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75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2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0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6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1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2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1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1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9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9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D888-D2F0-2047-4248-D1F4E4501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ИНДИВИДУЛЬНОЕ ЗАДАНИЕ №1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4FB52-3C7B-ED58-FA2E-9866067B5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ЭС по принятию финансовых решений в области малого предпринимательства.</a:t>
            </a:r>
            <a:r>
              <a:rPr lang="ru-RU" sz="4400" dirty="0">
                <a:effectLst/>
              </a:rPr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41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6" y="142530"/>
            <a:ext cx="10131425" cy="1456267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правил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0DAD56-0462-9188-FBBF-A49D7F163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470" y="1735085"/>
            <a:ext cx="5951059" cy="4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6" y="142530"/>
            <a:ext cx="10131425" cy="1456267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 “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Surface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составленной системы нечёткого вывода. В данном случае, рассматривается доход и степень ликвидности на степень уверенности в инвестициях.</a:t>
            </a:r>
            <a:r>
              <a:rPr lang="ru-RU" sz="1600" dirty="0">
                <a:effectLst/>
              </a:rPr>
              <a:t>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55781E-9072-72C3-2A11-8F0FA6EB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47"/>
          <a:stretch/>
        </p:blipFill>
        <p:spPr bwMode="auto">
          <a:xfrm>
            <a:off x="2858995" y="1717251"/>
            <a:ext cx="5912866" cy="4627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054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6" y="142530"/>
            <a:ext cx="10131425" cy="1456267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Примеры работы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EFEDC0-8B19-B7BC-4C63-BE141685F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7" r="6015"/>
          <a:stretch/>
        </p:blipFill>
        <p:spPr>
          <a:xfrm>
            <a:off x="6095999" y="3310381"/>
            <a:ext cx="5808920" cy="3304551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C950E369-887B-DC79-FBA0-2571EF009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3940" r="4949" b="10991"/>
          <a:stretch/>
        </p:blipFill>
        <p:spPr bwMode="auto">
          <a:xfrm>
            <a:off x="177208" y="1210975"/>
            <a:ext cx="5808921" cy="3104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5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7FAA3-93BF-B59B-107C-6FB81BD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49" y="1907166"/>
            <a:ext cx="8453906" cy="2696632"/>
          </a:xfrm>
        </p:spPr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Л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ингвистические переменные</a:t>
            </a:r>
            <a:r>
              <a:rPr lang="ru-RU" sz="8000" dirty="0">
                <a:effectLst/>
              </a:rPr>
              <a:t> </a:t>
            </a:r>
            <a:endParaRPr lang="ru-RU" sz="8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DA806C-8283-14D1-9713-F80C05473C2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6D38D1-0196-A479-06E6-F90EA518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3666"/>
            <a:ext cx="9601196" cy="130386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Доход, который может принести бизнес. Единицы измерения – тысячи долларов.</a:t>
            </a:r>
            <a:r>
              <a:rPr lang="ru-RU" sz="2800" dirty="0">
                <a:effectLst/>
              </a:rPr>
              <a:t> </a:t>
            </a:r>
            <a:endParaRPr lang="ru-RU" sz="28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6F05F29-70EB-4DD9-7AFF-D9CC97671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37" y="2141538"/>
            <a:ext cx="5911551" cy="3649662"/>
          </a:xfrm>
        </p:spPr>
      </p:pic>
    </p:spTree>
    <p:extLst>
      <p:ext uri="{BB962C8B-B14F-4D97-AF65-F5344CB8AC3E}">
        <p14:creationId xmlns:p14="http://schemas.microsoft.com/office/powerpoint/2010/main" val="402394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</a:rPr>
              <a:t>С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тепень ликвидности бизнеса.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Единицы измерения – коэффициент ликвидности (к/л).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B5ED72-66C6-FE0D-4C08-7A2B3E903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990" y="2141538"/>
            <a:ext cx="5611044" cy="3649662"/>
          </a:xfrm>
        </p:spPr>
      </p:pic>
    </p:spTree>
    <p:extLst>
      <p:ext uri="{BB962C8B-B14F-4D97-AF65-F5344CB8AC3E}">
        <p14:creationId xmlns:p14="http://schemas.microsoft.com/office/powerpoint/2010/main" val="39323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7463"/>
            <a:ext cx="9601196" cy="1878026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иск, который возможен при ведении данного бизнеса. Единицы измерения – вероятность обанкротится в процентах.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A69A34-1374-C11B-20E7-8F6D970E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870" y="2610799"/>
            <a:ext cx="5484001" cy="3603426"/>
          </a:xfrm>
        </p:spPr>
      </p:pic>
    </p:spTree>
    <p:extLst>
      <p:ext uri="{BB962C8B-B14F-4D97-AF65-F5344CB8AC3E}">
        <p14:creationId xmlns:p14="http://schemas.microsoft.com/office/powerpoint/2010/main" val="74807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тепень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инноваций, который может предложит бизнес рынку. Под инновациями понимается количество пунктов, которые могут удивить клиента.</a:t>
            </a:r>
            <a:r>
              <a:rPr lang="ru-RU" sz="1400" dirty="0">
                <a:effectLst/>
              </a:rPr>
              <a:t> 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B71F9B-4935-A7D3-5668-10EFBF1D8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794" y="2065867"/>
            <a:ext cx="5763438" cy="4396470"/>
          </a:xfrm>
        </p:spPr>
      </p:pic>
    </p:spTree>
    <p:extLst>
      <p:ext uri="{BB962C8B-B14F-4D97-AF65-F5344CB8AC3E}">
        <p14:creationId xmlns:p14="http://schemas.microsoft.com/office/powerpoint/2010/main" val="26151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тепень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инноваций, который может предложит бизнес рынку. Под инновациями понимается количество пунктов, которые могут удивить клиента.</a:t>
            </a:r>
            <a:r>
              <a:rPr lang="ru-RU" sz="1400" dirty="0">
                <a:effectLst/>
              </a:rPr>
              <a:t> 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B71F9B-4935-A7D3-5668-10EFBF1D8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794" y="2065867"/>
            <a:ext cx="5763438" cy="4396470"/>
          </a:xfrm>
        </p:spPr>
      </p:pic>
    </p:spTree>
    <p:extLst>
      <p:ext uri="{BB962C8B-B14F-4D97-AF65-F5344CB8AC3E}">
        <p14:creationId xmlns:p14="http://schemas.microsoft.com/office/powerpoint/2010/main" val="348243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выходная переменная, степень уверенности в покупке.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E8F2615-17FC-FF37-B995-0D5E50D7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494" y="1971415"/>
            <a:ext cx="6611011" cy="4562145"/>
          </a:xfrm>
        </p:spPr>
      </p:pic>
    </p:spTree>
    <p:extLst>
      <p:ext uri="{BB962C8B-B14F-4D97-AF65-F5344CB8AC3E}">
        <p14:creationId xmlns:p14="http://schemas.microsoft.com/office/powerpoint/2010/main" val="12275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8CB0EA-7F49-49E0-04AF-E59641B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6" y="142530"/>
            <a:ext cx="10131425" cy="1456267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система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46F8D5-2B82-DD26-59F6-E457F73A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750" y="1598797"/>
            <a:ext cx="5480500" cy="47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{189BDC4A-36BE-034A-938A-34F81A902BEA}tf10001058</Template>
  <TotalTime>30</TotalTime>
  <Words>141</Words>
  <Application>Microsoft Macintosh PowerPoint</Application>
  <PresentationFormat>Широкоэкранный</PresentationFormat>
  <Paragraphs>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Небесная</vt:lpstr>
      <vt:lpstr>ИНДИВИДУЛЬНОЕ ЗАДАНИЕ №1 </vt:lpstr>
      <vt:lpstr>Лингвистические переменные </vt:lpstr>
      <vt:lpstr>Доход, который может принести бизнес. Единицы измерения – тысячи долларов. </vt:lpstr>
      <vt:lpstr>Степень ликвидности бизнеса. Единицы измерения – коэффициент ликвидности (к/л).</vt:lpstr>
      <vt:lpstr>Риск, который возможен при ведении данного бизнеса. Единицы измерения – вероятность обанкротится в процентах.</vt:lpstr>
      <vt:lpstr>Cтепень инноваций, который может предложит бизнес рынку. Под инновациями понимается количество пунктов, которые могут удивить клиента. </vt:lpstr>
      <vt:lpstr>Cтепень инноваций, который может предложит бизнес рынку. Под инновациями понимается количество пунктов, которые могут удивить клиента. </vt:lpstr>
      <vt:lpstr>выходная переменная, степень уверенности в покупке.</vt:lpstr>
      <vt:lpstr>Итоговая система </vt:lpstr>
      <vt:lpstr>База правил</vt:lpstr>
      <vt:lpstr>вид “Surface” составленной системы нечёткого вывода. В данном случае, рассматривается доход и степень ликвидности на степень уверенности в инвестициях. </vt:lpstr>
      <vt:lpstr>Примеры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ИНДИВИДУЛЬНОЕ ЗАДАНИЕ №1 </dc:title>
  <dc:creator>Артем Нагалевский</dc:creator>
  <cp:lastModifiedBy>Артем Нагалевский</cp:lastModifiedBy>
  <cp:revision>1</cp:revision>
  <dcterms:created xsi:type="dcterms:W3CDTF">2023-12-16T08:28:40Z</dcterms:created>
  <dcterms:modified xsi:type="dcterms:W3CDTF">2023-12-16T08:58:42Z</dcterms:modified>
</cp:coreProperties>
</file>