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98" r:id="rId3"/>
    <p:sldId id="425" r:id="rId4"/>
    <p:sldId id="600" r:id="rId6"/>
    <p:sldId id="601" r:id="rId7"/>
    <p:sldId id="427" r:id="rId8"/>
    <p:sldId id="599" r:id="rId9"/>
    <p:sldId id="378" r:id="rId10"/>
    <p:sldId id="602" r:id="rId11"/>
    <p:sldId id="422" r:id="rId12"/>
    <p:sldId id="551" r:id="rId13"/>
    <p:sldId id="603" r:id="rId14"/>
    <p:sldId id="392" r:id="rId15"/>
    <p:sldId id="393" r:id="rId16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76" userDrawn="1">
          <p15:clr>
            <a:srgbClr val="A4A3A4"/>
          </p15:clr>
        </p15:guide>
        <p15:guide id="2" orient="horz" pos="16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07D"/>
    <a:srgbClr val="427194"/>
    <a:srgbClr val="000000"/>
    <a:srgbClr val="4B7FA7"/>
    <a:srgbClr val="2B3340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38" y="408"/>
      </p:cViewPr>
      <p:guideLst>
        <p:guide pos="2876"/>
        <p:guide orient="horz" pos="16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id-ID" altLang="zh-CN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8DCBDEC-1994-416E-81B6-D53DB072370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6578-AA21-4CD9-B127-DC71555B4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B300-6F9F-41CF-B6CC-E828A182A9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90"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03"/>
          <p:cNvSpPr>
            <a:spLocks noGrp="1"/>
          </p:cNvSpPr>
          <p:nvPr>
            <p:ph type="pic" sz="quarter" idx="10"/>
          </p:nvPr>
        </p:nvSpPr>
        <p:spPr>
          <a:xfrm>
            <a:off x="1105893" y="1908313"/>
            <a:ext cx="3161308" cy="196198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9144000" cy="51435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矩形 8"/>
          <p:cNvSpPr/>
          <p:nvPr/>
        </p:nvSpPr>
        <p:spPr>
          <a:xfrm>
            <a:off x="6019800" y="3714750"/>
            <a:ext cx="1440160" cy="2701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solidFill>
                  <a:srgbClr val="FFFFFF"/>
                </a:solidFill>
                <a:cs typeface="+mn-ea"/>
                <a:sym typeface="+mn-lt"/>
              </a:rPr>
              <a:t>SINCE  </a:t>
            </a:r>
            <a:r>
              <a:rPr lang="en-US" altLang="zh-CN" sz="675" dirty="0" smtClean="0">
                <a:solidFill>
                  <a:srgbClr val="FFFFFF"/>
                </a:solidFill>
                <a:cs typeface="+mn-ea"/>
                <a:sym typeface="+mn-lt"/>
              </a:rPr>
              <a:t>2020.3  </a:t>
            </a:r>
            <a:r>
              <a:rPr lang="en-US" altLang="zh-CN" sz="675" dirty="0">
                <a:solidFill>
                  <a:srgbClr val="FFFFFF"/>
                </a:solidFill>
                <a:cs typeface="+mn-ea"/>
                <a:sym typeface="+mn-lt"/>
              </a:rPr>
              <a:t>-  </a:t>
            </a:r>
            <a:r>
              <a:rPr lang="en-US" altLang="zh-CN" sz="675" dirty="0" smtClean="0">
                <a:solidFill>
                  <a:srgbClr val="FFFFFF"/>
                </a:solidFill>
                <a:cs typeface="+mn-ea"/>
                <a:sym typeface="+mn-lt"/>
              </a:rPr>
              <a:t>2020.5</a:t>
            </a:r>
            <a:endParaRPr lang="zh-CN" altLang="en-US" sz="67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688890" y="1862961"/>
            <a:ext cx="2101979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3600" b="1" cap="all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程序开发</a:t>
            </a:r>
            <a:endParaRPr lang="en-US" altLang="zh-CN" sz="3600" b="1" cap="all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algn="dist">
              <a:buFont typeface="Arial" panose="020B0604020202020204" pitchFamily="34" charset="0"/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工作汇报</a:t>
            </a:r>
            <a:endParaRPr lang="zh-CN" altLang="en-US" sz="3600" b="1" cap="all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2449" y="3139889"/>
            <a:ext cx="211486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600" dirty="0">
                <a:solidFill>
                  <a:srgbClr val="FFFFFF"/>
                </a:solidFill>
                <a:cs typeface="+mn-ea"/>
                <a:sym typeface="+mn-lt"/>
              </a:rPr>
              <a:t>WE HAVE MADE GREAT ACHIEVEMENTS</a:t>
            </a:r>
            <a:endParaRPr lang="zh-CN" altLang="en-US" sz="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24868" y="1331867"/>
            <a:ext cx="1430023" cy="235632"/>
            <a:chOff x="3816646" y="2005786"/>
            <a:chExt cx="4841393" cy="797742"/>
          </a:xfrm>
          <a:solidFill>
            <a:schemeClr val="bg1"/>
          </a:solidFill>
        </p:grpSpPr>
        <p:sp>
          <p:nvSpPr>
            <p:cNvPr id="13" name="任意多边形 12"/>
            <p:cNvSpPr/>
            <p:nvPr/>
          </p:nvSpPr>
          <p:spPr>
            <a:xfrm>
              <a:off x="5710767" y="2005786"/>
              <a:ext cx="2947272" cy="797742"/>
            </a:xfrm>
            <a:custGeom>
              <a:avLst/>
              <a:gdLst>
                <a:gd name="connsiteX0" fmla="*/ 2391095 w 3753268"/>
                <a:gd name="connsiteY0" fmla="*/ 432741 h 1015901"/>
                <a:gd name="connsiteX1" fmla="*/ 2391095 w 3753268"/>
                <a:gd name="connsiteY1" fmla="*/ 607267 h 1015901"/>
                <a:gd name="connsiteX2" fmla="*/ 2476980 w 3753268"/>
                <a:gd name="connsiteY2" fmla="*/ 607267 h 1015901"/>
                <a:gd name="connsiteX3" fmla="*/ 2581297 w 3753268"/>
                <a:gd name="connsiteY3" fmla="*/ 598822 h 1015901"/>
                <a:gd name="connsiteX4" fmla="*/ 2613847 w 3753268"/>
                <a:gd name="connsiteY4" fmla="*/ 569735 h 1015901"/>
                <a:gd name="connsiteX5" fmla="*/ 2625612 w 3753268"/>
                <a:gd name="connsiteY5" fmla="*/ 518128 h 1015901"/>
                <a:gd name="connsiteX6" fmla="*/ 2610121 w 3753268"/>
                <a:gd name="connsiteY6" fmla="*/ 462063 h 1015901"/>
                <a:gd name="connsiteX7" fmla="*/ 2566394 w 3753268"/>
                <a:gd name="connsiteY7" fmla="*/ 435087 h 1015901"/>
                <a:gd name="connsiteX8" fmla="*/ 2481686 w 3753268"/>
                <a:gd name="connsiteY8" fmla="*/ 432741 h 1015901"/>
                <a:gd name="connsiteX9" fmla="*/ 2391095 w 3753268"/>
                <a:gd name="connsiteY9" fmla="*/ 432741 h 1015901"/>
                <a:gd name="connsiteX10" fmla="*/ 1231393 w 3753268"/>
                <a:gd name="connsiteY10" fmla="*/ 432741 h 1015901"/>
                <a:gd name="connsiteX11" fmla="*/ 1231393 w 3753268"/>
                <a:gd name="connsiteY11" fmla="*/ 627910 h 1015901"/>
                <a:gd name="connsiteX12" fmla="*/ 1294924 w 3753268"/>
                <a:gd name="connsiteY12" fmla="*/ 627910 h 1015901"/>
                <a:gd name="connsiteX13" fmla="*/ 1386691 w 3753268"/>
                <a:gd name="connsiteY13" fmla="*/ 617119 h 1015901"/>
                <a:gd name="connsiteX14" fmla="*/ 1422966 w 3753268"/>
                <a:gd name="connsiteY14" fmla="*/ 583340 h 1015901"/>
                <a:gd name="connsiteX15" fmla="*/ 1436104 w 3753268"/>
                <a:gd name="connsiteY15" fmla="*/ 529857 h 1015901"/>
                <a:gd name="connsiteX16" fmla="*/ 1417672 w 3753268"/>
                <a:gd name="connsiteY16" fmla="*/ 467928 h 1015901"/>
                <a:gd name="connsiteX17" fmla="*/ 1371004 w 3753268"/>
                <a:gd name="connsiteY17" fmla="*/ 437433 h 1015901"/>
                <a:gd name="connsiteX18" fmla="*/ 1287472 w 3753268"/>
                <a:gd name="connsiteY18" fmla="*/ 432741 h 1015901"/>
                <a:gd name="connsiteX19" fmla="*/ 1231393 w 3753268"/>
                <a:gd name="connsiteY19" fmla="*/ 432741 h 1015901"/>
                <a:gd name="connsiteX20" fmla="*/ 116084 w 3753268"/>
                <a:gd name="connsiteY20" fmla="*/ 432741 h 1015901"/>
                <a:gd name="connsiteX21" fmla="*/ 116084 w 3753268"/>
                <a:gd name="connsiteY21" fmla="*/ 607267 h 1015901"/>
                <a:gd name="connsiteX22" fmla="*/ 201968 w 3753268"/>
                <a:gd name="connsiteY22" fmla="*/ 607267 h 1015901"/>
                <a:gd name="connsiteX23" fmla="*/ 306285 w 3753268"/>
                <a:gd name="connsiteY23" fmla="*/ 598822 h 1015901"/>
                <a:gd name="connsiteX24" fmla="*/ 338835 w 3753268"/>
                <a:gd name="connsiteY24" fmla="*/ 569735 h 1015901"/>
                <a:gd name="connsiteX25" fmla="*/ 350600 w 3753268"/>
                <a:gd name="connsiteY25" fmla="*/ 518128 h 1015901"/>
                <a:gd name="connsiteX26" fmla="*/ 335109 w 3753268"/>
                <a:gd name="connsiteY26" fmla="*/ 462063 h 1015901"/>
                <a:gd name="connsiteX27" fmla="*/ 291382 w 3753268"/>
                <a:gd name="connsiteY27" fmla="*/ 435087 h 1015901"/>
                <a:gd name="connsiteX28" fmla="*/ 206674 w 3753268"/>
                <a:gd name="connsiteY28" fmla="*/ 432741 h 1015901"/>
                <a:gd name="connsiteX29" fmla="*/ 116084 w 3753268"/>
                <a:gd name="connsiteY29" fmla="*/ 432741 h 1015901"/>
                <a:gd name="connsiteX30" fmla="*/ 1905232 w 3753268"/>
                <a:gd name="connsiteY30" fmla="*/ 423358 h 1015901"/>
                <a:gd name="connsiteX31" fmla="*/ 1789543 w 3753268"/>
                <a:gd name="connsiteY31" fmla="*/ 482237 h 1015901"/>
                <a:gd name="connsiteX32" fmla="*/ 1745620 w 3753268"/>
                <a:gd name="connsiteY32" fmla="*/ 659812 h 1015901"/>
                <a:gd name="connsiteX33" fmla="*/ 1790719 w 3753268"/>
                <a:gd name="connsiteY33" fmla="*/ 836919 h 1015901"/>
                <a:gd name="connsiteX34" fmla="*/ 1905232 w 3753268"/>
                <a:gd name="connsiteY34" fmla="*/ 897205 h 1015901"/>
                <a:gd name="connsiteX35" fmla="*/ 2019157 w 3753268"/>
                <a:gd name="connsiteY35" fmla="*/ 837388 h 1015901"/>
                <a:gd name="connsiteX36" fmla="*/ 2063668 w 3753268"/>
                <a:gd name="connsiteY36" fmla="*/ 657936 h 1015901"/>
                <a:gd name="connsiteX37" fmla="*/ 2020333 w 3753268"/>
                <a:gd name="connsiteY37" fmla="*/ 481533 h 1015901"/>
                <a:gd name="connsiteX38" fmla="*/ 1905232 w 3753268"/>
                <a:gd name="connsiteY38" fmla="*/ 423358 h 1015901"/>
                <a:gd name="connsiteX39" fmla="*/ 2814917 w 3753268"/>
                <a:gd name="connsiteY39" fmla="*/ 316391 h 1015901"/>
                <a:gd name="connsiteX40" fmla="*/ 3271792 w 3753268"/>
                <a:gd name="connsiteY40" fmla="*/ 316391 h 1015901"/>
                <a:gd name="connsiteX41" fmla="*/ 3271792 w 3753268"/>
                <a:gd name="connsiteY41" fmla="*/ 432741 h 1015901"/>
                <a:gd name="connsiteX42" fmla="*/ 3101591 w 3753268"/>
                <a:gd name="connsiteY42" fmla="*/ 432741 h 1015901"/>
                <a:gd name="connsiteX43" fmla="*/ 3101591 w 3753268"/>
                <a:gd name="connsiteY43" fmla="*/ 1004172 h 1015901"/>
                <a:gd name="connsiteX44" fmla="*/ 2985510 w 3753268"/>
                <a:gd name="connsiteY44" fmla="*/ 1004172 h 1015901"/>
                <a:gd name="connsiteX45" fmla="*/ 2985510 w 3753268"/>
                <a:gd name="connsiteY45" fmla="*/ 432741 h 1015901"/>
                <a:gd name="connsiteX46" fmla="*/ 2814917 w 3753268"/>
                <a:gd name="connsiteY46" fmla="*/ 432741 h 1015901"/>
                <a:gd name="connsiteX47" fmla="*/ 2814917 w 3753268"/>
                <a:gd name="connsiteY47" fmla="*/ 316391 h 1015901"/>
                <a:gd name="connsiteX48" fmla="*/ 2275014 w 3753268"/>
                <a:gd name="connsiteY48" fmla="*/ 316391 h 1015901"/>
                <a:gd name="connsiteX49" fmla="*/ 2519334 w 3753268"/>
                <a:gd name="connsiteY49" fmla="*/ 316391 h 1015901"/>
                <a:gd name="connsiteX50" fmla="*/ 2653260 w 3753268"/>
                <a:gd name="connsiteY50" fmla="*/ 334922 h 1015901"/>
                <a:gd name="connsiteX51" fmla="*/ 2720124 w 3753268"/>
                <a:gd name="connsiteY51" fmla="*/ 400839 h 1015901"/>
                <a:gd name="connsiteX52" fmla="*/ 2745223 w 3753268"/>
                <a:gd name="connsiteY52" fmla="*/ 509213 h 1015901"/>
                <a:gd name="connsiteX53" fmla="*/ 2707183 w 3753268"/>
                <a:gd name="connsiteY53" fmla="*/ 637058 h 1015901"/>
                <a:gd name="connsiteX54" fmla="*/ 2593454 w 3753268"/>
                <a:gd name="connsiteY54" fmla="*/ 700629 h 1015901"/>
                <a:gd name="connsiteX55" fmla="*/ 2655612 w 3753268"/>
                <a:gd name="connsiteY55" fmla="*/ 758335 h 1015901"/>
                <a:gd name="connsiteX56" fmla="*/ 2721693 w 3753268"/>
                <a:gd name="connsiteY56" fmla="*/ 869994 h 1015901"/>
                <a:gd name="connsiteX57" fmla="*/ 2791891 w 3753268"/>
                <a:gd name="connsiteY57" fmla="*/ 1004172 h 1015901"/>
                <a:gd name="connsiteX58" fmla="*/ 2653063 w 3753268"/>
                <a:gd name="connsiteY58" fmla="*/ 1004172 h 1015901"/>
                <a:gd name="connsiteX59" fmla="*/ 2569140 w 3753268"/>
                <a:gd name="connsiteY59" fmla="*/ 854512 h 1015901"/>
                <a:gd name="connsiteX60" fmla="*/ 2507962 w 3753268"/>
                <a:gd name="connsiteY60" fmla="*/ 753409 h 1015901"/>
                <a:gd name="connsiteX61" fmla="*/ 2473059 w 3753268"/>
                <a:gd name="connsiteY61" fmla="*/ 724790 h 1015901"/>
                <a:gd name="connsiteX62" fmla="*/ 2414626 w 3753268"/>
                <a:gd name="connsiteY62" fmla="*/ 717049 h 1015901"/>
                <a:gd name="connsiteX63" fmla="*/ 2391095 w 3753268"/>
                <a:gd name="connsiteY63" fmla="*/ 717049 h 1015901"/>
                <a:gd name="connsiteX64" fmla="*/ 2391095 w 3753268"/>
                <a:gd name="connsiteY64" fmla="*/ 1004172 h 1015901"/>
                <a:gd name="connsiteX65" fmla="*/ 2275014 w 3753268"/>
                <a:gd name="connsiteY65" fmla="*/ 1004172 h 1015901"/>
                <a:gd name="connsiteX66" fmla="*/ 2275014 w 3753268"/>
                <a:gd name="connsiteY66" fmla="*/ 316391 h 1015901"/>
                <a:gd name="connsiteX67" fmla="*/ 1115311 w 3753268"/>
                <a:gd name="connsiteY67" fmla="*/ 316391 h 1015901"/>
                <a:gd name="connsiteX68" fmla="*/ 1301590 w 3753268"/>
                <a:gd name="connsiteY68" fmla="*/ 316391 h 1015901"/>
                <a:gd name="connsiteX69" fmla="*/ 1439633 w 3753268"/>
                <a:gd name="connsiteY69" fmla="*/ 326712 h 1015901"/>
                <a:gd name="connsiteX70" fmla="*/ 1522381 w 3753268"/>
                <a:gd name="connsiteY70" fmla="*/ 394036 h 1015901"/>
                <a:gd name="connsiteX71" fmla="*/ 1555715 w 3753268"/>
                <a:gd name="connsiteY71" fmla="*/ 527980 h 1015901"/>
                <a:gd name="connsiteX72" fmla="*/ 1536499 w 3753268"/>
                <a:gd name="connsiteY72" fmla="*/ 634478 h 1015901"/>
                <a:gd name="connsiteX73" fmla="*/ 1487674 w 3753268"/>
                <a:gd name="connsiteY73" fmla="*/ 702271 h 1015901"/>
                <a:gd name="connsiteX74" fmla="*/ 1427476 w 3753268"/>
                <a:gd name="connsiteY74" fmla="*/ 734877 h 1015901"/>
                <a:gd name="connsiteX75" fmla="*/ 1307081 w 3753268"/>
                <a:gd name="connsiteY75" fmla="*/ 744730 h 1015901"/>
                <a:gd name="connsiteX76" fmla="*/ 1231393 w 3753268"/>
                <a:gd name="connsiteY76" fmla="*/ 744730 h 1015901"/>
                <a:gd name="connsiteX77" fmla="*/ 1231393 w 3753268"/>
                <a:gd name="connsiteY77" fmla="*/ 1004172 h 1015901"/>
                <a:gd name="connsiteX78" fmla="*/ 1115311 w 3753268"/>
                <a:gd name="connsiteY78" fmla="*/ 1004172 h 1015901"/>
                <a:gd name="connsiteX79" fmla="*/ 1115311 w 3753268"/>
                <a:gd name="connsiteY79" fmla="*/ 316391 h 1015901"/>
                <a:gd name="connsiteX80" fmla="*/ 581082 w 3753268"/>
                <a:gd name="connsiteY80" fmla="*/ 316391 h 1015901"/>
                <a:gd name="connsiteX81" fmla="*/ 1007369 w 3753268"/>
                <a:gd name="connsiteY81" fmla="*/ 316391 h 1015901"/>
                <a:gd name="connsiteX82" fmla="*/ 1007369 w 3753268"/>
                <a:gd name="connsiteY82" fmla="*/ 432741 h 1015901"/>
                <a:gd name="connsiteX83" fmla="*/ 697164 w 3753268"/>
                <a:gd name="connsiteY83" fmla="*/ 432741 h 1015901"/>
                <a:gd name="connsiteX84" fmla="*/ 697164 w 3753268"/>
                <a:gd name="connsiteY84" fmla="*/ 585217 h 1015901"/>
                <a:gd name="connsiteX85" fmla="*/ 985800 w 3753268"/>
                <a:gd name="connsiteY85" fmla="*/ 585217 h 1015901"/>
                <a:gd name="connsiteX86" fmla="*/ 985800 w 3753268"/>
                <a:gd name="connsiteY86" fmla="*/ 701098 h 1015901"/>
                <a:gd name="connsiteX87" fmla="*/ 697164 w 3753268"/>
                <a:gd name="connsiteY87" fmla="*/ 701098 h 1015901"/>
                <a:gd name="connsiteX88" fmla="*/ 697164 w 3753268"/>
                <a:gd name="connsiteY88" fmla="*/ 888291 h 1015901"/>
                <a:gd name="connsiteX89" fmla="*/ 1018350 w 3753268"/>
                <a:gd name="connsiteY89" fmla="*/ 888291 h 1015901"/>
                <a:gd name="connsiteX90" fmla="*/ 1018350 w 3753268"/>
                <a:gd name="connsiteY90" fmla="*/ 1004172 h 1015901"/>
                <a:gd name="connsiteX91" fmla="*/ 581082 w 3753268"/>
                <a:gd name="connsiteY91" fmla="*/ 1004172 h 1015901"/>
                <a:gd name="connsiteX92" fmla="*/ 581082 w 3753268"/>
                <a:gd name="connsiteY92" fmla="*/ 316391 h 1015901"/>
                <a:gd name="connsiteX93" fmla="*/ 2 w 3753268"/>
                <a:gd name="connsiteY93" fmla="*/ 316391 h 1015901"/>
                <a:gd name="connsiteX94" fmla="*/ 244322 w 3753268"/>
                <a:gd name="connsiteY94" fmla="*/ 316391 h 1015901"/>
                <a:gd name="connsiteX95" fmla="*/ 378248 w 3753268"/>
                <a:gd name="connsiteY95" fmla="*/ 334922 h 1015901"/>
                <a:gd name="connsiteX96" fmla="*/ 445112 w 3753268"/>
                <a:gd name="connsiteY96" fmla="*/ 400839 h 1015901"/>
                <a:gd name="connsiteX97" fmla="*/ 470211 w 3753268"/>
                <a:gd name="connsiteY97" fmla="*/ 509213 h 1015901"/>
                <a:gd name="connsiteX98" fmla="*/ 432171 w 3753268"/>
                <a:gd name="connsiteY98" fmla="*/ 637058 h 1015901"/>
                <a:gd name="connsiteX99" fmla="*/ 318442 w 3753268"/>
                <a:gd name="connsiteY99" fmla="*/ 700629 h 1015901"/>
                <a:gd name="connsiteX100" fmla="*/ 380601 w 3753268"/>
                <a:gd name="connsiteY100" fmla="*/ 758335 h 1015901"/>
                <a:gd name="connsiteX101" fmla="*/ 446681 w 3753268"/>
                <a:gd name="connsiteY101" fmla="*/ 869994 h 1015901"/>
                <a:gd name="connsiteX102" fmla="*/ 516879 w 3753268"/>
                <a:gd name="connsiteY102" fmla="*/ 1004172 h 1015901"/>
                <a:gd name="connsiteX103" fmla="*/ 378051 w 3753268"/>
                <a:gd name="connsiteY103" fmla="*/ 1004172 h 1015901"/>
                <a:gd name="connsiteX104" fmla="*/ 294128 w 3753268"/>
                <a:gd name="connsiteY104" fmla="*/ 854512 h 1015901"/>
                <a:gd name="connsiteX105" fmla="*/ 232949 w 3753268"/>
                <a:gd name="connsiteY105" fmla="*/ 753409 h 1015901"/>
                <a:gd name="connsiteX106" fmla="*/ 198047 w 3753268"/>
                <a:gd name="connsiteY106" fmla="*/ 724790 h 1015901"/>
                <a:gd name="connsiteX107" fmla="*/ 139614 w 3753268"/>
                <a:gd name="connsiteY107" fmla="*/ 717049 h 1015901"/>
                <a:gd name="connsiteX108" fmla="*/ 116084 w 3753268"/>
                <a:gd name="connsiteY108" fmla="*/ 717049 h 1015901"/>
                <a:gd name="connsiteX109" fmla="*/ 116084 w 3753268"/>
                <a:gd name="connsiteY109" fmla="*/ 1004172 h 1015901"/>
                <a:gd name="connsiteX110" fmla="*/ 2 w 3753268"/>
                <a:gd name="connsiteY110" fmla="*/ 1004172 h 1015901"/>
                <a:gd name="connsiteX111" fmla="*/ 2 w 3753268"/>
                <a:gd name="connsiteY111" fmla="*/ 316391 h 1015901"/>
                <a:gd name="connsiteX112" fmla="*/ 1904055 w 3753268"/>
                <a:gd name="connsiteY112" fmla="*/ 304662 h 1015901"/>
                <a:gd name="connsiteX113" fmla="*/ 2107394 w 3753268"/>
                <a:gd name="connsiteY113" fmla="*/ 398962 h 1015901"/>
                <a:gd name="connsiteX114" fmla="*/ 2183671 w 3753268"/>
                <a:gd name="connsiteY114" fmla="*/ 661220 h 1015901"/>
                <a:gd name="connsiteX115" fmla="*/ 2107982 w 3753268"/>
                <a:gd name="connsiteY115" fmla="*/ 921836 h 1015901"/>
                <a:gd name="connsiteX116" fmla="*/ 1905624 w 3753268"/>
                <a:gd name="connsiteY116" fmla="*/ 1015901 h 1015901"/>
                <a:gd name="connsiteX117" fmla="*/ 1701697 w 3753268"/>
                <a:gd name="connsiteY117" fmla="*/ 922305 h 1015901"/>
                <a:gd name="connsiteX118" fmla="*/ 1626009 w 3753268"/>
                <a:gd name="connsiteY118" fmla="*/ 664504 h 1015901"/>
                <a:gd name="connsiteX119" fmla="*/ 1652284 w 3753268"/>
                <a:gd name="connsiteY119" fmla="*/ 488101 h 1015901"/>
                <a:gd name="connsiteX120" fmla="*/ 1705815 w 3753268"/>
                <a:gd name="connsiteY120" fmla="*/ 393801 h 1015901"/>
                <a:gd name="connsiteX121" fmla="*/ 1780130 w 3753268"/>
                <a:gd name="connsiteY121" fmla="*/ 331873 h 1015901"/>
                <a:gd name="connsiteX122" fmla="*/ 1904055 w 3753268"/>
                <a:gd name="connsiteY122" fmla="*/ 304662 h 1015901"/>
                <a:gd name="connsiteX123" fmla="*/ 38256 w 3753268"/>
                <a:gd name="connsiteY123" fmla="*/ 152396 h 1015901"/>
                <a:gd name="connsiteX124" fmla="*/ 38256 w 3753268"/>
                <a:gd name="connsiteY124" fmla="*/ 246755 h 1015901"/>
                <a:gd name="connsiteX125" fmla="*/ 110233 w 3753268"/>
                <a:gd name="connsiteY125" fmla="*/ 246755 h 1015901"/>
                <a:gd name="connsiteX126" fmla="*/ 136263 w 3753268"/>
                <a:gd name="connsiteY126" fmla="*/ 245444 h 1015901"/>
                <a:gd name="connsiteX127" fmla="*/ 158349 w 3753268"/>
                <a:gd name="connsiteY127" fmla="*/ 237955 h 1015901"/>
                <a:gd name="connsiteX128" fmla="*/ 172942 w 3753268"/>
                <a:gd name="connsiteY128" fmla="*/ 222697 h 1015901"/>
                <a:gd name="connsiteX129" fmla="*/ 178660 w 3753268"/>
                <a:gd name="connsiteY129" fmla="*/ 199575 h 1015901"/>
                <a:gd name="connsiteX130" fmla="*/ 170378 w 3753268"/>
                <a:gd name="connsiteY130" fmla="*/ 172897 h 1015901"/>
                <a:gd name="connsiteX131" fmla="*/ 147405 w 3753268"/>
                <a:gd name="connsiteY131" fmla="*/ 156983 h 1015901"/>
                <a:gd name="connsiteX132" fmla="*/ 105106 w 3753268"/>
                <a:gd name="connsiteY132" fmla="*/ 152396 h 1015901"/>
                <a:gd name="connsiteX133" fmla="*/ 38256 w 3753268"/>
                <a:gd name="connsiteY133" fmla="*/ 152396 h 1015901"/>
                <a:gd name="connsiteX134" fmla="*/ 38256 w 3753268"/>
                <a:gd name="connsiteY134" fmla="*/ 37069 h 1015901"/>
                <a:gd name="connsiteX135" fmla="*/ 38256 w 3753268"/>
                <a:gd name="connsiteY135" fmla="*/ 120007 h 1015901"/>
                <a:gd name="connsiteX136" fmla="*/ 100768 w 3753268"/>
                <a:gd name="connsiteY136" fmla="*/ 120007 h 1015901"/>
                <a:gd name="connsiteX137" fmla="*/ 137249 w 3753268"/>
                <a:gd name="connsiteY137" fmla="*/ 116825 h 1015901"/>
                <a:gd name="connsiteX138" fmla="*/ 159237 w 3753268"/>
                <a:gd name="connsiteY138" fmla="*/ 103158 h 1015901"/>
                <a:gd name="connsiteX139" fmla="*/ 166631 w 3753268"/>
                <a:gd name="connsiteY139" fmla="*/ 79194 h 1015901"/>
                <a:gd name="connsiteX140" fmla="*/ 159730 w 3753268"/>
                <a:gd name="connsiteY140" fmla="*/ 55136 h 1015901"/>
                <a:gd name="connsiteX141" fmla="*/ 140010 w 3753268"/>
                <a:gd name="connsiteY141" fmla="*/ 40907 h 1015901"/>
                <a:gd name="connsiteX142" fmla="*/ 96035 w 3753268"/>
                <a:gd name="connsiteY142" fmla="*/ 37069 h 1015901"/>
                <a:gd name="connsiteX143" fmla="*/ 38256 w 3753268"/>
                <a:gd name="connsiteY143" fmla="*/ 37069 h 1015901"/>
                <a:gd name="connsiteX144" fmla="*/ 1235874 w 3753268"/>
                <a:gd name="connsiteY144" fmla="*/ 4680 h 1015901"/>
                <a:gd name="connsiteX145" fmla="*/ 1444903 w 3753268"/>
                <a:gd name="connsiteY145" fmla="*/ 4680 h 1015901"/>
                <a:gd name="connsiteX146" fmla="*/ 1444903 w 3753268"/>
                <a:gd name="connsiteY146" fmla="*/ 37069 h 1015901"/>
                <a:gd name="connsiteX147" fmla="*/ 1274130 w 3753268"/>
                <a:gd name="connsiteY147" fmla="*/ 37069 h 1015901"/>
                <a:gd name="connsiteX148" fmla="*/ 1274130 w 3753268"/>
                <a:gd name="connsiteY148" fmla="*/ 121131 h 1015901"/>
                <a:gd name="connsiteX149" fmla="*/ 1434057 w 3753268"/>
                <a:gd name="connsiteY149" fmla="*/ 121131 h 1015901"/>
                <a:gd name="connsiteX150" fmla="*/ 1434057 w 3753268"/>
                <a:gd name="connsiteY150" fmla="*/ 153332 h 1015901"/>
                <a:gd name="connsiteX151" fmla="*/ 1274130 w 3753268"/>
                <a:gd name="connsiteY151" fmla="*/ 153332 h 1015901"/>
                <a:gd name="connsiteX152" fmla="*/ 1274130 w 3753268"/>
                <a:gd name="connsiteY152" fmla="*/ 246755 h 1015901"/>
                <a:gd name="connsiteX153" fmla="*/ 1451607 w 3753268"/>
                <a:gd name="connsiteY153" fmla="*/ 246755 h 1015901"/>
                <a:gd name="connsiteX154" fmla="*/ 1451607 w 3753268"/>
                <a:gd name="connsiteY154" fmla="*/ 279143 h 1015901"/>
                <a:gd name="connsiteX155" fmla="*/ 1235874 w 3753268"/>
                <a:gd name="connsiteY155" fmla="*/ 279143 h 1015901"/>
                <a:gd name="connsiteX156" fmla="*/ 1235874 w 3753268"/>
                <a:gd name="connsiteY156" fmla="*/ 4680 h 1015901"/>
                <a:gd name="connsiteX157" fmla="*/ 942304 w 3753268"/>
                <a:gd name="connsiteY157" fmla="*/ 4680 h 1015901"/>
                <a:gd name="connsiteX158" fmla="*/ 981546 w 3753268"/>
                <a:gd name="connsiteY158" fmla="*/ 4680 h 1015901"/>
                <a:gd name="connsiteX159" fmla="*/ 1133388 w 3753268"/>
                <a:gd name="connsiteY159" fmla="*/ 220169 h 1015901"/>
                <a:gd name="connsiteX160" fmla="*/ 1133388 w 3753268"/>
                <a:gd name="connsiteY160" fmla="*/ 4680 h 1015901"/>
                <a:gd name="connsiteX161" fmla="*/ 1170066 w 3753268"/>
                <a:gd name="connsiteY161" fmla="*/ 4680 h 1015901"/>
                <a:gd name="connsiteX162" fmla="*/ 1170066 w 3753268"/>
                <a:gd name="connsiteY162" fmla="*/ 279143 h 1015901"/>
                <a:gd name="connsiteX163" fmla="*/ 1130824 w 3753268"/>
                <a:gd name="connsiteY163" fmla="*/ 279143 h 1015901"/>
                <a:gd name="connsiteX164" fmla="*/ 978982 w 3753268"/>
                <a:gd name="connsiteY164" fmla="*/ 63467 h 1015901"/>
                <a:gd name="connsiteX165" fmla="*/ 978982 w 3753268"/>
                <a:gd name="connsiteY165" fmla="*/ 279143 h 1015901"/>
                <a:gd name="connsiteX166" fmla="*/ 942304 w 3753268"/>
                <a:gd name="connsiteY166" fmla="*/ 279143 h 1015901"/>
                <a:gd name="connsiteX167" fmla="*/ 942304 w 3753268"/>
                <a:gd name="connsiteY167" fmla="*/ 4680 h 1015901"/>
                <a:gd name="connsiteX168" fmla="*/ 837733 w 3753268"/>
                <a:gd name="connsiteY168" fmla="*/ 4680 h 1015901"/>
                <a:gd name="connsiteX169" fmla="*/ 875990 w 3753268"/>
                <a:gd name="connsiteY169" fmla="*/ 4680 h 1015901"/>
                <a:gd name="connsiteX170" fmla="*/ 875990 w 3753268"/>
                <a:gd name="connsiteY170" fmla="*/ 279143 h 1015901"/>
                <a:gd name="connsiteX171" fmla="*/ 837733 w 3753268"/>
                <a:gd name="connsiteY171" fmla="*/ 279143 h 1015901"/>
                <a:gd name="connsiteX172" fmla="*/ 837733 w 3753268"/>
                <a:gd name="connsiteY172" fmla="*/ 4680 h 1015901"/>
                <a:gd name="connsiteX173" fmla="*/ 270800 w 3753268"/>
                <a:gd name="connsiteY173" fmla="*/ 4680 h 1015901"/>
                <a:gd name="connsiteX174" fmla="*/ 309056 w 3753268"/>
                <a:gd name="connsiteY174" fmla="*/ 4680 h 1015901"/>
                <a:gd name="connsiteX175" fmla="*/ 309056 w 3753268"/>
                <a:gd name="connsiteY175" fmla="*/ 163068 h 1015901"/>
                <a:gd name="connsiteX176" fmla="*/ 316056 w 3753268"/>
                <a:gd name="connsiteY176" fmla="*/ 215770 h 1015901"/>
                <a:gd name="connsiteX177" fmla="*/ 340114 w 3753268"/>
                <a:gd name="connsiteY177" fmla="*/ 241887 h 1015901"/>
                <a:gd name="connsiteX178" fmla="*/ 381822 w 3753268"/>
                <a:gd name="connsiteY178" fmla="*/ 251061 h 1015901"/>
                <a:gd name="connsiteX179" fmla="*/ 441967 w 3753268"/>
                <a:gd name="connsiteY179" fmla="*/ 232900 h 1015901"/>
                <a:gd name="connsiteX180" fmla="*/ 459911 w 3753268"/>
                <a:gd name="connsiteY180" fmla="*/ 163068 h 1015901"/>
                <a:gd name="connsiteX181" fmla="*/ 459911 w 3753268"/>
                <a:gd name="connsiteY181" fmla="*/ 4680 h 1015901"/>
                <a:gd name="connsiteX182" fmla="*/ 498168 w 3753268"/>
                <a:gd name="connsiteY182" fmla="*/ 4680 h 1015901"/>
                <a:gd name="connsiteX183" fmla="*/ 498168 w 3753268"/>
                <a:gd name="connsiteY183" fmla="*/ 163255 h 1015901"/>
                <a:gd name="connsiteX184" fmla="*/ 488308 w 3753268"/>
                <a:gd name="connsiteY184" fmla="*/ 228969 h 1015901"/>
                <a:gd name="connsiteX185" fmla="*/ 452714 w 3753268"/>
                <a:gd name="connsiteY185" fmla="*/ 268566 h 1015901"/>
                <a:gd name="connsiteX186" fmla="*/ 385174 w 3753268"/>
                <a:gd name="connsiteY186" fmla="*/ 283824 h 1015901"/>
                <a:gd name="connsiteX187" fmla="*/ 318719 w 3753268"/>
                <a:gd name="connsiteY187" fmla="*/ 270531 h 1015901"/>
                <a:gd name="connsiteX188" fmla="*/ 281843 w 3753268"/>
                <a:gd name="connsiteY188" fmla="*/ 232058 h 1015901"/>
                <a:gd name="connsiteX189" fmla="*/ 270800 w 3753268"/>
                <a:gd name="connsiteY189" fmla="*/ 163255 h 1015901"/>
                <a:gd name="connsiteX190" fmla="*/ 270800 w 3753268"/>
                <a:gd name="connsiteY190" fmla="*/ 4680 h 1015901"/>
                <a:gd name="connsiteX191" fmla="*/ 0 w 3753268"/>
                <a:gd name="connsiteY191" fmla="*/ 4680 h 1015901"/>
                <a:gd name="connsiteX192" fmla="*/ 108458 w 3753268"/>
                <a:gd name="connsiteY192" fmla="*/ 4680 h 1015901"/>
                <a:gd name="connsiteX193" fmla="*/ 161603 w 3753268"/>
                <a:gd name="connsiteY193" fmla="*/ 13012 h 1015901"/>
                <a:gd name="connsiteX194" fmla="*/ 192957 w 3753268"/>
                <a:gd name="connsiteY194" fmla="*/ 38661 h 1015901"/>
                <a:gd name="connsiteX195" fmla="*/ 204296 w 3753268"/>
                <a:gd name="connsiteY195" fmla="*/ 74887 h 1015901"/>
                <a:gd name="connsiteX196" fmla="*/ 194239 w 3753268"/>
                <a:gd name="connsiteY196" fmla="*/ 108025 h 1015901"/>
                <a:gd name="connsiteX197" fmla="*/ 163871 w 3753268"/>
                <a:gd name="connsiteY197" fmla="*/ 133113 h 1015901"/>
                <a:gd name="connsiteX198" fmla="*/ 204197 w 3753268"/>
                <a:gd name="connsiteY198" fmla="*/ 158013 h 1015901"/>
                <a:gd name="connsiteX199" fmla="*/ 218297 w 3753268"/>
                <a:gd name="connsiteY199" fmla="*/ 199575 h 1015901"/>
                <a:gd name="connsiteX200" fmla="*/ 209719 w 3753268"/>
                <a:gd name="connsiteY200" fmla="*/ 235428 h 1015901"/>
                <a:gd name="connsiteX201" fmla="*/ 188520 w 3753268"/>
                <a:gd name="connsiteY201" fmla="*/ 260983 h 1015901"/>
                <a:gd name="connsiteX202" fmla="*/ 156870 w 3753268"/>
                <a:gd name="connsiteY202" fmla="*/ 274557 h 1015901"/>
                <a:gd name="connsiteX203" fmla="*/ 110233 w 3753268"/>
                <a:gd name="connsiteY203" fmla="*/ 279143 h 1015901"/>
                <a:gd name="connsiteX204" fmla="*/ 0 w 3753268"/>
                <a:gd name="connsiteY204" fmla="*/ 279143 h 1015901"/>
                <a:gd name="connsiteX205" fmla="*/ 0 w 3753268"/>
                <a:gd name="connsiteY205" fmla="*/ 4680 h 1015901"/>
                <a:gd name="connsiteX206" fmla="*/ 3559195 w 3753268"/>
                <a:gd name="connsiteY206" fmla="*/ 0 h 1015901"/>
                <a:gd name="connsiteX207" fmla="*/ 3605825 w 3753268"/>
                <a:gd name="connsiteY207" fmla="*/ 0 h 1015901"/>
                <a:gd name="connsiteX208" fmla="*/ 3605825 w 3753268"/>
                <a:gd name="connsiteY208" fmla="*/ 147443 h 1015901"/>
                <a:gd name="connsiteX209" fmla="*/ 3753268 w 3753268"/>
                <a:gd name="connsiteY209" fmla="*/ 147443 h 1015901"/>
                <a:gd name="connsiteX210" fmla="*/ 3753268 w 3753268"/>
                <a:gd name="connsiteY210" fmla="*/ 194073 h 1015901"/>
                <a:gd name="connsiteX211" fmla="*/ 3605825 w 3753268"/>
                <a:gd name="connsiteY211" fmla="*/ 194073 h 1015901"/>
                <a:gd name="connsiteX212" fmla="*/ 3605825 w 3753268"/>
                <a:gd name="connsiteY212" fmla="*/ 341516 h 1015901"/>
                <a:gd name="connsiteX213" fmla="*/ 3559195 w 3753268"/>
                <a:gd name="connsiteY213" fmla="*/ 341516 h 1015901"/>
                <a:gd name="connsiteX214" fmla="*/ 3559195 w 3753268"/>
                <a:gd name="connsiteY214" fmla="*/ 194073 h 1015901"/>
                <a:gd name="connsiteX215" fmla="*/ 3411752 w 3753268"/>
                <a:gd name="connsiteY215" fmla="*/ 194073 h 1015901"/>
                <a:gd name="connsiteX216" fmla="*/ 3411752 w 3753268"/>
                <a:gd name="connsiteY216" fmla="*/ 147443 h 1015901"/>
                <a:gd name="connsiteX217" fmla="*/ 3559195 w 3753268"/>
                <a:gd name="connsiteY217" fmla="*/ 147443 h 1015901"/>
                <a:gd name="connsiteX218" fmla="*/ 1872128 w 3753268"/>
                <a:gd name="connsiteY218" fmla="*/ 0 h 1015901"/>
                <a:gd name="connsiteX219" fmla="*/ 1928822 w 3753268"/>
                <a:gd name="connsiteY219" fmla="*/ 9829 h 1015901"/>
                <a:gd name="connsiteX220" fmla="*/ 1966585 w 3753268"/>
                <a:gd name="connsiteY220" fmla="*/ 38754 h 1015901"/>
                <a:gd name="connsiteX221" fmla="*/ 1980783 w 3753268"/>
                <a:gd name="connsiteY221" fmla="*/ 82002 h 1015901"/>
                <a:gd name="connsiteX222" fmla="*/ 1944105 w 3753268"/>
                <a:gd name="connsiteY222" fmla="*/ 84623 h 1015901"/>
                <a:gd name="connsiteX223" fmla="*/ 1924089 w 3753268"/>
                <a:gd name="connsiteY223" fmla="*/ 45307 h 1015901"/>
                <a:gd name="connsiteX224" fmla="*/ 1873705 w 3753268"/>
                <a:gd name="connsiteY224" fmla="*/ 32014 h 1015901"/>
                <a:gd name="connsiteX225" fmla="*/ 1823124 w 3753268"/>
                <a:gd name="connsiteY225" fmla="*/ 44090 h 1015901"/>
                <a:gd name="connsiteX226" fmla="*/ 1807250 w 3753268"/>
                <a:gd name="connsiteY226" fmla="*/ 73203 h 1015901"/>
                <a:gd name="connsiteX227" fmla="*/ 1818490 w 3753268"/>
                <a:gd name="connsiteY227" fmla="*/ 97541 h 1015901"/>
                <a:gd name="connsiteX228" fmla="*/ 1876170 w 3753268"/>
                <a:gd name="connsiteY228" fmla="*/ 117105 h 1015901"/>
                <a:gd name="connsiteX229" fmla="*/ 1940161 w 3753268"/>
                <a:gd name="connsiteY229" fmla="*/ 134610 h 1015901"/>
                <a:gd name="connsiteX230" fmla="*/ 1977431 w 3753268"/>
                <a:gd name="connsiteY230" fmla="*/ 162600 h 1015901"/>
                <a:gd name="connsiteX231" fmla="*/ 1989460 w 3753268"/>
                <a:gd name="connsiteY231" fmla="*/ 201635 h 1015901"/>
                <a:gd name="connsiteX232" fmla="*/ 1976248 w 3753268"/>
                <a:gd name="connsiteY232" fmla="*/ 242917 h 1015901"/>
                <a:gd name="connsiteX233" fmla="*/ 1938287 w 3753268"/>
                <a:gd name="connsiteY233" fmla="*/ 273059 h 1015901"/>
                <a:gd name="connsiteX234" fmla="*/ 1882579 w 3753268"/>
                <a:gd name="connsiteY234" fmla="*/ 283824 h 1015901"/>
                <a:gd name="connsiteX235" fmla="*/ 1816814 w 3753268"/>
                <a:gd name="connsiteY235" fmla="*/ 272965 h 1015901"/>
                <a:gd name="connsiteX236" fmla="*/ 1775205 w 3753268"/>
                <a:gd name="connsiteY236" fmla="*/ 240295 h 1015901"/>
                <a:gd name="connsiteX237" fmla="*/ 1759331 w 3753268"/>
                <a:gd name="connsiteY237" fmla="*/ 190963 h 1015901"/>
                <a:gd name="connsiteX238" fmla="*/ 1795418 w 3753268"/>
                <a:gd name="connsiteY238" fmla="*/ 187968 h 1015901"/>
                <a:gd name="connsiteX239" fmla="*/ 1807349 w 3753268"/>
                <a:gd name="connsiteY239" fmla="*/ 221761 h 1015901"/>
                <a:gd name="connsiteX240" fmla="*/ 1836435 w 3753268"/>
                <a:gd name="connsiteY240" fmla="*/ 243104 h 1015901"/>
                <a:gd name="connsiteX241" fmla="*/ 1880805 w 3753268"/>
                <a:gd name="connsiteY241" fmla="*/ 251248 h 1015901"/>
                <a:gd name="connsiteX242" fmla="*/ 1919455 w 3753268"/>
                <a:gd name="connsiteY242" fmla="*/ 245070 h 1015901"/>
                <a:gd name="connsiteX243" fmla="*/ 1944401 w 3753268"/>
                <a:gd name="connsiteY243" fmla="*/ 228126 h 1015901"/>
                <a:gd name="connsiteX244" fmla="*/ 1952584 w 3753268"/>
                <a:gd name="connsiteY244" fmla="*/ 204630 h 1015901"/>
                <a:gd name="connsiteX245" fmla="*/ 1944696 w 3753268"/>
                <a:gd name="connsiteY245" fmla="*/ 182070 h 1015901"/>
                <a:gd name="connsiteX246" fmla="*/ 1918666 w 3753268"/>
                <a:gd name="connsiteY246" fmla="*/ 165876 h 1015901"/>
                <a:gd name="connsiteX247" fmla="*/ 1867198 w 3753268"/>
                <a:gd name="connsiteY247" fmla="*/ 152490 h 1015901"/>
                <a:gd name="connsiteX248" fmla="*/ 1811391 w 3753268"/>
                <a:gd name="connsiteY248" fmla="*/ 135359 h 1015901"/>
                <a:gd name="connsiteX249" fmla="*/ 1780530 w 3753268"/>
                <a:gd name="connsiteY249" fmla="*/ 109804 h 1015901"/>
                <a:gd name="connsiteX250" fmla="*/ 1770374 w 3753268"/>
                <a:gd name="connsiteY250" fmla="*/ 75636 h 1015901"/>
                <a:gd name="connsiteX251" fmla="*/ 1782798 w 3753268"/>
                <a:gd name="connsiteY251" fmla="*/ 36788 h 1015901"/>
                <a:gd name="connsiteX252" fmla="*/ 1819082 w 3753268"/>
                <a:gd name="connsiteY252" fmla="*/ 9361 h 1015901"/>
                <a:gd name="connsiteX253" fmla="*/ 1872128 w 3753268"/>
                <a:gd name="connsiteY253" fmla="*/ 0 h 1015901"/>
                <a:gd name="connsiteX254" fmla="*/ 1603497 w 3753268"/>
                <a:gd name="connsiteY254" fmla="*/ 0 h 1015901"/>
                <a:gd name="connsiteX255" fmla="*/ 1660191 w 3753268"/>
                <a:gd name="connsiteY255" fmla="*/ 9829 h 1015901"/>
                <a:gd name="connsiteX256" fmla="*/ 1697955 w 3753268"/>
                <a:gd name="connsiteY256" fmla="*/ 38754 h 1015901"/>
                <a:gd name="connsiteX257" fmla="*/ 1712153 w 3753268"/>
                <a:gd name="connsiteY257" fmla="*/ 82002 h 1015901"/>
                <a:gd name="connsiteX258" fmla="*/ 1675474 w 3753268"/>
                <a:gd name="connsiteY258" fmla="*/ 84623 h 1015901"/>
                <a:gd name="connsiteX259" fmla="*/ 1655459 w 3753268"/>
                <a:gd name="connsiteY259" fmla="*/ 45307 h 1015901"/>
                <a:gd name="connsiteX260" fmla="*/ 1605075 w 3753268"/>
                <a:gd name="connsiteY260" fmla="*/ 32014 h 1015901"/>
                <a:gd name="connsiteX261" fmla="*/ 1554494 w 3753268"/>
                <a:gd name="connsiteY261" fmla="*/ 44090 h 1015901"/>
                <a:gd name="connsiteX262" fmla="*/ 1538620 w 3753268"/>
                <a:gd name="connsiteY262" fmla="*/ 73203 h 1015901"/>
                <a:gd name="connsiteX263" fmla="*/ 1549860 w 3753268"/>
                <a:gd name="connsiteY263" fmla="*/ 97541 h 1015901"/>
                <a:gd name="connsiteX264" fmla="*/ 1607540 w 3753268"/>
                <a:gd name="connsiteY264" fmla="*/ 117105 h 1015901"/>
                <a:gd name="connsiteX265" fmla="*/ 1671530 w 3753268"/>
                <a:gd name="connsiteY265" fmla="*/ 134610 h 1015901"/>
                <a:gd name="connsiteX266" fmla="*/ 1708801 w 3753268"/>
                <a:gd name="connsiteY266" fmla="*/ 162600 h 1015901"/>
                <a:gd name="connsiteX267" fmla="*/ 1720830 w 3753268"/>
                <a:gd name="connsiteY267" fmla="*/ 201635 h 1015901"/>
                <a:gd name="connsiteX268" fmla="*/ 1707617 w 3753268"/>
                <a:gd name="connsiteY268" fmla="*/ 242917 h 1015901"/>
                <a:gd name="connsiteX269" fmla="*/ 1669657 w 3753268"/>
                <a:gd name="connsiteY269" fmla="*/ 273059 h 1015901"/>
                <a:gd name="connsiteX270" fmla="*/ 1613949 w 3753268"/>
                <a:gd name="connsiteY270" fmla="*/ 283824 h 1015901"/>
                <a:gd name="connsiteX271" fmla="*/ 1548184 w 3753268"/>
                <a:gd name="connsiteY271" fmla="*/ 272965 h 1015901"/>
                <a:gd name="connsiteX272" fmla="*/ 1506575 w 3753268"/>
                <a:gd name="connsiteY272" fmla="*/ 240295 h 1015901"/>
                <a:gd name="connsiteX273" fmla="*/ 1490701 w 3753268"/>
                <a:gd name="connsiteY273" fmla="*/ 190963 h 1015901"/>
                <a:gd name="connsiteX274" fmla="*/ 1526788 w 3753268"/>
                <a:gd name="connsiteY274" fmla="*/ 187968 h 1015901"/>
                <a:gd name="connsiteX275" fmla="*/ 1538718 w 3753268"/>
                <a:gd name="connsiteY275" fmla="*/ 221761 h 1015901"/>
                <a:gd name="connsiteX276" fmla="*/ 1567805 w 3753268"/>
                <a:gd name="connsiteY276" fmla="*/ 243104 h 1015901"/>
                <a:gd name="connsiteX277" fmla="*/ 1612174 w 3753268"/>
                <a:gd name="connsiteY277" fmla="*/ 251248 h 1015901"/>
                <a:gd name="connsiteX278" fmla="*/ 1650825 w 3753268"/>
                <a:gd name="connsiteY278" fmla="*/ 245070 h 1015901"/>
                <a:gd name="connsiteX279" fmla="*/ 1675770 w 3753268"/>
                <a:gd name="connsiteY279" fmla="*/ 228126 h 1015901"/>
                <a:gd name="connsiteX280" fmla="*/ 1683954 w 3753268"/>
                <a:gd name="connsiteY280" fmla="*/ 204630 h 1015901"/>
                <a:gd name="connsiteX281" fmla="*/ 1676066 w 3753268"/>
                <a:gd name="connsiteY281" fmla="*/ 182070 h 1015901"/>
                <a:gd name="connsiteX282" fmla="*/ 1650036 w 3753268"/>
                <a:gd name="connsiteY282" fmla="*/ 165876 h 1015901"/>
                <a:gd name="connsiteX283" fmla="*/ 1598567 w 3753268"/>
                <a:gd name="connsiteY283" fmla="*/ 152490 h 1015901"/>
                <a:gd name="connsiteX284" fmla="*/ 1542761 w 3753268"/>
                <a:gd name="connsiteY284" fmla="*/ 135359 h 1015901"/>
                <a:gd name="connsiteX285" fmla="*/ 1511899 w 3753268"/>
                <a:gd name="connsiteY285" fmla="*/ 109804 h 1015901"/>
                <a:gd name="connsiteX286" fmla="*/ 1501744 w 3753268"/>
                <a:gd name="connsiteY286" fmla="*/ 75636 h 1015901"/>
                <a:gd name="connsiteX287" fmla="*/ 1514167 w 3753268"/>
                <a:gd name="connsiteY287" fmla="*/ 36788 h 1015901"/>
                <a:gd name="connsiteX288" fmla="*/ 1550451 w 3753268"/>
                <a:gd name="connsiteY288" fmla="*/ 9361 h 1015901"/>
                <a:gd name="connsiteX289" fmla="*/ 1603497 w 3753268"/>
                <a:gd name="connsiteY289" fmla="*/ 0 h 1015901"/>
                <a:gd name="connsiteX290" fmla="*/ 662377 w 3753268"/>
                <a:gd name="connsiteY290" fmla="*/ 0 h 1015901"/>
                <a:gd name="connsiteX291" fmla="*/ 719071 w 3753268"/>
                <a:gd name="connsiteY291" fmla="*/ 9829 h 1015901"/>
                <a:gd name="connsiteX292" fmla="*/ 756834 w 3753268"/>
                <a:gd name="connsiteY292" fmla="*/ 38754 h 1015901"/>
                <a:gd name="connsiteX293" fmla="*/ 771033 w 3753268"/>
                <a:gd name="connsiteY293" fmla="*/ 82002 h 1015901"/>
                <a:gd name="connsiteX294" fmla="*/ 734354 w 3753268"/>
                <a:gd name="connsiteY294" fmla="*/ 84623 h 1015901"/>
                <a:gd name="connsiteX295" fmla="*/ 714338 w 3753268"/>
                <a:gd name="connsiteY295" fmla="*/ 45307 h 1015901"/>
                <a:gd name="connsiteX296" fmla="*/ 663955 w 3753268"/>
                <a:gd name="connsiteY296" fmla="*/ 32014 h 1015901"/>
                <a:gd name="connsiteX297" fmla="*/ 613374 w 3753268"/>
                <a:gd name="connsiteY297" fmla="*/ 44090 h 1015901"/>
                <a:gd name="connsiteX298" fmla="*/ 597499 w 3753268"/>
                <a:gd name="connsiteY298" fmla="*/ 73203 h 1015901"/>
                <a:gd name="connsiteX299" fmla="*/ 608739 w 3753268"/>
                <a:gd name="connsiteY299" fmla="*/ 97541 h 1015901"/>
                <a:gd name="connsiteX300" fmla="*/ 666419 w 3753268"/>
                <a:gd name="connsiteY300" fmla="*/ 117105 h 1015901"/>
                <a:gd name="connsiteX301" fmla="*/ 730410 w 3753268"/>
                <a:gd name="connsiteY301" fmla="*/ 134610 h 1015901"/>
                <a:gd name="connsiteX302" fmla="*/ 767680 w 3753268"/>
                <a:gd name="connsiteY302" fmla="*/ 162600 h 1015901"/>
                <a:gd name="connsiteX303" fmla="*/ 779709 w 3753268"/>
                <a:gd name="connsiteY303" fmla="*/ 201635 h 1015901"/>
                <a:gd name="connsiteX304" fmla="*/ 766497 w 3753268"/>
                <a:gd name="connsiteY304" fmla="*/ 242917 h 1015901"/>
                <a:gd name="connsiteX305" fmla="*/ 728537 w 3753268"/>
                <a:gd name="connsiteY305" fmla="*/ 273059 h 1015901"/>
                <a:gd name="connsiteX306" fmla="*/ 672828 w 3753268"/>
                <a:gd name="connsiteY306" fmla="*/ 283824 h 1015901"/>
                <a:gd name="connsiteX307" fmla="*/ 607063 w 3753268"/>
                <a:gd name="connsiteY307" fmla="*/ 272965 h 1015901"/>
                <a:gd name="connsiteX308" fmla="*/ 565454 w 3753268"/>
                <a:gd name="connsiteY308" fmla="*/ 240295 h 1015901"/>
                <a:gd name="connsiteX309" fmla="*/ 549580 w 3753268"/>
                <a:gd name="connsiteY309" fmla="*/ 190963 h 1015901"/>
                <a:gd name="connsiteX310" fmla="*/ 585667 w 3753268"/>
                <a:gd name="connsiteY310" fmla="*/ 187968 h 1015901"/>
                <a:gd name="connsiteX311" fmla="*/ 597598 w 3753268"/>
                <a:gd name="connsiteY311" fmla="*/ 221761 h 1015901"/>
                <a:gd name="connsiteX312" fmla="*/ 626684 w 3753268"/>
                <a:gd name="connsiteY312" fmla="*/ 243104 h 1015901"/>
                <a:gd name="connsiteX313" fmla="*/ 671054 w 3753268"/>
                <a:gd name="connsiteY313" fmla="*/ 251248 h 1015901"/>
                <a:gd name="connsiteX314" fmla="*/ 709704 w 3753268"/>
                <a:gd name="connsiteY314" fmla="*/ 245070 h 1015901"/>
                <a:gd name="connsiteX315" fmla="*/ 734650 w 3753268"/>
                <a:gd name="connsiteY315" fmla="*/ 228126 h 1015901"/>
                <a:gd name="connsiteX316" fmla="*/ 742833 w 3753268"/>
                <a:gd name="connsiteY316" fmla="*/ 204630 h 1015901"/>
                <a:gd name="connsiteX317" fmla="*/ 734945 w 3753268"/>
                <a:gd name="connsiteY317" fmla="*/ 182070 h 1015901"/>
                <a:gd name="connsiteX318" fmla="*/ 708915 w 3753268"/>
                <a:gd name="connsiteY318" fmla="*/ 165876 h 1015901"/>
                <a:gd name="connsiteX319" fmla="*/ 657447 w 3753268"/>
                <a:gd name="connsiteY319" fmla="*/ 152490 h 1015901"/>
                <a:gd name="connsiteX320" fmla="*/ 601640 w 3753268"/>
                <a:gd name="connsiteY320" fmla="*/ 135359 h 1015901"/>
                <a:gd name="connsiteX321" fmla="*/ 570779 w 3753268"/>
                <a:gd name="connsiteY321" fmla="*/ 109804 h 1015901"/>
                <a:gd name="connsiteX322" fmla="*/ 560623 w 3753268"/>
                <a:gd name="connsiteY322" fmla="*/ 75636 h 1015901"/>
                <a:gd name="connsiteX323" fmla="*/ 573046 w 3753268"/>
                <a:gd name="connsiteY323" fmla="*/ 36788 h 1015901"/>
                <a:gd name="connsiteX324" fmla="*/ 609331 w 3753268"/>
                <a:gd name="connsiteY324" fmla="*/ 9361 h 1015901"/>
                <a:gd name="connsiteX325" fmla="*/ 662377 w 3753268"/>
                <a:gd name="connsiteY325" fmla="*/ 0 h 101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3753268" h="1015901">
                  <a:moveTo>
                    <a:pt x="2391095" y="432741"/>
                  </a:moveTo>
                  <a:cubicBezTo>
                    <a:pt x="2391095" y="490916"/>
                    <a:pt x="2391095" y="549092"/>
                    <a:pt x="2391095" y="607267"/>
                  </a:cubicBezTo>
                  <a:cubicBezTo>
                    <a:pt x="2419724" y="607267"/>
                    <a:pt x="2448352" y="607267"/>
                    <a:pt x="2476980" y="607267"/>
                  </a:cubicBezTo>
                  <a:cubicBezTo>
                    <a:pt x="2532668" y="607267"/>
                    <a:pt x="2567440" y="604452"/>
                    <a:pt x="2581297" y="598822"/>
                  </a:cubicBezTo>
                  <a:cubicBezTo>
                    <a:pt x="2595153" y="593192"/>
                    <a:pt x="2606003" y="583497"/>
                    <a:pt x="2613847" y="569735"/>
                  </a:cubicBezTo>
                  <a:cubicBezTo>
                    <a:pt x="2621690" y="555973"/>
                    <a:pt x="2625612" y="538770"/>
                    <a:pt x="2625612" y="518128"/>
                  </a:cubicBezTo>
                  <a:cubicBezTo>
                    <a:pt x="2625612" y="494982"/>
                    <a:pt x="2620448" y="476294"/>
                    <a:pt x="2610121" y="462063"/>
                  </a:cubicBezTo>
                  <a:cubicBezTo>
                    <a:pt x="2599794" y="447832"/>
                    <a:pt x="2585218" y="438840"/>
                    <a:pt x="2566394" y="435087"/>
                  </a:cubicBezTo>
                  <a:cubicBezTo>
                    <a:pt x="2556982" y="433523"/>
                    <a:pt x="2528746" y="432741"/>
                    <a:pt x="2481686" y="432741"/>
                  </a:cubicBezTo>
                  <a:cubicBezTo>
                    <a:pt x="2451489" y="432741"/>
                    <a:pt x="2421292" y="432741"/>
                    <a:pt x="2391095" y="432741"/>
                  </a:cubicBezTo>
                  <a:close/>
                  <a:moveTo>
                    <a:pt x="1231393" y="432741"/>
                  </a:moveTo>
                  <a:cubicBezTo>
                    <a:pt x="1231393" y="497797"/>
                    <a:pt x="1231393" y="562854"/>
                    <a:pt x="1231393" y="627910"/>
                  </a:cubicBezTo>
                  <a:cubicBezTo>
                    <a:pt x="1252570" y="627910"/>
                    <a:pt x="1273747" y="627910"/>
                    <a:pt x="1294924" y="627910"/>
                  </a:cubicBezTo>
                  <a:cubicBezTo>
                    <a:pt x="1340676" y="627910"/>
                    <a:pt x="1371265" y="624313"/>
                    <a:pt x="1386691" y="617119"/>
                  </a:cubicBezTo>
                  <a:cubicBezTo>
                    <a:pt x="1402116" y="609926"/>
                    <a:pt x="1414208" y="598666"/>
                    <a:pt x="1422966" y="583340"/>
                  </a:cubicBezTo>
                  <a:cubicBezTo>
                    <a:pt x="1431725" y="568014"/>
                    <a:pt x="1436104" y="550187"/>
                    <a:pt x="1436104" y="529857"/>
                  </a:cubicBezTo>
                  <a:cubicBezTo>
                    <a:pt x="1436104" y="504835"/>
                    <a:pt x="1429960" y="484192"/>
                    <a:pt x="1417672" y="467928"/>
                  </a:cubicBezTo>
                  <a:cubicBezTo>
                    <a:pt x="1405384" y="451664"/>
                    <a:pt x="1389828" y="441499"/>
                    <a:pt x="1371004" y="437433"/>
                  </a:cubicBezTo>
                  <a:cubicBezTo>
                    <a:pt x="1357147" y="434305"/>
                    <a:pt x="1329303" y="432741"/>
                    <a:pt x="1287472" y="432741"/>
                  </a:cubicBezTo>
                  <a:cubicBezTo>
                    <a:pt x="1268779" y="432741"/>
                    <a:pt x="1250086" y="432741"/>
                    <a:pt x="1231393" y="432741"/>
                  </a:cubicBezTo>
                  <a:close/>
                  <a:moveTo>
                    <a:pt x="116084" y="432741"/>
                  </a:moveTo>
                  <a:cubicBezTo>
                    <a:pt x="116084" y="490916"/>
                    <a:pt x="116084" y="549092"/>
                    <a:pt x="116084" y="607267"/>
                  </a:cubicBezTo>
                  <a:cubicBezTo>
                    <a:pt x="144712" y="607267"/>
                    <a:pt x="173340" y="607267"/>
                    <a:pt x="201968" y="607267"/>
                  </a:cubicBezTo>
                  <a:cubicBezTo>
                    <a:pt x="257656" y="607267"/>
                    <a:pt x="292428" y="604452"/>
                    <a:pt x="306285" y="598822"/>
                  </a:cubicBezTo>
                  <a:cubicBezTo>
                    <a:pt x="320141" y="593192"/>
                    <a:pt x="330991" y="583497"/>
                    <a:pt x="338835" y="569735"/>
                  </a:cubicBezTo>
                  <a:cubicBezTo>
                    <a:pt x="346678" y="555973"/>
                    <a:pt x="350600" y="538770"/>
                    <a:pt x="350600" y="518128"/>
                  </a:cubicBezTo>
                  <a:cubicBezTo>
                    <a:pt x="350600" y="494982"/>
                    <a:pt x="345436" y="476294"/>
                    <a:pt x="335109" y="462063"/>
                  </a:cubicBezTo>
                  <a:cubicBezTo>
                    <a:pt x="324782" y="447832"/>
                    <a:pt x="310206" y="438840"/>
                    <a:pt x="291382" y="435087"/>
                  </a:cubicBezTo>
                  <a:cubicBezTo>
                    <a:pt x="281970" y="433523"/>
                    <a:pt x="253734" y="432741"/>
                    <a:pt x="206674" y="432741"/>
                  </a:cubicBezTo>
                  <a:cubicBezTo>
                    <a:pt x="176477" y="432741"/>
                    <a:pt x="146280" y="432741"/>
                    <a:pt x="116084" y="432741"/>
                  </a:cubicBezTo>
                  <a:close/>
                  <a:moveTo>
                    <a:pt x="1905232" y="423358"/>
                  </a:moveTo>
                  <a:cubicBezTo>
                    <a:pt x="1857388" y="423358"/>
                    <a:pt x="1818824" y="442984"/>
                    <a:pt x="1789543" y="482237"/>
                  </a:cubicBezTo>
                  <a:cubicBezTo>
                    <a:pt x="1760261" y="521490"/>
                    <a:pt x="1745620" y="580682"/>
                    <a:pt x="1745620" y="659812"/>
                  </a:cubicBezTo>
                  <a:cubicBezTo>
                    <a:pt x="1745620" y="737692"/>
                    <a:pt x="1760653" y="796728"/>
                    <a:pt x="1790719" y="836919"/>
                  </a:cubicBezTo>
                  <a:cubicBezTo>
                    <a:pt x="1820785" y="877109"/>
                    <a:pt x="1858956" y="897205"/>
                    <a:pt x="1905232" y="897205"/>
                  </a:cubicBezTo>
                  <a:cubicBezTo>
                    <a:pt x="1951508" y="897205"/>
                    <a:pt x="1989483" y="877266"/>
                    <a:pt x="2019157" y="837388"/>
                  </a:cubicBezTo>
                  <a:cubicBezTo>
                    <a:pt x="2048831" y="797509"/>
                    <a:pt x="2063668" y="737692"/>
                    <a:pt x="2063668" y="657936"/>
                  </a:cubicBezTo>
                  <a:cubicBezTo>
                    <a:pt x="2063668" y="579118"/>
                    <a:pt x="2049223" y="520317"/>
                    <a:pt x="2020333" y="481533"/>
                  </a:cubicBezTo>
                  <a:cubicBezTo>
                    <a:pt x="1991444" y="442750"/>
                    <a:pt x="1953076" y="423358"/>
                    <a:pt x="1905232" y="423358"/>
                  </a:cubicBezTo>
                  <a:close/>
                  <a:moveTo>
                    <a:pt x="2814917" y="316391"/>
                  </a:moveTo>
                  <a:cubicBezTo>
                    <a:pt x="2967209" y="316391"/>
                    <a:pt x="3119500" y="316391"/>
                    <a:pt x="3271792" y="316391"/>
                  </a:cubicBezTo>
                  <a:cubicBezTo>
                    <a:pt x="3271792" y="355174"/>
                    <a:pt x="3271792" y="393958"/>
                    <a:pt x="3271792" y="432741"/>
                  </a:cubicBezTo>
                  <a:cubicBezTo>
                    <a:pt x="3215058" y="432741"/>
                    <a:pt x="3158325" y="432741"/>
                    <a:pt x="3101591" y="432741"/>
                  </a:cubicBezTo>
                  <a:cubicBezTo>
                    <a:pt x="3101591" y="623218"/>
                    <a:pt x="3101591" y="813695"/>
                    <a:pt x="3101591" y="1004172"/>
                  </a:cubicBezTo>
                  <a:cubicBezTo>
                    <a:pt x="3062897" y="1004172"/>
                    <a:pt x="3024204" y="1004172"/>
                    <a:pt x="2985510" y="1004172"/>
                  </a:cubicBezTo>
                  <a:cubicBezTo>
                    <a:pt x="2985510" y="813695"/>
                    <a:pt x="2985510" y="623218"/>
                    <a:pt x="2985510" y="432741"/>
                  </a:cubicBezTo>
                  <a:cubicBezTo>
                    <a:pt x="2928646" y="432741"/>
                    <a:pt x="2871781" y="432741"/>
                    <a:pt x="2814917" y="432741"/>
                  </a:cubicBezTo>
                  <a:cubicBezTo>
                    <a:pt x="2814917" y="393958"/>
                    <a:pt x="2814917" y="355174"/>
                    <a:pt x="2814917" y="316391"/>
                  </a:cubicBezTo>
                  <a:close/>
                  <a:moveTo>
                    <a:pt x="2275014" y="316391"/>
                  </a:moveTo>
                  <a:cubicBezTo>
                    <a:pt x="2356454" y="316391"/>
                    <a:pt x="2437894" y="316391"/>
                    <a:pt x="2519334" y="316391"/>
                  </a:cubicBezTo>
                  <a:cubicBezTo>
                    <a:pt x="2580774" y="316391"/>
                    <a:pt x="2625416" y="322568"/>
                    <a:pt x="2653260" y="334922"/>
                  </a:cubicBezTo>
                  <a:cubicBezTo>
                    <a:pt x="2681104" y="347277"/>
                    <a:pt x="2703392" y="369249"/>
                    <a:pt x="2720124" y="400839"/>
                  </a:cubicBezTo>
                  <a:cubicBezTo>
                    <a:pt x="2736857" y="432428"/>
                    <a:pt x="2745223" y="468553"/>
                    <a:pt x="2745223" y="509213"/>
                  </a:cubicBezTo>
                  <a:cubicBezTo>
                    <a:pt x="2745223" y="560821"/>
                    <a:pt x="2732543" y="603436"/>
                    <a:pt x="2707183" y="637058"/>
                  </a:cubicBezTo>
                  <a:cubicBezTo>
                    <a:pt x="2681822" y="670681"/>
                    <a:pt x="2643913" y="691871"/>
                    <a:pt x="2593454" y="700629"/>
                  </a:cubicBezTo>
                  <a:cubicBezTo>
                    <a:pt x="2618553" y="718144"/>
                    <a:pt x="2639272" y="737379"/>
                    <a:pt x="2655612" y="758335"/>
                  </a:cubicBezTo>
                  <a:cubicBezTo>
                    <a:pt x="2671953" y="779291"/>
                    <a:pt x="2693980" y="816510"/>
                    <a:pt x="2721693" y="869994"/>
                  </a:cubicBezTo>
                  <a:cubicBezTo>
                    <a:pt x="2745092" y="914720"/>
                    <a:pt x="2768492" y="959446"/>
                    <a:pt x="2791891" y="1004172"/>
                  </a:cubicBezTo>
                  <a:cubicBezTo>
                    <a:pt x="2745615" y="1004172"/>
                    <a:pt x="2699339" y="1004172"/>
                    <a:pt x="2653063" y="1004172"/>
                  </a:cubicBezTo>
                  <a:cubicBezTo>
                    <a:pt x="2625089" y="954285"/>
                    <a:pt x="2597114" y="904399"/>
                    <a:pt x="2569140" y="854512"/>
                  </a:cubicBezTo>
                  <a:cubicBezTo>
                    <a:pt x="2539335" y="801028"/>
                    <a:pt x="2518942" y="767327"/>
                    <a:pt x="2507962" y="753409"/>
                  </a:cubicBezTo>
                  <a:cubicBezTo>
                    <a:pt x="2496981" y="739491"/>
                    <a:pt x="2485346" y="729951"/>
                    <a:pt x="2473059" y="724790"/>
                  </a:cubicBezTo>
                  <a:cubicBezTo>
                    <a:pt x="2460771" y="719630"/>
                    <a:pt x="2441293" y="717049"/>
                    <a:pt x="2414626" y="717049"/>
                  </a:cubicBezTo>
                  <a:cubicBezTo>
                    <a:pt x="2406782" y="717049"/>
                    <a:pt x="2398939" y="717049"/>
                    <a:pt x="2391095" y="717049"/>
                  </a:cubicBezTo>
                  <a:cubicBezTo>
                    <a:pt x="2391095" y="812757"/>
                    <a:pt x="2391095" y="908465"/>
                    <a:pt x="2391095" y="1004172"/>
                  </a:cubicBezTo>
                  <a:cubicBezTo>
                    <a:pt x="2352402" y="1004172"/>
                    <a:pt x="2313708" y="1004172"/>
                    <a:pt x="2275014" y="1004172"/>
                  </a:cubicBezTo>
                  <a:cubicBezTo>
                    <a:pt x="2275014" y="774912"/>
                    <a:pt x="2275014" y="545651"/>
                    <a:pt x="2275014" y="316391"/>
                  </a:cubicBezTo>
                  <a:close/>
                  <a:moveTo>
                    <a:pt x="1115311" y="316391"/>
                  </a:moveTo>
                  <a:cubicBezTo>
                    <a:pt x="1177404" y="316391"/>
                    <a:pt x="1239497" y="316391"/>
                    <a:pt x="1301590" y="316391"/>
                  </a:cubicBezTo>
                  <a:cubicBezTo>
                    <a:pt x="1372180" y="316391"/>
                    <a:pt x="1418195" y="319831"/>
                    <a:pt x="1439633" y="326712"/>
                  </a:cubicBezTo>
                  <a:cubicBezTo>
                    <a:pt x="1472576" y="337034"/>
                    <a:pt x="1500158" y="359475"/>
                    <a:pt x="1522381" y="394036"/>
                  </a:cubicBezTo>
                  <a:cubicBezTo>
                    <a:pt x="1544604" y="428597"/>
                    <a:pt x="1555715" y="473245"/>
                    <a:pt x="1555715" y="527980"/>
                  </a:cubicBezTo>
                  <a:cubicBezTo>
                    <a:pt x="1555715" y="570204"/>
                    <a:pt x="1549310" y="605703"/>
                    <a:pt x="1536499" y="634478"/>
                  </a:cubicBezTo>
                  <a:cubicBezTo>
                    <a:pt x="1523688" y="663253"/>
                    <a:pt x="1507413" y="685851"/>
                    <a:pt x="1487674" y="702271"/>
                  </a:cubicBezTo>
                  <a:cubicBezTo>
                    <a:pt x="1467935" y="718691"/>
                    <a:pt x="1447869" y="729560"/>
                    <a:pt x="1427476" y="734877"/>
                  </a:cubicBezTo>
                  <a:cubicBezTo>
                    <a:pt x="1399763" y="741445"/>
                    <a:pt x="1359631" y="744730"/>
                    <a:pt x="1307081" y="744730"/>
                  </a:cubicBezTo>
                  <a:cubicBezTo>
                    <a:pt x="1281851" y="744730"/>
                    <a:pt x="1256622" y="744730"/>
                    <a:pt x="1231393" y="744730"/>
                  </a:cubicBezTo>
                  <a:cubicBezTo>
                    <a:pt x="1231393" y="831210"/>
                    <a:pt x="1231393" y="917691"/>
                    <a:pt x="1231393" y="1004172"/>
                  </a:cubicBezTo>
                  <a:cubicBezTo>
                    <a:pt x="1192699" y="1004172"/>
                    <a:pt x="1154005" y="1004172"/>
                    <a:pt x="1115311" y="1004172"/>
                  </a:cubicBezTo>
                  <a:cubicBezTo>
                    <a:pt x="1115311" y="774912"/>
                    <a:pt x="1115311" y="545651"/>
                    <a:pt x="1115311" y="316391"/>
                  </a:cubicBezTo>
                  <a:close/>
                  <a:moveTo>
                    <a:pt x="581082" y="316391"/>
                  </a:moveTo>
                  <a:cubicBezTo>
                    <a:pt x="723178" y="316391"/>
                    <a:pt x="865274" y="316391"/>
                    <a:pt x="1007369" y="316391"/>
                  </a:cubicBezTo>
                  <a:cubicBezTo>
                    <a:pt x="1007369" y="355174"/>
                    <a:pt x="1007369" y="393958"/>
                    <a:pt x="1007369" y="432741"/>
                  </a:cubicBezTo>
                  <a:cubicBezTo>
                    <a:pt x="903967" y="432741"/>
                    <a:pt x="800566" y="432741"/>
                    <a:pt x="697164" y="432741"/>
                  </a:cubicBezTo>
                  <a:cubicBezTo>
                    <a:pt x="697164" y="483566"/>
                    <a:pt x="697164" y="534392"/>
                    <a:pt x="697164" y="585217"/>
                  </a:cubicBezTo>
                  <a:cubicBezTo>
                    <a:pt x="793376" y="585217"/>
                    <a:pt x="889588" y="585217"/>
                    <a:pt x="985800" y="585217"/>
                  </a:cubicBezTo>
                  <a:cubicBezTo>
                    <a:pt x="985800" y="623844"/>
                    <a:pt x="985800" y="662471"/>
                    <a:pt x="985800" y="701098"/>
                  </a:cubicBezTo>
                  <a:cubicBezTo>
                    <a:pt x="889588" y="701098"/>
                    <a:pt x="793376" y="701098"/>
                    <a:pt x="697164" y="701098"/>
                  </a:cubicBezTo>
                  <a:cubicBezTo>
                    <a:pt x="697164" y="763496"/>
                    <a:pt x="697164" y="825893"/>
                    <a:pt x="697164" y="888291"/>
                  </a:cubicBezTo>
                  <a:cubicBezTo>
                    <a:pt x="804226" y="888291"/>
                    <a:pt x="911288" y="888291"/>
                    <a:pt x="1018350" y="888291"/>
                  </a:cubicBezTo>
                  <a:cubicBezTo>
                    <a:pt x="1018350" y="926918"/>
                    <a:pt x="1018350" y="965545"/>
                    <a:pt x="1018350" y="1004172"/>
                  </a:cubicBezTo>
                  <a:cubicBezTo>
                    <a:pt x="872594" y="1004172"/>
                    <a:pt x="726838" y="1004172"/>
                    <a:pt x="581082" y="1004172"/>
                  </a:cubicBezTo>
                  <a:cubicBezTo>
                    <a:pt x="581082" y="774912"/>
                    <a:pt x="581082" y="545651"/>
                    <a:pt x="581082" y="316391"/>
                  </a:cubicBezTo>
                  <a:close/>
                  <a:moveTo>
                    <a:pt x="2" y="316391"/>
                  </a:moveTo>
                  <a:cubicBezTo>
                    <a:pt x="81442" y="316391"/>
                    <a:pt x="162882" y="316391"/>
                    <a:pt x="244322" y="316391"/>
                  </a:cubicBezTo>
                  <a:cubicBezTo>
                    <a:pt x="305762" y="316391"/>
                    <a:pt x="350404" y="322568"/>
                    <a:pt x="378248" y="334922"/>
                  </a:cubicBezTo>
                  <a:cubicBezTo>
                    <a:pt x="406091" y="347277"/>
                    <a:pt x="428380" y="369249"/>
                    <a:pt x="445112" y="400839"/>
                  </a:cubicBezTo>
                  <a:cubicBezTo>
                    <a:pt x="461845" y="432428"/>
                    <a:pt x="470211" y="468553"/>
                    <a:pt x="470211" y="509213"/>
                  </a:cubicBezTo>
                  <a:cubicBezTo>
                    <a:pt x="470211" y="560821"/>
                    <a:pt x="457531" y="603436"/>
                    <a:pt x="432171" y="637058"/>
                  </a:cubicBezTo>
                  <a:cubicBezTo>
                    <a:pt x="406810" y="670681"/>
                    <a:pt x="368901" y="691871"/>
                    <a:pt x="318442" y="700629"/>
                  </a:cubicBezTo>
                  <a:cubicBezTo>
                    <a:pt x="343541" y="718144"/>
                    <a:pt x="364260" y="737379"/>
                    <a:pt x="380601" y="758335"/>
                  </a:cubicBezTo>
                  <a:cubicBezTo>
                    <a:pt x="396941" y="779291"/>
                    <a:pt x="418968" y="816510"/>
                    <a:pt x="446681" y="869994"/>
                  </a:cubicBezTo>
                  <a:cubicBezTo>
                    <a:pt x="470080" y="914720"/>
                    <a:pt x="493480" y="959446"/>
                    <a:pt x="516879" y="1004172"/>
                  </a:cubicBezTo>
                  <a:cubicBezTo>
                    <a:pt x="470603" y="1004172"/>
                    <a:pt x="424327" y="1004172"/>
                    <a:pt x="378051" y="1004172"/>
                  </a:cubicBezTo>
                  <a:cubicBezTo>
                    <a:pt x="350077" y="954285"/>
                    <a:pt x="322102" y="904399"/>
                    <a:pt x="294128" y="854512"/>
                  </a:cubicBezTo>
                  <a:cubicBezTo>
                    <a:pt x="264323" y="801028"/>
                    <a:pt x="243930" y="767327"/>
                    <a:pt x="232949" y="753409"/>
                  </a:cubicBezTo>
                  <a:cubicBezTo>
                    <a:pt x="221969" y="739491"/>
                    <a:pt x="210334" y="729951"/>
                    <a:pt x="198047" y="724790"/>
                  </a:cubicBezTo>
                  <a:cubicBezTo>
                    <a:pt x="185759" y="719630"/>
                    <a:pt x="166281" y="717049"/>
                    <a:pt x="139614" y="717049"/>
                  </a:cubicBezTo>
                  <a:cubicBezTo>
                    <a:pt x="131770" y="717049"/>
                    <a:pt x="123927" y="717049"/>
                    <a:pt x="116084" y="717049"/>
                  </a:cubicBezTo>
                  <a:cubicBezTo>
                    <a:pt x="116084" y="812757"/>
                    <a:pt x="116084" y="908465"/>
                    <a:pt x="116084" y="1004172"/>
                  </a:cubicBezTo>
                  <a:cubicBezTo>
                    <a:pt x="77390" y="1004172"/>
                    <a:pt x="38696" y="1004172"/>
                    <a:pt x="2" y="1004172"/>
                  </a:cubicBezTo>
                  <a:cubicBezTo>
                    <a:pt x="2" y="774912"/>
                    <a:pt x="2" y="545651"/>
                    <a:pt x="2" y="316391"/>
                  </a:cubicBezTo>
                  <a:close/>
                  <a:moveTo>
                    <a:pt x="1904055" y="304662"/>
                  </a:moveTo>
                  <a:cubicBezTo>
                    <a:pt x="1988763" y="304662"/>
                    <a:pt x="2056543" y="336095"/>
                    <a:pt x="2107394" y="398962"/>
                  </a:cubicBezTo>
                  <a:cubicBezTo>
                    <a:pt x="2158245" y="461829"/>
                    <a:pt x="2183671" y="549248"/>
                    <a:pt x="2183671" y="661220"/>
                  </a:cubicBezTo>
                  <a:cubicBezTo>
                    <a:pt x="2183671" y="772253"/>
                    <a:pt x="2158441" y="859125"/>
                    <a:pt x="2107982" y="921836"/>
                  </a:cubicBezTo>
                  <a:cubicBezTo>
                    <a:pt x="2057524" y="984546"/>
                    <a:pt x="1990071" y="1015901"/>
                    <a:pt x="1905624" y="1015901"/>
                  </a:cubicBezTo>
                  <a:cubicBezTo>
                    <a:pt x="1820131" y="1015901"/>
                    <a:pt x="1752156" y="984702"/>
                    <a:pt x="1701697" y="922305"/>
                  </a:cubicBezTo>
                  <a:cubicBezTo>
                    <a:pt x="1651238" y="859907"/>
                    <a:pt x="1626009" y="773974"/>
                    <a:pt x="1626009" y="664504"/>
                  </a:cubicBezTo>
                  <a:cubicBezTo>
                    <a:pt x="1626009" y="594444"/>
                    <a:pt x="1634767" y="535643"/>
                    <a:pt x="1652284" y="488101"/>
                  </a:cubicBezTo>
                  <a:cubicBezTo>
                    <a:pt x="1665356" y="453071"/>
                    <a:pt x="1683200" y="421638"/>
                    <a:pt x="1705815" y="393801"/>
                  </a:cubicBezTo>
                  <a:cubicBezTo>
                    <a:pt x="1728430" y="365965"/>
                    <a:pt x="1753202" y="345322"/>
                    <a:pt x="1780130" y="331873"/>
                  </a:cubicBezTo>
                  <a:cubicBezTo>
                    <a:pt x="1815949" y="313732"/>
                    <a:pt x="1857257" y="304662"/>
                    <a:pt x="1904055" y="304662"/>
                  </a:cubicBezTo>
                  <a:close/>
                  <a:moveTo>
                    <a:pt x="38256" y="152396"/>
                  </a:moveTo>
                  <a:cubicBezTo>
                    <a:pt x="38256" y="183849"/>
                    <a:pt x="38256" y="215302"/>
                    <a:pt x="38256" y="246755"/>
                  </a:cubicBezTo>
                  <a:cubicBezTo>
                    <a:pt x="62248" y="246755"/>
                    <a:pt x="86241" y="246755"/>
                    <a:pt x="110233" y="246755"/>
                  </a:cubicBezTo>
                  <a:cubicBezTo>
                    <a:pt x="122591" y="246755"/>
                    <a:pt x="131267" y="246318"/>
                    <a:pt x="136263" y="245444"/>
                  </a:cubicBezTo>
                  <a:cubicBezTo>
                    <a:pt x="145071" y="243946"/>
                    <a:pt x="152433" y="241450"/>
                    <a:pt x="158349" y="237955"/>
                  </a:cubicBezTo>
                  <a:cubicBezTo>
                    <a:pt x="164265" y="234460"/>
                    <a:pt x="169129" y="229374"/>
                    <a:pt x="172942" y="222697"/>
                  </a:cubicBezTo>
                  <a:cubicBezTo>
                    <a:pt x="176754" y="216019"/>
                    <a:pt x="178660" y="208312"/>
                    <a:pt x="178660" y="199575"/>
                  </a:cubicBezTo>
                  <a:cubicBezTo>
                    <a:pt x="178660" y="189341"/>
                    <a:pt x="175900" y="180448"/>
                    <a:pt x="170378" y="172897"/>
                  </a:cubicBezTo>
                  <a:cubicBezTo>
                    <a:pt x="164857" y="165345"/>
                    <a:pt x="157199" y="160041"/>
                    <a:pt x="147405" y="156983"/>
                  </a:cubicBezTo>
                  <a:cubicBezTo>
                    <a:pt x="137611" y="153925"/>
                    <a:pt x="123511" y="152396"/>
                    <a:pt x="105106" y="152396"/>
                  </a:cubicBezTo>
                  <a:cubicBezTo>
                    <a:pt x="82823" y="152396"/>
                    <a:pt x="60539" y="152396"/>
                    <a:pt x="38256" y="152396"/>
                  </a:cubicBezTo>
                  <a:close/>
                  <a:moveTo>
                    <a:pt x="38256" y="37069"/>
                  </a:moveTo>
                  <a:cubicBezTo>
                    <a:pt x="38256" y="64715"/>
                    <a:pt x="38256" y="92361"/>
                    <a:pt x="38256" y="120007"/>
                  </a:cubicBezTo>
                  <a:cubicBezTo>
                    <a:pt x="59093" y="120007"/>
                    <a:pt x="79930" y="120007"/>
                    <a:pt x="100768" y="120007"/>
                  </a:cubicBezTo>
                  <a:cubicBezTo>
                    <a:pt x="117727" y="120007"/>
                    <a:pt x="129887" y="118946"/>
                    <a:pt x="137249" y="116825"/>
                  </a:cubicBezTo>
                  <a:cubicBezTo>
                    <a:pt x="146977" y="114079"/>
                    <a:pt x="154307" y="109523"/>
                    <a:pt x="159237" y="103158"/>
                  </a:cubicBezTo>
                  <a:cubicBezTo>
                    <a:pt x="164166" y="96792"/>
                    <a:pt x="166631" y="88804"/>
                    <a:pt x="166631" y="79194"/>
                  </a:cubicBezTo>
                  <a:cubicBezTo>
                    <a:pt x="166631" y="70082"/>
                    <a:pt x="164331" y="62063"/>
                    <a:pt x="159730" y="55136"/>
                  </a:cubicBezTo>
                  <a:cubicBezTo>
                    <a:pt x="155128" y="48209"/>
                    <a:pt x="148555" y="43466"/>
                    <a:pt x="140010" y="40907"/>
                  </a:cubicBezTo>
                  <a:cubicBezTo>
                    <a:pt x="131465" y="38349"/>
                    <a:pt x="116806" y="37069"/>
                    <a:pt x="96035" y="37069"/>
                  </a:cubicBezTo>
                  <a:cubicBezTo>
                    <a:pt x="76775" y="37069"/>
                    <a:pt x="57516" y="37069"/>
                    <a:pt x="38256" y="37069"/>
                  </a:cubicBezTo>
                  <a:close/>
                  <a:moveTo>
                    <a:pt x="1235874" y="4680"/>
                  </a:moveTo>
                  <a:cubicBezTo>
                    <a:pt x="1305550" y="4680"/>
                    <a:pt x="1375227" y="4680"/>
                    <a:pt x="1444903" y="4680"/>
                  </a:cubicBezTo>
                  <a:cubicBezTo>
                    <a:pt x="1444903" y="15477"/>
                    <a:pt x="1444903" y="26273"/>
                    <a:pt x="1444903" y="37069"/>
                  </a:cubicBezTo>
                  <a:cubicBezTo>
                    <a:pt x="1387979" y="37069"/>
                    <a:pt x="1331054" y="37069"/>
                    <a:pt x="1274130" y="37069"/>
                  </a:cubicBezTo>
                  <a:cubicBezTo>
                    <a:pt x="1274130" y="65090"/>
                    <a:pt x="1274130" y="93110"/>
                    <a:pt x="1274130" y="121131"/>
                  </a:cubicBezTo>
                  <a:cubicBezTo>
                    <a:pt x="1327439" y="121131"/>
                    <a:pt x="1380748" y="121131"/>
                    <a:pt x="1434057" y="121131"/>
                  </a:cubicBezTo>
                  <a:cubicBezTo>
                    <a:pt x="1434057" y="131864"/>
                    <a:pt x="1434057" y="142598"/>
                    <a:pt x="1434057" y="153332"/>
                  </a:cubicBezTo>
                  <a:cubicBezTo>
                    <a:pt x="1380748" y="153332"/>
                    <a:pt x="1327439" y="153332"/>
                    <a:pt x="1274130" y="153332"/>
                  </a:cubicBezTo>
                  <a:cubicBezTo>
                    <a:pt x="1274130" y="184473"/>
                    <a:pt x="1274130" y="215614"/>
                    <a:pt x="1274130" y="246755"/>
                  </a:cubicBezTo>
                  <a:cubicBezTo>
                    <a:pt x="1333289" y="246755"/>
                    <a:pt x="1392448" y="246755"/>
                    <a:pt x="1451607" y="246755"/>
                  </a:cubicBezTo>
                  <a:cubicBezTo>
                    <a:pt x="1451607" y="257551"/>
                    <a:pt x="1451607" y="268347"/>
                    <a:pt x="1451607" y="279143"/>
                  </a:cubicBezTo>
                  <a:cubicBezTo>
                    <a:pt x="1379696" y="279143"/>
                    <a:pt x="1307785" y="279143"/>
                    <a:pt x="1235874" y="279143"/>
                  </a:cubicBezTo>
                  <a:cubicBezTo>
                    <a:pt x="1235874" y="187656"/>
                    <a:pt x="1235874" y="96168"/>
                    <a:pt x="1235874" y="4680"/>
                  </a:cubicBezTo>
                  <a:close/>
                  <a:moveTo>
                    <a:pt x="942304" y="4680"/>
                  </a:moveTo>
                  <a:cubicBezTo>
                    <a:pt x="955385" y="4680"/>
                    <a:pt x="968465" y="4680"/>
                    <a:pt x="981546" y="4680"/>
                  </a:cubicBezTo>
                  <a:cubicBezTo>
                    <a:pt x="1032160" y="76510"/>
                    <a:pt x="1082774" y="148340"/>
                    <a:pt x="1133388" y="220169"/>
                  </a:cubicBezTo>
                  <a:cubicBezTo>
                    <a:pt x="1133388" y="148340"/>
                    <a:pt x="1133388" y="76510"/>
                    <a:pt x="1133388" y="4680"/>
                  </a:cubicBezTo>
                  <a:cubicBezTo>
                    <a:pt x="1145614" y="4680"/>
                    <a:pt x="1157840" y="4680"/>
                    <a:pt x="1170066" y="4680"/>
                  </a:cubicBezTo>
                  <a:cubicBezTo>
                    <a:pt x="1170066" y="96168"/>
                    <a:pt x="1170066" y="187656"/>
                    <a:pt x="1170066" y="279143"/>
                  </a:cubicBezTo>
                  <a:cubicBezTo>
                    <a:pt x="1156986" y="279143"/>
                    <a:pt x="1143905" y="279143"/>
                    <a:pt x="1130824" y="279143"/>
                  </a:cubicBezTo>
                  <a:cubicBezTo>
                    <a:pt x="1080210" y="207251"/>
                    <a:pt x="1029596" y="135359"/>
                    <a:pt x="978982" y="63467"/>
                  </a:cubicBezTo>
                  <a:cubicBezTo>
                    <a:pt x="978982" y="135359"/>
                    <a:pt x="978982" y="207251"/>
                    <a:pt x="978982" y="279143"/>
                  </a:cubicBezTo>
                  <a:cubicBezTo>
                    <a:pt x="966756" y="279143"/>
                    <a:pt x="954530" y="279143"/>
                    <a:pt x="942304" y="279143"/>
                  </a:cubicBezTo>
                  <a:cubicBezTo>
                    <a:pt x="942304" y="187656"/>
                    <a:pt x="942304" y="96168"/>
                    <a:pt x="942304" y="4680"/>
                  </a:cubicBezTo>
                  <a:close/>
                  <a:moveTo>
                    <a:pt x="837733" y="4680"/>
                  </a:moveTo>
                  <a:cubicBezTo>
                    <a:pt x="850485" y="4680"/>
                    <a:pt x="863237" y="4680"/>
                    <a:pt x="875990" y="4680"/>
                  </a:cubicBezTo>
                  <a:cubicBezTo>
                    <a:pt x="875990" y="96168"/>
                    <a:pt x="875990" y="187656"/>
                    <a:pt x="875990" y="279143"/>
                  </a:cubicBezTo>
                  <a:cubicBezTo>
                    <a:pt x="863237" y="279143"/>
                    <a:pt x="850485" y="279143"/>
                    <a:pt x="837733" y="279143"/>
                  </a:cubicBezTo>
                  <a:cubicBezTo>
                    <a:pt x="837733" y="187656"/>
                    <a:pt x="837733" y="96168"/>
                    <a:pt x="837733" y="4680"/>
                  </a:cubicBezTo>
                  <a:close/>
                  <a:moveTo>
                    <a:pt x="270800" y="4680"/>
                  </a:moveTo>
                  <a:cubicBezTo>
                    <a:pt x="283552" y="4680"/>
                    <a:pt x="296304" y="4680"/>
                    <a:pt x="309056" y="4680"/>
                  </a:cubicBezTo>
                  <a:cubicBezTo>
                    <a:pt x="309056" y="57476"/>
                    <a:pt x="309056" y="110272"/>
                    <a:pt x="309056" y="163068"/>
                  </a:cubicBezTo>
                  <a:cubicBezTo>
                    <a:pt x="309056" y="186907"/>
                    <a:pt x="311389" y="204474"/>
                    <a:pt x="316056" y="215770"/>
                  </a:cubicBezTo>
                  <a:cubicBezTo>
                    <a:pt x="320723" y="227065"/>
                    <a:pt x="328743" y="235771"/>
                    <a:pt x="340114" y="241887"/>
                  </a:cubicBezTo>
                  <a:cubicBezTo>
                    <a:pt x="351486" y="248003"/>
                    <a:pt x="365388" y="251061"/>
                    <a:pt x="381822" y="251061"/>
                  </a:cubicBezTo>
                  <a:cubicBezTo>
                    <a:pt x="409955" y="251061"/>
                    <a:pt x="430003" y="245007"/>
                    <a:pt x="441967" y="232900"/>
                  </a:cubicBezTo>
                  <a:cubicBezTo>
                    <a:pt x="453930" y="220793"/>
                    <a:pt x="459911" y="197516"/>
                    <a:pt x="459911" y="163068"/>
                  </a:cubicBezTo>
                  <a:cubicBezTo>
                    <a:pt x="459911" y="110272"/>
                    <a:pt x="459911" y="57476"/>
                    <a:pt x="459911" y="4680"/>
                  </a:cubicBezTo>
                  <a:cubicBezTo>
                    <a:pt x="472664" y="4680"/>
                    <a:pt x="485416" y="4680"/>
                    <a:pt x="498168" y="4680"/>
                  </a:cubicBezTo>
                  <a:cubicBezTo>
                    <a:pt x="498168" y="57539"/>
                    <a:pt x="498168" y="110397"/>
                    <a:pt x="498168" y="163255"/>
                  </a:cubicBezTo>
                  <a:cubicBezTo>
                    <a:pt x="498168" y="190838"/>
                    <a:pt x="494881" y="212743"/>
                    <a:pt x="488308" y="228969"/>
                  </a:cubicBezTo>
                  <a:cubicBezTo>
                    <a:pt x="481735" y="245194"/>
                    <a:pt x="469870" y="258393"/>
                    <a:pt x="452714" y="268566"/>
                  </a:cubicBezTo>
                  <a:cubicBezTo>
                    <a:pt x="435558" y="278738"/>
                    <a:pt x="413044" y="283824"/>
                    <a:pt x="385174" y="283824"/>
                  </a:cubicBezTo>
                  <a:cubicBezTo>
                    <a:pt x="358092" y="283824"/>
                    <a:pt x="335940" y="279393"/>
                    <a:pt x="318719" y="270531"/>
                  </a:cubicBezTo>
                  <a:cubicBezTo>
                    <a:pt x="301497" y="261670"/>
                    <a:pt x="289205" y="248845"/>
                    <a:pt x="281843" y="232058"/>
                  </a:cubicBezTo>
                  <a:cubicBezTo>
                    <a:pt x="274481" y="215271"/>
                    <a:pt x="270800" y="192336"/>
                    <a:pt x="270800" y="163255"/>
                  </a:cubicBezTo>
                  <a:cubicBezTo>
                    <a:pt x="270800" y="110397"/>
                    <a:pt x="270800" y="57539"/>
                    <a:pt x="270800" y="4680"/>
                  </a:cubicBezTo>
                  <a:close/>
                  <a:moveTo>
                    <a:pt x="0" y="4680"/>
                  </a:moveTo>
                  <a:cubicBezTo>
                    <a:pt x="36153" y="4680"/>
                    <a:pt x="72305" y="4680"/>
                    <a:pt x="108458" y="4680"/>
                  </a:cubicBezTo>
                  <a:cubicBezTo>
                    <a:pt x="130544" y="4680"/>
                    <a:pt x="148259" y="7457"/>
                    <a:pt x="161603" y="13012"/>
                  </a:cubicBezTo>
                  <a:cubicBezTo>
                    <a:pt x="174947" y="18566"/>
                    <a:pt x="185398" y="27115"/>
                    <a:pt x="192957" y="38661"/>
                  </a:cubicBezTo>
                  <a:cubicBezTo>
                    <a:pt x="200516" y="50206"/>
                    <a:pt x="204296" y="62281"/>
                    <a:pt x="204296" y="74887"/>
                  </a:cubicBezTo>
                  <a:cubicBezTo>
                    <a:pt x="204296" y="86620"/>
                    <a:pt x="200944" y="97666"/>
                    <a:pt x="194239" y="108025"/>
                  </a:cubicBezTo>
                  <a:cubicBezTo>
                    <a:pt x="187534" y="118385"/>
                    <a:pt x="177412" y="126747"/>
                    <a:pt x="163871" y="133113"/>
                  </a:cubicBezTo>
                  <a:cubicBezTo>
                    <a:pt x="181355" y="137980"/>
                    <a:pt x="194798" y="146280"/>
                    <a:pt x="204197" y="158013"/>
                  </a:cubicBezTo>
                  <a:cubicBezTo>
                    <a:pt x="213597" y="169745"/>
                    <a:pt x="218297" y="183599"/>
                    <a:pt x="218297" y="199575"/>
                  </a:cubicBezTo>
                  <a:cubicBezTo>
                    <a:pt x="218297" y="212431"/>
                    <a:pt x="215438" y="224382"/>
                    <a:pt x="209719" y="235428"/>
                  </a:cubicBezTo>
                  <a:cubicBezTo>
                    <a:pt x="204000" y="246474"/>
                    <a:pt x="196934" y="254992"/>
                    <a:pt x="188520" y="260983"/>
                  </a:cubicBezTo>
                  <a:cubicBezTo>
                    <a:pt x="180107" y="266974"/>
                    <a:pt x="169556" y="271499"/>
                    <a:pt x="156870" y="274557"/>
                  </a:cubicBezTo>
                  <a:cubicBezTo>
                    <a:pt x="144184" y="277614"/>
                    <a:pt x="128638" y="279143"/>
                    <a:pt x="110233" y="279143"/>
                  </a:cubicBezTo>
                  <a:cubicBezTo>
                    <a:pt x="73489" y="279143"/>
                    <a:pt x="36744" y="279143"/>
                    <a:pt x="0" y="279143"/>
                  </a:cubicBezTo>
                  <a:cubicBezTo>
                    <a:pt x="0" y="187656"/>
                    <a:pt x="0" y="96168"/>
                    <a:pt x="0" y="4680"/>
                  </a:cubicBezTo>
                  <a:close/>
                  <a:moveTo>
                    <a:pt x="3559195" y="0"/>
                  </a:moveTo>
                  <a:lnTo>
                    <a:pt x="3605825" y="0"/>
                  </a:lnTo>
                  <a:lnTo>
                    <a:pt x="3605825" y="147443"/>
                  </a:lnTo>
                  <a:lnTo>
                    <a:pt x="3753268" y="147443"/>
                  </a:lnTo>
                  <a:lnTo>
                    <a:pt x="3753268" y="194073"/>
                  </a:lnTo>
                  <a:lnTo>
                    <a:pt x="3605825" y="194073"/>
                  </a:lnTo>
                  <a:lnTo>
                    <a:pt x="3605825" y="341516"/>
                  </a:lnTo>
                  <a:lnTo>
                    <a:pt x="3559195" y="341516"/>
                  </a:lnTo>
                  <a:lnTo>
                    <a:pt x="3559195" y="194073"/>
                  </a:lnTo>
                  <a:lnTo>
                    <a:pt x="3411752" y="194073"/>
                  </a:lnTo>
                  <a:lnTo>
                    <a:pt x="3411752" y="147443"/>
                  </a:lnTo>
                  <a:lnTo>
                    <a:pt x="3559195" y="147443"/>
                  </a:lnTo>
                  <a:close/>
                  <a:moveTo>
                    <a:pt x="1872128" y="0"/>
                  </a:moveTo>
                  <a:cubicBezTo>
                    <a:pt x="1893557" y="0"/>
                    <a:pt x="1912455" y="3276"/>
                    <a:pt x="1928822" y="9829"/>
                  </a:cubicBezTo>
                  <a:cubicBezTo>
                    <a:pt x="1945189" y="16382"/>
                    <a:pt x="1957777" y="26023"/>
                    <a:pt x="1966585" y="38754"/>
                  </a:cubicBezTo>
                  <a:cubicBezTo>
                    <a:pt x="1975394" y="51485"/>
                    <a:pt x="1980126" y="65901"/>
                    <a:pt x="1980783" y="82002"/>
                  </a:cubicBezTo>
                  <a:cubicBezTo>
                    <a:pt x="1968557" y="82875"/>
                    <a:pt x="1956331" y="83749"/>
                    <a:pt x="1944105" y="84623"/>
                  </a:cubicBezTo>
                  <a:cubicBezTo>
                    <a:pt x="1942133" y="67274"/>
                    <a:pt x="1935461" y="54169"/>
                    <a:pt x="1924089" y="45307"/>
                  </a:cubicBezTo>
                  <a:cubicBezTo>
                    <a:pt x="1912717" y="36445"/>
                    <a:pt x="1895923" y="32014"/>
                    <a:pt x="1873705" y="32014"/>
                  </a:cubicBezTo>
                  <a:cubicBezTo>
                    <a:pt x="1850568" y="32014"/>
                    <a:pt x="1833707" y="36040"/>
                    <a:pt x="1823124" y="44090"/>
                  </a:cubicBezTo>
                  <a:cubicBezTo>
                    <a:pt x="1812541" y="52140"/>
                    <a:pt x="1807250" y="61845"/>
                    <a:pt x="1807250" y="73203"/>
                  </a:cubicBezTo>
                  <a:cubicBezTo>
                    <a:pt x="1807250" y="83063"/>
                    <a:pt x="1810997" y="91176"/>
                    <a:pt x="1818490" y="97541"/>
                  </a:cubicBezTo>
                  <a:cubicBezTo>
                    <a:pt x="1825852" y="103906"/>
                    <a:pt x="1845079" y="110428"/>
                    <a:pt x="1876170" y="117105"/>
                  </a:cubicBezTo>
                  <a:cubicBezTo>
                    <a:pt x="1907262" y="123783"/>
                    <a:pt x="1928592" y="129618"/>
                    <a:pt x="1940161" y="134610"/>
                  </a:cubicBezTo>
                  <a:cubicBezTo>
                    <a:pt x="1956988" y="141974"/>
                    <a:pt x="1969412" y="151304"/>
                    <a:pt x="1977431" y="162600"/>
                  </a:cubicBezTo>
                  <a:cubicBezTo>
                    <a:pt x="1985451" y="173895"/>
                    <a:pt x="1989460" y="186907"/>
                    <a:pt x="1989460" y="201635"/>
                  </a:cubicBezTo>
                  <a:cubicBezTo>
                    <a:pt x="1989460" y="216238"/>
                    <a:pt x="1985056" y="229998"/>
                    <a:pt x="1976248" y="242917"/>
                  </a:cubicBezTo>
                  <a:cubicBezTo>
                    <a:pt x="1967440" y="255835"/>
                    <a:pt x="1954786" y="265882"/>
                    <a:pt x="1938287" y="273059"/>
                  </a:cubicBezTo>
                  <a:cubicBezTo>
                    <a:pt x="1921789" y="280235"/>
                    <a:pt x="1903219" y="283824"/>
                    <a:pt x="1882579" y="283824"/>
                  </a:cubicBezTo>
                  <a:cubicBezTo>
                    <a:pt x="1856418" y="283824"/>
                    <a:pt x="1834496" y="280204"/>
                    <a:pt x="1816814" y="272965"/>
                  </a:cubicBezTo>
                  <a:cubicBezTo>
                    <a:pt x="1799132" y="265726"/>
                    <a:pt x="1785263" y="254836"/>
                    <a:pt x="1775205" y="240295"/>
                  </a:cubicBezTo>
                  <a:cubicBezTo>
                    <a:pt x="1765149" y="225755"/>
                    <a:pt x="1759857" y="209311"/>
                    <a:pt x="1759331" y="190963"/>
                  </a:cubicBezTo>
                  <a:cubicBezTo>
                    <a:pt x="1771360" y="189965"/>
                    <a:pt x="1783389" y="188966"/>
                    <a:pt x="1795418" y="187968"/>
                  </a:cubicBezTo>
                  <a:cubicBezTo>
                    <a:pt x="1797127" y="201697"/>
                    <a:pt x="1801104" y="212961"/>
                    <a:pt x="1807349" y="221761"/>
                  </a:cubicBezTo>
                  <a:cubicBezTo>
                    <a:pt x="1813593" y="230560"/>
                    <a:pt x="1823289" y="237674"/>
                    <a:pt x="1836435" y="243104"/>
                  </a:cubicBezTo>
                  <a:cubicBezTo>
                    <a:pt x="1849582" y="248533"/>
                    <a:pt x="1864372" y="251248"/>
                    <a:pt x="1880805" y="251248"/>
                  </a:cubicBezTo>
                  <a:cubicBezTo>
                    <a:pt x="1895397" y="251248"/>
                    <a:pt x="1908281" y="249188"/>
                    <a:pt x="1919455" y="245070"/>
                  </a:cubicBezTo>
                  <a:cubicBezTo>
                    <a:pt x="1930630" y="240951"/>
                    <a:pt x="1938945" y="235303"/>
                    <a:pt x="1944401" y="228126"/>
                  </a:cubicBezTo>
                  <a:cubicBezTo>
                    <a:pt x="1949857" y="220949"/>
                    <a:pt x="1952584" y="213117"/>
                    <a:pt x="1952584" y="204630"/>
                  </a:cubicBezTo>
                  <a:cubicBezTo>
                    <a:pt x="1952584" y="196018"/>
                    <a:pt x="1949955" y="188498"/>
                    <a:pt x="1944696" y="182070"/>
                  </a:cubicBezTo>
                  <a:cubicBezTo>
                    <a:pt x="1939438" y="175642"/>
                    <a:pt x="1930761" y="170244"/>
                    <a:pt x="1918666" y="165876"/>
                  </a:cubicBezTo>
                  <a:cubicBezTo>
                    <a:pt x="1910910" y="163005"/>
                    <a:pt x="1893754" y="158543"/>
                    <a:pt x="1867198" y="152490"/>
                  </a:cubicBezTo>
                  <a:cubicBezTo>
                    <a:pt x="1840642" y="146436"/>
                    <a:pt x="1822040" y="140726"/>
                    <a:pt x="1811391" y="135359"/>
                  </a:cubicBezTo>
                  <a:cubicBezTo>
                    <a:pt x="1797587" y="128494"/>
                    <a:pt x="1787300" y="119976"/>
                    <a:pt x="1780530" y="109804"/>
                  </a:cubicBezTo>
                  <a:cubicBezTo>
                    <a:pt x="1773759" y="99632"/>
                    <a:pt x="1770374" y="88242"/>
                    <a:pt x="1770374" y="75636"/>
                  </a:cubicBezTo>
                  <a:cubicBezTo>
                    <a:pt x="1770374" y="61782"/>
                    <a:pt x="1774515" y="48833"/>
                    <a:pt x="1782798" y="36788"/>
                  </a:cubicBezTo>
                  <a:cubicBezTo>
                    <a:pt x="1791080" y="24744"/>
                    <a:pt x="1803175" y="15601"/>
                    <a:pt x="1819082" y="9361"/>
                  </a:cubicBezTo>
                  <a:cubicBezTo>
                    <a:pt x="1834989" y="3120"/>
                    <a:pt x="1852671" y="0"/>
                    <a:pt x="1872128" y="0"/>
                  </a:cubicBezTo>
                  <a:close/>
                  <a:moveTo>
                    <a:pt x="1603497" y="0"/>
                  </a:moveTo>
                  <a:cubicBezTo>
                    <a:pt x="1624926" y="0"/>
                    <a:pt x="1643824" y="3276"/>
                    <a:pt x="1660191" y="9829"/>
                  </a:cubicBezTo>
                  <a:cubicBezTo>
                    <a:pt x="1676559" y="16382"/>
                    <a:pt x="1689147" y="26023"/>
                    <a:pt x="1697955" y="38754"/>
                  </a:cubicBezTo>
                  <a:cubicBezTo>
                    <a:pt x="1706763" y="51485"/>
                    <a:pt x="1711495" y="65901"/>
                    <a:pt x="1712153" y="82002"/>
                  </a:cubicBezTo>
                  <a:cubicBezTo>
                    <a:pt x="1699927" y="82875"/>
                    <a:pt x="1687701" y="83749"/>
                    <a:pt x="1675474" y="84623"/>
                  </a:cubicBezTo>
                  <a:cubicBezTo>
                    <a:pt x="1673502" y="67274"/>
                    <a:pt x="1666830" y="54169"/>
                    <a:pt x="1655459" y="45307"/>
                  </a:cubicBezTo>
                  <a:cubicBezTo>
                    <a:pt x="1644087" y="36445"/>
                    <a:pt x="1627292" y="32014"/>
                    <a:pt x="1605075" y="32014"/>
                  </a:cubicBezTo>
                  <a:cubicBezTo>
                    <a:pt x="1581937" y="32014"/>
                    <a:pt x="1565077" y="36040"/>
                    <a:pt x="1554494" y="44090"/>
                  </a:cubicBezTo>
                  <a:cubicBezTo>
                    <a:pt x="1543911" y="52140"/>
                    <a:pt x="1538620" y="61845"/>
                    <a:pt x="1538620" y="73203"/>
                  </a:cubicBezTo>
                  <a:cubicBezTo>
                    <a:pt x="1538620" y="83063"/>
                    <a:pt x="1542366" y="91176"/>
                    <a:pt x="1549860" y="97541"/>
                  </a:cubicBezTo>
                  <a:cubicBezTo>
                    <a:pt x="1557222" y="103906"/>
                    <a:pt x="1576448" y="110428"/>
                    <a:pt x="1607540" y="117105"/>
                  </a:cubicBezTo>
                  <a:cubicBezTo>
                    <a:pt x="1638631" y="123783"/>
                    <a:pt x="1659962" y="129618"/>
                    <a:pt x="1671530" y="134610"/>
                  </a:cubicBezTo>
                  <a:cubicBezTo>
                    <a:pt x="1688358" y="141974"/>
                    <a:pt x="1700781" y="151304"/>
                    <a:pt x="1708801" y="162600"/>
                  </a:cubicBezTo>
                  <a:cubicBezTo>
                    <a:pt x="1716820" y="173895"/>
                    <a:pt x="1720830" y="186907"/>
                    <a:pt x="1720830" y="201635"/>
                  </a:cubicBezTo>
                  <a:cubicBezTo>
                    <a:pt x="1720830" y="216238"/>
                    <a:pt x="1716426" y="229998"/>
                    <a:pt x="1707617" y="242917"/>
                  </a:cubicBezTo>
                  <a:cubicBezTo>
                    <a:pt x="1698809" y="255835"/>
                    <a:pt x="1686156" y="265882"/>
                    <a:pt x="1669657" y="273059"/>
                  </a:cubicBezTo>
                  <a:cubicBezTo>
                    <a:pt x="1653158" y="280235"/>
                    <a:pt x="1634589" y="283824"/>
                    <a:pt x="1613949" y="283824"/>
                  </a:cubicBezTo>
                  <a:cubicBezTo>
                    <a:pt x="1587787" y="283824"/>
                    <a:pt x="1565866" y="280204"/>
                    <a:pt x="1548184" y="272965"/>
                  </a:cubicBezTo>
                  <a:cubicBezTo>
                    <a:pt x="1530502" y="265726"/>
                    <a:pt x="1516632" y="254836"/>
                    <a:pt x="1506575" y="240295"/>
                  </a:cubicBezTo>
                  <a:cubicBezTo>
                    <a:pt x="1496518" y="225755"/>
                    <a:pt x="1491227" y="209311"/>
                    <a:pt x="1490701" y="190963"/>
                  </a:cubicBezTo>
                  <a:cubicBezTo>
                    <a:pt x="1502730" y="189965"/>
                    <a:pt x="1514759" y="188966"/>
                    <a:pt x="1526788" y="187968"/>
                  </a:cubicBezTo>
                  <a:cubicBezTo>
                    <a:pt x="1528497" y="201697"/>
                    <a:pt x="1532474" y="212961"/>
                    <a:pt x="1538718" y="221761"/>
                  </a:cubicBezTo>
                  <a:cubicBezTo>
                    <a:pt x="1544963" y="230560"/>
                    <a:pt x="1554658" y="237674"/>
                    <a:pt x="1567805" y="243104"/>
                  </a:cubicBezTo>
                  <a:cubicBezTo>
                    <a:pt x="1580951" y="248533"/>
                    <a:pt x="1595741" y="251248"/>
                    <a:pt x="1612174" y="251248"/>
                  </a:cubicBezTo>
                  <a:cubicBezTo>
                    <a:pt x="1626767" y="251248"/>
                    <a:pt x="1639650" y="249188"/>
                    <a:pt x="1650825" y="245070"/>
                  </a:cubicBezTo>
                  <a:cubicBezTo>
                    <a:pt x="1661999" y="240951"/>
                    <a:pt x="1670314" y="235303"/>
                    <a:pt x="1675770" y="228126"/>
                  </a:cubicBezTo>
                  <a:cubicBezTo>
                    <a:pt x="1681226" y="220949"/>
                    <a:pt x="1683954" y="213117"/>
                    <a:pt x="1683954" y="204630"/>
                  </a:cubicBezTo>
                  <a:cubicBezTo>
                    <a:pt x="1683954" y="196018"/>
                    <a:pt x="1681324" y="188498"/>
                    <a:pt x="1676066" y="182070"/>
                  </a:cubicBezTo>
                  <a:cubicBezTo>
                    <a:pt x="1670807" y="175642"/>
                    <a:pt x="1662131" y="170244"/>
                    <a:pt x="1650036" y="165876"/>
                  </a:cubicBezTo>
                  <a:cubicBezTo>
                    <a:pt x="1642279" y="163005"/>
                    <a:pt x="1625123" y="158543"/>
                    <a:pt x="1598567" y="152490"/>
                  </a:cubicBezTo>
                  <a:cubicBezTo>
                    <a:pt x="1572012" y="146436"/>
                    <a:pt x="1553409" y="140726"/>
                    <a:pt x="1542761" y="135359"/>
                  </a:cubicBezTo>
                  <a:cubicBezTo>
                    <a:pt x="1528957" y="128494"/>
                    <a:pt x="1518670" y="119976"/>
                    <a:pt x="1511899" y="109804"/>
                  </a:cubicBezTo>
                  <a:cubicBezTo>
                    <a:pt x="1505129" y="99632"/>
                    <a:pt x="1501744" y="88242"/>
                    <a:pt x="1501744" y="75636"/>
                  </a:cubicBezTo>
                  <a:cubicBezTo>
                    <a:pt x="1501744" y="61782"/>
                    <a:pt x="1505885" y="48833"/>
                    <a:pt x="1514167" y="36788"/>
                  </a:cubicBezTo>
                  <a:cubicBezTo>
                    <a:pt x="1522449" y="24744"/>
                    <a:pt x="1534544" y="15601"/>
                    <a:pt x="1550451" y="9361"/>
                  </a:cubicBezTo>
                  <a:cubicBezTo>
                    <a:pt x="1566359" y="3120"/>
                    <a:pt x="1584041" y="0"/>
                    <a:pt x="1603497" y="0"/>
                  </a:cubicBezTo>
                  <a:close/>
                  <a:moveTo>
                    <a:pt x="662377" y="0"/>
                  </a:moveTo>
                  <a:cubicBezTo>
                    <a:pt x="683806" y="0"/>
                    <a:pt x="702704" y="3276"/>
                    <a:pt x="719071" y="9829"/>
                  </a:cubicBezTo>
                  <a:cubicBezTo>
                    <a:pt x="735438" y="16382"/>
                    <a:pt x="748026" y="26023"/>
                    <a:pt x="756834" y="38754"/>
                  </a:cubicBezTo>
                  <a:cubicBezTo>
                    <a:pt x="765642" y="51485"/>
                    <a:pt x="770375" y="65901"/>
                    <a:pt x="771033" y="82002"/>
                  </a:cubicBezTo>
                  <a:cubicBezTo>
                    <a:pt x="758806" y="82875"/>
                    <a:pt x="746580" y="83749"/>
                    <a:pt x="734354" y="84623"/>
                  </a:cubicBezTo>
                  <a:cubicBezTo>
                    <a:pt x="732382" y="67274"/>
                    <a:pt x="725710" y="54169"/>
                    <a:pt x="714338" y="45307"/>
                  </a:cubicBezTo>
                  <a:cubicBezTo>
                    <a:pt x="702967" y="36445"/>
                    <a:pt x="686172" y="32014"/>
                    <a:pt x="663955" y="32014"/>
                  </a:cubicBezTo>
                  <a:cubicBezTo>
                    <a:pt x="640817" y="32014"/>
                    <a:pt x="623956" y="36040"/>
                    <a:pt x="613374" y="44090"/>
                  </a:cubicBezTo>
                  <a:cubicBezTo>
                    <a:pt x="602790" y="52140"/>
                    <a:pt x="597499" y="61845"/>
                    <a:pt x="597499" y="73203"/>
                  </a:cubicBezTo>
                  <a:cubicBezTo>
                    <a:pt x="597499" y="83063"/>
                    <a:pt x="601246" y="91176"/>
                    <a:pt x="608739" y="97541"/>
                  </a:cubicBezTo>
                  <a:cubicBezTo>
                    <a:pt x="616101" y="103906"/>
                    <a:pt x="635328" y="110428"/>
                    <a:pt x="666419" y="117105"/>
                  </a:cubicBezTo>
                  <a:cubicBezTo>
                    <a:pt x="697511" y="123783"/>
                    <a:pt x="718841" y="129618"/>
                    <a:pt x="730410" y="134610"/>
                  </a:cubicBezTo>
                  <a:cubicBezTo>
                    <a:pt x="747238" y="141974"/>
                    <a:pt x="759661" y="151304"/>
                    <a:pt x="767680" y="162600"/>
                  </a:cubicBezTo>
                  <a:cubicBezTo>
                    <a:pt x="775700" y="173895"/>
                    <a:pt x="779709" y="186907"/>
                    <a:pt x="779709" y="201635"/>
                  </a:cubicBezTo>
                  <a:cubicBezTo>
                    <a:pt x="779709" y="216238"/>
                    <a:pt x="775305" y="229998"/>
                    <a:pt x="766497" y="242917"/>
                  </a:cubicBezTo>
                  <a:cubicBezTo>
                    <a:pt x="757689" y="255835"/>
                    <a:pt x="745035" y="265882"/>
                    <a:pt x="728537" y="273059"/>
                  </a:cubicBezTo>
                  <a:cubicBezTo>
                    <a:pt x="712038" y="280235"/>
                    <a:pt x="693468" y="283824"/>
                    <a:pt x="672828" y="283824"/>
                  </a:cubicBezTo>
                  <a:cubicBezTo>
                    <a:pt x="646667" y="283824"/>
                    <a:pt x="624745" y="280204"/>
                    <a:pt x="607063" y="272965"/>
                  </a:cubicBezTo>
                  <a:cubicBezTo>
                    <a:pt x="589381" y="265726"/>
                    <a:pt x="575511" y="254836"/>
                    <a:pt x="565454" y="240295"/>
                  </a:cubicBezTo>
                  <a:cubicBezTo>
                    <a:pt x="555397" y="225755"/>
                    <a:pt x="550106" y="209311"/>
                    <a:pt x="549580" y="190963"/>
                  </a:cubicBezTo>
                  <a:cubicBezTo>
                    <a:pt x="561609" y="189965"/>
                    <a:pt x="573638" y="188966"/>
                    <a:pt x="585667" y="187968"/>
                  </a:cubicBezTo>
                  <a:cubicBezTo>
                    <a:pt x="587376" y="201697"/>
                    <a:pt x="591353" y="212961"/>
                    <a:pt x="597598" y="221761"/>
                  </a:cubicBezTo>
                  <a:cubicBezTo>
                    <a:pt x="603842" y="230560"/>
                    <a:pt x="613538" y="237674"/>
                    <a:pt x="626684" y="243104"/>
                  </a:cubicBezTo>
                  <a:cubicBezTo>
                    <a:pt x="639831" y="248533"/>
                    <a:pt x="654621" y="251248"/>
                    <a:pt x="671054" y="251248"/>
                  </a:cubicBezTo>
                  <a:cubicBezTo>
                    <a:pt x="685646" y="251248"/>
                    <a:pt x="698530" y="249188"/>
                    <a:pt x="709704" y="245070"/>
                  </a:cubicBezTo>
                  <a:cubicBezTo>
                    <a:pt x="720879" y="240951"/>
                    <a:pt x="729194" y="235303"/>
                    <a:pt x="734650" y="228126"/>
                  </a:cubicBezTo>
                  <a:cubicBezTo>
                    <a:pt x="740106" y="220949"/>
                    <a:pt x="742833" y="213117"/>
                    <a:pt x="742833" y="204630"/>
                  </a:cubicBezTo>
                  <a:cubicBezTo>
                    <a:pt x="742833" y="196018"/>
                    <a:pt x="740204" y="188498"/>
                    <a:pt x="734945" y="182070"/>
                  </a:cubicBezTo>
                  <a:cubicBezTo>
                    <a:pt x="729687" y="175642"/>
                    <a:pt x="721010" y="170244"/>
                    <a:pt x="708915" y="165876"/>
                  </a:cubicBezTo>
                  <a:cubicBezTo>
                    <a:pt x="701159" y="163005"/>
                    <a:pt x="684003" y="158543"/>
                    <a:pt x="657447" y="152490"/>
                  </a:cubicBezTo>
                  <a:cubicBezTo>
                    <a:pt x="630891" y="146436"/>
                    <a:pt x="612289" y="140726"/>
                    <a:pt x="601640" y="135359"/>
                  </a:cubicBezTo>
                  <a:cubicBezTo>
                    <a:pt x="587836" y="128494"/>
                    <a:pt x="577549" y="119976"/>
                    <a:pt x="570779" y="109804"/>
                  </a:cubicBezTo>
                  <a:cubicBezTo>
                    <a:pt x="564008" y="99632"/>
                    <a:pt x="560623" y="88242"/>
                    <a:pt x="560623" y="75636"/>
                  </a:cubicBezTo>
                  <a:cubicBezTo>
                    <a:pt x="560623" y="61782"/>
                    <a:pt x="564764" y="48833"/>
                    <a:pt x="573046" y="36788"/>
                  </a:cubicBezTo>
                  <a:cubicBezTo>
                    <a:pt x="581329" y="24744"/>
                    <a:pt x="593423" y="15601"/>
                    <a:pt x="609331" y="9361"/>
                  </a:cubicBezTo>
                  <a:cubicBezTo>
                    <a:pt x="625238" y="3120"/>
                    <a:pt x="642920" y="0"/>
                    <a:pt x="6623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816646" y="2262032"/>
              <a:ext cx="1783706" cy="529977"/>
            </a:xfrm>
            <a:custGeom>
              <a:avLst/>
              <a:gdLst/>
              <a:ahLst/>
              <a:cxnLst/>
              <a:rect l="l" t="t" r="r" b="b"/>
              <a:pathLst>
                <a:path w="1783706" h="529977">
                  <a:moveTo>
                    <a:pt x="1114812" y="94208"/>
                  </a:moveTo>
                  <a:lnTo>
                    <a:pt x="1114812" y="225028"/>
                  </a:lnTo>
                  <a:lnTo>
                    <a:pt x="1151993" y="225028"/>
                  </a:lnTo>
                  <a:cubicBezTo>
                    <a:pt x="1175827" y="224134"/>
                    <a:pt x="1192154" y="216807"/>
                    <a:pt x="1200972" y="203046"/>
                  </a:cubicBezTo>
                  <a:cubicBezTo>
                    <a:pt x="1209791" y="189285"/>
                    <a:pt x="1213962" y="174451"/>
                    <a:pt x="1213485" y="158545"/>
                  </a:cubicBezTo>
                  <a:cubicBezTo>
                    <a:pt x="1213888" y="138976"/>
                    <a:pt x="1209508" y="123428"/>
                    <a:pt x="1200347" y="111901"/>
                  </a:cubicBezTo>
                  <a:cubicBezTo>
                    <a:pt x="1191186" y="100374"/>
                    <a:pt x="1174829" y="94476"/>
                    <a:pt x="1151278" y="94208"/>
                  </a:cubicBezTo>
                  <a:close/>
                  <a:moveTo>
                    <a:pt x="752430" y="79920"/>
                  </a:moveTo>
                  <a:cubicBezTo>
                    <a:pt x="729522" y="78878"/>
                    <a:pt x="714567" y="92216"/>
                    <a:pt x="707567" y="119935"/>
                  </a:cubicBezTo>
                  <a:cubicBezTo>
                    <a:pt x="700566" y="147653"/>
                    <a:pt x="697408" y="196004"/>
                    <a:pt x="698093" y="264988"/>
                  </a:cubicBezTo>
                  <a:cubicBezTo>
                    <a:pt x="697408" y="333972"/>
                    <a:pt x="700566" y="382323"/>
                    <a:pt x="707567" y="410041"/>
                  </a:cubicBezTo>
                  <a:cubicBezTo>
                    <a:pt x="714567" y="437760"/>
                    <a:pt x="729522" y="451098"/>
                    <a:pt x="752430" y="450056"/>
                  </a:cubicBezTo>
                  <a:cubicBezTo>
                    <a:pt x="776023" y="451098"/>
                    <a:pt x="791395" y="437760"/>
                    <a:pt x="798544" y="410041"/>
                  </a:cubicBezTo>
                  <a:cubicBezTo>
                    <a:pt x="805694" y="382323"/>
                    <a:pt x="808911" y="333972"/>
                    <a:pt x="808196" y="264988"/>
                  </a:cubicBezTo>
                  <a:cubicBezTo>
                    <a:pt x="808911" y="196004"/>
                    <a:pt x="805694" y="147653"/>
                    <a:pt x="798544" y="119935"/>
                  </a:cubicBezTo>
                  <a:cubicBezTo>
                    <a:pt x="791395" y="92216"/>
                    <a:pt x="776023" y="78878"/>
                    <a:pt x="752430" y="79920"/>
                  </a:cubicBezTo>
                  <a:close/>
                  <a:moveTo>
                    <a:pt x="1404462" y="10001"/>
                  </a:moveTo>
                  <a:lnTo>
                    <a:pt x="1524388" y="10001"/>
                  </a:lnTo>
                  <a:lnTo>
                    <a:pt x="1524388" y="211417"/>
                  </a:lnTo>
                  <a:lnTo>
                    <a:pt x="1525816" y="211417"/>
                  </a:lnTo>
                  <a:lnTo>
                    <a:pt x="1637973" y="10001"/>
                  </a:lnTo>
                  <a:lnTo>
                    <a:pt x="1767275" y="10001"/>
                  </a:lnTo>
                  <a:lnTo>
                    <a:pt x="1633687" y="229988"/>
                  </a:lnTo>
                  <a:lnTo>
                    <a:pt x="1783706" y="519976"/>
                  </a:lnTo>
                  <a:lnTo>
                    <a:pt x="1648689" y="519976"/>
                  </a:lnTo>
                  <a:lnTo>
                    <a:pt x="1556534" y="327841"/>
                  </a:lnTo>
                  <a:lnTo>
                    <a:pt x="1524388" y="377125"/>
                  </a:lnTo>
                  <a:lnTo>
                    <a:pt x="1524388" y="519976"/>
                  </a:lnTo>
                  <a:lnTo>
                    <a:pt x="1404462" y="519976"/>
                  </a:lnTo>
                  <a:close/>
                  <a:moveTo>
                    <a:pt x="994886" y="10001"/>
                  </a:moveTo>
                  <a:lnTo>
                    <a:pt x="1196325" y="10001"/>
                  </a:lnTo>
                  <a:cubicBezTo>
                    <a:pt x="1246709" y="11159"/>
                    <a:pt x="1282320" y="24542"/>
                    <a:pt x="1303158" y="50152"/>
                  </a:cubicBezTo>
                  <a:cubicBezTo>
                    <a:pt x="1323997" y="75762"/>
                    <a:pt x="1334081" y="106651"/>
                    <a:pt x="1333411" y="142818"/>
                  </a:cubicBezTo>
                  <a:cubicBezTo>
                    <a:pt x="1333322" y="179677"/>
                    <a:pt x="1326005" y="207994"/>
                    <a:pt x="1311460" y="227770"/>
                  </a:cubicBezTo>
                  <a:cubicBezTo>
                    <a:pt x="1296916" y="247546"/>
                    <a:pt x="1275679" y="260666"/>
                    <a:pt x="1247750" y="267131"/>
                  </a:cubicBezTo>
                  <a:lnTo>
                    <a:pt x="1247750" y="268558"/>
                  </a:lnTo>
                  <a:cubicBezTo>
                    <a:pt x="1272783" y="272227"/>
                    <a:pt x="1291087" y="279720"/>
                    <a:pt x="1302663" y="291035"/>
                  </a:cubicBezTo>
                  <a:cubicBezTo>
                    <a:pt x="1314238" y="302350"/>
                    <a:pt x="1321650" y="316882"/>
                    <a:pt x="1324898" y="334631"/>
                  </a:cubicBezTo>
                  <a:cubicBezTo>
                    <a:pt x="1328145" y="352380"/>
                    <a:pt x="1329793" y="372740"/>
                    <a:pt x="1329842" y="395711"/>
                  </a:cubicBezTo>
                  <a:cubicBezTo>
                    <a:pt x="1330481" y="428759"/>
                    <a:pt x="1331503" y="453350"/>
                    <a:pt x="1332909" y="469483"/>
                  </a:cubicBezTo>
                  <a:cubicBezTo>
                    <a:pt x="1334316" y="485617"/>
                    <a:pt x="1336556" y="496549"/>
                    <a:pt x="1339629" y="502280"/>
                  </a:cubicBezTo>
                  <a:cubicBezTo>
                    <a:pt x="1342703" y="508011"/>
                    <a:pt x="1347059" y="511796"/>
                    <a:pt x="1352699" y="513635"/>
                  </a:cubicBezTo>
                  <a:lnTo>
                    <a:pt x="1352699" y="519976"/>
                  </a:lnTo>
                  <a:lnTo>
                    <a:pt x="1223479" y="519976"/>
                  </a:lnTo>
                  <a:cubicBezTo>
                    <a:pt x="1218884" y="511816"/>
                    <a:pt x="1215581" y="499663"/>
                    <a:pt x="1213572" y="483518"/>
                  </a:cubicBezTo>
                  <a:cubicBezTo>
                    <a:pt x="1211563" y="467372"/>
                    <a:pt x="1210581" y="445012"/>
                    <a:pt x="1210625" y="416437"/>
                  </a:cubicBezTo>
                  <a:cubicBezTo>
                    <a:pt x="1210908" y="373199"/>
                    <a:pt x="1207303" y="344254"/>
                    <a:pt x="1199810" y="329603"/>
                  </a:cubicBezTo>
                  <a:cubicBezTo>
                    <a:pt x="1192317" y="314952"/>
                    <a:pt x="1179239" y="308163"/>
                    <a:pt x="1160574" y="309235"/>
                  </a:cubicBezTo>
                  <a:lnTo>
                    <a:pt x="1114812" y="309235"/>
                  </a:lnTo>
                  <a:lnTo>
                    <a:pt x="1114812" y="519976"/>
                  </a:lnTo>
                  <a:lnTo>
                    <a:pt x="994886" y="519976"/>
                  </a:lnTo>
                  <a:close/>
                  <a:moveTo>
                    <a:pt x="0" y="10001"/>
                  </a:moveTo>
                  <a:lnTo>
                    <a:pt x="119995" y="10001"/>
                  </a:lnTo>
                  <a:lnTo>
                    <a:pt x="164279" y="372904"/>
                  </a:lnTo>
                  <a:lnTo>
                    <a:pt x="165707" y="372904"/>
                  </a:lnTo>
                  <a:lnTo>
                    <a:pt x="218562" y="10001"/>
                  </a:lnTo>
                  <a:lnTo>
                    <a:pt x="329986" y="10001"/>
                  </a:lnTo>
                  <a:lnTo>
                    <a:pt x="387126" y="372904"/>
                  </a:lnTo>
                  <a:lnTo>
                    <a:pt x="388555" y="372904"/>
                  </a:lnTo>
                  <a:lnTo>
                    <a:pt x="431410" y="10001"/>
                  </a:lnTo>
                  <a:lnTo>
                    <a:pt x="547122" y="10001"/>
                  </a:lnTo>
                  <a:lnTo>
                    <a:pt x="458552" y="519976"/>
                  </a:lnTo>
                  <a:lnTo>
                    <a:pt x="325701" y="519976"/>
                  </a:lnTo>
                  <a:lnTo>
                    <a:pt x="273560" y="157848"/>
                  </a:lnTo>
                  <a:lnTo>
                    <a:pt x="272131" y="157848"/>
                  </a:lnTo>
                  <a:lnTo>
                    <a:pt x="222848" y="519976"/>
                  </a:lnTo>
                  <a:lnTo>
                    <a:pt x="89996" y="519976"/>
                  </a:lnTo>
                  <a:close/>
                  <a:moveTo>
                    <a:pt x="753145" y="0"/>
                  </a:moveTo>
                  <a:cubicBezTo>
                    <a:pt x="808871" y="651"/>
                    <a:pt x="849546" y="13071"/>
                    <a:pt x="875169" y="37260"/>
                  </a:cubicBezTo>
                  <a:cubicBezTo>
                    <a:pt x="900792" y="61449"/>
                    <a:pt x="916971" y="93498"/>
                    <a:pt x="923707" y="133407"/>
                  </a:cubicBezTo>
                  <a:cubicBezTo>
                    <a:pt x="930443" y="173316"/>
                    <a:pt x="933343" y="217176"/>
                    <a:pt x="932408" y="264988"/>
                  </a:cubicBezTo>
                  <a:cubicBezTo>
                    <a:pt x="933343" y="312799"/>
                    <a:pt x="930443" y="356660"/>
                    <a:pt x="923707" y="396569"/>
                  </a:cubicBezTo>
                  <a:cubicBezTo>
                    <a:pt x="916971" y="436478"/>
                    <a:pt x="900792" y="468527"/>
                    <a:pt x="875169" y="492716"/>
                  </a:cubicBezTo>
                  <a:cubicBezTo>
                    <a:pt x="849546" y="516905"/>
                    <a:pt x="808871" y="529325"/>
                    <a:pt x="753145" y="529977"/>
                  </a:cubicBezTo>
                  <a:cubicBezTo>
                    <a:pt x="701239" y="529709"/>
                    <a:pt x="662362" y="518824"/>
                    <a:pt x="636515" y="497321"/>
                  </a:cubicBezTo>
                  <a:cubicBezTo>
                    <a:pt x="610667" y="475818"/>
                    <a:pt x="593589" y="445304"/>
                    <a:pt x="585280" y="405779"/>
                  </a:cubicBezTo>
                  <a:cubicBezTo>
                    <a:pt x="576971" y="366253"/>
                    <a:pt x="573171" y="319323"/>
                    <a:pt x="573881" y="264988"/>
                  </a:cubicBezTo>
                  <a:cubicBezTo>
                    <a:pt x="573171" y="210652"/>
                    <a:pt x="576971" y="163722"/>
                    <a:pt x="585280" y="124197"/>
                  </a:cubicBezTo>
                  <a:cubicBezTo>
                    <a:pt x="593589" y="84672"/>
                    <a:pt x="610667" y="54158"/>
                    <a:pt x="636515" y="32655"/>
                  </a:cubicBezTo>
                  <a:cubicBezTo>
                    <a:pt x="662362" y="11152"/>
                    <a:pt x="701239" y="267"/>
                    <a:pt x="7531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4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4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49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67"/>
          <p:cNvSpPr/>
          <p:nvPr/>
        </p:nvSpPr>
        <p:spPr>
          <a:xfrm>
            <a:off x="1282233" y="1500148"/>
            <a:ext cx="466985" cy="466985"/>
          </a:xfrm>
          <a:prstGeom prst="ellipse">
            <a:avLst/>
          </a:prstGeom>
          <a:solidFill>
            <a:srgbClr val="43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Oval 73"/>
          <p:cNvSpPr/>
          <p:nvPr/>
        </p:nvSpPr>
        <p:spPr>
          <a:xfrm>
            <a:off x="1282233" y="2142914"/>
            <a:ext cx="466985" cy="466985"/>
          </a:xfrm>
          <a:prstGeom prst="ellipse">
            <a:avLst/>
          </a:prstGeom>
          <a:solidFill>
            <a:srgbClr val="09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Oval 79"/>
          <p:cNvSpPr/>
          <p:nvPr/>
        </p:nvSpPr>
        <p:spPr>
          <a:xfrm>
            <a:off x="1282233" y="2785680"/>
            <a:ext cx="466985" cy="466985"/>
          </a:xfrm>
          <a:prstGeom prst="ellipse">
            <a:avLst/>
          </a:prstGeom>
          <a:solidFill>
            <a:srgbClr val="43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Oval 82"/>
          <p:cNvSpPr/>
          <p:nvPr/>
        </p:nvSpPr>
        <p:spPr>
          <a:xfrm>
            <a:off x="1282233" y="3428446"/>
            <a:ext cx="466985" cy="466985"/>
          </a:xfrm>
          <a:prstGeom prst="ellipse">
            <a:avLst/>
          </a:prstGeom>
          <a:solidFill>
            <a:srgbClr val="09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Oval 85"/>
          <p:cNvSpPr/>
          <p:nvPr/>
        </p:nvSpPr>
        <p:spPr>
          <a:xfrm>
            <a:off x="1282233" y="4071211"/>
            <a:ext cx="466985" cy="466985"/>
          </a:xfrm>
          <a:prstGeom prst="ellipse">
            <a:avLst/>
          </a:prstGeom>
          <a:solidFill>
            <a:srgbClr val="43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93"/>
          <p:cNvSpPr txBox="1"/>
          <p:nvPr/>
        </p:nvSpPr>
        <p:spPr>
          <a:xfrm>
            <a:off x="633955" y="1592632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852625" y="1514726"/>
            <a:ext cx="27193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程序开发提出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“互联网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+”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被写入政府工作报告成为国家战略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市值突破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亿美金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文本框 93"/>
          <p:cNvSpPr txBox="1"/>
          <p:nvPr/>
        </p:nvSpPr>
        <p:spPr>
          <a:xfrm>
            <a:off x="633955" y="2238310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852625" y="2220999"/>
            <a:ext cx="27193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程序开发发布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开放平台战略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用户同时最高同时在线超过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文本框 93"/>
          <p:cNvSpPr txBox="1"/>
          <p:nvPr/>
        </p:nvSpPr>
        <p:spPr>
          <a:xfrm>
            <a:off x="633955" y="2877189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852625" y="2799283"/>
            <a:ext cx="27193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程序开发提出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“互联网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+”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被写入政府工作报告成为国家战略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市值突破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亿美金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文本框 93"/>
          <p:cNvSpPr txBox="1"/>
          <p:nvPr/>
        </p:nvSpPr>
        <p:spPr>
          <a:xfrm>
            <a:off x="633955" y="3520392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2019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852625" y="3503080"/>
            <a:ext cx="27193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用户同时最高同时在线超过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文本框 93"/>
          <p:cNvSpPr txBox="1"/>
          <p:nvPr/>
        </p:nvSpPr>
        <p:spPr>
          <a:xfrm>
            <a:off x="633955" y="4173655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202X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852625" y="4095750"/>
            <a:ext cx="27193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程序开发提出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“互联网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+”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被写入政府工作报告成为国家战略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市值突破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亿美金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Freeform 39"/>
          <p:cNvSpPr>
            <a:spLocks noChangeArrowheads="1"/>
          </p:cNvSpPr>
          <p:nvPr/>
        </p:nvSpPr>
        <p:spPr bwMode="auto">
          <a:xfrm>
            <a:off x="1411702" y="1635857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Freeform 39"/>
          <p:cNvSpPr>
            <a:spLocks noChangeArrowheads="1"/>
          </p:cNvSpPr>
          <p:nvPr/>
        </p:nvSpPr>
        <p:spPr bwMode="auto">
          <a:xfrm>
            <a:off x="1411702" y="2267145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Freeform 39"/>
          <p:cNvSpPr>
            <a:spLocks noChangeArrowheads="1"/>
          </p:cNvSpPr>
          <p:nvPr/>
        </p:nvSpPr>
        <p:spPr bwMode="auto">
          <a:xfrm>
            <a:off x="1411702" y="2905577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Freeform 39"/>
          <p:cNvSpPr>
            <a:spLocks noChangeArrowheads="1"/>
          </p:cNvSpPr>
          <p:nvPr/>
        </p:nvSpPr>
        <p:spPr bwMode="auto">
          <a:xfrm>
            <a:off x="1411702" y="3551154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Freeform 39"/>
          <p:cNvSpPr>
            <a:spLocks noChangeArrowheads="1"/>
          </p:cNvSpPr>
          <p:nvPr/>
        </p:nvSpPr>
        <p:spPr bwMode="auto">
          <a:xfrm>
            <a:off x="1411702" y="4193158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阶段工作计划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5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7"/>
          <p:cNvSpPr/>
          <p:nvPr/>
        </p:nvSpPr>
        <p:spPr>
          <a:xfrm>
            <a:off x="5449408" y="1500148"/>
            <a:ext cx="466985" cy="466985"/>
          </a:xfrm>
          <a:prstGeom prst="ellipse">
            <a:avLst/>
          </a:prstGeom>
          <a:solidFill>
            <a:srgbClr val="09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Oval 73"/>
          <p:cNvSpPr/>
          <p:nvPr/>
        </p:nvSpPr>
        <p:spPr>
          <a:xfrm>
            <a:off x="5449408" y="2142914"/>
            <a:ext cx="466985" cy="466985"/>
          </a:xfrm>
          <a:prstGeom prst="ellipse">
            <a:avLst/>
          </a:prstGeom>
          <a:solidFill>
            <a:srgbClr val="43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79"/>
          <p:cNvSpPr/>
          <p:nvPr/>
        </p:nvSpPr>
        <p:spPr>
          <a:xfrm>
            <a:off x="5449408" y="2785680"/>
            <a:ext cx="466985" cy="466985"/>
          </a:xfrm>
          <a:prstGeom prst="ellipse">
            <a:avLst/>
          </a:prstGeom>
          <a:solidFill>
            <a:srgbClr val="09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Oval 82"/>
          <p:cNvSpPr/>
          <p:nvPr/>
        </p:nvSpPr>
        <p:spPr>
          <a:xfrm>
            <a:off x="5449408" y="3428446"/>
            <a:ext cx="466985" cy="466985"/>
          </a:xfrm>
          <a:prstGeom prst="ellipse">
            <a:avLst/>
          </a:prstGeom>
          <a:solidFill>
            <a:srgbClr val="43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Oval 85"/>
          <p:cNvSpPr/>
          <p:nvPr/>
        </p:nvSpPr>
        <p:spPr>
          <a:xfrm>
            <a:off x="5449408" y="4071211"/>
            <a:ext cx="466985" cy="466985"/>
          </a:xfrm>
          <a:prstGeom prst="ellipse">
            <a:avLst/>
          </a:prstGeom>
          <a:solidFill>
            <a:srgbClr val="09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93"/>
          <p:cNvSpPr txBox="1"/>
          <p:nvPr/>
        </p:nvSpPr>
        <p:spPr>
          <a:xfrm>
            <a:off x="4801130" y="1592632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9800" y="1514726"/>
            <a:ext cx="27193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程序开发提出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“互联网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+”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被写入政府工作报告成为国家战略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市值突破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亿美金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框 93"/>
          <p:cNvSpPr txBox="1"/>
          <p:nvPr/>
        </p:nvSpPr>
        <p:spPr>
          <a:xfrm>
            <a:off x="4801130" y="2238310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19800" y="2220999"/>
            <a:ext cx="27193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程序开发发布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开放平台战略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用户同时最高同时在线超过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93"/>
          <p:cNvSpPr txBox="1"/>
          <p:nvPr/>
        </p:nvSpPr>
        <p:spPr>
          <a:xfrm>
            <a:off x="4801130" y="2877189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9800" y="2799283"/>
            <a:ext cx="27193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程序开发提出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“互联网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+”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被写入政府工作报告成为国家战略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市值突破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亿美金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文本框 93"/>
          <p:cNvSpPr txBox="1"/>
          <p:nvPr/>
        </p:nvSpPr>
        <p:spPr>
          <a:xfrm>
            <a:off x="4801130" y="3520392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2019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9800" y="3503080"/>
            <a:ext cx="27193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用户同时最高同时在线超过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文本框 93"/>
          <p:cNvSpPr txBox="1"/>
          <p:nvPr/>
        </p:nvSpPr>
        <p:spPr>
          <a:xfrm>
            <a:off x="4801130" y="4173655"/>
            <a:ext cx="579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202X</a:t>
            </a:r>
            <a:endParaRPr lang="zh-CN" altLang="en-US" sz="1100" b="1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19800" y="4095750"/>
            <a:ext cx="271937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移动支付绑卡账户数超过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程序开发提出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“互联网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+”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被写入政府工作报告成为国家战略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  市值突破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亿美金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39"/>
          <p:cNvSpPr>
            <a:spLocks noChangeArrowheads="1"/>
          </p:cNvSpPr>
          <p:nvPr/>
        </p:nvSpPr>
        <p:spPr bwMode="auto">
          <a:xfrm>
            <a:off x="5578877" y="1635857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39"/>
          <p:cNvSpPr>
            <a:spLocks noChangeArrowheads="1"/>
          </p:cNvSpPr>
          <p:nvPr/>
        </p:nvSpPr>
        <p:spPr bwMode="auto">
          <a:xfrm>
            <a:off x="5578877" y="2267145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39"/>
          <p:cNvSpPr>
            <a:spLocks noChangeArrowheads="1"/>
          </p:cNvSpPr>
          <p:nvPr/>
        </p:nvSpPr>
        <p:spPr bwMode="auto">
          <a:xfrm>
            <a:off x="5578877" y="2905577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39"/>
          <p:cNvSpPr>
            <a:spLocks noChangeArrowheads="1"/>
          </p:cNvSpPr>
          <p:nvPr/>
        </p:nvSpPr>
        <p:spPr bwMode="auto">
          <a:xfrm>
            <a:off x="5578877" y="3551154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9"/>
          <p:cNvSpPr>
            <a:spLocks noChangeArrowheads="1"/>
          </p:cNvSpPr>
          <p:nvPr/>
        </p:nvSpPr>
        <p:spPr bwMode="auto">
          <a:xfrm>
            <a:off x="5578877" y="4193158"/>
            <a:ext cx="208046" cy="2081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51435" tIns="25718" rIns="51435" bIns="25718" anchor="ctr"/>
          <a:lstStyle/>
          <a:p>
            <a:pPr defTabSz="1028700">
              <a:defRPr/>
            </a:pPr>
            <a:endParaRPr lang="en-US" sz="2025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4"/>
          <p:cNvSpPr/>
          <p:nvPr/>
        </p:nvSpPr>
        <p:spPr>
          <a:xfrm>
            <a:off x="2557768" y="2870561"/>
            <a:ext cx="1611313" cy="532444"/>
          </a:xfrm>
          <a:custGeom>
            <a:avLst/>
            <a:gdLst>
              <a:gd name="connsiteX0" fmla="*/ 0 w 5800801"/>
              <a:gd name="connsiteY0" fmla="*/ 0 h 2320320"/>
              <a:gd name="connsiteX1" fmla="*/ 4640641 w 5800801"/>
              <a:gd name="connsiteY1" fmla="*/ 0 h 2320320"/>
              <a:gd name="connsiteX2" fmla="*/ 5800801 w 5800801"/>
              <a:gd name="connsiteY2" fmla="*/ 1160160 h 2320320"/>
              <a:gd name="connsiteX3" fmla="*/ 4640641 w 5800801"/>
              <a:gd name="connsiteY3" fmla="*/ 2320320 h 2320320"/>
              <a:gd name="connsiteX4" fmla="*/ 0 w 5800801"/>
              <a:gd name="connsiteY4" fmla="*/ 2320320 h 2320320"/>
              <a:gd name="connsiteX5" fmla="*/ 1160160 w 5800801"/>
              <a:gd name="connsiteY5" fmla="*/ 1160160 h 2320320"/>
              <a:gd name="connsiteX6" fmla="*/ 0 w 5800801"/>
              <a:gd name="connsiteY6" fmla="*/ 0 h 23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0801" h="2320320">
                <a:moveTo>
                  <a:pt x="0" y="0"/>
                </a:moveTo>
                <a:lnTo>
                  <a:pt x="4640641" y="0"/>
                </a:lnTo>
                <a:lnTo>
                  <a:pt x="5800801" y="1160160"/>
                </a:lnTo>
                <a:lnTo>
                  <a:pt x="4640641" y="2320320"/>
                </a:lnTo>
                <a:lnTo>
                  <a:pt x="0" y="2320320"/>
                </a:lnTo>
                <a:lnTo>
                  <a:pt x="1160160" y="116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2501" tIns="32500" rIns="467501" bIns="32500" numCol="1" spcCol="1270" anchor="ctr" anchorCtr="0">
            <a:noAutofit/>
          </a:bodyPr>
          <a:lstStyle/>
          <a:p>
            <a:pPr algn="ctr" defTabSz="10833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AU" sz="243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8" name="Freeform 17"/>
          <p:cNvSpPr/>
          <p:nvPr/>
        </p:nvSpPr>
        <p:spPr>
          <a:xfrm>
            <a:off x="733205" y="2859692"/>
            <a:ext cx="1611314" cy="532444"/>
          </a:xfrm>
          <a:custGeom>
            <a:avLst/>
            <a:gdLst>
              <a:gd name="connsiteX0" fmla="*/ 0 w 5800801"/>
              <a:gd name="connsiteY0" fmla="*/ 0 h 2320320"/>
              <a:gd name="connsiteX1" fmla="*/ 4640641 w 5800801"/>
              <a:gd name="connsiteY1" fmla="*/ 0 h 2320320"/>
              <a:gd name="connsiteX2" fmla="*/ 5800801 w 5800801"/>
              <a:gd name="connsiteY2" fmla="*/ 1160160 h 2320320"/>
              <a:gd name="connsiteX3" fmla="*/ 4640641 w 5800801"/>
              <a:gd name="connsiteY3" fmla="*/ 2320320 h 2320320"/>
              <a:gd name="connsiteX4" fmla="*/ 0 w 5800801"/>
              <a:gd name="connsiteY4" fmla="*/ 2320320 h 2320320"/>
              <a:gd name="connsiteX5" fmla="*/ 1160160 w 5800801"/>
              <a:gd name="connsiteY5" fmla="*/ 1160160 h 2320320"/>
              <a:gd name="connsiteX6" fmla="*/ 0 w 5800801"/>
              <a:gd name="connsiteY6" fmla="*/ 0 h 23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0801" h="2320320">
                <a:moveTo>
                  <a:pt x="0" y="0"/>
                </a:moveTo>
                <a:lnTo>
                  <a:pt x="4640641" y="0"/>
                </a:lnTo>
                <a:lnTo>
                  <a:pt x="5800801" y="1160160"/>
                </a:lnTo>
                <a:lnTo>
                  <a:pt x="4640641" y="2320320"/>
                </a:lnTo>
                <a:lnTo>
                  <a:pt x="0" y="2320320"/>
                </a:lnTo>
                <a:lnTo>
                  <a:pt x="1160160" y="1160160"/>
                </a:lnTo>
                <a:lnTo>
                  <a:pt x="0" y="0"/>
                </a:lnTo>
                <a:close/>
              </a:path>
            </a:pathLst>
          </a:custGeom>
          <a:solidFill>
            <a:srgbClr val="09607D"/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2501" tIns="32500" rIns="467501" bIns="32500" numCol="1" spcCol="1270" anchor="ctr" anchorCtr="0">
            <a:noAutofit/>
          </a:bodyPr>
          <a:lstStyle/>
          <a:p>
            <a:pPr algn="ctr" defTabSz="10833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AU" sz="243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9" name="Freeform 8"/>
          <p:cNvSpPr/>
          <p:nvPr/>
        </p:nvSpPr>
        <p:spPr>
          <a:xfrm>
            <a:off x="6237287" y="2859693"/>
            <a:ext cx="1611314" cy="532444"/>
          </a:xfrm>
          <a:custGeom>
            <a:avLst/>
            <a:gdLst>
              <a:gd name="connsiteX0" fmla="*/ 0 w 5800801"/>
              <a:gd name="connsiteY0" fmla="*/ 0 h 2320320"/>
              <a:gd name="connsiteX1" fmla="*/ 4640641 w 5800801"/>
              <a:gd name="connsiteY1" fmla="*/ 0 h 2320320"/>
              <a:gd name="connsiteX2" fmla="*/ 5800801 w 5800801"/>
              <a:gd name="connsiteY2" fmla="*/ 1160160 h 2320320"/>
              <a:gd name="connsiteX3" fmla="*/ 4640641 w 5800801"/>
              <a:gd name="connsiteY3" fmla="*/ 2320320 h 2320320"/>
              <a:gd name="connsiteX4" fmla="*/ 0 w 5800801"/>
              <a:gd name="connsiteY4" fmla="*/ 2320320 h 2320320"/>
              <a:gd name="connsiteX5" fmla="*/ 1160160 w 5800801"/>
              <a:gd name="connsiteY5" fmla="*/ 1160160 h 2320320"/>
              <a:gd name="connsiteX6" fmla="*/ 0 w 5800801"/>
              <a:gd name="connsiteY6" fmla="*/ 0 h 23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0801" h="2320320">
                <a:moveTo>
                  <a:pt x="0" y="0"/>
                </a:moveTo>
                <a:lnTo>
                  <a:pt x="4640641" y="0"/>
                </a:lnTo>
                <a:lnTo>
                  <a:pt x="5800801" y="1160160"/>
                </a:lnTo>
                <a:lnTo>
                  <a:pt x="4640641" y="2320320"/>
                </a:lnTo>
                <a:lnTo>
                  <a:pt x="0" y="2320320"/>
                </a:lnTo>
                <a:lnTo>
                  <a:pt x="1160160" y="116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2501" tIns="32500" rIns="467501" bIns="32500" numCol="1" spcCol="1270" anchor="ctr" anchorCtr="0">
            <a:noAutofit/>
          </a:bodyPr>
          <a:lstStyle/>
          <a:p>
            <a:pPr algn="ctr" defTabSz="10833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AU" sz="243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2" name="Freeform 11"/>
          <p:cNvSpPr/>
          <p:nvPr/>
        </p:nvSpPr>
        <p:spPr>
          <a:xfrm>
            <a:off x="4402846" y="2859693"/>
            <a:ext cx="1611314" cy="532444"/>
          </a:xfrm>
          <a:custGeom>
            <a:avLst/>
            <a:gdLst>
              <a:gd name="connsiteX0" fmla="*/ 0 w 5800801"/>
              <a:gd name="connsiteY0" fmla="*/ 0 h 2320320"/>
              <a:gd name="connsiteX1" fmla="*/ 4640641 w 5800801"/>
              <a:gd name="connsiteY1" fmla="*/ 0 h 2320320"/>
              <a:gd name="connsiteX2" fmla="*/ 5800801 w 5800801"/>
              <a:gd name="connsiteY2" fmla="*/ 1160160 h 2320320"/>
              <a:gd name="connsiteX3" fmla="*/ 4640641 w 5800801"/>
              <a:gd name="connsiteY3" fmla="*/ 2320320 h 2320320"/>
              <a:gd name="connsiteX4" fmla="*/ 0 w 5800801"/>
              <a:gd name="connsiteY4" fmla="*/ 2320320 h 2320320"/>
              <a:gd name="connsiteX5" fmla="*/ 1160160 w 5800801"/>
              <a:gd name="connsiteY5" fmla="*/ 1160160 h 2320320"/>
              <a:gd name="connsiteX6" fmla="*/ 0 w 5800801"/>
              <a:gd name="connsiteY6" fmla="*/ 0 h 23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0801" h="2320320">
                <a:moveTo>
                  <a:pt x="0" y="0"/>
                </a:moveTo>
                <a:lnTo>
                  <a:pt x="4640641" y="0"/>
                </a:lnTo>
                <a:lnTo>
                  <a:pt x="5800801" y="1160160"/>
                </a:lnTo>
                <a:lnTo>
                  <a:pt x="4640641" y="2320320"/>
                </a:lnTo>
                <a:lnTo>
                  <a:pt x="0" y="2320320"/>
                </a:lnTo>
                <a:lnTo>
                  <a:pt x="1160160" y="1160160"/>
                </a:lnTo>
                <a:lnTo>
                  <a:pt x="0" y="0"/>
                </a:lnTo>
                <a:close/>
              </a:path>
            </a:pathLst>
          </a:custGeom>
          <a:solidFill>
            <a:srgbClr val="09607D"/>
          </a:solidFill>
          <a:ln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2501" tIns="32500" rIns="467501" bIns="32500" numCol="1" spcCol="1270" anchor="ctr" anchorCtr="0">
            <a:noAutofit/>
          </a:bodyPr>
          <a:lstStyle/>
          <a:p>
            <a:pPr algn="ctr" defTabSz="10833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AU" sz="243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Text Placeholder 33"/>
          <p:cNvSpPr txBox="1"/>
          <p:nvPr/>
        </p:nvSpPr>
        <p:spPr>
          <a:xfrm>
            <a:off x="864733" y="1823813"/>
            <a:ext cx="1417989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endParaRPr lang="en-AU" altLang="zh-CN" sz="14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864732" y="2125751"/>
            <a:ext cx="14234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 Placeholder 33"/>
          <p:cNvSpPr txBox="1"/>
          <p:nvPr/>
        </p:nvSpPr>
        <p:spPr>
          <a:xfrm>
            <a:off x="2712076" y="1823813"/>
            <a:ext cx="1417989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endParaRPr lang="en-AU" altLang="zh-CN" sz="14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2712075" y="2125751"/>
            <a:ext cx="14234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 Placeholder 33"/>
          <p:cNvSpPr txBox="1"/>
          <p:nvPr/>
        </p:nvSpPr>
        <p:spPr>
          <a:xfrm>
            <a:off x="4564885" y="1823813"/>
            <a:ext cx="1417989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endParaRPr lang="en-AU" altLang="zh-CN" sz="14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20"/>
          <p:cNvSpPr txBox="1"/>
          <p:nvPr/>
        </p:nvSpPr>
        <p:spPr>
          <a:xfrm>
            <a:off x="4564884" y="2125751"/>
            <a:ext cx="14234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 Placeholder 33"/>
          <p:cNvSpPr txBox="1"/>
          <p:nvPr/>
        </p:nvSpPr>
        <p:spPr>
          <a:xfrm>
            <a:off x="6299659" y="1823813"/>
            <a:ext cx="1417989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endParaRPr lang="en-AU" altLang="zh-CN" sz="14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6299659" y="2125751"/>
            <a:ext cx="14234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阶段工作计划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38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310140" y="2935520"/>
            <a:ext cx="527174" cy="530740"/>
            <a:chOff x="7895485" y="4264990"/>
            <a:chExt cx="702937" cy="707692"/>
          </a:xfrm>
          <a:solidFill>
            <a:schemeClr val="bg1"/>
          </a:solidFill>
        </p:grpSpPr>
        <p:sp>
          <p:nvSpPr>
            <p:cNvPr id="41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69033" y="2935520"/>
            <a:ext cx="527174" cy="530740"/>
            <a:chOff x="7895485" y="4264990"/>
            <a:chExt cx="702937" cy="707692"/>
          </a:xfrm>
          <a:solidFill>
            <a:schemeClr val="bg1"/>
          </a:solidFill>
        </p:grpSpPr>
        <p:sp>
          <p:nvSpPr>
            <p:cNvPr id="44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027926" y="2935520"/>
            <a:ext cx="527174" cy="530740"/>
            <a:chOff x="7895485" y="4264990"/>
            <a:chExt cx="702937" cy="707692"/>
          </a:xfrm>
          <a:solidFill>
            <a:schemeClr val="bg1"/>
          </a:solidFill>
        </p:grpSpPr>
        <p:sp>
          <p:nvSpPr>
            <p:cNvPr id="47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886819" y="2935520"/>
            <a:ext cx="527174" cy="530740"/>
            <a:chOff x="7895485" y="4264990"/>
            <a:chExt cx="702937" cy="707692"/>
          </a:xfrm>
          <a:solidFill>
            <a:schemeClr val="bg1"/>
          </a:solidFill>
        </p:grpSpPr>
        <p:sp>
          <p:nvSpPr>
            <p:cNvPr id="50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2"/>
          <p:cNvSpPr txBox="1"/>
          <p:nvPr/>
        </p:nvSpPr>
        <p:spPr>
          <a:xfrm>
            <a:off x="1262868" y="474391"/>
            <a:ext cx="66056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赠送</a:t>
            </a:r>
            <a:r>
              <a:rPr lang="zh-CN" altLang="en-US" sz="3600" b="1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可编辑</a:t>
            </a:r>
            <a:r>
              <a:rPr lang="zh-CN" altLang="en-US" sz="3600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的矢量图标</a:t>
            </a:r>
            <a:endParaRPr lang="en-US" sz="3600" b="1" dirty="0">
              <a:solidFill>
                <a:srgbClr val="373545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2788303" y="1775998"/>
            <a:ext cx="523061" cy="525803"/>
            <a:chOff x="3717608" y="2367938"/>
            <a:chExt cx="697452" cy="701109"/>
          </a:xfrm>
          <a:solidFill>
            <a:schemeClr val="tx2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53753" y="3202549"/>
            <a:ext cx="529643" cy="527722"/>
            <a:chOff x="3618897" y="2279040"/>
            <a:chExt cx="706229" cy="703668"/>
          </a:xfrm>
          <a:solidFill>
            <a:schemeClr val="tx2"/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6" name="组合 465"/>
          <p:cNvGrpSpPr/>
          <p:nvPr/>
        </p:nvGrpSpPr>
        <p:grpSpPr>
          <a:xfrm>
            <a:off x="5921540" y="3198709"/>
            <a:ext cx="527174" cy="530740"/>
            <a:chOff x="7895485" y="4264990"/>
            <a:chExt cx="702937" cy="707692"/>
          </a:xfrm>
          <a:solidFill>
            <a:schemeClr val="tx2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8" name="组合 457"/>
          <p:cNvGrpSpPr/>
          <p:nvPr/>
        </p:nvGrpSpPr>
        <p:grpSpPr>
          <a:xfrm>
            <a:off x="1760837" y="1828661"/>
            <a:ext cx="443517" cy="421300"/>
            <a:chOff x="2347576" y="2438159"/>
            <a:chExt cx="591389" cy="561764"/>
          </a:xfrm>
          <a:solidFill>
            <a:schemeClr val="tx2"/>
          </a:solidFill>
        </p:grpSpPr>
        <p:sp>
          <p:nvSpPr>
            <p:cNvPr id="14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3868435" y="1828661"/>
            <a:ext cx="500294" cy="425689"/>
            <a:chOff x="5157861" y="2438159"/>
            <a:chExt cx="667095" cy="567616"/>
          </a:xfrm>
          <a:solidFill>
            <a:schemeClr val="tx2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157861" y="2438159"/>
              <a:ext cx="623207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229544" y="2438159"/>
              <a:ext cx="595412" cy="551158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2847825" y="3204467"/>
            <a:ext cx="404020" cy="527448"/>
            <a:chOff x="3796972" y="4272669"/>
            <a:chExt cx="538723" cy="703303"/>
          </a:xfrm>
          <a:solidFill>
            <a:schemeClr val="tx2"/>
          </a:solidFill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6346" y="4272669"/>
              <a:ext cx="439976" cy="450948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796972" y="4405796"/>
              <a:ext cx="538723" cy="570176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7" name="组合 466"/>
          <p:cNvGrpSpPr/>
          <p:nvPr/>
        </p:nvGrpSpPr>
        <p:grpSpPr>
          <a:xfrm>
            <a:off x="8121847" y="3202548"/>
            <a:ext cx="396065" cy="526899"/>
            <a:chOff x="10829388" y="4270110"/>
            <a:chExt cx="528116" cy="702571"/>
          </a:xfrm>
          <a:solidFill>
            <a:schemeClr val="tx2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0829388" y="427011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0838165" y="437727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3861852" y="3212697"/>
            <a:ext cx="510168" cy="510167"/>
            <a:chOff x="5149083" y="4283641"/>
            <a:chExt cx="680262" cy="680261"/>
          </a:xfrm>
          <a:solidFill>
            <a:schemeClr val="tx2"/>
          </a:solidFill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181999" y="4316557"/>
              <a:ext cx="614430" cy="614796"/>
            </a:xfrm>
            <a:custGeom>
              <a:avLst/>
              <a:gdLst>
                <a:gd name="T0" fmla="*/ 474 w 711"/>
                <a:gd name="T1" fmla="*/ 58 h 711"/>
                <a:gd name="T2" fmla="*/ 627 w 711"/>
                <a:gd name="T3" fmla="*/ 185 h 711"/>
                <a:gd name="T4" fmla="*/ 654 w 711"/>
                <a:gd name="T5" fmla="*/ 237 h 711"/>
                <a:gd name="T6" fmla="*/ 656 w 711"/>
                <a:gd name="T7" fmla="*/ 236 h 711"/>
                <a:gd name="T8" fmla="*/ 680 w 711"/>
                <a:gd name="T9" fmla="*/ 230 h 711"/>
                <a:gd name="T10" fmla="*/ 708 w 711"/>
                <a:gd name="T11" fmla="*/ 227 h 711"/>
                <a:gd name="T12" fmla="*/ 711 w 711"/>
                <a:gd name="T13" fmla="*/ 227 h 711"/>
                <a:gd name="T14" fmla="*/ 675 w 711"/>
                <a:gd name="T15" fmla="*/ 154 h 711"/>
                <a:gd name="T16" fmla="*/ 484 w 711"/>
                <a:gd name="T17" fmla="*/ 0 h 711"/>
                <a:gd name="T18" fmla="*/ 484 w 711"/>
                <a:gd name="T19" fmla="*/ 3 h 711"/>
                <a:gd name="T20" fmla="*/ 482 w 711"/>
                <a:gd name="T21" fmla="*/ 31 h 711"/>
                <a:gd name="T22" fmla="*/ 475 w 711"/>
                <a:gd name="T23" fmla="*/ 55 h 711"/>
                <a:gd name="T24" fmla="*/ 474 w 711"/>
                <a:gd name="T25" fmla="*/ 58 h 711"/>
                <a:gd name="T26" fmla="*/ 484 w 711"/>
                <a:gd name="T27" fmla="*/ 711 h 711"/>
                <a:gd name="T28" fmla="*/ 557 w 711"/>
                <a:gd name="T29" fmla="*/ 676 h 711"/>
                <a:gd name="T30" fmla="*/ 711 w 711"/>
                <a:gd name="T31" fmla="*/ 485 h 711"/>
                <a:gd name="T32" fmla="*/ 708 w 711"/>
                <a:gd name="T33" fmla="*/ 485 h 711"/>
                <a:gd name="T34" fmla="*/ 680 w 711"/>
                <a:gd name="T35" fmla="*/ 482 h 711"/>
                <a:gd name="T36" fmla="*/ 656 w 711"/>
                <a:gd name="T37" fmla="*/ 476 h 711"/>
                <a:gd name="T38" fmla="*/ 654 w 711"/>
                <a:gd name="T39" fmla="*/ 475 h 711"/>
                <a:gd name="T40" fmla="*/ 527 w 711"/>
                <a:gd name="T41" fmla="*/ 627 h 711"/>
                <a:gd name="T42" fmla="*/ 474 w 711"/>
                <a:gd name="T43" fmla="*/ 654 h 711"/>
                <a:gd name="T44" fmla="*/ 475 w 711"/>
                <a:gd name="T45" fmla="*/ 657 h 711"/>
                <a:gd name="T46" fmla="*/ 482 w 711"/>
                <a:gd name="T47" fmla="*/ 680 h 711"/>
                <a:gd name="T48" fmla="*/ 484 w 711"/>
                <a:gd name="T49" fmla="*/ 708 h 711"/>
                <a:gd name="T50" fmla="*/ 484 w 711"/>
                <a:gd name="T51" fmla="*/ 711 h 711"/>
                <a:gd name="T52" fmla="*/ 237 w 711"/>
                <a:gd name="T53" fmla="*/ 654 h 711"/>
                <a:gd name="T54" fmla="*/ 84 w 711"/>
                <a:gd name="T55" fmla="*/ 527 h 711"/>
                <a:gd name="T56" fmla="*/ 57 w 711"/>
                <a:gd name="T57" fmla="*/ 475 h 711"/>
                <a:gd name="T58" fmla="*/ 55 w 711"/>
                <a:gd name="T59" fmla="*/ 476 h 711"/>
                <a:gd name="T60" fmla="*/ 31 w 711"/>
                <a:gd name="T61" fmla="*/ 482 h 711"/>
                <a:gd name="T62" fmla="*/ 3 w 711"/>
                <a:gd name="T63" fmla="*/ 485 h 711"/>
                <a:gd name="T64" fmla="*/ 0 w 711"/>
                <a:gd name="T65" fmla="*/ 485 h 711"/>
                <a:gd name="T66" fmla="*/ 36 w 711"/>
                <a:gd name="T67" fmla="*/ 557 h 711"/>
                <a:gd name="T68" fmla="*/ 227 w 711"/>
                <a:gd name="T69" fmla="*/ 711 h 711"/>
                <a:gd name="T70" fmla="*/ 227 w 711"/>
                <a:gd name="T71" fmla="*/ 708 h 711"/>
                <a:gd name="T72" fmla="*/ 229 w 711"/>
                <a:gd name="T73" fmla="*/ 680 h 711"/>
                <a:gd name="T74" fmla="*/ 236 w 711"/>
                <a:gd name="T75" fmla="*/ 657 h 711"/>
                <a:gd name="T76" fmla="*/ 237 w 711"/>
                <a:gd name="T77" fmla="*/ 654 h 711"/>
                <a:gd name="T78" fmla="*/ 227 w 711"/>
                <a:gd name="T79" fmla="*/ 0 h 711"/>
                <a:gd name="T80" fmla="*/ 154 w 711"/>
                <a:gd name="T81" fmla="*/ 36 h 711"/>
                <a:gd name="T82" fmla="*/ 0 w 711"/>
                <a:gd name="T83" fmla="*/ 227 h 711"/>
                <a:gd name="T84" fmla="*/ 3 w 711"/>
                <a:gd name="T85" fmla="*/ 227 h 711"/>
                <a:gd name="T86" fmla="*/ 31 w 711"/>
                <a:gd name="T87" fmla="*/ 230 h 711"/>
                <a:gd name="T88" fmla="*/ 55 w 711"/>
                <a:gd name="T89" fmla="*/ 236 h 711"/>
                <a:gd name="T90" fmla="*/ 57 w 711"/>
                <a:gd name="T91" fmla="*/ 237 h 711"/>
                <a:gd name="T92" fmla="*/ 184 w 711"/>
                <a:gd name="T93" fmla="*/ 84 h 711"/>
                <a:gd name="T94" fmla="*/ 237 w 711"/>
                <a:gd name="T95" fmla="*/ 58 h 711"/>
                <a:gd name="T96" fmla="*/ 236 w 711"/>
                <a:gd name="T97" fmla="*/ 55 h 711"/>
                <a:gd name="T98" fmla="*/ 229 w 711"/>
                <a:gd name="T99" fmla="*/ 31 h 711"/>
                <a:gd name="T100" fmla="*/ 227 w 711"/>
                <a:gd name="T101" fmla="*/ 3 h 711"/>
                <a:gd name="T102" fmla="*/ 227 w 711"/>
                <a:gd name="T10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711">
                  <a:moveTo>
                    <a:pt x="474" y="58"/>
                  </a:moveTo>
                  <a:cubicBezTo>
                    <a:pt x="539" y="83"/>
                    <a:pt x="592" y="129"/>
                    <a:pt x="627" y="185"/>
                  </a:cubicBezTo>
                  <a:cubicBezTo>
                    <a:pt x="637" y="201"/>
                    <a:pt x="646" y="219"/>
                    <a:pt x="654" y="237"/>
                  </a:cubicBezTo>
                  <a:cubicBezTo>
                    <a:pt x="655" y="237"/>
                    <a:pt x="655" y="236"/>
                    <a:pt x="656" y="236"/>
                  </a:cubicBezTo>
                  <a:cubicBezTo>
                    <a:pt x="664" y="234"/>
                    <a:pt x="672" y="231"/>
                    <a:pt x="680" y="230"/>
                  </a:cubicBezTo>
                  <a:cubicBezTo>
                    <a:pt x="689" y="228"/>
                    <a:pt x="699" y="227"/>
                    <a:pt x="708" y="227"/>
                  </a:cubicBezTo>
                  <a:cubicBezTo>
                    <a:pt x="709" y="227"/>
                    <a:pt x="710" y="227"/>
                    <a:pt x="711" y="227"/>
                  </a:cubicBezTo>
                  <a:cubicBezTo>
                    <a:pt x="702" y="202"/>
                    <a:pt x="690" y="177"/>
                    <a:pt x="675" y="154"/>
                  </a:cubicBezTo>
                  <a:cubicBezTo>
                    <a:pt x="632" y="85"/>
                    <a:pt x="565" y="30"/>
                    <a:pt x="484" y="0"/>
                  </a:cubicBezTo>
                  <a:cubicBezTo>
                    <a:pt x="484" y="1"/>
                    <a:pt x="484" y="2"/>
                    <a:pt x="484" y="3"/>
                  </a:cubicBezTo>
                  <a:cubicBezTo>
                    <a:pt x="484" y="13"/>
                    <a:pt x="483" y="23"/>
                    <a:pt x="482" y="31"/>
                  </a:cubicBezTo>
                  <a:cubicBezTo>
                    <a:pt x="480" y="40"/>
                    <a:pt x="478" y="48"/>
                    <a:pt x="475" y="55"/>
                  </a:cubicBezTo>
                  <a:cubicBezTo>
                    <a:pt x="475" y="56"/>
                    <a:pt x="475" y="57"/>
                    <a:pt x="474" y="58"/>
                  </a:cubicBezTo>
                  <a:close/>
                  <a:moveTo>
                    <a:pt x="484" y="711"/>
                  </a:moveTo>
                  <a:cubicBezTo>
                    <a:pt x="510" y="702"/>
                    <a:pt x="534" y="690"/>
                    <a:pt x="557" y="676"/>
                  </a:cubicBezTo>
                  <a:cubicBezTo>
                    <a:pt x="626" y="632"/>
                    <a:pt x="682" y="566"/>
                    <a:pt x="711" y="485"/>
                  </a:cubicBezTo>
                  <a:cubicBezTo>
                    <a:pt x="710" y="485"/>
                    <a:pt x="709" y="485"/>
                    <a:pt x="708" y="485"/>
                  </a:cubicBezTo>
                  <a:cubicBezTo>
                    <a:pt x="699" y="485"/>
                    <a:pt x="689" y="484"/>
                    <a:pt x="680" y="482"/>
                  </a:cubicBezTo>
                  <a:cubicBezTo>
                    <a:pt x="672" y="480"/>
                    <a:pt x="664" y="478"/>
                    <a:pt x="656" y="476"/>
                  </a:cubicBezTo>
                  <a:cubicBezTo>
                    <a:pt x="655" y="475"/>
                    <a:pt x="655" y="475"/>
                    <a:pt x="654" y="475"/>
                  </a:cubicBezTo>
                  <a:cubicBezTo>
                    <a:pt x="628" y="539"/>
                    <a:pt x="583" y="592"/>
                    <a:pt x="527" y="627"/>
                  </a:cubicBezTo>
                  <a:cubicBezTo>
                    <a:pt x="510" y="638"/>
                    <a:pt x="493" y="647"/>
                    <a:pt x="474" y="654"/>
                  </a:cubicBezTo>
                  <a:cubicBezTo>
                    <a:pt x="475" y="655"/>
                    <a:pt x="475" y="656"/>
                    <a:pt x="475" y="657"/>
                  </a:cubicBezTo>
                  <a:cubicBezTo>
                    <a:pt x="478" y="664"/>
                    <a:pt x="480" y="672"/>
                    <a:pt x="482" y="680"/>
                  </a:cubicBezTo>
                  <a:cubicBezTo>
                    <a:pt x="483" y="689"/>
                    <a:pt x="484" y="699"/>
                    <a:pt x="484" y="708"/>
                  </a:cubicBezTo>
                  <a:cubicBezTo>
                    <a:pt x="484" y="709"/>
                    <a:pt x="484" y="710"/>
                    <a:pt x="484" y="711"/>
                  </a:cubicBezTo>
                  <a:close/>
                  <a:moveTo>
                    <a:pt x="237" y="654"/>
                  </a:moveTo>
                  <a:cubicBezTo>
                    <a:pt x="172" y="628"/>
                    <a:pt x="119" y="583"/>
                    <a:pt x="84" y="527"/>
                  </a:cubicBezTo>
                  <a:cubicBezTo>
                    <a:pt x="74" y="510"/>
                    <a:pt x="65" y="493"/>
                    <a:pt x="57" y="475"/>
                  </a:cubicBezTo>
                  <a:cubicBezTo>
                    <a:pt x="57" y="475"/>
                    <a:pt x="56" y="475"/>
                    <a:pt x="55" y="476"/>
                  </a:cubicBezTo>
                  <a:cubicBezTo>
                    <a:pt x="47" y="478"/>
                    <a:pt x="39" y="480"/>
                    <a:pt x="31" y="482"/>
                  </a:cubicBezTo>
                  <a:cubicBezTo>
                    <a:pt x="22" y="484"/>
                    <a:pt x="12" y="485"/>
                    <a:pt x="3" y="485"/>
                  </a:cubicBezTo>
                  <a:cubicBezTo>
                    <a:pt x="2" y="485"/>
                    <a:pt x="1" y="485"/>
                    <a:pt x="0" y="485"/>
                  </a:cubicBezTo>
                  <a:cubicBezTo>
                    <a:pt x="9" y="510"/>
                    <a:pt x="21" y="535"/>
                    <a:pt x="36" y="557"/>
                  </a:cubicBezTo>
                  <a:cubicBezTo>
                    <a:pt x="80" y="627"/>
                    <a:pt x="146" y="682"/>
                    <a:pt x="227" y="711"/>
                  </a:cubicBezTo>
                  <a:cubicBezTo>
                    <a:pt x="227" y="710"/>
                    <a:pt x="227" y="709"/>
                    <a:pt x="227" y="708"/>
                  </a:cubicBezTo>
                  <a:cubicBezTo>
                    <a:pt x="227" y="699"/>
                    <a:pt x="228" y="689"/>
                    <a:pt x="229" y="680"/>
                  </a:cubicBezTo>
                  <a:cubicBezTo>
                    <a:pt x="231" y="672"/>
                    <a:pt x="233" y="664"/>
                    <a:pt x="236" y="657"/>
                  </a:cubicBezTo>
                  <a:cubicBezTo>
                    <a:pt x="236" y="656"/>
                    <a:pt x="236" y="655"/>
                    <a:pt x="237" y="654"/>
                  </a:cubicBezTo>
                  <a:close/>
                  <a:moveTo>
                    <a:pt x="227" y="0"/>
                  </a:moveTo>
                  <a:cubicBezTo>
                    <a:pt x="201" y="10"/>
                    <a:pt x="177" y="22"/>
                    <a:pt x="154" y="36"/>
                  </a:cubicBezTo>
                  <a:cubicBezTo>
                    <a:pt x="85" y="80"/>
                    <a:pt x="29" y="146"/>
                    <a:pt x="0" y="227"/>
                  </a:cubicBezTo>
                  <a:cubicBezTo>
                    <a:pt x="1" y="227"/>
                    <a:pt x="2" y="227"/>
                    <a:pt x="3" y="227"/>
                  </a:cubicBezTo>
                  <a:cubicBezTo>
                    <a:pt x="12" y="227"/>
                    <a:pt x="22" y="228"/>
                    <a:pt x="31" y="230"/>
                  </a:cubicBezTo>
                  <a:cubicBezTo>
                    <a:pt x="39" y="231"/>
                    <a:pt x="47" y="234"/>
                    <a:pt x="55" y="236"/>
                  </a:cubicBezTo>
                  <a:cubicBezTo>
                    <a:pt x="56" y="236"/>
                    <a:pt x="56" y="237"/>
                    <a:pt x="57" y="237"/>
                  </a:cubicBezTo>
                  <a:cubicBezTo>
                    <a:pt x="83" y="172"/>
                    <a:pt x="128" y="120"/>
                    <a:pt x="184" y="84"/>
                  </a:cubicBezTo>
                  <a:cubicBezTo>
                    <a:pt x="201" y="74"/>
                    <a:pt x="218" y="65"/>
                    <a:pt x="237" y="58"/>
                  </a:cubicBezTo>
                  <a:cubicBezTo>
                    <a:pt x="236" y="57"/>
                    <a:pt x="236" y="56"/>
                    <a:pt x="236" y="55"/>
                  </a:cubicBezTo>
                  <a:cubicBezTo>
                    <a:pt x="233" y="48"/>
                    <a:pt x="231" y="40"/>
                    <a:pt x="229" y="31"/>
                  </a:cubicBezTo>
                  <a:cubicBezTo>
                    <a:pt x="228" y="23"/>
                    <a:pt x="227" y="13"/>
                    <a:pt x="227" y="3"/>
                  </a:cubicBezTo>
                  <a:cubicBezTo>
                    <a:pt x="227" y="2"/>
                    <a:pt x="227" y="1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149083" y="4283641"/>
              <a:ext cx="680262" cy="680261"/>
            </a:xfrm>
            <a:custGeom>
              <a:avLst/>
              <a:gdLst>
                <a:gd name="T0" fmla="*/ 312 w 787"/>
                <a:gd name="T1" fmla="*/ 197 h 787"/>
                <a:gd name="T2" fmla="*/ 243 w 787"/>
                <a:gd name="T3" fmla="*/ 243 h 787"/>
                <a:gd name="T4" fmla="*/ 197 w 787"/>
                <a:gd name="T5" fmla="*/ 312 h 787"/>
                <a:gd name="T6" fmla="*/ 144 w 787"/>
                <a:gd name="T7" fmla="*/ 325 h 787"/>
                <a:gd name="T8" fmla="*/ 62 w 787"/>
                <a:gd name="T9" fmla="*/ 305 h 787"/>
                <a:gd name="T10" fmla="*/ 41 w 787"/>
                <a:gd name="T11" fmla="*/ 303 h 787"/>
                <a:gd name="T12" fmla="*/ 11 w 787"/>
                <a:gd name="T13" fmla="*/ 318 h 787"/>
                <a:gd name="T14" fmla="*/ 11 w 787"/>
                <a:gd name="T15" fmla="*/ 470 h 787"/>
                <a:gd name="T16" fmla="*/ 41 w 787"/>
                <a:gd name="T17" fmla="*/ 485 h 787"/>
                <a:gd name="T18" fmla="*/ 62 w 787"/>
                <a:gd name="T19" fmla="*/ 483 h 787"/>
                <a:gd name="T20" fmla="*/ 144 w 787"/>
                <a:gd name="T21" fmla="*/ 462 h 787"/>
                <a:gd name="T22" fmla="*/ 197 w 787"/>
                <a:gd name="T23" fmla="*/ 476 h 787"/>
                <a:gd name="T24" fmla="*/ 243 w 787"/>
                <a:gd name="T25" fmla="*/ 545 h 787"/>
                <a:gd name="T26" fmla="*/ 312 w 787"/>
                <a:gd name="T27" fmla="*/ 591 h 787"/>
                <a:gd name="T28" fmla="*/ 325 w 787"/>
                <a:gd name="T29" fmla="*/ 643 h 787"/>
                <a:gd name="T30" fmla="*/ 305 w 787"/>
                <a:gd name="T31" fmla="*/ 726 h 787"/>
                <a:gd name="T32" fmla="*/ 303 w 787"/>
                <a:gd name="T33" fmla="*/ 746 h 787"/>
                <a:gd name="T34" fmla="*/ 317 w 787"/>
                <a:gd name="T35" fmla="*/ 777 h 787"/>
                <a:gd name="T36" fmla="*/ 470 w 787"/>
                <a:gd name="T37" fmla="*/ 777 h 787"/>
                <a:gd name="T38" fmla="*/ 484 w 787"/>
                <a:gd name="T39" fmla="*/ 746 h 787"/>
                <a:gd name="T40" fmla="*/ 482 w 787"/>
                <a:gd name="T41" fmla="*/ 726 h 787"/>
                <a:gd name="T42" fmla="*/ 462 w 787"/>
                <a:gd name="T43" fmla="*/ 643 h 787"/>
                <a:gd name="T44" fmla="*/ 475 w 787"/>
                <a:gd name="T45" fmla="*/ 591 h 787"/>
                <a:gd name="T46" fmla="*/ 544 w 787"/>
                <a:gd name="T47" fmla="*/ 545 h 787"/>
                <a:gd name="T48" fmla="*/ 590 w 787"/>
                <a:gd name="T49" fmla="*/ 476 h 787"/>
                <a:gd name="T50" fmla="*/ 643 w 787"/>
                <a:gd name="T51" fmla="*/ 462 h 787"/>
                <a:gd name="T52" fmla="*/ 725 w 787"/>
                <a:gd name="T53" fmla="*/ 483 h 787"/>
                <a:gd name="T54" fmla="*/ 746 w 787"/>
                <a:gd name="T55" fmla="*/ 485 h 787"/>
                <a:gd name="T56" fmla="*/ 777 w 787"/>
                <a:gd name="T57" fmla="*/ 470 h 787"/>
                <a:gd name="T58" fmla="*/ 776 w 787"/>
                <a:gd name="T59" fmla="*/ 318 h 787"/>
                <a:gd name="T60" fmla="*/ 746 w 787"/>
                <a:gd name="T61" fmla="*/ 303 h 787"/>
                <a:gd name="T62" fmla="*/ 725 w 787"/>
                <a:gd name="T63" fmla="*/ 305 h 787"/>
                <a:gd name="T64" fmla="*/ 643 w 787"/>
                <a:gd name="T65" fmla="*/ 325 h 787"/>
                <a:gd name="T66" fmla="*/ 590 w 787"/>
                <a:gd name="T67" fmla="*/ 312 h 787"/>
                <a:gd name="T68" fmla="*/ 544 w 787"/>
                <a:gd name="T69" fmla="*/ 243 h 787"/>
                <a:gd name="T70" fmla="*/ 475 w 787"/>
                <a:gd name="T71" fmla="*/ 197 h 787"/>
                <a:gd name="T72" fmla="*/ 462 w 787"/>
                <a:gd name="T73" fmla="*/ 145 h 787"/>
                <a:gd name="T74" fmla="*/ 482 w 787"/>
                <a:gd name="T75" fmla="*/ 62 h 787"/>
                <a:gd name="T76" fmla="*/ 484 w 787"/>
                <a:gd name="T77" fmla="*/ 41 h 787"/>
                <a:gd name="T78" fmla="*/ 470 w 787"/>
                <a:gd name="T79" fmla="*/ 11 h 787"/>
                <a:gd name="T80" fmla="*/ 317 w 787"/>
                <a:gd name="T81" fmla="*/ 11 h 787"/>
                <a:gd name="T82" fmla="*/ 303 w 787"/>
                <a:gd name="T83" fmla="*/ 41 h 787"/>
                <a:gd name="T84" fmla="*/ 305 w 787"/>
                <a:gd name="T85" fmla="*/ 62 h 787"/>
                <a:gd name="T86" fmla="*/ 325 w 787"/>
                <a:gd name="T87" fmla="*/ 145 h 787"/>
                <a:gd name="T88" fmla="*/ 312 w 787"/>
                <a:gd name="T89" fmla="*/ 197 h 787"/>
                <a:gd name="T90" fmla="*/ 238 w 787"/>
                <a:gd name="T91" fmla="*/ 394 h 787"/>
                <a:gd name="T92" fmla="*/ 394 w 787"/>
                <a:gd name="T93" fmla="*/ 238 h 787"/>
                <a:gd name="T94" fmla="*/ 549 w 787"/>
                <a:gd name="T95" fmla="*/ 394 h 787"/>
                <a:gd name="T96" fmla="*/ 394 w 787"/>
                <a:gd name="T97" fmla="*/ 550 h 787"/>
                <a:gd name="T98" fmla="*/ 238 w 787"/>
                <a:gd name="T99" fmla="*/ 39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7" h="787">
                  <a:moveTo>
                    <a:pt x="312" y="197"/>
                  </a:moveTo>
                  <a:cubicBezTo>
                    <a:pt x="286" y="208"/>
                    <a:pt x="262" y="224"/>
                    <a:pt x="243" y="243"/>
                  </a:cubicBezTo>
                  <a:cubicBezTo>
                    <a:pt x="223" y="263"/>
                    <a:pt x="208" y="286"/>
                    <a:pt x="197" y="312"/>
                  </a:cubicBezTo>
                  <a:cubicBezTo>
                    <a:pt x="186" y="319"/>
                    <a:pt x="166" y="325"/>
                    <a:pt x="144" y="325"/>
                  </a:cubicBezTo>
                  <a:cubicBezTo>
                    <a:pt x="99" y="325"/>
                    <a:pt x="98" y="312"/>
                    <a:pt x="62" y="305"/>
                  </a:cubicBezTo>
                  <a:cubicBezTo>
                    <a:pt x="55" y="304"/>
                    <a:pt x="48" y="303"/>
                    <a:pt x="41" y="303"/>
                  </a:cubicBezTo>
                  <a:cubicBezTo>
                    <a:pt x="30" y="303"/>
                    <a:pt x="13" y="304"/>
                    <a:pt x="11" y="318"/>
                  </a:cubicBezTo>
                  <a:cubicBezTo>
                    <a:pt x="0" y="368"/>
                    <a:pt x="0" y="420"/>
                    <a:pt x="11" y="470"/>
                  </a:cubicBezTo>
                  <a:cubicBezTo>
                    <a:pt x="13" y="484"/>
                    <a:pt x="30" y="485"/>
                    <a:pt x="41" y="485"/>
                  </a:cubicBezTo>
                  <a:cubicBezTo>
                    <a:pt x="48" y="485"/>
                    <a:pt x="55" y="484"/>
                    <a:pt x="62" y="483"/>
                  </a:cubicBezTo>
                  <a:cubicBezTo>
                    <a:pt x="98" y="475"/>
                    <a:pt x="99" y="462"/>
                    <a:pt x="144" y="462"/>
                  </a:cubicBezTo>
                  <a:cubicBezTo>
                    <a:pt x="166" y="462"/>
                    <a:pt x="186" y="468"/>
                    <a:pt x="197" y="476"/>
                  </a:cubicBezTo>
                  <a:cubicBezTo>
                    <a:pt x="207" y="502"/>
                    <a:pt x="223" y="525"/>
                    <a:pt x="243" y="545"/>
                  </a:cubicBezTo>
                  <a:cubicBezTo>
                    <a:pt x="262" y="564"/>
                    <a:pt x="286" y="580"/>
                    <a:pt x="312" y="591"/>
                  </a:cubicBezTo>
                  <a:cubicBezTo>
                    <a:pt x="319" y="601"/>
                    <a:pt x="325" y="621"/>
                    <a:pt x="325" y="643"/>
                  </a:cubicBezTo>
                  <a:cubicBezTo>
                    <a:pt x="325" y="688"/>
                    <a:pt x="312" y="689"/>
                    <a:pt x="305" y="726"/>
                  </a:cubicBezTo>
                  <a:cubicBezTo>
                    <a:pt x="303" y="732"/>
                    <a:pt x="303" y="739"/>
                    <a:pt x="303" y="746"/>
                  </a:cubicBezTo>
                  <a:cubicBezTo>
                    <a:pt x="303" y="757"/>
                    <a:pt x="304" y="774"/>
                    <a:pt x="317" y="777"/>
                  </a:cubicBezTo>
                  <a:cubicBezTo>
                    <a:pt x="368" y="787"/>
                    <a:pt x="419" y="787"/>
                    <a:pt x="470" y="777"/>
                  </a:cubicBezTo>
                  <a:cubicBezTo>
                    <a:pt x="483" y="774"/>
                    <a:pt x="484" y="757"/>
                    <a:pt x="484" y="746"/>
                  </a:cubicBezTo>
                  <a:cubicBezTo>
                    <a:pt x="484" y="739"/>
                    <a:pt x="484" y="732"/>
                    <a:pt x="482" y="726"/>
                  </a:cubicBezTo>
                  <a:cubicBezTo>
                    <a:pt x="475" y="689"/>
                    <a:pt x="462" y="688"/>
                    <a:pt x="462" y="643"/>
                  </a:cubicBezTo>
                  <a:cubicBezTo>
                    <a:pt x="462" y="621"/>
                    <a:pt x="468" y="601"/>
                    <a:pt x="475" y="591"/>
                  </a:cubicBezTo>
                  <a:cubicBezTo>
                    <a:pt x="501" y="580"/>
                    <a:pt x="525" y="564"/>
                    <a:pt x="544" y="545"/>
                  </a:cubicBezTo>
                  <a:cubicBezTo>
                    <a:pt x="564" y="525"/>
                    <a:pt x="580" y="502"/>
                    <a:pt x="590" y="476"/>
                  </a:cubicBezTo>
                  <a:cubicBezTo>
                    <a:pt x="601" y="468"/>
                    <a:pt x="621" y="462"/>
                    <a:pt x="643" y="462"/>
                  </a:cubicBezTo>
                  <a:cubicBezTo>
                    <a:pt x="688" y="462"/>
                    <a:pt x="689" y="475"/>
                    <a:pt x="725" y="483"/>
                  </a:cubicBezTo>
                  <a:cubicBezTo>
                    <a:pt x="732" y="484"/>
                    <a:pt x="739" y="485"/>
                    <a:pt x="746" y="485"/>
                  </a:cubicBezTo>
                  <a:cubicBezTo>
                    <a:pt x="757" y="485"/>
                    <a:pt x="774" y="484"/>
                    <a:pt x="777" y="470"/>
                  </a:cubicBezTo>
                  <a:cubicBezTo>
                    <a:pt x="787" y="420"/>
                    <a:pt x="787" y="368"/>
                    <a:pt x="776" y="318"/>
                  </a:cubicBezTo>
                  <a:cubicBezTo>
                    <a:pt x="774" y="304"/>
                    <a:pt x="757" y="303"/>
                    <a:pt x="746" y="303"/>
                  </a:cubicBezTo>
                  <a:cubicBezTo>
                    <a:pt x="739" y="303"/>
                    <a:pt x="732" y="304"/>
                    <a:pt x="725" y="305"/>
                  </a:cubicBezTo>
                  <a:cubicBezTo>
                    <a:pt x="689" y="312"/>
                    <a:pt x="688" y="325"/>
                    <a:pt x="643" y="325"/>
                  </a:cubicBezTo>
                  <a:cubicBezTo>
                    <a:pt x="621" y="325"/>
                    <a:pt x="601" y="319"/>
                    <a:pt x="590" y="312"/>
                  </a:cubicBezTo>
                  <a:cubicBezTo>
                    <a:pt x="580" y="286"/>
                    <a:pt x="564" y="263"/>
                    <a:pt x="544" y="243"/>
                  </a:cubicBezTo>
                  <a:cubicBezTo>
                    <a:pt x="525" y="224"/>
                    <a:pt x="501" y="208"/>
                    <a:pt x="475" y="197"/>
                  </a:cubicBezTo>
                  <a:cubicBezTo>
                    <a:pt x="468" y="186"/>
                    <a:pt x="462" y="167"/>
                    <a:pt x="462" y="145"/>
                  </a:cubicBezTo>
                  <a:cubicBezTo>
                    <a:pt x="462" y="99"/>
                    <a:pt x="475" y="99"/>
                    <a:pt x="482" y="62"/>
                  </a:cubicBezTo>
                  <a:cubicBezTo>
                    <a:pt x="484" y="56"/>
                    <a:pt x="484" y="48"/>
                    <a:pt x="484" y="41"/>
                  </a:cubicBezTo>
                  <a:cubicBezTo>
                    <a:pt x="484" y="30"/>
                    <a:pt x="483" y="14"/>
                    <a:pt x="470" y="11"/>
                  </a:cubicBezTo>
                  <a:cubicBezTo>
                    <a:pt x="419" y="0"/>
                    <a:pt x="368" y="1"/>
                    <a:pt x="317" y="11"/>
                  </a:cubicBezTo>
                  <a:cubicBezTo>
                    <a:pt x="304" y="14"/>
                    <a:pt x="303" y="30"/>
                    <a:pt x="303" y="41"/>
                  </a:cubicBezTo>
                  <a:cubicBezTo>
                    <a:pt x="303" y="48"/>
                    <a:pt x="303" y="56"/>
                    <a:pt x="305" y="62"/>
                  </a:cubicBezTo>
                  <a:cubicBezTo>
                    <a:pt x="312" y="99"/>
                    <a:pt x="325" y="99"/>
                    <a:pt x="325" y="145"/>
                  </a:cubicBezTo>
                  <a:cubicBezTo>
                    <a:pt x="325" y="167"/>
                    <a:pt x="319" y="187"/>
                    <a:pt x="312" y="197"/>
                  </a:cubicBezTo>
                  <a:close/>
                  <a:moveTo>
                    <a:pt x="238" y="394"/>
                  </a:moveTo>
                  <a:cubicBezTo>
                    <a:pt x="238" y="308"/>
                    <a:pt x="307" y="238"/>
                    <a:pt x="394" y="238"/>
                  </a:cubicBezTo>
                  <a:cubicBezTo>
                    <a:pt x="480" y="238"/>
                    <a:pt x="549" y="308"/>
                    <a:pt x="549" y="394"/>
                  </a:cubicBezTo>
                  <a:cubicBezTo>
                    <a:pt x="549" y="480"/>
                    <a:pt x="480" y="550"/>
                    <a:pt x="394" y="550"/>
                  </a:cubicBezTo>
                  <a:cubicBezTo>
                    <a:pt x="307" y="550"/>
                    <a:pt x="238" y="480"/>
                    <a:pt x="238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8159" y="1785049"/>
            <a:ext cx="375220" cy="505780"/>
            <a:chOff x="3722033" y="3714538"/>
            <a:chExt cx="500321" cy="674410"/>
          </a:xfrm>
          <a:solidFill>
            <a:schemeClr val="tx2"/>
          </a:solidFill>
        </p:grpSpPr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818586" y="4203888"/>
              <a:ext cx="306118" cy="185060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22033" y="3714538"/>
              <a:ext cx="500321" cy="50068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829192" y="3821698"/>
              <a:ext cx="286002" cy="287100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87408" y="3202001"/>
            <a:ext cx="531014" cy="527447"/>
            <a:chOff x="6463926" y="2278309"/>
            <a:chExt cx="708057" cy="703302"/>
          </a:xfrm>
          <a:solidFill>
            <a:schemeClr val="tx2"/>
          </a:solidFill>
        </p:grpSpPr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8066715" y="1802056"/>
            <a:ext cx="506328" cy="469847"/>
            <a:chOff x="10755875" y="2402684"/>
            <a:chExt cx="675141" cy="626498"/>
          </a:xfrm>
          <a:solidFill>
            <a:schemeClr val="tx2"/>
          </a:solidFill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10843285" y="2402684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1095640" y="2529593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10755875" y="2623220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84666" y="1785873"/>
            <a:ext cx="531836" cy="502214"/>
            <a:chOff x="6460269" y="872801"/>
            <a:chExt cx="709154" cy="669655"/>
          </a:xfrm>
          <a:solidFill>
            <a:schemeClr val="tx2"/>
          </a:solidFill>
        </p:grpSpPr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5826364" y="3962863"/>
            <a:ext cx="718349" cy="68846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4866919" y="3962863"/>
            <a:ext cx="503036" cy="69943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554261" y="3963412"/>
            <a:ext cx="721641" cy="9023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7028825" y="3962863"/>
            <a:ext cx="447357" cy="69943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2657470" y="2534392"/>
            <a:ext cx="784178" cy="90788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827735" y="2532474"/>
            <a:ext cx="715607" cy="90788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3871727" y="2534392"/>
            <a:ext cx="489871" cy="90788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1434713" y="3963412"/>
            <a:ext cx="1095491" cy="90788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081801" y="2532474"/>
            <a:ext cx="475608" cy="65554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7974008" y="3962863"/>
            <a:ext cx="691744" cy="90788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3771887" y="3963411"/>
            <a:ext cx="689549" cy="68023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781368" y="2534393"/>
            <a:ext cx="268250" cy="69943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4832360" y="2532473"/>
            <a:ext cx="571882" cy="70217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1581181" y="2534392"/>
            <a:ext cx="802555" cy="89417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2800100" y="3963411"/>
            <a:ext cx="499196" cy="69943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6919385" y="2532473"/>
            <a:ext cx="666236" cy="70217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26785" y="3167623"/>
            <a:ext cx="376592" cy="553962"/>
            <a:chOff x="3277534" y="1004515"/>
            <a:chExt cx="475498" cy="699451"/>
          </a:xfrm>
          <a:solidFill>
            <a:schemeClr val="tx2"/>
          </a:solidFill>
        </p:grpSpPr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2" name="Shape 23152"/>
          <p:cNvSpPr/>
          <p:nvPr/>
        </p:nvSpPr>
        <p:spPr>
          <a:xfrm>
            <a:off x="6002209" y="1818637"/>
            <a:ext cx="408219" cy="40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718367" y="3215567"/>
            <a:ext cx="532160" cy="504261"/>
            <a:chOff x="7410825" y="2727325"/>
            <a:chExt cx="7237414" cy="6858001"/>
          </a:xfrm>
          <a:solidFill>
            <a:schemeClr val="tx2"/>
          </a:solidFill>
        </p:grpSpPr>
        <p:sp>
          <p:nvSpPr>
            <p:cNvPr id="85" name="任意多边形 84"/>
            <p:cNvSpPr/>
            <p:nvPr/>
          </p:nvSpPr>
          <p:spPr>
            <a:xfrm>
              <a:off x="7410825" y="3128963"/>
              <a:ext cx="2333625" cy="6456362"/>
            </a:xfrm>
            <a:custGeom>
              <a:avLst/>
              <a:gdLst>
                <a:gd name="connsiteX0" fmla="*/ 1045369 w 2333625"/>
                <a:gd name="connsiteY0" fmla="*/ 1287462 h 6456362"/>
                <a:gd name="connsiteX1" fmla="*/ 1260475 w 2333625"/>
                <a:gd name="connsiteY1" fmla="*/ 2108074 h 6456362"/>
                <a:gd name="connsiteX2" fmla="*/ 1377156 w 2333625"/>
                <a:gd name="connsiteY2" fmla="*/ 1538249 h 6456362"/>
                <a:gd name="connsiteX3" fmla="*/ 1262856 w 2333625"/>
                <a:gd name="connsiteY3" fmla="*/ 1424760 h 6456362"/>
                <a:gd name="connsiteX4" fmla="*/ 1391444 w 2333625"/>
                <a:gd name="connsiteY4" fmla="*/ 1296986 h 6456362"/>
                <a:gd name="connsiteX5" fmla="*/ 1458119 w 2333625"/>
                <a:gd name="connsiteY5" fmla="*/ 1296986 h 6456362"/>
                <a:gd name="connsiteX6" fmla="*/ 1524794 w 2333625"/>
                <a:gd name="connsiteY6" fmla="*/ 1296986 h 6456362"/>
                <a:gd name="connsiteX7" fmla="*/ 1652588 w 2333625"/>
                <a:gd name="connsiteY7" fmla="*/ 1424760 h 6456362"/>
                <a:gd name="connsiteX8" fmla="*/ 1539081 w 2333625"/>
                <a:gd name="connsiteY8" fmla="*/ 1538249 h 6456362"/>
                <a:gd name="connsiteX9" fmla="*/ 1655763 w 2333625"/>
                <a:gd name="connsiteY9" fmla="*/ 2108074 h 6456362"/>
                <a:gd name="connsiteX10" fmla="*/ 1871663 w 2333625"/>
                <a:gd name="connsiteY10" fmla="*/ 1287462 h 6456362"/>
                <a:gd name="connsiteX11" fmla="*/ 2153444 w 2333625"/>
                <a:gd name="connsiteY11" fmla="*/ 1348572 h 6456362"/>
                <a:gd name="connsiteX12" fmla="*/ 2170113 w 2333625"/>
                <a:gd name="connsiteY12" fmla="*/ 1354127 h 6456362"/>
                <a:gd name="connsiteX13" fmla="*/ 2186781 w 2333625"/>
                <a:gd name="connsiteY13" fmla="*/ 1358095 h 6456362"/>
                <a:gd name="connsiteX14" fmla="*/ 2175669 w 2333625"/>
                <a:gd name="connsiteY14" fmla="*/ 1393015 h 6456362"/>
                <a:gd name="connsiteX15" fmla="*/ 2166144 w 2333625"/>
                <a:gd name="connsiteY15" fmla="*/ 1429522 h 6456362"/>
                <a:gd name="connsiteX16" fmla="*/ 2156619 w 2333625"/>
                <a:gd name="connsiteY16" fmla="*/ 1466029 h 6456362"/>
                <a:gd name="connsiteX17" fmla="*/ 2150269 w 2333625"/>
                <a:gd name="connsiteY17" fmla="*/ 1501742 h 6456362"/>
                <a:gd name="connsiteX18" fmla="*/ 1829594 w 2333625"/>
                <a:gd name="connsiteY18" fmla="*/ 3485018 h 6456362"/>
                <a:gd name="connsiteX19" fmla="*/ 1826419 w 2333625"/>
                <a:gd name="connsiteY19" fmla="*/ 3508827 h 6456362"/>
                <a:gd name="connsiteX20" fmla="*/ 1824038 w 2333625"/>
                <a:gd name="connsiteY20" fmla="*/ 3533430 h 6456362"/>
                <a:gd name="connsiteX21" fmla="*/ 1824038 w 2333625"/>
                <a:gd name="connsiteY21" fmla="*/ 3557239 h 6456362"/>
                <a:gd name="connsiteX22" fmla="*/ 1824038 w 2333625"/>
                <a:gd name="connsiteY22" fmla="*/ 3581841 h 6456362"/>
                <a:gd name="connsiteX23" fmla="*/ 1824831 w 2333625"/>
                <a:gd name="connsiteY23" fmla="*/ 3604856 h 6456362"/>
                <a:gd name="connsiteX24" fmla="*/ 1827213 w 2333625"/>
                <a:gd name="connsiteY24" fmla="*/ 3628665 h 6456362"/>
                <a:gd name="connsiteX25" fmla="*/ 1830388 w 2333625"/>
                <a:gd name="connsiteY25" fmla="*/ 3651680 h 6456362"/>
                <a:gd name="connsiteX26" fmla="*/ 1835150 w 2333625"/>
                <a:gd name="connsiteY26" fmla="*/ 3674696 h 6456362"/>
                <a:gd name="connsiteX27" fmla="*/ 1840706 w 2333625"/>
                <a:gd name="connsiteY27" fmla="*/ 3696917 h 6456362"/>
                <a:gd name="connsiteX28" fmla="*/ 1846263 w 2333625"/>
                <a:gd name="connsiteY28" fmla="*/ 3719932 h 6456362"/>
                <a:gd name="connsiteX29" fmla="*/ 1853406 w 2333625"/>
                <a:gd name="connsiteY29" fmla="*/ 3742154 h 6456362"/>
                <a:gd name="connsiteX30" fmla="*/ 1862138 w 2333625"/>
                <a:gd name="connsiteY30" fmla="*/ 3762788 h 6456362"/>
                <a:gd name="connsiteX31" fmla="*/ 1871663 w 2333625"/>
                <a:gd name="connsiteY31" fmla="*/ 3783423 h 6456362"/>
                <a:gd name="connsiteX32" fmla="*/ 1881188 w 2333625"/>
                <a:gd name="connsiteY32" fmla="*/ 3804851 h 6456362"/>
                <a:gd name="connsiteX33" fmla="*/ 1893094 w 2333625"/>
                <a:gd name="connsiteY33" fmla="*/ 3825485 h 6456362"/>
                <a:gd name="connsiteX34" fmla="*/ 1904206 w 2333625"/>
                <a:gd name="connsiteY34" fmla="*/ 3845326 h 6456362"/>
                <a:gd name="connsiteX35" fmla="*/ 1917700 w 2333625"/>
                <a:gd name="connsiteY35" fmla="*/ 3863579 h 6456362"/>
                <a:gd name="connsiteX36" fmla="*/ 1931988 w 2333625"/>
                <a:gd name="connsiteY36" fmla="*/ 3882626 h 6456362"/>
                <a:gd name="connsiteX37" fmla="*/ 1946275 w 2333625"/>
                <a:gd name="connsiteY37" fmla="*/ 3900086 h 6456362"/>
                <a:gd name="connsiteX38" fmla="*/ 1961356 w 2333625"/>
                <a:gd name="connsiteY38" fmla="*/ 3917546 h 6456362"/>
                <a:gd name="connsiteX39" fmla="*/ 1976438 w 2333625"/>
                <a:gd name="connsiteY39" fmla="*/ 3934212 h 6456362"/>
                <a:gd name="connsiteX40" fmla="*/ 1994694 w 2333625"/>
                <a:gd name="connsiteY40" fmla="*/ 3949291 h 6456362"/>
                <a:gd name="connsiteX41" fmla="*/ 2012156 w 2333625"/>
                <a:gd name="connsiteY41" fmla="*/ 3965163 h 6456362"/>
                <a:gd name="connsiteX42" fmla="*/ 2030413 w 2333625"/>
                <a:gd name="connsiteY42" fmla="*/ 3979449 h 6456362"/>
                <a:gd name="connsiteX43" fmla="*/ 2049463 w 2333625"/>
                <a:gd name="connsiteY43" fmla="*/ 3992147 h 6456362"/>
                <a:gd name="connsiteX44" fmla="*/ 2069306 w 2333625"/>
                <a:gd name="connsiteY44" fmla="*/ 4005638 h 6456362"/>
                <a:gd name="connsiteX45" fmla="*/ 2089944 w 2333625"/>
                <a:gd name="connsiteY45" fmla="*/ 4017543 h 6456362"/>
                <a:gd name="connsiteX46" fmla="*/ 2110581 w 2333625"/>
                <a:gd name="connsiteY46" fmla="*/ 4028654 h 6456362"/>
                <a:gd name="connsiteX47" fmla="*/ 2132013 w 2333625"/>
                <a:gd name="connsiteY47" fmla="*/ 4038177 h 6456362"/>
                <a:gd name="connsiteX48" fmla="*/ 2155031 w 2333625"/>
                <a:gd name="connsiteY48" fmla="*/ 4047701 h 6456362"/>
                <a:gd name="connsiteX49" fmla="*/ 2178050 w 2333625"/>
                <a:gd name="connsiteY49" fmla="*/ 4056431 h 6456362"/>
                <a:gd name="connsiteX50" fmla="*/ 2201069 w 2333625"/>
                <a:gd name="connsiteY50" fmla="*/ 4062780 h 6456362"/>
                <a:gd name="connsiteX51" fmla="*/ 2201863 w 2333625"/>
                <a:gd name="connsiteY51" fmla="*/ 4062780 h 6456362"/>
                <a:gd name="connsiteX52" fmla="*/ 2332831 w 2333625"/>
                <a:gd name="connsiteY52" fmla="*/ 6119070 h 6456362"/>
                <a:gd name="connsiteX53" fmla="*/ 2333625 w 2333625"/>
                <a:gd name="connsiteY53" fmla="*/ 6136530 h 6456362"/>
                <a:gd name="connsiteX54" fmla="*/ 2332831 w 2333625"/>
                <a:gd name="connsiteY54" fmla="*/ 6153196 h 6456362"/>
                <a:gd name="connsiteX55" fmla="*/ 2332038 w 2333625"/>
                <a:gd name="connsiteY55" fmla="*/ 6169862 h 6456362"/>
                <a:gd name="connsiteX56" fmla="*/ 2330450 w 2333625"/>
                <a:gd name="connsiteY56" fmla="*/ 6185735 h 6456362"/>
                <a:gd name="connsiteX57" fmla="*/ 2327275 w 2333625"/>
                <a:gd name="connsiteY57" fmla="*/ 6202401 h 6456362"/>
                <a:gd name="connsiteX58" fmla="*/ 2324100 w 2333625"/>
                <a:gd name="connsiteY58" fmla="*/ 6218273 h 6456362"/>
                <a:gd name="connsiteX59" fmla="*/ 2319338 w 2333625"/>
                <a:gd name="connsiteY59" fmla="*/ 6234146 h 6456362"/>
                <a:gd name="connsiteX60" fmla="*/ 2313781 w 2333625"/>
                <a:gd name="connsiteY60" fmla="*/ 6248431 h 6456362"/>
                <a:gd name="connsiteX61" fmla="*/ 2308225 w 2333625"/>
                <a:gd name="connsiteY61" fmla="*/ 6264304 h 6456362"/>
                <a:gd name="connsiteX62" fmla="*/ 2301875 w 2333625"/>
                <a:gd name="connsiteY62" fmla="*/ 6278589 h 6456362"/>
                <a:gd name="connsiteX63" fmla="*/ 2293938 w 2333625"/>
                <a:gd name="connsiteY63" fmla="*/ 6292875 h 6456362"/>
                <a:gd name="connsiteX64" fmla="*/ 2286794 w 2333625"/>
                <a:gd name="connsiteY64" fmla="*/ 6305573 h 6456362"/>
                <a:gd name="connsiteX65" fmla="*/ 2278063 w 2333625"/>
                <a:gd name="connsiteY65" fmla="*/ 6319065 h 6456362"/>
                <a:gd name="connsiteX66" fmla="*/ 2267744 w 2333625"/>
                <a:gd name="connsiteY66" fmla="*/ 6332556 h 6456362"/>
                <a:gd name="connsiteX67" fmla="*/ 2258219 w 2333625"/>
                <a:gd name="connsiteY67" fmla="*/ 6344461 h 6456362"/>
                <a:gd name="connsiteX68" fmla="*/ 2247900 w 2333625"/>
                <a:gd name="connsiteY68" fmla="*/ 6356365 h 6456362"/>
                <a:gd name="connsiteX69" fmla="*/ 2237581 w 2333625"/>
                <a:gd name="connsiteY69" fmla="*/ 6367475 h 6456362"/>
                <a:gd name="connsiteX70" fmla="*/ 2224881 w 2333625"/>
                <a:gd name="connsiteY70" fmla="*/ 6378587 h 6456362"/>
                <a:gd name="connsiteX71" fmla="*/ 2212975 w 2333625"/>
                <a:gd name="connsiteY71" fmla="*/ 6388110 h 6456362"/>
                <a:gd name="connsiteX72" fmla="*/ 2199481 w 2333625"/>
                <a:gd name="connsiteY72" fmla="*/ 6398427 h 6456362"/>
                <a:gd name="connsiteX73" fmla="*/ 2186781 w 2333625"/>
                <a:gd name="connsiteY73" fmla="*/ 6407157 h 6456362"/>
                <a:gd name="connsiteX74" fmla="*/ 2173288 w 2333625"/>
                <a:gd name="connsiteY74" fmla="*/ 6414299 h 6456362"/>
                <a:gd name="connsiteX75" fmla="*/ 2159000 w 2333625"/>
                <a:gd name="connsiteY75" fmla="*/ 6422236 h 6456362"/>
                <a:gd name="connsiteX76" fmla="*/ 2144713 w 2333625"/>
                <a:gd name="connsiteY76" fmla="*/ 6428585 h 6456362"/>
                <a:gd name="connsiteX77" fmla="*/ 2130425 w 2333625"/>
                <a:gd name="connsiteY77" fmla="*/ 6435727 h 6456362"/>
                <a:gd name="connsiteX78" fmla="*/ 2115344 w 2333625"/>
                <a:gd name="connsiteY78" fmla="*/ 6441283 h 6456362"/>
                <a:gd name="connsiteX79" fmla="*/ 2099469 w 2333625"/>
                <a:gd name="connsiteY79" fmla="*/ 6445251 h 6456362"/>
                <a:gd name="connsiteX80" fmla="*/ 2083594 w 2333625"/>
                <a:gd name="connsiteY80" fmla="*/ 6450013 h 6456362"/>
                <a:gd name="connsiteX81" fmla="*/ 2066925 w 2333625"/>
                <a:gd name="connsiteY81" fmla="*/ 6451600 h 6456362"/>
                <a:gd name="connsiteX82" fmla="*/ 2050256 w 2333625"/>
                <a:gd name="connsiteY82" fmla="*/ 6453981 h 6456362"/>
                <a:gd name="connsiteX83" fmla="*/ 2033588 w 2333625"/>
                <a:gd name="connsiteY83" fmla="*/ 6455569 h 6456362"/>
                <a:gd name="connsiteX84" fmla="*/ 2017713 w 2333625"/>
                <a:gd name="connsiteY84" fmla="*/ 6456362 h 6456362"/>
                <a:gd name="connsiteX85" fmla="*/ 2001838 w 2333625"/>
                <a:gd name="connsiteY85" fmla="*/ 6456362 h 6456362"/>
                <a:gd name="connsiteX86" fmla="*/ 1986756 w 2333625"/>
                <a:gd name="connsiteY86" fmla="*/ 6455569 h 6456362"/>
                <a:gd name="connsiteX87" fmla="*/ 1972469 w 2333625"/>
                <a:gd name="connsiteY87" fmla="*/ 6453187 h 6456362"/>
                <a:gd name="connsiteX88" fmla="*/ 1957388 w 2333625"/>
                <a:gd name="connsiteY88" fmla="*/ 6450807 h 6456362"/>
                <a:gd name="connsiteX89" fmla="*/ 1943100 w 2333625"/>
                <a:gd name="connsiteY89" fmla="*/ 6447632 h 6456362"/>
                <a:gd name="connsiteX90" fmla="*/ 1929606 w 2333625"/>
                <a:gd name="connsiteY90" fmla="*/ 6444457 h 6456362"/>
                <a:gd name="connsiteX91" fmla="*/ 1915319 w 2333625"/>
                <a:gd name="connsiteY91" fmla="*/ 6439696 h 6456362"/>
                <a:gd name="connsiteX92" fmla="*/ 1901825 w 2333625"/>
                <a:gd name="connsiteY92" fmla="*/ 6434141 h 6456362"/>
                <a:gd name="connsiteX93" fmla="*/ 1875631 w 2333625"/>
                <a:gd name="connsiteY93" fmla="*/ 6423029 h 6456362"/>
                <a:gd name="connsiteX94" fmla="*/ 1850231 w 2333625"/>
                <a:gd name="connsiteY94" fmla="*/ 6408745 h 6456362"/>
                <a:gd name="connsiteX95" fmla="*/ 1827213 w 2333625"/>
                <a:gd name="connsiteY95" fmla="*/ 6392871 h 6456362"/>
                <a:gd name="connsiteX96" fmla="*/ 1804988 w 2333625"/>
                <a:gd name="connsiteY96" fmla="*/ 6375412 h 6456362"/>
                <a:gd name="connsiteX97" fmla="*/ 1784350 w 2333625"/>
                <a:gd name="connsiteY97" fmla="*/ 6355571 h 6456362"/>
                <a:gd name="connsiteX98" fmla="*/ 1766094 w 2333625"/>
                <a:gd name="connsiteY98" fmla="*/ 6333349 h 6456362"/>
                <a:gd name="connsiteX99" fmla="*/ 1749425 w 2333625"/>
                <a:gd name="connsiteY99" fmla="*/ 6309541 h 6456362"/>
                <a:gd name="connsiteX100" fmla="*/ 1735138 w 2333625"/>
                <a:gd name="connsiteY100" fmla="*/ 6284939 h 6456362"/>
                <a:gd name="connsiteX101" fmla="*/ 1729581 w 2333625"/>
                <a:gd name="connsiteY101" fmla="*/ 6271447 h 6456362"/>
                <a:gd name="connsiteX102" fmla="*/ 1723231 w 2333625"/>
                <a:gd name="connsiteY102" fmla="*/ 6258749 h 6456362"/>
                <a:gd name="connsiteX103" fmla="*/ 1718469 w 2333625"/>
                <a:gd name="connsiteY103" fmla="*/ 6244463 h 6456362"/>
                <a:gd name="connsiteX104" fmla="*/ 1714500 w 2333625"/>
                <a:gd name="connsiteY104" fmla="*/ 6230971 h 6456362"/>
                <a:gd name="connsiteX105" fmla="*/ 1709738 w 2333625"/>
                <a:gd name="connsiteY105" fmla="*/ 6216687 h 6456362"/>
                <a:gd name="connsiteX106" fmla="*/ 1706563 w 2333625"/>
                <a:gd name="connsiteY106" fmla="*/ 6202401 h 6456362"/>
                <a:gd name="connsiteX107" fmla="*/ 1704181 w 2333625"/>
                <a:gd name="connsiteY107" fmla="*/ 6187322 h 6456362"/>
                <a:gd name="connsiteX108" fmla="*/ 1701800 w 2333625"/>
                <a:gd name="connsiteY108" fmla="*/ 6171449 h 6456362"/>
                <a:gd name="connsiteX109" fmla="*/ 1458119 w 2333625"/>
                <a:gd name="connsiteY109" fmla="*/ 3814374 h 6456362"/>
                <a:gd name="connsiteX110" fmla="*/ 1212850 w 2333625"/>
                <a:gd name="connsiteY110" fmla="*/ 6171449 h 6456362"/>
                <a:gd name="connsiteX111" fmla="*/ 1212056 w 2333625"/>
                <a:gd name="connsiteY111" fmla="*/ 6187322 h 6456362"/>
                <a:gd name="connsiteX112" fmla="*/ 1208881 w 2333625"/>
                <a:gd name="connsiteY112" fmla="*/ 6202401 h 6456362"/>
                <a:gd name="connsiteX113" fmla="*/ 1205706 w 2333625"/>
                <a:gd name="connsiteY113" fmla="*/ 6216687 h 6456362"/>
                <a:gd name="connsiteX114" fmla="*/ 1201738 w 2333625"/>
                <a:gd name="connsiteY114" fmla="*/ 6230971 h 6456362"/>
                <a:gd name="connsiteX115" fmla="*/ 1197769 w 2333625"/>
                <a:gd name="connsiteY115" fmla="*/ 6244463 h 6456362"/>
                <a:gd name="connsiteX116" fmla="*/ 1192213 w 2333625"/>
                <a:gd name="connsiteY116" fmla="*/ 6258749 h 6456362"/>
                <a:gd name="connsiteX117" fmla="*/ 1186656 w 2333625"/>
                <a:gd name="connsiteY117" fmla="*/ 6271447 h 6456362"/>
                <a:gd name="connsiteX118" fmla="*/ 1180306 w 2333625"/>
                <a:gd name="connsiteY118" fmla="*/ 6284939 h 6456362"/>
                <a:gd name="connsiteX119" fmla="*/ 1166019 w 2333625"/>
                <a:gd name="connsiteY119" fmla="*/ 6309541 h 6456362"/>
                <a:gd name="connsiteX120" fmla="*/ 1149350 w 2333625"/>
                <a:gd name="connsiteY120" fmla="*/ 6333349 h 6456362"/>
                <a:gd name="connsiteX121" fmla="*/ 1130300 w 2333625"/>
                <a:gd name="connsiteY121" fmla="*/ 6355571 h 6456362"/>
                <a:gd name="connsiteX122" fmla="*/ 1111250 w 2333625"/>
                <a:gd name="connsiteY122" fmla="*/ 6375412 h 6456362"/>
                <a:gd name="connsiteX123" fmla="*/ 1089025 w 2333625"/>
                <a:gd name="connsiteY123" fmla="*/ 6392871 h 6456362"/>
                <a:gd name="connsiteX124" fmla="*/ 1064419 w 2333625"/>
                <a:gd name="connsiteY124" fmla="*/ 6408745 h 6456362"/>
                <a:gd name="connsiteX125" fmla="*/ 1040606 w 2333625"/>
                <a:gd name="connsiteY125" fmla="*/ 6423029 h 6456362"/>
                <a:gd name="connsiteX126" fmla="*/ 1014413 w 2333625"/>
                <a:gd name="connsiteY126" fmla="*/ 6434141 h 6456362"/>
                <a:gd name="connsiteX127" fmla="*/ 1000125 w 2333625"/>
                <a:gd name="connsiteY127" fmla="*/ 6439696 h 6456362"/>
                <a:gd name="connsiteX128" fmla="*/ 986631 w 2333625"/>
                <a:gd name="connsiteY128" fmla="*/ 6444457 h 6456362"/>
                <a:gd name="connsiteX129" fmla="*/ 972344 w 2333625"/>
                <a:gd name="connsiteY129" fmla="*/ 6447632 h 6456362"/>
                <a:gd name="connsiteX130" fmla="*/ 958056 w 2333625"/>
                <a:gd name="connsiteY130" fmla="*/ 6450807 h 6456362"/>
                <a:gd name="connsiteX131" fmla="*/ 943769 w 2333625"/>
                <a:gd name="connsiteY131" fmla="*/ 6453187 h 6456362"/>
                <a:gd name="connsiteX132" fmla="*/ 928688 w 2333625"/>
                <a:gd name="connsiteY132" fmla="*/ 6455569 h 6456362"/>
                <a:gd name="connsiteX133" fmla="*/ 914400 w 2333625"/>
                <a:gd name="connsiteY133" fmla="*/ 6456362 h 6456362"/>
                <a:gd name="connsiteX134" fmla="*/ 898525 w 2333625"/>
                <a:gd name="connsiteY134" fmla="*/ 6456362 h 6456362"/>
                <a:gd name="connsiteX135" fmla="*/ 881063 w 2333625"/>
                <a:gd name="connsiteY135" fmla="*/ 6455569 h 6456362"/>
                <a:gd name="connsiteX136" fmla="*/ 864394 w 2333625"/>
                <a:gd name="connsiteY136" fmla="*/ 6453981 h 6456362"/>
                <a:gd name="connsiteX137" fmla="*/ 848519 w 2333625"/>
                <a:gd name="connsiteY137" fmla="*/ 6451600 h 6456362"/>
                <a:gd name="connsiteX138" fmla="*/ 831850 w 2333625"/>
                <a:gd name="connsiteY138" fmla="*/ 6450013 h 6456362"/>
                <a:gd name="connsiteX139" fmla="*/ 816769 w 2333625"/>
                <a:gd name="connsiteY139" fmla="*/ 6445251 h 6456362"/>
                <a:gd name="connsiteX140" fmla="*/ 800894 w 2333625"/>
                <a:gd name="connsiteY140" fmla="*/ 6441283 h 6456362"/>
                <a:gd name="connsiteX141" fmla="*/ 785813 w 2333625"/>
                <a:gd name="connsiteY141" fmla="*/ 6435727 h 6456362"/>
                <a:gd name="connsiteX142" fmla="*/ 769938 w 2333625"/>
                <a:gd name="connsiteY142" fmla="*/ 6428585 h 6456362"/>
                <a:gd name="connsiteX143" fmla="*/ 755650 w 2333625"/>
                <a:gd name="connsiteY143" fmla="*/ 6422236 h 6456362"/>
                <a:gd name="connsiteX144" fmla="*/ 741363 w 2333625"/>
                <a:gd name="connsiteY144" fmla="*/ 6414299 h 6456362"/>
                <a:gd name="connsiteX145" fmla="*/ 728663 w 2333625"/>
                <a:gd name="connsiteY145" fmla="*/ 6407157 h 6456362"/>
                <a:gd name="connsiteX146" fmla="*/ 715169 w 2333625"/>
                <a:gd name="connsiteY146" fmla="*/ 6398427 h 6456362"/>
                <a:gd name="connsiteX147" fmla="*/ 702469 w 2333625"/>
                <a:gd name="connsiteY147" fmla="*/ 6388110 h 6456362"/>
                <a:gd name="connsiteX148" fmla="*/ 689769 w 2333625"/>
                <a:gd name="connsiteY148" fmla="*/ 6378587 h 6456362"/>
                <a:gd name="connsiteX149" fmla="*/ 679450 w 2333625"/>
                <a:gd name="connsiteY149" fmla="*/ 6367475 h 6456362"/>
                <a:gd name="connsiteX150" fmla="*/ 668338 w 2333625"/>
                <a:gd name="connsiteY150" fmla="*/ 6356365 h 6456362"/>
                <a:gd name="connsiteX151" fmla="*/ 657225 w 2333625"/>
                <a:gd name="connsiteY151" fmla="*/ 6344461 h 6456362"/>
                <a:gd name="connsiteX152" fmla="*/ 646906 w 2333625"/>
                <a:gd name="connsiteY152" fmla="*/ 6332556 h 6456362"/>
                <a:gd name="connsiteX153" fmla="*/ 638175 w 2333625"/>
                <a:gd name="connsiteY153" fmla="*/ 6319065 h 6456362"/>
                <a:gd name="connsiteX154" fmla="*/ 629444 w 2333625"/>
                <a:gd name="connsiteY154" fmla="*/ 6305573 h 6456362"/>
                <a:gd name="connsiteX155" fmla="*/ 622300 w 2333625"/>
                <a:gd name="connsiteY155" fmla="*/ 6292875 h 6456362"/>
                <a:gd name="connsiteX156" fmla="*/ 614363 w 2333625"/>
                <a:gd name="connsiteY156" fmla="*/ 6278589 h 6456362"/>
                <a:gd name="connsiteX157" fmla="*/ 608012 w 2333625"/>
                <a:gd name="connsiteY157" fmla="*/ 6264304 h 6456362"/>
                <a:gd name="connsiteX158" fmla="*/ 600869 w 2333625"/>
                <a:gd name="connsiteY158" fmla="*/ 6248431 h 6456362"/>
                <a:gd name="connsiteX159" fmla="*/ 596900 w 2333625"/>
                <a:gd name="connsiteY159" fmla="*/ 6234146 h 6456362"/>
                <a:gd name="connsiteX160" fmla="*/ 592137 w 2333625"/>
                <a:gd name="connsiteY160" fmla="*/ 6218273 h 6456362"/>
                <a:gd name="connsiteX161" fmla="*/ 588169 w 2333625"/>
                <a:gd name="connsiteY161" fmla="*/ 6202401 h 6456362"/>
                <a:gd name="connsiteX162" fmla="*/ 585788 w 2333625"/>
                <a:gd name="connsiteY162" fmla="*/ 6185735 h 6456362"/>
                <a:gd name="connsiteX163" fmla="*/ 583406 w 2333625"/>
                <a:gd name="connsiteY163" fmla="*/ 6169862 h 6456362"/>
                <a:gd name="connsiteX164" fmla="*/ 582613 w 2333625"/>
                <a:gd name="connsiteY164" fmla="*/ 6153196 h 6456362"/>
                <a:gd name="connsiteX165" fmla="*/ 582613 w 2333625"/>
                <a:gd name="connsiteY165" fmla="*/ 6136530 h 6456362"/>
                <a:gd name="connsiteX166" fmla="*/ 582613 w 2333625"/>
                <a:gd name="connsiteY166" fmla="*/ 6119070 h 6456362"/>
                <a:gd name="connsiteX167" fmla="*/ 746125 w 2333625"/>
                <a:gd name="connsiteY167" fmla="*/ 3549302 h 6456362"/>
                <a:gd name="connsiteX168" fmla="*/ 749300 w 2333625"/>
                <a:gd name="connsiteY168" fmla="*/ 3496129 h 6456362"/>
                <a:gd name="connsiteX169" fmla="*/ 750888 w 2333625"/>
                <a:gd name="connsiteY169" fmla="*/ 3440575 h 6456362"/>
                <a:gd name="connsiteX170" fmla="*/ 750888 w 2333625"/>
                <a:gd name="connsiteY170" fmla="*/ 3387402 h 6456362"/>
                <a:gd name="connsiteX171" fmla="*/ 749300 w 2333625"/>
                <a:gd name="connsiteY171" fmla="*/ 3331848 h 6456362"/>
                <a:gd name="connsiteX172" fmla="*/ 723900 w 2333625"/>
                <a:gd name="connsiteY172" fmla="*/ 2545363 h 6456362"/>
                <a:gd name="connsiteX173" fmla="*/ 500063 w 2333625"/>
                <a:gd name="connsiteY173" fmla="*/ 3781835 h 6456362"/>
                <a:gd name="connsiteX174" fmla="*/ 496888 w 2333625"/>
                <a:gd name="connsiteY174" fmla="*/ 3794533 h 6456362"/>
                <a:gd name="connsiteX175" fmla="*/ 493713 w 2333625"/>
                <a:gd name="connsiteY175" fmla="*/ 3808025 h 6456362"/>
                <a:gd name="connsiteX176" fmla="*/ 488950 w 2333625"/>
                <a:gd name="connsiteY176" fmla="*/ 3820723 h 6456362"/>
                <a:gd name="connsiteX177" fmla="*/ 484188 w 2333625"/>
                <a:gd name="connsiteY177" fmla="*/ 3833421 h 6456362"/>
                <a:gd name="connsiteX178" fmla="*/ 479425 w 2333625"/>
                <a:gd name="connsiteY178" fmla="*/ 3845326 h 6456362"/>
                <a:gd name="connsiteX179" fmla="*/ 473869 w 2333625"/>
                <a:gd name="connsiteY179" fmla="*/ 3857230 h 6456362"/>
                <a:gd name="connsiteX180" fmla="*/ 466725 w 2333625"/>
                <a:gd name="connsiteY180" fmla="*/ 3868341 h 6456362"/>
                <a:gd name="connsiteX181" fmla="*/ 459581 w 2333625"/>
                <a:gd name="connsiteY181" fmla="*/ 3879452 h 6456362"/>
                <a:gd name="connsiteX182" fmla="*/ 451644 w 2333625"/>
                <a:gd name="connsiteY182" fmla="*/ 3888975 h 6456362"/>
                <a:gd name="connsiteX183" fmla="*/ 443706 w 2333625"/>
                <a:gd name="connsiteY183" fmla="*/ 3900086 h 6456362"/>
                <a:gd name="connsiteX184" fmla="*/ 426244 w 2333625"/>
                <a:gd name="connsiteY184" fmla="*/ 3917546 h 6456362"/>
                <a:gd name="connsiteX185" fmla="*/ 406400 w 2333625"/>
                <a:gd name="connsiteY185" fmla="*/ 3935006 h 6456362"/>
                <a:gd name="connsiteX186" fmla="*/ 385763 w 2333625"/>
                <a:gd name="connsiteY186" fmla="*/ 3949291 h 6456362"/>
                <a:gd name="connsiteX187" fmla="*/ 363538 w 2333625"/>
                <a:gd name="connsiteY187" fmla="*/ 3961989 h 6456362"/>
                <a:gd name="connsiteX188" fmla="*/ 340519 w 2333625"/>
                <a:gd name="connsiteY188" fmla="*/ 3972306 h 6456362"/>
                <a:gd name="connsiteX189" fmla="*/ 315119 w 2333625"/>
                <a:gd name="connsiteY189" fmla="*/ 3980242 h 6456362"/>
                <a:gd name="connsiteX190" fmla="*/ 303213 w 2333625"/>
                <a:gd name="connsiteY190" fmla="*/ 3982623 h 6456362"/>
                <a:gd name="connsiteX191" fmla="*/ 289719 w 2333625"/>
                <a:gd name="connsiteY191" fmla="*/ 3985004 h 6456362"/>
                <a:gd name="connsiteX192" fmla="*/ 277812 w 2333625"/>
                <a:gd name="connsiteY192" fmla="*/ 3986591 h 6456362"/>
                <a:gd name="connsiteX193" fmla="*/ 265112 w 2333625"/>
                <a:gd name="connsiteY193" fmla="*/ 3988179 h 6456362"/>
                <a:gd name="connsiteX194" fmla="*/ 251619 w 2333625"/>
                <a:gd name="connsiteY194" fmla="*/ 3988179 h 6456362"/>
                <a:gd name="connsiteX195" fmla="*/ 238125 w 2333625"/>
                <a:gd name="connsiteY195" fmla="*/ 3988179 h 6456362"/>
                <a:gd name="connsiteX196" fmla="*/ 225425 w 2333625"/>
                <a:gd name="connsiteY196" fmla="*/ 3986591 h 6456362"/>
                <a:gd name="connsiteX197" fmla="*/ 211931 w 2333625"/>
                <a:gd name="connsiteY197" fmla="*/ 3985004 h 6456362"/>
                <a:gd name="connsiteX198" fmla="*/ 197644 w 2333625"/>
                <a:gd name="connsiteY198" fmla="*/ 3982623 h 6456362"/>
                <a:gd name="connsiteX199" fmla="*/ 184944 w 2333625"/>
                <a:gd name="connsiteY199" fmla="*/ 3979449 h 6456362"/>
                <a:gd name="connsiteX200" fmla="*/ 162719 w 2333625"/>
                <a:gd name="connsiteY200" fmla="*/ 3971512 h 6456362"/>
                <a:gd name="connsiteX201" fmla="*/ 140494 w 2333625"/>
                <a:gd name="connsiteY201" fmla="*/ 3961989 h 6456362"/>
                <a:gd name="connsiteX202" fmla="*/ 120650 w 2333625"/>
                <a:gd name="connsiteY202" fmla="*/ 3950878 h 6456362"/>
                <a:gd name="connsiteX203" fmla="*/ 100806 w 2333625"/>
                <a:gd name="connsiteY203" fmla="*/ 3938180 h 6456362"/>
                <a:gd name="connsiteX204" fmla="*/ 83344 w 2333625"/>
                <a:gd name="connsiteY204" fmla="*/ 3923101 h 6456362"/>
                <a:gd name="connsiteX205" fmla="*/ 68262 w 2333625"/>
                <a:gd name="connsiteY205" fmla="*/ 3908022 h 6456362"/>
                <a:gd name="connsiteX206" fmla="*/ 52387 w 2333625"/>
                <a:gd name="connsiteY206" fmla="*/ 3890562 h 6456362"/>
                <a:gd name="connsiteX207" fmla="*/ 39687 w 2333625"/>
                <a:gd name="connsiteY207" fmla="*/ 3872309 h 6456362"/>
                <a:gd name="connsiteX208" fmla="*/ 28575 w 2333625"/>
                <a:gd name="connsiteY208" fmla="*/ 3853262 h 6456362"/>
                <a:gd name="connsiteX209" fmla="*/ 19050 w 2333625"/>
                <a:gd name="connsiteY209" fmla="*/ 3831834 h 6456362"/>
                <a:gd name="connsiteX210" fmla="*/ 11112 w 2333625"/>
                <a:gd name="connsiteY210" fmla="*/ 3811200 h 6456362"/>
                <a:gd name="connsiteX211" fmla="*/ 5556 w 2333625"/>
                <a:gd name="connsiteY211" fmla="*/ 3788978 h 6456362"/>
                <a:gd name="connsiteX212" fmla="*/ 2381 w 2333625"/>
                <a:gd name="connsiteY212" fmla="*/ 3765963 h 6456362"/>
                <a:gd name="connsiteX213" fmla="*/ 0 w 2333625"/>
                <a:gd name="connsiteY213" fmla="*/ 3742948 h 6456362"/>
                <a:gd name="connsiteX214" fmla="*/ 794 w 2333625"/>
                <a:gd name="connsiteY214" fmla="*/ 3719932 h 6456362"/>
                <a:gd name="connsiteX215" fmla="*/ 3175 w 2333625"/>
                <a:gd name="connsiteY215" fmla="*/ 3696123 h 6456362"/>
                <a:gd name="connsiteX216" fmla="*/ 304006 w 2333625"/>
                <a:gd name="connsiteY216" fmla="*/ 1830304 h 6456362"/>
                <a:gd name="connsiteX217" fmla="*/ 308769 w 2333625"/>
                <a:gd name="connsiteY217" fmla="*/ 1807289 h 6456362"/>
                <a:gd name="connsiteX218" fmla="*/ 313531 w 2333625"/>
                <a:gd name="connsiteY218" fmla="*/ 1785861 h 6456362"/>
                <a:gd name="connsiteX219" fmla="*/ 318294 w 2333625"/>
                <a:gd name="connsiteY219" fmla="*/ 1764433 h 6456362"/>
                <a:gd name="connsiteX220" fmla="*/ 325437 w 2333625"/>
                <a:gd name="connsiteY220" fmla="*/ 1743005 h 6456362"/>
                <a:gd name="connsiteX221" fmla="*/ 332581 w 2333625"/>
                <a:gd name="connsiteY221" fmla="*/ 1721577 h 6456362"/>
                <a:gd name="connsiteX222" fmla="*/ 340519 w 2333625"/>
                <a:gd name="connsiteY222" fmla="*/ 1700942 h 6456362"/>
                <a:gd name="connsiteX223" fmla="*/ 349250 w 2333625"/>
                <a:gd name="connsiteY223" fmla="*/ 1681102 h 6456362"/>
                <a:gd name="connsiteX224" fmla="*/ 359569 w 2333625"/>
                <a:gd name="connsiteY224" fmla="*/ 1661261 h 6456362"/>
                <a:gd name="connsiteX225" fmla="*/ 369094 w 2333625"/>
                <a:gd name="connsiteY225" fmla="*/ 1641420 h 6456362"/>
                <a:gd name="connsiteX226" fmla="*/ 380206 w 2333625"/>
                <a:gd name="connsiteY226" fmla="*/ 1623167 h 6456362"/>
                <a:gd name="connsiteX227" fmla="*/ 391319 w 2333625"/>
                <a:gd name="connsiteY227" fmla="*/ 1604120 h 6456362"/>
                <a:gd name="connsiteX228" fmla="*/ 403225 w 2333625"/>
                <a:gd name="connsiteY228" fmla="*/ 1585866 h 6456362"/>
                <a:gd name="connsiteX229" fmla="*/ 416719 w 2333625"/>
                <a:gd name="connsiteY229" fmla="*/ 1567613 h 6456362"/>
                <a:gd name="connsiteX230" fmla="*/ 429419 w 2333625"/>
                <a:gd name="connsiteY230" fmla="*/ 1551740 h 6456362"/>
                <a:gd name="connsiteX231" fmla="*/ 443706 w 2333625"/>
                <a:gd name="connsiteY231" fmla="*/ 1535074 h 6456362"/>
                <a:gd name="connsiteX232" fmla="*/ 459581 w 2333625"/>
                <a:gd name="connsiteY232" fmla="*/ 1518408 h 6456362"/>
                <a:gd name="connsiteX233" fmla="*/ 474663 w 2333625"/>
                <a:gd name="connsiteY233" fmla="*/ 1503329 h 6456362"/>
                <a:gd name="connsiteX234" fmla="*/ 489744 w 2333625"/>
                <a:gd name="connsiteY234" fmla="*/ 1487457 h 6456362"/>
                <a:gd name="connsiteX235" fmla="*/ 506413 w 2333625"/>
                <a:gd name="connsiteY235" fmla="*/ 1473171 h 6456362"/>
                <a:gd name="connsiteX236" fmla="*/ 523081 w 2333625"/>
                <a:gd name="connsiteY236" fmla="*/ 1460473 h 6456362"/>
                <a:gd name="connsiteX237" fmla="*/ 540544 w 2333625"/>
                <a:gd name="connsiteY237" fmla="*/ 1446981 h 6456362"/>
                <a:gd name="connsiteX238" fmla="*/ 558006 w 2333625"/>
                <a:gd name="connsiteY238" fmla="*/ 1435077 h 6456362"/>
                <a:gd name="connsiteX239" fmla="*/ 577056 w 2333625"/>
                <a:gd name="connsiteY239" fmla="*/ 1423173 h 6456362"/>
                <a:gd name="connsiteX240" fmla="*/ 595313 w 2333625"/>
                <a:gd name="connsiteY240" fmla="*/ 1412062 h 6456362"/>
                <a:gd name="connsiteX241" fmla="*/ 615156 w 2333625"/>
                <a:gd name="connsiteY241" fmla="*/ 1400951 h 6456362"/>
                <a:gd name="connsiteX242" fmla="*/ 635000 w 2333625"/>
                <a:gd name="connsiteY242" fmla="*/ 1391428 h 6456362"/>
                <a:gd name="connsiteX243" fmla="*/ 654844 w 2333625"/>
                <a:gd name="connsiteY243" fmla="*/ 1382698 h 6456362"/>
                <a:gd name="connsiteX244" fmla="*/ 675481 w 2333625"/>
                <a:gd name="connsiteY244" fmla="*/ 1373174 h 6456362"/>
                <a:gd name="connsiteX245" fmla="*/ 696913 w 2333625"/>
                <a:gd name="connsiteY245" fmla="*/ 1366825 h 6456362"/>
                <a:gd name="connsiteX246" fmla="*/ 718344 w 2333625"/>
                <a:gd name="connsiteY246" fmla="*/ 1358889 h 6456362"/>
                <a:gd name="connsiteX247" fmla="*/ 740569 w 2333625"/>
                <a:gd name="connsiteY247" fmla="*/ 1354127 h 6456362"/>
                <a:gd name="connsiteX248" fmla="*/ 762794 w 2333625"/>
                <a:gd name="connsiteY248" fmla="*/ 1348572 h 6456362"/>
                <a:gd name="connsiteX249" fmla="*/ 1457276 w 2333625"/>
                <a:gd name="connsiteY249" fmla="*/ 0 h 6456362"/>
                <a:gd name="connsiteX250" fmla="*/ 2022476 w 2333625"/>
                <a:gd name="connsiteY250" fmla="*/ 565200 h 6456362"/>
                <a:gd name="connsiteX251" fmla="*/ 1457276 w 2333625"/>
                <a:gd name="connsiteY251" fmla="*/ 1130400 h 6456362"/>
                <a:gd name="connsiteX252" fmla="*/ 892076 w 2333625"/>
                <a:gd name="connsiteY252" fmla="*/ 565200 h 6456362"/>
                <a:gd name="connsiteX253" fmla="*/ 1457276 w 2333625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3625" h="6456362">
                  <a:moveTo>
                    <a:pt x="1045369" y="1287462"/>
                  </a:moveTo>
                  <a:lnTo>
                    <a:pt x="1260475" y="2108074"/>
                  </a:lnTo>
                  <a:lnTo>
                    <a:pt x="1377156" y="1538249"/>
                  </a:lnTo>
                  <a:lnTo>
                    <a:pt x="1262856" y="1424760"/>
                  </a:lnTo>
                  <a:lnTo>
                    <a:pt x="1391444" y="1296986"/>
                  </a:lnTo>
                  <a:lnTo>
                    <a:pt x="1458119" y="1296986"/>
                  </a:lnTo>
                  <a:lnTo>
                    <a:pt x="1524794" y="1296986"/>
                  </a:lnTo>
                  <a:lnTo>
                    <a:pt x="1652588" y="1424760"/>
                  </a:lnTo>
                  <a:lnTo>
                    <a:pt x="1539081" y="1538249"/>
                  </a:lnTo>
                  <a:lnTo>
                    <a:pt x="1655763" y="2108074"/>
                  </a:lnTo>
                  <a:lnTo>
                    <a:pt x="1871663" y="1287462"/>
                  </a:lnTo>
                  <a:lnTo>
                    <a:pt x="2153444" y="1348572"/>
                  </a:lnTo>
                  <a:lnTo>
                    <a:pt x="2170113" y="1354127"/>
                  </a:lnTo>
                  <a:lnTo>
                    <a:pt x="2186781" y="1358095"/>
                  </a:lnTo>
                  <a:lnTo>
                    <a:pt x="2175669" y="1393015"/>
                  </a:lnTo>
                  <a:lnTo>
                    <a:pt x="2166144" y="1429522"/>
                  </a:lnTo>
                  <a:lnTo>
                    <a:pt x="2156619" y="1466029"/>
                  </a:lnTo>
                  <a:lnTo>
                    <a:pt x="2150269" y="1501742"/>
                  </a:lnTo>
                  <a:lnTo>
                    <a:pt x="1829594" y="3485018"/>
                  </a:lnTo>
                  <a:lnTo>
                    <a:pt x="1826419" y="3508827"/>
                  </a:lnTo>
                  <a:lnTo>
                    <a:pt x="1824038" y="3533430"/>
                  </a:lnTo>
                  <a:lnTo>
                    <a:pt x="1824038" y="3557239"/>
                  </a:lnTo>
                  <a:lnTo>
                    <a:pt x="1824038" y="3581841"/>
                  </a:lnTo>
                  <a:lnTo>
                    <a:pt x="1824831" y="3604856"/>
                  </a:lnTo>
                  <a:lnTo>
                    <a:pt x="1827213" y="3628665"/>
                  </a:lnTo>
                  <a:lnTo>
                    <a:pt x="1830388" y="3651680"/>
                  </a:lnTo>
                  <a:lnTo>
                    <a:pt x="1835150" y="3674696"/>
                  </a:lnTo>
                  <a:lnTo>
                    <a:pt x="1840706" y="3696917"/>
                  </a:lnTo>
                  <a:lnTo>
                    <a:pt x="1846263" y="3719932"/>
                  </a:lnTo>
                  <a:lnTo>
                    <a:pt x="1853406" y="3742154"/>
                  </a:lnTo>
                  <a:lnTo>
                    <a:pt x="1862138" y="3762788"/>
                  </a:lnTo>
                  <a:lnTo>
                    <a:pt x="1871663" y="3783423"/>
                  </a:lnTo>
                  <a:lnTo>
                    <a:pt x="1881188" y="3804851"/>
                  </a:lnTo>
                  <a:lnTo>
                    <a:pt x="1893094" y="3825485"/>
                  </a:lnTo>
                  <a:lnTo>
                    <a:pt x="1904206" y="3845326"/>
                  </a:lnTo>
                  <a:lnTo>
                    <a:pt x="1917700" y="3863579"/>
                  </a:lnTo>
                  <a:lnTo>
                    <a:pt x="1931988" y="3882626"/>
                  </a:lnTo>
                  <a:lnTo>
                    <a:pt x="1946275" y="3900086"/>
                  </a:lnTo>
                  <a:lnTo>
                    <a:pt x="1961356" y="3917546"/>
                  </a:lnTo>
                  <a:lnTo>
                    <a:pt x="1976438" y="3934212"/>
                  </a:lnTo>
                  <a:lnTo>
                    <a:pt x="1994694" y="3949291"/>
                  </a:lnTo>
                  <a:lnTo>
                    <a:pt x="2012156" y="3965163"/>
                  </a:lnTo>
                  <a:lnTo>
                    <a:pt x="2030413" y="3979449"/>
                  </a:lnTo>
                  <a:lnTo>
                    <a:pt x="2049463" y="3992147"/>
                  </a:lnTo>
                  <a:lnTo>
                    <a:pt x="2069306" y="4005638"/>
                  </a:lnTo>
                  <a:lnTo>
                    <a:pt x="2089944" y="4017543"/>
                  </a:lnTo>
                  <a:lnTo>
                    <a:pt x="2110581" y="4028654"/>
                  </a:lnTo>
                  <a:lnTo>
                    <a:pt x="2132013" y="4038177"/>
                  </a:lnTo>
                  <a:lnTo>
                    <a:pt x="2155031" y="4047701"/>
                  </a:lnTo>
                  <a:lnTo>
                    <a:pt x="2178050" y="4056431"/>
                  </a:lnTo>
                  <a:lnTo>
                    <a:pt x="2201069" y="4062780"/>
                  </a:lnTo>
                  <a:lnTo>
                    <a:pt x="2201863" y="4062780"/>
                  </a:lnTo>
                  <a:lnTo>
                    <a:pt x="2332831" y="6119070"/>
                  </a:lnTo>
                  <a:lnTo>
                    <a:pt x="2333625" y="6136530"/>
                  </a:lnTo>
                  <a:lnTo>
                    <a:pt x="2332831" y="6153196"/>
                  </a:lnTo>
                  <a:lnTo>
                    <a:pt x="2332038" y="6169862"/>
                  </a:lnTo>
                  <a:lnTo>
                    <a:pt x="2330450" y="6185735"/>
                  </a:lnTo>
                  <a:lnTo>
                    <a:pt x="2327275" y="6202401"/>
                  </a:lnTo>
                  <a:lnTo>
                    <a:pt x="2324100" y="6218273"/>
                  </a:lnTo>
                  <a:lnTo>
                    <a:pt x="2319338" y="6234146"/>
                  </a:lnTo>
                  <a:lnTo>
                    <a:pt x="2313781" y="6248431"/>
                  </a:lnTo>
                  <a:lnTo>
                    <a:pt x="2308225" y="6264304"/>
                  </a:lnTo>
                  <a:lnTo>
                    <a:pt x="2301875" y="6278589"/>
                  </a:lnTo>
                  <a:lnTo>
                    <a:pt x="2293938" y="6292875"/>
                  </a:lnTo>
                  <a:lnTo>
                    <a:pt x="2286794" y="6305573"/>
                  </a:lnTo>
                  <a:lnTo>
                    <a:pt x="2278063" y="6319065"/>
                  </a:lnTo>
                  <a:lnTo>
                    <a:pt x="2267744" y="6332556"/>
                  </a:lnTo>
                  <a:lnTo>
                    <a:pt x="2258219" y="6344461"/>
                  </a:lnTo>
                  <a:lnTo>
                    <a:pt x="2247900" y="6356365"/>
                  </a:lnTo>
                  <a:lnTo>
                    <a:pt x="2237581" y="6367475"/>
                  </a:lnTo>
                  <a:lnTo>
                    <a:pt x="2224881" y="6378587"/>
                  </a:lnTo>
                  <a:lnTo>
                    <a:pt x="2212975" y="6388110"/>
                  </a:lnTo>
                  <a:lnTo>
                    <a:pt x="2199481" y="6398427"/>
                  </a:lnTo>
                  <a:lnTo>
                    <a:pt x="2186781" y="6407157"/>
                  </a:lnTo>
                  <a:lnTo>
                    <a:pt x="2173288" y="6414299"/>
                  </a:lnTo>
                  <a:lnTo>
                    <a:pt x="2159000" y="6422236"/>
                  </a:lnTo>
                  <a:lnTo>
                    <a:pt x="2144713" y="6428585"/>
                  </a:lnTo>
                  <a:lnTo>
                    <a:pt x="2130425" y="6435727"/>
                  </a:lnTo>
                  <a:lnTo>
                    <a:pt x="2115344" y="6441283"/>
                  </a:lnTo>
                  <a:lnTo>
                    <a:pt x="2099469" y="6445251"/>
                  </a:lnTo>
                  <a:lnTo>
                    <a:pt x="2083594" y="6450013"/>
                  </a:lnTo>
                  <a:lnTo>
                    <a:pt x="2066925" y="6451600"/>
                  </a:lnTo>
                  <a:lnTo>
                    <a:pt x="2050256" y="6453981"/>
                  </a:lnTo>
                  <a:lnTo>
                    <a:pt x="2033588" y="6455569"/>
                  </a:lnTo>
                  <a:lnTo>
                    <a:pt x="2017713" y="6456362"/>
                  </a:lnTo>
                  <a:lnTo>
                    <a:pt x="2001838" y="6456362"/>
                  </a:lnTo>
                  <a:lnTo>
                    <a:pt x="1986756" y="6455569"/>
                  </a:lnTo>
                  <a:lnTo>
                    <a:pt x="1972469" y="6453187"/>
                  </a:lnTo>
                  <a:lnTo>
                    <a:pt x="1957388" y="6450807"/>
                  </a:lnTo>
                  <a:lnTo>
                    <a:pt x="1943100" y="6447632"/>
                  </a:lnTo>
                  <a:lnTo>
                    <a:pt x="1929606" y="6444457"/>
                  </a:lnTo>
                  <a:lnTo>
                    <a:pt x="1915319" y="6439696"/>
                  </a:lnTo>
                  <a:lnTo>
                    <a:pt x="1901825" y="6434141"/>
                  </a:lnTo>
                  <a:lnTo>
                    <a:pt x="1875631" y="6423029"/>
                  </a:lnTo>
                  <a:lnTo>
                    <a:pt x="1850231" y="6408745"/>
                  </a:lnTo>
                  <a:lnTo>
                    <a:pt x="1827213" y="6392871"/>
                  </a:lnTo>
                  <a:lnTo>
                    <a:pt x="1804988" y="6375412"/>
                  </a:lnTo>
                  <a:lnTo>
                    <a:pt x="1784350" y="6355571"/>
                  </a:lnTo>
                  <a:lnTo>
                    <a:pt x="1766094" y="6333349"/>
                  </a:lnTo>
                  <a:lnTo>
                    <a:pt x="1749425" y="6309541"/>
                  </a:lnTo>
                  <a:lnTo>
                    <a:pt x="1735138" y="6284939"/>
                  </a:lnTo>
                  <a:lnTo>
                    <a:pt x="1729581" y="6271447"/>
                  </a:lnTo>
                  <a:lnTo>
                    <a:pt x="1723231" y="6258749"/>
                  </a:lnTo>
                  <a:lnTo>
                    <a:pt x="1718469" y="6244463"/>
                  </a:lnTo>
                  <a:lnTo>
                    <a:pt x="1714500" y="6230971"/>
                  </a:lnTo>
                  <a:lnTo>
                    <a:pt x="1709738" y="6216687"/>
                  </a:lnTo>
                  <a:lnTo>
                    <a:pt x="1706563" y="6202401"/>
                  </a:lnTo>
                  <a:lnTo>
                    <a:pt x="1704181" y="6187322"/>
                  </a:lnTo>
                  <a:lnTo>
                    <a:pt x="1701800" y="6171449"/>
                  </a:lnTo>
                  <a:lnTo>
                    <a:pt x="1458119" y="3814374"/>
                  </a:lnTo>
                  <a:lnTo>
                    <a:pt x="1212850" y="6171449"/>
                  </a:lnTo>
                  <a:lnTo>
                    <a:pt x="1212056" y="6187322"/>
                  </a:lnTo>
                  <a:lnTo>
                    <a:pt x="1208881" y="6202401"/>
                  </a:lnTo>
                  <a:lnTo>
                    <a:pt x="1205706" y="6216687"/>
                  </a:lnTo>
                  <a:lnTo>
                    <a:pt x="1201738" y="6230971"/>
                  </a:lnTo>
                  <a:lnTo>
                    <a:pt x="1197769" y="6244463"/>
                  </a:lnTo>
                  <a:lnTo>
                    <a:pt x="1192213" y="6258749"/>
                  </a:lnTo>
                  <a:lnTo>
                    <a:pt x="1186656" y="6271447"/>
                  </a:lnTo>
                  <a:lnTo>
                    <a:pt x="1180306" y="6284939"/>
                  </a:lnTo>
                  <a:lnTo>
                    <a:pt x="1166019" y="6309541"/>
                  </a:lnTo>
                  <a:lnTo>
                    <a:pt x="1149350" y="6333349"/>
                  </a:lnTo>
                  <a:lnTo>
                    <a:pt x="1130300" y="6355571"/>
                  </a:lnTo>
                  <a:lnTo>
                    <a:pt x="1111250" y="6375412"/>
                  </a:lnTo>
                  <a:lnTo>
                    <a:pt x="1089025" y="6392871"/>
                  </a:lnTo>
                  <a:lnTo>
                    <a:pt x="1064419" y="6408745"/>
                  </a:lnTo>
                  <a:lnTo>
                    <a:pt x="1040606" y="6423029"/>
                  </a:lnTo>
                  <a:lnTo>
                    <a:pt x="1014413" y="6434141"/>
                  </a:lnTo>
                  <a:lnTo>
                    <a:pt x="1000125" y="6439696"/>
                  </a:lnTo>
                  <a:lnTo>
                    <a:pt x="986631" y="6444457"/>
                  </a:lnTo>
                  <a:lnTo>
                    <a:pt x="972344" y="6447632"/>
                  </a:lnTo>
                  <a:lnTo>
                    <a:pt x="958056" y="6450807"/>
                  </a:lnTo>
                  <a:lnTo>
                    <a:pt x="943769" y="6453187"/>
                  </a:lnTo>
                  <a:lnTo>
                    <a:pt x="928688" y="6455569"/>
                  </a:lnTo>
                  <a:lnTo>
                    <a:pt x="914400" y="6456362"/>
                  </a:lnTo>
                  <a:lnTo>
                    <a:pt x="898525" y="6456362"/>
                  </a:lnTo>
                  <a:lnTo>
                    <a:pt x="881063" y="6455569"/>
                  </a:lnTo>
                  <a:lnTo>
                    <a:pt x="864394" y="6453981"/>
                  </a:lnTo>
                  <a:lnTo>
                    <a:pt x="848519" y="6451600"/>
                  </a:lnTo>
                  <a:lnTo>
                    <a:pt x="831850" y="6450013"/>
                  </a:lnTo>
                  <a:lnTo>
                    <a:pt x="816769" y="6445251"/>
                  </a:lnTo>
                  <a:lnTo>
                    <a:pt x="800894" y="6441283"/>
                  </a:lnTo>
                  <a:lnTo>
                    <a:pt x="785813" y="6435727"/>
                  </a:lnTo>
                  <a:lnTo>
                    <a:pt x="769938" y="6428585"/>
                  </a:lnTo>
                  <a:lnTo>
                    <a:pt x="755650" y="6422236"/>
                  </a:lnTo>
                  <a:lnTo>
                    <a:pt x="741363" y="6414299"/>
                  </a:lnTo>
                  <a:lnTo>
                    <a:pt x="728663" y="6407157"/>
                  </a:lnTo>
                  <a:lnTo>
                    <a:pt x="715169" y="6398427"/>
                  </a:lnTo>
                  <a:lnTo>
                    <a:pt x="702469" y="6388110"/>
                  </a:lnTo>
                  <a:lnTo>
                    <a:pt x="689769" y="6378587"/>
                  </a:lnTo>
                  <a:lnTo>
                    <a:pt x="679450" y="6367475"/>
                  </a:lnTo>
                  <a:lnTo>
                    <a:pt x="668338" y="6356365"/>
                  </a:lnTo>
                  <a:lnTo>
                    <a:pt x="657225" y="6344461"/>
                  </a:lnTo>
                  <a:lnTo>
                    <a:pt x="646906" y="6332556"/>
                  </a:lnTo>
                  <a:lnTo>
                    <a:pt x="638175" y="6319065"/>
                  </a:lnTo>
                  <a:lnTo>
                    <a:pt x="629444" y="6305573"/>
                  </a:lnTo>
                  <a:lnTo>
                    <a:pt x="622300" y="6292875"/>
                  </a:lnTo>
                  <a:lnTo>
                    <a:pt x="614363" y="6278589"/>
                  </a:lnTo>
                  <a:lnTo>
                    <a:pt x="608012" y="6264304"/>
                  </a:lnTo>
                  <a:lnTo>
                    <a:pt x="600869" y="6248431"/>
                  </a:lnTo>
                  <a:lnTo>
                    <a:pt x="596900" y="6234146"/>
                  </a:lnTo>
                  <a:lnTo>
                    <a:pt x="592137" y="6218273"/>
                  </a:lnTo>
                  <a:lnTo>
                    <a:pt x="588169" y="6202401"/>
                  </a:lnTo>
                  <a:lnTo>
                    <a:pt x="585788" y="6185735"/>
                  </a:lnTo>
                  <a:lnTo>
                    <a:pt x="583406" y="6169862"/>
                  </a:lnTo>
                  <a:lnTo>
                    <a:pt x="582613" y="6153196"/>
                  </a:lnTo>
                  <a:lnTo>
                    <a:pt x="582613" y="6136530"/>
                  </a:lnTo>
                  <a:lnTo>
                    <a:pt x="582613" y="6119070"/>
                  </a:lnTo>
                  <a:lnTo>
                    <a:pt x="746125" y="3549302"/>
                  </a:lnTo>
                  <a:lnTo>
                    <a:pt x="749300" y="3496129"/>
                  </a:lnTo>
                  <a:lnTo>
                    <a:pt x="750888" y="3440575"/>
                  </a:lnTo>
                  <a:lnTo>
                    <a:pt x="750888" y="3387402"/>
                  </a:lnTo>
                  <a:lnTo>
                    <a:pt x="749300" y="3331848"/>
                  </a:lnTo>
                  <a:lnTo>
                    <a:pt x="723900" y="2545363"/>
                  </a:lnTo>
                  <a:lnTo>
                    <a:pt x="500063" y="3781835"/>
                  </a:lnTo>
                  <a:lnTo>
                    <a:pt x="496888" y="3794533"/>
                  </a:lnTo>
                  <a:lnTo>
                    <a:pt x="493713" y="3808025"/>
                  </a:lnTo>
                  <a:lnTo>
                    <a:pt x="488950" y="3820723"/>
                  </a:lnTo>
                  <a:lnTo>
                    <a:pt x="484188" y="3833421"/>
                  </a:lnTo>
                  <a:lnTo>
                    <a:pt x="479425" y="3845326"/>
                  </a:lnTo>
                  <a:lnTo>
                    <a:pt x="473869" y="3857230"/>
                  </a:lnTo>
                  <a:lnTo>
                    <a:pt x="466725" y="3868341"/>
                  </a:lnTo>
                  <a:lnTo>
                    <a:pt x="459581" y="3879452"/>
                  </a:lnTo>
                  <a:lnTo>
                    <a:pt x="451644" y="3888975"/>
                  </a:lnTo>
                  <a:lnTo>
                    <a:pt x="443706" y="3900086"/>
                  </a:lnTo>
                  <a:lnTo>
                    <a:pt x="426244" y="3917546"/>
                  </a:lnTo>
                  <a:lnTo>
                    <a:pt x="406400" y="3935006"/>
                  </a:lnTo>
                  <a:lnTo>
                    <a:pt x="385763" y="3949291"/>
                  </a:lnTo>
                  <a:lnTo>
                    <a:pt x="363538" y="3961989"/>
                  </a:lnTo>
                  <a:lnTo>
                    <a:pt x="340519" y="3972306"/>
                  </a:lnTo>
                  <a:lnTo>
                    <a:pt x="315119" y="3980242"/>
                  </a:lnTo>
                  <a:lnTo>
                    <a:pt x="303213" y="3982623"/>
                  </a:lnTo>
                  <a:lnTo>
                    <a:pt x="289719" y="3985004"/>
                  </a:lnTo>
                  <a:lnTo>
                    <a:pt x="277812" y="3986591"/>
                  </a:lnTo>
                  <a:lnTo>
                    <a:pt x="265112" y="3988179"/>
                  </a:lnTo>
                  <a:lnTo>
                    <a:pt x="251619" y="3988179"/>
                  </a:lnTo>
                  <a:lnTo>
                    <a:pt x="238125" y="3988179"/>
                  </a:lnTo>
                  <a:lnTo>
                    <a:pt x="225425" y="3986591"/>
                  </a:lnTo>
                  <a:lnTo>
                    <a:pt x="211931" y="3985004"/>
                  </a:lnTo>
                  <a:lnTo>
                    <a:pt x="197644" y="3982623"/>
                  </a:lnTo>
                  <a:lnTo>
                    <a:pt x="184944" y="3979449"/>
                  </a:lnTo>
                  <a:lnTo>
                    <a:pt x="162719" y="3971512"/>
                  </a:lnTo>
                  <a:lnTo>
                    <a:pt x="140494" y="3961989"/>
                  </a:lnTo>
                  <a:lnTo>
                    <a:pt x="120650" y="3950878"/>
                  </a:lnTo>
                  <a:lnTo>
                    <a:pt x="100806" y="3938180"/>
                  </a:lnTo>
                  <a:lnTo>
                    <a:pt x="83344" y="3923101"/>
                  </a:lnTo>
                  <a:lnTo>
                    <a:pt x="68262" y="3908022"/>
                  </a:lnTo>
                  <a:lnTo>
                    <a:pt x="52387" y="3890562"/>
                  </a:lnTo>
                  <a:lnTo>
                    <a:pt x="39687" y="3872309"/>
                  </a:lnTo>
                  <a:lnTo>
                    <a:pt x="28575" y="3853262"/>
                  </a:lnTo>
                  <a:lnTo>
                    <a:pt x="19050" y="3831834"/>
                  </a:lnTo>
                  <a:lnTo>
                    <a:pt x="11112" y="3811200"/>
                  </a:lnTo>
                  <a:lnTo>
                    <a:pt x="5556" y="3788978"/>
                  </a:lnTo>
                  <a:lnTo>
                    <a:pt x="2381" y="3765963"/>
                  </a:lnTo>
                  <a:lnTo>
                    <a:pt x="0" y="3742948"/>
                  </a:lnTo>
                  <a:lnTo>
                    <a:pt x="794" y="3719932"/>
                  </a:lnTo>
                  <a:lnTo>
                    <a:pt x="3175" y="3696123"/>
                  </a:lnTo>
                  <a:lnTo>
                    <a:pt x="304006" y="1830304"/>
                  </a:lnTo>
                  <a:lnTo>
                    <a:pt x="308769" y="1807289"/>
                  </a:lnTo>
                  <a:lnTo>
                    <a:pt x="313531" y="1785861"/>
                  </a:lnTo>
                  <a:lnTo>
                    <a:pt x="318294" y="1764433"/>
                  </a:lnTo>
                  <a:lnTo>
                    <a:pt x="325437" y="1743005"/>
                  </a:lnTo>
                  <a:lnTo>
                    <a:pt x="332581" y="1721577"/>
                  </a:lnTo>
                  <a:lnTo>
                    <a:pt x="340519" y="1700942"/>
                  </a:lnTo>
                  <a:lnTo>
                    <a:pt x="349250" y="1681102"/>
                  </a:lnTo>
                  <a:lnTo>
                    <a:pt x="359569" y="1661261"/>
                  </a:lnTo>
                  <a:lnTo>
                    <a:pt x="369094" y="1641420"/>
                  </a:lnTo>
                  <a:lnTo>
                    <a:pt x="380206" y="1623167"/>
                  </a:lnTo>
                  <a:lnTo>
                    <a:pt x="391319" y="1604120"/>
                  </a:lnTo>
                  <a:lnTo>
                    <a:pt x="403225" y="1585866"/>
                  </a:lnTo>
                  <a:lnTo>
                    <a:pt x="416719" y="1567613"/>
                  </a:lnTo>
                  <a:lnTo>
                    <a:pt x="429419" y="1551740"/>
                  </a:lnTo>
                  <a:lnTo>
                    <a:pt x="443706" y="1535074"/>
                  </a:lnTo>
                  <a:lnTo>
                    <a:pt x="459581" y="1518408"/>
                  </a:lnTo>
                  <a:lnTo>
                    <a:pt x="474663" y="1503329"/>
                  </a:lnTo>
                  <a:lnTo>
                    <a:pt x="489744" y="1487457"/>
                  </a:lnTo>
                  <a:lnTo>
                    <a:pt x="506413" y="1473171"/>
                  </a:lnTo>
                  <a:lnTo>
                    <a:pt x="523081" y="1460473"/>
                  </a:lnTo>
                  <a:lnTo>
                    <a:pt x="540544" y="1446981"/>
                  </a:lnTo>
                  <a:lnTo>
                    <a:pt x="558006" y="1435077"/>
                  </a:lnTo>
                  <a:lnTo>
                    <a:pt x="577056" y="1423173"/>
                  </a:lnTo>
                  <a:lnTo>
                    <a:pt x="595313" y="1412062"/>
                  </a:lnTo>
                  <a:lnTo>
                    <a:pt x="615156" y="1400951"/>
                  </a:lnTo>
                  <a:lnTo>
                    <a:pt x="635000" y="1391428"/>
                  </a:lnTo>
                  <a:lnTo>
                    <a:pt x="654844" y="1382698"/>
                  </a:lnTo>
                  <a:lnTo>
                    <a:pt x="675481" y="1373174"/>
                  </a:lnTo>
                  <a:lnTo>
                    <a:pt x="696913" y="1366825"/>
                  </a:lnTo>
                  <a:lnTo>
                    <a:pt x="718344" y="1358889"/>
                  </a:lnTo>
                  <a:lnTo>
                    <a:pt x="740569" y="1354127"/>
                  </a:lnTo>
                  <a:lnTo>
                    <a:pt x="762794" y="1348572"/>
                  </a:lnTo>
                  <a:close/>
                  <a:moveTo>
                    <a:pt x="1457276" y="0"/>
                  </a:moveTo>
                  <a:cubicBezTo>
                    <a:pt x="1769427" y="0"/>
                    <a:pt x="2022476" y="253049"/>
                    <a:pt x="2022476" y="565200"/>
                  </a:cubicBezTo>
                  <a:cubicBezTo>
                    <a:pt x="2022476" y="877351"/>
                    <a:pt x="1769427" y="1130400"/>
                    <a:pt x="1457276" y="1130400"/>
                  </a:cubicBezTo>
                  <a:cubicBezTo>
                    <a:pt x="1145125" y="1130400"/>
                    <a:pt x="892076" y="877351"/>
                    <a:pt x="892076" y="565200"/>
                  </a:cubicBezTo>
                  <a:cubicBezTo>
                    <a:pt x="892076" y="253049"/>
                    <a:pt x="1145125" y="0"/>
                    <a:pt x="14572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2316201" y="3128963"/>
              <a:ext cx="2332038" cy="6456362"/>
            </a:xfrm>
            <a:custGeom>
              <a:avLst/>
              <a:gdLst>
                <a:gd name="connsiteX0" fmla="*/ 461806 w 2332038"/>
                <a:gd name="connsiteY0" fmla="*/ 1287462 h 6456362"/>
                <a:gd name="connsiteX1" fmla="*/ 677632 w 2332038"/>
                <a:gd name="connsiteY1" fmla="*/ 2108074 h 6456362"/>
                <a:gd name="connsiteX2" fmla="*/ 794274 w 2332038"/>
                <a:gd name="connsiteY2" fmla="*/ 1538249 h 6456362"/>
                <a:gd name="connsiteX3" fmla="*/ 680013 w 2332038"/>
                <a:gd name="connsiteY3" fmla="*/ 1424760 h 6456362"/>
                <a:gd name="connsiteX4" fmla="*/ 808556 w 2332038"/>
                <a:gd name="connsiteY4" fmla="*/ 1296986 h 6456362"/>
                <a:gd name="connsiteX5" fmla="*/ 875209 w 2332038"/>
                <a:gd name="connsiteY5" fmla="*/ 1296986 h 6456362"/>
                <a:gd name="connsiteX6" fmla="*/ 941861 w 2332038"/>
                <a:gd name="connsiteY6" fmla="*/ 1296986 h 6456362"/>
                <a:gd name="connsiteX7" fmla="*/ 1069611 w 2332038"/>
                <a:gd name="connsiteY7" fmla="*/ 1424760 h 6456362"/>
                <a:gd name="connsiteX8" fmla="*/ 956144 w 2332038"/>
                <a:gd name="connsiteY8" fmla="*/ 1538249 h 6456362"/>
                <a:gd name="connsiteX9" fmla="*/ 1072785 w 2332038"/>
                <a:gd name="connsiteY9" fmla="*/ 2108074 h 6456362"/>
                <a:gd name="connsiteX10" fmla="*/ 1287818 w 2332038"/>
                <a:gd name="connsiteY10" fmla="*/ 1287462 h 6456362"/>
                <a:gd name="connsiteX11" fmla="*/ 1570297 w 2332038"/>
                <a:gd name="connsiteY11" fmla="*/ 1348572 h 6456362"/>
                <a:gd name="connsiteX12" fmla="*/ 1592515 w 2332038"/>
                <a:gd name="connsiteY12" fmla="*/ 1354127 h 6456362"/>
                <a:gd name="connsiteX13" fmla="*/ 1614732 w 2332038"/>
                <a:gd name="connsiteY13" fmla="*/ 1358889 h 6456362"/>
                <a:gd name="connsiteX14" fmla="*/ 1635363 w 2332038"/>
                <a:gd name="connsiteY14" fmla="*/ 1366825 h 6456362"/>
                <a:gd name="connsiteX15" fmla="*/ 1657580 w 2332038"/>
                <a:gd name="connsiteY15" fmla="*/ 1373174 h 6456362"/>
                <a:gd name="connsiteX16" fmla="*/ 1677417 w 2332038"/>
                <a:gd name="connsiteY16" fmla="*/ 1382698 h 6456362"/>
                <a:gd name="connsiteX17" fmla="*/ 1698048 w 2332038"/>
                <a:gd name="connsiteY17" fmla="*/ 1391428 h 6456362"/>
                <a:gd name="connsiteX18" fmla="*/ 1717885 w 2332038"/>
                <a:gd name="connsiteY18" fmla="*/ 1400951 h 6456362"/>
                <a:gd name="connsiteX19" fmla="*/ 1736135 w 2332038"/>
                <a:gd name="connsiteY19" fmla="*/ 1412062 h 6456362"/>
                <a:gd name="connsiteX20" fmla="*/ 1755178 w 2332038"/>
                <a:gd name="connsiteY20" fmla="*/ 1423173 h 6456362"/>
                <a:gd name="connsiteX21" fmla="*/ 1773428 w 2332038"/>
                <a:gd name="connsiteY21" fmla="*/ 1435077 h 6456362"/>
                <a:gd name="connsiteX22" fmla="*/ 1792472 w 2332038"/>
                <a:gd name="connsiteY22" fmla="*/ 1446981 h 6456362"/>
                <a:gd name="connsiteX23" fmla="*/ 1809135 w 2332038"/>
                <a:gd name="connsiteY23" fmla="*/ 1460473 h 6456362"/>
                <a:gd name="connsiteX24" fmla="*/ 1826591 w 2332038"/>
                <a:gd name="connsiteY24" fmla="*/ 1473171 h 6456362"/>
                <a:gd name="connsiteX25" fmla="*/ 1843254 w 2332038"/>
                <a:gd name="connsiteY25" fmla="*/ 1487457 h 6456362"/>
                <a:gd name="connsiteX26" fmla="*/ 1858331 w 2332038"/>
                <a:gd name="connsiteY26" fmla="*/ 1503329 h 6456362"/>
                <a:gd name="connsiteX27" fmla="*/ 1873407 w 2332038"/>
                <a:gd name="connsiteY27" fmla="*/ 1518408 h 6456362"/>
                <a:gd name="connsiteX28" fmla="*/ 1887689 w 2332038"/>
                <a:gd name="connsiteY28" fmla="*/ 1535074 h 6456362"/>
                <a:gd name="connsiteX29" fmla="*/ 1901972 w 2332038"/>
                <a:gd name="connsiteY29" fmla="*/ 1551740 h 6456362"/>
                <a:gd name="connsiteX30" fmla="*/ 1916255 w 2332038"/>
                <a:gd name="connsiteY30" fmla="*/ 1567613 h 6456362"/>
                <a:gd name="connsiteX31" fmla="*/ 1928950 w 2332038"/>
                <a:gd name="connsiteY31" fmla="*/ 1585866 h 6456362"/>
                <a:gd name="connsiteX32" fmla="*/ 1940853 w 2332038"/>
                <a:gd name="connsiteY32" fmla="*/ 1604120 h 6456362"/>
                <a:gd name="connsiteX33" fmla="*/ 1952755 w 2332038"/>
                <a:gd name="connsiteY33" fmla="*/ 1623167 h 6456362"/>
                <a:gd name="connsiteX34" fmla="*/ 1963863 w 2332038"/>
                <a:gd name="connsiteY34" fmla="*/ 1641420 h 6456362"/>
                <a:gd name="connsiteX35" fmla="*/ 1973385 w 2332038"/>
                <a:gd name="connsiteY35" fmla="*/ 1661261 h 6456362"/>
                <a:gd name="connsiteX36" fmla="*/ 1983700 w 2332038"/>
                <a:gd name="connsiteY36" fmla="*/ 1681102 h 6456362"/>
                <a:gd name="connsiteX37" fmla="*/ 1990842 w 2332038"/>
                <a:gd name="connsiteY37" fmla="*/ 1700942 h 6456362"/>
                <a:gd name="connsiteX38" fmla="*/ 2000364 w 2332038"/>
                <a:gd name="connsiteY38" fmla="*/ 1721577 h 6456362"/>
                <a:gd name="connsiteX39" fmla="*/ 2006711 w 2332038"/>
                <a:gd name="connsiteY39" fmla="*/ 1743005 h 6456362"/>
                <a:gd name="connsiteX40" fmla="*/ 2013059 w 2332038"/>
                <a:gd name="connsiteY40" fmla="*/ 1764433 h 6456362"/>
                <a:gd name="connsiteX41" fmla="*/ 2018614 w 2332038"/>
                <a:gd name="connsiteY41" fmla="*/ 1785861 h 6456362"/>
                <a:gd name="connsiteX42" fmla="*/ 2024168 w 2332038"/>
                <a:gd name="connsiteY42" fmla="*/ 1807289 h 6456362"/>
                <a:gd name="connsiteX43" fmla="*/ 2027342 w 2332038"/>
                <a:gd name="connsiteY43" fmla="*/ 1830304 h 6456362"/>
                <a:gd name="connsiteX44" fmla="*/ 2329658 w 2332038"/>
                <a:gd name="connsiteY44" fmla="*/ 3696123 h 6456362"/>
                <a:gd name="connsiteX45" fmla="*/ 2332038 w 2332038"/>
                <a:gd name="connsiteY45" fmla="*/ 3719932 h 6456362"/>
                <a:gd name="connsiteX46" fmla="*/ 2332038 w 2332038"/>
                <a:gd name="connsiteY46" fmla="*/ 3742948 h 6456362"/>
                <a:gd name="connsiteX47" fmla="*/ 2330451 w 2332038"/>
                <a:gd name="connsiteY47" fmla="*/ 3765963 h 6456362"/>
                <a:gd name="connsiteX48" fmla="*/ 2326484 w 2332038"/>
                <a:gd name="connsiteY48" fmla="*/ 3788978 h 6456362"/>
                <a:gd name="connsiteX49" fmla="*/ 2320929 w 2332038"/>
                <a:gd name="connsiteY49" fmla="*/ 3811200 h 6456362"/>
                <a:gd name="connsiteX50" fmla="*/ 2312995 w 2332038"/>
                <a:gd name="connsiteY50" fmla="*/ 3831834 h 6456362"/>
                <a:gd name="connsiteX51" fmla="*/ 2304266 w 2332038"/>
                <a:gd name="connsiteY51" fmla="*/ 3853262 h 6456362"/>
                <a:gd name="connsiteX52" fmla="*/ 2292364 w 2332038"/>
                <a:gd name="connsiteY52" fmla="*/ 3872309 h 6456362"/>
                <a:gd name="connsiteX53" fmla="*/ 2278875 w 2332038"/>
                <a:gd name="connsiteY53" fmla="*/ 3890562 h 6456362"/>
                <a:gd name="connsiteX54" fmla="*/ 2264592 w 2332038"/>
                <a:gd name="connsiteY54" fmla="*/ 3908022 h 6456362"/>
                <a:gd name="connsiteX55" fmla="*/ 2247929 w 2332038"/>
                <a:gd name="connsiteY55" fmla="*/ 3923101 h 6456362"/>
                <a:gd name="connsiteX56" fmla="*/ 2230473 w 2332038"/>
                <a:gd name="connsiteY56" fmla="*/ 3938180 h 6456362"/>
                <a:gd name="connsiteX57" fmla="*/ 2212223 w 2332038"/>
                <a:gd name="connsiteY57" fmla="*/ 3950878 h 6456362"/>
                <a:gd name="connsiteX58" fmla="*/ 2192386 w 2332038"/>
                <a:gd name="connsiteY58" fmla="*/ 3961989 h 6456362"/>
                <a:gd name="connsiteX59" fmla="*/ 2170168 w 2332038"/>
                <a:gd name="connsiteY59" fmla="*/ 3971512 h 6456362"/>
                <a:gd name="connsiteX60" fmla="*/ 2147157 w 2332038"/>
                <a:gd name="connsiteY60" fmla="*/ 3979449 h 6456362"/>
                <a:gd name="connsiteX61" fmla="*/ 2133668 w 2332038"/>
                <a:gd name="connsiteY61" fmla="*/ 3982623 h 6456362"/>
                <a:gd name="connsiteX62" fmla="*/ 2120972 w 2332038"/>
                <a:gd name="connsiteY62" fmla="*/ 3985004 h 6456362"/>
                <a:gd name="connsiteX63" fmla="*/ 2107483 w 2332038"/>
                <a:gd name="connsiteY63" fmla="*/ 3986591 h 6456362"/>
                <a:gd name="connsiteX64" fmla="*/ 2094788 w 2332038"/>
                <a:gd name="connsiteY64" fmla="*/ 3988179 h 6456362"/>
                <a:gd name="connsiteX65" fmla="*/ 2081298 w 2332038"/>
                <a:gd name="connsiteY65" fmla="*/ 3988179 h 6456362"/>
                <a:gd name="connsiteX66" fmla="*/ 2067809 w 2332038"/>
                <a:gd name="connsiteY66" fmla="*/ 3988179 h 6456362"/>
                <a:gd name="connsiteX67" fmla="*/ 2055114 w 2332038"/>
                <a:gd name="connsiteY67" fmla="*/ 3986591 h 6456362"/>
                <a:gd name="connsiteX68" fmla="*/ 2041624 w 2332038"/>
                <a:gd name="connsiteY68" fmla="*/ 3985004 h 6456362"/>
                <a:gd name="connsiteX69" fmla="*/ 2029722 w 2332038"/>
                <a:gd name="connsiteY69" fmla="*/ 3982623 h 6456362"/>
                <a:gd name="connsiteX70" fmla="*/ 2016233 w 2332038"/>
                <a:gd name="connsiteY70" fmla="*/ 3980242 h 6456362"/>
                <a:gd name="connsiteX71" fmla="*/ 1992429 w 2332038"/>
                <a:gd name="connsiteY71" fmla="*/ 3972306 h 6456362"/>
                <a:gd name="connsiteX72" fmla="*/ 1969418 w 2332038"/>
                <a:gd name="connsiteY72" fmla="*/ 3961989 h 6456362"/>
                <a:gd name="connsiteX73" fmla="*/ 1946407 w 2332038"/>
                <a:gd name="connsiteY73" fmla="*/ 3949291 h 6456362"/>
                <a:gd name="connsiteX74" fmla="*/ 1924983 w 2332038"/>
                <a:gd name="connsiteY74" fmla="*/ 3935006 h 6456362"/>
                <a:gd name="connsiteX75" fmla="*/ 1906733 w 2332038"/>
                <a:gd name="connsiteY75" fmla="*/ 3917546 h 6456362"/>
                <a:gd name="connsiteX76" fmla="*/ 1889276 w 2332038"/>
                <a:gd name="connsiteY76" fmla="*/ 3900086 h 6456362"/>
                <a:gd name="connsiteX77" fmla="*/ 1880548 w 2332038"/>
                <a:gd name="connsiteY77" fmla="*/ 3888975 h 6456362"/>
                <a:gd name="connsiteX78" fmla="*/ 1872613 w 2332038"/>
                <a:gd name="connsiteY78" fmla="*/ 3879452 h 6456362"/>
                <a:gd name="connsiteX79" fmla="*/ 1866265 w 2332038"/>
                <a:gd name="connsiteY79" fmla="*/ 3868341 h 6456362"/>
                <a:gd name="connsiteX80" fmla="*/ 1859124 w 2332038"/>
                <a:gd name="connsiteY80" fmla="*/ 3857230 h 6456362"/>
                <a:gd name="connsiteX81" fmla="*/ 1853570 w 2332038"/>
                <a:gd name="connsiteY81" fmla="*/ 3845326 h 6456362"/>
                <a:gd name="connsiteX82" fmla="*/ 1848809 w 2332038"/>
                <a:gd name="connsiteY82" fmla="*/ 3833421 h 6456362"/>
                <a:gd name="connsiteX83" fmla="*/ 1843254 w 2332038"/>
                <a:gd name="connsiteY83" fmla="*/ 3820723 h 6456362"/>
                <a:gd name="connsiteX84" fmla="*/ 1838494 w 2332038"/>
                <a:gd name="connsiteY84" fmla="*/ 3808025 h 6456362"/>
                <a:gd name="connsiteX85" fmla="*/ 1835320 w 2332038"/>
                <a:gd name="connsiteY85" fmla="*/ 3794533 h 6456362"/>
                <a:gd name="connsiteX86" fmla="*/ 1832939 w 2332038"/>
                <a:gd name="connsiteY86" fmla="*/ 3781835 h 6456362"/>
                <a:gd name="connsiteX87" fmla="*/ 1609178 w 2332038"/>
                <a:gd name="connsiteY87" fmla="*/ 2545363 h 6456362"/>
                <a:gd name="connsiteX88" fmla="*/ 1582199 w 2332038"/>
                <a:gd name="connsiteY88" fmla="*/ 3331848 h 6456362"/>
                <a:gd name="connsiteX89" fmla="*/ 1581406 w 2332038"/>
                <a:gd name="connsiteY89" fmla="*/ 3387402 h 6456362"/>
                <a:gd name="connsiteX90" fmla="*/ 1581406 w 2332038"/>
                <a:gd name="connsiteY90" fmla="*/ 3440575 h 6456362"/>
                <a:gd name="connsiteX91" fmla="*/ 1583786 w 2332038"/>
                <a:gd name="connsiteY91" fmla="*/ 3496129 h 6456362"/>
                <a:gd name="connsiteX92" fmla="*/ 1586167 w 2332038"/>
                <a:gd name="connsiteY92" fmla="*/ 3549302 h 6456362"/>
                <a:gd name="connsiteX93" fmla="*/ 1749624 w 2332038"/>
                <a:gd name="connsiteY93" fmla="*/ 6119070 h 6456362"/>
                <a:gd name="connsiteX94" fmla="*/ 1750417 w 2332038"/>
                <a:gd name="connsiteY94" fmla="*/ 6136530 h 6456362"/>
                <a:gd name="connsiteX95" fmla="*/ 1750417 w 2332038"/>
                <a:gd name="connsiteY95" fmla="*/ 6153196 h 6456362"/>
                <a:gd name="connsiteX96" fmla="*/ 1749624 w 2332038"/>
                <a:gd name="connsiteY96" fmla="*/ 6169862 h 6456362"/>
                <a:gd name="connsiteX97" fmla="*/ 1747243 w 2332038"/>
                <a:gd name="connsiteY97" fmla="*/ 6185735 h 6456362"/>
                <a:gd name="connsiteX98" fmla="*/ 1744069 w 2332038"/>
                <a:gd name="connsiteY98" fmla="*/ 6202401 h 6456362"/>
                <a:gd name="connsiteX99" fmla="*/ 1740896 w 2332038"/>
                <a:gd name="connsiteY99" fmla="*/ 6218273 h 6456362"/>
                <a:gd name="connsiteX100" fmla="*/ 1736135 w 2332038"/>
                <a:gd name="connsiteY100" fmla="*/ 6234146 h 6456362"/>
                <a:gd name="connsiteX101" fmla="*/ 1730580 w 2332038"/>
                <a:gd name="connsiteY101" fmla="*/ 6248431 h 6456362"/>
                <a:gd name="connsiteX102" fmla="*/ 1725026 w 2332038"/>
                <a:gd name="connsiteY102" fmla="*/ 6264304 h 6456362"/>
                <a:gd name="connsiteX103" fmla="*/ 1718678 w 2332038"/>
                <a:gd name="connsiteY103" fmla="*/ 6278589 h 6456362"/>
                <a:gd name="connsiteX104" fmla="*/ 1710743 w 2332038"/>
                <a:gd name="connsiteY104" fmla="*/ 6292875 h 6456362"/>
                <a:gd name="connsiteX105" fmla="*/ 1703602 w 2332038"/>
                <a:gd name="connsiteY105" fmla="*/ 6305573 h 6456362"/>
                <a:gd name="connsiteX106" fmla="*/ 1694874 w 2332038"/>
                <a:gd name="connsiteY106" fmla="*/ 6319065 h 6456362"/>
                <a:gd name="connsiteX107" fmla="*/ 1686145 w 2332038"/>
                <a:gd name="connsiteY107" fmla="*/ 6332556 h 6456362"/>
                <a:gd name="connsiteX108" fmla="*/ 1675037 w 2332038"/>
                <a:gd name="connsiteY108" fmla="*/ 6344461 h 6456362"/>
                <a:gd name="connsiteX109" fmla="*/ 1664721 w 2332038"/>
                <a:gd name="connsiteY109" fmla="*/ 6356365 h 6456362"/>
                <a:gd name="connsiteX110" fmla="*/ 1653613 w 2332038"/>
                <a:gd name="connsiteY110" fmla="*/ 6367475 h 6456362"/>
                <a:gd name="connsiteX111" fmla="*/ 1641711 w 2332038"/>
                <a:gd name="connsiteY111" fmla="*/ 6378587 h 6456362"/>
                <a:gd name="connsiteX112" fmla="*/ 1629808 w 2332038"/>
                <a:gd name="connsiteY112" fmla="*/ 6388110 h 6456362"/>
                <a:gd name="connsiteX113" fmla="*/ 1617906 w 2332038"/>
                <a:gd name="connsiteY113" fmla="*/ 6398427 h 6456362"/>
                <a:gd name="connsiteX114" fmla="*/ 1604417 w 2332038"/>
                <a:gd name="connsiteY114" fmla="*/ 6407157 h 6456362"/>
                <a:gd name="connsiteX115" fmla="*/ 1590134 w 2332038"/>
                <a:gd name="connsiteY115" fmla="*/ 6414299 h 6456362"/>
                <a:gd name="connsiteX116" fmla="*/ 1577439 w 2332038"/>
                <a:gd name="connsiteY116" fmla="*/ 6422236 h 6456362"/>
                <a:gd name="connsiteX117" fmla="*/ 1561569 w 2332038"/>
                <a:gd name="connsiteY117" fmla="*/ 6428585 h 6456362"/>
                <a:gd name="connsiteX118" fmla="*/ 1547286 w 2332038"/>
                <a:gd name="connsiteY118" fmla="*/ 6435727 h 6456362"/>
                <a:gd name="connsiteX119" fmla="*/ 1532210 w 2332038"/>
                <a:gd name="connsiteY119" fmla="*/ 6441283 h 6456362"/>
                <a:gd name="connsiteX120" fmla="*/ 1516341 w 2332038"/>
                <a:gd name="connsiteY120" fmla="*/ 6445251 h 6456362"/>
                <a:gd name="connsiteX121" fmla="*/ 1500471 w 2332038"/>
                <a:gd name="connsiteY121" fmla="*/ 6450013 h 6456362"/>
                <a:gd name="connsiteX122" fmla="*/ 1484601 w 2332038"/>
                <a:gd name="connsiteY122" fmla="*/ 6451600 h 6456362"/>
                <a:gd name="connsiteX123" fmla="*/ 1468732 w 2332038"/>
                <a:gd name="connsiteY123" fmla="*/ 6453981 h 6456362"/>
                <a:gd name="connsiteX124" fmla="*/ 1450482 w 2332038"/>
                <a:gd name="connsiteY124" fmla="*/ 6455569 h 6456362"/>
                <a:gd name="connsiteX125" fmla="*/ 1434612 w 2332038"/>
                <a:gd name="connsiteY125" fmla="*/ 6456362 h 6456362"/>
                <a:gd name="connsiteX126" fmla="*/ 1418743 w 2332038"/>
                <a:gd name="connsiteY126" fmla="*/ 6456362 h 6456362"/>
                <a:gd name="connsiteX127" fmla="*/ 1403666 w 2332038"/>
                <a:gd name="connsiteY127" fmla="*/ 6455569 h 6456362"/>
                <a:gd name="connsiteX128" fmla="*/ 1389384 w 2332038"/>
                <a:gd name="connsiteY128" fmla="*/ 6453187 h 6456362"/>
                <a:gd name="connsiteX129" fmla="*/ 1375101 w 2332038"/>
                <a:gd name="connsiteY129" fmla="*/ 6450807 h 6456362"/>
                <a:gd name="connsiteX130" fmla="*/ 1360819 w 2332038"/>
                <a:gd name="connsiteY130" fmla="*/ 6447632 h 6456362"/>
                <a:gd name="connsiteX131" fmla="*/ 1346536 w 2332038"/>
                <a:gd name="connsiteY131" fmla="*/ 6444457 h 6456362"/>
                <a:gd name="connsiteX132" fmla="*/ 1332253 w 2332038"/>
                <a:gd name="connsiteY132" fmla="*/ 6439696 h 6456362"/>
                <a:gd name="connsiteX133" fmla="*/ 1318764 w 2332038"/>
                <a:gd name="connsiteY133" fmla="*/ 6434141 h 6456362"/>
                <a:gd name="connsiteX134" fmla="*/ 1292579 w 2332038"/>
                <a:gd name="connsiteY134" fmla="*/ 6423029 h 6456362"/>
                <a:gd name="connsiteX135" fmla="*/ 1267188 w 2332038"/>
                <a:gd name="connsiteY135" fmla="*/ 6408745 h 6456362"/>
                <a:gd name="connsiteX136" fmla="*/ 1244177 w 2332038"/>
                <a:gd name="connsiteY136" fmla="*/ 6392871 h 6456362"/>
                <a:gd name="connsiteX137" fmla="*/ 1221960 w 2332038"/>
                <a:gd name="connsiteY137" fmla="*/ 6375412 h 6456362"/>
                <a:gd name="connsiteX138" fmla="*/ 1201329 w 2332038"/>
                <a:gd name="connsiteY138" fmla="*/ 6355571 h 6456362"/>
                <a:gd name="connsiteX139" fmla="*/ 1183872 w 2332038"/>
                <a:gd name="connsiteY139" fmla="*/ 6333349 h 6456362"/>
                <a:gd name="connsiteX140" fmla="*/ 1167209 w 2332038"/>
                <a:gd name="connsiteY140" fmla="*/ 6309541 h 6456362"/>
                <a:gd name="connsiteX141" fmla="*/ 1152927 w 2332038"/>
                <a:gd name="connsiteY141" fmla="*/ 6284939 h 6456362"/>
                <a:gd name="connsiteX142" fmla="*/ 1146579 w 2332038"/>
                <a:gd name="connsiteY142" fmla="*/ 6271447 h 6456362"/>
                <a:gd name="connsiteX143" fmla="*/ 1141025 w 2332038"/>
                <a:gd name="connsiteY143" fmla="*/ 6258749 h 6456362"/>
                <a:gd name="connsiteX144" fmla="*/ 1135470 w 2332038"/>
                <a:gd name="connsiteY144" fmla="*/ 6244463 h 6456362"/>
                <a:gd name="connsiteX145" fmla="*/ 1131503 w 2332038"/>
                <a:gd name="connsiteY145" fmla="*/ 6230971 h 6456362"/>
                <a:gd name="connsiteX146" fmla="*/ 1126742 w 2332038"/>
                <a:gd name="connsiteY146" fmla="*/ 6216687 h 6456362"/>
                <a:gd name="connsiteX147" fmla="*/ 1123568 w 2332038"/>
                <a:gd name="connsiteY147" fmla="*/ 6202401 h 6456362"/>
                <a:gd name="connsiteX148" fmla="*/ 1121188 w 2332038"/>
                <a:gd name="connsiteY148" fmla="*/ 6187322 h 6456362"/>
                <a:gd name="connsiteX149" fmla="*/ 1118807 w 2332038"/>
                <a:gd name="connsiteY149" fmla="*/ 6171449 h 6456362"/>
                <a:gd name="connsiteX150" fmla="*/ 875209 w 2332038"/>
                <a:gd name="connsiteY150" fmla="*/ 3814374 h 6456362"/>
                <a:gd name="connsiteX151" fmla="*/ 631610 w 2332038"/>
                <a:gd name="connsiteY151" fmla="*/ 6171449 h 6456362"/>
                <a:gd name="connsiteX152" fmla="*/ 629230 w 2332038"/>
                <a:gd name="connsiteY152" fmla="*/ 6187322 h 6456362"/>
                <a:gd name="connsiteX153" fmla="*/ 626849 w 2332038"/>
                <a:gd name="connsiteY153" fmla="*/ 6202401 h 6456362"/>
                <a:gd name="connsiteX154" fmla="*/ 623676 w 2332038"/>
                <a:gd name="connsiteY154" fmla="*/ 6216687 h 6456362"/>
                <a:gd name="connsiteX155" fmla="*/ 618915 w 2332038"/>
                <a:gd name="connsiteY155" fmla="*/ 6230971 h 6456362"/>
                <a:gd name="connsiteX156" fmla="*/ 614947 w 2332038"/>
                <a:gd name="connsiteY156" fmla="*/ 6244463 h 6456362"/>
                <a:gd name="connsiteX157" fmla="*/ 609393 w 2332038"/>
                <a:gd name="connsiteY157" fmla="*/ 6258749 h 6456362"/>
                <a:gd name="connsiteX158" fmla="*/ 603839 w 2332038"/>
                <a:gd name="connsiteY158" fmla="*/ 6271447 h 6456362"/>
                <a:gd name="connsiteX159" fmla="*/ 597491 w 2332038"/>
                <a:gd name="connsiteY159" fmla="*/ 6284939 h 6456362"/>
                <a:gd name="connsiteX160" fmla="*/ 583208 w 2332038"/>
                <a:gd name="connsiteY160" fmla="*/ 6309541 h 6456362"/>
                <a:gd name="connsiteX161" fmla="*/ 566545 w 2332038"/>
                <a:gd name="connsiteY161" fmla="*/ 6333349 h 6456362"/>
                <a:gd name="connsiteX162" fmla="*/ 549088 w 2332038"/>
                <a:gd name="connsiteY162" fmla="*/ 6355571 h 6456362"/>
                <a:gd name="connsiteX163" fmla="*/ 528458 w 2332038"/>
                <a:gd name="connsiteY163" fmla="*/ 6375412 h 6456362"/>
                <a:gd name="connsiteX164" fmla="*/ 506241 w 2332038"/>
                <a:gd name="connsiteY164" fmla="*/ 6392871 h 6456362"/>
                <a:gd name="connsiteX165" fmla="*/ 483230 w 2332038"/>
                <a:gd name="connsiteY165" fmla="*/ 6408745 h 6456362"/>
                <a:gd name="connsiteX166" fmla="*/ 457838 w 2332038"/>
                <a:gd name="connsiteY166" fmla="*/ 6423029 h 6456362"/>
                <a:gd name="connsiteX167" fmla="*/ 431653 w 2332038"/>
                <a:gd name="connsiteY167" fmla="*/ 6434141 h 6456362"/>
                <a:gd name="connsiteX168" fmla="*/ 418164 w 2332038"/>
                <a:gd name="connsiteY168" fmla="*/ 6439696 h 6456362"/>
                <a:gd name="connsiteX169" fmla="*/ 403882 w 2332038"/>
                <a:gd name="connsiteY169" fmla="*/ 6444457 h 6456362"/>
                <a:gd name="connsiteX170" fmla="*/ 389599 w 2332038"/>
                <a:gd name="connsiteY170" fmla="*/ 6447632 h 6456362"/>
                <a:gd name="connsiteX171" fmla="*/ 375316 w 2332038"/>
                <a:gd name="connsiteY171" fmla="*/ 6450807 h 6456362"/>
                <a:gd name="connsiteX172" fmla="*/ 361034 w 2332038"/>
                <a:gd name="connsiteY172" fmla="*/ 6453187 h 6456362"/>
                <a:gd name="connsiteX173" fmla="*/ 346751 w 2332038"/>
                <a:gd name="connsiteY173" fmla="*/ 6455569 h 6456362"/>
                <a:gd name="connsiteX174" fmla="*/ 331675 w 2332038"/>
                <a:gd name="connsiteY174" fmla="*/ 6456362 h 6456362"/>
                <a:gd name="connsiteX175" fmla="*/ 315805 w 2332038"/>
                <a:gd name="connsiteY175" fmla="*/ 6456362 h 6456362"/>
                <a:gd name="connsiteX176" fmla="*/ 299935 w 2332038"/>
                <a:gd name="connsiteY176" fmla="*/ 6455569 h 6456362"/>
                <a:gd name="connsiteX177" fmla="*/ 281685 w 2332038"/>
                <a:gd name="connsiteY177" fmla="*/ 6453981 h 6456362"/>
                <a:gd name="connsiteX178" fmla="*/ 265816 w 2332038"/>
                <a:gd name="connsiteY178" fmla="*/ 6451600 h 6456362"/>
                <a:gd name="connsiteX179" fmla="*/ 249946 w 2332038"/>
                <a:gd name="connsiteY179" fmla="*/ 6450013 h 6456362"/>
                <a:gd name="connsiteX180" fmla="*/ 234076 w 2332038"/>
                <a:gd name="connsiteY180" fmla="*/ 6445251 h 6456362"/>
                <a:gd name="connsiteX181" fmla="*/ 218207 w 2332038"/>
                <a:gd name="connsiteY181" fmla="*/ 6441283 h 6456362"/>
                <a:gd name="connsiteX182" fmla="*/ 203131 w 2332038"/>
                <a:gd name="connsiteY182" fmla="*/ 6435727 h 6456362"/>
                <a:gd name="connsiteX183" fmla="*/ 188848 w 2332038"/>
                <a:gd name="connsiteY183" fmla="*/ 6428585 h 6456362"/>
                <a:gd name="connsiteX184" fmla="*/ 172978 w 2332038"/>
                <a:gd name="connsiteY184" fmla="*/ 6422236 h 6456362"/>
                <a:gd name="connsiteX185" fmla="*/ 160283 w 2332038"/>
                <a:gd name="connsiteY185" fmla="*/ 6414299 h 6456362"/>
                <a:gd name="connsiteX186" fmla="*/ 146000 w 2332038"/>
                <a:gd name="connsiteY186" fmla="*/ 6407157 h 6456362"/>
                <a:gd name="connsiteX187" fmla="*/ 132511 w 2332038"/>
                <a:gd name="connsiteY187" fmla="*/ 6398427 h 6456362"/>
                <a:gd name="connsiteX188" fmla="*/ 120609 w 2332038"/>
                <a:gd name="connsiteY188" fmla="*/ 6388110 h 6456362"/>
                <a:gd name="connsiteX189" fmla="*/ 108707 w 2332038"/>
                <a:gd name="connsiteY189" fmla="*/ 6378587 h 6456362"/>
                <a:gd name="connsiteX190" fmla="*/ 96011 w 2332038"/>
                <a:gd name="connsiteY190" fmla="*/ 6367475 h 6456362"/>
                <a:gd name="connsiteX191" fmla="*/ 85696 w 2332038"/>
                <a:gd name="connsiteY191" fmla="*/ 6356365 h 6456362"/>
                <a:gd name="connsiteX192" fmla="*/ 74587 w 2332038"/>
                <a:gd name="connsiteY192" fmla="*/ 6344461 h 6456362"/>
                <a:gd name="connsiteX193" fmla="*/ 64272 w 2332038"/>
                <a:gd name="connsiteY193" fmla="*/ 6332556 h 6456362"/>
                <a:gd name="connsiteX194" fmla="*/ 55543 w 2332038"/>
                <a:gd name="connsiteY194" fmla="*/ 6319065 h 6456362"/>
                <a:gd name="connsiteX195" fmla="*/ 46815 w 2332038"/>
                <a:gd name="connsiteY195" fmla="*/ 6305573 h 6456362"/>
                <a:gd name="connsiteX196" fmla="*/ 39674 w 2332038"/>
                <a:gd name="connsiteY196" fmla="*/ 6292875 h 6456362"/>
                <a:gd name="connsiteX197" fmla="*/ 31739 w 2332038"/>
                <a:gd name="connsiteY197" fmla="*/ 6278589 h 6456362"/>
                <a:gd name="connsiteX198" fmla="*/ 25391 w 2332038"/>
                <a:gd name="connsiteY198" fmla="*/ 6264304 h 6456362"/>
                <a:gd name="connsiteX199" fmla="*/ 19837 w 2332038"/>
                <a:gd name="connsiteY199" fmla="*/ 6248431 h 6456362"/>
                <a:gd name="connsiteX200" fmla="*/ 14282 w 2332038"/>
                <a:gd name="connsiteY200" fmla="*/ 6234146 h 6456362"/>
                <a:gd name="connsiteX201" fmla="*/ 9522 w 2332038"/>
                <a:gd name="connsiteY201" fmla="*/ 6218273 h 6456362"/>
                <a:gd name="connsiteX202" fmla="*/ 6348 w 2332038"/>
                <a:gd name="connsiteY202" fmla="*/ 6202401 h 6456362"/>
                <a:gd name="connsiteX203" fmla="*/ 3174 w 2332038"/>
                <a:gd name="connsiteY203" fmla="*/ 6185735 h 6456362"/>
                <a:gd name="connsiteX204" fmla="*/ 793 w 2332038"/>
                <a:gd name="connsiteY204" fmla="*/ 6169862 h 6456362"/>
                <a:gd name="connsiteX205" fmla="*/ 0 w 2332038"/>
                <a:gd name="connsiteY205" fmla="*/ 6153196 h 6456362"/>
                <a:gd name="connsiteX206" fmla="*/ 0 w 2332038"/>
                <a:gd name="connsiteY206" fmla="*/ 6136530 h 6456362"/>
                <a:gd name="connsiteX207" fmla="*/ 793 w 2332038"/>
                <a:gd name="connsiteY207" fmla="*/ 6119070 h 6456362"/>
                <a:gd name="connsiteX208" fmla="*/ 131717 w 2332038"/>
                <a:gd name="connsiteY208" fmla="*/ 4062780 h 6456362"/>
                <a:gd name="connsiteX209" fmla="*/ 132511 w 2332038"/>
                <a:gd name="connsiteY209" fmla="*/ 4062780 h 6456362"/>
                <a:gd name="connsiteX210" fmla="*/ 155522 w 2332038"/>
                <a:gd name="connsiteY210" fmla="*/ 4056431 h 6456362"/>
                <a:gd name="connsiteX211" fmla="*/ 178533 w 2332038"/>
                <a:gd name="connsiteY211" fmla="*/ 4047701 h 6456362"/>
                <a:gd name="connsiteX212" fmla="*/ 200750 w 2332038"/>
                <a:gd name="connsiteY212" fmla="*/ 4038177 h 6456362"/>
                <a:gd name="connsiteX213" fmla="*/ 222968 w 2332038"/>
                <a:gd name="connsiteY213" fmla="*/ 4028654 h 6456362"/>
                <a:gd name="connsiteX214" fmla="*/ 243598 w 2332038"/>
                <a:gd name="connsiteY214" fmla="*/ 4017543 h 6456362"/>
                <a:gd name="connsiteX215" fmla="*/ 264229 w 2332038"/>
                <a:gd name="connsiteY215" fmla="*/ 4005638 h 6456362"/>
                <a:gd name="connsiteX216" fmla="*/ 284066 w 2332038"/>
                <a:gd name="connsiteY216" fmla="*/ 3992147 h 6456362"/>
                <a:gd name="connsiteX217" fmla="*/ 303109 w 2332038"/>
                <a:gd name="connsiteY217" fmla="*/ 3979449 h 6456362"/>
                <a:gd name="connsiteX218" fmla="*/ 321360 w 2332038"/>
                <a:gd name="connsiteY218" fmla="*/ 3965163 h 6456362"/>
                <a:gd name="connsiteX219" fmla="*/ 338816 w 2332038"/>
                <a:gd name="connsiteY219" fmla="*/ 3949291 h 6456362"/>
                <a:gd name="connsiteX220" fmla="*/ 355479 w 2332038"/>
                <a:gd name="connsiteY220" fmla="*/ 3934212 h 6456362"/>
                <a:gd name="connsiteX221" fmla="*/ 372142 w 2332038"/>
                <a:gd name="connsiteY221" fmla="*/ 3917546 h 6456362"/>
                <a:gd name="connsiteX222" fmla="*/ 387219 w 2332038"/>
                <a:gd name="connsiteY222" fmla="*/ 3900086 h 6456362"/>
                <a:gd name="connsiteX223" fmla="*/ 401501 w 2332038"/>
                <a:gd name="connsiteY223" fmla="*/ 3882626 h 6456362"/>
                <a:gd name="connsiteX224" fmla="*/ 415784 w 2332038"/>
                <a:gd name="connsiteY224" fmla="*/ 3863579 h 6456362"/>
                <a:gd name="connsiteX225" fmla="*/ 428479 w 2332038"/>
                <a:gd name="connsiteY225" fmla="*/ 3845326 h 6456362"/>
                <a:gd name="connsiteX226" fmla="*/ 440382 w 2332038"/>
                <a:gd name="connsiteY226" fmla="*/ 3825485 h 6456362"/>
                <a:gd name="connsiteX227" fmla="*/ 451490 w 2332038"/>
                <a:gd name="connsiteY227" fmla="*/ 3804851 h 6456362"/>
                <a:gd name="connsiteX228" fmla="*/ 461806 w 2332038"/>
                <a:gd name="connsiteY228" fmla="*/ 3783423 h 6456362"/>
                <a:gd name="connsiteX229" fmla="*/ 471327 w 2332038"/>
                <a:gd name="connsiteY229" fmla="*/ 3762788 h 6456362"/>
                <a:gd name="connsiteX230" fmla="*/ 480056 w 2332038"/>
                <a:gd name="connsiteY230" fmla="*/ 3742154 h 6456362"/>
                <a:gd name="connsiteX231" fmla="*/ 486404 w 2332038"/>
                <a:gd name="connsiteY231" fmla="*/ 3719932 h 6456362"/>
                <a:gd name="connsiteX232" fmla="*/ 492751 w 2332038"/>
                <a:gd name="connsiteY232" fmla="*/ 3696917 h 6456362"/>
                <a:gd name="connsiteX233" fmla="*/ 498306 w 2332038"/>
                <a:gd name="connsiteY233" fmla="*/ 3674696 h 6456362"/>
                <a:gd name="connsiteX234" fmla="*/ 503067 w 2332038"/>
                <a:gd name="connsiteY234" fmla="*/ 3651680 h 6456362"/>
                <a:gd name="connsiteX235" fmla="*/ 506241 w 2332038"/>
                <a:gd name="connsiteY235" fmla="*/ 3628665 h 6456362"/>
                <a:gd name="connsiteX236" fmla="*/ 508621 w 2332038"/>
                <a:gd name="connsiteY236" fmla="*/ 3604856 h 6456362"/>
                <a:gd name="connsiteX237" fmla="*/ 509414 w 2332038"/>
                <a:gd name="connsiteY237" fmla="*/ 3581841 h 6456362"/>
                <a:gd name="connsiteX238" fmla="*/ 509414 w 2332038"/>
                <a:gd name="connsiteY238" fmla="*/ 3557239 h 6456362"/>
                <a:gd name="connsiteX239" fmla="*/ 508621 w 2332038"/>
                <a:gd name="connsiteY239" fmla="*/ 3533430 h 6456362"/>
                <a:gd name="connsiteX240" fmla="*/ 506241 w 2332038"/>
                <a:gd name="connsiteY240" fmla="*/ 3508827 h 6456362"/>
                <a:gd name="connsiteX241" fmla="*/ 503067 w 2332038"/>
                <a:gd name="connsiteY241" fmla="*/ 3485018 h 6456362"/>
                <a:gd name="connsiteX242" fmla="*/ 183294 w 2332038"/>
                <a:gd name="connsiteY242" fmla="*/ 1501742 h 6456362"/>
                <a:gd name="connsiteX243" fmla="*/ 176946 w 2332038"/>
                <a:gd name="connsiteY243" fmla="*/ 1466029 h 6456362"/>
                <a:gd name="connsiteX244" fmla="*/ 167424 w 2332038"/>
                <a:gd name="connsiteY244" fmla="*/ 1429522 h 6456362"/>
                <a:gd name="connsiteX245" fmla="*/ 157902 w 2332038"/>
                <a:gd name="connsiteY245" fmla="*/ 1393015 h 6456362"/>
                <a:gd name="connsiteX246" fmla="*/ 146794 w 2332038"/>
                <a:gd name="connsiteY246" fmla="*/ 1358095 h 6456362"/>
                <a:gd name="connsiteX247" fmla="*/ 163457 w 2332038"/>
                <a:gd name="connsiteY247" fmla="*/ 1354127 h 6456362"/>
                <a:gd name="connsiteX248" fmla="*/ 180120 w 2332038"/>
                <a:gd name="connsiteY248" fmla="*/ 1348572 h 6456362"/>
                <a:gd name="connsiteX249" fmla="*/ 874663 w 2332038"/>
                <a:gd name="connsiteY249" fmla="*/ 0 h 6456362"/>
                <a:gd name="connsiteX250" fmla="*/ 1439863 w 2332038"/>
                <a:gd name="connsiteY250" fmla="*/ 565200 h 6456362"/>
                <a:gd name="connsiteX251" fmla="*/ 874663 w 2332038"/>
                <a:gd name="connsiteY251" fmla="*/ 1130400 h 6456362"/>
                <a:gd name="connsiteX252" fmla="*/ 309463 w 2332038"/>
                <a:gd name="connsiteY252" fmla="*/ 565200 h 6456362"/>
                <a:gd name="connsiteX253" fmla="*/ 874663 w 2332038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2038" h="6456362">
                  <a:moveTo>
                    <a:pt x="461806" y="1287462"/>
                  </a:moveTo>
                  <a:lnTo>
                    <a:pt x="677632" y="2108074"/>
                  </a:lnTo>
                  <a:lnTo>
                    <a:pt x="794274" y="1538249"/>
                  </a:lnTo>
                  <a:lnTo>
                    <a:pt x="680013" y="1424760"/>
                  </a:lnTo>
                  <a:lnTo>
                    <a:pt x="808556" y="1296986"/>
                  </a:lnTo>
                  <a:lnTo>
                    <a:pt x="875209" y="1296986"/>
                  </a:lnTo>
                  <a:lnTo>
                    <a:pt x="941861" y="1296986"/>
                  </a:lnTo>
                  <a:lnTo>
                    <a:pt x="1069611" y="1424760"/>
                  </a:lnTo>
                  <a:lnTo>
                    <a:pt x="956144" y="1538249"/>
                  </a:lnTo>
                  <a:lnTo>
                    <a:pt x="1072785" y="2108074"/>
                  </a:lnTo>
                  <a:lnTo>
                    <a:pt x="1287818" y="1287462"/>
                  </a:lnTo>
                  <a:lnTo>
                    <a:pt x="1570297" y="1348572"/>
                  </a:lnTo>
                  <a:lnTo>
                    <a:pt x="1592515" y="1354127"/>
                  </a:lnTo>
                  <a:lnTo>
                    <a:pt x="1614732" y="1358889"/>
                  </a:lnTo>
                  <a:lnTo>
                    <a:pt x="1635363" y="1366825"/>
                  </a:lnTo>
                  <a:lnTo>
                    <a:pt x="1657580" y="1373174"/>
                  </a:lnTo>
                  <a:lnTo>
                    <a:pt x="1677417" y="1382698"/>
                  </a:lnTo>
                  <a:lnTo>
                    <a:pt x="1698048" y="1391428"/>
                  </a:lnTo>
                  <a:lnTo>
                    <a:pt x="1717885" y="1400951"/>
                  </a:lnTo>
                  <a:lnTo>
                    <a:pt x="1736135" y="1412062"/>
                  </a:lnTo>
                  <a:lnTo>
                    <a:pt x="1755178" y="1423173"/>
                  </a:lnTo>
                  <a:lnTo>
                    <a:pt x="1773428" y="1435077"/>
                  </a:lnTo>
                  <a:lnTo>
                    <a:pt x="1792472" y="1446981"/>
                  </a:lnTo>
                  <a:lnTo>
                    <a:pt x="1809135" y="1460473"/>
                  </a:lnTo>
                  <a:lnTo>
                    <a:pt x="1826591" y="1473171"/>
                  </a:lnTo>
                  <a:lnTo>
                    <a:pt x="1843254" y="1487457"/>
                  </a:lnTo>
                  <a:lnTo>
                    <a:pt x="1858331" y="1503329"/>
                  </a:lnTo>
                  <a:lnTo>
                    <a:pt x="1873407" y="1518408"/>
                  </a:lnTo>
                  <a:lnTo>
                    <a:pt x="1887689" y="1535074"/>
                  </a:lnTo>
                  <a:lnTo>
                    <a:pt x="1901972" y="1551740"/>
                  </a:lnTo>
                  <a:lnTo>
                    <a:pt x="1916255" y="1567613"/>
                  </a:lnTo>
                  <a:lnTo>
                    <a:pt x="1928950" y="1585866"/>
                  </a:lnTo>
                  <a:lnTo>
                    <a:pt x="1940853" y="1604120"/>
                  </a:lnTo>
                  <a:lnTo>
                    <a:pt x="1952755" y="1623167"/>
                  </a:lnTo>
                  <a:lnTo>
                    <a:pt x="1963863" y="1641420"/>
                  </a:lnTo>
                  <a:lnTo>
                    <a:pt x="1973385" y="1661261"/>
                  </a:lnTo>
                  <a:lnTo>
                    <a:pt x="1983700" y="1681102"/>
                  </a:lnTo>
                  <a:lnTo>
                    <a:pt x="1990842" y="1700942"/>
                  </a:lnTo>
                  <a:lnTo>
                    <a:pt x="2000364" y="1721577"/>
                  </a:lnTo>
                  <a:lnTo>
                    <a:pt x="2006711" y="1743005"/>
                  </a:lnTo>
                  <a:lnTo>
                    <a:pt x="2013059" y="1764433"/>
                  </a:lnTo>
                  <a:lnTo>
                    <a:pt x="2018614" y="1785861"/>
                  </a:lnTo>
                  <a:lnTo>
                    <a:pt x="2024168" y="1807289"/>
                  </a:lnTo>
                  <a:lnTo>
                    <a:pt x="2027342" y="1830304"/>
                  </a:lnTo>
                  <a:lnTo>
                    <a:pt x="2329658" y="3696123"/>
                  </a:lnTo>
                  <a:lnTo>
                    <a:pt x="2332038" y="3719932"/>
                  </a:lnTo>
                  <a:lnTo>
                    <a:pt x="2332038" y="3742948"/>
                  </a:lnTo>
                  <a:lnTo>
                    <a:pt x="2330451" y="3765963"/>
                  </a:lnTo>
                  <a:lnTo>
                    <a:pt x="2326484" y="3788978"/>
                  </a:lnTo>
                  <a:lnTo>
                    <a:pt x="2320929" y="3811200"/>
                  </a:lnTo>
                  <a:lnTo>
                    <a:pt x="2312995" y="3831834"/>
                  </a:lnTo>
                  <a:lnTo>
                    <a:pt x="2304266" y="3853262"/>
                  </a:lnTo>
                  <a:lnTo>
                    <a:pt x="2292364" y="3872309"/>
                  </a:lnTo>
                  <a:lnTo>
                    <a:pt x="2278875" y="3890562"/>
                  </a:lnTo>
                  <a:lnTo>
                    <a:pt x="2264592" y="3908022"/>
                  </a:lnTo>
                  <a:lnTo>
                    <a:pt x="2247929" y="3923101"/>
                  </a:lnTo>
                  <a:lnTo>
                    <a:pt x="2230473" y="3938180"/>
                  </a:lnTo>
                  <a:lnTo>
                    <a:pt x="2212223" y="3950878"/>
                  </a:lnTo>
                  <a:lnTo>
                    <a:pt x="2192386" y="3961989"/>
                  </a:lnTo>
                  <a:lnTo>
                    <a:pt x="2170168" y="3971512"/>
                  </a:lnTo>
                  <a:lnTo>
                    <a:pt x="2147157" y="3979449"/>
                  </a:lnTo>
                  <a:lnTo>
                    <a:pt x="2133668" y="3982623"/>
                  </a:lnTo>
                  <a:lnTo>
                    <a:pt x="2120972" y="3985004"/>
                  </a:lnTo>
                  <a:lnTo>
                    <a:pt x="2107483" y="3986591"/>
                  </a:lnTo>
                  <a:lnTo>
                    <a:pt x="2094788" y="3988179"/>
                  </a:lnTo>
                  <a:lnTo>
                    <a:pt x="2081298" y="3988179"/>
                  </a:lnTo>
                  <a:lnTo>
                    <a:pt x="2067809" y="3988179"/>
                  </a:lnTo>
                  <a:lnTo>
                    <a:pt x="2055114" y="3986591"/>
                  </a:lnTo>
                  <a:lnTo>
                    <a:pt x="2041624" y="3985004"/>
                  </a:lnTo>
                  <a:lnTo>
                    <a:pt x="2029722" y="3982623"/>
                  </a:lnTo>
                  <a:lnTo>
                    <a:pt x="2016233" y="3980242"/>
                  </a:lnTo>
                  <a:lnTo>
                    <a:pt x="1992429" y="3972306"/>
                  </a:lnTo>
                  <a:lnTo>
                    <a:pt x="1969418" y="3961989"/>
                  </a:lnTo>
                  <a:lnTo>
                    <a:pt x="1946407" y="3949291"/>
                  </a:lnTo>
                  <a:lnTo>
                    <a:pt x="1924983" y="3935006"/>
                  </a:lnTo>
                  <a:lnTo>
                    <a:pt x="1906733" y="3917546"/>
                  </a:lnTo>
                  <a:lnTo>
                    <a:pt x="1889276" y="3900086"/>
                  </a:lnTo>
                  <a:lnTo>
                    <a:pt x="1880548" y="3888975"/>
                  </a:lnTo>
                  <a:lnTo>
                    <a:pt x="1872613" y="3879452"/>
                  </a:lnTo>
                  <a:lnTo>
                    <a:pt x="1866265" y="3868341"/>
                  </a:lnTo>
                  <a:lnTo>
                    <a:pt x="1859124" y="3857230"/>
                  </a:lnTo>
                  <a:lnTo>
                    <a:pt x="1853570" y="3845326"/>
                  </a:lnTo>
                  <a:lnTo>
                    <a:pt x="1848809" y="3833421"/>
                  </a:lnTo>
                  <a:lnTo>
                    <a:pt x="1843254" y="3820723"/>
                  </a:lnTo>
                  <a:lnTo>
                    <a:pt x="1838494" y="3808025"/>
                  </a:lnTo>
                  <a:lnTo>
                    <a:pt x="1835320" y="3794533"/>
                  </a:lnTo>
                  <a:lnTo>
                    <a:pt x="1832939" y="3781835"/>
                  </a:lnTo>
                  <a:lnTo>
                    <a:pt x="1609178" y="2545363"/>
                  </a:lnTo>
                  <a:lnTo>
                    <a:pt x="1582199" y="3331848"/>
                  </a:lnTo>
                  <a:lnTo>
                    <a:pt x="1581406" y="3387402"/>
                  </a:lnTo>
                  <a:lnTo>
                    <a:pt x="1581406" y="3440575"/>
                  </a:lnTo>
                  <a:lnTo>
                    <a:pt x="1583786" y="3496129"/>
                  </a:lnTo>
                  <a:lnTo>
                    <a:pt x="1586167" y="3549302"/>
                  </a:lnTo>
                  <a:lnTo>
                    <a:pt x="1749624" y="6119070"/>
                  </a:lnTo>
                  <a:lnTo>
                    <a:pt x="1750417" y="6136530"/>
                  </a:lnTo>
                  <a:lnTo>
                    <a:pt x="1750417" y="6153196"/>
                  </a:lnTo>
                  <a:lnTo>
                    <a:pt x="1749624" y="6169862"/>
                  </a:lnTo>
                  <a:lnTo>
                    <a:pt x="1747243" y="6185735"/>
                  </a:lnTo>
                  <a:lnTo>
                    <a:pt x="1744069" y="6202401"/>
                  </a:lnTo>
                  <a:lnTo>
                    <a:pt x="1740896" y="6218273"/>
                  </a:lnTo>
                  <a:lnTo>
                    <a:pt x="1736135" y="6234146"/>
                  </a:lnTo>
                  <a:lnTo>
                    <a:pt x="1730580" y="6248431"/>
                  </a:lnTo>
                  <a:lnTo>
                    <a:pt x="1725026" y="6264304"/>
                  </a:lnTo>
                  <a:lnTo>
                    <a:pt x="1718678" y="6278589"/>
                  </a:lnTo>
                  <a:lnTo>
                    <a:pt x="1710743" y="6292875"/>
                  </a:lnTo>
                  <a:lnTo>
                    <a:pt x="1703602" y="6305573"/>
                  </a:lnTo>
                  <a:lnTo>
                    <a:pt x="1694874" y="6319065"/>
                  </a:lnTo>
                  <a:lnTo>
                    <a:pt x="1686145" y="6332556"/>
                  </a:lnTo>
                  <a:lnTo>
                    <a:pt x="1675037" y="6344461"/>
                  </a:lnTo>
                  <a:lnTo>
                    <a:pt x="1664721" y="6356365"/>
                  </a:lnTo>
                  <a:lnTo>
                    <a:pt x="1653613" y="6367475"/>
                  </a:lnTo>
                  <a:lnTo>
                    <a:pt x="1641711" y="6378587"/>
                  </a:lnTo>
                  <a:lnTo>
                    <a:pt x="1629808" y="6388110"/>
                  </a:lnTo>
                  <a:lnTo>
                    <a:pt x="1617906" y="6398427"/>
                  </a:lnTo>
                  <a:lnTo>
                    <a:pt x="1604417" y="6407157"/>
                  </a:lnTo>
                  <a:lnTo>
                    <a:pt x="1590134" y="6414299"/>
                  </a:lnTo>
                  <a:lnTo>
                    <a:pt x="1577439" y="6422236"/>
                  </a:lnTo>
                  <a:lnTo>
                    <a:pt x="1561569" y="6428585"/>
                  </a:lnTo>
                  <a:lnTo>
                    <a:pt x="1547286" y="6435727"/>
                  </a:lnTo>
                  <a:lnTo>
                    <a:pt x="1532210" y="6441283"/>
                  </a:lnTo>
                  <a:lnTo>
                    <a:pt x="1516341" y="6445251"/>
                  </a:lnTo>
                  <a:lnTo>
                    <a:pt x="1500471" y="6450013"/>
                  </a:lnTo>
                  <a:lnTo>
                    <a:pt x="1484601" y="6451600"/>
                  </a:lnTo>
                  <a:lnTo>
                    <a:pt x="1468732" y="6453981"/>
                  </a:lnTo>
                  <a:lnTo>
                    <a:pt x="1450482" y="6455569"/>
                  </a:lnTo>
                  <a:lnTo>
                    <a:pt x="1434612" y="6456362"/>
                  </a:lnTo>
                  <a:lnTo>
                    <a:pt x="1418743" y="6456362"/>
                  </a:lnTo>
                  <a:lnTo>
                    <a:pt x="1403666" y="6455569"/>
                  </a:lnTo>
                  <a:lnTo>
                    <a:pt x="1389384" y="6453187"/>
                  </a:lnTo>
                  <a:lnTo>
                    <a:pt x="1375101" y="6450807"/>
                  </a:lnTo>
                  <a:lnTo>
                    <a:pt x="1360819" y="6447632"/>
                  </a:lnTo>
                  <a:lnTo>
                    <a:pt x="1346536" y="6444457"/>
                  </a:lnTo>
                  <a:lnTo>
                    <a:pt x="1332253" y="6439696"/>
                  </a:lnTo>
                  <a:lnTo>
                    <a:pt x="1318764" y="6434141"/>
                  </a:lnTo>
                  <a:lnTo>
                    <a:pt x="1292579" y="6423029"/>
                  </a:lnTo>
                  <a:lnTo>
                    <a:pt x="1267188" y="6408745"/>
                  </a:lnTo>
                  <a:lnTo>
                    <a:pt x="1244177" y="6392871"/>
                  </a:lnTo>
                  <a:lnTo>
                    <a:pt x="1221960" y="6375412"/>
                  </a:lnTo>
                  <a:lnTo>
                    <a:pt x="1201329" y="6355571"/>
                  </a:lnTo>
                  <a:lnTo>
                    <a:pt x="1183872" y="6333349"/>
                  </a:lnTo>
                  <a:lnTo>
                    <a:pt x="1167209" y="6309541"/>
                  </a:lnTo>
                  <a:lnTo>
                    <a:pt x="1152927" y="6284939"/>
                  </a:lnTo>
                  <a:lnTo>
                    <a:pt x="1146579" y="6271447"/>
                  </a:lnTo>
                  <a:lnTo>
                    <a:pt x="1141025" y="6258749"/>
                  </a:lnTo>
                  <a:lnTo>
                    <a:pt x="1135470" y="6244463"/>
                  </a:lnTo>
                  <a:lnTo>
                    <a:pt x="1131503" y="6230971"/>
                  </a:lnTo>
                  <a:lnTo>
                    <a:pt x="1126742" y="6216687"/>
                  </a:lnTo>
                  <a:lnTo>
                    <a:pt x="1123568" y="6202401"/>
                  </a:lnTo>
                  <a:lnTo>
                    <a:pt x="1121188" y="6187322"/>
                  </a:lnTo>
                  <a:lnTo>
                    <a:pt x="1118807" y="6171449"/>
                  </a:lnTo>
                  <a:lnTo>
                    <a:pt x="875209" y="3814374"/>
                  </a:lnTo>
                  <a:lnTo>
                    <a:pt x="631610" y="6171449"/>
                  </a:lnTo>
                  <a:lnTo>
                    <a:pt x="629230" y="6187322"/>
                  </a:lnTo>
                  <a:lnTo>
                    <a:pt x="626849" y="6202401"/>
                  </a:lnTo>
                  <a:lnTo>
                    <a:pt x="623676" y="6216687"/>
                  </a:lnTo>
                  <a:lnTo>
                    <a:pt x="618915" y="6230971"/>
                  </a:lnTo>
                  <a:lnTo>
                    <a:pt x="614947" y="6244463"/>
                  </a:lnTo>
                  <a:lnTo>
                    <a:pt x="609393" y="6258749"/>
                  </a:lnTo>
                  <a:lnTo>
                    <a:pt x="603839" y="6271447"/>
                  </a:lnTo>
                  <a:lnTo>
                    <a:pt x="597491" y="6284939"/>
                  </a:lnTo>
                  <a:lnTo>
                    <a:pt x="583208" y="6309541"/>
                  </a:lnTo>
                  <a:lnTo>
                    <a:pt x="566545" y="6333349"/>
                  </a:lnTo>
                  <a:lnTo>
                    <a:pt x="549088" y="6355571"/>
                  </a:lnTo>
                  <a:lnTo>
                    <a:pt x="528458" y="6375412"/>
                  </a:lnTo>
                  <a:lnTo>
                    <a:pt x="506241" y="6392871"/>
                  </a:lnTo>
                  <a:lnTo>
                    <a:pt x="483230" y="6408745"/>
                  </a:lnTo>
                  <a:lnTo>
                    <a:pt x="457838" y="6423029"/>
                  </a:lnTo>
                  <a:lnTo>
                    <a:pt x="431653" y="6434141"/>
                  </a:lnTo>
                  <a:lnTo>
                    <a:pt x="418164" y="6439696"/>
                  </a:lnTo>
                  <a:lnTo>
                    <a:pt x="403882" y="6444457"/>
                  </a:lnTo>
                  <a:lnTo>
                    <a:pt x="389599" y="6447632"/>
                  </a:lnTo>
                  <a:lnTo>
                    <a:pt x="375316" y="6450807"/>
                  </a:lnTo>
                  <a:lnTo>
                    <a:pt x="361034" y="6453187"/>
                  </a:lnTo>
                  <a:lnTo>
                    <a:pt x="346751" y="6455569"/>
                  </a:lnTo>
                  <a:lnTo>
                    <a:pt x="331675" y="6456362"/>
                  </a:lnTo>
                  <a:lnTo>
                    <a:pt x="315805" y="6456362"/>
                  </a:lnTo>
                  <a:lnTo>
                    <a:pt x="299935" y="6455569"/>
                  </a:lnTo>
                  <a:lnTo>
                    <a:pt x="281685" y="6453981"/>
                  </a:lnTo>
                  <a:lnTo>
                    <a:pt x="265816" y="6451600"/>
                  </a:lnTo>
                  <a:lnTo>
                    <a:pt x="249946" y="6450013"/>
                  </a:lnTo>
                  <a:lnTo>
                    <a:pt x="234076" y="6445251"/>
                  </a:lnTo>
                  <a:lnTo>
                    <a:pt x="218207" y="6441283"/>
                  </a:lnTo>
                  <a:lnTo>
                    <a:pt x="203131" y="6435727"/>
                  </a:lnTo>
                  <a:lnTo>
                    <a:pt x="188848" y="6428585"/>
                  </a:lnTo>
                  <a:lnTo>
                    <a:pt x="172978" y="6422236"/>
                  </a:lnTo>
                  <a:lnTo>
                    <a:pt x="160283" y="6414299"/>
                  </a:lnTo>
                  <a:lnTo>
                    <a:pt x="146000" y="6407157"/>
                  </a:lnTo>
                  <a:lnTo>
                    <a:pt x="132511" y="6398427"/>
                  </a:lnTo>
                  <a:lnTo>
                    <a:pt x="120609" y="6388110"/>
                  </a:lnTo>
                  <a:lnTo>
                    <a:pt x="108707" y="6378587"/>
                  </a:lnTo>
                  <a:lnTo>
                    <a:pt x="96011" y="6367475"/>
                  </a:lnTo>
                  <a:lnTo>
                    <a:pt x="85696" y="6356365"/>
                  </a:lnTo>
                  <a:lnTo>
                    <a:pt x="74587" y="6344461"/>
                  </a:lnTo>
                  <a:lnTo>
                    <a:pt x="64272" y="6332556"/>
                  </a:lnTo>
                  <a:lnTo>
                    <a:pt x="55543" y="6319065"/>
                  </a:lnTo>
                  <a:lnTo>
                    <a:pt x="46815" y="6305573"/>
                  </a:lnTo>
                  <a:lnTo>
                    <a:pt x="39674" y="6292875"/>
                  </a:lnTo>
                  <a:lnTo>
                    <a:pt x="31739" y="6278589"/>
                  </a:lnTo>
                  <a:lnTo>
                    <a:pt x="25391" y="6264304"/>
                  </a:lnTo>
                  <a:lnTo>
                    <a:pt x="19837" y="6248431"/>
                  </a:lnTo>
                  <a:lnTo>
                    <a:pt x="14282" y="6234146"/>
                  </a:lnTo>
                  <a:lnTo>
                    <a:pt x="9522" y="6218273"/>
                  </a:lnTo>
                  <a:lnTo>
                    <a:pt x="6348" y="6202401"/>
                  </a:lnTo>
                  <a:lnTo>
                    <a:pt x="3174" y="6185735"/>
                  </a:lnTo>
                  <a:lnTo>
                    <a:pt x="793" y="6169862"/>
                  </a:lnTo>
                  <a:lnTo>
                    <a:pt x="0" y="6153196"/>
                  </a:lnTo>
                  <a:lnTo>
                    <a:pt x="0" y="6136530"/>
                  </a:lnTo>
                  <a:lnTo>
                    <a:pt x="793" y="6119070"/>
                  </a:lnTo>
                  <a:lnTo>
                    <a:pt x="131717" y="4062780"/>
                  </a:lnTo>
                  <a:lnTo>
                    <a:pt x="132511" y="4062780"/>
                  </a:lnTo>
                  <a:lnTo>
                    <a:pt x="155522" y="4056431"/>
                  </a:lnTo>
                  <a:lnTo>
                    <a:pt x="178533" y="4047701"/>
                  </a:lnTo>
                  <a:lnTo>
                    <a:pt x="200750" y="4038177"/>
                  </a:lnTo>
                  <a:lnTo>
                    <a:pt x="222968" y="4028654"/>
                  </a:lnTo>
                  <a:lnTo>
                    <a:pt x="243598" y="4017543"/>
                  </a:lnTo>
                  <a:lnTo>
                    <a:pt x="264229" y="4005638"/>
                  </a:lnTo>
                  <a:lnTo>
                    <a:pt x="284066" y="3992147"/>
                  </a:lnTo>
                  <a:lnTo>
                    <a:pt x="303109" y="3979449"/>
                  </a:lnTo>
                  <a:lnTo>
                    <a:pt x="321360" y="3965163"/>
                  </a:lnTo>
                  <a:lnTo>
                    <a:pt x="338816" y="3949291"/>
                  </a:lnTo>
                  <a:lnTo>
                    <a:pt x="355479" y="3934212"/>
                  </a:lnTo>
                  <a:lnTo>
                    <a:pt x="372142" y="3917546"/>
                  </a:lnTo>
                  <a:lnTo>
                    <a:pt x="387219" y="3900086"/>
                  </a:lnTo>
                  <a:lnTo>
                    <a:pt x="401501" y="3882626"/>
                  </a:lnTo>
                  <a:lnTo>
                    <a:pt x="415784" y="3863579"/>
                  </a:lnTo>
                  <a:lnTo>
                    <a:pt x="428479" y="3845326"/>
                  </a:lnTo>
                  <a:lnTo>
                    <a:pt x="440382" y="3825485"/>
                  </a:lnTo>
                  <a:lnTo>
                    <a:pt x="451490" y="3804851"/>
                  </a:lnTo>
                  <a:lnTo>
                    <a:pt x="461806" y="3783423"/>
                  </a:lnTo>
                  <a:lnTo>
                    <a:pt x="471327" y="3762788"/>
                  </a:lnTo>
                  <a:lnTo>
                    <a:pt x="480056" y="3742154"/>
                  </a:lnTo>
                  <a:lnTo>
                    <a:pt x="486404" y="3719932"/>
                  </a:lnTo>
                  <a:lnTo>
                    <a:pt x="492751" y="3696917"/>
                  </a:lnTo>
                  <a:lnTo>
                    <a:pt x="498306" y="3674696"/>
                  </a:lnTo>
                  <a:lnTo>
                    <a:pt x="503067" y="3651680"/>
                  </a:lnTo>
                  <a:lnTo>
                    <a:pt x="506241" y="3628665"/>
                  </a:lnTo>
                  <a:lnTo>
                    <a:pt x="508621" y="3604856"/>
                  </a:lnTo>
                  <a:lnTo>
                    <a:pt x="509414" y="3581841"/>
                  </a:lnTo>
                  <a:lnTo>
                    <a:pt x="509414" y="3557239"/>
                  </a:lnTo>
                  <a:lnTo>
                    <a:pt x="508621" y="3533430"/>
                  </a:lnTo>
                  <a:lnTo>
                    <a:pt x="506241" y="3508827"/>
                  </a:lnTo>
                  <a:lnTo>
                    <a:pt x="503067" y="3485018"/>
                  </a:lnTo>
                  <a:lnTo>
                    <a:pt x="183294" y="1501742"/>
                  </a:lnTo>
                  <a:lnTo>
                    <a:pt x="176946" y="1466029"/>
                  </a:lnTo>
                  <a:lnTo>
                    <a:pt x="167424" y="1429522"/>
                  </a:lnTo>
                  <a:lnTo>
                    <a:pt x="157902" y="1393015"/>
                  </a:lnTo>
                  <a:lnTo>
                    <a:pt x="146794" y="1358095"/>
                  </a:lnTo>
                  <a:lnTo>
                    <a:pt x="163457" y="1354127"/>
                  </a:lnTo>
                  <a:lnTo>
                    <a:pt x="180120" y="1348572"/>
                  </a:lnTo>
                  <a:close/>
                  <a:moveTo>
                    <a:pt x="874663" y="0"/>
                  </a:moveTo>
                  <a:cubicBezTo>
                    <a:pt x="1186814" y="0"/>
                    <a:pt x="1439863" y="253049"/>
                    <a:pt x="1439863" y="565200"/>
                  </a:cubicBezTo>
                  <a:cubicBezTo>
                    <a:pt x="1439863" y="877351"/>
                    <a:pt x="1186814" y="1130400"/>
                    <a:pt x="874663" y="1130400"/>
                  </a:cubicBezTo>
                  <a:cubicBezTo>
                    <a:pt x="562512" y="1130400"/>
                    <a:pt x="309463" y="877351"/>
                    <a:pt x="309463" y="565200"/>
                  </a:cubicBezTo>
                  <a:cubicBezTo>
                    <a:pt x="309463" y="253049"/>
                    <a:pt x="562512" y="0"/>
                    <a:pt x="8746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9482513" y="2727325"/>
              <a:ext cx="3095625" cy="6858001"/>
            </a:xfrm>
            <a:custGeom>
              <a:avLst/>
              <a:gdLst>
                <a:gd name="connsiteX0" fmla="*/ 1108301 w 3095625"/>
                <a:gd name="connsiteY0" fmla="*/ 1366838 h 6858001"/>
                <a:gd name="connsiteX1" fmla="*/ 1336783 w 3095625"/>
                <a:gd name="connsiteY1" fmla="*/ 2238376 h 6858001"/>
                <a:gd name="connsiteX2" fmla="*/ 1461338 w 3095625"/>
                <a:gd name="connsiteY2" fmla="*/ 1632745 h 6858001"/>
                <a:gd name="connsiteX3" fmla="*/ 1339957 w 3095625"/>
                <a:gd name="connsiteY3" fmla="*/ 1512095 h 6858001"/>
                <a:gd name="connsiteX4" fmla="*/ 1476412 w 3095625"/>
                <a:gd name="connsiteY4" fmla="*/ 1375569 h 6858001"/>
                <a:gd name="connsiteX5" fmla="*/ 1547813 w 3095625"/>
                <a:gd name="connsiteY5" fmla="*/ 1375569 h 6858001"/>
                <a:gd name="connsiteX6" fmla="*/ 1619214 w 3095625"/>
                <a:gd name="connsiteY6" fmla="*/ 1375569 h 6858001"/>
                <a:gd name="connsiteX7" fmla="*/ 1754082 w 3095625"/>
                <a:gd name="connsiteY7" fmla="*/ 1512095 h 6858001"/>
                <a:gd name="connsiteX8" fmla="*/ 1634287 w 3095625"/>
                <a:gd name="connsiteY8" fmla="*/ 1632745 h 6858001"/>
                <a:gd name="connsiteX9" fmla="*/ 1757255 w 3095625"/>
                <a:gd name="connsiteY9" fmla="*/ 2238376 h 6858001"/>
                <a:gd name="connsiteX10" fmla="*/ 1985738 w 3095625"/>
                <a:gd name="connsiteY10" fmla="*/ 1366838 h 6858001"/>
                <a:gd name="connsiteX11" fmla="*/ 2285622 w 3095625"/>
                <a:gd name="connsiteY11" fmla="*/ 1430338 h 6858001"/>
                <a:gd name="connsiteX12" fmla="*/ 2310215 w 3095625"/>
                <a:gd name="connsiteY12" fmla="*/ 1435894 h 6858001"/>
                <a:gd name="connsiteX13" fmla="*/ 2333222 w 3095625"/>
                <a:gd name="connsiteY13" fmla="*/ 1442244 h 6858001"/>
                <a:gd name="connsiteX14" fmla="*/ 2354643 w 3095625"/>
                <a:gd name="connsiteY14" fmla="*/ 1450182 h 6858001"/>
                <a:gd name="connsiteX15" fmla="*/ 2378443 w 3095625"/>
                <a:gd name="connsiteY15" fmla="*/ 1458120 h 6858001"/>
                <a:gd name="connsiteX16" fmla="*/ 2399863 w 3095625"/>
                <a:gd name="connsiteY16" fmla="*/ 1466851 h 6858001"/>
                <a:gd name="connsiteX17" fmla="*/ 2421283 w 3095625"/>
                <a:gd name="connsiteY17" fmla="*/ 1476376 h 6858001"/>
                <a:gd name="connsiteX18" fmla="*/ 2441910 w 3095625"/>
                <a:gd name="connsiteY18" fmla="*/ 1486695 h 6858001"/>
                <a:gd name="connsiteX19" fmla="*/ 2462537 w 3095625"/>
                <a:gd name="connsiteY19" fmla="*/ 1497807 h 6858001"/>
                <a:gd name="connsiteX20" fmla="*/ 2482371 w 3095625"/>
                <a:gd name="connsiteY20" fmla="*/ 1509713 h 6858001"/>
                <a:gd name="connsiteX21" fmla="*/ 2502204 w 3095625"/>
                <a:gd name="connsiteY21" fmla="*/ 1522413 h 6858001"/>
                <a:gd name="connsiteX22" fmla="*/ 2521245 w 3095625"/>
                <a:gd name="connsiteY22" fmla="*/ 1535907 h 6858001"/>
                <a:gd name="connsiteX23" fmla="*/ 2539492 w 3095625"/>
                <a:gd name="connsiteY23" fmla="*/ 1549401 h 6858001"/>
                <a:gd name="connsiteX24" fmla="*/ 2558532 w 3095625"/>
                <a:gd name="connsiteY24" fmla="*/ 1564482 h 6858001"/>
                <a:gd name="connsiteX25" fmla="*/ 2575985 w 3095625"/>
                <a:gd name="connsiteY25" fmla="*/ 1578770 h 6858001"/>
                <a:gd name="connsiteX26" fmla="*/ 2592646 w 3095625"/>
                <a:gd name="connsiteY26" fmla="*/ 1595438 h 6858001"/>
                <a:gd name="connsiteX27" fmla="*/ 2608512 w 3095625"/>
                <a:gd name="connsiteY27" fmla="*/ 1612107 h 6858001"/>
                <a:gd name="connsiteX28" fmla="*/ 2624379 w 3095625"/>
                <a:gd name="connsiteY28" fmla="*/ 1627982 h 6858001"/>
                <a:gd name="connsiteX29" fmla="*/ 2638659 w 3095625"/>
                <a:gd name="connsiteY29" fmla="*/ 1645445 h 6858001"/>
                <a:gd name="connsiteX30" fmla="*/ 2652940 w 3095625"/>
                <a:gd name="connsiteY30" fmla="*/ 1664495 h 6858001"/>
                <a:gd name="connsiteX31" fmla="*/ 2667220 w 3095625"/>
                <a:gd name="connsiteY31" fmla="*/ 1683545 h 6858001"/>
                <a:gd name="connsiteX32" fmla="*/ 2679913 w 3095625"/>
                <a:gd name="connsiteY32" fmla="*/ 1701801 h 6858001"/>
                <a:gd name="connsiteX33" fmla="*/ 2691813 w 3095625"/>
                <a:gd name="connsiteY33" fmla="*/ 1721645 h 6858001"/>
                <a:gd name="connsiteX34" fmla="*/ 2702920 w 3095625"/>
                <a:gd name="connsiteY34" fmla="*/ 1742282 h 6858001"/>
                <a:gd name="connsiteX35" fmla="*/ 2714027 w 3095625"/>
                <a:gd name="connsiteY35" fmla="*/ 1763713 h 6858001"/>
                <a:gd name="connsiteX36" fmla="*/ 2724341 w 3095625"/>
                <a:gd name="connsiteY36" fmla="*/ 1784351 h 6858001"/>
                <a:gd name="connsiteX37" fmla="*/ 2733861 w 3095625"/>
                <a:gd name="connsiteY37" fmla="*/ 1804988 h 6858001"/>
                <a:gd name="connsiteX38" fmla="*/ 2741794 w 3095625"/>
                <a:gd name="connsiteY38" fmla="*/ 1827213 h 6858001"/>
                <a:gd name="connsiteX39" fmla="*/ 2748934 w 3095625"/>
                <a:gd name="connsiteY39" fmla="*/ 1850232 h 6858001"/>
                <a:gd name="connsiteX40" fmla="*/ 2756868 w 3095625"/>
                <a:gd name="connsiteY40" fmla="*/ 1872457 h 6858001"/>
                <a:gd name="connsiteX41" fmla="*/ 2762421 w 3095625"/>
                <a:gd name="connsiteY41" fmla="*/ 1895476 h 6858001"/>
                <a:gd name="connsiteX42" fmla="*/ 2767974 w 3095625"/>
                <a:gd name="connsiteY42" fmla="*/ 1919288 h 6858001"/>
                <a:gd name="connsiteX43" fmla="*/ 2772734 w 3095625"/>
                <a:gd name="connsiteY43" fmla="*/ 1942307 h 6858001"/>
                <a:gd name="connsiteX44" fmla="*/ 3091658 w 3095625"/>
                <a:gd name="connsiteY44" fmla="*/ 3925888 h 6858001"/>
                <a:gd name="connsiteX45" fmla="*/ 3095625 w 3095625"/>
                <a:gd name="connsiteY45" fmla="*/ 3950495 h 6858001"/>
                <a:gd name="connsiteX46" fmla="*/ 3095625 w 3095625"/>
                <a:gd name="connsiteY46" fmla="*/ 3975101 h 6858001"/>
                <a:gd name="connsiteX47" fmla="*/ 3093245 w 3095625"/>
                <a:gd name="connsiteY47" fmla="*/ 4000501 h 6858001"/>
                <a:gd name="connsiteX48" fmla="*/ 3090072 w 3095625"/>
                <a:gd name="connsiteY48" fmla="*/ 4023520 h 6858001"/>
                <a:gd name="connsiteX49" fmla="*/ 3082932 w 3095625"/>
                <a:gd name="connsiteY49" fmla="*/ 4047332 h 6858001"/>
                <a:gd name="connsiteX50" fmla="*/ 3075792 w 3095625"/>
                <a:gd name="connsiteY50" fmla="*/ 4069557 h 6858001"/>
                <a:gd name="connsiteX51" fmla="*/ 3064685 w 3095625"/>
                <a:gd name="connsiteY51" fmla="*/ 4091782 h 6858001"/>
                <a:gd name="connsiteX52" fmla="*/ 3053578 w 3095625"/>
                <a:gd name="connsiteY52" fmla="*/ 4112420 h 6858001"/>
                <a:gd name="connsiteX53" fmla="*/ 3039298 w 3095625"/>
                <a:gd name="connsiteY53" fmla="*/ 4132263 h 6858001"/>
                <a:gd name="connsiteX54" fmla="*/ 3024224 w 3095625"/>
                <a:gd name="connsiteY54" fmla="*/ 4149726 h 6858001"/>
                <a:gd name="connsiteX55" fmla="*/ 3005977 w 3095625"/>
                <a:gd name="connsiteY55" fmla="*/ 4167188 h 6858001"/>
                <a:gd name="connsiteX56" fmla="*/ 2987730 w 3095625"/>
                <a:gd name="connsiteY56" fmla="*/ 4183063 h 6858001"/>
                <a:gd name="connsiteX57" fmla="*/ 2967897 w 3095625"/>
                <a:gd name="connsiteY57" fmla="*/ 4195763 h 6858001"/>
                <a:gd name="connsiteX58" fmla="*/ 2945683 w 3095625"/>
                <a:gd name="connsiteY58" fmla="*/ 4207670 h 6858001"/>
                <a:gd name="connsiteX59" fmla="*/ 2922676 w 3095625"/>
                <a:gd name="connsiteY59" fmla="*/ 4217988 h 6858001"/>
                <a:gd name="connsiteX60" fmla="*/ 2899669 w 3095625"/>
                <a:gd name="connsiteY60" fmla="*/ 4225926 h 6858001"/>
                <a:gd name="connsiteX61" fmla="*/ 2885389 w 3095625"/>
                <a:gd name="connsiteY61" fmla="*/ 4229101 h 6858001"/>
                <a:gd name="connsiteX62" fmla="*/ 2871109 w 3095625"/>
                <a:gd name="connsiteY62" fmla="*/ 4232276 h 6858001"/>
                <a:gd name="connsiteX63" fmla="*/ 2856829 w 3095625"/>
                <a:gd name="connsiteY63" fmla="*/ 4234657 h 6858001"/>
                <a:gd name="connsiteX64" fmla="*/ 2842549 w 3095625"/>
                <a:gd name="connsiteY64" fmla="*/ 4235451 h 6858001"/>
                <a:gd name="connsiteX65" fmla="*/ 2828268 w 3095625"/>
                <a:gd name="connsiteY65" fmla="*/ 4235451 h 6858001"/>
                <a:gd name="connsiteX66" fmla="*/ 2813988 w 3095625"/>
                <a:gd name="connsiteY66" fmla="*/ 4235451 h 6858001"/>
                <a:gd name="connsiteX67" fmla="*/ 2801295 w 3095625"/>
                <a:gd name="connsiteY67" fmla="*/ 4234657 h 6858001"/>
                <a:gd name="connsiteX68" fmla="*/ 2787015 w 3095625"/>
                <a:gd name="connsiteY68" fmla="*/ 4232276 h 6858001"/>
                <a:gd name="connsiteX69" fmla="*/ 2773528 w 3095625"/>
                <a:gd name="connsiteY69" fmla="*/ 4229895 h 6858001"/>
                <a:gd name="connsiteX70" fmla="*/ 2760041 w 3095625"/>
                <a:gd name="connsiteY70" fmla="*/ 4226720 h 6858001"/>
                <a:gd name="connsiteX71" fmla="*/ 2747347 w 3095625"/>
                <a:gd name="connsiteY71" fmla="*/ 4223545 h 6858001"/>
                <a:gd name="connsiteX72" fmla="*/ 2733861 w 3095625"/>
                <a:gd name="connsiteY72" fmla="*/ 4218782 h 6858001"/>
                <a:gd name="connsiteX73" fmla="*/ 2721960 w 3095625"/>
                <a:gd name="connsiteY73" fmla="*/ 4213226 h 6858001"/>
                <a:gd name="connsiteX74" fmla="*/ 2710060 w 3095625"/>
                <a:gd name="connsiteY74" fmla="*/ 4207670 h 6858001"/>
                <a:gd name="connsiteX75" fmla="*/ 2697367 w 3095625"/>
                <a:gd name="connsiteY75" fmla="*/ 4201320 h 6858001"/>
                <a:gd name="connsiteX76" fmla="*/ 2685467 w 3095625"/>
                <a:gd name="connsiteY76" fmla="*/ 4194970 h 6858001"/>
                <a:gd name="connsiteX77" fmla="*/ 2674360 w 3095625"/>
                <a:gd name="connsiteY77" fmla="*/ 4187032 h 6858001"/>
                <a:gd name="connsiteX78" fmla="*/ 2663253 w 3095625"/>
                <a:gd name="connsiteY78" fmla="*/ 4179095 h 6858001"/>
                <a:gd name="connsiteX79" fmla="*/ 2652940 w 3095625"/>
                <a:gd name="connsiteY79" fmla="*/ 4170363 h 6858001"/>
                <a:gd name="connsiteX80" fmla="*/ 2642626 w 3095625"/>
                <a:gd name="connsiteY80" fmla="*/ 4160838 h 6858001"/>
                <a:gd name="connsiteX81" fmla="*/ 2633106 w 3095625"/>
                <a:gd name="connsiteY81" fmla="*/ 4152107 h 6858001"/>
                <a:gd name="connsiteX82" fmla="*/ 2624379 w 3095625"/>
                <a:gd name="connsiteY82" fmla="*/ 4140995 h 6858001"/>
                <a:gd name="connsiteX83" fmla="*/ 2615653 w 3095625"/>
                <a:gd name="connsiteY83" fmla="*/ 4130676 h 6858001"/>
                <a:gd name="connsiteX84" fmla="*/ 2607719 w 3095625"/>
                <a:gd name="connsiteY84" fmla="*/ 4120357 h 6858001"/>
                <a:gd name="connsiteX85" fmla="*/ 2599786 w 3095625"/>
                <a:gd name="connsiteY85" fmla="*/ 4107657 h 6858001"/>
                <a:gd name="connsiteX86" fmla="*/ 2593439 w 3095625"/>
                <a:gd name="connsiteY86" fmla="*/ 4095751 h 6858001"/>
                <a:gd name="connsiteX87" fmla="*/ 2587092 w 3095625"/>
                <a:gd name="connsiteY87" fmla="*/ 4083845 h 6858001"/>
                <a:gd name="connsiteX88" fmla="*/ 2581539 w 3095625"/>
                <a:gd name="connsiteY88" fmla="*/ 4070351 h 6858001"/>
                <a:gd name="connsiteX89" fmla="*/ 2575985 w 3095625"/>
                <a:gd name="connsiteY89" fmla="*/ 4057651 h 6858001"/>
                <a:gd name="connsiteX90" fmla="*/ 2571225 w 3095625"/>
                <a:gd name="connsiteY90" fmla="*/ 4044157 h 6858001"/>
                <a:gd name="connsiteX91" fmla="*/ 2568052 w 3095625"/>
                <a:gd name="connsiteY91" fmla="*/ 4029870 h 6858001"/>
                <a:gd name="connsiteX92" fmla="*/ 2564879 w 3095625"/>
                <a:gd name="connsiteY92" fmla="*/ 4015582 h 6858001"/>
                <a:gd name="connsiteX93" fmla="*/ 2326082 w 3095625"/>
                <a:gd name="connsiteY93" fmla="*/ 2702720 h 6858001"/>
                <a:gd name="connsiteX94" fmla="*/ 2299109 w 3095625"/>
                <a:gd name="connsiteY94" fmla="*/ 3538538 h 6858001"/>
                <a:gd name="connsiteX95" fmla="*/ 2298315 w 3095625"/>
                <a:gd name="connsiteY95" fmla="*/ 3597276 h 6858001"/>
                <a:gd name="connsiteX96" fmla="*/ 2298315 w 3095625"/>
                <a:gd name="connsiteY96" fmla="*/ 3654426 h 6858001"/>
                <a:gd name="connsiteX97" fmla="*/ 2299902 w 3095625"/>
                <a:gd name="connsiteY97" fmla="*/ 3712370 h 6858001"/>
                <a:gd name="connsiteX98" fmla="*/ 2303075 w 3095625"/>
                <a:gd name="connsiteY98" fmla="*/ 3769520 h 6858001"/>
                <a:gd name="connsiteX99" fmla="*/ 2476817 w 3095625"/>
                <a:gd name="connsiteY99" fmla="*/ 6500019 h 6858001"/>
                <a:gd name="connsiteX100" fmla="*/ 2476817 w 3095625"/>
                <a:gd name="connsiteY100" fmla="*/ 6518276 h 6858001"/>
                <a:gd name="connsiteX101" fmla="*/ 2476817 w 3095625"/>
                <a:gd name="connsiteY101" fmla="*/ 6535739 h 6858001"/>
                <a:gd name="connsiteX102" fmla="*/ 2476024 w 3095625"/>
                <a:gd name="connsiteY102" fmla="*/ 6553995 h 6858001"/>
                <a:gd name="connsiteX103" fmla="*/ 2473644 w 3095625"/>
                <a:gd name="connsiteY103" fmla="*/ 6571457 h 6858001"/>
                <a:gd name="connsiteX104" fmla="*/ 2471264 w 3095625"/>
                <a:gd name="connsiteY104" fmla="*/ 6588919 h 6858001"/>
                <a:gd name="connsiteX105" fmla="*/ 2467297 w 3095625"/>
                <a:gd name="connsiteY105" fmla="*/ 6605589 h 6858001"/>
                <a:gd name="connsiteX106" fmla="*/ 2462537 w 3095625"/>
                <a:gd name="connsiteY106" fmla="*/ 6621463 h 6858001"/>
                <a:gd name="connsiteX107" fmla="*/ 2456984 w 3095625"/>
                <a:gd name="connsiteY107" fmla="*/ 6638132 h 6858001"/>
                <a:gd name="connsiteX108" fmla="*/ 2450637 w 3095625"/>
                <a:gd name="connsiteY108" fmla="*/ 6654007 h 6858001"/>
                <a:gd name="connsiteX109" fmla="*/ 2444290 w 3095625"/>
                <a:gd name="connsiteY109" fmla="*/ 6669089 h 6858001"/>
                <a:gd name="connsiteX110" fmla="*/ 2436357 w 3095625"/>
                <a:gd name="connsiteY110" fmla="*/ 6684169 h 6858001"/>
                <a:gd name="connsiteX111" fmla="*/ 2427630 w 3095625"/>
                <a:gd name="connsiteY111" fmla="*/ 6698457 h 6858001"/>
                <a:gd name="connsiteX112" fmla="*/ 2417317 w 3095625"/>
                <a:gd name="connsiteY112" fmla="*/ 6712745 h 6858001"/>
                <a:gd name="connsiteX113" fmla="*/ 2407797 w 3095625"/>
                <a:gd name="connsiteY113" fmla="*/ 6726239 h 6858001"/>
                <a:gd name="connsiteX114" fmla="*/ 2397483 w 3095625"/>
                <a:gd name="connsiteY114" fmla="*/ 6739732 h 6858001"/>
                <a:gd name="connsiteX115" fmla="*/ 2387170 w 3095625"/>
                <a:gd name="connsiteY115" fmla="*/ 6751639 h 6858001"/>
                <a:gd name="connsiteX116" fmla="*/ 2374476 w 3095625"/>
                <a:gd name="connsiteY116" fmla="*/ 6763545 h 6858001"/>
                <a:gd name="connsiteX117" fmla="*/ 2362576 w 3095625"/>
                <a:gd name="connsiteY117" fmla="*/ 6774657 h 6858001"/>
                <a:gd name="connsiteX118" fmla="*/ 2349883 w 3095625"/>
                <a:gd name="connsiteY118" fmla="*/ 6785769 h 6858001"/>
                <a:gd name="connsiteX119" fmla="*/ 2336396 w 3095625"/>
                <a:gd name="connsiteY119" fmla="*/ 6795295 h 6858001"/>
                <a:gd name="connsiteX120" fmla="*/ 2322116 w 3095625"/>
                <a:gd name="connsiteY120" fmla="*/ 6805613 h 6858001"/>
                <a:gd name="connsiteX121" fmla="*/ 2307835 w 3095625"/>
                <a:gd name="connsiteY121" fmla="*/ 6814345 h 6858001"/>
                <a:gd name="connsiteX122" fmla="*/ 2292762 w 3095625"/>
                <a:gd name="connsiteY122" fmla="*/ 6821489 h 6858001"/>
                <a:gd name="connsiteX123" fmla="*/ 2276895 w 3095625"/>
                <a:gd name="connsiteY123" fmla="*/ 6829426 h 6858001"/>
                <a:gd name="connsiteX124" fmla="*/ 2261821 w 3095625"/>
                <a:gd name="connsiteY124" fmla="*/ 6835776 h 6858001"/>
                <a:gd name="connsiteX125" fmla="*/ 2245161 w 3095625"/>
                <a:gd name="connsiteY125" fmla="*/ 6841332 h 6858001"/>
                <a:gd name="connsiteX126" fmla="*/ 2228501 w 3095625"/>
                <a:gd name="connsiteY126" fmla="*/ 6846095 h 6858001"/>
                <a:gd name="connsiteX127" fmla="*/ 2212634 w 3095625"/>
                <a:gd name="connsiteY127" fmla="*/ 6850063 h 6858001"/>
                <a:gd name="connsiteX128" fmla="*/ 2194387 w 3095625"/>
                <a:gd name="connsiteY128" fmla="*/ 6853239 h 6858001"/>
                <a:gd name="connsiteX129" fmla="*/ 2176934 w 3095625"/>
                <a:gd name="connsiteY129" fmla="*/ 6855619 h 6858001"/>
                <a:gd name="connsiteX130" fmla="*/ 2159480 w 3095625"/>
                <a:gd name="connsiteY130" fmla="*/ 6857207 h 6858001"/>
                <a:gd name="connsiteX131" fmla="*/ 2141233 w 3095625"/>
                <a:gd name="connsiteY131" fmla="*/ 6858001 h 6858001"/>
                <a:gd name="connsiteX132" fmla="*/ 2125366 w 3095625"/>
                <a:gd name="connsiteY132" fmla="*/ 6858001 h 6858001"/>
                <a:gd name="connsiteX133" fmla="*/ 2108706 w 3095625"/>
                <a:gd name="connsiteY133" fmla="*/ 6857207 h 6858001"/>
                <a:gd name="connsiteX134" fmla="*/ 2093633 w 3095625"/>
                <a:gd name="connsiteY134" fmla="*/ 6854826 h 6858001"/>
                <a:gd name="connsiteX135" fmla="*/ 2078559 w 3095625"/>
                <a:gd name="connsiteY135" fmla="*/ 6851651 h 6858001"/>
                <a:gd name="connsiteX136" fmla="*/ 2062692 w 3095625"/>
                <a:gd name="connsiteY136" fmla="*/ 6849269 h 6858001"/>
                <a:gd name="connsiteX137" fmla="*/ 2047619 w 3095625"/>
                <a:gd name="connsiteY137" fmla="*/ 6844507 h 6858001"/>
                <a:gd name="connsiteX138" fmla="*/ 2033339 w 3095625"/>
                <a:gd name="connsiteY138" fmla="*/ 6840539 h 6858001"/>
                <a:gd name="connsiteX139" fmla="*/ 2019059 w 3095625"/>
                <a:gd name="connsiteY139" fmla="*/ 6834982 h 6858001"/>
                <a:gd name="connsiteX140" fmla="*/ 2004778 w 3095625"/>
                <a:gd name="connsiteY140" fmla="*/ 6829426 h 6858001"/>
                <a:gd name="connsiteX141" fmla="*/ 1991292 w 3095625"/>
                <a:gd name="connsiteY141" fmla="*/ 6823076 h 6858001"/>
                <a:gd name="connsiteX142" fmla="*/ 1977011 w 3095625"/>
                <a:gd name="connsiteY142" fmla="*/ 6815139 h 6858001"/>
                <a:gd name="connsiteX143" fmla="*/ 1964318 w 3095625"/>
                <a:gd name="connsiteY143" fmla="*/ 6807201 h 6858001"/>
                <a:gd name="connsiteX144" fmla="*/ 1951624 w 3095625"/>
                <a:gd name="connsiteY144" fmla="*/ 6800057 h 6858001"/>
                <a:gd name="connsiteX145" fmla="*/ 1939724 w 3095625"/>
                <a:gd name="connsiteY145" fmla="*/ 6791326 h 6858001"/>
                <a:gd name="connsiteX146" fmla="*/ 1927824 w 3095625"/>
                <a:gd name="connsiteY146" fmla="*/ 6781007 h 6858001"/>
                <a:gd name="connsiteX147" fmla="*/ 1915924 w 3095625"/>
                <a:gd name="connsiteY147" fmla="*/ 6771482 h 6858001"/>
                <a:gd name="connsiteX148" fmla="*/ 1904817 w 3095625"/>
                <a:gd name="connsiteY148" fmla="*/ 6761163 h 6858001"/>
                <a:gd name="connsiteX149" fmla="*/ 1894504 w 3095625"/>
                <a:gd name="connsiteY149" fmla="*/ 6750051 h 6858001"/>
                <a:gd name="connsiteX150" fmla="*/ 1884984 w 3095625"/>
                <a:gd name="connsiteY150" fmla="*/ 6738145 h 6858001"/>
                <a:gd name="connsiteX151" fmla="*/ 1875463 w 3095625"/>
                <a:gd name="connsiteY151" fmla="*/ 6727032 h 6858001"/>
                <a:gd name="connsiteX152" fmla="*/ 1865943 w 3095625"/>
                <a:gd name="connsiteY152" fmla="*/ 6715126 h 6858001"/>
                <a:gd name="connsiteX153" fmla="*/ 1857217 w 3095625"/>
                <a:gd name="connsiteY153" fmla="*/ 6701632 h 6858001"/>
                <a:gd name="connsiteX154" fmla="*/ 1850076 w 3095625"/>
                <a:gd name="connsiteY154" fmla="*/ 6688932 h 6858001"/>
                <a:gd name="connsiteX155" fmla="*/ 1842143 w 3095625"/>
                <a:gd name="connsiteY155" fmla="*/ 6675439 h 6858001"/>
                <a:gd name="connsiteX156" fmla="*/ 1835796 w 3095625"/>
                <a:gd name="connsiteY156" fmla="*/ 6661151 h 6858001"/>
                <a:gd name="connsiteX157" fmla="*/ 1830243 w 3095625"/>
                <a:gd name="connsiteY157" fmla="*/ 6648451 h 6858001"/>
                <a:gd name="connsiteX158" fmla="*/ 1824689 w 3095625"/>
                <a:gd name="connsiteY158" fmla="*/ 6632576 h 6858001"/>
                <a:gd name="connsiteX159" fmla="*/ 1819136 w 3095625"/>
                <a:gd name="connsiteY159" fmla="*/ 6618289 h 6858001"/>
                <a:gd name="connsiteX160" fmla="*/ 1814376 w 3095625"/>
                <a:gd name="connsiteY160" fmla="*/ 6603207 h 6858001"/>
                <a:gd name="connsiteX161" fmla="*/ 1811203 w 3095625"/>
                <a:gd name="connsiteY161" fmla="*/ 6587332 h 6858001"/>
                <a:gd name="connsiteX162" fmla="*/ 1808823 w 3095625"/>
                <a:gd name="connsiteY162" fmla="*/ 6572251 h 6858001"/>
                <a:gd name="connsiteX163" fmla="*/ 1807236 w 3095625"/>
                <a:gd name="connsiteY163" fmla="*/ 6555582 h 6858001"/>
                <a:gd name="connsiteX164" fmla="*/ 1547813 w 3095625"/>
                <a:gd name="connsiteY164" fmla="*/ 4050507 h 6858001"/>
                <a:gd name="connsiteX165" fmla="*/ 1288389 w 3095625"/>
                <a:gd name="connsiteY165" fmla="*/ 6555582 h 6858001"/>
                <a:gd name="connsiteX166" fmla="*/ 1286803 w 3095625"/>
                <a:gd name="connsiteY166" fmla="*/ 6572251 h 6858001"/>
                <a:gd name="connsiteX167" fmla="*/ 1282836 w 3095625"/>
                <a:gd name="connsiteY167" fmla="*/ 6587332 h 6858001"/>
                <a:gd name="connsiteX168" fmla="*/ 1279663 w 3095625"/>
                <a:gd name="connsiteY168" fmla="*/ 6603207 h 6858001"/>
                <a:gd name="connsiteX169" fmla="*/ 1275696 w 3095625"/>
                <a:gd name="connsiteY169" fmla="*/ 6618289 h 6858001"/>
                <a:gd name="connsiteX170" fmla="*/ 1270936 w 3095625"/>
                <a:gd name="connsiteY170" fmla="*/ 6632576 h 6858001"/>
                <a:gd name="connsiteX171" fmla="*/ 1265383 w 3095625"/>
                <a:gd name="connsiteY171" fmla="*/ 6648451 h 6858001"/>
                <a:gd name="connsiteX172" fmla="*/ 1259829 w 3095625"/>
                <a:gd name="connsiteY172" fmla="*/ 6661151 h 6858001"/>
                <a:gd name="connsiteX173" fmla="*/ 1252689 w 3095625"/>
                <a:gd name="connsiteY173" fmla="*/ 6675439 h 6858001"/>
                <a:gd name="connsiteX174" fmla="*/ 1245549 w 3095625"/>
                <a:gd name="connsiteY174" fmla="*/ 6688932 h 6858001"/>
                <a:gd name="connsiteX175" fmla="*/ 1238409 w 3095625"/>
                <a:gd name="connsiteY175" fmla="*/ 6701632 h 6858001"/>
                <a:gd name="connsiteX176" fmla="*/ 1229682 w 3095625"/>
                <a:gd name="connsiteY176" fmla="*/ 6715126 h 6858001"/>
                <a:gd name="connsiteX177" fmla="*/ 1220162 w 3095625"/>
                <a:gd name="connsiteY177" fmla="*/ 6727032 h 6858001"/>
                <a:gd name="connsiteX178" fmla="*/ 1210642 w 3095625"/>
                <a:gd name="connsiteY178" fmla="*/ 6738145 h 6858001"/>
                <a:gd name="connsiteX179" fmla="*/ 1201122 w 3095625"/>
                <a:gd name="connsiteY179" fmla="*/ 6750051 h 6858001"/>
                <a:gd name="connsiteX180" fmla="*/ 1190015 w 3095625"/>
                <a:gd name="connsiteY180" fmla="*/ 6761163 h 6858001"/>
                <a:gd name="connsiteX181" fmla="*/ 1178908 w 3095625"/>
                <a:gd name="connsiteY181" fmla="*/ 6771482 h 6858001"/>
                <a:gd name="connsiteX182" fmla="*/ 1167801 w 3095625"/>
                <a:gd name="connsiteY182" fmla="*/ 6781007 h 6858001"/>
                <a:gd name="connsiteX183" fmla="*/ 1155901 w 3095625"/>
                <a:gd name="connsiteY183" fmla="*/ 6791326 h 6858001"/>
                <a:gd name="connsiteX184" fmla="*/ 1144001 w 3095625"/>
                <a:gd name="connsiteY184" fmla="*/ 6800057 h 6858001"/>
                <a:gd name="connsiteX185" fmla="*/ 1130514 w 3095625"/>
                <a:gd name="connsiteY185" fmla="*/ 6807201 h 6858001"/>
                <a:gd name="connsiteX186" fmla="*/ 1117027 w 3095625"/>
                <a:gd name="connsiteY186" fmla="*/ 6815139 h 6858001"/>
                <a:gd name="connsiteX187" fmla="*/ 1104334 w 3095625"/>
                <a:gd name="connsiteY187" fmla="*/ 6823076 h 6858001"/>
                <a:gd name="connsiteX188" fmla="*/ 1090847 w 3095625"/>
                <a:gd name="connsiteY188" fmla="*/ 6829426 h 6858001"/>
                <a:gd name="connsiteX189" fmla="*/ 1076567 w 3095625"/>
                <a:gd name="connsiteY189" fmla="*/ 6834982 h 6858001"/>
                <a:gd name="connsiteX190" fmla="*/ 1062287 w 3095625"/>
                <a:gd name="connsiteY190" fmla="*/ 6840539 h 6858001"/>
                <a:gd name="connsiteX191" fmla="*/ 1047213 w 3095625"/>
                <a:gd name="connsiteY191" fmla="*/ 6844507 h 6858001"/>
                <a:gd name="connsiteX192" fmla="*/ 1032933 w 3095625"/>
                <a:gd name="connsiteY192" fmla="*/ 6849269 h 6858001"/>
                <a:gd name="connsiteX193" fmla="*/ 1017066 w 3095625"/>
                <a:gd name="connsiteY193" fmla="*/ 6851651 h 6858001"/>
                <a:gd name="connsiteX194" fmla="*/ 1001993 w 3095625"/>
                <a:gd name="connsiteY194" fmla="*/ 6854826 h 6858001"/>
                <a:gd name="connsiteX195" fmla="*/ 985332 w 3095625"/>
                <a:gd name="connsiteY195" fmla="*/ 6857207 h 6858001"/>
                <a:gd name="connsiteX196" fmla="*/ 970259 w 3095625"/>
                <a:gd name="connsiteY196" fmla="*/ 6858001 h 6858001"/>
                <a:gd name="connsiteX197" fmla="*/ 953599 w 3095625"/>
                <a:gd name="connsiteY197" fmla="*/ 6858001 h 6858001"/>
                <a:gd name="connsiteX198" fmla="*/ 936145 w 3095625"/>
                <a:gd name="connsiteY198" fmla="*/ 6857207 h 6858001"/>
                <a:gd name="connsiteX199" fmla="*/ 918691 w 3095625"/>
                <a:gd name="connsiteY199" fmla="*/ 6855619 h 6858001"/>
                <a:gd name="connsiteX200" fmla="*/ 901238 w 3095625"/>
                <a:gd name="connsiteY200" fmla="*/ 6853239 h 6858001"/>
                <a:gd name="connsiteX201" fmla="*/ 882991 w 3095625"/>
                <a:gd name="connsiteY201" fmla="*/ 6850063 h 6858001"/>
                <a:gd name="connsiteX202" fmla="*/ 867124 w 3095625"/>
                <a:gd name="connsiteY202" fmla="*/ 6846095 h 6858001"/>
                <a:gd name="connsiteX203" fmla="*/ 850464 w 3095625"/>
                <a:gd name="connsiteY203" fmla="*/ 6841332 h 6858001"/>
                <a:gd name="connsiteX204" fmla="*/ 833804 w 3095625"/>
                <a:gd name="connsiteY204" fmla="*/ 6835776 h 6858001"/>
                <a:gd name="connsiteX205" fmla="*/ 817143 w 3095625"/>
                <a:gd name="connsiteY205" fmla="*/ 6829426 h 6858001"/>
                <a:gd name="connsiteX206" fmla="*/ 802070 w 3095625"/>
                <a:gd name="connsiteY206" fmla="*/ 6821489 h 6858001"/>
                <a:gd name="connsiteX207" fmla="*/ 787790 w 3095625"/>
                <a:gd name="connsiteY207" fmla="*/ 6814345 h 6858001"/>
                <a:gd name="connsiteX208" fmla="*/ 773509 w 3095625"/>
                <a:gd name="connsiteY208" fmla="*/ 6805613 h 6858001"/>
                <a:gd name="connsiteX209" fmla="*/ 759229 w 3095625"/>
                <a:gd name="connsiteY209" fmla="*/ 6795295 h 6858001"/>
                <a:gd name="connsiteX210" fmla="*/ 745742 w 3095625"/>
                <a:gd name="connsiteY210" fmla="*/ 6785769 h 6858001"/>
                <a:gd name="connsiteX211" fmla="*/ 733049 w 3095625"/>
                <a:gd name="connsiteY211" fmla="*/ 6774657 h 6858001"/>
                <a:gd name="connsiteX212" fmla="*/ 721149 w 3095625"/>
                <a:gd name="connsiteY212" fmla="*/ 6763545 h 6858001"/>
                <a:gd name="connsiteX213" fmla="*/ 708455 w 3095625"/>
                <a:gd name="connsiteY213" fmla="*/ 6751639 h 6858001"/>
                <a:gd name="connsiteX214" fmla="*/ 698142 w 3095625"/>
                <a:gd name="connsiteY214" fmla="*/ 6739732 h 6858001"/>
                <a:gd name="connsiteX215" fmla="*/ 687035 w 3095625"/>
                <a:gd name="connsiteY215" fmla="*/ 6726239 h 6858001"/>
                <a:gd name="connsiteX216" fmla="*/ 676722 w 3095625"/>
                <a:gd name="connsiteY216" fmla="*/ 6712745 h 6858001"/>
                <a:gd name="connsiteX217" fmla="*/ 667995 w 3095625"/>
                <a:gd name="connsiteY217" fmla="*/ 6698457 h 6858001"/>
                <a:gd name="connsiteX218" fmla="*/ 659268 w 3095625"/>
                <a:gd name="connsiteY218" fmla="*/ 6684169 h 6858001"/>
                <a:gd name="connsiteX219" fmla="*/ 651335 w 3095625"/>
                <a:gd name="connsiteY219" fmla="*/ 6669089 h 6858001"/>
                <a:gd name="connsiteX220" fmla="*/ 644988 w 3095625"/>
                <a:gd name="connsiteY220" fmla="*/ 6654007 h 6858001"/>
                <a:gd name="connsiteX221" fmla="*/ 638641 w 3095625"/>
                <a:gd name="connsiteY221" fmla="*/ 6638132 h 6858001"/>
                <a:gd name="connsiteX222" fmla="*/ 633088 w 3095625"/>
                <a:gd name="connsiteY222" fmla="*/ 6621463 h 6858001"/>
                <a:gd name="connsiteX223" fmla="*/ 628328 w 3095625"/>
                <a:gd name="connsiteY223" fmla="*/ 6605589 h 6858001"/>
                <a:gd name="connsiteX224" fmla="*/ 624361 w 3095625"/>
                <a:gd name="connsiteY224" fmla="*/ 6588919 h 6858001"/>
                <a:gd name="connsiteX225" fmla="*/ 621188 w 3095625"/>
                <a:gd name="connsiteY225" fmla="*/ 6571457 h 6858001"/>
                <a:gd name="connsiteX226" fmla="*/ 619601 w 3095625"/>
                <a:gd name="connsiteY226" fmla="*/ 6553995 h 6858001"/>
                <a:gd name="connsiteX227" fmla="*/ 617221 w 3095625"/>
                <a:gd name="connsiteY227" fmla="*/ 6535739 h 6858001"/>
                <a:gd name="connsiteX228" fmla="*/ 617221 w 3095625"/>
                <a:gd name="connsiteY228" fmla="*/ 6518276 h 6858001"/>
                <a:gd name="connsiteX229" fmla="*/ 618808 w 3095625"/>
                <a:gd name="connsiteY229" fmla="*/ 6500019 h 6858001"/>
                <a:gd name="connsiteX230" fmla="*/ 792550 w 3095625"/>
                <a:gd name="connsiteY230" fmla="*/ 3769520 h 6858001"/>
                <a:gd name="connsiteX231" fmla="*/ 795723 w 3095625"/>
                <a:gd name="connsiteY231" fmla="*/ 3712370 h 6858001"/>
                <a:gd name="connsiteX232" fmla="*/ 796516 w 3095625"/>
                <a:gd name="connsiteY232" fmla="*/ 3654426 h 6858001"/>
                <a:gd name="connsiteX233" fmla="*/ 796516 w 3095625"/>
                <a:gd name="connsiteY233" fmla="*/ 3597276 h 6858001"/>
                <a:gd name="connsiteX234" fmla="*/ 795723 w 3095625"/>
                <a:gd name="connsiteY234" fmla="*/ 3538538 h 6858001"/>
                <a:gd name="connsiteX235" fmla="*/ 769543 w 3095625"/>
                <a:gd name="connsiteY235" fmla="*/ 2702720 h 6858001"/>
                <a:gd name="connsiteX236" fmla="*/ 530746 w 3095625"/>
                <a:gd name="connsiteY236" fmla="*/ 4015582 h 6858001"/>
                <a:gd name="connsiteX237" fmla="*/ 527573 w 3095625"/>
                <a:gd name="connsiteY237" fmla="*/ 4029870 h 6858001"/>
                <a:gd name="connsiteX238" fmla="*/ 524400 w 3095625"/>
                <a:gd name="connsiteY238" fmla="*/ 4044157 h 6858001"/>
                <a:gd name="connsiteX239" fmla="*/ 519640 w 3095625"/>
                <a:gd name="connsiteY239" fmla="*/ 4057651 h 6858001"/>
                <a:gd name="connsiteX240" fmla="*/ 514086 w 3095625"/>
                <a:gd name="connsiteY240" fmla="*/ 4070351 h 6858001"/>
                <a:gd name="connsiteX241" fmla="*/ 508533 w 3095625"/>
                <a:gd name="connsiteY241" fmla="*/ 4083845 h 6858001"/>
                <a:gd name="connsiteX242" fmla="*/ 502186 w 3095625"/>
                <a:gd name="connsiteY242" fmla="*/ 4095751 h 6858001"/>
                <a:gd name="connsiteX243" fmla="*/ 495839 w 3095625"/>
                <a:gd name="connsiteY243" fmla="*/ 4107657 h 6858001"/>
                <a:gd name="connsiteX244" fmla="*/ 487906 w 3095625"/>
                <a:gd name="connsiteY244" fmla="*/ 4120357 h 6858001"/>
                <a:gd name="connsiteX245" fmla="*/ 479179 w 3095625"/>
                <a:gd name="connsiteY245" fmla="*/ 4130676 h 6858001"/>
                <a:gd name="connsiteX246" fmla="*/ 471246 w 3095625"/>
                <a:gd name="connsiteY246" fmla="*/ 4140995 h 6858001"/>
                <a:gd name="connsiteX247" fmla="*/ 461726 w 3095625"/>
                <a:gd name="connsiteY247" fmla="*/ 4152107 h 6858001"/>
                <a:gd name="connsiteX248" fmla="*/ 452999 w 3095625"/>
                <a:gd name="connsiteY248" fmla="*/ 4160838 h 6858001"/>
                <a:gd name="connsiteX249" fmla="*/ 441892 w 3095625"/>
                <a:gd name="connsiteY249" fmla="*/ 4170363 h 6858001"/>
                <a:gd name="connsiteX250" fmla="*/ 432372 w 3095625"/>
                <a:gd name="connsiteY250" fmla="*/ 4179095 h 6858001"/>
                <a:gd name="connsiteX251" fmla="*/ 421265 w 3095625"/>
                <a:gd name="connsiteY251" fmla="*/ 4187032 h 6858001"/>
                <a:gd name="connsiteX252" fmla="*/ 410158 w 3095625"/>
                <a:gd name="connsiteY252" fmla="*/ 4194970 h 6858001"/>
                <a:gd name="connsiteX253" fmla="*/ 398258 w 3095625"/>
                <a:gd name="connsiteY253" fmla="*/ 4201320 h 6858001"/>
                <a:gd name="connsiteX254" fmla="*/ 385565 w 3095625"/>
                <a:gd name="connsiteY254" fmla="*/ 4207670 h 6858001"/>
                <a:gd name="connsiteX255" fmla="*/ 373665 w 3095625"/>
                <a:gd name="connsiteY255" fmla="*/ 4213226 h 6858001"/>
                <a:gd name="connsiteX256" fmla="*/ 360971 w 3095625"/>
                <a:gd name="connsiteY256" fmla="*/ 4218782 h 6858001"/>
                <a:gd name="connsiteX257" fmla="*/ 348278 w 3095625"/>
                <a:gd name="connsiteY257" fmla="*/ 4223545 h 6858001"/>
                <a:gd name="connsiteX258" fmla="*/ 335584 w 3095625"/>
                <a:gd name="connsiteY258" fmla="*/ 4226720 h 6858001"/>
                <a:gd name="connsiteX259" fmla="*/ 322097 w 3095625"/>
                <a:gd name="connsiteY259" fmla="*/ 4229895 h 6858001"/>
                <a:gd name="connsiteX260" fmla="*/ 307817 w 3095625"/>
                <a:gd name="connsiteY260" fmla="*/ 4232276 h 6858001"/>
                <a:gd name="connsiteX261" fmla="*/ 294330 w 3095625"/>
                <a:gd name="connsiteY261" fmla="*/ 4234657 h 6858001"/>
                <a:gd name="connsiteX262" fmla="*/ 280050 w 3095625"/>
                <a:gd name="connsiteY262" fmla="*/ 4235451 h 6858001"/>
                <a:gd name="connsiteX263" fmla="*/ 267357 w 3095625"/>
                <a:gd name="connsiteY263" fmla="*/ 4235451 h 6858001"/>
                <a:gd name="connsiteX264" fmla="*/ 253076 w 3095625"/>
                <a:gd name="connsiteY264" fmla="*/ 4235451 h 6858001"/>
                <a:gd name="connsiteX265" fmla="*/ 238796 w 3095625"/>
                <a:gd name="connsiteY265" fmla="*/ 4234657 h 6858001"/>
                <a:gd name="connsiteX266" fmla="*/ 224516 w 3095625"/>
                <a:gd name="connsiteY266" fmla="*/ 4232276 h 6858001"/>
                <a:gd name="connsiteX267" fmla="*/ 210236 w 3095625"/>
                <a:gd name="connsiteY267" fmla="*/ 4229101 h 6858001"/>
                <a:gd name="connsiteX268" fmla="*/ 195956 w 3095625"/>
                <a:gd name="connsiteY268" fmla="*/ 4225926 h 6858001"/>
                <a:gd name="connsiteX269" fmla="*/ 171362 w 3095625"/>
                <a:gd name="connsiteY269" fmla="*/ 4217988 h 6858001"/>
                <a:gd name="connsiteX270" fmla="*/ 148355 w 3095625"/>
                <a:gd name="connsiteY270" fmla="*/ 4207670 h 6858001"/>
                <a:gd name="connsiteX271" fmla="*/ 127728 w 3095625"/>
                <a:gd name="connsiteY271" fmla="*/ 4195763 h 6858001"/>
                <a:gd name="connsiteX272" fmla="*/ 107101 w 3095625"/>
                <a:gd name="connsiteY272" fmla="*/ 4183063 h 6858001"/>
                <a:gd name="connsiteX273" fmla="*/ 88061 w 3095625"/>
                <a:gd name="connsiteY273" fmla="*/ 4167188 h 6858001"/>
                <a:gd name="connsiteX274" fmla="*/ 71401 w 3095625"/>
                <a:gd name="connsiteY274" fmla="*/ 4149726 h 6858001"/>
                <a:gd name="connsiteX275" fmla="*/ 56327 w 3095625"/>
                <a:gd name="connsiteY275" fmla="*/ 4132263 h 6858001"/>
                <a:gd name="connsiteX276" fmla="*/ 42047 w 3095625"/>
                <a:gd name="connsiteY276" fmla="*/ 4112420 h 6858001"/>
                <a:gd name="connsiteX277" fmla="*/ 30147 w 3095625"/>
                <a:gd name="connsiteY277" fmla="*/ 4091782 h 6858001"/>
                <a:gd name="connsiteX278" fmla="*/ 19834 w 3095625"/>
                <a:gd name="connsiteY278" fmla="*/ 4069557 h 6858001"/>
                <a:gd name="connsiteX279" fmla="*/ 12693 w 3095625"/>
                <a:gd name="connsiteY279" fmla="*/ 4047332 h 6858001"/>
                <a:gd name="connsiteX280" fmla="*/ 5553 w 3095625"/>
                <a:gd name="connsiteY280" fmla="*/ 4023520 h 6858001"/>
                <a:gd name="connsiteX281" fmla="*/ 1587 w 3095625"/>
                <a:gd name="connsiteY281" fmla="*/ 4000501 h 6858001"/>
                <a:gd name="connsiteX282" fmla="*/ 0 w 3095625"/>
                <a:gd name="connsiteY282" fmla="*/ 3975101 h 6858001"/>
                <a:gd name="connsiteX283" fmla="*/ 0 w 3095625"/>
                <a:gd name="connsiteY283" fmla="*/ 3950495 h 6858001"/>
                <a:gd name="connsiteX284" fmla="*/ 3967 w 3095625"/>
                <a:gd name="connsiteY284" fmla="*/ 3925888 h 6858001"/>
                <a:gd name="connsiteX285" fmla="*/ 322891 w 3095625"/>
                <a:gd name="connsiteY285" fmla="*/ 1942307 h 6858001"/>
                <a:gd name="connsiteX286" fmla="*/ 327651 w 3095625"/>
                <a:gd name="connsiteY286" fmla="*/ 1919288 h 6858001"/>
                <a:gd name="connsiteX287" fmla="*/ 332411 w 3095625"/>
                <a:gd name="connsiteY287" fmla="*/ 1895476 h 6858001"/>
                <a:gd name="connsiteX288" fmla="*/ 338757 w 3095625"/>
                <a:gd name="connsiteY288" fmla="*/ 1872457 h 6858001"/>
                <a:gd name="connsiteX289" fmla="*/ 345104 w 3095625"/>
                <a:gd name="connsiteY289" fmla="*/ 1850232 h 6858001"/>
                <a:gd name="connsiteX290" fmla="*/ 353038 w 3095625"/>
                <a:gd name="connsiteY290" fmla="*/ 1827213 h 6858001"/>
                <a:gd name="connsiteX291" fmla="*/ 361764 w 3095625"/>
                <a:gd name="connsiteY291" fmla="*/ 1804988 h 6858001"/>
                <a:gd name="connsiteX292" fmla="*/ 370491 w 3095625"/>
                <a:gd name="connsiteY292" fmla="*/ 1784351 h 6858001"/>
                <a:gd name="connsiteX293" fmla="*/ 381598 w 3095625"/>
                <a:gd name="connsiteY293" fmla="*/ 1763713 h 6858001"/>
                <a:gd name="connsiteX294" fmla="*/ 391118 w 3095625"/>
                <a:gd name="connsiteY294" fmla="*/ 1742282 h 6858001"/>
                <a:gd name="connsiteX295" fmla="*/ 403812 w 3095625"/>
                <a:gd name="connsiteY295" fmla="*/ 1721645 h 6858001"/>
                <a:gd name="connsiteX296" fmla="*/ 415712 w 3095625"/>
                <a:gd name="connsiteY296" fmla="*/ 1701801 h 6858001"/>
                <a:gd name="connsiteX297" fmla="*/ 428405 w 3095625"/>
                <a:gd name="connsiteY297" fmla="*/ 1683545 h 6858001"/>
                <a:gd name="connsiteX298" fmla="*/ 441892 w 3095625"/>
                <a:gd name="connsiteY298" fmla="*/ 1664495 h 6858001"/>
                <a:gd name="connsiteX299" fmla="*/ 456172 w 3095625"/>
                <a:gd name="connsiteY299" fmla="*/ 1645445 h 6858001"/>
                <a:gd name="connsiteX300" fmla="*/ 471246 w 3095625"/>
                <a:gd name="connsiteY300" fmla="*/ 1627982 h 6858001"/>
                <a:gd name="connsiteX301" fmla="*/ 487113 w 3095625"/>
                <a:gd name="connsiteY301" fmla="*/ 1612107 h 6858001"/>
                <a:gd name="connsiteX302" fmla="*/ 502979 w 3095625"/>
                <a:gd name="connsiteY302" fmla="*/ 1595438 h 6858001"/>
                <a:gd name="connsiteX303" fmla="*/ 519640 w 3095625"/>
                <a:gd name="connsiteY303" fmla="*/ 1578770 h 6858001"/>
                <a:gd name="connsiteX304" fmla="*/ 537093 w 3095625"/>
                <a:gd name="connsiteY304" fmla="*/ 1564482 h 6858001"/>
                <a:gd name="connsiteX305" fmla="*/ 555340 w 3095625"/>
                <a:gd name="connsiteY305" fmla="*/ 1549401 h 6858001"/>
                <a:gd name="connsiteX306" fmla="*/ 573587 w 3095625"/>
                <a:gd name="connsiteY306" fmla="*/ 1535907 h 6858001"/>
                <a:gd name="connsiteX307" fmla="*/ 593421 w 3095625"/>
                <a:gd name="connsiteY307" fmla="*/ 1522413 h 6858001"/>
                <a:gd name="connsiteX308" fmla="*/ 612461 w 3095625"/>
                <a:gd name="connsiteY308" fmla="*/ 1509713 h 6858001"/>
                <a:gd name="connsiteX309" fmla="*/ 633088 w 3095625"/>
                <a:gd name="connsiteY309" fmla="*/ 1497807 h 6858001"/>
                <a:gd name="connsiteX310" fmla="*/ 652921 w 3095625"/>
                <a:gd name="connsiteY310" fmla="*/ 1486695 h 6858001"/>
                <a:gd name="connsiteX311" fmla="*/ 673548 w 3095625"/>
                <a:gd name="connsiteY311" fmla="*/ 1476376 h 6858001"/>
                <a:gd name="connsiteX312" fmla="*/ 695762 w 3095625"/>
                <a:gd name="connsiteY312" fmla="*/ 1466851 h 6858001"/>
                <a:gd name="connsiteX313" fmla="*/ 717182 w 3095625"/>
                <a:gd name="connsiteY313" fmla="*/ 1458120 h 6858001"/>
                <a:gd name="connsiteX314" fmla="*/ 739396 w 3095625"/>
                <a:gd name="connsiteY314" fmla="*/ 1450182 h 6858001"/>
                <a:gd name="connsiteX315" fmla="*/ 762403 w 3095625"/>
                <a:gd name="connsiteY315" fmla="*/ 1442244 h 6858001"/>
                <a:gd name="connsiteX316" fmla="*/ 785410 w 3095625"/>
                <a:gd name="connsiteY316" fmla="*/ 1435894 h 6858001"/>
                <a:gd name="connsiteX317" fmla="*/ 808417 w 3095625"/>
                <a:gd name="connsiteY317" fmla="*/ 1430338 h 6858001"/>
                <a:gd name="connsiteX318" fmla="*/ 1547137 w 3095625"/>
                <a:gd name="connsiteY318" fmla="*/ 0 h 6858001"/>
                <a:gd name="connsiteX319" fmla="*/ 2146537 w 3095625"/>
                <a:gd name="connsiteY319" fmla="*/ 599400 h 6858001"/>
                <a:gd name="connsiteX320" fmla="*/ 1547137 w 3095625"/>
                <a:gd name="connsiteY320" fmla="*/ 1198800 h 6858001"/>
                <a:gd name="connsiteX321" fmla="*/ 947737 w 3095625"/>
                <a:gd name="connsiteY321" fmla="*/ 599400 h 6858001"/>
                <a:gd name="connsiteX322" fmla="*/ 1547137 w 3095625"/>
                <a:gd name="connsiteY322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3095625" h="6858001">
                  <a:moveTo>
                    <a:pt x="1108301" y="1366838"/>
                  </a:moveTo>
                  <a:lnTo>
                    <a:pt x="1336783" y="2238376"/>
                  </a:lnTo>
                  <a:lnTo>
                    <a:pt x="1461338" y="1632745"/>
                  </a:lnTo>
                  <a:lnTo>
                    <a:pt x="1339957" y="1512095"/>
                  </a:lnTo>
                  <a:lnTo>
                    <a:pt x="1476412" y="1375569"/>
                  </a:lnTo>
                  <a:lnTo>
                    <a:pt x="1547813" y="1375569"/>
                  </a:lnTo>
                  <a:lnTo>
                    <a:pt x="1619214" y="1375569"/>
                  </a:lnTo>
                  <a:lnTo>
                    <a:pt x="1754082" y="1512095"/>
                  </a:lnTo>
                  <a:lnTo>
                    <a:pt x="1634287" y="1632745"/>
                  </a:lnTo>
                  <a:lnTo>
                    <a:pt x="1757255" y="2238376"/>
                  </a:lnTo>
                  <a:lnTo>
                    <a:pt x="1985738" y="1366838"/>
                  </a:lnTo>
                  <a:lnTo>
                    <a:pt x="2285622" y="1430338"/>
                  </a:lnTo>
                  <a:lnTo>
                    <a:pt x="2310215" y="1435894"/>
                  </a:lnTo>
                  <a:lnTo>
                    <a:pt x="2333222" y="1442244"/>
                  </a:lnTo>
                  <a:lnTo>
                    <a:pt x="2354643" y="1450182"/>
                  </a:lnTo>
                  <a:lnTo>
                    <a:pt x="2378443" y="1458120"/>
                  </a:lnTo>
                  <a:lnTo>
                    <a:pt x="2399863" y="1466851"/>
                  </a:lnTo>
                  <a:lnTo>
                    <a:pt x="2421283" y="1476376"/>
                  </a:lnTo>
                  <a:lnTo>
                    <a:pt x="2441910" y="1486695"/>
                  </a:lnTo>
                  <a:lnTo>
                    <a:pt x="2462537" y="1497807"/>
                  </a:lnTo>
                  <a:lnTo>
                    <a:pt x="2482371" y="1509713"/>
                  </a:lnTo>
                  <a:lnTo>
                    <a:pt x="2502204" y="1522413"/>
                  </a:lnTo>
                  <a:lnTo>
                    <a:pt x="2521245" y="1535907"/>
                  </a:lnTo>
                  <a:lnTo>
                    <a:pt x="2539492" y="1549401"/>
                  </a:lnTo>
                  <a:lnTo>
                    <a:pt x="2558532" y="1564482"/>
                  </a:lnTo>
                  <a:lnTo>
                    <a:pt x="2575985" y="1578770"/>
                  </a:lnTo>
                  <a:lnTo>
                    <a:pt x="2592646" y="1595438"/>
                  </a:lnTo>
                  <a:lnTo>
                    <a:pt x="2608512" y="1612107"/>
                  </a:lnTo>
                  <a:lnTo>
                    <a:pt x="2624379" y="1627982"/>
                  </a:lnTo>
                  <a:lnTo>
                    <a:pt x="2638659" y="1645445"/>
                  </a:lnTo>
                  <a:lnTo>
                    <a:pt x="2652940" y="1664495"/>
                  </a:lnTo>
                  <a:lnTo>
                    <a:pt x="2667220" y="1683545"/>
                  </a:lnTo>
                  <a:lnTo>
                    <a:pt x="2679913" y="1701801"/>
                  </a:lnTo>
                  <a:lnTo>
                    <a:pt x="2691813" y="1721645"/>
                  </a:lnTo>
                  <a:lnTo>
                    <a:pt x="2702920" y="1742282"/>
                  </a:lnTo>
                  <a:lnTo>
                    <a:pt x="2714027" y="1763713"/>
                  </a:lnTo>
                  <a:lnTo>
                    <a:pt x="2724341" y="1784351"/>
                  </a:lnTo>
                  <a:lnTo>
                    <a:pt x="2733861" y="1804988"/>
                  </a:lnTo>
                  <a:lnTo>
                    <a:pt x="2741794" y="1827213"/>
                  </a:lnTo>
                  <a:lnTo>
                    <a:pt x="2748934" y="1850232"/>
                  </a:lnTo>
                  <a:lnTo>
                    <a:pt x="2756868" y="1872457"/>
                  </a:lnTo>
                  <a:lnTo>
                    <a:pt x="2762421" y="1895476"/>
                  </a:lnTo>
                  <a:lnTo>
                    <a:pt x="2767974" y="1919288"/>
                  </a:lnTo>
                  <a:lnTo>
                    <a:pt x="2772734" y="1942307"/>
                  </a:lnTo>
                  <a:lnTo>
                    <a:pt x="3091658" y="3925888"/>
                  </a:lnTo>
                  <a:lnTo>
                    <a:pt x="3095625" y="3950495"/>
                  </a:lnTo>
                  <a:lnTo>
                    <a:pt x="3095625" y="3975101"/>
                  </a:lnTo>
                  <a:lnTo>
                    <a:pt x="3093245" y="4000501"/>
                  </a:lnTo>
                  <a:lnTo>
                    <a:pt x="3090072" y="4023520"/>
                  </a:lnTo>
                  <a:lnTo>
                    <a:pt x="3082932" y="4047332"/>
                  </a:lnTo>
                  <a:lnTo>
                    <a:pt x="3075792" y="4069557"/>
                  </a:lnTo>
                  <a:lnTo>
                    <a:pt x="3064685" y="4091782"/>
                  </a:lnTo>
                  <a:lnTo>
                    <a:pt x="3053578" y="4112420"/>
                  </a:lnTo>
                  <a:lnTo>
                    <a:pt x="3039298" y="4132263"/>
                  </a:lnTo>
                  <a:lnTo>
                    <a:pt x="3024224" y="4149726"/>
                  </a:lnTo>
                  <a:lnTo>
                    <a:pt x="3005977" y="4167188"/>
                  </a:lnTo>
                  <a:lnTo>
                    <a:pt x="2987730" y="4183063"/>
                  </a:lnTo>
                  <a:lnTo>
                    <a:pt x="2967897" y="4195763"/>
                  </a:lnTo>
                  <a:lnTo>
                    <a:pt x="2945683" y="4207670"/>
                  </a:lnTo>
                  <a:lnTo>
                    <a:pt x="2922676" y="4217988"/>
                  </a:lnTo>
                  <a:lnTo>
                    <a:pt x="2899669" y="4225926"/>
                  </a:lnTo>
                  <a:lnTo>
                    <a:pt x="2885389" y="4229101"/>
                  </a:lnTo>
                  <a:lnTo>
                    <a:pt x="2871109" y="4232276"/>
                  </a:lnTo>
                  <a:lnTo>
                    <a:pt x="2856829" y="4234657"/>
                  </a:lnTo>
                  <a:lnTo>
                    <a:pt x="2842549" y="4235451"/>
                  </a:lnTo>
                  <a:lnTo>
                    <a:pt x="2828268" y="4235451"/>
                  </a:lnTo>
                  <a:lnTo>
                    <a:pt x="2813988" y="4235451"/>
                  </a:lnTo>
                  <a:lnTo>
                    <a:pt x="2801295" y="4234657"/>
                  </a:lnTo>
                  <a:lnTo>
                    <a:pt x="2787015" y="4232276"/>
                  </a:lnTo>
                  <a:lnTo>
                    <a:pt x="2773528" y="4229895"/>
                  </a:lnTo>
                  <a:lnTo>
                    <a:pt x="2760041" y="4226720"/>
                  </a:lnTo>
                  <a:lnTo>
                    <a:pt x="2747347" y="4223545"/>
                  </a:lnTo>
                  <a:lnTo>
                    <a:pt x="2733861" y="4218782"/>
                  </a:lnTo>
                  <a:lnTo>
                    <a:pt x="2721960" y="4213226"/>
                  </a:lnTo>
                  <a:lnTo>
                    <a:pt x="2710060" y="4207670"/>
                  </a:lnTo>
                  <a:lnTo>
                    <a:pt x="2697367" y="4201320"/>
                  </a:lnTo>
                  <a:lnTo>
                    <a:pt x="2685467" y="4194970"/>
                  </a:lnTo>
                  <a:lnTo>
                    <a:pt x="2674360" y="4187032"/>
                  </a:lnTo>
                  <a:lnTo>
                    <a:pt x="2663253" y="4179095"/>
                  </a:lnTo>
                  <a:lnTo>
                    <a:pt x="2652940" y="4170363"/>
                  </a:lnTo>
                  <a:lnTo>
                    <a:pt x="2642626" y="4160838"/>
                  </a:lnTo>
                  <a:lnTo>
                    <a:pt x="2633106" y="4152107"/>
                  </a:lnTo>
                  <a:lnTo>
                    <a:pt x="2624379" y="4140995"/>
                  </a:lnTo>
                  <a:lnTo>
                    <a:pt x="2615653" y="4130676"/>
                  </a:lnTo>
                  <a:lnTo>
                    <a:pt x="2607719" y="4120357"/>
                  </a:lnTo>
                  <a:lnTo>
                    <a:pt x="2599786" y="4107657"/>
                  </a:lnTo>
                  <a:lnTo>
                    <a:pt x="2593439" y="4095751"/>
                  </a:lnTo>
                  <a:lnTo>
                    <a:pt x="2587092" y="4083845"/>
                  </a:lnTo>
                  <a:lnTo>
                    <a:pt x="2581539" y="4070351"/>
                  </a:lnTo>
                  <a:lnTo>
                    <a:pt x="2575985" y="4057651"/>
                  </a:lnTo>
                  <a:lnTo>
                    <a:pt x="2571225" y="4044157"/>
                  </a:lnTo>
                  <a:lnTo>
                    <a:pt x="2568052" y="4029870"/>
                  </a:lnTo>
                  <a:lnTo>
                    <a:pt x="2564879" y="4015582"/>
                  </a:lnTo>
                  <a:lnTo>
                    <a:pt x="2326082" y="2702720"/>
                  </a:lnTo>
                  <a:lnTo>
                    <a:pt x="2299109" y="3538538"/>
                  </a:lnTo>
                  <a:lnTo>
                    <a:pt x="2298315" y="3597276"/>
                  </a:lnTo>
                  <a:lnTo>
                    <a:pt x="2298315" y="3654426"/>
                  </a:lnTo>
                  <a:lnTo>
                    <a:pt x="2299902" y="3712370"/>
                  </a:lnTo>
                  <a:lnTo>
                    <a:pt x="2303075" y="3769520"/>
                  </a:lnTo>
                  <a:lnTo>
                    <a:pt x="2476817" y="6500019"/>
                  </a:lnTo>
                  <a:lnTo>
                    <a:pt x="2476817" y="6518276"/>
                  </a:lnTo>
                  <a:lnTo>
                    <a:pt x="2476817" y="6535739"/>
                  </a:lnTo>
                  <a:lnTo>
                    <a:pt x="2476024" y="6553995"/>
                  </a:lnTo>
                  <a:lnTo>
                    <a:pt x="2473644" y="6571457"/>
                  </a:lnTo>
                  <a:lnTo>
                    <a:pt x="2471264" y="6588919"/>
                  </a:lnTo>
                  <a:lnTo>
                    <a:pt x="2467297" y="6605589"/>
                  </a:lnTo>
                  <a:lnTo>
                    <a:pt x="2462537" y="6621463"/>
                  </a:lnTo>
                  <a:lnTo>
                    <a:pt x="2456984" y="6638132"/>
                  </a:lnTo>
                  <a:lnTo>
                    <a:pt x="2450637" y="6654007"/>
                  </a:lnTo>
                  <a:lnTo>
                    <a:pt x="2444290" y="6669089"/>
                  </a:lnTo>
                  <a:lnTo>
                    <a:pt x="2436357" y="6684169"/>
                  </a:lnTo>
                  <a:lnTo>
                    <a:pt x="2427630" y="6698457"/>
                  </a:lnTo>
                  <a:lnTo>
                    <a:pt x="2417317" y="6712745"/>
                  </a:lnTo>
                  <a:lnTo>
                    <a:pt x="2407797" y="6726239"/>
                  </a:lnTo>
                  <a:lnTo>
                    <a:pt x="2397483" y="6739732"/>
                  </a:lnTo>
                  <a:lnTo>
                    <a:pt x="2387170" y="6751639"/>
                  </a:lnTo>
                  <a:lnTo>
                    <a:pt x="2374476" y="6763545"/>
                  </a:lnTo>
                  <a:lnTo>
                    <a:pt x="2362576" y="6774657"/>
                  </a:lnTo>
                  <a:lnTo>
                    <a:pt x="2349883" y="6785769"/>
                  </a:lnTo>
                  <a:lnTo>
                    <a:pt x="2336396" y="6795295"/>
                  </a:lnTo>
                  <a:lnTo>
                    <a:pt x="2322116" y="6805613"/>
                  </a:lnTo>
                  <a:lnTo>
                    <a:pt x="2307835" y="6814345"/>
                  </a:lnTo>
                  <a:lnTo>
                    <a:pt x="2292762" y="6821489"/>
                  </a:lnTo>
                  <a:lnTo>
                    <a:pt x="2276895" y="6829426"/>
                  </a:lnTo>
                  <a:lnTo>
                    <a:pt x="2261821" y="6835776"/>
                  </a:lnTo>
                  <a:lnTo>
                    <a:pt x="2245161" y="6841332"/>
                  </a:lnTo>
                  <a:lnTo>
                    <a:pt x="2228501" y="6846095"/>
                  </a:lnTo>
                  <a:lnTo>
                    <a:pt x="2212634" y="6850063"/>
                  </a:lnTo>
                  <a:lnTo>
                    <a:pt x="2194387" y="6853239"/>
                  </a:lnTo>
                  <a:lnTo>
                    <a:pt x="2176934" y="6855619"/>
                  </a:lnTo>
                  <a:lnTo>
                    <a:pt x="2159480" y="6857207"/>
                  </a:lnTo>
                  <a:lnTo>
                    <a:pt x="2141233" y="6858001"/>
                  </a:lnTo>
                  <a:lnTo>
                    <a:pt x="2125366" y="6858001"/>
                  </a:lnTo>
                  <a:lnTo>
                    <a:pt x="2108706" y="6857207"/>
                  </a:lnTo>
                  <a:lnTo>
                    <a:pt x="2093633" y="6854826"/>
                  </a:lnTo>
                  <a:lnTo>
                    <a:pt x="2078559" y="6851651"/>
                  </a:lnTo>
                  <a:lnTo>
                    <a:pt x="2062692" y="6849269"/>
                  </a:lnTo>
                  <a:lnTo>
                    <a:pt x="2047619" y="6844507"/>
                  </a:lnTo>
                  <a:lnTo>
                    <a:pt x="2033339" y="6840539"/>
                  </a:lnTo>
                  <a:lnTo>
                    <a:pt x="2019059" y="6834982"/>
                  </a:lnTo>
                  <a:lnTo>
                    <a:pt x="2004778" y="6829426"/>
                  </a:lnTo>
                  <a:lnTo>
                    <a:pt x="1991292" y="6823076"/>
                  </a:lnTo>
                  <a:lnTo>
                    <a:pt x="1977011" y="6815139"/>
                  </a:lnTo>
                  <a:lnTo>
                    <a:pt x="1964318" y="6807201"/>
                  </a:lnTo>
                  <a:lnTo>
                    <a:pt x="1951624" y="6800057"/>
                  </a:lnTo>
                  <a:lnTo>
                    <a:pt x="1939724" y="6791326"/>
                  </a:lnTo>
                  <a:lnTo>
                    <a:pt x="1927824" y="6781007"/>
                  </a:lnTo>
                  <a:lnTo>
                    <a:pt x="1915924" y="6771482"/>
                  </a:lnTo>
                  <a:lnTo>
                    <a:pt x="1904817" y="6761163"/>
                  </a:lnTo>
                  <a:lnTo>
                    <a:pt x="1894504" y="6750051"/>
                  </a:lnTo>
                  <a:lnTo>
                    <a:pt x="1884984" y="6738145"/>
                  </a:lnTo>
                  <a:lnTo>
                    <a:pt x="1875463" y="6727032"/>
                  </a:lnTo>
                  <a:lnTo>
                    <a:pt x="1865943" y="6715126"/>
                  </a:lnTo>
                  <a:lnTo>
                    <a:pt x="1857217" y="6701632"/>
                  </a:lnTo>
                  <a:lnTo>
                    <a:pt x="1850076" y="6688932"/>
                  </a:lnTo>
                  <a:lnTo>
                    <a:pt x="1842143" y="6675439"/>
                  </a:lnTo>
                  <a:lnTo>
                    <a:pt x="1835796" y="6661151"/>
                  </a:lnTo>
                  <a:lnTo>
                    <a:pt x="1830243" y="6648451"/>
                  </a:lnTo>
                  <a:lnTo>
                    <a:pt x="1824689" y="6632576"/>
                  </a:lnTo>
                  <a:lnTo>
                    <a:pt x="1819136" y="6618289"/>
                  </a:lnTo>
                  <a:lnTo>
                    <a:pt x="1814376" y="6603207"/>
                  </a:lnTo>
                  <a:lnTo>
                    <a:pt x="1811203" y="6587332"/>
                  </a:lnTo>
                  <a:lnTo>
                    <a:pt x="1808823" y="6572251"/>
                  </a:lnTo>
                  <a:lnTo>
                    <a:pt x="1807236" y="6555582"/>
                  </a:lnTo>
                  <a:lnTo>
                    <a:pt x="1547813" y="4050507"/>
                  </a:lnTo>
                  <a:lnTo>
                    <a:pt x="1288389" y="6555582"/>
                  </a:lnTo>
                  <a:lnTo>
                    <a:pt x="1286803" y="6572251"/>
                  </a:lnTo>
                  <a:lnTo>
                    <a:pt x="1282836" y="6587332"/>
                  </a:lnTo>
                  <a:lnTo>
                    <a:pt x="1279663" y="6603207"/>
                  </a:lnTo>
                  <a:lnTo>
                    <a:pt x="1275696" y="6618289"/>
                  </a:lnTo>
                  <a:lnTo>
                    <a:pt x="1270936" y="6632576"/>
                  </a:lnTo>
                  <a:lnTo>
                    <a:pt x="1265383" y="6648451"/>
                  </a:lnTo>
                  <a:lnTo>
                    <a:pt x="1259829" y="6661151"/>
                  </a:lnTo>
                  <a:lnTo>
                    <a:pt x="1252689" y="6675439"/>
                  </a:lnTo>
                  <a:lnTo>
                    <a:pt x="1245549" y="6688932"/>
                  </a:lnTo>
                  <a:lnTo>
                    <a:pt x="1238409" y="6701632"/>
                  </a:lnTo>
                  <a:lnTo>
                    <a:pt x="1229682" y="6715126"/>
                  </a:lnTo>
                  <a:lnTo>
                    <a:pt x="1220162" y="6727032"/>
                  </a:lnTo>
                  <a:lnTo>
                    <a:pt x="1210642" y="6738145"/>
                  </a:lnTo>
                  <a:lnTo>
                    <a:pt x="1201122" y="6750051"/>
                  </a:lnTo>
                  <a:lnTo>
                    <a:pt x="1190015" y="6761163"/>
                  </a:lnTo>
                  <a:lnTo>
                    <a:pt x="1178908" y="6771482"/>
                  </a:lnTo>
                  <a:lnTo>
                    <a:pt x="1167801" y="6781007"/>
                  </a:lnTo>
                  <a:lnTo>
                    <a:pt x="1155901" y="6791326"/>
                  </a:lnTo>
                  <a:lnTo>
                    <a:pt x="1144001" y="6800057"/>
                  </a:lnTo>
                  <a:lnTo>
                    <a:pt x="1130514" y="6807201"/>
                  </a:lnTo>
                  <a:lnTo>
                    <a:pt x="1117027" y="6815139"/>
                  </a:lnTo>
                  <a:lnTo>
                    <a:pt x="1104334" y="6823076"/>
                  </a:lnTo>
                  <a:lnTo>
                    <a:pt x="1090847" y="6829426"/>
                  </a:lnTo>
                  <a:lnTo>
                    <a:pt x="1076567" y="6834982"/>
                  </a:lnTo>
                  <a:lnTo>
                    <a:pt x="1062287" y="6840539"/>
                  </a:lnTo>
                  <a:lnTo>
                    <a:pt x="1047213" y="6844507"/>
                  </a:lnTo>
                  <a:lnTo>
                    <a:pt x="1032933" y="6849269"/>
                  </a:lnTo>
                  <a:lnTo>
                    <a:pt x="1017066" y="6851651"/>
                  </a:lnTo>
                  <a:lnTo>
                    <a:pt x="1001993" y="6854826"/>
                  </a:lnTo>
                  <a:lnTo>
                    <a:pt x="985332" y="6857207"/>
                  </a:lnTo>
                  <a:lnTo>
                    <a:pt x="970259" y="6858001"/>
                  </a:lnTo>
                  <a:lnTo>
                    <a:pt x="953599" y="6858001"/>
                  </a:lnTo>
                  <a:lnTo>
                    <a:pt x="936145" y="6857207"/>
                  </a:lnTo>
                  <a:lnTo>
                    <a:pt x="918691" y="6855619"/>
                  </a:lnTo>
                  <a:lnTo>
                    <a:pt x="901238" y="6853239"/>
                  </a:lnTo>
                  <a:lnTo>
                    <a:pt x="882991" y="6850063"/>
                  </a:lnTo>
                  <a:lnTo>
                    <a:pt x="867124" y="6846095"/>
                  </a:lnTo>
                  <a:lnTo>
                    <a:pt x="850464" y="6841332"/>
                  </a:lnTo>
                  <a:lnTo>
                    <a:pt x="833804" y="6835776"/>
                  </a:lnTo>
                  <a:lnTo>
                    <a:pt x="817143" y="6829426"/>
                  </a:lnTo>
                  <a:lnTo>
                    <a:pt x="802070" y="6821489"/>
                  </a:lnTo>
                  <a:lnTo>
                    <a:pt x="787790" y="6814345"/>
                  </a:lnTo>
                  <a:lnTo>
                    <a:pt x="773509" y="6805613"/>
                  </a:lnTo>
                  <a:lnTo>
                    <a:pt x="759229" y="6795295"/>
                  </a:lnTo>
                  <a:lnTo>
                    <a:pt x="745742" y="6785769"/>
                  </a:lnTo>
                  <a:lnTo>
                    <a:pt x="733049" y="6774657"/>
                  </a:lnTo>
                  <a:lnTo>
                    <a:pt x="721149" y="6763545"/>
                  </a:lnTo>
                  <a:lnTo>
                    <a:pt x="708455" y="6751639"/>
                  </a:lnTo>
                  <a:lnTo>
                    <a:pt x="698142" y="6739732"/>
                  </a:lnTo>
                  <a:lnTo>
                    <a:pt x="687035" y="6726239"/>
                  </a:lnTo>
                  <a:lnTo>
                    <a:pt x="676722" y="6712745"/>
                  </a:lnTo>
                  <a:lnTo>
                    <a:pt x="667995" y="6698457"/>
                  </a:lnTo>
                  <a:lnTo>
                    <a:pt x="659268" y="6684169"/>
                  </a:lnTo>
                  <a:lnTo>
                    <a:pt x="651335" y="6669089"/>
                  </a:lnTo>
                  <a:lnTo>
                    <a:pt x="644988" y="6654007"/>
                  </a:lnTo>
                  <a:lnTo>
                    <a:pt x="638641" y="6638132"/>
                  </a:lnTo>
                  <a:lnTo>
                    <a:pt x="633088" y="6621463"/>
                  </a:lnTo>
                  <a:lnTo>
                    <a:pt x="628328" y="6605589"/>
                  </a:lnTo>
                  <a:lnTo>
                    <a:pt x="624361" y="6588919"/>
                  </a:lnTo>
                  <a:lnTo>
                    <a:pt x="621188" y="6571457"/>
                  </a:lnTo>
                  <a:lnTo>
                    <a:pt x="619601" y="6553995"/>
                  </a:lnTo>
                  <a:lnTo>
                    <a:pt x="617221" y="6535739"/>
                  </a:lnTo>
                  <a:lnTo>
                    <a:pt x="617221" y="6518276"/>
                  </a:lnTo>
                  <a:lnTo>
                    <a:pt x="618808" y="6500019"/>
                  </a:lnTo>
                  <a:lnTo>
                    <a:pt x="792550" y="3769520"/>
                  </a:lnTo>
                  <a:lnTo>
                    <a:pt x="795723" y="3712370"/>
                  </a:lnTo>
                  <a:lnTo>
                    <a:pt x="796516" y="3654426"/>
                  </a:lnTo>
                  <a:lnTo>
                    <a:pt x="796516" y="3597276"/>
                  </a:lnTo>
                  <a:lnTo>
                    <a:pt x="795723" y="3538538"/>
                  </a:lnTo>
                  <a:lnTo>
                    <a:pt x="769543" y="2702720"/>
                  </a:lnTo>
                  <a:lnTo>
                    <a:pt x="530746" y="4015582"/>
                  </a:lnTo>
                  <a:lnTo>
                    <a:pt x="527573" y="4029870"/>
                  </a:lnTo>
                  <a:lnTo>
                    <a:pt x="524400" y="4044157"/>
                  </a:lnTo>
                  <a:lnTo>
                    <a:pt x="519640" y="4057651"/>
                  </a:lnTo>
                  <a:lnTo>
                    <a:pt x="514086" y="4070351"/>
                  </a:lnTo>
                  <a:lnTo>
                    <a:pt x="508533" y="4083845"/>
                  </a:lnTo>
                  <a:lnTo>
                    <a:pt x="502186" y="4095751"/>
                  </a:lnTo>
                  <a:lnTo>
                    <a:pt x="495839" y="4107657"/>
                  </a:lnTo>
                  <a:lnTo>
                    <a:pt x="487906" y="4120357"/>
                  </a:lnTo>
                  <a:lnTo>
                    <a:pt x="479179" y="4130676"/>
                  </a:lnTo>
                  <a:lnTo>
                    <a:pt x="471246" y="4140995"/>
                  </a:lnTo>
                  <a:lnTo>
                    <a:pt x="461726" y="4152107"/>
                  </a:lnTo>
                  <a:lnTo>
                    <a:pt x="452999" y="4160838"/>
                  </a:lnTo>
                  <a:lnTo>
                    <a:pt x="441892" y="4170363"/>
                  </a:lnTo>
                  <a:lnTo>
                    <a:pt x="432372" y="4179095"/>
                  </a:lnTo>
                  <a:lnTo>
                    <a:pt x="421265" y="4187032"/>
                  </a:lnTo>
                  <a:lnTo>
                    <a:pt x="410158" y="4194970"/>
                  </a:lnTo>
                  <a:lnTo>
                    <a:pt x="398258" y="4201320"/>
                  </a:lnTo>
                  <a:lnTo>
                    <a:pt x="385565" y="4207670"/>
                  </a:lnTo>
                  <a:lnTo>
                    <a:pt x="373665" y="4213226"/>
                  </a:lnTo>
                  <a:lnTo>
                    <a:pt x="360971" y="4218782"/>
                  </a:lnTo>
                  <a:lnTo>
                    <a:pt x="348278" y="4223545"/>
                  </a:lnTo>
                  <a:lnTo>
                    <a:pt x="335584" y="4226720"/>
                  </a:lnTo>
                  <a:lnTo>
                    <a:pt x="322097" y="4229895"/>
                  </a:lnTo>
                  <a:lnTo>
                    <a:pt x="307817" y="4232276"/>
                  </a:lnTo>
                  <a:lnTo>
                    <a:pt x="294330" y="4234657"/>
                  </a:lnTo>
                  <a:lnTo>
                    <a:pt x="280050" y="4235451"/>
                  </a:lnTo>
                  <a:lnTo>
                    <a:pt x="267357" y="4235451"/>
                  </a:lnTo>
                  <a:lnTo>
                    <a:pt x="253076" y="4235451"/>
                  </a:lnTo>
                  <a:lnTo>
                    <a:pt x="238796" y="4234657"/>
                  </a:lnTo>
                  <a:lnTo>
                    <a:pt x="224516" y="4232276"/>
                  </a:lnTo>
                  <a:lnTo>
                    <a:pt x="210236" y="4229101"/>
                  </a:lnTo>
                  <a:lnTo>
                    <a:pt x="195956" y="4225926"/>
                  </a:lnTo>
                  <a:lnTo>
                    <a:pt x="171362" y="4217988"/>
                  </a:lnTo>
                  <a:lnTo>
                    <a:pt x="148355" y="4207670"/>
                  </a:lnTo>
                  <a:lnTo>
                    <a:pt x="127728" y="4195763"/>
                  </a:lnTo>
                  <a:lnTo>
                    <a:pt x="107101" y="4183063"/>
                  </a:lnTo>
                  <a:lnTo>
                    <a:pt x="88061" y="4167188"/>
                  </a:lnTo>
                  <a:lnTo>
                    <a:pt x="71401" y="4149726"/>
                  </a:lnTo>
                  <a:lnTo>
                    <a:pt x="56327" y="4132263"/>
                  </a:lnTo>
                  <a:lnTo>
                    <a:pt x="42047" y="4112420"/>
                  </a:lnTo>
                  <a:lnTo>
                    <a:pt x="30147" y="4091782"/>
                  </a:lnTo>
                  <a:lnTo>
                    <a:pt x="19834" y="4069557"/>
                  </a:lnTo>
                  <a:lnTo>
                    <a:pt x="12693" y="4047332"/>
                  </a:lnTo>
                  <a:lnTo>
                    <a:pt x="5553" y="4023520"/>
                  </a:lnTo>
                  <a:lnTo>
                    <a:pt x="1587" y="4000501"/>
                  </a:lnTo>
                  <a:lnTo>
                    <a:pt x="0" y="3975101"/>
                  </a:lnTo>
                  <a:lnTo>
                    <a:pt x="0" y="3950495"/>
                  </a:lnTo>
                  <a:lnTo>
                    <a:pt x="3967" y="3925888"/>
                  </a:lnTo>
                  <a:lnTo>
                    <a:pt x="322891" y="1942307"/>
                  </a:lnTo>
                  <a:lnTo>
                    <a:pt x="327651" y="1919288"/>
                  </a:lnTo>
                  <a:lnTo>
                    <a:pt x="332411" y="1895476"/>
                  </a:lnTo>
                  <a:lnTo>
                    <a:pt x="338757" y="1872457"/>
                  </a:lnTo>
                  <a:lnTo>
                    <a:pt x="345104" y="1850232"/>
                  </a:lnTo>
                  <a:lnTo>
                    <a:pt x="353038" y="1827213"/>
                  </a:lnTo>
                  <a:lnTo>
                    <a:pt x="361764" y="1804988"/>
                  </a:lnTo>
                  <a:lnTo>
                    <a:pt x="370491" y="1784351"/>
                  </a:lnTo>
                  <a:lnTo>
                    <a:pt x="381598" y="1763713"/>
                  </a:lnTo>
                  <a:lnTo>
                    <a:pt x="391118" y="1742282"/>
                  </a:lnTo>
                  <a:lnTo>
                    <a:pt x="403812" y="1721645"/>
                  </a:lnTo>
                  <a:lnTo>
                    <a:pt x="415712" y="1701801"/>
                  </a:lnTo>
                  <a:lnTo>
                    <a:pt x="428405" y="1683545"/>
                  </a:lnTo>
                  <a:lnTo>
                    <a:pt x="441892" y="1664495"/>
                  </a:lnTo>
                  <a:lnTo>
                    <a:pt x="456172" y="1645445"/>
                  </a:lnTo>
                  <a:lnTo>
                    <a:pt x="471246" y="1627982"/>
                  </a:lnTo>
                  <a:lnTo>
                    <a:pt x="487113" y="1612107"/>
                  </a:lnTo>
                  <a:lnTo>
                    <a:pt x="502979" y="1595438"/>
                  </a:lnTo>
                  <a:lnTo>
                    <a:pt x="519640" y="1578770"/>
                  </a:lnTo>
                  <a:lnTo>
                    <a:pt x="537093" y="1564482"/>
                  </a:lnTo>
                  <a:lnTo>
                    <a:pt x="555340" y="1549401"/>
                  </a:lnTo>
                  <a:lnTo>
                    <a:pt x="573587" y="1535907"/>
                  </a:lnTo>
                  <a:lnTo>
                    <a:pt x="593421" y="1522413"/>
                  </a:lnTo>
                  <a:lnTo>
                    <a:pt x="612461" y="1509713"/>
                  </a:lnTo>
                  <a:lnTo>
                    <a:pt x="633088" y="1497807"/>
                  </a:lnTo>
                  <a:lnTo>
                    <a:pt x="652921" y="1486695"/>
                  </a:lnTo>
                  <a:lnTo>
                    <a:pt x="673548" y="1476376"/>
                  </a:lnTo>
                  <a:lnTo>
                    <a:pt x="695762" y="1466851"/>
                  </a:lnTo>
                  <a:lnTo>
                    <a:pt x="717182" y="1458120"/>
                  </a:lnTo>
                  <a:lnTo>
                    <a:pt x="739396" y="1450182"/>
                  </a:lnTo>
                  <a:lnTo>
                    <a:pt x="762403" y="1442244"/>
                  </a:lnTo>
                  <a:lnTo>
                    <a:pt x="785410" y="1435894"/>
                  </a:lnTo>
                  <a:lnTo>
                    <a:pt x="808417" y="1430338"/>
                  </a:lnTo>
                  <a:close/>
                  <a:moveTo>
                    <a:pt x="1547137" y="0"/>
                  </a:moveTo>
                  <a:cubicBezTo>
                    <a:pt x="1878176" y="0"/>
                    <a:pt x="2146537" y="268361"/>
                    <a:pt x="2146537" y="599400"/>
                  </a:cubicBezTo>
                  <a:cubicBezTo>
                    <a:pt x="2146537" y="930439"/>
                    <a:pt x="1878176" y="1198800"/>
                    <a:pt x="1547137" y="1198800"/>
                  </a:cubicBezTo>
                  <a:cubicBezTo>
                    <a:pt x="1216098" y="1198800"/>
                    <a:pt x="947737" y="930439"/>
                    <a:pt x="947737" y="599400"/>
                  </a:cubicBezTo>
                  <a:cubicBezTo>
                    <a:pt x="947737" y="268361"/>
                    <a:pt x="1216098" y="0"/>
                    <a:pt x="15471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8" name="Freeform 69"/>
          <p:cNvSpPr>
            <a:spLocks noEditPoints="1"/>
          </p:cNvSpPr>
          <p:nvPr/>
        </p:nvSpPr>
        <p:spPr bwMode="auto">
          <a:xfrm>
            <a:off x="4929001" y="1839099"/>
            <a:ext cx="378598" cy="476224"/>
          </a:xfrm>
          <a:custGeom>
            <a:avLst/>
            <a:gdLst>
              <a:gd name="T0" fmla="*/ 80 w 159"/>
              <a:gd name="T1" fmla="*/ 102 h 200"/>
              <a:gd name="T2" fmla="*/ 39 w 159"/>
              <a:gd name="T3" fmla="*/ 143 h 200"/>
              <a:gd name="T4" fmla="*/ 80 w 159"/>
              <a:gd name="T5" fmla="*/ 184 h 200"/>
              <a:gd name="T6" fmla="*/ 121 w 159"/>
              <a:gd name="T7" fmla="*/ 143 h 200"/>
              <a:gd name="T8" fmla="*/ 80 w 159"/>
              <a:gd name="T9" fmla="*/ 102 h 200"/>
              <a:gd name="T10" fmla="*/ 80 w 159"/>
              <a:gd name="T11" fmla="*/ 180 h 200"/>
              <a:gd name="T12" fmla="*/ 43 w 159"/>
              <a:gd name="T13" fmla="*/ 143 h 200"/>
              <a:gd name="T14" fmla="*/ 80 w 159"/>
              <a:gd name="T15" fmla="*/ 106 h 200"/>
              <a:gd name="T16" fmla="*/ 117 w 159"/>
              <a:gd name="T17" fmla="*/ 143 h 200"/>
              <a:gd name="T18" fmla="*/ 80 w 159"/>
              <a:gd name="T19" fmla="*/ 180 h 200"/>
              <a:gd name="T20" fmla="*/ 159 w 159"/>
              <a:gd name="T21" fmla="*/ 31 h 200"/>
              <a:gd name="T22" fmla="*/ 149 w 159"/>
              <a:gd name="T23" fmla="*/ 21 h 200"/>
              <a:gd name="T24" fmla="*/ 112 w 159"/>
              <a:gd name="T25" fmla="*/ 96 h 200"/>
              <a:gd name="T26" fmla="*/ 100 w 159"/>
              <a:gd name="T27" fmla="*/ 90 h 200"/>
              <a:gd name="T28" fmla="*/ 139 w 159"/>
              <a:gd name="T29" fmla="*/ 10 h 200"/>
              <a:gd name="T30" fmla="*/ 128 w 159"/>
              <a:gd name="T31" fmla="*/ 0 h 200"/>
              <a:gd name="T32" fmla="*/ 31 w 159"/>
              <a:gd name="T33" fmla="*/ 0 h 200"/>
              <a:gd name="T34" fmla="*/ 21 w 159"/>
              <a:gd name="T35" fmla="*/ 10 h 200"/>
              <a:gd name="T36" fmla="*/ 60 w 159"/>
              <a:gd name="T37" fmla="*/ 90 h 200"/>
              <a:gd name="T38" fmla="*/ 47 w 159"/>
              <a:gd name="T39" fmla="*/ 96 h 200"/>
              <a:gd name="T40" fmla="*/ 11 w 159"/>
              <a:gd name="T41" fmla="*/ 21 h 200"/>
              <a:gd name="T42" fmla="*/ 0 w 159"/>
              <a:gd name="T43" fmla="*/ 31 h 200"/>
              <a:gd name="T44" fmla="*/ 37 w 159"/>
              <a:gd name="T45" fmla="*/ 106 h 200"/>
              <a:gd name="T46" fmla="*/ 23 w 159"/>
              <a:gd name="T47" fmla="*/ 143 h 200"/>
              <a:gd name="T48" fmla="*/ 80 w 159"/>
              <a:gd name="T49" fmla="*/ 200 h 200"/>
              <a:gd name="T50" fmla="*/ 137 w 159"/>
              <a:gd name="T51" fmla="*/ 143 h 200"/>
              <a:gd name="T52" fmla="*/ 123 w 159"/>
              <a:gd name="T53" fmla="*/ 106 h 200"/>
              <a:gd name="T54" fmla="*/ 159 w 159"/>
              <a:gd name="T55" fmla="*/ 31 h 200"/>
              <a:gd name="T56" fmla="*/ 38 w 159"/>
              <a:gd name="T57" fmla="*/ 14 h 200"/>
              <a:gd name="T58" fmla="*/ 121 w 159"/>
              <a:gd name="T59" fmla="*/ 14 h 200"/>
              <a:gd name="T60" fmla="*/ 114 w 159"/>
              <a:gd name="T61" fmla="*/ 29 h 200"/>
              <a:gd name="T62" fmla="*/ 45 w 159"/>
              <a:gd name="T63" fmla="*/ 29 h 200"/>
              <a:gd name="T64" fmla="*/ 38 w 159"/>
              <a:gd name="T65" fmla="*/ 14 h 200"/>
              <a:gd name="T66" fmla="*/ 52 w 159"/>
              <a:gd name="T67" fmla="*/ 43 h 200"/>
              <a:gd name="T68" fmla="*/ 107 w 159"/>
              <a:gd name="T69" fmla="*/ 43 h 200"/>
              <a:gd name="T70" fmla="*/ 86 w 159"/>
              <a:gd name="T71" fmla="*/ 86 h 200"/>
              <a:gd name="T72" fmla="*/ 80 w 159"/>
              <a:gd name="T73" fmla="*/ 86 h 200"/>
              <a:gd name="T74" fmla="*/ 73 w 159"/>
              <a:gd name="T75" fmla="*/ 86 h 200"/>
              <a:gd name="T76" fmla="*/ 52 w 159"/>
              <a:gd name="T77" fmla="*/ 43 h 200"/>
              <a:gd name="T78" fmla="*/ 125 w 159"/>
              <a:gd name="T79" fmla="*/ 143 h 200"/>
              <a:gd name="T80" fmla="*/ 80 w 159"/>
              <a:gd name="T81" fmla="*/ 188 h 200"/>
              <a:gd name="T82" fmla="*/ 35 w 159"/>
              <a:gd name="T83" fmla="*/ 143 h 200"/>
              <a:gd name="T84" fmla="*/ 80 w 159"/>
              <a:gd name="T85" fmla="*/ 98 h 200"/>
              <a:gd name="T86" fmla="*/ 125 w 159"/>
              <a:gd name="T87" fmla="*/ 143 h 200"/>
              <a:gd name="T88" fmla="*/ 86 w 159"/>
              <a:gd name="T89" fmla="*/ 119 h 200"/>
              <a:gd name="T90" fmla="*/ 80 w 159"/>
              <a:gd name="T91" fmla="*/ 119 h 200"/>
              <a:gd name="T92" fmla="*/ 67 w 159"/>
              <a:gd name="T93" fmla="*/ 126 h 200"/>
              <a:gd name="T94" fmla="*/ 67 w 159"/>
              <a:gd name="T95" fmla="*/ 133 h 200"/>
              <a:gd name="T96" fmla="*/ 77 w 159"/>
              <a:gd name="T97" fmla="*/ 133 h 200"/>
              <a:gd name="T98" fmla="*/ 77 w 159"/>
              <a:gd name="T99" fmla="*/ 161 h 200"/>
              <a:gd name="T100" fmla="*/ 71 w 159"/>
              <a:gd name="T101" fmla="*/ 161 h 200"/>
              <a:gd name="T102" fmla="*/ 71 w 159"/>
              <a:gd name="T103" fmla="*/ 167 h 200"/>
              <a:gd name="T104" fmla="*/ 92 w 159"/>
              <a:gd name="T105" fmla="*/ 167 h 200"/>
              <a:gd name="T106" fmla="*/ 92 w 159"/>
              <a:gd name="T107" fmla="*/ 161 h 200"/>
              <a:gd name="T108" fmla="*/ 86 w 159"/>
              <a:gd name="T109" fmla="*/ 161 h 200"/>
              <a:gd name="T110" fmla="*/ 86 w 159"/>
              <a:gd name="T111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9" h="200">
                <a:moveTo>
                  <a:pt x="80" y="102"/>
                </a:moveTo>
                <a:cubicBezTo>
                  <a:pt x="57" y="102"/>
                  <a:pt x="39" y="120"/>
                  <a:pt x="39" y="143"/>
                </a:cubicBezTo>
                <a:cubicBezTo>
                  <a:pt x="39" y="166"/>
                  <a:pt x="57" y="184"/>
                  <a:pt x="80" y="184"/>
                </a:cubicBezTo>
                <a:cubicBezTo>
                  <a:pt x="102" y="184"/>
                  <a:pt x="121" y="166"/>
                  <a:pt x="121" y="143"/>
                </a:cubicBezTo>
                <a:cubicBezTo>
                  <a:pt x="121" y="120"/>
                  <a:pt x="102" y="102"/>
                  <a:pt x="80" y="102"/>
                </a:cubicBezTo>
                <a:close/>
                <a:moveTo>
                  <a:pt x="80" y="180"/>
                </a:moveTo>
                <a:cubicBezTo>
                  <a:pt x="60" y="180"/>
                  <a:pt x="43" y="163"/>
                  <a:pt x="43" y="143"/>
                </a:cubicBezTo>
                <a:cubicBezTo>
                  <a:pt x="43" y="123"/>
                  <a:pt x="60" y="106"/>
                  <a:pt x="80" y="106"/>
                </a:cubicBezTo>
                <a:cubicBezTo>
                  <a:pt x="100" y="106"/>
                  <a:pt x="117" y="123"/>
                  <a:pt x="117" y="143"/>
                </a:cubicBezTo>
                <a:cubicBezTo>
                  <a:pt x="117" y="163"/>
                  <a:pt x="100" y="180"/>
                  <a:pt x="80" y="180"/>
                </a:cubicBezTo>
                <a:close/>
                <a:moveTo>
                  <a:pt x="159" y="31"/>
                </a:moveTo>
                <a:cubicBezTo>
                  <a:pt x="149" y="21"/>
                  <a:pt x="149" y="21"/>
                  <a:pt x="149" y="2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8" y="94"/>
                  <a:pt x="104" y="91"/>
                  <a:pt x="100" y="90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28" y="0"/>
                  <a:pt x="128" y="0"/>
                  <a:pt x="12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55" y="91"/>
                  <a:pt x="51" y="94"/>
                  <a:pt x="47" y="96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28" y="116"/>
                  <a:pt x="23" y="129"/>
                  <a:pt x="23" y="143"/>
                </a:cubicBezTo>
                <a:cubicBezTo>
                  <a:pt x="23" y="175"/>
                  <a:pt x="48" y="200"/>
                  <a:pt x="80" y="200"/>
                </a:cubicBezTo>
                <a:cubicBezTo>
                  <a:pt x="111" y="200"/>
                  <a:pt x="137" y="175"/>
                  <a:pt x="137" y="143"/>
                </a:cubicBezTo>
                <a:cubicBezTo>
                  <a:pt x="137" y="129"/>
                  <a:pt x="132" y="116"/>
                  <a:pt x="123" y="106"/>
                </a:cubicBezTo>
                <a:lnTo>
                  <a:pt x="159" y="31"/>
                </a:lnTo>
                <a:close/>
                <a:moveTo>
                  <a:pt x="38" y="14"/>
                </a:moveTo>
                <a:cubicBezTo>
                  <a:pt x="121" y="14"/>
                  <a:pt x="121" y="14"/>
                  <a:pt x="121" y="14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45" y="29"/>
                  <a:pt x="45" y="29"/>
                  <a:pt x="45" y="29"/>
                </a:cubicBezTo>
                <a:lnTo>
                  <a:pt x="38" y="14"/>
                </a:lnTo>
                <a:close/>
                <a:moveTo>
                  <a:pt x="52" y="43"/>
                </a:moveTo>
                <a:cubicBezTo>
                  <a:pt x="107" y="43"/>
                  <a:pt x="107" y="43"/>
                  <a:pt x="107" y="43"/>
                </a:cubicBezTo>
                <a:cubicBezTo>
                  <a:pt x="86" y="86"/>
                  <a:pt x="86" y="86"/>
                  <a:pt x="86" y="86"/>
                </a:cubicBezTo>
                <a:cubicBezTo>
                  <a:pt x="84" y="86"/>
                  <a:pt x="82" y="86"/>
                  <a:pt x="80" y="86"/>
                </a:cubicBezTo>
                <a:cubicBezTo>
                  <a:pt x="78" y="86"/>
                  <a:pt x="76" y="86"/>
                  <a:pt x="73" y="86"/>
                </a:cubicBezTo>
                <a:lnTo>
                  <a:pt x="52" y="43"/>
                </a:lnTo>
                <a:close/>
                <a:moveTo>
                  <a:pt x="125" y="143"/>
                </a:moveTo>
                <a:cubicBezTo>
                  <a:pt x="125" y="168"/>
                  <a:pt x="104" y="188"/>
                  <a:pt x="80" y="188"/>
                </a:cubicBezTo>
                <a:cubicBezTo>
                  <a:pt x="55" y="188"/>
                  <a:pt x="35" y="168"/>
                  <a:pt x="35" y="143"/>
                </a:cubicBezTo>
                <a:cubicBezTo>
                  <a:pt x="35" y="118"/>
                  <a:pt x="55" y="98"/>
                  <a:pt x="80" y="98"/>
                </a:cubicBezTo>
                <a:cubicBezTo>
                  <a:pt x="104" y="98"/>
                  <a:pt x="125" y="118"/>
                  <a:pt x="125" y="143"/>
                </a:cubicBezTo>
                <a:close/>
                <a:moveTo>
                  <a:pt x="86" y="119"/>
                </a:moveTo>
                <a:cubicBezTo>
                  <a:pt x="80" y="119"/>
                  <a:pt x="80" y="119"/>
                  <a:pt x="80" y="119"/>
                </a:cubicBezTo>
                <a:cubicBezTo>
                  <a:pt x="80" y="119"/>
                  <a:pt x="77" y="126"/>
                  <a:pt x="67" y="126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86" y="161"/>
                  <a:pt x="86" y="161"/>
                  <a:pt x="86" y="161"/>
                </a:cubicBezTo>
                <a:lnTo>
                  <a:pt x="86" y="1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pc="-23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841590" y="1734073"/>
            <a:ext cx="657888" cy="518156"/>
            <a:chOff x="2360613" y="4664075"/>
            <a:chExt cx="2459038" cy="1936750"/>
          </a:xfrm>
          <a:solidFill>
            <a:schemeClr val="tx2"/>
          </a:solidFill>
        </p:grpSpPr>
        <p:sp>
          <p:nvSpPr>
            <p:cNvPr id="55" name="Freeform 68"/>
            <p:cNvSpPr>
              <a:spLocks noEditPoints="1"/>
            </p:cNvSpPr>
            <p:nvPr/>
          </p:nvSpPr>
          <p:spPr bwMode="auto">
            <a:xfrm>
              <a:off x="2360613" y="4664075"/>
              <a:ext cx="2459038" cy="1936750"/>
            </a:xfrm>
            <a:custGeom>
              <a:avLst/>
              <a:gdLst>
                <a:gd name="T0" fmla="*/ 1474 w 1549"/>
                <a:gd name="T1" fmla="*/ 56 h 1220"/>
                <a:gd name="T2" fmla="*/ 1392 w 1549"/>
                <a:gd name="T3" fmla="*/ 280 h 1220"/>
                <a:gd name="T4" fmla="*/ 1251 w 1549"/>
                <a:gd name="T5" fmla="*/ 338 h 1220"/>
                <a:gd name="T6" fmla="*/ 1093 w 1549"/>
                <a:gd name="T7" fmla="*/ 325 h 1220"/>
                <a:gd name="T8" fmla="*/ 958 w 1549"/>
                <a:gd name="T9" fmla="*/ 337 h 1220"/>
                <a:gd name="T10" fmla="*/ 864 w 1549"/>
                <a:gd name="T11" fmla="*/ 311 h 1220"/>
                <a:gd name="T12" fmla="*/ 668 w 1549"/>
                <a:gd name="T13" fmla="*/ 323 h 1220"/>
                <a:gd name="T14" fmla="*/ 554 w 1549"/>
                <a:gd name="T15" fmla="*/ 323 h 1220"/>
                <a:gd name="T16" fmla="*/ 344 w 1549"/>
                <a:gd name="T17" fmla="*/ 323 h 1220"/>
                <a:gd name="T18" fmla="*/ 229 w 1549"/>
                <a:gd name="T19" fmla="*/ 322 h 1220"/>
                <a:gd name="T20" fmla="*/ 89 w 1549"/>
                <a:gd name="T21" fmla="*/ 144 h 1220"/>
                <a:gd name="T22" fmla="*/ 57 w 1549"/>
                <a:gd name="T23" fmla="*/ 7 h 1220"/>
                <a:gd name="T24" fmla="*/ 0 w 1549"/>
                <a:gd name="T25" fmla="*/ 38 h 1220"/>
                <a:gd name="T26" fmla="*/ 62 w 1549"/>
                <a:gd name="T27" fmla="*/ 271 h 1220"/>
                <a:gd name="T28" fmla="*/ 118 w 1549"/>
                <a:gd name="T29" fmla="*/ 389 h 1220"/>
                <a:gd name="T30" fmla="*/ 155 w 1549"/>
                <a:gd name="T31" fmla="*/ 421 h 1220"/>
                <a:gd name="T32" fmla="*/ 219 w 1549"/>
                <a:gd name="T33" fmla="*/ 1220 h 1220"/>
                <a:gd name="T34" fmla="*/ 298 w 1549"/>
                <a:gd name="T35" fmla="*/ 1162 h 1220"/>
                <a:gd name="T36" fmla="*/ 387 w 1549"/>
                <a:gd name="T37" fmla="*/ 1209 h 1220"/>
                <a:gd name="T38" fmla="*/ 448 w 1549"/>
                <a:gd name="T39" fmla="*/ 399 h 1220"/>
                <a:gd name="T40" fmla="*/ 483 w 1549"/>
                <a:gd name="T41" fmla="*/ 421 h 1220"/>
                <a:gd name="T42" fmla="*/ 542 w 1549"/>
                <a:gd name="T43" fmla="*/ 1220 h 1220"/>
                <a:gd name="T44" fmla="*/ 621 w 1549"/>
                <a:gd name="T45" fmla="*/ 1162 h 1220"/>
                <a:gd name="T46" fmla="*/ 701 w 1549"/>
                <a:gd name="T47" fmla="*/ 1215 h 1220"/>
                <a:gd name="T48" fmla="*/ 775 w 1549"/>
                <a:gd name="T49" fmla="*/ 399 h 1220"/>
                <a:gd name="T50" fmla="*/ 823 w 1549"/>
                <a:gd name="T51" fmla="*/ 1194 h 1220"/>
                <a:gd name="T52" fmla="*/ 923 w 1549"/>
                <a:gd name="T53" fmla="*/ 1185 h 1220"/>
                <a:gd name="T54" fmla="*/ 984 w 1549"/>
                <a:gd name="T55" fmla="*/ 1215 h 1220"/>
                <a:gd name="T56" fmla="*/ 1064 w 1549"/>
                <a:gd name="T57" fmla="*/ 421 h 1220"/>
                <a:gd name="T58" fmla="*/ 1137 w 1549"/>
                <a:gd name="T59" fmla="*/ 1162 h 1220"/>
                <a:gd name="T60" fmla="*/ 1215 w 1549"/>
                <a:gd name="T61" fmla="*/ 1215 h 1220"/>
                <a:gd name="T62" fmla="*/ 1277 w 1549"/>
                <a:gd name="T63" fmla="*/ 1185 h 1220"/>
                <a:gd name="T64" fmla="*/ 1376 w 1549"/>
                <a:gd name="T65" fmla="*/ 1194 h 1220"/>
                <a:gd name="T66" fmla="*/ 1418 w 1549"/>
                <a:gd name="T67" fmla="*/ 412 h 1220"/>
                <a:gd name="T68" fmla="*/ 1422 w 1549"/>
                <a:gd name="T69" fmla="*/ 360 h 1220"/>
                <a:gd name="T70" fmla="*/ 1535 w 1549"/>
                <a:gd name="T71" fmla="*/ 148 h 1220"/>
                <a:gd name="T72" fmla="*/ 1527 w 1549"/>
                <a:gd name="T73" fmla="*/ 3 h 1220"/>
                <a:gd name="T74" fmla="*/ 1255 w 1549"/>
                <a:gd name="T75" fmla="*/ 516 h 1220"/>
                <a:gd name="T76" fmla="*/ 1299 w 1549"/>
                <a:gd name="T77" fmla="*/ 560 h 1220"/>
                <a:gd name="T78" fmla="*/ 1236 w 1549"/>
                <a:gd name="T79" fmla="*/ 579 h 1220"/>
                <a:gd name="T80" fmla="*/ 1270 w 1549"/>
                <a:gd name="T81" fmla="*/ 507 h 1220"/>
                <a:gd name="T82" fmla="*/ 1354 w 1549"/>
                <a:gd name="T83" fmla="*/ 362 h 1220"/>
                <a:gd name="T84" fmla="*/ 1236 w 1549"/>
                <a:gd name="T85" fmla="*/ 515 h 1220"/>
                <a:gd name="T86" fmla="*/ 919 w 1549"/>
                <a:gd name="T87" fmla="*/ 512 h 1220"/>
                <a:gd name="T88" fmla="*/ 864 w 1549"/>
                <a:gd name="T89" fmla="*/ 350 h 1220"/>
                <a:gd name="T90" fmla="*/ 940 w 1549"/>
                <a:gd name="T91" fmla="*/ 516 h 1220"/>
                <a:gd name="T92" fmla="*/ 973 w 1549"/>
                <a:gd name="T93" fmla="*/ 567 h 1220"/>
                <a:gd name="T94" fmla="*/ 908 w 1549"/>
                <a:gd name="T95" fmla="*/ 574 h 1220"/>
                <a:gd name="T96" fmla="*/ 1009 w 1549"/>
                <a:gd name="T97" fmla="*/ 354 h 1220"/>
                <a:gd name="T98" fmla="*/ 697 w 1549"/>
                <a:gd name="T99" fmla="*/ 347 h 1220"/>
                <a:gd name="T100" fmla="*/ 682 w 1549"/>
                <a:gd name="T101" fmla="*/ 354 h 1220"/>
                <a:gd name="T102" fmla="*/ 524 w 1549"/>
                <a:gd name="T103" fmla="*/ 347 h 1220"/>
                <a:gd name="T104" fmla="*/ 575 w 1549"/>
                <a:gd name="T105" fmla="*/ 553 h 1220"/>
                <a:gd name="T106" fmla="*/ 627 w 1549"/>
                <a:gd name="T107" fmla="*/ 519 h 1220"/>
                <a:gd name="T108" fmla="*/ 633 w 1549"/>
                <a:gd name="T109" fmla="*/ 584 h 1220"/>
                <a:gd name="T110" fmla="*/ 575 w 1549"/>
                <a:gd name="T111" fmla="*/ 553 h 1220"/>
                <a:gd name="T112" fmla="*/ 287 w 1549"/>
                <a:gd name="T113" fmla="*/ 591 h 1220"/>
                <a:gd name="T114" fmla="*/ 257 w 1549"/>
                <a:gd name="T115" fmla="*/ 533 h 1220"/>
                <a:gd name="T116" fmla="*/ 322 w 1549"/>
                <a:gd name="T117" fmla="*/ 538 h 1220"/>
                <a:gd name="T118" fmla="*/ 192 w 1549"/>
                <a:gd name="T119" fmla="*/ 358 h 1220"/>
                <a:gd name="T120" fmla="*/ 312 w 1549"/>
                <a:gd name="T121" fmla="*/ 514 h 1220"/>
                <a:gd name="T122" fmla="*/ 379 w 1549"/>
                <a:gd name="T123" fmla="*/ 3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9" h="1220">
                  <a:moveTo>
                    <a:pt x="1512" y="0"/>
                  </a:moveTo>
                  <a:lnTo>
                    <a:pt x="1512" y="0"/>
                  </a:lnTo>
                  <a:lnTo>
                    <a:pt x="1505" y="1"/>
                  </a:lnTo>
                  <a:lnTo>
                    <a:pt x="1498" y="3"/>
                  </a:lnTo>
                  <a:lnTo>
                    <a:pt x="1491" y="7"/>
                  </a:lnTo>
                  <a:lnTo>
                    <a:pt x="1487" y="11"/>
                  </a:lnTo>
                  <a:lnTo>
                    <a:pt x="1482" y="16"/>
                  </a:lnTo>
                  <a:lnTo>
                    <a:pt x="1478" y="23"/>
                  </a:lnTo>
                  <a:lnTo>
                    <a:pt x="1476" y="30"/>
                  </a:lnTo>
                  <a:lnTo>
                    <a:pt x="1475" y="37"/>
                  </a:lnTo>
                  <a:lnTo>
                    <a:pt x="1475" y="37"/>
                  </a:lnTo>
                  <a:lnTo>
                    <a:pt x="1474" y="56"/>
                  </a:lnTo>
                  <a:lnTo>
                    <a:pt x="1473" y="76"/>
                  </a:lnTo>
                  <a:lnTo>
                    <a:pt x="1470" y="95"/>
                  </a:lnTo>
                  <a:lnTo>
                    <a:pt x="1467" y="112"/>
                  </a:lnTo>
                  <a:lnTo>
                    <a:pt x="1463" y="129"/>
                  </a:lnTo>
                  <a:lnTo>
                    <a:pt x="1459" y="147"/>
                  </a:lnTo>
                  <a:lnTo>
                    <a:pt x="1454" y="163"/>
                  </a:lnTo>
                  <a:lnTo>
                    <a:pt x="1448" y="178"/>
                  </a:lnTo>
                  <a:lnTo>
                    <a:pt x="1436" y="207"/>
                  </a:lnTo>
                  <a:lnTo>
                    <a:pt x="1422" y="234"/>
                  </a:lnTo>
                  <a:lnTo>
                    <a:pt x="1407" y="258"/>
                  </a:lnTo>
                  <a:lnTo>
                    <a:pt x="1392" y="280"/>
                  </a:lnTo>
                  <a:lnTo>
                    <a:pt x="1392" y="280"/>
                  </a:lnTo>
                  <a:lnTo>
                    <a:pt x="1380" y="295"/>
                  </a:lnTo>
                  <a:lnTo>
                    <a:pt x="1370" y="308"/>
                  </a:lnTo>
                  <a:lnTo>
                    <a:pt x="1349" y="329"/>
                  </a:lnTo>
                  <a:lnTo>
                    <a:pt x="1349" y="329"/>
                  </a:lnTo>
                  <a:lnTo>
                    <a:pt x="1320" y="322"/>
                  </a:lnTo>
                  <a:lnTo>
                    <a:pt x="1320" y="322"/>
                  </a:lnTo>
                  <a:lnTo>
                    <a:pt x="1307" y="329"/>
                  </a:lnTo>
                  <a:lnTo>
                    <a:pt x="1292" y="334"/>
                  </a:lnTo>
                  <a:lnTo>
                    <a:pt x="1277" y="337"/>
                  </a:lnTo>
                  <a:lnTo>
                    <a:pt x="1262" y="338"/>
                  </a:lnTo>
                  <a:lnTo>
                    <a:pt x="1262" y="338"/>
                  </a:lnTo>
                  <a:lnTo>
                    <a:pt x="1251" y="338"/>
                  </a:lnTo>
                  <a:lnTo>
                    <a:pt x="1241" y="337"/>
                  </a:lnTo>
                  <a:lnTo>
                    <a:pt x="1232" y="334"/>
                  </a:lnTo>
                  <a:lnTo>
                    <a:pt x="1222" y="331"/>
                  </a:lnTo>
                  <a:lnTo>
                    <a:pt x="1213" y="327"/>
                  </a:lnTo>
                  <a:lnTo>
                    <a:pt x="1204" y="323"/>
                  </a:lnTo>
                  <a:lnTo>
                    <a:pt x="1196" y="317"/>
                  </a:lnTo>
                  <a:lnTo>
                    <a:pt x="1189" y="311"/>
                  </a:lnTo>
                  <a:lnTo>
                    <a:pt x="1189" y="311"/>
                  </a:lnTo>
                  <a:lnTo>
                    <a:pt x="1161" y="314"/>
                  </a:lnTo>
                  <a:lnTo>
                    <a:pt x="1137" y="316"/>
                  </a:lnTo>
                  <a:lnTo>
                    <a:pt x="1113" y="321"/>
                  </a:lnTo>
                  <a:lnTo>
                    <a:pt x="1093" y="325"/>
                  </a:lnTo>
                  <a:lnTo>
                    <a:pt x="1093" y="325"/>
                  </a:lnTo>
                  <a:lnTo>
                    <a:pt x="1074" y="321"/>
                  </a:lnTo>
                  <a:lnTo>
                    <a:pt x="1054" y="317"/>
                  </a:lnTo>
                  <a:lnTo>
                    <a:pt x="1032" y="315"/>
                  </a:lnTo>
                  <a:lnTo>
                    <a:pt x="1009" y="312"/>
                  </a:lnTo>
                  <a:lnTo>
                    <a:pt x="1009" y="312"/>
                  </a:lnTo>
                  <a:lnTo>
                    <a:pt x="1002" y="318"/>
                  </a:lnTo>
                  <a:lnTo>
                    <a:pt x="994" y="323"/>
                  </a:lnTo>
                  <a:lnTo>
                    <a:pt x="986" y="327"/>
                  </a:lnTo>
                  <a:lnTo>
                    <a:pt x="977" y="331"/>
                  </a:lnTo>
                  <a:lnTo>
                    <a:pt x="967" y="334"/>
                  </a:lnTo>
                  <a:lnTo>
                    <a:pt x="958" y="337"/>
                  </a:lnTo>
                  <a:lnTo>
                    <a:pt x="948" y="338"/>
                  </a:lnTo>
                  <a:lnTo>
                    <a:pt x="938" y="338"/>
                  </a:lnTo>
                  <a:lnTo>
                    <a:pt x="938" y="338"/>
                  </a:lnTo>
                  <a:lnTo>
                    <a:pt x="928" y="338"/>
                  </a:lnTo>
                  <a:lnTo>
                    <a:pt x="918" y="337"/>
                  </a:lnTo>
                  <a:lnTo>
                    <a:pt x="908" y="334"/>
                  </a:lnTo>
                  <a:lnTo>
                    <a:pt x="898" y="331"/>
                  </a:lnTo>
                  <a:lnTo>
                    <a:pt x="890" y="327"/>
                  </a:lnTo>
                  <a:lnTo>
                    <a:pt x="881" y="323"/>
                  </a:lnTo>
                  <a:lnTo>
                    <a:pt x="872" y="317"/>
                  </a:lnTo>
                  <a:lnTo>
                    <a:pt x="864" y="311"/>
                  </a:lnTo>
                  <a:lnTo>
                    <a:pt x="864" y="311"/>
                  </a:lnTo>
                  <a:lnTo>
                    <a:pt x="840" y="312"/>
                  </a:lnTo>
                  <a:lnTo>
                    <a:pt x="816" y="316"/>
                  </a:lnTo>
                  <a:lnTo>
                    <a:pt x="795" y="318"/>
                  </a:lnTo>
                  <a:lnTo>
                    <a:pt x="775" y="323"/>
                  </a:lnTo>
                  <a:lnTo>
                    <a:pt x="775" y="323"/>
                  </a:lnTo>
                  <a:lnTo>
                    <a:pt x="755" y="318"/>
                  </a:lnTo>
                  <a:lnTo>
                    <a:pt x="733" y="315"/>
                  </a:lnTo>
                  <a:lnTo>
                    <a:pt x="709" y="312"/>
                  </a:lnTo>
                  <a:lnTo>
                    <a:pt x="684" y="311"/>
                  </a:lnTo>
                  <a:lnTo>
                    <a:pt x="684" y="311"/>
                  </a:lnTo>
                  <a:lnTo>
                    <a:pt x="677" y="317"/>
                  </a:lnTo>
                  <a:lnTo>
                    <a:pt x="668" y="323"/>
                  </a:lnTo>
                  <a:lnTo>
                    <a:pt x="659" y="327"/>
                  </a:lnTo>
                  <a:lnTo>
                    <a:pt x="650" y="331"/>
                  </a:lnTo>
                  <a:lnTo>
                    <a:pt x="641" y="334"/>
                  </a:lnTo>
                  <a:lnTo>
                    <a:pt x="631" y="337"/>
                  </a:lnTo>
                  <a:lnTo>
                    <a:pt x="621" y="338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595" y="337"/>
                  </a:lnTo>
                  <a:lnTo>
                    <a:pt x="580" y="334"/>
                  </a:lnTo>
                  <a:lnTo>
                    <a:pt x="566" y="329"/>
                  </a:lnTo>
                  <a:lnTo>
                    <a:pt x="554" y="323"/>
                  </a:lnTo>
                  <a:lnTo>
                    <a:pt x="554" y="323"/>
                  </a:lnTo>
                  <a:lnTo>
                    <a:pt x="527" y="330"/>
                  </a:lnTo>
                  <a:lnTo>
                    <a:pt x="500" y="338"/>
                  </a:lnTo>
                  <a:lnTo>
                    <a:pt x="500" y="338"/>
                  </a:lnTo>
                  <a:lnTo>
                    <a:pt x="477" y="330"/>
                  </a:lnTo>
                  <a:lnTo>
                    <a:pt x="445" y="323"/>
                  </a:lnTo>
                  <a:lnTo>
                    <a:pt x="426" y="318"/>
                  </a:lnTo>
                  <a:lnTo>
                    <a:pt x="407" y="316"/>
                  </a:lnTo>
                  <a:lnTo>
                    <a:pt x="385" y="312"/>
                  </a:lnTo>
                  <a:lnTo>
                    <a:pt x="360" y="311"/>
                  </a:lnTo>
                  <a:lnTo>
                    <a:pt x="360" y="311"/>
                  </a:lnTo>
                  <a:lnTo>
                    <a:pt x="353" y="317"/>
                  </a:lnTo>
                  <a:lnTo>
                    <a:pt x="344" y="323"/>
                  </a:lnTo>
                  <a:lnTo>
                    <a:pt x="336" y="327"/>
                  </a:lnTo>
                  <a:lnTo>
                    <a:pt x="327" y="331"/>
                  </a:lnTo>
                  <a:lnTo>
                    <a:pt x="317" y="334"/>
                  </a:lnTo>
                  <a:lnTo>
                    <a:pt x="308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2" y="337"/>
                  </a:lnTo>
                  <a:lnTo>
                    <a:pt x="257" y="334"/>
                  </a:lnTo>
                  <a:lnTo>
                    <a:pt x="242" y="329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00" y="329"/>
                  </a:lnTo>
                  <a:lnTo>
                    <a:pt x="200" y="329"/>
                  </a:lnTo>
                  <a:lnTo>
                    <a:pt x="178" y="307"/>
                  </a:lnTo>
                  <a:lnTo>
                    <a:pt x="167" y="293"/>
                  </a:lnTo>
                  <a:lnTo>
                    <a:pt x="155" y="278"/>
                  </a:lnTo>
                  <a:lnTo>
                    <a:pt x="155" y="278"/>
                  </a:lnTo>
                  <a:lnTo>
                    <a:pt x="140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99" y="176"/>
                  </a:lnTo>
                  <a:lnTo>
                    <a:pt x="94" y="161"/>
                  </a:lnTo>
                  <a:lnTo>
                    <a:pt x="89" y="144"/>
                  </a:lnTo>
                  <a:lnTo>
                    <a:pt x="84" y="128"/>
                  </a:lnTo>
                  <a:lnTo>
                    <a:pt x="81" y="111"/>
                  </a:lnTo>
                  <a:lnTo>
                    <a:pt x="79" y="93"/>
                  </a:lnTo>
                  <a:lnTo>
                    <a:pt x="76" y="75"/>
                  </a:lnTo>
                  <a:lnTo>
                    <a:pt x="74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2" y="11"/>
                  </a:lnTo>
                  <a:lnTo>
                    <a:pt x="57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61"/>
                  </a:lnTo>
                  <a:lnTo>
                    <a:pt x="2" y="83"/>
                  </a:lnTo>
                  <a:lnTo>
                    <a:pt x="4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18" y="168"/>
                  </a:lnTo>
                  <a:lnTo>
                    <a:pt x="24" y="186"/>
                  </a:lnTo>
                  <a:lnTo>
                    <a:pt x="31" y="205"/>
                  </a:lnTo>
                  <a:lnTo>
                    <a:pt x="38" y="222"/>
                  </a:lnTo>
                  <a:lnTo>
                    <a:pt x="46" y="239"/>
                  </a:lnTo>
                  <a:lnTo>
                    <a:pt x="62" y="271"/>
                  </a:lnTo>
                  <a:lnTo>
                    <a:pt x="80" y="300"/>
                  </a:lnTo>
                  <a:lnTo>
                    <a:pt x="98" y="325"/>
                  </a:lnTo>
                  <a:lnTo>
                    <a:pt x="98" y="325"/>
                  </a:lnTo>
                  <a:lnTo>
                    <a:pt x="112" y="344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24" y="363"/>
                  </a:lnTo>
                  <a:lnTo>
                    <a:pt x="121" y="368"/>
                  </a:lnTo>
                  <a:lnTo>
                    <a:pt x="119" y="373"/>
                  </a:lnTo>
                  <a:lnTo>
                    <a:pt x="118" y="378"/>
                  </a:lnTo>
                  <a:lnTo>
                    <a:pt x="118" y="383"/>
                  </a:lnTo>
                  <a:lnTo>
                    <a:pt x="118" y="389"/>
                  </a:lnTo>
                  <a:lnTo>
                    <a:pt x="119" y="394"/>
                  </a:lnTo>
                  <a:lnTo>
                    <a:pt x="120" y="399"/>
                  </a:lnTo>
                  <a:lnTo>
                    <a:pt x="120" y="399"/>
                  </a:lnTo>
                  <a:lnTo>
                    <a:pt x="123" y="404"/>
                  </a:lnTo>
                  <a:lnTo>
                    <a:pt x="126" y="409"/>
                  </a:lnTo>
                  <a:lnTo>
                    <a:pt x="130" y="412"/>
                  </a:lnTo>
                  <a:lnTo>
                    <a:pt x="134" y="416"/>
                  </a:lnTo>
                  <a:lnTo>
                    <a:pt x="139" y="418"/>
                  </a:lnTo>
                  <a:lnTo>
                    <a:pt x="144" y="420"/>
                  </a:lnTo>
                  <a:lnTo>
                    <a:pt x="149" y="42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1" y="1194"/>
                  </a:lnTo>
                  <a:lnTo>
                    <a:pt x="178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7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0" y="1219"/>
                  </a:lnTo>
                  <a:lnTo>
                    <a:pt x="242" y="1215"/>
                  </a:lnTo>
                  <a:lnTo>
                    <a:pt x="251" y="1209"/>
                  </a:lnTo>
                  <a:lnTo>
                    <a:pt x="259" y="1202"/>
                  </a:lnTo>
                  <a:lnTo>
                    <a:pt x="266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2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4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2" y="1162"/>
                  </a:lnTo>
                  <a:lnTo>
                    <a:pt x="412" y="391"/>
                  </a:lnTo>
                  <a:lnTo>
                    <a:pt x="412" y="391"/>
                  </a:lnTo>
                  <a:lnTo>
                    <a:pt x="431" y="395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51" y="404"/>
                  </a:lnTo>
                  <a:lnTo>
                    <a:pt x="454" y="409"/>
                  </a:lnTo>
                  <a:lnTo>
                    <a:pt x="458" y="412"/>
                  </a:lnTo>
                  <a:lnTo>
                    <a:pt x="462" y="416"/>
                  </a:lnTo>
                  <a:lnTo>
                    <a:pt x="467" y="418"/>
                  </a:lnTo>
                  <a:lnTo>
                    <a:pt x="471" y="420"/>
                  </a:lnTo>
                  <a:lnTo>
                    <a:pt x="477" y="421"/>
                  </a:lnTo>
                  <a:lnTo>
                    <a:pt x="482" y="421"/>
                  </a:lnTo>
                  <a:lnTo>
                    <a:pt x="482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5" y="421"/>
                  </a:lnTo>
                  <a:lnTo>
                    <a:pt x="485" y="1162"/>
                  </a:lnTo>
                  <a:lnTo>
                    <a:pt x="485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5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5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1" y="1194"/>
                  </a:lnTo>
                  <a:lnTo>
                    <a:pt x="638" y="1202"/>
                  </a:lnTo>
                  <a:lnTo>
                    <a:pt x="646" y="1209"/>
                  </a:lnTo>
                  <a:lnTo>
                    <a:pt x="657" y="1215"/>
                  </a:lnTo>
                  <a:lnTo>
                    <a:pt x="667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0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19" y="1202"/>
                  </a:lnTo>
                  <a:lnTo>
                    <a:pt x="726" y="1194"/>
                  </a:lnTo>
                  <a:lnTo>
                    <a:pt x="731" y="1185"/>
                  </a:lnTo>
                  <a:lnTo>
                    <a:pt x="734" y="1173"/>
                  </a:lnTo>
                  <a:lnTo>
                    <a:pt x="736" y="1162"/>
                  </a:lnTo>
                  <a:lnTo>
                    <a:pt x="736" y="411"/>
                  </a:lnTo>
                  <a:lnTo>
                    <a:pt x="736" y="411"/>
                  </a:lnTo>
                  <a:lnTo>
                    <a:pt x="751" y="406"/>
                  </a:lnTo>
                  <a:lnTo>
                    <a:pt x="774" y="399"/>
                  </a:lnTo>
                  <a:lnTo>
                    <a:pt x="774" y="399"/>
                  </a:lnTo>
                  <a:lnTo>
                    <a:pt x="775" y="399"/>
                  </a:lnTo>
                  <a:lnTo>
                    <a:pt x="775" y="399"/>
                  </a:lnTo>
                  <a:lnTo>
                    <a:pt x="794" y="404"/>
                  </a:lnTo>
                  <a:lnTo>
                    <a:pt x="794" y="404"/>
                  </a:lnTo>
                  <a:lnTo>
                    <a:pt x="798" y="410"/>
                  </a:lnTo>
                  <a:lnTo>
                    <a:pt x="802" y="413"/>
                  </a:lnTo>
                  <a:lnTo>
                    <a:pt x="808" y="417"/>
                  </a:lnTo>
                  <a:lnTo>
                    <a:pt x="813" y="420"/>
                  </a:lnTo>
                  <a:lnTo>
                    <a:pt x="813" y="1162"/>
                  </a:lnTo>
                  <a:lnTo>
                    <a:pt x="813" y="1162"/>
                  </a:lnTo>
                  <a:lnTo>
                    <a:pt x="814" y="1173"/>
                  </a:lnTo>
                  <a:lnTo>
                    <a:pt x="817" y="1185"/>
                  </a:lnTo>
                  <a:lnTo>
                    <a:pt x="823" y="1194"/>
                  </a:lnTo>
                  <a:lnTo>
                    <a:pt x="830" y="1202"/>
                  </a:lnTo>
                  <a:lnTo>
                    <a:pt x="838" y="1209"/>
                  </a:lnTo>
                  <a:lnTo>
                    <a:pt x="848" y="1215"/>
                  </a:lnTo>
                  <a:lnTo>
                    <a:pt x="858" y="1219"/>
                  </a:lnTo>
                  <a:lnTo>
                    <a:pt x="870" y="1220"/>
                  </a:lnTo>
                  <a:lnTo>
                    <a:pt x="870" y="1220"/>
                  </a:lnTo>
                  <a:lnTo>
                    <a:pt x="882" y="1219"/>
                  </a:lnTo>
                  <a:lnTo>
                    <a:pt x="892" y="1215"/>
                  </a:lnTo>
                  <a:lnTo>
                    <a:pt x="903" y="1209"/>
                  </a:lnTo>
                  <a:lnTo>
                    <a:pt x="911" y="1202"/>
                  </a:lnTo>
                  <a:lnTo>
                    <a:pt x="918" y="1194"/>
                  </a:lnTo>
                  <a:lnTo>
                    <a:pt x="923" y="1185"/>
                  </a:lnTo>
                  <a:lnTo>
                    <a:pt x="926" y="1173"/>
                  </a:lnTo>
                  <a:lnTo>
                    <a:pt x="927" y="1162"/>
                  </a:lnTo>
                  <a:lnTo>
                    <a:pt x="927" y="744"/>
                  </a:lnTo>
                  <a:lnTo>
                    <a:pt x="949" y="744"/>
                  </a:lnTo>
                  <a:lnTo>
                    <a:pt x="949" y="1162"/>
                  </a:lnTo>
                  <a:lnTo>
                    <a:pt x="949" y="1162"/>
                  </a:lnTo>
                  <a:lnTo>
                    <a:pt x="950" y="1173"/>
                  </a:lnTo>
                  <a:lnTo>
                    <a:pt x="954" y="1185"/>
                  </a:lnTo>
                  <a:lnTo>
                    <a:pt x="958" y="1194"/>
                  </a:lnTo>
                  <a:lnTo>
                    <a:pt x="965" y="1202"/>
                  </a:lnTo>
                  <a:lnTo>
                    <a:pt x="974" y="1209"/>
                  </a:lnTo>
                  <a:lnTo>
                    <a:pt x="984" y="1215"/>
                  </a:lnTo>
                  <a:lnTo>
                    <a:pt x="994" y="1219"/>
                  </a:lnTo>
                  <a:lnTo>
                    <a:pt x="1006" y="1220"/>
                  </a:lnTo>
                  <a:lnTo>
                    <a:pt x="1006" y="1220"/>
                  </a:lnTo>
                  <a:lnTo>
                    <a:pt x="1017" y="1219"/>
                  </a:lnTo>
                  <a:lnTo>
                    <a:pt x="1029" y="1215"/>
                  </a:lnTo>
                  <a:lnTo>
                    <a:pt x="1038" y="1209"/>
                  </a:lnTo>
                  <a:lnTo>
                    <a:pt x="1046" y="1202"/>
                  </a:lnTo>
                  <a:lnTo>
                    <a:pt x="1053" y="1194"/>
                  </a:lnTo>
                  <a:lnTo>
                    <a:pt x="1059" y="1185"/>
                  </a:lnTo>
                  <a:lnTo>
                    <a:pt x="1062" y="1173"/>
                  </a:lnTo>
                  <a:lnTo>
                    <a:pt x="1064" y="1162"/>
                  </a:lnTo>
                  <a:lnTo>
                    <a:pt x="1064" y="421"/>
                  </a:lnTo>
                  <a:lnTo>
                    <a:pt x="1064" y="421"/>
                  </a:lnTo>
                  <a:lnTo>
                    <a:pt x="1067" y="421"/>
                  </a:lnTo>
                  <a:lnTo>
                    <a:pt x="1067" y="421"/>
                  </a:lnTo>
                  <a:lnTo>
                    <a:pt x="1076" y="420"/>
                  </a:lnTo>
                  <a:lnTo>
                    <a:pt x="1086" y="417"/>
                  </a:lnTo>
                  <a:lnTo>
                    <a:pt x="1093" y="411"/>
                  </a:lnTo>
                  <a:lnTo>
                    <a:pt x="1098" y="403"/>
                  </a:lnTo>
                  <a:lnTo>
                    <a:pt x="1098" y="403"/>
                  </a:lnTo>
                  <a:lnTo>
                    <a:pt x="1109" y="406"/>
                  </a:lnTo>
                  <a:lnTo>
                    <a:pt x="1109" y="406"/>
                  </a:lnTo>
                  <a:lnTo>
                    <a:pt x="1137" y="416"/>
                  </a:lnTo>
                  <a:lnTo>
                    <a:pt x="1137" y="1162"/>
                  </a:lnTo>
                  <a:lnTo>
                    <a:pt x="1137" y="1162"/>
                  </a:lnTo>
                  <a:lnTo>
                    <a:pt x="1138" y="1173"/>
                  </a:lnTo>
                  <a:lnTo>
                    <a:pt x="1140" y="1185"/>
                  </a:lnTo>
                  <a:lnTo>
                    <a:pt x="1146" y="1194"/>
                  </a:lnTo>
                  <a:lnTo>
                    <a:pt x="1153" y="1202"/>
                  </a:lnTo>
                  <a:lnTo>
                    <a:pt x="1161" y="1209"/>
                  </a:lnTo>
                  <a:lnTo>
                    <a:pt x="1171" y="1215"/>
                  </a:lnTo>
                  <a:lnTo>
                    <a:pt x="1182" y="1219"/>
                  </a:lnTo>
                  <a:lnTo>
                    <a:pt x="1193" y="1220"/>
                  </a:lnTo>
                  <a:lnTo>
                    <a:pt x="1193" y="1220"/>
                  </a:lnTo>
                  <a:lnTo>
                    <a:pt x="1205" y="1219"/>
                  </a:lnTo>
                  <a:lnTo>
                    <a:pt x="1215" y="1215"/>
                  </a:lnTo>
                  <a:lnTo>
                    <a:pt x="1226" y="1209"/>
                  </a:lnTo>
                  <a:lnTo>
                    <a:pt x="1234" y="1202"/>
                  </a:lnTo>
                  <a:lnTo>
                    <a:pt x="1241" y="1194"/>
                  </a:lnTo>
                  <a:lnTo>
                    <a:pt x="1247" y="1185"/>
                  </a:lnTo>
                  <a:lnTo>
                    <a:pt x="1249" y="1173"/>
                  </a:lnTo>
                  <a:lnTo>
                    <a:pt x="1250" y="1162"/>
                  </a:lnTo>
                  <a:lnTo>
                    <a:pt x="1250" y="744"/>
                  </a:lnTo>
                  <a:lnTo>
                    <a:pt x="1272" y="744"/>
                  </a:lnTo>
                  <a:lnTo>
                    <a:pt x="1272" y="1162"/>
                  </a:lnTo>
                  <a:lnTo>
                    <a:pt x="1272" y="1162"/>
                  </a:lnTo>
                  <a:lnTo>
                    <a:pt x="1273" y="1173"/>
                  </a:lnTo>
                  <a:lnTo>
                    <a:pt x="1277" y="1185"/>
                  </a:lnTo>
                  <a:lnTo>
                    <a:pt x="1281" y="1194"/>
                  </a:lnTo>
                  <a:lnTo>
                    <a:pt x="1290" y="1202"/>
                  </a:lnTo>
                  <a:lnTo>
                    <a:pt x="1298" y="1209"/>
                  </a:lnTo>
                  <a:lnTo>
                    <a:pt x="1307" y="1215"/>
                  </a:lnTo>
                  <a:lnTo>
                    <a:pt x="1319" y="1219"/>
                  </a:lnTo>
                  <a:lnTo>
                    <a:pt x="1329" y="1220"/>
                  </a:lnTo>
                  <a:lnTo>
                    <a:pt x="1329" y="1220"/>
                  </a:lnTo>
                  <a:lnTo>
                    <a:pt x="1341" y="1219"/>
                  </a:lnTo>
                  <a:lnTo>
                    <a:pt x="1352" y="1215"/>
                  </a:lnTo>
                  <a:lnTo>
                    <a:pt x="1361" y="1209"/>
                  </a:lnTo>
                  <a:lnTo>
                    <a:pt x="1370" y="1202"/>
                  </a:lnTo>
                  <a:lnTo>
                    <a:pt x="1376" y="1194"/>
                  </a:lnTo>
                  <a:lnTo>
                    <a:pt x="1382" y="1185"/>
                  </a:lnTo>
                  <a:lnTo>
                    <a:pt x="1386" y="1173"/>
                  </a:lnTo>
                  <a:lnTo>
                    <a:pt x="1387" y="1162"/>
                  </a:lnTo>
                  <a:lnTo>
                    <a:pt x="1387" y="420"/>
                  </a:lnTo>
                  <a:lnTo>
                    <a:pt x="1387" y="420"/>
                  </a:lnTo>
                  <a:lnTo>
                    <a:pt x="1394" y="421"/>
                  </a:lnTo>
                  <a:lnTo>
                    <a:pt x="1394" y="421"/>
                  </a:lnTo>
                  <a:lnTo>
                    <a:pt x="1400" y="421"/>
                  </a:lnTo>
                  <a:lnTo>
                    <a:pt x="1404" y="420"/>
                  </a:lnTo>
                  <a:lnTo>
                    <a:pt x="1410" y="418"/>
                  </a:lnTo>
                  <a:lnTo>
                    <a:pt x="1415" y="416"/>
                  </a:lnTo>
                  <a:lnTo>
                    <a:pt x="1418" y="412"/>
                  </a:lnTo>
                  <a:lnTo>
                    <a:pt x="1423" y="409"/>
                  </a:lnTo>
                  <a:lnTo>
                    <a:pt x="1425" y="404"/>
                  </a:lnTo>
                  <a:lnTo>
                    <a:pt x="1429" y="399"/>
                  </a:lnTo>
                  <a:lnTo>
                    <a:pt x="1429" y="399"/>
                  </a:lnTo>
                  <a:lnTo>
                    <a:pt x="1430" y="394"/>
                  </a:lnTo>
                  <a:lnTo>
                    <a:pt x="1431" y="389"/>
                  </a:lnTo>
                  <a:lnTo>
                    <a:pt x="1431" y="383"/>
                  </a:lnTo>
                  <a:lnTo>
                    <a:pt x="1431" y="378"/>
                  </a:lnTo>
                  <a:lnTo>
                    <a:pt x="1430" y="373"/>
                  </a:lnTo>
                  <a:lnTo>
                    <a:pt x="1427" y="368"/>
                  </a:lnTo>
                  <a:lnTo>
                    <a:pt x="1425" y="363"/>
                  </a:lnTo>
                  <a:lnTo>
                    <a:pt x="1422" y="360"/>
                  </a:lnTo>
                  <a:lnTo>
                    <a:pt x="1422" y="360"/>
                  </a:lnTo>
                  <a:lnTo>
                    <a:pt x="1436" y="344"/>
                  </a:lnTo>
                  <a:lnTo>
                    <a:pt x="1451" y="325"/>
                  </a:lnTo>
                  <a:lnTo>
                    <a:pt x="1451" y="325"/>
                  </a:lnTo>
                  <a:lnTo>
                    <a:pt x="1468" y="300"/>
                  </a:lnTo>
                  <a:lnTo>
                    <a:pt x="1487" y="271"/>
                  </a:lnTo>
                  <a:lnTo>
                    <a:pt x="1503" y="239"/>
                  </a:lnTo>
                  <a:lnTo>
                    <a:pt x="1511" y="222"/>
                  </a:lnTo>
                  <a:lnTo>
                    <a:pt x="1518" y="205"/>
                  </a:lnTo>
                  <a:lnTo>
                    <a:pt x="1524" y="186"/>
                  </a:lnTo>
                  <a:lnTo>
                    <a:pt x="1531" y="168"/>
                  </a:lnTo>
                  <a:lnTo>
                    <a:pt x="1535" y="148"/>
                  </a:lnTo>
                  <a:lnTo>
                    <a:pt x="1540" y="127"/>
                  </a:lnTo>
                  <a:lnTo>
                    <a:pt x="1543" y="105"/>
                  </a:lnTo>
                  <a:lnTo>
                    <a:pt x="1547" y="83"/>
                  </a:lnTo>
                  <a:lnTo>
                    <a:pt x="1548" y="61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8" y="30"/>
                  </a:lnTo>
                  <a:lnTo>
                    <a:pt x="1547" y="23"/>
                  </a:lnTo>
                  <a:lnTo>
                    <a:pt x="1543" y="17"/>
                  </a:lnTo>
                  <a:lnTo>
                    <a:pt x="1539" y="11"/>
                  </a:lnTo>
                  <a:lnTo>
                    <a:pt x="1533" y="7"/>
                  </a:lnTo>
                  <a:lnTo>
                    <a:pt x="1527" y="3"/>
                  </a:lnTo>
                  <a:lnTo>
                    <a:pt x="1520" y="1"/>
                  </a:lnTo>
                  <a:lnTo>
                    <a:pt x="1512" y="0"/>
                  </a:lnTo>
                  <a:lnTo>
                    <a:pt x="1512" y="0"/>
                  </a:lnTo>
                  <a:close/>
                  <a:moveTo>
                    <a:pt x="1226" y="553"/>
                  </a:moveTo>
                  <a:lnTo>
                    <a:pt x="1226" y="553"/>
                  </a:lnTo>
                  <a:lnTo>
                    <a:pt x="1226" y="545"/>
                  </a:lnTo>
                  <a:lnTo>
                    <a:pt x="1228" y="538"/>
                  </a:lnTo>
                  <a:lnTo>
                    <a:pt x="1232" y="533"/>
                  </a:lnTo>
                  <a:lnTo>
                    <a:pt x="1236" y="527"/>
                  </a:lnTo>
                  <a:lnTo>
                    <a:pt x="1242" y="522"/>
                  </a:lnTo>
                  <a:lnTo>
                    <a:pt x="1248" y="519"/>
                  </a:lnTo>
                  <a:lnTo>
                    <a:pt x="1255" y="516"/>
                  </a:lnTo>
                  <a:lnTo>
                    <a:pt x="1263" y="516"/>
                  </a:lnTo>
                  <a:lnTo>
                    <a:pt x="1263" y="516"/>
                  </a:lnTo>
                  <a:lnTo>
                    <a:pt x="1270" y="516"/>
                  </a:lnTo>
                  <a:lnTo>
                    <a:pt x="1277" y="519"/>
                  </a:lnTo>
                  <a:lnTo>
                    <a:pt x="1284" y="522"/>
                  </a:lnTo>
                  <a:lnTo>
                    <a:pt x="1288" y="527"/>
                  </a:lnTo>
                  <a:lnTo>
                    <a:pt x="1293" y="533"/>
                  </a:lnTo>
                  <a:lnTo>
                    <a:pt x="1297" y="538"/>
                  </a:lnTo>
                  <a:lnTo>
                    <a:pt x="1299" y="545"/>
                  </a:lnTo>
                  <a:lnTo>
                    <a:pt x="1300" y="553"/>
                  </a:lnTo>
                  <a:lnTo>
                    <a:pt x="1300" y="553"/>
                  </a:lnTo>
                  <a:lnTo>
                    <a:pt x="1299" y="560"/>
                  </a:lnTo>
                  <a:lnTo>
                    <a:pt x="1297" y="567"/>
                  </a:lnTo>
                  <a:lnTo>
                    <a:pt x="1293" y="574"/>
                  </a:lnTo>
                  <a:lnTo>
                    <a:pt x="1288" y="579"/>
                  </a:lnTo>
                  <a:lnTo>
                    <a:pt x="1284" y="584"/>
                  </a:lnTo>
                  <a:lnTo>
                    <a:pt x="1277" y="587"/>
                  </a:lnTo>
                  <a:lnTo>
                    <a:pt x="1270" y="589"/>
                  </a:lnTo>
                  <a:lnTo>
                    <a:pt x="1263" y="591"/>
                  </a:lnTo>
                  <a:lnTo>
                    <a:pt x="1263" y="591"/>
                  </a:lnTo>
                  <a:lnTo>
                    <a:pt x="1255" y="589"/>
                  </a:lnTo>
                  <a:lnTo>
                    <a:pt x="1248" y="587"/>
                  </a:lnTo>
                  <a:lnTo>
                    <a:pt x="1242" y="584"/>
                  </a:lnTo>
                  <a:lnTo>
                    <a:pt x="1236" y="579"/>
                  </a:lnTo>
                  <a:lnTo>
                    <a:pt x="1232" y="574"/>
                  </a:lnTo>
                  <a:lnTo>
                    <a:pt x="1228" y="567"/>
                  </a:lnTo>
                  <a:lnTo>
                    <a:pt x="1226" y="560"/>
                  </a:lnTo>
                  <a:lnTo>
                    <a:pt x="1226" y="553"/>
                  </a:lnTo>
                  <a:lnTo>
                    <a:pt x="1226" y="553"/>
                  </a:lnTo>
                  <a:close/>
                  <a:moveTo>
                    <a:pt x="1354" y="362"/>
                  </a:moveTo>
                  <a:lnTo>
                    <a:pt x="1292" y="516"/>
                  </a:lnTo>
                  <a:lnTo>
                    <a:pt x="1292" y="516"/>
                  </a:lnTo>
                  <a:lnTo>
                    <a:pt x="1287" y="514"/>
                  </a:lnTo>
                  <a:lnTo>
                    <a:pt x="1281" y="511"/>
                  </a:lnTo>
                  <a:lnTo>
                    <a:pt x="1276" y="508"/>
                  </a:lnTo>
                  <a:lnTo>
                    <a:pt x="1270" y="507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6" y="350"/>
                  </a:lnTo>
                  <a:lnTo>
                    <a:pt x="1339" y="347"/>
                  </a:lnTo>
                  <a:lnTo>
                    <a:pt x="1344" y="346"/>
                  </a:lnTo>
                  <a:lnTo>
                    <a:pt x="1349" y="347"/>
                  </a:lnTo>
                  <a:lnTo>
                    <a:pt x="1349" y="347"/>
                  </a:lnTo>
                  <a:lnTo>
                    <a:pt x="1352" y="350"/>
                  </a:lnTo>
                  <a:lnTo>
                    <a:pt x="1354" y="353"/>
                  </a:lnTo>
                  <a:lnTo>
                    <a:pt x="1356" y="358"/>
                  </a:lnTo>
                  <a:lnTo>
                    <a:pt x="1354" y="362"/>
                  </a:lnTo>
                  <a:lnTo>
                    <a:pt x="1354" y="362"/>
                  </a:lnTo>
                  <a:close/>
                  <a:moveTo>
                    <a:pt x="1175" y="347"/>
                  </a:moveTo>
                  <a:lnTo>
                    <a:pt x="1175" y="347"/>
                  </a:lnTo>
                  <a:lnTo>
                    <a:pt x="1179" y="346"/>
                  </a:lnTo>
                  <a:lnTo>
                    <a:pt x="1184" y="347"/>
                  </a:lnTo>
                  <a:lnTo>
                    <a:pt x="1188" y="350"/>
                  </a:lnTo>
                  <a:lnTo>
                    <a:pt x="1190" y="354"/>
                  </a:lnTo>
                  <a:lnTo>
                    <a:pt x="1252" y="508"/>
                  </a:lnTo>
                  <a:lnTo>
                    <a:pt x="1252" y="508"/>
                  </a:lnTo>
                  <a:lnTo>
                    <a:pt x="1247" y="509"/>
                  </a:lnTo>
                  <a:lnTo>
                    <a:pt x="1242" y="512"/>
                  </a:lnTo>
                  <a:lnTo>
                    <a:pt x="1236" y="515"/>
                  </a:lnTo>
                  <a:lnTo>
                    <a:pt x="1232" y="519"/>
                  </a:lnTo>
                  <a:lnTo>
                    <a:pt x="1168" y="362"/>
                  </a:lnTo>
                  <a:lnTo>
                    <a:pt x="1168" y="362"/>
                  </a:lnTo>
                  <a:lnTo>
                    <a:pt x="1168" y="358"/>
                  </a:lnTo>
                  <a:lnTo>
                    <a:pt x="1169" y="353"/>
                  </a:lnTo>
                  <a:lnTo>
                    <a:pt x="1171" y="350"/>
                  </a:lnTo>
                  <a:lnTo>
                    <a:pt x="1175" y="347"/>
                  </a:lnTo>
                  <a:lnTo>
                    <a:pt x="1175" y="347"/>
                  </a:lnTo>
                  <a:close/>
                  <a:moveTo>
                    <a:pt x="929" y="508"/>
                  </a:moveTo>
                  <a:lnTo>
                    <a:pt x="929" y="508"/>
                  </a:lnTo>
                  <a:lnTo>
                    <a:pt x="923" y="509"/>
                  </a:lnTo>
                  <a:lnTo>
                    <a:pt x="919" y="512"/>
                  </a:lnTo>
                  <a:lnTo>
                    <a:pt x="913" y="515"/>
                  </a:lnTo>
                  <a:lnTo>
                    <a:pt x="908" y="519"/>
                  </a:lnTo>
                  <a:lnTo>
                    <a:pt x="845" y="362"/>
                  </a:lnTo>
                  <a:lnTo>
                    <a:pt x="845" y="362"/>
                  </a:lnTo>
                  <a:lnTo>
                    <a:pt x="845" y="358"/>
                  </a:lnTo>
                  <a:lnTo>
                    <a:pt x="845" y="353"/>
                  </a:lnTo>
                  <a:lnTo>
                    <a:pt x="848" y="350"/>
                  </a:lnTo>
                  <a:lnTo>
                    <a:pt x="852" y="347"/>
                  </a:lnTo>
                  <a:lnTo>
                    <a:pt x="852" y="347"/>
                  </a:lnTo>
                  <a:lnTo>
                    <a:pt x="856" y="346"/>
                  </a:lnTo>
                  <a:lnTo>
                    <a:pt x="861" y="347"/>
                  </a:lnTo>
                  <a:lnTo>
                    <a:pt x="864" y="350"/>
                  </a:lnTo>
                  <a:lnTo>
                    <a:pt x="867" y="354"/>
                  </a:lnTo>
                  <a:lnTo>
                    <a:pt x="929" y="508"/>
                  </a:lnTo>
                  <a:close/>
                  <a:moveTo>
                    <a:pt x="903" y="553"/>
                  </a:moveTo>
                  <a:lnTo>
                    <a:pt x="903" y="553"/>
                  </a:lnTo>
                  <a:lnTo>
                    <a:pt x="903" y="545"/>
                  </a:lnTo>
                  <a:lnTo>
                    <a:pt x="905" y="538"/>
                  </a:lnTo>
                  <a:lnTo>
                    <a:pt x="908" y="533"/>
                  </a:lnTo>
                  <a:lnTo>
                    <a:pt x="913" y="527"/>
                  </a:lnTo>
                  <a:lnTo>
                    <a:pt x="919" y="522"/>
                  </a:lnTo>
                  <a:lnTo>
                    <a:pt x="925" y="519"/>
                  </a:lnTo>
                  <a:lnTo>
                    <a:pt x="931" y="516"/>
                  </a:lnTo>
                  <a:lnTo>
                    <a:pt x="940" y="516"/>
                  </a:lnTo>
                  <a:lnTo>
                    <a:pt x="940" y="516"/>
                  </a:lnTo>
                  <a:lnTo>
                    <a:pt x="947" y="516"/>
                  </a:lnTo>
                  <a:lnTo>
                    <a:pt x="954" y="519"/>
                  </a:lnTo>
                  <a:lnTo>
                    <a:pt x="960" y="522"/>
                  </a:lnTo>
                  <a:lnTo>
                    <a:pt x="965" y="527"/>
                  </a:lnTo>
                  <a:lnTo>
                    <a:pt x="970" y="533"/>
                  </a:lnTo>
                  <a:lnTo>
                    <a:pt x="973" y="538"/>
                  </a:lnTo>
                  <a:lnTo>
                    <a:pt x="976" y="545"/>
                  </a:lnTo>
                  <a:lnTo>
                    <a:pt x="977" y="553"/>
                  </a:lnTo>
                  <a:lnTo>
                    <a:pt x="977" y="553"/>
                  </a:lnTo>
                  <a:lnTo>
                    <a:pt x="976" y="560"/>
                  </a:lnTo>
                  <a:lnTo>
                    <a:pt x="973" y="567"/>
                  </a:lnTo>
                  <a:lnTo>
                    <a:pt x="970" y="574"/>
                  </a:lnTo>
                  <a:lnTo>
                    <a:pt x="965" y="579"/>
                  </a:lnTo>
                  <a:lnTo>
                    <a:pt x="960" y="584"/>
                  </a:lnTo>
                  <a:lnTo>
                    <a:pt x="954" y="587"/>
                  </a:lnTo>
                  <a:lnTo>
                    <a:pt x="947" y="589"/>
                  </a:lnTo>
                  <a:lnTo>
                    <a:pt x="940" y="591"/>
                  </a:lnTo>
                  <a:lnTo>
                    <a:pt x="940" y="591"/>
                  </a:lnTo>
                  <a:lnTo>
                    <a:pt x="931" y="589"/>
                  </a:lnTo>
                  <a:lnTo>
                    <a:pt x="925" y="587"/>
                  </a:lnTo>
                  <a:lnTo>
                    <a:pt x="919" y="584"/>
                  </a:lnTo>
                  <a:lnTo>
                    <a:pt x="913" y="579"/>
                  </a:lnTo>
                  <a:lnTo>
                    <a:pt x="908" y="574"/>
                  </a:lnTo>
                  <a:lnTo>
                    <a:pt x="905" y="567"/>
                  </a:lnTo>
                  <a:lnTo>
                    <a:pt x="903" y="560"/>
                  </a:lnTo>
                  <a:lnTo>
                    <a:pt x="903" y="553"/>
                  </a:lnTo>
                  <a:lnTo>
                    <a:pt x="903" y="553"/>
                  </a:lnTo>
                  <a:close/>
                  <a:moveTo>
                    <a:pt x="969" y="516"/>
                  </a:moveTo>
                  <a:lnTo>
                    <a:pt x="969" y="516"/>
                  </a:lnTo>
                  <a:lnTo>
                    <a:pt x="963" y="514"/>
                  </a:lnTo>
                  <a:lnTo>
                    <a:pt x="958" y="511"/>
                  </a:lnTo>
                  <a:lnTo>
                    <a:pt x="952" y="508"/>
                  </a:lnTo>
                  <a:lnTo>
                    <a:pt x="947" y="507"/>
                  </a:lnTo>
                  <a:lnTo>
                    <a:pt x="1009" y="354"/>
                  </a:lnTo>
                  <a:lnTo>
                    <a:pt x="1009" y="354"/>
                  </a:lnTo>
                  <a:lnTo>
                    <a:pt x="1013" y="350"/>
                  </a:lnTo>
                  <a:lnTo>
                    <a:pt x="1016" y="347"/>
                  </a:lnTo>
                  <a:lnTo>
                    <a:pt x="1021" y="346"/>
                  </a:lnTo>
                  <a:lnTo>
                    <a:pt x="1024" y="347"/>
                  </a:lnTo>
                  <a:lnTo>
                    <a:pt x="1024" y="347"/>
                  </a:lnTo>
                  <a:lnTo>
                    <a:pt x="1029" y="350"/>
                  </a:lnTo>
                  <a:lnTo>
                    <a:pt x="1031" y="353"/>
                  </a:lnTo>
                  <a:lnTo>
                    <a:pt x="1032" y="358"/>
                  </a:lnTo>
                  <a:lnTo>
                    <a:pt x="1031" y="362"/>
                  </a:lnTo>
                  <a:lnTo>
                    <a:pt x="969" y="516"/>
                  </a:lnTo>
                  <a:close/>
                  <a:moveTo>
                    <a:pt x="697" y="347"/>
                  </a:moveTo>
                  <a:lnTo>
                    <a:pt x="697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4" y="358"/>
                  </a:lnTo>
                  <a:lnTo>
                    <a:pt x="703" y="362"/>
                  </a:ln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2" y="354"/>
                  </a:lnTo>
                  <a:lnTo>
                    <a:pt x="682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7" y="347"/>
                  </a:lnTo>
                  <a:lnTo>
                    <a:pt x="697" y="347"/>
                  </a:lnTo>
                  <a:close/>
                  <a:moveTo>
                    <a:pt x="518" y="362"/>
                  </a:move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6" y="350"/>
                  </a:lnTo>
                  <a:lnTo>
                    <a:pt x="539" y="354"/>
                  </a:lnTo>
                  <a:lnTo>
                    <a:pt x="602" y="508"/>
                  </a:lnTo>
                  <a:lnTo>
                    <a:pt x="602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6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20" y="516"/>
                  </a:lnTo>
                  <a:lnTo>
                    <a:pt x="627" y="519"/>
                  </a:lnTo>
                  <a:lnTo>
                    <a:pt x="633" y="522"/>
                  </a:lnTo>
                  <a:lnTo>
                    <a:pt x="638" y="527"/>
                  </a:lnTo>
                  <a:lnTo>
                    <a:pt x="643" y="533"/>
                  </a:lnTo>
                  <a:lnTo>
                    <a:pt x="646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6" y="567"/>
                  </a:lnTo>
                  <a:lnTo>
                    <a:pt x="643" y="574"/>
                  </a:lnTo>
                  <a:lnTo>
                    <a:pt x="638" y="579"/>
                  </a:lnTo>
                  <a:lnTo>
                    <a:pt x="633" y="584"/>
                  </a:lnTo>
                  <a:lnTo>
                    <a:pt x="627" y="587"/>
                  </a:lnTo>
                  <a:lnTo>
                    <a:pt x="620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6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324" y="553"/>
                  </a:moveTo>
                  <a:lnTo>
                    <a:pt x="324" y="553"/>
                  </a:lnTo>
                  <a:lnTo>
                    <a:pt x="323" y="560"/>
                  </a:lnTo>
                  <a:lnTo>
                    <a:pt x="322" y="567"/>
                  </a:lnTo>
                  <a:lnTo>
                    <a:pt x="318" y="574"/>
                  </a:lnTo>
                  <a:lnTo>
                    <a:pt x="314" y="579"/>
                  </a:lnTo>
                  <a:lnTo>
                    <a:pt x="308" y="584"/>
                  </a:lnTo>
                  <a:lnTo>
                    <a:pt x="302" y="587"/>
                  </a:lnTo>
                  <a:lnTo>
                    <a:pt x="294" y="589"/>
                  </a:lnTo>
                  <a:lnTo>
                    <a:pt x="287" y="591"/>
                  </a:lnTo>
                  <a:lnTo>
                    <a:pt x="287" y="591"/>
                  </a:lnTo>
                  <a:lnTo>
                    <a:pt x="280" y="589"/>
                  </a:lnTo>
                  <a:lnTo>
                    <a:pt x="273" y="587"/>
                  </a:lnTo>
                  <a:lnTo>
                    <a:pt x="266" y="584"/>
                  </a:lnTo>
                  <a:lnTo>
                    <a:pt x="261" y="579"/>
                  </a:lnTo>
                  <a:lnTo>
                    <a:pt x="257" y="574"/>
                  </a:lnTo>
                  <a:lnTo>
                    <a:pt x="254" y="567"/>
                  </a:lnTo>
                  <a:lnTo>
                    <a:pt x="251" y="560"/>
                  </a:lnTo>
                  <a:lnTo>
                    <a:pt x="250" y="553"/>
                  </a:lnTo>
                  <a:lnTo>
                    <a:pt x="250" y="553"/>
                  </a:lnTo>
                  <a:lnTo>
                    <a:pt x="251" y="545"/>
                  </a:lnTo>
                  <a:lnTo>
                    <a:pt x="254" y="538"/>
                  </a:lnTo>
                  <a:lnTo>
                    <a:pt x="257" y="533"/>
                  </a:lnTo>
                  <a:lnTo>
                    <a:pt x="261" y="527"/>
                  </a:lnTo>
                  <a:lnTo>
                    <a:pt x="266" y="522"/>
                  </a:lnTo>
                  <a:lnTo>
                    <a:pt x="273" y="519"/>
                  </a:lnTo>
                  <a:lnTo>
                    <a:pt x="280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94" y="516"/>
                  </a:lnTo>
                  <a:lnTo>
                    <a:pt x="302" y="519"/>
                  </a:lnTo>
                  <a:lnTo>
                    <a:pt x="308" y="522"/>
                  </a:lnTo>
                  <a:lnTo>
                    <a:pt x="314" y="527"/>
                  </a:lnTo>
                  <a:lnTo>
                    <a:pt x="318" y="533"/>
                  </a:lnTo>
                  <a:lnTo>
                    <a:pt x="322" y="538"/>
                  </a:lnTo>
                  <a:lnTo>
                    <a:pt x="323" y="545"/>
                  </a:lnTo>
                  <a:lnTo>
                    <a:pt x="324" y="553"/>
                  </a:lnTo>
                  <a:lnTo>
                    <a:pt x="324" y="553"/>
                  </a:lnTo>
                  <a:close/>
                  <a:moveTo>
                    <a:pt x="278" y="508"/>
                  </a:moveTo>
                  <a:lnTo>
                    <a:pt x="278" y="508"/>
                  </a:lnTo>
                  <a:lnTo>
                    <a:pt x="272" y="509"/>
                  </a:lnTo>
                  <a:lnTo>
                    <a:pt x="266" y="512"/>
                  </a:lnTo>
                  <a:lnTo>
                    <a:pt x="262" y="515"/>
                  </a:lnTo>
                  <a:lnTo>
                    <a:pt x="257" y="519"/>
                  </a:lnTo>
                  <a:lnTo>
                    <a:pt x="193" y="362"/>
                  </a:lnTo>
                  <a:lnTo>
                    <a:pt x="193" y="362"/>
                  </a:lnTo>
                  <a:lnTo>
                    <a:pt x="192" y="358"/>
                  </a:lnTo>
                  <a:lnTo>
                    <a:pt x="193" y="353"/>
                  </a:lnTo>
                  <a:lnTo>
                    <a:pt x="196" y="350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4" y="346"/>
                  </a:lnTo>
                  <a:lnTo>
                    <a:pt x="208" y="347"/>
                  </a:lnTo>
                  <a:lnTo>
                    <a:pt x="212" y="350"/>
                  </a:lnTo>
                  <a:lnTo>
                    <a:pt x="214" y="354"/>
                  </a:lnTo>
                  <a:lnTo>
                    <a:pt x="278" y="508"/>
                  </a:lnTo>
                  <a:close/>
                  <a:moveTo>
                    <a:pt x="316" y="516"/>
                  </a:moveTo>
                  <a:lnTo>
                    <a:pt x="316" y="516"/>
                  </a:lnTo>
                  <a:lnTo>
                    <a:pt x="312" y="514"/>
                  </a:lnTo>
                  <a:lnTo>
                    <a:pt x="306" y="511"/>
                  </a:lnTo>
                  <a:lnTo>
                    <a:pt x="301" y="508"/>
                  </a:lnTo>
                  <a:lnTo>
                    <a:pt x="295" y="507"/>
                  </a:lnTo>
                  <a:lnTo>
                    <a:pt x="358" y="354"/>
                  </a:lnTo>
                  <a:lnTo>
                    <a:pt x="358" y="354"/>
                  </a:lnTo>
                  <a:lnTo>
                    <a:pt x="360" y="350"/>
                  </a:lnTo>
                  <a:lnTo>
                    <a:pt x="364" y="347"/>
                  </a:lnTo>
                  <a:lnTo>
                    <a:pt x="368" y="346"/>
                  </a:lnTo>
                  <a:lnTo>
                    <a:pt x="373" y="347"/>
                  </a:lnTo>
                  <a:lnTo>
                    <a:pt x="373" y="347"/>
                  </a:lnTo>
                  <a:lnTo>
                    <a:pt x="376" y="350"/>
                  </a:lnTo>
                  <a:lnTo>
                    <a:pt x="379" y="353"/>
                  </a:lnTo>
                  <a:lnTo>
                    <a:pt x="380" y="358"/>
                  </a:lnTo>
                  <a:lnTo>
                    <a:pt x="379" y="362"/>
                  </a:lnTo>
                  <a:lnTo>
                    <a:pt x="316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69"/>
            <p:cNvSpPr/>
            <p:nvPr/>
          </p:nvSpPr>
          <p:spPr bwMode="auto">
            <a:xfrm>
              <a:off x="2651126" y="4854575"/>
              <a:ext cx="330200" cy="331788"/>
            </a:xfrm>
            <a:custGeom>
              <a:avLst/>
              <a:gdLst>
                <a:gd name="T0" fmla="*/ 208 w 208"/>
                <a:gd name="T1" fmla="*/ 104 h 209"/>
                <a:gd name="T2" fmla="*/ 206 w 208"/>
                <a:gd name="T3" fmla="*/ 84 h 209"/>
                <a:gd name="T4" fmla="*/ 200 w 208"/>
                <a:gd name="T5" fmla="*/ 64 h 209"/>
                <a:gd name="T6" fmla="*/ 191 w 208"/>
                <a:gd name="T7" fmla="*/ 46 h 209"/>
                <a:gd name="T8" fmla="*/ 178 w 208"/>
                <a:gd name="T9" fmla="*/ 31 h 209"/>
                <a:gd name="T10" fmla="*/ 162 w 208"/>
                <a:gd name="T11" fmla="*/ 19 h 209"/>
                <a:gd name="T12" fmla="*/ 145 w 208"/>
                <a:gd name="T13" fmla="*/ 8 h 209"/>
                <a:gd name="T14" fmla="*/ 125 w 208"/>
                <a:gd name="T15" fmla="*/ 2 h 209"/>
                <a:gd name="T16" fmla="*/ 104 w 208"/>
                <a:gd name="T17" fmla="*/ 0 h 209"/>
                <a:gd name="T18" fmla="*/ 94 w 208"/>
                <a:gd name="T19" fmla="*/ 1 h 209"/>
                <a:gd name="T20" fmla="*/ 73 w 208"/>
                <a:gd name="T21" fmla="*/ 5 h 209"/>
                <a:gd name="T22" fmla="*/ 54 w 208"/>
                <a:gd name="T23" fmla="*/ 13 h 209"/>
                <a:gd name="T24" fmla="*/ 38 w 208"/>
                <a:gd name="T25" fmla="*/ 24 h 209"/>
                <a:gd name="T26" fmla="*/ 24 w 208"/>
                <a:gd name="T27" fmla="*/ 38 h 209"/>
                <a:gd name="T28" fmla="*/ 13 w 208"/>
                <a:gd name="T29" fmla="*/ 55 h 209"/>
                <a:gd name="T30" fmla="*/ 5 w 208"/>
                <a:gd name="T31" fmla="*/ 73 h 209"/>
                <a:gd name="T32" fmla="*/ 1 w 208"/>
                <a:gd name="T33" fmla="*/ 94 h 209"/>
                <a:gd name="T34" fmla="*/ 0 w 208"/>
                <a:gd name="T35" fmla="*/ 104 h 209"/>
                <a:gd name="T36" fmla="*/ 2 w 208"/>
                <a:gd name="T37" fmla="*/ 125 h 209"/>
                <a:gd name="T38" fmla="*/ 8 w 208"/>
                <a:gd name="T39" fmla="*/ 145 h 209"/>
                <a:gd name="T40" fmla="*/ 17 w 208"/>
                <a:gd name="T41" fmla="*/ 162 h 209"/>
                <a:gd name="T42" fmla="*/ 30 w 208"/>
                <a:gd name="T43" fmla="*/ 179 h 209"/>
                <a:gd name="T44" fmla="*/ 46 w 208"/>
                <a:gd name="T45" fmla="*/ 191 h 209"/>
                <a:gd name="T46" fmla="*/ 64 w 208"/>
                <a:gd name="T47" fmla="*/ 201 h 209"/>
                <a:gd name="T48" fmla="*/ 83 w 208"/>
                <a:gd name="T49" fmla="*/ 206 h 209"/>
                <a:gd name="T50" fmla="*/ 104 w 208"/>
                <a:gd name="T51" fmla="*/ 209 h 209"/>
                <a:gd name="T52" fmla="*/ 115 w 208"/>
                <a:gd name="T53" fmla="*/ 209 h 209"/>
                <a:gd name="T54" fmla="*/ 135 w 208"/>
                <a:gd name="T55" fmla="*/ 204 h 209"/>
                <a:gd name="T56" fmla="*/ 154 w 208"/>
                <a:gd name="T57" fmla="*/ 196 h 209"/>
                <a:gd name="T58" fmla="*/ 170 w 208"/>
                <a:gd name="T59" fmla="*/ 185 h 209"/>
                <a:gd name="T60" fmla="*/ 185 w 208"/>
                <a:gd name="T61" fmla="*/ 170 h 209"/>
                <a:gd name="T62" fmla="*/ 196 w 208"/>
                <a:gd name="T63" fmla="*/ 154 h 209"/>
                <a:gd name="T64" fmla="*/ 204 w 208"/>
                <a:gd name="T65" fmla="*/ 136 h 209"/>
                <a:gd name="T66" fmla="*/ 208 w 208"/>
                <a:gd name="T67" fmla="*/ 115 h 209"/>
                <a:gd name="T68" fmla="*/ 208 w 208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208" y="104"/>
                  </a:moveTo>
                  <a:lnTo>
                    <a:pt x="208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4" y="13"/>
                  </a:lnTo>
                  <a:lnTo>
                    <a:pt x="46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7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7" y="162"/>
                  </a:lnTo>
                  <a:lnTo>
                    <a:pt x="24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6" y="191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3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8" y="104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70"/>
            <p:cNvSpPr/>
            <p:nvPr/>
          </p:nvSpPr>
          <p:spPr bwMode="auto">
            <a:xfrm>
              <a:off x="4197351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8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4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6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4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4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6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71"/>
            <p:cNvSpPr/>
            <p:nvPr/>
          </p:nvSpPr>
          <p:spPr bwMode="auto">
            <a:xfrm>
              <a:off x="3163888" y="4854575"/>
              <a:ext cx="331788" cy="331788"/>
            </a:xfrm>
            <a:custGeom>
              <a:avLst/>
              <a:gdLst>
                <a:gd name="T0" fmla="*/ 105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9 w 209"/>
                <a:gd name="T9" fmla="*/ 179 h 209"/>
                <a:gd name="T10" fmla="*/ 191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9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6 w 209"/>
                <a:gd name="T25" fmla="*/ 38 h 209"/>
                <a:gd name="T26" fmla="*/ 171 w 209"/>
                <a:gd name="T27" fmla="*/ 24 h 209"/>
                <a:gd name="T28" fmla="*/ 154 w 209"/>
                <a:gd name="T29" fmla="*/ 13 h 209"/>
                <a:gd name="T30" fmla="*/ 136 w 209"/>
                <a:gd name="T31" fmla="*/ 5 h 209"/>
                <a:gd name="T32" fmla="*/ 115 w 209"/>
                <a:gd name="T33" fmla="*/ 1 h 209"/>
                <a:gd name="T34" fmla="*/ 105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7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3 w 209"/>
                <a:gd name="T49" fmla="*/ 84 h 209"/>
                <a:gd name="T50" fmla="*/ 0 w 209"/>
                <a:gd name="T51" fmla="*/ 104 h 209"/>
                <a:gd name="T52" fmla="*/ 1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5 w 209"/>
                <a:gd name="T59" fmla="*/ 170 h 209"/>
                <a:gd name="T60" fmla="*/ 38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5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5" y="209"/>
                  </a:moveTo>
                  <a:lnTo>
                    <a:pt x="105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6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9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6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2"/>
            <p:cNvSpPr/>
            <p:nvPr/>
          </p:nvSpPr>
          <p:spPr bwMode="auto">
            <a:xfrm>
              <a:off x="3684588" y="4854575"/>
              <a:ext cx="331788" cy="331788"/>
            </a:xfrm>
            <a:custGeom>
              <a:avLst/>
              <a:gdLst>
                <a:gd name="T0" fmla="*/ 104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7 w 209"/>
                <a:gd name="T9" fmla="*/ 179 h 209"/>
                <a:gd name="T10" fmla="*/ 190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8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4 w 209"/>
                <a:gd name="T25" fmla="*/ 38 h 209"/>
                <a:gd name="T26" fmla="*/ 170 w 209"/>
                <a:gd name="T27" fmla="*/ 24 h 209"/>
                <a:gd name="T28" fmla="*/ 154 w 209"/>
                <a:gd name="T29" fmla="*/ 13 h 209"/>
                <a:gd name="T30" fmla="*/ 135 w 209"/>
                <a:gd name="T31" fmla="*/ 5 h 209"/>
                <a:gd name="T32" fmla="*/ 115 w 209"/>
                <a:gd name="T33" fmla="*/ 1 h 209"/>
                <a:gd name="T34" fmla="*/ 104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5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2 w 209"/>
                <a:gd name="T49" fmla="*/ 84 h 209"/>
                <a:gd name="T50" fmla="*/ 0 w 209"/>
                <a:gd name="T51" fmla="*/ 104 h 209"/>
                <a:gd name="T52" fmla="*/ 0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3 w 209"/>
                <a:gd name="T59" fmla="*/ 170 h 209"/>
                <a:gd name="T60" fmla="*/ 37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4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4" y="209"/>
                  </a:move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7" y="179"/>
                  </a:lnTo>
                  <a:lnTo>
                    <a:pt x="184" y="170"/>
                  </a:lnTo>
                  <a:lnTo>
                    <a:pt x="190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0" y="46"/>
                  </a:lnTo>
                  <a:lnTo>
                    <a:pt x="184" y="38"/>
                  </a:lnTo>
                  <a:lnTo>
                    <a:pt x="177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5" y="19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7" y="185"/>
                  </a:lnTo>
                  <a:lnTo>
                    <a:pt x="45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66508" y="1734073"/>
            <a:ext cx="381396" cy="518156"/>
            <a:chOff x="5143501" y="4664075"/>
            <a:chExt cx="1425575" cy="1936750"/>
          </a:xfrm>
          <a:solidFill>
            <a:schemeClr val="tx2"/>
          </a:solidFill>
        </p:grpSpPr>
        <p:sp>
          <p:nvSpPr>
            <p:cNvPr id="61" name="Freeform 73"/>
            <p:cNvSpPr>
              <a:spLocks noEditPoints="1"/>
            </p:cNvSpPr>
            <p:nvPr/>
          </p:nvSpPr>
          <p:spPr bwMode="auto">
            <a:xfrm>
              <a:off x="5143501" y="4664075"/>
              <a:ext cx="1425575" cy="1936750"/>
            </a:xfrm>
            <a:custGeom>
              <a:avLst/>
              <a:gdLst>
                <a:gd name="T0" fmla="*/ 830 w 898"/>
                <a:gd name="T1" fmla="*/ 16 h 1220"/>
                <a:gd name="T2" fmla="*/ 819 w 898"/>
                <a:gd name="T3" fmla="*/ 95 h 1220"/>
                <a:gd name="T4" fmla="*/ 771 w 898"/>
                <a:gd name="T5" fmla="*/ 234 h 1220"/>
                <a:gd name="T6" fmla="*/ 698 w 898"/>
                <a:gd name="T7" fmla="*/ 329 h 1220"/>
                <a:gd name="T8" fmla="*/ 611 w 898"/>
                <a:gd name="T9" fmla="*/ 338 h 1220"/>
                <a:gd name="T10" fmla="*/ 546 w 898"/>
                <a:gd name="T11" fmla="*/ 317 h 1220"/>
                <a:gd name="T12" fmla="*/ 443 w 898"/>
                <a:gd name="T13" fmla="*/ 325 h 1220"/>
                <a:gd name="T14" fmla="*/ 343 w 898"/>
                <a:gd name="T15" fmla="*/ 323 h 1220"/>
                <a:gd name="T16" fmla="*/ 287 w 898"/>
                <a:gd name="T17" fmla="*/ 338 h 1220"/>
                <a:gd name="T18" fmla="*/ 205 w 898"/>
                <a:gd name="T19" fmla="*/ 333 h 1220"/>
                <a:gd name="T20" fmla="*/ 126 w 898"/>
                <a:gd name="T21" fmla="*/ 231 h 1220"/>
                <a:gd name="T22" fmla="*/ 79 w 898"/>
                <a:gd name="T23" fmla="*/ 93 h 1220"/>
                <a:gd name="T24" fmla="*/ 67 w 898"/>
                <a:gd name="T25" fmla="*/ 16 h 1220"/>
                <a:gd name="T26" fmla="*/ 29 w 898"/>
                <a:gd name="T27" fmla="*/ 1 h 1220"/>
                <a:gd name="T28" fmla="*/ 0 w 898"/>
                <a:gd name="T29" fmla="*/ 38 h 1220"/>
                <a:gd name="T30" fmla="*/ 20 w 898"/>
                <a:gd name="T31" fmla="*/ 168 h 1220"/>
                <a:gd name="T32" fmla="*/ 99 w 898"/>
                <a:gd name="T33" fmla="*/ 325 h 1220"/>
                <a:gd name="T34" fmla="*/ 139 w 898"/>
                <a:gd name="T35" fmla="*/ 394 h 1220"/>
                <a:gd name="T36" fmla="*/ 162 w 898"/>
                <a:gd name="T37" fmla="*/ 1162 h 1220"/>
                <a:gd name="T38" fmla="*/ 197 w 898"/>
                <a:gd name="T39" fmla="*/ 1215 h 1220"/>
                <a:gd name="T40" fmla="*/ 260 w 898"/>
                <a:gd name="T41" fmla="*/ 1202 h 1220"/>
                <a:gd name="T42" fmla="*/ 298 w 898"/>
                <a:gd name="T43" fmla="*/ 1162 h 1220"/>
                <a:gd name="T44" fmla="*/ 333 w 898"/>
                <a:gd name="T45" fmla="*/ 1215 h 1220"/>
                <a:gd name="T46" fmla="*/ 396 w 898"/>
                <a:gd name="T47" fmla="*/ 1202 h 1220"/>
                <a:gd name="T48" fmla="*/ 424 w 898"/>
                <a:gd name="T49" fmla="*/ 406 h 1220"/>
                <a:gd name="T50" fmla="*/ 486 w 898"/>
                <a:gd name="T51" fmla="*/ 1162 h 1220"/>
                <a:gd name="T52" fmla="*/ 531 w 898"/>
                <a:gd name="T53" fmla="*/ 1219 h 1220"/>
                <a:gd name="T54" fmla="*/ 590 w 898"/>
                <a:gd name="T55" fmla="*/ 1194 h 1220"/>
                <a:gd name="T56" fmla="*/ 621 w 898"/>
                <a:gd name="T57" fmla="*/ 1162 h 1220"/>
                <a:gd name="T58" fmla="*/ 668 w 898"/>
                <a:gd name="T59" fmla="*/ 1219 h 1220"/>
                <a:gd name="T60" fmla="*/ 727 w 898"/>
                <a:gd name="T61" fmla="*/ 1194 h 1220"/>
                <a:gd name="T62" fmla="*/ 744 w 898"/>
                <a:gd name="T63" fmla="*/ 421 h 1220"/>
                <a:gd name="T64" fmla="*/ 775 w 898"/>
                <a:gd name="T65" fmla="*/ 404 h 1220"/>
                <a:gd name="T66" fmla="*/ 779 w 898"/>
                <a:gd name="T67" fmla="*/ 373 h 1220"/>
                <a:gd name="T68" fmla="*/ 800 w 898"/>
                <a:gd name="T69" fmla="*/ 325 h 1220"/>
                <a:gd name="T70" fmla="*/ 878 w 898"/>
                <a:gd name="T71" fmla="*/ 168 h 1220"/>
                <a:gd name="T72" fmla="*/ 898 w 898"/>
                <a:gd name="T73" fmla="*/ 38 h 1220"/>
                <a:gd name="T74" fmla="*/ 869 w 898"/>
                <a:gd name="T75" fmla="*/ 1 h 1220"/>
                <a:gd name="T76" fmla="*/ 582 w 898"/>
                <a:gd name="T77" fmla="*/ 533 h 1220"/>
                <a:gd name="T78" fmla="*/ 619 w 898"/>
                <a:gd name="T79" fmla="*/ 516 h 1220"/>
                <a:gd name="T80" fmla="*/ 649 w 898"/>
                <a:gd name="T81" fmla="*/ 553 h 1220"/>
                <a:gd name="T82" fmla="*/ 626 w 898"/>
                <a:gd name="T83" fmla="*/ 587 h 1220"/>
                <a:gd name="T84" fmla="*/ 585 w 898"/>
                <a:gd name="T85" fmla="*/ 579 h 1220"/>
                <a:gd name="T86" fmla="*/ 641 w 898"/>
                <a:gd name="T87" fmla="*/ 516 h 1220"/>
                <a:gd name="T88" fmla="*/ 683 w 898"/>
                <a:gd name="T89" fmla="*/ 354 h 1220"/>
                <a:gd name="T90" fmla="*/ 701 w 898"/>
                <a:gd name="T91" fmla="*/ 350 h 1220"/>
                <a:gd name="T92" fmla="*/ 528 w 898"/>
                <a:gd name="T93" fmla="*/ 346 h 1220"/>
                <a:gd name="T94" fmla="*/ 591 w 898"/>
                <a:gd name="T95" fmla="*/ 512 h 1220"/>
                <a:gd name="T96" fmla="*/ 520 w 898"/>
                <a:gd name="T97" fmla="*/ 350 h 1220"/>
                <a:gd name="T98" fmla="*/ 263 w 898"/>
                <a:gd name="T99" fmla="*/ 515 h 1220"/>
                <a:gd name="T100" fmla="*/ 201 w 898"/>
                <a:gd name="T101" fmla="*/ 347 h 1220"/>
                <a:gd name="T102" fmla="*/ 252 w 898"/>
                <a:gd name="T103" fmla="*/ 553 h 1220"/>
                <a:gd name="T104" fmla="*/ 275 w 898"/>
                <a:gd name="T105" fmla="*/ 519 h 1220"/>
                <a:gd name="T106" fmla="*/ 315 w 898"/>
                <a:gd name="T107" fmla="*/ 527 h 1220"/>
                <a:gd name="T108" fmla="*/ 322 w 898"/>
                <a:gd name="T109" fmla="*/ 567 h 1220"/>
                <a:gd name="T110" fmla="*/ 289 w 898"/>
                <a:gd name="T111" fmla="*/ 591 h 1220"/>
                <a:gd name="T112" fmla="*/ 253 w 898"/>
                <a:gd name="T113" fmla="*/ 560 h 1220"/>
                <a:gd name="T114" fmla="*/ 370 w 898"/>
                <a:gd name="T115" fmla="*/ 346 h 1220"/>
                <a:gd name="T116" fmla="*/ 318 w 898"/>
                <a:gd name="T117" fmla="*/ 516 h 1220"/>
                <a:gd name="T118" fmla="*/ 359 w 898"/>
                <a:gd name="T119" fmla="*/ 35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8" h="1220">
                  <a:moveTo>
                    <a:pt x="861" y="0"/>
                  </a:moveTo>
                  <a:lnTo>
                    <a:pt x="861" y="0"/>
                  </a:lnTo>
                  <a:lnTo>
                    <a:pt x="854" y="1"/>
                  </a:lnTo>
                  <a:lnTo>
                    <a:pt x="847" y="3"/>
                  </a:lnTo>
                  <a:lnTo>
                    <a:pt x="840" y="7"/>
                  </a:lnTo>
                  <a:lnTo>
                    <a:pt x="834" y="11"/>
                  </a:lnTo>
                  <a:lnTo>
                    <a:pt x="830" y="16"/>
                  </a:lnTo>
                  <a:lnTo>
                    <a:pt x="826" y="23"/>
                  </a:lnTo>
                  <a:lnTo>
                    <a:pt x="825" y="30"/>
                  </a:lnTo>
                  <a:lnTo>
                    <a:pt x="824" y="37"/>
                  </a:lnTo>
                  <a:lnTo>
                    <a:pt x="824" y="37"/>
                  </a:lnTo>
                  <a:lnTo>
                    <a:pt x="823" y="56"/>
                  </a:lnTo>
                  <a:lnTo>
                    <a:pt x="822" y="76"/>
                  </a:lnTo>
                  <a:lnTo>
                    <a:pt x="819" y="95"/>
                  </a:lnTo>
                  <a:lnTo>
                    <a:pt x="816" y="112"/>
                  </a:lnTo>
                  <a:lnTo>
                    <a:pt x="812" y="129"/>
                  </a:lnTo>
                  <a:lnTo>
                    <a:pt x="808" y="147"/>
                  </a:lnTo>
                  <a:lnTo>
                    <a:pt x="803" y="163"/>
                  </a:lnTo>
                  <a:lnTo>
                    <a:pt x="797" y="178"/>
                  </a:lnTo>
                  <a:lnTo>
                    <a:pt x="785" y="207"/>
                  </a:lnTo>
                  <a:lnTo>
                    <a:pt x="771" y="234"/>
                  </a:lnTo>
                  <a:lnTo>
                    <a:pt x="756" y="258"/>
                  </a:lnTo>
                  <a:lnTo>
                    <a:pt x="739" y="280"/>
                  </a:lnTo>
                  <a:lnTo>
                    <a:pt x="739" y="280"/>
                  </a:lnTo>
                  <a:lnTo>
                    <a:pt x="729" y="294"/>
                  </a:lnTo>
                  <a:lnTo>
                    <a:pt x="717" y="308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669" y="322"/>
                  </a:lnTo>
                  <a:lnTo>
                    <a:pt x="669" y="322"/>
                  </a:lnTo>
                  <a:lnTo>
                    <a:pt x="656" y="329"/>
                  </a:lnTo>
                  <a:lnTo>
                    <a:pt x="641" y="334"/>
                  </a:lnTo>
                  <a:lnTo>
                    <a:pt x="627" y="337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600" y="338"/>
                  </a:lnTo>
                  <a:lnTo>
                    <a:pt x="590" y="337"/>
                  </a:lnTo>
                  <a:lnTo>
                    <a:pt x="581" y="334"/>
                  </a:lnTo>
                  <a:lnTo>
                    <a:pt x="571" y="331"/>
                  </a:lnTo>
                  <a:lnTo>
                    <a:pt x="562" y="327"/>
                  </a:lnTo>
                  <a:lnTo>
                    <a:pt x="554" y="323"/>
                  </a:lnTo>
                  <a:lnTo>
                    <a:pt x="546" y="317"/>
                  </a:lnTo>
                  <a:lnTo>
                    <a:pt x="538" y="311"/>
                  </a:lnTo>
                  <a:lnTo>
                    <a:pt x="538" y="311"/>
                  </a:lnTo>
                  <a:lnTo>
                    <a:pt x="511" y="314"/>
                  </a:lnTo>
                  <a:lnTo>
                    <a:pt x="486" y="316"/>
                  </a:lnTo>
                  <a:lnTo>
                    <a:pt x="462" y="321"/>
                  </a:lnTo>
                  <a:lnTo>
                    <a:pt x="443" y="325"/>
                  </a:lnTo>
                  <a:lnTo>
                    <a:pt x="443" y="325"/>
                  </a:lnTo>
                  <a:lnTo>
                    <a:pt x="423" y="321"/>
                  </a:lnTo>
                  <a:lnTo>
                    <a:pt x="403" y="317"/>
                  </a:lnTo>
                  <a:lnTo>
                    <a:pt x="381" y="315"/>
                  </a:lnTo>
                  <a:lnTo>
                    <a:pt x="359" y="312"/>
                  </a:lnTo>
                  <a:lnTo>
                    <a:pt x="359" y="312"/>
                  </a:lnTo>
                  <a:lnTo>
                    <a:pt x="351" y="318"/>
                  </a:lnTo>
                  <a:lnTo>
                    <a:pt x="343" y="323"/>
                  </a:lnTo>
                  <a:lnTo>
                    <a:pt x="335" y="327"/>
                  </a:lnTo>
                  <a:lnTo>
                    <a:pt x="326" y="331"/>
                  </a:lnTo>
                  <a:lnTo>
                    <a:pt x="316" y="334"/>
                  </a:lnTo>
                  <a:lnTo>
                    <a:pt x="307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4" y="337"/>
                  </a:lnTo>
                  <a:lnTo>
                    <a:pt x="260" y="334"/>
                  </a:lnTo>
                  <a:lnTo>
                    <a:pt x="247" y="331"/>
                  </a:lnTo>
                  <a:lnTo>
                    <a:pt x="234" y="325"/>
                  </a:lnTo>
                  <a:lnTo>
                    <a:pt x="234" y="325"/>
                  </a:lnTo>
                  <a:lnTo>
                    <a:pt x="205" y="333"/>
                  </a:lnTo>
                  <a:lnTo>
                    <a:pt x="205" y="333"/>
                  </a:lnTo>
                  <a:lnTo>
                    <a:pt x="194" y="322"/>
                  </a:lnTo>
                  <a:lnTo>
                    <a:pt x="182" y="309"/>
                  </a:lnTo>
                  <a:lnTo>
                    <a:pt x="169" y="294"/>
                  </a:lnTo>
                  <a:lnTo>
                    <a:pt x="157" y="278"/>
                  </a:lnTo>
                  <a:lnTo>
                    <a:pt x="157" y="278"/>
                  </a:lnTo>
                  <a:lnTo>
                    <a:pt x="141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101" y="176"/>
                  </a:lnTo>
                  <a:lnTo>
                    <a:pt x="95" y="161"/>
                  </a:lnTo>
                  <a:lnTo>
                    <a:pt x="90" y="144"/>
                  </a:lnTo>
                  <a:lnTo>
                    <a:pt x="86" y="128"/>
                  </a:lnTo>
                  <a:lnTo>
                    <a:pt x="82" y="111"/>
                  </a:lnTo>
                  <a:lnTo>
                    <a:pt x="79" y="93"/>
                  </a:lnTo>
                  <a:lnTo>
                    <a:pt x="77" y="75"/>
                  </a:lnTo>
                  <a:lnTo>
                    <a:pt x="75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4" y="11"/>
                  </a:lnTo>
                  <a:lnTo>
                    <a:pt x="58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61"/>
                  </a:lnTo>
                  <a:lnTo>
                    <a:pt x="2" y="83"/>
                  </a:lnTo>
                  <a:lnTo>
                    <a:pt x="6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20" y="168"/>
                  </a:lnTo>
                  <a:lnTo>
                    <a:pt x="26" y="186"/>
                  </a:lnTo>
                  <a:lnTo>
                    <a:pt x="31" y="205"/>
                  </a:lnTo>
                  <a:lnTo>
                    <a:pt x="39" y="222"/>
                  </a:lnTo>
                  <a:lnTo>
                    <a:pt x="46" y="239"/>
                  </a:lnTo>
                  <a:lnTo>
                    <a:pt x="64" y="271"/>
                  </a:lnTo>
                  <a:lnTo>
                    <a:pt x="81" y="300"/>
                  </a:lnTo>
                  <a:lnTo>
                    <a:pt x="99" y="325"/>
                  </a:lnTo>
                  <a:lnTo>
                    <a:pt x="99" y="325"/>
                  </a:lnTo>
                  <a:lnTo>
                    <a:pt x="119" y="351"/>
                  </a:lnTo>
                  <a:lnTo>
                    <a:pt x="140" y="373"/>
                  </a:lnTo>
                  <a:lnTo>
                    <a:pt x="140" y="373"/>
                  </a:lnTo>
                  <a:lnTo>
                    <a:pt x="138" y="380"/>
                  </a:lnTo>
                  <a:lnTo>
                    <a:pt x="138" y="387"/>
                  </a:lnTo>
                  <a:lnTo>
                    <a:pt x="139" y="394"/>
                  </a:lnTo>
                  <a:lnTo>
                    <a:pt x="141" y="400"/>
                  </a:lnTo>
                  <a:lnTo>
                    <a:pt x="141" y="400"/>
                  </a:lnTo>
                  <a:lnTo>
                    <a:pt x="145" y="407"/>
                  </a:lnTo>
                  <a:lnTo>
                    <a:pt x="150" y="412"/>
                  </a:lnTo>
                  <a:lnTo>
                    <a:pt x="155" y="417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2" y="1194"/>
                  </a:lnTo>
                  <a:lnTo>
                    <a:pt x="179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8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1" y="1219"/>
                  </a:lnTo>
                  <a:lnTo>
                    <a:pt x="241" y="1215"/>
                  </a:lnTo>
                  <a:lnTo>
                    <a:pt x="252" y="1209"/>
                  </a:lnTo>
                  <a:lnTo>
                    <a:pt x="260" y="1202"/>
                  </a:lnTo>
                  <a:lnTo>
                    <a:pt x="267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3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3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3" y="1162"/>
                  </a:lnTo>
                  <a:lnTo>
                    <a:pt x="413" y="411"/>
                  </a:lnTo>
                  <a:lnTo>
                    <a:pt x="413" y="411"/>
                  </a:lnTo>
                  <a:lnTo>
                    <a:pt x="424" y="406"/>
                  </a:lnTo>
                  <a:lnTo>
                    <a:pt x="443" y="402"/>
                  </a:lnTo>
                  <a:lnTo>
                    <a:pt x="443" y="402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86" y="416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6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6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2" y="1194"/>
                  </a:lnTo>
                  <a:lnTo>
                    <a:pt x="639" y="1202"/>
                  </a:lnTo>
                  <a:lnTo>
                    <a:pt x="647" y="1209"/>
                  </a:lnTo>
                  <a:lnTo>
                    <a:pt x="656" y="1215"/>
                  </a:lnTo>
                  <a:lnTo>
                    <a:pt x="668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1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20" y="1202"/>
                  </a:lnTo>
                  <a:lnTo>
                    <a:pt x="727" y="1194"/>
                  </a:lnTo>
                  <a:lnTo>
                    <a:pt x="731" y="1185"/>
                  </a:lnTo>
                  <a:lnTo>
                    <a:pt x="735" y="1173"/>
                  </a:lnTo>
                  <a:lnTo>
                    <a:pt x="736" y="1162"/>
                  </a:lnTo>
                  <a:lnTo>
                    <a:pt x="736" y="420"/>
                  </a:lnTo>
                  <a:lnTo>
                    <a:pt x="736" y="420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49" y="421"/>
                  </a:lnTo>
                  <a:lnTo>
                    <a:pt x="754" y="420"/>
                  </a:lnTo>
                  <a:lnTo>
                    <a:pt x="759" y="418"/>
                  </a:lnTo>
                  <a:lnTo>
                    <a:pt x="764" y="416"/>
                  </a:lnTo>
                  <a:lnTo>
                    <a:pt x="768" y="412"/>
                  </a:lnTo>
                  <a:lnTo>
                    <a:pt x="772" y="409"/>
                  </a:lnTo>
                  <a:lnTo>
                    <a:pt x="775" y="404"/>
                  </a:lnTo>
                  <a:lnTo>
                    <a:pt x="778" y="399"/>
                  </a:lnTo>
                  <a:lnTo>
                    <a:pt x="778" y="399"/>
                  </a:lnTo>
                  <a:lnTo>
                    <a:pt x="780" y="394"/>
                  </a:lnTo>
                  <a:lnTo>
                    <a:pt x="780" y="389"/>
                  </a:lnTo>
                  <a:lnTo>
                    <a:pt x="780" y="383"/>
                  </a:lnTo>
                  <a:lnTo>
                    <a:pt x="780" y="377"/>
                  </a:lnTo>
                  <a:lnTo>
                    <a:pt x="779" y="373"/>
                  </a:lnTo>
                  <a:lnTo>
                    <a:pt x="776" y="368"/>
                  </a:lnTo>
                  <a:lnTo>
                    <a:pt x="774" y="363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85" y="343"/>
                  </a:lnTo>
                  <a:lnTo>
                    <a:pt x="800" y="325"/>
                  </a:lnTo>
                  <a:lnTo>
                    <a:pt x="800" y="325"/>
                  </a:lnTo>
                  <a:lnTo>
                    <a:pt x="817" y="300"/>
                  </a:lnTo>
                  <a:lnTo>
                    <a:pt x="834" y="271"/>
                  </a:lnTo>
                  <a:lnTo>
                    <a:pt x="852" y="239"/>
                  </a:lnTo>
                  <a:lnTo>
                    <a:pt x="859" y="222"/>
                  </a:lnTo>
                  <a:lnTo>
                    <a:pt x="866" y="205"/>
                  </a:lnTo>
                  <a:lnTo>
                    <a:pt x="873" y="186"/>
                  </a:lnTo>
                  <a:lnTo>
                    <a:pt x="878" y="168"/>
                  </a:lnTo>
                  <a:lnTo>
                    <a:pt x="884" y="148"/>
                  </a:lnTo>
                  <a:lnTo>
                    <a:pt x="889" y="127"/>
                  </a:lnTo>
                  <a:lnTo>
                    <a:pt x="892" y="105"/>
                  </a:lnTo>
                  <a:lnTo>
                    <a:pt x="896" y="83"/>
                  </a:lnTo>
                  <a:lnTo>
                    <a:pt x="897" y="61"/>
                  </a:lnTo>
                  <a:lnTo>
                    <a:pt x="898" y="38"/>
                  </a:lnTo>
                  <a:lnTo>
                    <a:pt x="898" y="38"/>
                  </a:lnTo>
                  <a:lnTo>
                    <a:pt x="897" y="30"/>
                  </a:lnTo>
                  <a:lnTo>
                    <a:pt x="895" y="23"/>
                  </a:lnTo>
                  <a:lnTo>
                    <a:pt x="892" y="17"/>
                  </a:lnTo>
                  <a:lnTo>
                    <a:pt x="888" y="11"/>
                  </a:lnTo>
                  <a:lnTo>
                    <a:pt x="882" y="7"/>
                  </a:lnTo>
                  <a:lnTo>
                    <a:pt x="876" y="3"/>
                  </a:lnTo>
                  <a:lnTo>
                    <a:pt x="869" y="1"/>
                  </a:lnTo>
                  <a:lnTo>
                    <a:pt x="861" y="0"/>
                  </a:lnTo>
                  <a:lnTo>
                    <a:pt x="861" y="0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5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19" y="516"/>
                  </a:lnTo>
                  <a:lnTo>
                    <a:pt x="626" y="519"/>
                  </a:lnTo>
                  <a:lnTo>
                    <a:pt x="633" y="522"/>
                  </a:lnTo>
                  <a:lnTo>
                    <a:pt x="639" y="527"/>
                  </a:lnTo>
                  <a:lnTo>
                    <a:pt x="643" y="533"/>
                  </a:lnTo>
                  <a:lnTo>
                    <a:pt x="647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7" y="567"/>
                  </a:lnTo>
                  <a:lnTo>
                    <a:pt x="643" y="574"/>
                  </a:lnTo>
                  <a:lnTo>
                    <a:pt x="639" y="579"/>
                  </a:lnTo>
                  <a:lnTo>
                    <a:pt x="633" y="584"/>
                  </a:lnTo>
                  <a:lnTo>
                    <a:pt x="626" y="587"/>
                  </a:lnTo>
                  <a:lnTo>
                    <a:pt x="619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5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703" y="362"/>
                  </a:move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8" y="347"/>
                  </a:lnTo>
                  <a:lnTo>
                    <a:pt x="698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5" y="358"/>
                  </a:lnTo>
                  <a:lnTo>
                    <a:pt x="703" y="362"/>
                  </a:lnTo>
                  <a:lnTo>
                    <a:pt x="703" y="362"/>
                  </a:lnTo>
                  <a:close/>
                  <a:moveTo>
                    <a:pt x="524" y="347"/>
                  </a:move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7" y="350"/>
                  </a:lnTo>
                  <a:lnTo>
                    <a:pt x="539" y="354"/>
                  </a:lnTo>
                  <a:lnTo>
                    <a:pt x="603" y="508"/>
                  </a:lnTo>
                  <a:lnTo>
                    <a:pt x="603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close/>
                  <a:moveTo>
                    <a:pt x="279" y="508"/>
                  </a:moveTo>
                  <a:lnTo>
                    <a:pt x="279" y="508"/>
                  </a:lnTo>
                  <a:lnTo>
                    <a:pt x="274" y="509"/>
                  </a:lnTo>
                  <a:lnTo>
                    <a:pt x="268" y="512"/>
                  </a:lnTo>
                  <a:lnTo>
                    <a:pt x="263" y="515"/>
                  </a:lnTo>
                  <a:lnTo>
                    <a:pt x="258" y="519"/>
                  </a:lnTo>
                  <a:lnTo>
                    <a:pt x="195" y="362"/>
                  </a:lnTo>
                  <a:lnTo>
                    <a:pt x="195" y="362"/>
                  </a:lnTo>
                  <a:lnTo>
                    <a:pt x="194" y="358"/>
                  </a:lnTo>
                  <a:lnTo>
                    <a:pt x="195" y="353"/>
                  </a:lnTo>
                  <a:lnTo>
                    <a:pt x="197" y="350"/>
                  </a:lnTo>
                  <a:lnTo>
                    <a:pt x="201" y="347"/>
                  </a:lnTo>
                  <a:lnTo>
                    <a:pt x="201" y="347"/>
                  </a:lnTo>
                  <a:lnTo>
                    <a:pt x="205" y="346"/>
                  </a:lnTo>
                  <a:lnTo>
                    <a:pt x="210" y="347"/>
                  </a:lnTo>
                  <a:lnTo>
                    <a:pt x="213" y="350"/>
                  </a:lnTo>
                  <a:lnTo>
                    <a:pt x="216" y="354"/>
                  </a:lnTo>
                  <a:lnTo>
                    <a:pt x="279" y="508"/>
                  </a:lnTo>
                  <a:close/>
                  <a:moveTo>
                    <a:pt x="252" y="553"/>
                  </a:moveTo>
                  <a:lnTo>
                    <a:pt x="252" y="553"/>
                  </a:lnTo>
                  <a:lnTo>
                    <a:pt x="253" y="545"/>
                  </a:lnTo>
                  <a:lnTo>
                    <a:pt x="255" y="538"/>
                  </a:lnTo>
                  <a:lnTo>
                    <a:pt x="257" y="533"/>
                  </a:lnTo>
                  <a:lnTo>
                    <a:pt x="262" y="527"/>
                  </a:lnTo>
                  <a:lnTo>
                    <a:pt x="268" y="522"/>
                  </a:lnTo>
                  <a:lnTo>
                    <a:pt x="275" y="519"/>
                  </a:lnTo>
                  <a:lnTo>
                    <a:pt x="282" y="516"/>
                  </a:lnTo>
                  <a:lnTo>
                    <a:pt x="289" y="516"/>
                  </a:lnTo>
                  <a:lnTo>
                    <a:pt x="289" y="516"/>
                  </a:lnTo>
                  <a:lnTo>
                    <a:pt x="296" y="516"/>
                  </a:lnTo>
                  <a:lnTo>
                    <a:pt x="303" y="519"/>
                  </a:lnTo>
                  <a:lnTo>
                    <a:pt x="309" y="522"/>
                  </a:lnTo>
                  <a:lnTo>
                    <a:pt x="315" y="527"/>
                  </a:lnTo>
                  <a:lnTo>
                    <a:pt x="320" y="533"/>
                  </a:lnTo>
                  <a:lnTo>
                    <a:pt x="322" y="538"/>
                  </a:lnTo>
                  <a:lnTo>
                    <a:pt x="325" y="545"/>
                  </a:lnTo>
                  <a:lnTo>
                    <a:pt x="326" y="553"/>
                  </a:lnTo>
                  <a:lnTo>
                    <a:pt x="326" y="553"/>
                  </a:lnTo>
                  <a:lnTo>
                    <a:pt x="325" y="560"/>
                  </a:lnTo>
                  <a:lnTo>
                    <a:pt x="322" y="567"/>
                  </a:lnTo>
                  <a:lnTo>
                    <a:pt x="320" y="574"/>
                  </a:lnTo>
                  <a:lnTo>
                    <a:pt x="315" y="579"/>
                  </a:lnTo>
                  <a:lnTo>
                    <a:pt x="309" y="584"/>
                  </a:lnTo>
                  <a:lnTo>
                    <a:pt x="303" y="587"/>
                  </a:lnTo>
                  <a:lnTo>
                    <a:pt x="296" y="589"/>
                  </a:lnTo>
                  <a:lnTo>
                    <a:pt x="289" y="591"/>
                  </a:lnTo>
                  <a:lnTo>
                    <a:pt x="289" y="591"/>
                  </a:lnTo>
                  <a:lnTo>
                    <a:pt x="282" y="589"/>
                  </a:lnTo>
                  <a:lnTo>
                    <a:pt x="275" y="587"/>
                  </a:lnTo>
                  <a:lnTo>
                    <a:pt x="268" y="584"/>
                  </a:lnTo>
                  <a:lnTo>
                    <a:pt x="262" y="579"/>
                  </a:lnTo>
                  <a:lnTo>
                    <a:pt x="257" y="574"/>
                  </a:lnTo>
                  <a:lnTo>
                    <a:pt x="255" y="567"/>
                  </a:lnTo>
                  <a:lnTo>
                    <a:pt x="253" y="560"/>
                  </a:lnTo>
                  <a:lnTo>
                    <a:pt x="252" y="553"/>
                  </a:lnTo>
                  <a:lnTo>
                    <a:pt x="252" y="553"/>
                  </a:lnTo>
                  <a:close/>
                  <a:moveTo>
                    <a:pt x="359" y="354"/>
                  </a:moveTo>
                  <a:lnTo>
                    <a:pt x="359" y="354"/>
                  </a:lnTo>
                  <a:lnTo>
                    <a:pt x="362" y="350"/>
                  </a:lnTo>
                  <a:lnTo>
                    <a:pt x="365" y="347"/>
                  </a:lnTo>
                  <a:lnTo>
                    <a:pt x="370" y="346"/>
                  </a:lnTo>
                  <a:lnTo>
                    <a:pt x="374" y="347"/>
                  </a:lnTo>
                  <a:lnTo>
                    <a:pt x="374" y="347"/>
                  </a:lnTo>
                  <a:lnTo>
                    <a:pt x="378" y="350"/>
                  </a:lnTo>
                  <a:lnTo>
                    <a:pt x="380" y="353"/>
                  </a:lnTo>
                  <a:lnTo>
                    <a:pt x="381" y="358"/>
                  </a:lnTo>
                  <a:lnTo>
                    <a:pt x="380" y="362"/>
                  </a:lnTo>
                  <a:lnTo>
                    <a:pt x="318" y="516"/>
                  </a:lnTo>
                  <a:lnTo>
                    <a:pt x="318" y="516"/>
                  </a:lnTo>
                  <a:lnTo>
                    <a:pt x="313" y="514"/>
                  </a:lnTo>
                  <a:lnTo>
                    <a:pt x="307" y="511"/>
                  </a:lnTo>
                  <a:lnTo>
                    <a:pt x="303" y="508"/>
                  </a:lnTo>
                  <a:lnTo>
                    <a:pt x="297" y="507"/>
                  </a:lnTo>
                  <a:lnTo>
                    <a:pt x="359" y="354"/>
                  </a:lnTo>
                  <a:lnTo>
                    <a:pt x="359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74"/>
            <p:cNvSpPr/>
            <p:nvPr/>
          </p:nvSpPr>
          <p:spPr bwMode="auto">
            <a:xfrm>
              <a:off x="5946776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2 w 209"/>
                <a:gd name="T7" fmla="*/ 46 h 209"/>
                <a:gd name="T8" fmla="*/ 179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9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9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2" y="46"/>
                  </a:lnTo>
                  <a:lnTo>
                    <a:pt x="185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5" y="170"/>
                  </a:lnTo>
                  <a:lnTo>
                    <a:pt x="192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75"/>
            <p:cNvSpPr/>
            <p:nvPr/>
          </p:nvSpPr>
          <p:spPr bwMode="auto">
            <a:xfrm>
              <a:off x="5434013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6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9 w 209"/>
                <a:gd name="T9" fmla="*/ 31 h 209"/>
                <a:gd name="T10" fmla="*/ 162 w 209"/>
                <a:gd name="T11" fmla="*/ 19 h 209"/>
                <a:gd name="T12" fmla="*/ 145 w 209"/>
                <a:gd name="T13" fmla="*/ 8 h 209"/>
                <a:gd name="T14" fmla="*/ 125 w 209"/>
                <a:gd name="T15" fmla="*/ 2 h 209"/>
                <a:gd name="T16" fmla="*/ 104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8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2 w 209"/>
                <a:gd name="T37" fmla="*/ 125 h 209"/>
                <a:gd name="T38" fmla="*/ 8 w 209"/>
                <a:gd name="T39" fmla="*/ 145 h 209"/>
                <a:gd name="T40" fmla="*/ 18 w 209"/>
                <a:gd name="T41" fmla="*/ 162 h 209"/>
                <a:gd name="T42" fmla="*/ 30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4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4 w 209"/>
                <a:gd name="T57" fmla="*/ 196 h 209"/>
                <a:gd name="T58" fmla="*/ 171 w 209"/>
                <a:gd name="T59" fmla="*/ 185 h 209"/>
                <a:gd name="T60" fmla="*/ 184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4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Freeform 10"/>
          <p:cNvSpPr>
            <a:spLocks noEditPoints="1"/>
          </p:cNvSpPr>
          <p:nvPr/>
        </p:nvSpPr>
        <p:spPr bwMode="auto">
          <a:xfrm>
            <a:off x="7018111" y="1766541"/>
            <a:ext cx="459845" cy="453220"/>
          </a:xfrm>
          <a:custGeom>
            <a:avLst/>
            <a:gdLst>
              <a:gd name="T0" fmla="*/ 809 w 833"/>
              <a:gd name="T1" fmla="*/ 648 h 821"/>
              <a:gd name="T2" fmla="*/ 831 w 833"/>
              <a:gd name="T3" fmla="*/ 705 h 821"/>
              <a:gd name="T4" fmla="*/ 737 w 833"/>
              <a:gd name="T5" fmla="*/ 773 h 821"/>
              <a:gd name="T6" fmla="*/ 539 w 833"/>
              <a:gd name="T7" fmla="*/ 814 h 821"/>
              <a:gd name="T8" fmla="*/ 332 w 833"/>
              <a:gd name="T9" fmla="*/ 818 h 821"/>
              <a:gd name="T10" fmla="*/ 120 w 833"/>
              <a:gd name="T11" fmla="*/ 781 h 821"/>
              <a:gd name="T12" fmla="*/ 6 w 833"/>
              <a:gd name="T13" fmla="*/ 718 h 821"/>
              <a:gd name="T14" fmla="*/ 13 w 833"/>
              <a:gd name="T15" fmla="*/ 659 h 821"/>
              <a:gd name="T16" fmla="*/ 87 w 833"/>
              <a:gd name="T17" fmla="*/ 613 h 821"/>
              <a:gd name="T18" fmla="*/ 68 w 833"/>
              <a:gd name="T19" fmla="*/ 650 h 821"/>
              <a:gd name="T20" fmla="*/ 170 w 833"/>
              <a:gd name="T21" fmla="*/ 703 h 821"/>
              <a:gd name="T22" fmla="*/ 486 w 833"/>
              <a:gd name="T23" fmla="*/ 727 h 821"/>
              <a:gd name="T24" fmla="*/ 737 w 833"/>
              <a:gd name="T25" fmla="*/ 677 h 821"/>
              <a:gd name="T26" fmla="*/ 763 w 833"/>
              <a:gd name="T27" fmla="*/ 635 h 821"/>
              <a:gd name="T28" fmla="*/ 212 w 833"/>
              <a:gd name="T29" fmla="*/ 29 h 821"/>
              <a:gd name="T30" fmla="*/ 281 w 833"/>
              <a:gd name="T31" fmla="*/ 74 h 821"/>
              <a:gd name="T32" fmla="*/ 275 w 833"/>
              <a:gd name="T33" fmla="*/ 146 h 821"/>
              <a:gd name="T34" fmla="*/ 212 w 833"/>
              <a:gd name="T35" fmla="*/ 179 h 821"/>
              <a:gd name="T36" fmla="*/ 142 w 833"/>
              <a:gd name="T37" fmla="*/ 133 h 821"/>
              <a:gd name="T38" fmla="*/ 148 w 833"/>
              <a:gd name="T39" fmla="*/ 61 h 821"/>
              <a:gd name="T40" fmla="*/ 212 w 833"/>
              <a:gd name="T41" fmla="*/ 29 h 821"/>
              <a:gd name="T42" fmla="*/ 565 w 833"/>
              <a:gd name="T43" fmla="*/ 50 h 821"/>
              <a:gd name="T44" fmla="*/ 545 w 833"/>
              <a:gd name="T45" fmla="*/ 120 h 821"/>
              <a:gd name="T46" fmla="*/ 604 w 833"/>
              <a:gd name="T47" fmla="*/ 179 h 821"/>
              <a:gd name="T48" fmla="*/ 672 w 833"/>
              <a:gd name="T49" fmla="*/ 157 h 821"/>
              <a:gd name="T50" fmla="*/ 694 w 833"/>
              <a:gd name="T51" fmla="*/ 90 h 821"/>
              <a:gd name="T52" fmla="*/ 635 w 833"/>
              <a:gd name="T53" fmla="*/ 31 h 821"/>
              <a:gd name="T54" fmla="*/ 619 w 833"/>
              <a:gd name="T55" fmla="*/ 524 h 821"/>
              <a:gd name="T56" fmla="*/ 726 w 833"/>
              <a:gd name="T57" fmla="*/ 417 h 821"/>
              <a:gd name="T58" fmla="*/ 737 w 833"/>
              <a:gd name="T59" fmla="*/ 266 h 821"/>
              <a:gd name="T60" fmla="*/ 694 w 833"/>
              <a:gd name="T61" fmla="*/ 199 h 821"/>
              <a:gd name="T62" fmla="*/ 561 w 833"/>
              <a:gd name="T63" fmla="*/ 194 h 821"/>
              <a:gd name="T64" fmla="*/ 580 w 833"/>
              <a:gd name="T65" fmla="*/ 382 h 821"/>
              <a:gd name="T66" fmla="*/ 417 w 833"/>
              <a:gd name="T67" fmla="*/ 0 h 821"/>
              <a:gd name="T68" fmla="*/ 484 w 833"/>
              <a:gd name="T69" fmla="*/ 37 h 821"/>
              <a:gd name="T70" fmla="*/ 493 w 833"/>
              <a:gd name="T71" fmla="*/ 114 h 821"/>
              <a:gd name="T72" fmla="*/ 417 w 833"/>
              <a:gd name="T73" fmla="*/ 166 h 821"/>
              <a:gd name="T74" fmla="*/ 349 w 833"/>
              <a:gd name="T75" fmla="*/ 129 h 821"/>
              <a:gd name="T76" fmla="*/ 340 w 833"/>
              <a:gd name="T77" fmla="*/ 50 h 821"/>
              <a:gd name="T78" fmla="*/ 417 w 833"/>
              <a:gd name="T79" fmla="*/ 0 h 821"/>
              <a:gd name="T80" fmla="*/ 524 w 833"/>
              <a:gd name="T81" fmla="*/ 432 h 821"/>
              <a:gd name="T82" fmla="*/ 541 w 833"/>
              <a:gd name="T83" fmla="*/ 258 h 821"/>
              <a:gd name="T84" fmla="*/ 506 w 833"/>
              <a:gd name="T85" fmla="*/ 194 h 821"/>
              <a:gd name="T86" fmla="*/ 351 w 833"/>
              <a:gd name="T87" fmla="*/ 181 h 821"/>
              <a:gd name="T88" fmla="*/ 290 w 833"/>
              <a:gd name="T89" fmla="*/ 242 h 821"/>
              <a:gd name="T90" fmla="*/ 294 w 833"/>
              <a:gd name="T91" fmla="*/ 413 h 821"/>
              <a:gd name="T92" fmla="*/ 332 w 833"/>
              <a:gd name="T93" fmla="*/ 692 h 821"/>
              <a:gd name="T94" fmla="*/ 500 w 833"/>
              <a:gd name="T95" fmla="*/ 452 h 821"/>
              <a:gd name="T96" fmla="*/ 251 w 833"/>
              <a:gd name="T97" fmla="*/ 382 h 821"/>
              <a:gd name="T98" fmla="*/ 270 w 833"/>
              <a:gd name="T99" fmla="*/ 194 h 821"/>
              <a:gd name="T100" fmla="*/ 137 w 833"/>
              <a:gd name="T101" fmla="*/ 199 h 821"/>
              <a:gd name="T102" fmla="*/ 94 w 833"/>
              <a:gd name="T103" fmla="*/ 266 h 821"/>
              <a:gd name="T104" fmla="*/ 105 w 833"/>
              <a:gd name="T105" fmla="*/ 417 h 821"/>
              <a:gd name="T106" fmla="*/ 233 w 833"/>
              <a:gd name="T107" fmla="*/ 66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3" h="821">
                <a:moveTo>
                  <a:pt x="744" y="613"/>
                </a:moveTo>
                <a:lnTo>
                  <a:pt x="744" y="613"/>
                </a:lnTo>
                <a:lnTo>
                  <a:pt x="763" y="620"/>
                </a:lnTo>
                <a:lnTo>
                  <a:pt x="781" y="629"/>
                </a:lnTo>
                <a:lnTo>
                  <a:pt x="796" y="640"/>
                </a:lnTo>
                <a:lnTo>
                  <a:pt x="809" y="648"/>
                </a:lnTo>
                <a:lnTo>
                  <a:pt x="820" y="659"/>
                </a:lnTo>
                <a:lnTo>
                  <a:pt x="827" y="670"/>
                </a:lnTo>
                <a:lnTo>
                  <a:pt x="831" y="681"/>
                </a:lnTo>
                <a:lnTo>
                  <a:pt x="833" y="692"/>
                </a:lnTo>
                <a:lnTo>
                  <a:pt x="833" y="692"/>
                </a:lnTo>
                <a:lnTo>
                  <a:pt x="831" y="705"/>
                </a:lnTo>
                <a:lnTo>
                  <a:pt x="825" y="718"/>
                </a:lnTo>
                <a:lnTo>
                  <a:pt x="814" y="729"/>
                </a:lnTo>
                <a:lnTo>
                  <a:pt x="801" y="742"/>
                </a:lnTo>
                <a:lnTo>
                  <a:pt x="783" y="753"/>
                </a:lnTo>
                <a:lnTo>
                  <a:pt x="761" y="764"/>
                </a:lnTo>
                <a:lnTo>
                  <a:pt x="737" y="773"/>
                </a:lnTo>
                <a:lnTo>
                  <a:pt x="711" y="781"/>
                </a:lnTo>
                <a:lnTo>
                  <a:pt x="681" y="790"/>
                </a:lnTo>
                <a:lnTo>
                  <a:pt x="648" y="799"/>
                </a:lnTo>
                <a:lnTo>
                  <a:pt x="615" y="805"/>
                </a:lnTo>
                <a:lnTo>
                  <a:pt x="578" y="810"/>
                </a:lnTo>
                <a:lnTo>
                  <a:pt x="539" y="814"/>
                </a:lnTo>
                <a:lnTo>
                  <a:pt x="500" y="818"/>
                </a:lnTo>
                <a:lnTo>
                  <a:pt x="458" y="818"/>
                </a:lnTo>
                <a:lnTo>
                  <a:pt x="417" y="821"/>
                </a:lnTo>
                <a:lnTo>
                  <a:pt x="417" y="821"/>
                </a:lnTo>
                <a:lnTo>
                  <a:pt x="373" y="818"/>
                </a:lnTo>
                <a:lnTo>
                  <a:pt x="332" y="818"/>
                </a:lnTo>
                <a:lnTo>
                  <a:pt x="292" y="814"/>
                </a:lnTo>
                <a:lnTo>
                  <a:pt x="253" y="810"/>
                </a:lnTo>
                <a:lnTo>
                  <a:pt x="218" y="805"/>
                </a:lnTo>
                <a:lnTo>
                  <a:pt x="183" y="799"/>
                </a:lnTo>
                <a:lnTo>
                  <a:pt x="150" y="790"/>
                </a:lnTo>
                <a:lnTo>
                  <a:pt x="120" y="781"/>
                </a:lnTo>
                <a:lnTo>
                  <a:pt x="94" y="773"/>
                </a:lnTo>
                <a:lnTo>
                  <a:pt x="70" y="764"/>
                </a:lnTo>
                <a:lnTo>
                  <a:pt x="50" y="753"/>
                </a:lnTo>
                <a:lnTo>
                  <a:pt x="33" y="742"/>
                </a:lnTo>
                <a:lnTo>
                  <a:pt x="17" y="729"/>
                </a:lnTo>
                <a:lnTo>
                  <a:pt x="6" y="718"/>
                </a:lnTo>
                <a:lnTo>
                  <a:pt x="2" y="705"/>
                </a:lnTo>
                <a:lnTo>
                  <a:pt x="0" y="692"/>
                </a:lnTo>
                <a:lnTo>
                  <a:pt x="0" y="692"/>
                </a:lnTo>
                <a:lnTo>
                  <a:pt x="0" y="681"/>
                </a:lnTo>
                <a:lnTo>
                  <a:pt x="4" y="670"/>
                </a:lnTo>
                <a:lnTo>
                  <a:pt x="13" y="659"/>
                </a:lnTo>
                <a:lnTo>
                  <a:pt x="22" y="648"/>
                </a:lnTo>
                <a:lnTo>
                  <a:pt x="35" y="640"/>
                </a:lnTo>
                <a:lnTo>
                  <a:pt x="50" y="629"/>
                </a:lnTo>
                <a:lnTo>
                  <a:pt x="68" y="620"/>
                </a:lnTo>
                <a:lnTo>
                  <a:pt x="87" y="613"/>
                </a:lnTo>
                <a:lnTo>
                  <a:pt x="87" y="613"/>
                </a:lnTo>
                <a:lnTo>
                  <a:pt x="78" y="620"/>
                </a:lnTo>
                <a:lnTo>
                  <a:pt x="72" y="626"/>
                </a:lnTo>
                <a:lnTo>
                  <a:pt x="68" y="635"/>
                </a:lnTo>
                <a:lnTo>
                  <a:pt x="68" y="642"/>
                </a:lnTo>
                <a:lnTo>
                  <a:pt x="68" y="642"/>
                </a:lnTo>
                <a:lnTo>
                  <a:pt x="68" y="650"/>
                </a:lnTo>
                <a:lnTo>
                  <a:pt x="74" y="659"/>
                </a:lnTo>
                <a:lnTo>
                  <a:pt x="83" y="668"/>
                </a:lnTo>
                <a:lnTo>
                  <a:pt x="94" y="677"/>
                </a:lnTo>
                <a:lnTo>
                  <a:pt x="109" y="683"/>
                </a:lnTo>
                <a:lnTo>
                  <a:pt x="126" y="690"/>
                </a:lnTo>
                <a:lnTo>
                  <a:pt x="170" y="703"/>
                </a:lnTo>
                <a:lnTo>
                  <a:pt x="220" y="714"/>
                </a:lnTo>
                <a:lnTo>
                  <a:pt x="279" y="722"/>
                </a:lnTo>
                <a:lnTo>
                  <a:pt x="345" y="727"/>
                </a:lnTo>
                <a:lnTo>
                  <a:pt x="417" y="729"/>
                </a:lnTo>
                <a:lnTo>
                  <a:pt x="417" y="729"/>
                </a:lnTo>
                <a:lnTo>
                  <a:pt x="486" y="727"/>
                </a:lnTo>
                <a:lnTo>
                  <a:pt x="552" y="722"/>
                </a:lnTo>
                <a:lnTo>
                  <a:pt x="611" y="714"/>
                </a:lnTo>
                <a:lnTo>
                  <a:pt x="663" y="703"/>
                </a:lnTo>
                <a:lnTo>
                  <a:pt x="705" y="690"/>
                </a:lnTo>
                <a:lnTo>
                  <a:pt x="722" y="683"/>
                </a:lnTo>
                <a:lnTo>
                  <a:pt x="737" y="677"/>
                </a:lnTo>
                <a:lnTo>
                  <a:pt x="748" y="668"/>
                </a:lnTo>
                <a:lnTo>
                  <a:pt x="757" y="659"/>
                </a:lnTo>
                <a:lnTo>
                  <a:pt x="763" y="650"/>
                </a:lnTo>
                <a:lnTo>
                  <a:pt x="763" y="642"/>
                </a:lnTo>
                <a:lnTo>
                  <a:pt x="763" y="642"/>
                </a:lnTo>
                <a:lnTo>
                  <a:pt x="763" y="635"/>
                </a:lnTo>
                <a:lnTo>
                  <a:pt x="759" y="626"/>
                </a:lnTo>
                <a:lnTo>
                  <a:pt x="753" y="620"/>
                </a:lnTo>
                <a:lnTo>
                  <a:pt x="744" y="613"/>
                </a:lnTo>
                <a:lnTo>
                  <a:pt x="744" y="613"/>
                </a:lnTo>
                <a:close/>
                <a:moveTo>
                  <a:pt x="212" y="29"/>
                </a:moveTo>
                <a:lnTo>
                  <a:pt x="212" y="29"/>
                </a:lnTo>
                <a:lnTo>
                  <a:pt x="227" y="31"/>
                </a:lnTo>
                <a:lnTo>
                  <a:pt x="240" y="35"/>
                </a:lnTo>
                <a:lnTo>
                  <a:pt x="253" y="42"/>
                </a:lnTo>
                <a:lnTo>
                  <a:pt x="264" y="50"/>
                </a:lnTo>
                <a:lnTo>
                  <a:pt x="275" y="61"/>
                </a:lnTo>
                <a:lnTo>
                  <a:pt x="281" y="74"/>
                </a:lnTo>
                <a:lnTo>
                  <a:pt x="286" y="90"/>
                </a:lnTo>
                <a:lnTo>
                  <a:pt x="288" y="105"/>
                </a:lnTo>
                <a:lnTo>
                  <a:pt x="288" y="105"/>
                </a:lnTo>
                <a:lnTo>
                  <a:pt x="286" y="120"/>
                </a:lnTo>
                <a:lnTo>
                  <a:pt x="281" y="133"/>
                </a:lnTo>
                <a:lnTo>
                  <a:pt x="275" y="146"/>
                </a:lnTo>
                <a:lnTo>
                  <a:pt x="264" y="157"/>
                </a:lnTo>
                <a:lnTo>
                  <a:pt x="253" y="166"/>
                </a:lnTo>
                <a:lnTo>
                  <a:pt x="240" y="175"/>
                </a:lnTo>
                <a:lnTo>
                  <a:pt x="227" y="179"/>
                </a:lnTo>
                <a:lnTo>
                  <a:pt x="212" y="179"/>
                </a:lnTo>
                <a:lnTo>
                  <a:pt x="212" y="179"/>
                </a:lnTo>
                <a:lnTo>
                  <a:pt x="196" y="179"/>
                </a:lnTo>
                <a:lnTo>
                  <a:pt x="181" y="175"/>
                </a:lnTo>
                <a:lnTo>
                  <a:pt x="168" y="166"/>
                </a:lnTo>
                <a:lnTo>
                  <a:pt x="157" y="157"/>
                </a:lnTo>
                <a:lnTo>
                  <a:pt x="148" y="146"/>
                </a:lnTo>
                <a:lnTo>
                  <a:pt x="142" y="133"/>
                </a:lnTo>
                <a:lnTo>
                  <a:pt x="137" y="120"/>
                </a:lnTo>
                <a:lnTo>
                  <a:pt x="135" y="105"/>
                </a:lnTo>
                <a:lnTo>
                  <a:pt x="135" y="105"/>
                </a:lnTo>
                <a:lnTo>
                  <a:pt x="137" y="90"/>
                </a:lnTo>
                <a:lnTo>
                  <a:pt x="142" y="74"/>
                </a:lnTo>
                <a:lnTo>
                  <a:pt x="148" y="61"/>
                </a:lnTo>
                <a:lnTo>
                  <a:pt x="157" y="50"/>
                </a:lnTo>
                <a:lnTo>
                  <a:pt x="168" y="42"/>
                </a:lnTo>
                <a:lnTo>
                  <a:pt x="181" y="35"/>
                </a:lnTo>
                <a:lnTo>
                  <a:pt x="196" y="31"/>
                </a:lnTo>
                <a:lnTo>
                  <a:pt x="212" y="29"/>
                </a:lnTo>
                <a:lnTo>
                  <a:pt x="212" y="29"/>
                </a:lnTo>
                <a:close/>
                <a:moveTo>
                  <a:pt x="619" y="29"/>
                </a:moveTo>
                <a:lnTo>
                  <a:pt x="619" y="29"/>
                </a:lnTo>
                <a:lnTo>
                  <a:pt x="604" y="31"/>
                </a:lnTo>
                <a:lnTo>
                  <a:pt x="589" y="35"/>
                </a:lnTo>
                <a:lnTo>
                  <a:pt x="576" y="42"/>
                </a:lnTo>
                <a:lnTo>
                  <a:pt x="565" y="50"/>
                </a:lnTo>
                <a:lnTo>
                  <a:pt x="556" y="61"/>
                </a:lnTo>
                <a:lnTo>
                  <a:pt x="550" y="74"/>
                </a:lnTo>
                <a:lnTo>
                  <a:pt x="545" y="90"/>
                </a:lnTo>
                <a:lnTo>
                  <a:pt x="543" y="105"/>
                </a:lnTo>
                <a:lnTo>
                  <a:pt x="543" y="105"/>
                </a:lnTo>
                <a:lnTo>
                  <a:pt x="545" y="120"/>
                </a:lnTo>
                <a:lnTo>
                  <a:pt x="550" y="133"/>
                </a:lnTo>
                <a:lnTo>
                  <a:pt x="556" y="146"/>
                </a:lnTo>
                <a:lnTo>
                  <a:pt x="565" y="157"/>
                </a:lnTo>
                <a:lnTo>
                  <a:pt x="576" y="166"/>
                </a:lnTo>
                <a:lnTo>
                  <a:pt x="589" y="175"/>
                </a:lnTo>
                <a:lnTo>
                  <a:pt x="604" y="179"/>
                </a:lnTo>
                <a:lnTo>
                  <a:pt x="619" y="179"/>
                </a:lnTo>
                <a:lnTo>
                  <a:pt x="619" y="179"/>
                </a:lnTo>
                <a:lnTo>
                  <a:pt x="635" y="179"/>
                </a:lnTo>
                <a:lnTo>
                  <a:pt x="648" y="175"/>
                </a:lnTo>
                <a:lnTo>
                  <a:pt x="661" y="166"/>
                </a:lnTo>
                <a:lnTo>
                  <a:pt x="672" y="157"/>
                </a:lnTo>
                <a:lnTo>
                  <a:pt x="683" y="146"/>
                </a:lnTo>
                <a:lnTo>
                  <a:pt x="689" y="133"/>
                </a:lnTo>
                <a:lnTo>
                  <a:pt x="694" y="120"/>
                </a:lnTo>
                <a:lnTo>
                  <a:pt x="696" y="105"/>
                </a:lnTo>
                <a:lnTo>
                  <a:pt x="696" y="105"/>
                </a:lnTo>
                <a:lnTo>
                  <a:pt x="694" y="90"/>
                </a:lnTo>
                <a:lnTo>
                  <a:pt x="689" y="74"/>
                </a:lnTo>
                <a:lnTo>
                  <a:pt x="683" y="61"/>
                </a:lnTo>
                <a:lnTo>
                  <a:pt x="672" y="50"/>
                </a:lnTo>
                <a:lnTo>
                  <a:pt x="661" y="42"/>
                </a:lnTo>
                <a:lnTo>
                  <a:pt x="648" y="35"/>
                </a:lnTo>
                <a:lnTo>
                  <a:pt x="635" y="31"/>
                </a:lnTo>
                <a:lnTo>
                  <a:pt x="619" y="29"/>
                </a:lnTo>
                <a:lnTo>
                  <a:pt x="619" y="29"/>
                </a:lnTo>
                <a:close/>
                <a:moveTo>
                  <a:pt x="545" y="465"/>
                </a:moveTo>
                <a:lnTo>
                  <a:pt x="545" y="664"/>
                </a:lnTo>
                <a:lnTo>
                  <a:pt x="598" y="664"/>
                </a:lnTo>
                <a:lnTo>
                  <a:pt x="619" y="524"/>
                </a:lnTo>
                <a:lnTo>
                  <a:pt x="641" y="664"/>
                </a:lnTo>
                <a:lnTo>
                  <a:pt x="698" y="664"/>
                </a:lnTo>
                <a:lnTo>
                  <a:pt x="698" y="443"/>
                </a:lnTo>
                <a:lnTo>
                  <a:pt x="698" y="443"/>
                </a:lnTo>
                <a:lnTo>
                  <a:pt x="713" y="432"/>
                </a:lnTo>
                <a:lnTo>
                  <a:pt x="726" y="417"/>
                </a:lnTo>
                <a:lnTo>
                  <a:pt x="731" y="408"/>
                </a:lnTo>
                <a:lnTo>
                  <a:pt x="735" y="400"/>
                </a:lnTo>
                <a:lnTo>
                  <a:pt x="737" y="389"/>
                </a:lnTo>
                <a:lnTo>
                  <a:pt x="737" y="378"/>
                </a:lnTo>
                <a:lnTo>
                  <a:pt x="737" y="266"/>
                </a:lnTo>
                <a:lnTo>
                  <a:pt x="737" y="266"/>
                </a:lnTo>
                <a:lnTo>
                  <a:pt x="735" y="251"/>
                </a:lnTo>
                <a:lnTo>
                  <a:pt x="731" y="238"/>
                </a:lnTo>
                <a:lnTo>
                  <a:pt x="724" y="225"/>
                </a:lnTo>
                <a:lnTo>
                  <a:pt x="715" y="214"/>
                </a:lnTo>
                <a:lnTo>
                  <a:pt x="707" y="205"/>
                </a:lnTo>
                <a:lnTo>
                  <a:pt x="694" y="199"/>
                </a:lnTo>
                <a:lnTo>
                  <a:pt x="681" y="194"/>
                </a:lnTo>
                <a:lnTo>
                  <a:pt x="665" y="194"/>
                </a:lnTo>
                <a:lnTo>
                  <a:pt x="578" y="194"/>
                </a:lnTo>
                <a:lnTo>
                  <a:pt x="578" y="194"/>
                </a:lnTo>
                <a:lnTo>
                  <a:pt x="561" y="194"/>
                </a:lnTo>
                <a:lnTo>
                  <a:pt x="561" y="194"/>
                </a:lnTo>
                <a:lnTo>
                  <a:pt x="569" y="210"/>
                </a:lnTo>
                <a:lnTo>
                  <a:pt x="574" y="225"/>
                </a:lnTo>
                <a:lnTo>
                  <a:pt x="578" y="240"/>
                </a:lnTo>
                <a:lnTo>
                  <a:pt x="580" y="258"/>
                </a:lnTo>
                <a:lnTo>
                  <a:pt x="580" y="382"/>
                </a:lnTo>
                <a:lnTo>
                  <a:pt x="580" y="382"/>
                </a:lnTo>
                <a:lnTo>
                  <a:pt x="576" y="404"/>
                </a:lnTo>
                <a:lnTo>
                  <a:pt x="569" y="426"/>
                </a:lnTo>
                <a:lnTo>
                  <a:pt x="558" y="448"/>
                </a:lnTo>
                <a:lnTo>
                  <a:pt x="545" y="465"/>
                </a:lnTo>
                <a:lnTo>
                  <a:pt x="545" y="465"/>
                </a:lnTo>
                <a:close/>
                <a:moveTo>
                  <a:pt x="417" y="0"/>
                </a:moveTo>
                <a:lnTo>
                  <a:pt x="417" y="0"/>
                </a:lnTo>
                <a:lnTo>
                  <a:pt x="434" y="2"/>
                </a:lnTo>
                <a:lnTo>
                  <a:pt x="449" y="7"/>
                </a:lnTo>
                <a:lnTo>
                  <a:pt x="462" y="13"/>
                </a:lnTo>
                <a:lnTo>
                  <a:pt x="476" y="24"/>
                </a:lnTo>
                <a:lnTo>
                  <a:pt x="484" y="37"/>
                </a:lnTo>
                <a:lnTo>
                  <a:pt x="493" y="50"/>
                </a:lnTo>
                <a:lnTo>
                  <a:pt x="497" y="66"/>
                </a:lnTo>
                <a:lnTo>
                  <a:pt x="500" y="83"/>
                </a:lnTo>
                <a:lnTo>
                  <a:pt x="500" y="83"/>
                </a:lnTo>
                <a:lnTo>
                  <a:pt x="497" y="98"/>
                </a:lnTo>
                <a:lnTo>
                  <a:pt x="493" y="114"/>
                </a:lnTo>
                <a:lnTo>
                  <a:pt x="484" y="129"/>
                </a:lnTo>
                <a:lnTo>
                  <a:pt x="476" y="140"/>
                </a:lnTo>
                <a:lnTo>
                  <a:pt x="462" y="151"/>
                </a:lnTo>
                <a:lnTo>
                  <a:pt x="449" y="160"/>
                </a:lnTo>
                <a:lnTo>
                  <a:pt x="434" y="164"/>
                </a:lnTo>
                <a:lnTo>
                  <a:pt x="417" y="166"/>
                </a:lnTo>
                <a:lnTo>
                  <a:pt x="417" y="166"/>
                </a:lnTo>
                <a:lnTo>
                  <a:pt x="401" y="164"/>
                </a:lnTo>
                <a:lnTo>
                  <a:pt x="384" y="160"/>
                </a:lnTo>
                <a:lnTo>
                  <a:pt x="371" y="151"/>
                </a:lnTo>
                <a:lnTo>
                  <a:pt x="358" y="140"/>
                </a:lnTo>
                <a:lnTo>
                  <a:pt x="349" y="129"/>
                </a:lnTo>
                <a:lnTo>
                  <a:pt x="340" y="114"/>
                </a:lnTo>
                <a:lnTo>
                  <a:pt x="336" y="98"/>
                </a:lnTo>
                <a:lnTo>
                  <a:pt x="334" y="83"/>
                </a:lnTo>
                <a:lnTo>
                  <a:pt x="334" y="83"/>
                </a:lnTo>
                <a:lnTo>
                  <a:pt x="336" y="66"/>
                </a:lnTo>
                <a:lnTo>
                  <a:pt x="340" y="50"/>
                </a:lnTo>
                <a:lnTo>
                  <a:pt x="349" y="37"/>
                </a:lnTo>
                <a:lnTo>
                  <a:pt x="358" y="24"/>
                </a:lnTo>
                <a:lnTo>
                  <a:pt x="371" y="13"/>
                </a:lnTo>
                <a:lnTo>
                  <a:pt x="384" y="7"/>
                </a:lnTo>
                <a:lnTo>
                  <a:pt x="401" y="2"/>
                </a:lnTo>
                <a:lnTo>
                  <a:pt x="417" y="0"/>
                </a:lnTo>
                <a:lnTo>
                  <a:pt x="417" y="0"/>
                </a:lnTo>
                <a:close/>
                <a:moveTo>
                  <a:pt x="500" y="452"/>
                </a:moveTo>
                <a:lnTo>
                  <a:pt x="500" y="452"/>
                </a:lnTo>
                <a:lnTo>
                  <a:pt x="508" y="445"/>
                </a:lnTo>
                <a:lnTo>
                  <a:pt x="515" y="439"/>
                </a:lnTo>
                <a:lnTo>
                  <a:pt x="524" y="432"/>
                </a:lnTo>
                <a:lnTo>
                  <a:pt x="530" y="424"/>
                </a:lnTo>
                <a:lnTo>
                  <a:pt x="534" y="413"/>
                </a:lnTo>
                <a:lnTo>
                  <a:pt x="539" y="404"/>
                </a:lnTo>
                <a:lnTo>
                  <a:pt x="541" y="393"/>
                </a:lnTo>
                <a:lnTo>
                  <a:pt x="541" y="382"/>
                </a:lnTo>
                <a:lnTo>
                  <a:pt x="541" y="258"/>
                </a:lnTo>
                <a:lnTo>
                  <a:pt x="541" y="258"/>
                </a:lnTo>
                <a:lnTo>
                  <a:pt x="539" y="242"/>
                </a:lnTo>
                <a:lnTo>
                  <a:pt x="534" y="227"/>
                </a:lnTo>
                <a:lnTo>
                  <a:pt x="528" y="214"/>
                </a:lnTo>
                <a:lnTo>
                  <a:pt x="519" y="203"/>
                </a:lnTo>
                <a:lnTo>
                  <a:pt x="506" y="194"/>
                </a:lnTo>
                <a:lnTo>
                  <a:pt x="493" y="186"/>
                </a:lnTo>
                <a:lnTo>
                  <a:pt x="478" y="181"/>
                </a:lnTo>
                <a:lnTo>
                  <a:pt x="462" y="179"/>
                </a:lnTo>
                <a:lnTo>
                  <a:pt x="366" y="179"/>
                </a:lnTo>
                <a:lnTo>
                  <a:pt x="366" y="179"/>
                </a:lnTo>
                <a:lnTo>
                  <a:pt x="351" y="181"/>
                </a:lnTo>
                <a:lnTo>
                  <a:pt x="336" y="186"/>
                </a:lnTo>
                <a:lnTo>
                  <a:pt x="323" y="194"/>
                </a:lnTo>
                <a:lnTo>
                  <a:pt x="312" y="203"/>
                </a:lnTo>
                <a:lnTo>
                  <a:pt x="301" y="214"/>
                </a:lnTo>
                <a:lnTo>
                  <a:pt x="294" y="227"/>
                </a:lnTo>
                <a:lnTo>
                  <a:pt x="290" y="242"/>
                </a:lnTo>
                <a:lnTo>
                  <a:pt x="288" y="258"/>
                </a:lnTo>
                <a:lnTo>
                  <a:pt x="288" y="382"/>
                </a:lnTo>
                <a:lnTo>
                  <a:pt x="288" y="382"/>
                </a:lnTo>
                <a:lnTo>
                  <a:pt x="290" y="393"/>
                </a:lnTo>
                <a:lnTo>
                  <a:pt x="292" y="404"/>
                </a:lnTo>
                <a:lnTo>
                  <a:pt x="294" y="413"/>
                </a:lnTo>
                <a:lnTo>
                  <a:pt x="301" y="424"/>
                </a:lnTo>
                <a:lnTo>
                  <a:pt x="305" y="432"/>
                </a:lnTo>
                <a:lnTo>
                  <a:pt x="314" y="439"/>
                </a:lnTo>
                <a:lnTo>
                  <a:pt x="321" y="445"/>
                </a:lnTo>
                <a:lnTo>
                  <a:pt x="332" y="452"/>
                </a:lnTo>
                <a:lnTo>
                  <a:pt x="332" y="692"/>
                </a:lnTo>
                <a:lnTo>
                  <a:pt x="395" y="692"/>
                </a:lnTo>
                <a:lnTo>
                  <a:pt x="417" y="539"/>
                </a:lnTo>
                <a:lnTo>
                  <a:pt x="441" y="692"/>
                </a:lnTo>
                <a:lnTo>
                  <a:pt x="500" y="692"/>
                </a:lnTo>
                <a:lnTo>
                  <a:pt x="500" y="452"/>
                </a:lnTo>
                <a:lnTo>
                  <a:pt x="500" y="452"/>
                </a:lnTo>
                <a:close/>
                <a:moveTo>
                  <a:pt x="286" y="465"/>
                </a:moveTo>
                <a:lnTo>
                  <a:pt x="286" y="465"/>
                </a:lnTo>
                <a:lnTo>
                  <a:pt x="270" y="448"/>
                </a:lnTo>
                <a:lnTo>
                  <a:pt x="260" y="426"/>
                </a:lnTo>
                <a:lnTo>
                  <a:pt x="253" y="404"/>
                </a:lnTo>
                <a:lnTo>
                  <a:pt x="251" y="382"/>
                </a:lnTo>
                <a:lnTo>
                  <a:pt x="251" y="258"/>
                </a:lnTo>
                <a:lnTo>
                  <a:pt x="251" y="258"/>
                </a:lnTo>
                <a:lnTo>
                  <a:pt x="253" y="240"/>
                </a:lnTo>
                <a:lnTo>
                  <a:pt x="255" y="225"/>
                </a:lnTo>
                <a:lnTo>
                  <a:pt x="262" y="210"/>
                </a:lnTo>
                <a:lnTo>
                  <a:pt x="270" y="194"/>
                </a:lnTo>
                <a:lnTo>
                  <a:pt x="270" y="194"/>
                </a:lnTo>
                <a:lnTo>
                  <a:pt x="253" y="194"/>
                </a:lnTo>
                <a:lnTo>
                  <a:pt x="166" y="194"/>
                </a:lnTo>
                <a:lnTo>
                  <a:pt x="166" y="194"/>
                </a:lnTo>
                <a:lnTo>
                  <a:pt x="150" y="194"/>
                </a:lnTo>
                <a:lnTo>
                  <a:pt x="137" y="199"/>
                </a:lnTo>
                <a:lnTo>
                  <a:pt x="124" y="205"/>
                </a:lnTo>
                <a:lnTo>
                  <a:pt x="113" y="214"/>
                </a:lnTo>
                <a:lnTo>
                  <a:pt x="105" y="225"/>
                </a:lnTo>
                <a:lnTo>
                  <a:pt x="98" y="238"/>
                </a:lnTo>
                <a:lnTo>
                  <a:pt x="94" y="251"/>
                </a:lnTo>
                <a:lnTo>
                  <a:pt x="94" y="266"/>
                </a:lnTo>
                <a:lnTo>
                  <a:pt x="94" y="378"/>
                </a:lnTo>
                <a:lnTo>
                  <a:pt x="94" y="378"/>
                </a:lnTo>
                <a:lnTo>
                  <a:pt x="94" y="389"/>
                </a:lnTo>
                <a:lnTo>
                  <a:pt x="96" y="400"/>
                </a:lnTo>
                <a:lnTo>
                  <a:pt x="98" y="408"/>
                </a:lnTo>
                <a:lnTo>
                  <a:pt x="105" y="417"/>
                </a:lnTo>
                <a:lnTo>
                  <a:pt x="116" y="432"/>
                </a:lnTo>
                <a:lnTo>
                  <a:pt x="131" y="443"/>
                </a:lnTo>
                <a:lnTo>
                  <a:pt x="131" y="664"/>
                </a:lnTo>
                <a:lnTo>
                  <a:pt x="190" y="664"/>
                </a:lnTo>
                <a:lnTo>
                  <a:pt x="212" y="524"/>
                </a:lnTo>
                <a:lnTo>
                  <a:pt x="233" y="664"/>
                </a:lnTo>
                <a:lnTo>
                  <a:pt x="286" y="664"/>
                </a:lnTo>
                <a:lnTo>
                  <a:pt x="286" y="4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113614" y="1751517"/>
            <a:ext cx="495694" cy="441506"/>
            <a:chOff x="6889750" y="4325938"/>
            <a:chExt cx="1771650" cy="1577975"/>
          </a:xfrm>
          <a:solidFill>
            <a:schemeClr val="tx2"/>
          </a:solidFill>
        </p:grpSpPr>
        <p:sp>
          <p:nvSpPr>
            <p:cNvPr id="66" name="Freeform 10"/>
            <p:cNvSpPr/>
            <p:nvPr/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73362" y="3248433"/>
            <a:ext cx="239116" cy="529624"/>
            <a:chOff x="7519988" y="220663"/>
            <a:chExt cx="893763" cy="1979613"/>
          </a:xfrm>
          <a:solidFill>
            <a:schemeClr val="tx2"/>
          </a:solidFill>
        </p:grpSpPr>
        <p:sp>
          <p:nvSpPr>
            <p:cNvPr id="70" name="Freeform 41"/>
            <p:cNvSpPr/>
            <p:nvPr/>
          </p:nvSpPr>
          <p:spPr bwMode="auto">
            <a:xfrm>
              <a:off x="7848601" y="827088"/>
              <a:ext cx="223838" cy="207963"/>
            </a:xfrm>
            <a:custGeom>
              <a:avLst/>
              <a:gdLst>
                <a:gd name="T0" fmla="*/ 38 w 141"/>
                <a:gd name="T1" fmla="*/ 131 h 131"/>
                <a:gd name="T2" fmla="*/ 38 w 141"/>
                <a:gd name="T3" fmla="*/ 131 h 131"/>
                <a:gd name="T4" fmla="*/ 45 w 141"/>
                <a:gd name="T5" fmla="*/ 127 h 131"/>
                <a:gd name="T6" fmla="*/ 53 w 141"/>
                <a:gd name="T7" fmla="*/ 124 h 131"/>
                <a:gd name="T8" fmla="*/ 61 w 141"/>
                <a:gd name="T9" fmla="*/ 122 h 131"/>
                <a:gd name="T10" fmla="*/ 70 w 141"/>
                <a:gd name="T11" fmla="*/ 121 h 131"/>
                <a:gd name="T12" fmla="*/ 70 w 141"/>
                <a:gd name="T13" fmla="*/ 121 h 131"/>
                <a:gd name="T14" fmla="*/ 78 w 141"/>
                <a:gd name="T15" fmla="*/ 122 h 131"/>
                <a:gd name="T16" fmla="*/ 88 w 141"/>
                <a:gd name="T17" fmla="*/ 124 h 131"/>
                <a:gd name="T18" fmla="*/ 95 w 141"/>
                <a:gd name="T19" fmla="*/ 127 h 131"/>
                <a:gd name="T20" fmla="*/ 103 w 141"/>
                <a:gd name="T21" fmla="*/ 131 h 131"/>
                <a:gd name="T22" fmla="*/ 103 w 141"/>
                <a:gd name="T23" fmla="*/ 131 h 131"/>
                <a:gd name="T24" fmla="*/ 111 w 141"/>
                <a:gd name="T25" fmla="*/ 116 h 131"/>
                <a:gd name="T26" fmla="*/ 119 w 141"/>
                <a:gd name="T27" fmla="*/ 100 h 131"/>
                <a:gd name="T28" fmla="*/ 119 w 141"/>
                <a:gd name="T29" fmla="*/ 100 h 131"/>
                <a:gd name="T30" fmla="*/ 127 w 141"/>
                <a:gd name="T31" fmla="*/ 77 h 131"/>
                <a:gd name="T32" fmla="*/ 134 w 141"/>
                <a:gd name="T33" fmla="*/ 51 h 131"/>
                <a:gd name="T34" fmla="*/ 139 w 141"/>
                <a:gd name="T35" fmla="*/ 25 h 131"/>
                <a:gd name="T36" fmla="*/ 141 w 141"/>
                <a:gd name="T37" fmla="*/ 0 h 131"/>
                <a:gd name="T38" fmla="*/ 0 w 141"/>
                <a:gd name="T39" fmla="*/ 0 h 131"/>
                <a:gd name="T40" fmla="*/ 0 w 141"/>
                <a:gd name="T41" fmla="*/ 0 h 131"/>
                <a:gd name="T42" fmla="*/ 1 w 141"/>
                <a:gd name="T43" fmla="*/ 18 h 131"/>
                <a:gd name="T44" fmla="*/ 3 w 141"/>
                <a:gd name="T45" fmla="*/ 35 h 131"/>
                <a:gd name="T46" fmla="*/ 6 w 141"/>
                <a:gd name="T47" fmla="*/ 54 h 131"/>
                <a:gd name="T48" fmla="*/ 11 w 141"/>
                <a:gd name="T49" fmla="*/ 71 h 131"/>
                <a:gd name="T50" fmla="*/ 17 w 141"/>
                <a:gd name="T51" fmla="*/ 89 h 131"/>
                <a:gd name="T52" fmla="*/ 23 w 141"/>
                <a:gd name="T53" fmla="*/ 105 h 131"/>
                <a:gd name="T54" fmla="*/ 31 w 141"/>
                <a:gd name="T55" fmla="*/ 119 h 131"/>
                <a:gd name="T56" fmla="*/ 38 w 141"/>
                <a:gd name="T57" fmla="*/ 131 h 131"/>
                <a:gd name="T58" fmla="*/ 38 w 141"/>
                <a:gd name="T5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31">
                  <a:moveTo>
                    <a:pt x="38" y="131"/>
                  </a:moveTo>
                  <a:lnTo>
                    <a:pt x="38" y="131"/>
                  </a:lnTo>
                  <a:lnTo>
                    <a:pt x="45" y="127"/>
                  </a:lnTo>
                  <a:lnTo>
                    <a:pt x="53" y="124"/>
                  </a:lnTo>
                  <a:lnTo>
                    <a:pt x="61" y="122"/>
                  </a:lnTo>
                  <a:lnTo>
                    <a:pt x="70" y="121"/>
                  </a:lnTo>
                  <a:lnTo>
                    <a:pt x="70" y="121"/>
                  </a:lnTo>
                  <a:lnTo>
                    <a:pt x="78" y="122"/>
                  </a:lnTo>
                  <a:lnTo>
                    <a:pt x="88" y="124"/>
                  </a:lnTo>
                  <a:lnTo>
                    <a:pt x="95" y="127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11" y="116"/>
                  </a:lnTo>
                  <a:lnTo>
                    <a:pt x="119" y="100"/>
                  </a:lnTo>
                  <a:lnTo>
                    <a:pt x="119" y="100"/>
                  </a:lnTo>
                  <a:lnTo>
                    <a:pt x="127" y="77"/>
                  </a:lnTo>
                  <a:lnTo>
                    <a:pt x="134" y="51"/>
                  </a:lnTo>
                  <a:lnTo>
                    <a:pt x="139" y="25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8"/>
                  </a:lnTo>
                  <a:lnTo>
                    <a:pt x="3" y="35"/>
                  </a:lnTo>
                  <a:lnTo>
                    <a:pt x="6" y="54"/>
                  </a:lnTo>
                  <a:lnTo>
                    <a:pt x="11" y="71"/>
                  </a:lnTo>
                  <a:lnTo>
                    <a:pt x="17" y="89"/>
                  </a:lnTo>
                  <a:lnTo>
                    <a:pt x="23" y="105"/>
                  </a:lnTo>
                  <a:lnTo>
                    <a:pt x="31" y="119"/>
                  </a:lnTo>
                  <a:lnTo>
                    <a:pt x="38" y="131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Freeform 42"/>
            <p:cNvSpPr/>
            <p:nvPr/>
          </p:nvSpPr>
          <p:spPr bwMode="auto">
            <a:xfrm>
              <a:off x="7551738" y="220663"/>
              <a:ext cx="815975" cy="1979613"/>
            </a:xfrm>
            <a:custGeom>
              <a:avLst/>
              <a:gdLst>
                <a:gd name="T0" fmla="*/ 133 w 514"/>
                <a:gd name="T1" fmla="*/ 1201 h 1247"/>
                <a:gd name="T2" fmla="*/ 158 w 514"/>
                <a:gd name="T3" fmla="*/ 1236 h 1247"/>
                <a:gd name="T4" fmla="*/ 189 w 514"/>
                <a:gd name="T5" fmla="*/ 1247 h 1247"/>
                <a:gd name="T6" fmla="*/ 229 w 514"/>
                <a:gd name="T7" fmla="*/ 1230 h 1247"/>
                <a:gd name="T8" fmla="*/ 247 w 514"/>
                <a:gd name="T9" fmla="*/ 1189 h 1247"/>
                <a:gd name="T10" fmla="*/ 268 w 514"/>
                <a:gd name="T11" fmla="*/ 1189 h 1247"/>
                <a:gd name="T12" fmla="*/ 285 w 514"/>
                <a:gd name="T13" fmla="*/ 1230 h 1247"/>
                <a:gd name="T14" fmla="*/ 326 w 514"/>
                <a:gd name="T15" fmla="*/ 1247 h 1247"/>
                <a:gd name="T16" fmla="*/ 357 w 514"/>
                <a:gd name="T17" fmla="*/ 1236 h 1247"/>
                <a:gd name="T18" fmla="*/ 381 w 514"/>
                <a:gd name="T19" fmla="*/ 1201 h 1247"/>
                <a:gd name="T20" fmla="*/ 380 w 514"/>
                <a:gd name="T21" fmla="*/ 662 h 1247"/>
                <a:gd name="T22" fmla="*/ 363 w 514"/>
                <a:gd name="T23" fmla="*/ 649 h 1247"/>
                <a:gd name="T24" fmla="*/ 331 w 514"/>
                <a:gd name="T25" fmla="*/ 635 h 1247"/>
                <a:gd name="T26" fmla="*/ 339 w 514"/>
                <a:gd name="T27" fmla="*/ 622 h 1247"/>
                <a:gd name="T28" fmla="*/ 372 w 514"/>
                <a:gd name="T29" fmla="*/ 613 h 1247"/>
                <a:gd name="T30" fmla="*/ 382 w 514"/>
                <a:gd name="T31" fmla="*/ 444 h 1247"/>
                <a:gd name="T32" fmla="*/ 419 w 514"/>
                <a:gd name="T33" fmla="*/ 411 h 1247"/>
                <a:gd name="T34" fmla="*/ 444 w 514"/>
                <a:gd name="T35" fmla="*/ 378 h 1247"/>
                <a:gd name="T36" fmla="*/ 482 w 514"/>
                <a:gd name="T37" fmla="*/ 291 h 1247"/>
                <a:gd name="T38" fmla="*/ 502 w 514"/>
                <a:gd name="T39" fmla="*/ 207 h 1247"/>
                <a:gd name="T40" fmla="*/ 512 w 514"/>
                <a:gd name="T41" fmla="*/ 100 h 1247"/>
                <a:gd name="T42" fmla="*/ 513 w 514"/>
                <a:gd name="T43" fmla="*/ 29 h 1247"/>
                <a:gd name="T44" fmla="*/ 497 w 514"/>
                <a:gd name="T45" fmla="*/ 6 h 1247"/>
                <a:gd name="T46" fmla="*/ 477 w 514"/>
                <a:gd name="T47" fmla="*/ 0 h 1247"/>
                <a:gd name="T48" fmla="*/ 451 w 514"/>
                <a:gd name="T49" fmla="*/ 10 h 1247"/>
                <a:gd name="T50" fmla="*/ 440 w 514"/>
                <a:gd name="T51" fmla="*/ 36 h 1247"/>
                <a:gd name="T52" fmla="*/ 437 w 514"/>
                <a:gd name="T53" fmla="*/ 124 h 1247"/>
                <a:gd name="T54" fmla="*/ 421 w 514"/>
                <a:gd name="T55" fmla="*/ 234 h 1247"/>
                <a:gd name="T56" fmla="*/ 381 w 514"/>
                <a:gd name="T57" fmla="*/ 340 h 1247"/>
                <a:gd name="T58" fmla="*/ 353 w 514"/>
                <a:gd name="T59" fmla="*/ 373 h 1247"/>
                <a:gd name="T60" fmla="*/ 342 w 514"/>
                <a:gd name="T61" fmla="*/ 381 h 1247"/>
                <a:gd name="T62" fmla="*/ 329 w 514"/>
                <a:gd name="T63" fmla="*/ 458 h 1247"/>
                <a:gd name="T64" fmla="*/ 300 w 514"/>
                <a:gd name="T65" fmla="*/ 523 h 1247"/>
                <a:gd name="T66" fmla="*/ 313 w 514"/>
                <a:gd name="T67" fmla="*/ 549 h 1247"/>
                <a:gd name="T68" fmla="*/ 309 w 514"/>
                <a:gd name="T69" fmla="*/ 582 h 1247"/>
                <a:gd name="T70" fmla="*/ 279 w 514"/>
                <a:gd name="T71" fmla="*/ 612 h 1247"/>
                <a:gd name="T72" fmla="*/ 246 w 514"/>
                <a:gd name="T73" fmla="*/ 615 h 1247"/>
                <a:gd name="T74" fmla="*/ 210 w 514"/>
                <a:gd name="T75" fmla="*/ 592 h 1247"/>
                <a:gd name="T76" fmla="*/ 200 w 514"/>
                <a:gd name="T77" fmla="*/ 560 h 1247"/>
                <a:gd name="T78" fmla="*/ 214 w 514"/>
                <a:gd name="T79" fmla="*/ 523 h 1247"/>
                <a:gd name="T80" fmla="*/ 196 w 514"/>
                <a:gd name="T81" fmla="*/ 488 h 1247"/>
                <a:gd name="T82" fmla="*/ 173 w 514"/>
                <a:gd name="T83" fmla="*/ 381 h 1247"/>
                <a:gd name="T84" fmla="*/ 152 w 514"/>
                <a:gd name="T85" fmla="*/ 364 h 1247"/>
                <a:gd name="T86" fmla="*/ 123 w 514"/>
                <a:gd name="T87" fmla="*/ 321 h 1247"/>
                <a:gd name="T88" fmla="*/ 102 w 514"/>
                <a:gd name="T89" fmla="*/ 267 h 1247"/>
                <a:gd name="T90" fmla="*/ 80 w 514"/>
                <a:gd name="T91" fmla="*/ 154 h 1247"/>
                <a:gd name="T92" fmla="*/ 74 w 514"/>
                <a:gd name="T93" fmla="*/ 36 h 1247"/>
                <a:gd name="T94" fmla="*/ 64 w 514"/>
                <a:gd name="T95" fmla="*/ 10 h 1247"/>
                <a:gd name="T96" fmla="*/ 37 w 514"/>
                <a:gd name="T97" fmla="*/ 0 h 1247"/>
                <a:gd name="T98" fmla="*/ 16 w 514"/>
                <a:gd name="T99" fmla="*/ 6 h 1247"/>
                <a:gd name="T100" fmla="*/ 1 w 514"/>
                <a:gd name="T101" fmla="*/ 29 h 1247"/>
                <a:gd name="T102" fmla="*/ 2 w 514"/>
                <a:gd name="T103" fmla="*/ 100 h 1247"/>
                <a:gd name="T104" fmla="*/ 13 w 514"/>
                <a:gd name="T105" fmla="*/ 207 h 1247"/>
                <a:gd name="T106" fmla="*/ 32 w 514"/>
                <a:gd name="T107" fmla="*/ 291 h 1247"/>
                <a:gd name="T108" fmla="*/ 71 w 514"/>
                <a:gd name="T109" fmla="*/ 378 h 1247"/>
                <a:gd name="T110" fmla="*/ 95 w 514"/>
                <a:gd name="T111" fmla="*/ 411 h 1247"/>
                <a:gd name="T112" fmla="*/ 132 w 514"/>
                <a:gd name="T113" fmla="*/ 444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" h="1247">
                  <a:moveTo>
                    <a:pt x="132" y="444"/>
                  </a:moveTo>
                  <a:lnTo>
                    <a:pt x="132" y="1189"/>
                  </a:lnTo>
                  <a:lnTo>
                    <a:pt x="132" y="1189"/>
                  </a:lnTo>
                  <a:lnTo>
                    <a:pt x="133" y="1201"/>
                  </a:lnTo>
                  <a:lnTo>
                    <a:pt x="137" y="1211"/>
                  </a:lnTo>
                  <a:lnTo>
                    <a:pt x="141" y="1221"/>
                  </a:lnTo>
                  <a:lnTo>
                    <a:pt x="148" y="1230"/>
                  </a:lnTo>
                  <a:lnTo>
                    <a:pt x="158" y="1236"/>
                  </a:lnTo>
                  <a:lnTo>
                    <a:pt x="167" y="1242"/>
                  </a:lnTo>
                  <a:lnTo>
                    <a:pt x="177" y="1246"/>
                  </a:lnTo>
                  <a:lnTo>
                    <a:pt x="189" y="1247"/>
                  </a:lnTo>
                  <a:lnTo>
                    <a:pt x="189" y="1247"/>
                  </a:lnTo>
                  <a:lnTo>
                    <a:pt x="200" y="1246"/>
                  </a:lnTo>
                  <a:lnTo>
                    <a:pt x="211" y="1242"/>
                  </a:lnTo>
                  <a:lnTo>
                    <a:pt x="221" y="1236"/>
                  </a:lnTo>
                  <a:lnTo>
                    <a:pt x="229" y="1230"/>
                  </a:lnTo>
                  <a:lnTo>
                    <a:pt x="236" y="1221"/>
                  </a:lnTo>
                  <a:lnTo>
                    <a:pt x="242" y="1211"/>
                  </a:lnTo>
                  <a:lnTo>
                    <a:pt x="246" y="1201"/>
                  </a:lnTo>
                  <a:lnTo>
                    <a:pt x="247" y="1189"/>
                  </a:lnTo>
                  <a:lnTo>
                    <a:pt x="247" y="771"/>
                  </a:lnTo>
                  <a:lnTo>
                    <a:pt x="268" y="771"/>
                  </a:lnTo>
                  <a:lnTo>
                    <a:pt x="268" y="1189"/>
                  </a:lnTo>
                  <a:lnTo>
                    <a:pt x="268" y="1189"/>
                  </a:lnTo>
                  <a:lnTo>
                    <a:pt x="269" y="1201"/>
                  </a:lnTo>
                  <a:lnTo>
                    <a:pt x="272" y="1211"/>
                  </a:lnTo>
                  <a:lnTo>
                    <a:pt x="278" y="1221"/>
                  </a:lnTo>
                  <a:lnTo>
                    <a:pt x="285" y="1230"/>
                  </a:lnTo>
                  <a:lnTo>
                    <a:pt x="293" y="1236"/>
                  </a:lnTo>
                  <a:lnTo>
                    <a:pt x="302" y="1242"/>
                  </a:lnTo>
                  <a:lnTo>
                    <a:pt x="314" y="1246"/>
                  </a:lnTo>
                  <a:lnTo>
                    <a:pt x="326" y="1247"/>
                  </a:lnTo>
                  <a:lnTo>
                    <a:pt x="326" y="1247"/>
                  </a:lnTo>
                  <a:lnTo>
                    <a:pt x="337" y="1246"/>
                  </a:lnTo>
                  <a:lnTo>
                    <a:pt x="348" y="1242"/>
                  </a:lnTo>
                  <a:lnTo>
                    <a:pt x="357" y="1236"/>
                  </a:lnTo>
                  <a:lnTo>
                    <a:pt x="366" y="1230"/>
                  </a:lnTo>
                  <a:lnTo>
                    <a:pt x="373" y="1221"/>
                  </a:lnTo>
                  <a:lnTo>
                    <a:pt x="378" y="1211"/>
                  </a:lnTo>
                  <a:lnTo>
                    <a:pt x="381" y="1201"/>
                  </a:lnTo>
                  <a:lnTo>
                    <a:pt x="382" y="1189"/>
                  </a:lnTo>
                  <a:lnTo>
                    <a:pt x="382" y="666"/>
                  </a:lnTo>
                  <a:lnTo>
                    <a:pt x="382" y="666"/>
                  </a:lnTo>
                  <a:lnTo>
                    <a:pt x="380" y="662"/>
                  </a:lnTo>
                  <a:lnTo>
                    <a:pt x="377" y="657"/>
                  </a:lnTo>
                  <a:lnTo>
                    <a:pt x="372" y="654"/>
                  </a:lnTo>
                  <a:lnTo>
                    <a:pt x="367" y="651"/>
                  </a:lnTo>
                  <a:lnTo>
                    <a:pt x="363" y="649"/>
                  </a:lnTo>
                  <a:lnTo>
                    <a:pt x="356" y="648"/>
                  </a:lnTo>
                  <a:lnTo>
                    <a:pt x="339" y="644"/>
                  </a:lnTo>
                  <a:lnTo>
                    <a:pt x="331" y="644"/>
                  </a:lnTo>
                  <a:lnTo>
                    <a:pt x="331" y="635"/>
                  </a:lnTo>
                  <a:lnTo>
                    <a:pt x="331" y="632"/>
                  </a:lnTo>
                  <a:lnTo>
                    <a:pt x="331" y="623"/>
                  </a:lnTo>
                  <a:lnTo>
                    <a:pt x="339" y="622"/>
                  </a:lnTo>
                  <a:lnTo>
                    <a:pt x="339" y="622"/>
                  </a:lnTo>
                  <a:lnTo>
                    <a:pt x="356" y="620"/>
                  </a:lnTo>
                  <a:lnTo>
                    <a:pt x="363" y="618"/>
                  </a:lnTo>
                  <a:lnTo>
                    <a:pt x="367" y="615"/>
                  </a:lnTo>
                  <a:lnTo>
                    <a:pt x="372" y="613"/>
                  </a:lnTo>
                  <a:lnTo>
                    <a:pt x="377" y="610"/>
                  </a:lnTo>
                  <a:lnTo>
                    <a:pt x="380" y="605"/>
                  </a:lnTo>
                  <a:lnTo>
                    <a:pt x="382" y="600"/>
                  </a:lnTo>
                  <a:lnTo>
                    <a:pt x="382" y="444"/>
                  </a:lnTo>
                  <a:lnTo>
                    <a:pt x="382" y="444"/>
                  </a:lnTo>
                  <a:lnTo>
                    <a:pt x="396" y="433"/>
                  </a:lnTo>
                  <a:lnTo>
                    <a:pt x="411" y="420"/>
                  </a:lnTo>
                  <a:lnTo>
                    <a:pt x="419" y="411"/>
                  </a:lnTo>
                  <a:lnTo>
                    <a:pt x="428" y="401"/>
                  </a:lnTo>
                  <a:lnTo>
                    <a:pt x="436" y="391"/>
                  </a:lnTo>
                  <a:lnTo>
                    <a:pt x="444" y="378"/>
                  </a:lnTo>
                  <a:lnTo>
                    <a:pt x="444" y="378"/>
                  </a:lnTo>
                  <a:lnTo>
                    <a:pt x="458" y="353"/>
                  </a:lnTo>
                  <a:lnTo>
                    <a:pt x="470" y="325"/>
                  </a:lnTo>
                  <a:lnTo>
                    <a:pt x="476" y="308"/>
                  </a:lnTo>
                  <a:lnTo>
                    <a:pt x="482" y="291"/>
                  </a:lnTo>
                  <a:lnTo>
                    <a:pt x="488" y="271"/>
                  </a:lnTo>
                  <a:lnTo>
                    <a:pt x="492" y="252"/>
                  </a:lnTo>
                  <a:lnTo>
                    <a:pt x="497" y="229"/>
                  </a:lnTo>
                  <a:lnTo>
                    <a:pt x="502" y="207"/>
                  </a:lnTo>
                  <a:lnTo>
                    <a:pt x="505" y="183"/>
                  </a:lnTo>
                  <a:lnTo>
                    <a:pt x="509" y="156"/>
                  </a:lnTo>
                  <a:lnTo>
                    <a:pt x="511" y="129"/>
                  </a:lnTo>
                  <a:lnTo>
                    <a:pt x="512" y="100"/>
                  </a:lnTo>
                  <a:lnTo>
                    <a:pt x="513" y="70"/>
                  </a:lnTo>
                  <a:lnTo>
                    <a:pt x="514" y="36"/>
                  </a:lnTo>
                  <a:lnTo>
                    <a:pt x="514" y="36"/>
                  </a:lnTo>
                  <a:lnTo>
                    <a:pt x="513" y="29"/>
                  </a:lnTo>
                  <a:lnTo>
                    <a:pt x="511" y="22"/>
                  </a:lnTo>
                  <a:lnTo>
                    <a:pt x="508" y="16"/>
                  </a:lnTo>
                  <a:lnTo>
                    <a:pt x="503" y="10"/>
                  </a:lnTo>
                  <a:lnTo>
                    <a:pt x="497" y="6"/>
                  </a:lnTo>
                  <a:lnTo>
                    <a:pt x="491" y="2"/>
                  </a:lnTo>
                  <a:lnTo>
                    <a:pt x="484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69" y="0"/>
                  </a:lnTo>
                  <a:lnTo>
                    <a:pt x="462" y="2"/>
                  </a:lnTo>
                  <a:lnTo>
                    <a:pt x="457" y="6"/>
                  </a:lnTo>
                  <a:lnTo>
                    <a:pt x="451" y="10"/>
                  </a:lnTo>
                  <a:lnTo>
                    <a:pt x="446" y="16"/>
                  </a:lnTo>
                  <a:lnTo>
                    <a:pt x="443" y="22"/>
                  </a:lnTo>
                  <a:lnTo>
                    <a:pt x="440" y="29"/>
                  </a:lnTo>
                  <a:lnTo>
                    <a:pt x="440" y="36"/>
                  </a:lnTo>
                  <a:lnTo>
                    <a:pt x="440" y="36"/>
                  </a:lnTo>
                  <a:lnTo>
                    <a:pt x="439" y="67"/>
                  </a:lnTo>
                  <a:lnTo>
                    <a:pt x="438" y="96"/>
                  </a:lnTo>
                  <a:lnTo>
                    <a:pt x="437" y="124"/>
                  </a:lnTo>
                  <a:lnTo>
                    <a:pt x="434" y="150"/>
                  </a:lnTo>
                  <a:lnTo>
                    <a:pt x="432" y="173"/>
                  </a:lnTo>
                  <a:lnTo>
                    <a:pt x="429" y="195"/>
                  </a:lnTo>
                  <a:lnTo>
                    <a:pt x="421" y="234"/>
                  </a:lnTo>
                  <a:lnTo>
                    <a:pt x="411" y="269"/>
                  </a:lnTo>
                  <a:lnTo>
                    <a:pt x="402" y="297"/>
                  </a:lnTo>
                  <a:lnTo>
                    <a:pt x="392" y="320"/>
                  </a:lnTo>
                  <a:lnTo>
                    <a:pt x="381" y="340"/>
                  </a:lnTo>
                  <a:lnTo>
                    <a:pt x="381" y="340"/>
                  </a:lnTo>
                  <a:lnTo>
                    <a:pt x="371" y="353"/>
                  </a:lnTo>
                  <a:lnTo>
                    <a:pt x="361" y="365"/>
                  </a:lnTo>
                  <a:lnTo>
                    <a:pt x="353" y="373"/>
                  </a:lnTo>
                  <a:lnTo>
                    <a:pt x="346" y="379"/>
                  </a:lnTo>
                  <a:lnTo>
                    <a:pt x="346" y="379"/>
                  </a:lnTo>
                  <a:lnTo>
                    <a:pt x="342" y="381"/>
                  </a:lnTo>
                  <a:lnTo>
                    <a:pt x="342" y="381"/>
                  </a:lnTo>
                  <a:lnTo>
                    <a:pt x="341" y="400"/>
                  </a:lnTo>
                  <a:lnTo>
                    <a:pt x="338" y="420"/>
                  </a:lnTo>
                  <a:lnTo>
                    <a:pt x="334" y="439"/>
                  </a:lnTo>
                  <a:lnTo>
                    <a:pt x="329" y="458"/>
                  </a:lnTo>
                  <a:lnTo>
                    <a:pt x="323" y="476"/>
                  </a:lnTo>
                  <a:lnTo>
                    <a:pt x="316" y="493"/>
                  </a:lnTo>
                  <a:lnTo>
                    <a:pt x="308" y="509"/>
                  </a:lnTo>
                  <a:lnTo>
                    <a:pt x="300" y="523"/>
                  </a:lnTo>
                  <a:lnTo>
                    <a:pt x="300" y="523"/>
                  </a:lnTo>
                  <a:lnTo>
                    <a:pt x="306" y="531"/>
                  </a:lnTo>
                  <a:lnTo>
                    <a:pt x="311" y="540"/>
                  </a:lnTo>
                  <a:lnTo>
                    <a:pt x="313" y="549"/>
                  </a:lnTo>
                  <a:lnTo>
                    <a:pt x="314" y="560"/>
                  </a:lnTo>
                  <a:lnTo>
                    <a:pt x="314" y="560"/>
                  </a:lnTo>
                  <a:lnTo>
                    <a:pt x="313" y="571"/>
                  </a:lnTo>
                  <a:lnTo>
                    <a:pt x="309" y="582"/>
                  </a:lnTo>
                  <a:lnTo>
                    <a:pt x="305" y="592"/>
                  </a:lnTo>
                  <a:lnTo>
                    <a:pt x="298" y="600"/>
                  </a:lnTo>
                  <a:lnTo>
                    <a:pt x="288" y="607"/>
                  </a:lnTo>
                  <a:lnTo>
                    <a:pt x="279" y="612"/>
                  </a:lnTo>
                  <a:lnTo>
                    <a:pt x="269" y="615"/>
                  </a:lnTo>
                  <a:lnTo>
                    <a:pt x="257" y="617"/>
                  </a:lnTo>
                  <a:lnTo>
                    <a:pt x="257" y="617"/>
                  </a:lnTo>
                  <a:lnTo>
                    <a:pt x="246" y="615"/>
                  </a:lnTo>
                  <a:lnTo>
                    <a:pt x="235" y="612"/>
                  </a:lnTo>
                  <a:lnTo>
                    <a:pt x="226" y="607"/>
                  </a:lnTo>
                  <a:lnTo>
                    <a:pt x="217" y="600"/>
                  </a:lnTo>
                  <a:lnTo>
                    <a:pt x="210" y="592"/>
                  </a:lnTo>
                  <a:lnTo>
                    <a:pt x="205" y="582"/>
                  </a:lnTo>
                  <a:lnTo>
                    <a:pt x="202" y="571"/>
                  </a:lnTo>
                  <a:lnTo>
                    <a:pt x="200" y="560"/>
                  </a:lnTo>
                  <a:lnTo>
                    <a:pt x="200" y="560"/>
                  </a:lnTo>
                  <a:lnTo>
                    <a:pt x="202" y="549"/>
                  </a:lnTo>
                  <a:lnTo>
                    <a:pt x="204" y="540"/>
                  </a:lnTo>
                  <a:lnTo>
                    <a:pt x="209" y="531"/>
                  </a:lnTo>
                  <a:lnTo>
                    <a:pt x="214" y="523"/>
                  </a:lnTo>
                  <a:lnTo>
                    <a:pt x="214" y="523"/>
                  </a:lnTo>
                  <a:lnTo>
                    <a:pt x="204" y="506"/>
                  </a:lnTo>
                  <a:lnTo>
                    <a:pt x="196" y="488"/>
                  </a:lnTo>
                  <a:lnTo>
                    <a:pt x="196" y="488"/>
                  </a:lnTo>
                  <a:lnTo>
                    <a:pt x="187" y="462"/>
                  </a:lnTo>
                  <a:lnTo>
                    <a:pt x="180" y="436"/>
                  </a:lnTo>
                  <a:lnTo>
                    <a:pt x="175" y="408"/>
                  </a:lnTo>
                  <a:lnTo>
                    <a:pt x="173" y="381"/>
                  </a:lnTo>
                  <a:lnTo>
                    <a:pt x="173" y="381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52" y="364"/>
                  </a:lnTo>
                  <a:lnTo>
                    <a:pt x="145" y="356"/>
                  </a:lnTo>
                  <a:lnTo>
                    <a:pt x="138" y="347"/>
                  </a:lnTo>
                  <a:lnTo>
                    <a:pt x="131" y="335"/>
                  </a:lnTo>
                  <a:lnTo>
                    <a:pt x="123" y="321"/>
                  </a:lnTo>
                  <a:lnTo>
                    <a:pt x="116" y="305"/>
                  </a:lnTo>
                  <a:lnTo>
                    <a:pt x="109" y="287"/>
                  </a:lnTo>
                  <a:lnTo>
                    <a:pt x="109" y="287"/>
                  </a:lnTo>
                  <a:lnTo>
                    <a:pt x="102" y="267"/>
                  </a:lnTo>
                  <a:lnTo>
                    <a:pt x="96" y="242"/>
                  </a:lnTo>
                  <a:lnTo>
                    <a:pt x="89" y="217"/>
                  </a:lnTo>
                  <a:lnTo>
                    <a:pt x="85" y="187"/>
                  </a:lnTo>
                  <a:lnTo>
                    <a:pt x="80" y="154"/>
                  </a:lnTo>
                  <a:lnTo>
                    <a:pt x="78" y="118"/>
                  </a:lnTo>
                  <a:lnTo>
                    <a:pt x="75" y="79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29"/>
                  </a:lnTo>
                  <a:lnTo>
                    <a:pt x="72" y="22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70"/>
                  </a:lnTo>
                  <a:lnTo>
                    <a:pt x="2" y="100"/>
                  </a:lnTo>
                  <a:lnTo>
                    <a:pt x="3" y="129"/>
                  </a:lnTo>
                  <a:lnTo>
                    <a:pt x="6" y="156"/>
                  </a:lnTo>
                  <a:lnTo>
                    <a:pt x="9" y="183"/>
                  </a:lnTo>
                  <a:lnTo>
                    <a:pt x="13" y="207"/>
                  </a:lnTo>
                  <a:lnTo>
                    <a:pt x="17" y="229"/>
                  </a:lnTo>
                  <a:lnTo>
                    <a:pt x="22" y="252"/>
                  </a:lnTo>
                  <a:lnTo>
                    <a:pt x="27" y="271"/>
                  </a:lnTo>
                  <a:lnTo>
                    <a:pt x="32" y="291"/>
                  </a:lnTo>
                  <a:lnTo>
                    <a:pt x="38" y="308"/>
                  </a:lnTo>
                  <a:lnTo>
                    <a:pt x="44" y="325"/>
                  </a:lnTo>
                  <a:lnTo>
                    <a:pt x="57" y="353"/>
                  </a:lnTo>
                  <a:lnTo>
                    <a:pt x="71" y="378"/>
                  </a:lnTo>
                  <a:lnTo>
                    <a:pt x="71" y="378"/>
                  </a:lnTo>
                  <a:lnTo>
                    <a:pt x="79" y="391"/>
                  </a:lnTo>
                  <a:lnTo>
                    <a:pt x="87" y="401"/>
                  </a:lnTo>
                  <a:lnTo>
                    <a:pt x="95" y="411"/>
                  </a:lnTo>
                  <a:lnTo>
                    <a:pt x="103" y="420"/>
                  </a:lnTo>
                  <a:lnTo>
                    <a:pt x="118" y="433"/>
                  </a:lnTo>
                  <a:lnTo>
                    <a:pt x="132" y="444"/>
                  </a:lnTo>
                  <a:lnTo>
                    <a:pt x="132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43"/>
            <p:cNvSpPr/>
            <p:nvPr/>
          </p:nvSpPr>
          <p:spPr bwMode="auto">
            <a:xfrm>
              <a:off x="7794626" y="447675"/>
              <a:ext cx="330200" cy="330200"/>
            </a:xfrm>
            <a:custGeom>
              <a:avLst/>
              <a:gdLst>
                <a:gd name="T0" fmla="*/ 40 w 208"/>
                <a:gd name="T1" fmla="*/ 186 h 208"/>
                <a:gd name="T2" fmla="*/ 61 w 208"/>
                <a:gd name="T3" fmla="*/ 199 h 208"/>
                <a:gd name="T4" fmla="*/ 78 w 208"/>
                <a:gd name="T5" fmla="*/ 205 h 208"/>
                <a:gd name="T6" fmla="*/ 95 w 208"/>
                <a:gd name="T7" fmla="*/ 208 h 208"/>
                <a:gd name="T8" fmla="*/ 104 w 208"/>
                <a:gd name="T9" fmla="*/ 208 h 208"/>
                <a:gd name="T10" fmla="*/ 122 w 208"/>
                <a:gd name="T11" fmla="*/ 207 h 208"/>
                <a:gd name="T12" fmla="*/ 139 w 208"/>
                <a:gd name="T13" fmla="*/ 202 h 208"/>
                <a:gd name="T14" fmla="*/ 154 w 208"/>
                <a:gd name="T15" fmla="*/ 195 h 208"/>
                <a:gd name="T16" fmla="*/ 168 w 208"/>
                <a:gd name="T17" fmla="*/ 186 h 208"/>
                <a:gd name="T18" fmla="*/ 180 w 208"/>
                <a:gd name="T19" fmla="*/ 176 h 208"/>
                <a:gd name="T20" fmla="*/ 191 w 208"/>
                <a:gd name="T21" fmla="*/ 161 h 208"/>
                <a:gd name="T22" fmla="*/ 200 w 208"/>
                <a:gd name="T23" fmla="*/ 143 h 208"/>
                <a:gd name="T24" fmla="*/ 206 w 208"/>
                <a:gd name="T25" fmla="*/ 125 h 208"/>
                <a:gd name="T26" fmla="*/ 208 w 208"/>
                <a:gd name="T27" fmla="*/ 104 h 208"/>
                <a:gd name="T28" fmla="*/ 207 w 208"/>
                <a:gd name="T29" fmla="*/ 93 h 208"/>
                <a:gd name="T30" fmla="*/ 204 w 208"/>
                <a:gd name="T31" fmla="*/ 73 h 208"/>
                <a:gd name="T32" fmla="*/ 196 w 208"/>
                <a:gd name="T33" fmla="*/ 54 h 208"/>
                <a:gd name="T34" fmla="*/ 184 w 208"/>
                <a:gd name="T35" fmla="*/ 38 h 208"/>
                <a:gd name="T36" fmla="*/ 170 w 208"/>
                <a:gd name="T37" fmla="*/ 23 h 208"/>
                <a:gd name="T38" fmla="*/ 154 w 208"/>
                <a:gd name="T39" fmla="*/ 12 h 208"/>
                <a:gd name="T40" fmla="*/ 135 w 208"/>
                <a:gd name="T41" fmla="*/ 4 h 208"/>
                <a:gd name="T42" fmla="*/ 115 w 208"/>
                <a:gd name="T43" fmla="*/ 0 h 208"/>
                <a:gd name="T44" fmla="*/ 104 w 208"/>
                <a:gd name="T45" fmla="*/ 0 h 208"/>
                <a:gd name="T46" fmla="*/ 83 w 208"/>
                <a:gd name="T47" fmla="*/ 2 h 208"/>
                <a:gd name="T48" fmla="*/ 64 w 208"/>
                <a:gd name="T49" fmla="*/ 8 h 208"/>
                <a:gd name="T50" fmla="*/ 46 w 208"/>
                <a:gd name="T51" fmla="*/ 17 h 208"/>
                <a:gd name="T52" fmla="*/ 30 w 208"/>
                <a:gd name="T53" fmla="*/ 30 h 208"/>
                <a:gd name="T54" fmla="*/ 17 w 208"/>
                <a:gd name="T55" fmla="*/ 46 h 208"/>
                <a:gd name="T56" fmla="*/ 8 w 208"/>
                <a:gd name="T57" fmla="*/ 63 h 208"/>
                <a:gd name="T58" fmla="*/ 2 w 208"/>
                <a:gd name="T59" fmla="*/ 83 h 208"/>
                <a:gd name="T60" fmla="*/ 0 w 208"/>
                <a:gd name="T61" fmla="*/ 104 h 208"/>
                <a:gd name="T62" fmla="*/ 0 w 208"/>
                <a:gd name="T63" fmla="*/ 114 h 208"/>
                <a:gd name="T64" fmla="*/ 5 w 208"/>
                <a:gd name="T65" fmla="*/ 134 h 208"/>
                <a:gd name="T66" fmla="*/ 11 w 208"/>
                <a:gd name="T67" fmla="*/ 153 h 208"/>
                <a:gd name="T68" fmla="*/ 23 w 208"/>
                <a:gd name="T69" fmla="*/ 169 h 208"/>
                <a:gd name="T70" fmla="*/ 29 w 208"/>
                <a:gd name="T71" fmla="*/ 176 h 208"/>
                <a:gd name="T72" fmla="*/ 40 w 208"/>
                <a:gd name="T73" fmla="*/ 18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208">
                  <a:moveTo>
                    <a:pt x="40" y="186"/>
                  </a:moveTo>
                  <a:lnTo>
                    <a:pt x="40" y="186"/>
                  </a:lnTo>
                  <a:lnTo>
                    <a:pt x="54" y="195"/>
                  </a:lnTo>
                  <a:lnTo>
                    <a:pt x="61" y="199"/>
                  </a:lnTo>
                  <a:lnTo>
                    <a:pt x="69" y="202"/>
                  </a:lnTo>
                  <a:lnTo>
                    <a:pt x="78" y="205"/>
                  </a:lnTo>
                  <a:lnTo>
                    <a:pt x="87" y="207"/>
                  </a:lnTo>
                  <a:lnTo>
                    <a:pt x="95" y="20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13" y="208"/>
                  </a:lnTo>
                  <a:lnTo>
                    <a:pt x="122" y="207"/>
                  </a:lnTo>
                  <a:lnTo>
                    <a:pt x="131" y="205"/>
                  </a:lnTo>
                  <a:lnTo>
                    <a:pt x="139" y="202"/>
                  </a:lnTo>
                  <a:lnTo>
                    <a:pt x="147" y="199"/>
                  </a:lnTo>
                  <a:lnTo>
                    <a:pt x="154" y="195"/>
                  </a:lnTo>
                  <a:lnTo>
                    <a:pt x="168" y="186"/>
                  </a:lnTo>
                  <a:lnTo>
                    <a:pt x="168" y="186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85" y="169"/>
                  </a:lnTo>
                  <a:lnTo>
                    <a:pt x="191" y="161"/>
                  </a:lnTo>
                  <a:lnTo>
                    <a:pt x="197" y="153"/>
                  </a:lnTo>
                  <a:lnTo>
                    <a:pt x="200" y="143"/>
                  </a:lnTo>
                  <a:lnTo>
                    <a:pt x="204" y="134"/>
                  </a:lnTo>
                  <a:lnTo>
                    <a:pt x="206" y="125"/>
                  </a:lnTo>
                  <a:lnTo>
                    <a:pt x="207" y="114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7" y="93"/>
                  </a:lnTo>
                  <a:lnTo>
                    <a:pt x="206" y="83"/>
                  </a:lnTo>
                  <a:lnTo>
                    <a:pt x="204" y="73"/>
                  </a:lnTo>
                  <a:lnTo>
                    <a:pt x="200" y="63"/>
                  </a:lnTo>
                  <a:lnTo>
                    <a:pt x="196" y="54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8" y="30"/>
                  </a:lnTo>
                  <a:lnTo>
                    <a:pt x="170" y="23"/>
                  </a:lnTo>
                  <a:lnTo>
                    <a:pt x="162" y="17"/>
                  </a:lnTo>
                  <a:lnTo>
                    <a:pt x="154" y="12"/>
                  </a:lnTo>
                  <a:lnTo>
                    <a:pt x="145" y="8"/>
                  </a:lnTo>
                  <a:lnTo>
                    <a:pt x="135" y="4"/>
                  </a:lnTo>
                  <a:lnTo>
                    <a:pt x="125" y="2"/>
                  </a:lnTo>
                  <a:lnTo>
                    <a:pt x="115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8"/>
                  </a:lnTo>
                  <a:lnTo>
                    <a:pt x="54" y="12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6"/>
                  </a:lnTo>
                  <a:lnTo>
                    <a:pt x="13" y="54"/>
                  </a:lnTo>
                  <a:lnTo>
                    <a:pt x="8" y="63"/>
                  </a:lnTo>
                  <a:lnTo>
                    <a:pt x="5" y="73"/>
                  </a:lnTo>
                  <a:lnTo>
                    <a:pt x="2" y="83"/>
                  </a:lnTo>
                  <a:lnTo>
                    <a:pt x="0" y="93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2" y="125"/>
                  </a:lnTo>
                  <a:lnTo>
                    <a:pt x="5" y="134"/>
                  </a:lnTo>
                  <a:lnTo>
                    <a:pt x="8" y="143"/>
                  </a:lnTo>
                  <a:lnTo>
                    <a:pt x="11" y="153"/>
                  </a:lnTo>
                  <a:lnTo>
                    <a:pt x="17" y="161"/>
                  </a:lnTo>
                  <a:lnTo>
                    <a:pt x="23" y="169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40" y="186"/>
                  </a:lnTo>
                  <a:lnTo>
                    <a:pt x="40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7885113" y="1033463"/>
              <a:ext cx="150813" cy="150813"/>
            </a:xfrm>
            <a:custGeom>
              <a:avLst/>
              <a:gdLst>
                <a:gd name="T0" fmla="*/ 0 w 95"/>
                <a:gd name="T1" fmla="*/ 48 h 95"/>
                <a:gd name="T2" fmla="*/ 3 w 95"/>
                <a:gd name="T3" fmla="*/ 66 h 95"/>
                <a:gd name="T4" fmla="*/ 14 w 95"/>
                <a:gd name="T5" fmla="*/ 81 h 95"/>
                <a:gd name="T6" fmla="*/ 29 w 95"/>
                <a:gd name="T7" fmla="*/ 92 h 95"/>
                <a:gd name="T8" fmla="*/ 47 w 95"/>
                <a:gd name="T9" fmla="*/ 95 h 95"/>
                <a:gd name="T10" fmla="*/ 56 w 95"/>
                <a:gd name="T11" fmla="*/ 94 h 95"/>
                <a:gd name="T12" fmla="*/ 74 w 95"/>
                <a:gd name="T13" fmla="*/ 87 h 95"/>
                <a:gd name="T14" fmla="*/ 87 w 95"/>
                <a:gd name="T15" fmla="*/ 74 h 95"/>
                <a:gd name="T16" fmla="*/ 94 w 95"/>
                <a:gd name="T17" fmla="*/ 58 h 95"/>
                <a:gd name="T18" fmla="*/ 95 w 95"/>
                <a:gd name="T19" fmla="*/ 48 h 95"/>
                <a:gd name="T20" fmla="*/ 91 w 95"/>
                <a:gd name="T21" fmla="*/ 29 h 95"/>
                <a:gd name="T22" fmla="*/ 81 w 95"/>
                <a:gd name="T23" fmla="*/ 14 h 95"/>
                <a:gd name="T24" fmla="*/ 66 w 95"/>
                <a:gd name="T25" fmla="*/ 4 h 95"/>
                <a:gd name="T26" fmla="*/ 47 w 95"/>
                <a:gd name="T27" fmla="*/ 0 h 95"/>
                <a:gd name="T28" fmla="*/ 38 w 95"/>
                <a:gd name="T29" fmla="*/ 1 h 95"/>
                <a:gd name="T30" fmla="*/ 21 w 95"/>
                <a:gd name="T31" fmla="*/ 8 h 95"/>
                <a:gd name="T32" fmla="*/ 8 w 95"/>
                <a:gd name="T33" fmla="*/ 21 h 95"/>
                <a:gd name="T34" fmla="*/ 1 w 95"/>
                <a:gd name="T35" fmla="*/ 38 h 95"/>
                <a:gd name="T36" fmla="*/ 0 w 95"/>
                <a:gd name="T37" fmla="*/ 48 h 95"/>
                <a:gd name="T38" fmla="*/ 72 w 95"/>
                <a:gd name="T39" fmla="*/ 48 h 95"/>
                <a:gd name="T40" fmla="*/ 69 w 95"/>
                <a:gd name="T41" fmla="*/ 57 h 95"/>
                <a:gd name="T42" fmla="*/ 65 w 95"/>
                <a:gd name="T43" fmla="*/ 65 h 95"/>
                <a:gd name="T44" fmla="*/ 56 w 95"/>
                <a:gd name="T45" fmla="*/ 71 h 95"/>
                <a:gd name="T46" fmla="*/ 47 w 95"/>
                <a:gd name="T47" fmla="*/ 72 h 95"/>
                <a:gd name="T48" fmla="*/ 43 w 95"/>
                <a:gd name="T49" fmla="*/ 72 h 95"/>
                <a:gd name="T50" fmla="*/ 33 w 95"/>
                <a:gd name="T51" fmla="*/ 69 h 95"/>
                <a:gd name="T52" fmla="*/ 28 w 95"/>
                <a:gd name="T53" fmla="*/ 62 h 95"/>
                <a:gd name="T54" fmla="*/ 23 w 95"/>
                <a:gd name="T55" fmla="*/ 54 h 95"/>
                <a:gd name="T56" fmla="*/ 23 w 95"/>
                <a:gd name="T57" fmla="*/ 48 h 95"/>
                <a:gd name="T58" fmla="*/ 25 w 95"/>
                <a:gd name="T59" fmla="*/ 38 h 95"/>
                <a:gd name="T60" fmla="*/ 30 w 95"/>
                <a:gd name="T61" fmla="*/ 30 h 95"/>
                <a:gd name="T62" fmla="*/ 38 w 95"/>
                <a:gd name="T63" fmla="*/ 26 h 95"/>
                <a:gd name="T64" fmla="*/ 47 w 95"/>
                <a:gd name="T65" fmla="*/ 23 h 95"/>
                <a:gd name="T66" fmla="*/ 52 w 95"/>
                <a:gd name="T67" fmla="*/ 25 h 95"/>
                <a:gd name="T68" fmla="*/ 61 w 95"/>
                <a:gd name="T69" fmla="*/ 28 h 95"/>
                <a:gd name="T70" fmla="*/ 67 w 95"/>
                <a:gd name="T71" fmla="*/ 35 h 95"/>
                <a:gd name="T72" fmla="*/ 72 w 95"/>
                <a:gd name="T73" fmla="*/ 43 h 95"/>
                <a:gd name="T74" fmla="*/ 72 w 95"/>
                <a:gd name="T75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5">
                  <a:moveTo>
                    <a:pt x="0" y="48"/>
                  </a:moveTo>
                  <a:lnTo>
                    <a:pt x="0" y="48"/>
                  </a:lnTo>
                  <a:lnTo>
                    <a:pt x="1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2"/>
                  </a:lnTo>
                  <a:lnTo>
                    <a:pt x="38" y="94"/>
                  </a:lnTo>
                  <a:lnTo>
                    <a:pt x="47" y="95"/>
                  </a:lnTo>
                  <a:lnTo>
                    <a:pt x="47" y="95"/>
                  </a:lnTo>
                  <a:lnTo>
                    <a:pt x="56" y="94"/>
                  </a:lnTo>
                  <a:lnTo>
                    <a:pt x="66" y="92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close/>
                  <a:moveTo>
                    <a:pt x="72" y="48"/>
                  </a:moveTo>
                  <a:lnTo>
                    <a:pt x="72" y="48"/>
                  </a:lnTo>
                  <a:lnTo>
                    <a:pt x="72" y="54"/>
                  </a:lnTo>
                  <a:lnTo>
                    <a:pt x="69" y="57"/>
                  </a:lnTo>
                  <a:lnTo>
                    <a:pt x="67" y="62"/>
                  </a:lnTo>
                  <a:lnTo>
                    <a:pt x="65" y="65"/>
                  </a:lnTo>
                  <a:lnTo>
                    <a:pt x="61" y="69"/>
                  </a:lnTo>
                  <a:lnTo>
                    <a:pt x="56" y="71"/>
                  </a:lnTo>
                  <a:lnTo>
                    <a:pt x="52" y="72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3" y="72"/>
                  </a:lnTo>
                  <a:lnTo>
                    <a:pt x="38" y="71"/>
                  </a:lnTo>
                  <a:lnTo>
                    <a:pt x="33" y="69"/>
                  </a:lnTo>
                  <a:lnTo>
                    <a:pt x="30" y="65"/>
                  </a:lnTo>
                  <a:lnTo>
                    <a:pt x="28" y="62"/>
                  </a:lnTo>
                  <a:lnTo>
                    <a:pt x="25" y="57"/>
                  </a:lnTo>
                  <a:lnTo>
                    <a:pt x="23" y="54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3"/>
                  </a:lnTo>
                  <a:lnTo>
                    <a:pt x="25" y="38"/>
                  </a:lnTo>
                  <a:lnTo>
                    <a:pt x="28" y="35"/>
                  </a:lnTo>
                  <a:lnTo>
                    <a:pt x="30" y="30"/>
                  </a:lnTo>
                  <a:lnTo>
                    <a:pt x="33" y="28"/>
                  </a:lnTo>
                  <a:lnTo>
                    <a:pt x="38" y="26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52" y="25"/>
                  </a:lnTo>
                  <a:lnTo>
                    <a:pt x="56" y="26"/>
                  </a:lnTo>
                  <a:lnTo>
                    <a:pt x="61" y="28"/>
                  </a:lnTo>
                  <a:lnTo>
                    <a:pt x="65" y="30"/>
                  </a:lnTo>
                  <a:lnTo>
                    <a:pt x="67" y="35"/>
                  </a:lnTo>
                  <a:lnTo>
                    <a:pt x="69" y="38"/>
                  </a:lnTo>
                  <a:lnTo>
                    <a:pt x="72" y="43"/>
                  </a:lnTo>
                  <a:lnTo>
                    <a:pt x="72" y="48"/>
                  </a:ln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45"/>
            <p:cNvSpPr/>
            <p:nvPr/>
          </p:nvSpPr>
          <p:spPr bwMode="auto">
            <a:xfrm>
              <a:off x="8226426" y="890588"/>
              <a:ext cx="187325" cy="187325"/>
            </a:xfrm>
            <a:custGeom>
              <a:avLst/>
              <a:gdLst>
                <a:gd name="T0" fmla="*/ 60 w 118"/>
                <a:gd name="T1" fmla="*/ 0 h 118"/>
                <a:gd name="T2" fmla="*/ 57 w 118"/>
                <a:gd name="T3" fmla="*/ 0 h 118"/>
                <a:gd name="T4" fmla="*/ 57 w 118"/>
                <a:gd name="T5" fmla="*/ 0 h 118"/>
                <a:gd name="T6" fmla="*/ 55 w 118"/>
                <a:gd name="T7" fmla="*/ 14 h 118"/>
                <a:gd name="T8" fmla="*/ 51 w 118"/>
                <a:gd name="T9" fmla="*/ 25 h 118"/>
                <a:gd name="T10" fmla="*/ 48 w 118"/>
                <a:gd name="T11" fmla="*/ 35 h 118"/>
                <a:gd name="T12" fmla="*/ 42 w 118"/>
                <a:gd name="T13" fmla="*/ 42 h 118"/>
                <a:gd name="T14" fmla="*/ 34 w 118"/>
                <a:gd name="T15" fmla="*/ 47 h 118"/>
                <a:gd name="T16" fmla="*/ 25 w 118"/>
                <a:gd name="T17" fmla="*/ 52 h 118"/>
                <a:gd name="T18" fmla="*/ 13 w 118"/>
                <a:gd name="T19" fmla="*/ 55 h 118"/>
                <a:gd name="T20" fmla="*/ 0 w 118"/>
                <a:gd name="T21" fmla="*/ 57 h 118"/>
                <a:gd name="T22" fmla="*/ 0 w 118"/>
                <a:gd name="T23" fmla="*/ 61 h 118"/>
                <a:gd name="T24" fmla="*/ 0 w 118"/>
                <a:gd name="T25" fmla="*/ 61 h 118"/>
                <a:gd name="T26" fmla="*/ 13 w 118"/>
                <a:gd name="T27" fmla="*/ 64 h 118"/>
                <a:gd name="T28" fmla="*/ 25 w 118"/>
                <a:gd name="T29" fmla="*/ 66 h 118"/>
                <a:gd name="T30" fmla="*/ 34 w 118"/>
                <a:gd name="T31" fmla="*/ 71 h 118"/>
                <a:gd name="T32" fmla="*/ 42 w 118"/>
                <a:gd name="T33" fmla="*/ 76 h 118"/>
                <a:gd name="T34" fmla="*/ 48 w 118"/>
                <a:gd name="T35" fmla="*/ 84 h 118"/>
                <a:gd name="T36" fmla="*/ 51 w 118"/>
                <a:gd name="T37" fmla="*/ 94 h 118"/>
                <a:gd name="T38" fmla="*/ 55 w 118"/>
                <a:gd name="T39" fmla="*/ 104 h 118"/>
                <a:gd name="T40" fmla="*/ 57 w 118"/>
                <a:gd name="T41" fmla="*/ 118 h 118"/>
                <a:gd name="T42" fmla="*/ 60 w 118"/>
                <a:gd name="T43" fmla="*/ 118 h 118"/>
                <a:gd name="T44" fmla="*/ 60 w 118"/>
                <a:gd name="T45" fmla="*/ 118 h 118"/>
                <a:gd name="T46" fmla="*/ 63 w 118"/>
                <a:gd name="T47" fmla="*/ 104 h 118"/>
                <a:gd name="T48" fmla="*/ 66 w 118"/>
                <a:gd name="T49" fmla="*/ 94 h 118"/>
                <a:gd name="T50" fmla="*/ 70 w 118"/>
                <a:gd name="T51" fmla="*/ 84 h 118"/>
                <a:gd name="T52" fmla="*/ 76 w 118"/>
                <a:gd name="T53" fmla="*/ 76 h 118"/>
                <a:gd name="T54" fmla="*/ 84 w 118"/>
                <a:gd name="T55" fmla="*/ 71 h 118"/>
                <a:gd name="T56" fmla="*/ 93 w 118"/>
                <a:gd name="T57" fmla="*/ 66 h 118"/>
                <a:gd name="T58" fmla="*/ 105 w 118"/>
                <a:gd name="T59" fmla="*/ 64 h 118"/>
                <a:gd name="T60" fmla="*/ 118 w 118"/>
                <a:gd name="T61" fmla="*/ 61 h 118"/>
                <a:gd name="T62" fmla="*/ 118 w 118"/>
                <a:gd name="T63" fmla="*/ 57 h 118"/>
                <a:gd name="T64" fmla="*/ 118 w 118"/>
                <a:gd name="T65" fmla="*/ 57 h 118"/>
                <a:gd name="T66" fmla="*/ 105 w 118"/>
                <a:gd name="T67" fmla="*/ 55 h 118"/>
                <a:gd name="T68" fmla="*/ 93 w 118"/>
                <a:gd name="T69" fmla="*/ 52 h 118"/>
                <a:gd name="T70" fmla="*/ 84 w 118"/>
                <a:gd name="T71" fmla="*/ 47 h 118"/>
                <a:gd name="T72" fmla="*/ 76 w 118"/>
                <a:gd name="T73" fmla="*/ 42 h 118"/>
                <a:gd name="T74" fmla="*/ 70 w 118"/>
                <a:gd name="T75" fmla="*/ 35 h 118"/>
                <a:gd name="T76" fmla="*/ 66 w 118"/>
                <a:gd name="T77" fmla="*/ 25 h 118"/>
                <a:gd name="T78" fmla="*/ 63 w 118"/>
                <a:gd name="T79" fmla="*/ 14 h 118"/>
                <a:gd name="T80" fmla="*/ 60 w 118"/>
                <a:gd name="T81" fmla="*/ 0 h 118"/>
                <a:gd name="T82" fmla="*/ 60 w 118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5" y="14"/>
                  </a:lnTo>
                  <a:lnTo>
                    <a:pt x="51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4" y="47"/>
                  </a:lnTo>
                  <a:lnTo>
                    <a:pt x="25" y="52"/>
                  </a:lnTo>
                  <a:lnTo>
                    <a:pt x="13" y="55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3" y="64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2" y="76"/>
                  </a:lnTo>
                  <a:lnTo>
                    <a:pt x="48" y="84"/>
                  </a:lnTo>
                  <a:lnTo>
                    <a:pt x="51" y="94"/>
                  </a:lnTo>
                  <a:lnTo>
                    <a:pt x="55" y="104"/>
                  </a:lnTo>
                  <a:lnTo>
                    <a:pt x="57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3" y="104"/>
                  </a:lnTo>
                  <a:lnTo>
                    <a:pt x="66" y="94"/>
                  </a:lnTo>
                  <a:lnTo>
                    <a:pt x="70" y="84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4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5"/>
                  </a:lnTo>
                  <a:lnTo>
                    <a:pt x="93" y="52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5"/>
                  </a:lnTo>
                  <a:lnTo>
                    <a:pt x="66" y="25"/>
                  </a:lnTo>
                  <a:lnTo>
                    <a:pt x="63" y="14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7519988" y="995363"/>
              <a:ext cx="187325" cy="187325"/>
            </a:xfrm>
            <a:custGeom>
              <a:avLst/>
              <a:gdLst>
                <a:gd name="T0" fmla="*/ 57 w 118"/>
                <a:gd name="T1" fmla="*/ 118 h 118"/>
                <a:gd name="T2" fmla="*/ 62 w 118"/>
                <a:gd name="T3" fmla="*/ 118 h 118"/>
                <a:gd name="T4" fmla="*/ 62 w 118"/>
                <a:gd name="T5" fmla="*/ 118 h 118"/>
                <a:gd name="T6" fmla="*/ 64 w 118"/>
                <a:gd name="T7" fmla="*/ 104 h 118"/>
                <a:gd name="T8" fmla="*/ 66 w 118"/>
                <a:gd name="T9" fmla="*/ 93 h 118"/>
                <a:gd name="T10" fmla="*/ 71 w 118"/>
                <a:gd name="T11" fmla="*/ 83 h 118"/>
                <a:gd name="T12" fmla="*/ 77 w 118"/>
                <a:gd name="T13" fmla="*/ 76 h 118"/>
                <a:gd name="T14" fmla="*/ 85 w 118"/>
                <a:gd name="T15" fmla="*/ 71 h 118"/>
                <a:gd name="T16" fmla="*/ 94 w 118"/>
                <a:gd name="T17" fmla="*/ 66 h 118"/>
                <a:gd name="T18" fmla="*/ 105 w 118"/>
                <a:gd name="T19" fmla="*/ 62 h 118"/>
                <a:gd name="T20" fmla="*/ 118 w 118"/>
                <a:gd name="T21" fmla="*/ 61 h 118"/>
                <a:gd name="T22" fmla="*/ 118 w 118"/>
                <a:gd name="T23" fmla="*/ 57 h 118"/>
                <a:gd name="T24" fmla="*/ 118 w 118"/>
                <a:gd name="T25" fmla="*/ 57 h 118"/>
                <a:gd name="T26" fmla="*/ 105 w 118"/>
                <a:gd name="T27" fmla="*/ 54 h 118"/>
                <a:gd name="T28" fmla="*/ 94 w 118"/>
                <a:gd name="T29" fmla="*/ 52 h 118"/>
                <a:gd name="T30" fmla="*/ 85 w 118"/>
                <a:gd name="T31" fmla="*/ 47 h 118"/>
                <a:gd name="T32" fmla="*/ 77 w 118"/>
                <a:gd name="T33" fmla="*/ 42 h 118"/>
                <a:gd name="T34" fmla="*/ 71 w 118"/>
                <a:gd name="T35" fmla="*/ 35 h 118"/>
                <a:gd name="T36" fmla="*/ 66 w 118"/>
                <a:gd name="T37" fmla="*/ 25 h 118"/>
                <a:gd name="T38" fmla="*/ 64 w 118"/>
                <a:gd name="T39" fmla="*/ 14 h 118"/>
                <a:gd name="T40" fmla="*/ 62 w 118"/>
                <a:gd name="T41" fmla="*/ 0 h 118"/>
                <a:gd name="T42" fmla="*/ 57 w 118"/>
                <a:gd name="T43" fmla="*/ 0 h 118"/>
                <a:gd name="T44" fmla="*/ 57 w 118"/>
                <a:gd name="T45" fmla="*/ 0 h 118"/>
                <a:gd name="T46" fmla="*/ 56 w 118"/>
                <a:gd name="T47" fmla="*/ 14 h 118"/>
                <a:gd name="T48" fmla="*/ 52 w 118"/>
                <a:gd name="T49" fmla="*/ 25 h 118"/>
                <a:gd name="T50" fmla="*/ 48 w 118"/>
                <a:gd name="T51" fmla="*/ 35 h 118"/>
                <a:gd name="T52" fmla="*/ 42 w 118"/>
                <a:gd name="T53" fmla="*/ 42 h 118"/>
                <a:gd name="T54" fmla="*/ 35 w 118"/>
                <a:gd name="T55" fmla="*/ 47 h 118"/>
                <a:gd name="T56" fmla="*/ 26 w 118"/>
                <a:gd name="T57" fmla="*/ 52 h 118"/>
                <a:gd name="T58" fmla="*/ 14 w 118"/>
                <a:gd name="T59" fmla="*/ 54 h 118"/>
                <a:gd name="T60" fmla="*/ 0 w 118"/>
                <a:gd name="T61" fmla="*/ 57 h 118"/>
                <a:gd name="T62" fmla="*/ 0 w 118"/>
                <a:gd name="T63" fmla="*/ 61 h 118"/>
                <a:gd name="T64" fmla="*/ 0 w 118"/>
                <a:gd name="T65" fmla="*/ 61 h 118"/>
                <a:gd name="T66" fmla="*/ 14 w 118"/>
                <a:gd name="T67" fmla="*/ 62 h 118"/>
                <a:gd name="T68" fmla="*/ 26 w 118"/>
                <a:gd name="T69" fmla="*/ 66 h 118"/>
                <a:gd name="T70" fmla="*/ 35 w 118"/>
                <a:gd name="T71" fmla="*/ 71 h 118"/>
                <a:gd name="T72" fmla="*/ 42 w 118"/>
                <a:gd name="T73" fmla="*/ 76 h 118"/>
                <a:gd name="T74" fmla="*/ 48 w 118"/>
                <a:gd name="T75" fmla="*/ 83 h 118"/>
                <a:gd name="T76" fmla="*/ 52 w 118"/>
                <a:gd name="T77" fmla="*/ 93 h 118"/>
                <a:gd name="T78" fmla="*/ 56 w 118"/>
                <a:gd name="T79" fmla="*/ 104 h 118"/>
                <a:gd name="T80" fmla="*/ 57 w 118"/>
                <a:gd name="T81" fmla="*/ 118 h 118"/>
                <a:gd name="T82" fmla="*/ 57 w 118"/>
                <a:gd name="T8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57" y="118"/>
                  </a:moveTo>
                  <a:lnTo>
                    <a:pt x="62" y="118"/>
                  </a:lnTo>
                  <a:lnTo>
                    <a:pt x="62" y="118"/>
                  </a:lnTo>
                  <a:lnTo>
                    <a:pt x="64" y="104"/>
                  </a:lnTo>
                  <a:lnTo>
                    <a:pt x="66" y="93"/>
                  </a:lnTo>
                  <a:lnTo>
                    <a:pt x="71" y="83"/>
                  </a:lnTo>
                  <a:lnTo>
                    <a:pt x="77" y="76"/>
                  </a:lnTo>
                  <a:lnTo>
                    <a:pt x="85" y="71"/>
                  </a:lnTo>
                  <a:lnTo>
                    <a:pt x="94" y="66"/>
                  </a:lnTo>
                  <a:lnTo>
                    <a:pt x="105" y="62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4" y="52"/>
                  </a:lnTo>
                  <a:lnTo>
                    <a:pt x="85" y="47"/>
                  </a:lnTo>
                  <a:lnTo>
                    <a:pt x="77" y="42"/>
                  </a:lnTo>
                  <a:lnTo>
                    <a:pt x="71" y="35"/>
                  </a:lnTo>
                  <a:lnTo>
                    <a:pt x="66" y="25"/>
                  </a:lnTo>
                  <a:lnTo>
                    <a:pt x="64" y="1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6" y="14"/>
                  </a:lnTo>
                  <a:lnTo>
                    <a:pt x="52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5" y="47"/>
                  </a:lnTo>
                  <a:lnTo>
                    <a:pt x="26" y="52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62"/>
                  </a:lnTo>
                  <a:lnTo>
                    <a:pt x="26" y="66"/>
                  </a:lnTo>
                  <a:lnTo>
                    <a:pt x="35" y="71"/>
                  </a:lnTo>
                  <a:lnTo>
                    <a:pt x="42" y="76"/>
                  </a:lnTo>
                  <a:lnTo>
                    <a:pt x="48" y="83"/>
                  </a:lnTo>
                  <a:lnTo>
                    <a:pt x="52" y="93"/>
                  </a:lnTo>
                  <a:lnTo>
                    <a:pt x="56" y="104"/>
                  </a:lnTo>
                  <a:lnTo>
                    <a:pt x="57" y="118"/>
                  </a:lnTo>
                  <a:lnTo>
                    <a:pt x="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8093076" y="1133475"/>
              <a:ext cx="187325" cy="187325"/>
            </a:xfrm>
            <a:custGeom>
              <a:avLst/>
              <a:gdLst>
                <a:gd name="T0" fmla="*/ 0 w 118"/>
                <a:gd name="T1" fmla="*/ 57 h 118"/>
                <a:gd name="T2" fmla="*/ 0 w 118"/>
                <a:gd name="T3" fmla="*/ 60 h 118"/>
                <a:gd name="T4" fmla="*/ 0 w 118"/>
                <a:gd name="T5" fmla="*/ 60 h 118"/>
                <a:gd name="T6" fmla="*/ 14 w 118"/>
                <a:gd name="T7" fmla="*/ 62 h 118"/>
                <a:gd name="T8" fmla="*/ 25 w 118"/>
                <a:gd name="T9" fmla="*/ 66 h 118"/>
                <a:gd name="T10" fmla="*/ 34 w 118"/>
                <a:gd name="T11" fmla="*/ 71 h 118"/>
                <a:gd name="T12" fmla="*/ 41 w 118"/>
                <a:gd name="T13" fmla="*/ 76 h 118"/>
                <a:gd name="T14" fmla="*/ 47 w 118"/>
                <a:gd name="T15" fmla="*/ 83 h 118"/>
                <a:gd name="T16" fmla="*/ 52 w 118"/>
                <a:gd name="T17" fmla="*/ 93 h 118"/>
                <a:gd name="T18" fmla="*/ 55 w 118"/>
                <a:gd name="T19" fmla="*/ 104 h 118"/>
                <a:gd name="T20" fmla="*/ 58 w 118"/>
                <a:gd name="T21" fmla="*/ 118 h 118"/>
                <a:gd name="T22" fmla="*/ 61 w 118"/>
                <a:gd name="T23" fmla="*/ 118 h 118"/>
                <a:gd name="T24" fmla="*/ 61 w 118"/>
                <a:gd name="T25" fmla="*/ 118 h 118"/>
                <a:gd name="T26" fmla="*/ 63 w 118"/>
                <a:gd name="T27" fmla="*/ 104 h 118"/>
                <a:gd name="T28" fmla="*/ 67 w 118"/>
                <a:gd name="T29" fmla="*/ 93 h 118"/>
                <a:gd name="T30" fmla="*/ 70 w 118"/>
                <a:gd name="T31" fmla="*/ 83 h 118"/>
                <a:gd name="T32" fmla="*/ 76 w 118"/>
                <a:gd name="T33" fmla="*/ 76 h 118"/>
                <a:gd name="T34" fmla="*/ 84 w 118"/>
                <a:gd name="T35" fmla="*/ 71 h 118"/>
                <a:gd name="T36" fmla="*/ 93 w 118"/>
                <a:gd name="T37" fmla="*/ 66 h 118"/>
                <a:gd name="T38" fmla="*/ 105 w 118"/>
                <a:gd name="T39" fmla="*/ 62 h 118"/>
                <a:gd name="T40" fmla="*/ 118 w 118"/>
                <a:gd name="T41" fmla="*/ 60 h 118"/>
                <a:gd name="T42" fmla="*/ 118 w 118"/>
                <a:gd name="T43" fmla="*/ 57 h 118"/>
                <a:gd name="T44" fmla="*/ 118 w 118"/>
                <a:gd name="T45" fmla="*/ 57 h 118"/>
                <a:gd name="T46" fmla="*/ 105 w 118"/>
                <a:gd name="T47" fmla="*/ 54 h 118"/>
                <a:gd name="T48" fmla="*/ 93 w 118"/>
                <a:gd name="T49" fmla="*/ 51 h 118"/>
                <a:gd name="T50" fmla="*/ 84 w 118"/>
                <a:gd name="T51" fmla="*/ 47 h 118"/>
                <a:gd name="T52" fmla="*/ 76 w 118"/>
                <a:gd name="T53" fmla="*/ 42 h 118"/>
                <a:gd name="T54" fmla="*/ 70 w 118"/>
                <a:gd name="T55" fmla="*/ 33 h 118"/>
                <a:gd name="T56" fmla="*/ 67 w 118"/>
                <a:gd name="T57" fmla="*/ 24 h 118"/>
                <a:gd name="T58" fmla="*/ 63 w 118"/>
                <a:gd name="T59" fmla="*/ 13 h 118"/>
                <a:gd name="T60" fmla="*/ 61 w 118"/>
                <a:gd name="T61" fmla="*/ 0 h 118"/>
                <a:gd name="T62" fmla="*/ 58 w 118"/>
                <a:gd name="T63" fmla="*/ 0 h 118"/>
                <a:gd name="T64" fmla="*/ 58 w 118"/>
                <a:gd name="T65" fmla="*/ 0 h 118"/>
                <a:gd name="T66" fmla="*/ 55 w 118"/>
                <a:gd name="T67" fmla="*/ 13 h 118"/>
                <a:gd name="T68" fmla="*/ 52 w 118"/>
                <a:gd name="T69" fmla="*/ 24 h 118"/>
                <a:gd name="T70" fmla="*/ 47 w 118"/>
                <a:gd name="T71" fmla="*/ 33 h 118"/>
                <a:gd name="T72" fmla="*/ 41 w 118"/>
                <a:gd name="T73" fmla="*/ 42 h 118"/>
                <a:gd name="T74" fmla="*/ 34 w 118"/>
                <a:gd name="T75" fmla="*/ 47 h 118"/>
                <a:gd name="T76" fmla="*/ 25 w 118"/>
                <a:gd name="T77" fmla="*/ 51 h 118"/>
                <a:gd name="T78" fmla="*/ 14 w 118"/>
                <a:gd name="T79" fmla="*/ 54 h 118"/>
                <a:gd name="T80" fmla="*/ 0 w 118"/>
                <a:gd name="T81" fmla="*/ 57 h 118"/>
                <a:gd name="T82" fmla="*/ 0 w 118"/>
                <a:gd name="T83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0" y="57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4" y="62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1" y="76"/>
                  </a:lnTo>
                  <a:lnTo>
                    <a:pt x="47" y="83"/>
                  </a:lnTo>
                  <a:lnTo>
                    <a:pt x="52" y="93"/>
                  </a:lnTo>
                  <a:lnTo>
                    <a:pt x="55" y="104"/>
                  </a:lnTo>
                  <a:lnTo>
                    <a:pt x="58" y="118"/>
                  </a:lnTo>
                  <a:lnTo>
                    <a:pt x="61" y="118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7" y="93"/>
                  </a:lnTo>
                  <a:lnTo>
                    <a:pt x="70" y="83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2"/>
                  </a:lnTo>
                  <a:lnTo>
                    <a:pt x="118" y="60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3" y="51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3"/>
                  </a:lnTo>
                  <a:lnTo>
                    <a:pt x="67" y="24"/>
                  </a:lnTo>
                  <a:lnTo>
                    <a:pt x="63" y="13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5" y="13"/>
                  </a:lnTo>
                  <a:lnTo>
                    <a:pt x="52" y="24"/>
                  </a:lnTo>
                  <a:lnTo>
                    <a:pt x="47" y="33"/>
                  </a:lnTo>
                  <a:lnTo>
                    <a:pt x="41" y="42"/>
                  </a:lnTo>
                  <a:lnTo>
                    <a:pt x="34" y="47"/>
                  </a:lnTo>
                  <a:lnTo>
                    <a:pt x="25" y="51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56727" y="3254751"/>
            <a:ext cx="319123" cy="516988"/>
            <a:chOff x="2446338" y="2622550"/>
            <a:chExt cx="1077913" cy="1746251"/>
          </a:xfrm>
          <a:solidFill>
            <a:schemeClr val="tx2"/>
          </a:solidFill>
        </p:grpSpPr>
        <p:sp>
          <p:nvSpPr>
            <p:cNvPr id="78" name="Freeform 56"/>
            <p:cNvSpPr/>
            <p:nvPr/>
          </p:nvSpPr>
          <p:spPr bwMode="auto">
            <a:xfrm>
              <a:off x="2446338" y="2995613"/>
              <a:ext cx="798513" cy="1373188"/>
            </a:xfrm>
            <a:custGeom>
              <a:avLst/>
              <a:gdLst>
                <a:gd name="T0" fmla="*/ 42 w 503"/>
                <a:gd name="T1" fmla="*/ 445 h 865"/>
                <a:gd name="T2" fmla="*/ 56 w 503"/>
                <a:gd name="T3" fmla="*/ 440 h 865"/>
                <a:gd name="T4" fmla="*/ 72 w 503"/>
                <a:gd name="T5" fmla="*/ 426 h 865"/>
                <a:gd name="T6" fmla="*/ 77 w 503"/>
                <a:gd name="T7" fmla="*/ 405 h 865"/>
                <a:gd name="T8" fmla="*/ 74 w 503"/>
                <a:gd name="T9" fmla="*/ 329 h 865"/>
                <a:gd name="T10" fmla="*/ 78 w 503"/>
                <a:gd name="T11" fmla="*/ 248 h 865"/>
                <a:gd name="T12" fmla="*/ 93 w 503"/>
                <a:gd name="T13" fmla="*/ 159 h 865"/>
                <a:gd name="T14" fmla="*/ 114 w 503"/>
                <a:gd name="T15" fmla="*/ 107 h 865"/>
                <a:gd name="T16" fmla="*/ 115 w 503"/>
                <a:gd name="T17" fmla="*/ 807 h 865"/>
                <a:gd name="T18" fmla="*/ 120 w 503"/>
                <a:gd name="T19" fmla="*/ 829 h 865"/>
                <a:gd name="T20" fmla="*/ 140 w 503"/>
                <a:gd name="T21" fmla="*/ 855 h 865"/>
                <a:gd name="T22" fmla="*/ 173 w 503"/>
                <a:gd name="T23" fmla="*/ 865 h 865"/>
                <a:gd name="T24" fmla="*/ 195 w 503"/>
                <a:gd name="T25" fmla="*/ 861 h 865"/>
                <a:gd name="T26" fmla="*/ 220 w 503"/>
                <a:gd name="T27" fmla="*/ 840 h 865"/>
                <a:gd name="T28" fmla="*/ 230 w 503"/>
                <a:gd name="T29" fmla="*/ 807 h 865"/>
                <a:gd name="T30" fmla="*/ 252 w 503"/>
                <a:gd name="T31" fmla="*/ 807 h 865"/>
                <a:gd name="T32" fmla="*/ 256 w 503"/>
                <a:gd name="T33" fmla="*/ 829 h 865"/>
                <a:gd name="T34" fmla="*/ 276 w 503"/>
                <a:gd name="T35" fmla="*/ 855 h 865"/>
                <a:gd name="T36" fmla="*/ 309 w 503"/>
                <a:gd name="T37" fmla="*/ 865 h 865"/>
                <a:gd name="T38" fmla="*/ 331 w 503"/>
                <a:gd name="T39" fmla="*/ 861 h 865"/>
                <a:gd name="T40" fmla="*/ 356 w 503"/>
                <a:gd name="T41" fmla="*/ 840 h 865"/>
                <a:gd name="T42" fmla="*/ 366 w 503"/>
                <a:gd name="T43" fmla="*/ 807 h 865"/>
                <a:gd name="T44" fmla="*/ 384 w 503"/>
                <a:gd name="T45" fmla="*/ 152 h 865"/>
                <a:gd name="T46" fmla="*/ 407 w 503"/>
                <a:gd name="T47" fmla="*/ 177 h 865"/>
                <a:gd name="T48" fmla="*/ 473 w 503"/>
                <a:gd name="T49" fmla="*/ 224 h 865"/>
                <a:gd name="T50" fmla="*/ 503 w 503"/>
                <a:gd name="T51" fmla="*/ 232 h 865"/>
                <a:gd name="T52" fmla="*/ 500 w 503"/>
                <a:gd name="T53" fmla="*/ 208 h 865"/>
                <a:gd name="T54" fmla="*/ 481 w 503"/>
                <a:gd name="T55" fmla="*/ 186 h 865"/>
                <a:gd name="T56" fmla="*/ 465 w 503"/>
                <a:gd name="T57" fmla="*/ 157 h 865"/>
                <a:gd name="T58" fmla="*/ 430 w 503"/>
                <a:gd name="T59" fmla="*/ 137 h 865"/>
                <a:gd name="T60" fmla="*/ 405 w 503"/>
                <a:gd name="T61" fmla="*/ 111 h 865"/>
                <a:gd name="T62" fmla="*/ 387 w 503"/>
                <a:gd name="T63" fmla="*/ 81 h 865"/>
                <a:gd name="T64" fmla="*/ 371 w 503"/>
                <a:gd name="T65" fmla="*/ 28 h 865"/>
                <a:gd name="T66" fmla="*/ 362 w 503"/>
                <a:gd name="T67" fmla="*/ 5 h 865"/>
                <a:gd name="T68" fmla="*/ 346 w 503"/>
                <a:gd name="T69" fmla="*/ 1 h 865"/>
                <a:gd name="T70" fmla="*/ 334 w 503"/>
                <a:gd name="T71" fmla="*/ 1 h 865"/>
                <a:gd name="T72" fmla="*/ 157 w 503"/>
                <a:gd name="T73" fmla="*/ 1 h 865"/>
                <a:gd name="T74" fmla="*/ 152 w 503"/>
                <a:gd name="T75" fmla="*/ 0 h 865"/>
                <a:gd name="T76" fmla="*/ 114 w 503"/>
                <a:gd name="T77" fmla="*/ 9 h 865"/>
                <a:gd name="T78" fmla="*/ 74 w 503"/>
                <a:gd name="T79" fmla="*/ 38 h 865"/>
                <a:gd name="T80" fmla="*/ 50 w 503"/>
                <a:gd name="T81" fmla="*/ 70 h 865"/>
                <a:gd name="T82" fmla="*/ 21 w 503"/>
                <a:gd name="T83" fmla="*/ 140 h 865"/>
                <a:gd name="T84" fmla="*/ 4 w 503"/>
                <a:gd name="T85" fmla="*/ 241 h 865"/>
                <a:gd name="T86" fmla="*/ 0 w 503"/>
                <a:gd name="T87" fmla="*/ 329 h 865"/>
                <a:gd name="T88" fmla="*/ 3 w 503"/>
                <a:gd name="T89" fmla="*/ 410 h 865"/>
                <a:gd name="T90" fmla="*/ 10 w 503"/>
                <a:gd name="T91" fmla="*/ 429 h 865"/>
                <a:gd name="T92" fmla="*/ 26 w 503"/>
                <a:gd name="T93" fmla="*/ 441 h 865"/>
                <a:gd name="T94" fmla="*/ 40 w 503"/>
                <a:gd name="T95" fmla="*/ 44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3" h="865">
                  <a:moveTo>
                    <a:pt x="40" y="445"/>
                  </a:moveTo>
                  <a:lnTo>
                    <a:pt x="40" y="445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9" y="443"/>
                  </a:lnTo>
                  <a:lnTo>
                    <a:pt x="56" y="440"/>
                  </a:lnTo>
                  <a:lnTo>
                    <a:pt x="62" y="436"/>
                  </a:lnTo>
                  <a:lnTo>
                    <a:pt x="67" y="432"/>
                  </a:lnTo>
                  <a:lnTo>
                    <a:pt x="72" y="426"/>
                  </a:lnTo>
                  <a:lnTo>
                    <a:pt x="74" y="419"/>
                  </a:lnTo>
                  <a:lnTo>
                    <a:pt x="77" y="412"/>
                  </a:lnTo>
                  <a:lnTo>
                    <a:pt x="77" y="405"/>
                  </a:lnTo>
                  <a:lnTo>
                    <a:pt x="77" y="405"/>
                  </a:lnTo>
                  <a:lnTo>
                    <a:pt x="74" y="365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6" y="286"/>
                  </a:lnTo>
                  <a:lnTo>
                    <a:pt x="78" y="248"/>
                  </a:lnTo>
                  <a:lnTo>
                    <a:pt x="81" y="214"/>
                  </a:lnTo>
                  <a:lnTo>
                    <a:pt x="87" y="185"/>
                  </a:lnTo>
                  <a:lnTo>
                    <a:pt x="93" y="159"/>
                  </a:lnTo>
                  <a:lnTo>
                    <a:pt x="100" y="139"/>
                  </a:lnTo>
                  <a:lnTo>
                    <a:pt x="107" y="121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5" y="106"/>
                  </a:lnTo>
                  <a:lnTo>
                    <a:pt x="115" y="807"/>
                  </a:lnTo>
                  <a:lnTo>
                    <a:pt x="115" y="807"/>
                  </a:lnTo>
                  <a:lnTo>
                    <a:pt x="116" y="819"/>
                  </a:lnTo>
                  <a:lnTo>
                    <a:pt x="120" y="829"/>
                  </a:lnTo>
                  <a:lnTo>
                    <a:pt x="125" y="840"/>
                  </a:lnTo>
                  <a:lnTo>
                    <a:pt x="132" y="848"/>
                  </a:lnTo>
                  <a:lnTo>
                    <a:pt x="140" y="855"/>
                  </a:lnTo>
                  <a:lnTo>
                    <a:pt x="150" y="861"/>
                  </a:lnTo>
                  <a:lnTo>
                    <a:pt x="161" y="864"/>
                  </a:lnTo>
                  <a:lnTo>
                    <a:pt x="173" y="865"/>
                  </a:lnTo>
                  <a:lnTo>
                    <a:pt x="173" y="865"/>
                  </a:lnTo>
                  <a:lnTo>
                    <a:pt x="185" y="864"/>
                  </a:lnTo>
                  <a:lnTo>
                    <a:pt x="195" y="861"/>
                  </a:lnTo>
                  <a:lnTo>
                    <a:pt x="204" y="855"/>
                  </a:lnTo>
                  <a:lnTo>
                    <a:pt x="214" y="848"/>
                  </a:lnTo>
                  <a:lnTo>
                    <a:pt x="220" y="840"/>
                  </a:lnTo>
                  <a:lnTo>
                    <a:pt x="225" y="829"/>
                  </a:lnTo>
                  <a:lnTo>
                    <a:pt x="229" y="819"/>
                  </a:lnTo>
                  <a:lnTo>
                    <a:pt x="230" y="807"/>
                  </a:lnTo>
                  <a:lnTo>
                    <a:pt x="230" y="389"/>
                  </a:lnTo>
                  <a:lnTo>
                    <a:pt x="252" y="389"/>
                  </a:lnTo>
                  <a:lnTo>
                    <a:pt x="252" y="807"/>
                  </a:lnTo>
                  <a:lnTo>
                    <a:pt x="252" y="807"/>
                  </a:lnTo>
                  <a:lnTo>
                    <a:pt x="253" y="819"/>
                  </a:lnTo>
                  <a:lnTo>
                    <a:pt x="256" y="829"/>
                  </a:lnTo>
                  <a:lnTo>
                    <a:pt x="261" y="840"/>
                  </a:lnTo>
                  <a:lnTo>
                    <a:pt x="268" y="848"/>
                  </a:lnTo>
                  <a:lnTo>
                    <a:pt x="276" y="855"/>
                  </a:lnTo>
                  <a:lnTo>
                    <a:pt x="287" y="861"/>
                  </a:lnTo>
                  <a:lnTo>
                    <a:pt x="297" y="864"/>
                  </a:lnTo>
                  <a:lnTo>
                    <a:pt x="309" y="865"/>
                  </a:lnTo>
                  <a:lnTo>
                    <a:pt x="309" y="865"/>
                  </a:lnTo>
                  <a:lnTo>
                    <a:pt x="320" y="864"/>
                  </a:lnTo>
                  <a:lnTo>
                    <a:pt x="331" y="861"/>
                  </a:lnTo>
                  <a:lnTo>
                    <a:pt x="341" y="855"/>
                  </a:lnTo>
                  <a:lnTo>
                    <a:pt x="349" y="848"/>
                  </a:lnTo>
                  <a:lnTo>
                    <a:pt x="356" y="840"/>
                  </a:lnTo>
                  <a:lnTo>
                    <a:pt x="362" y="829"/>
                  </a:lnTo>
                  <a:lnTo>
                    <a:pt x="365" y="819"/>
                  </a:lnTo>
                  <a:lnTo>
                    <a:pt x="366" y="807"/>
                  </a:lnTo>
                  <a:lnTo>
                    <a:pt x="366" y="130"/>
                  </a:lnTo>
                  <a:lnTo>
                    <a:pt x="366" y="130"/>
                  </a:lnTo>
                  <a:lnTo>
                    <a:pt x="384" y="152"/>
                  </a:lnTo>
                  <a:lnTo>
                    <a:pt x="395" y="165"/>
                  </a:lnTo>
                  <a:lnTo>
                    <a:pt x="407" y="177"/>
                  </a:lnTo>
                  <a:lnTo>
                    <a:pt x="407" y="177"/>
                  </a:lnTo>
                  <a:lnTo>
                    <a:pt x="427" y="193"/>
                  </a:lnTo>
                  <a:lnTo>
                    <a:pt x="448" y="209"/>
                  </a:lnTo>
                  <a:lnTo>
                    <a:pt x="473" y="224"/>
                  </a:lnTo>
                  <a:lnTo>
                    <a:pt x="501" y="237"/>
                  </a:lnTo>
                  <a:lnTo>
                    <a:pt x="501" y="237"/>
                  </a:lnTo>
                  <a:lnTo>
                    <a:pt x="503" y="232"/>
                  </a:lnTo>
                  <a:lnTo>
                    <a:pt x="503" y="225"/>
                  </a:lnTo>
                  <a:lnTo>
                    <a:pt x="502" y="217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490" y="198"/>
                  </a:lnTo>
                  <a:lnTo>
                    <a:pt x="481" y="186"/>
                  </a:lnTo>
                  <a:lnTo>
                    <a:pt x="472" y="172"/>
                  </a:lnTo>
                  <a:lnTo>
                    <a:pt x="465" y="157"/>
                  </a:lnTo>
                  <a:lnTo>
                    <a:pt x="465" y="157"/>
                  </a:lnTo>
                  <a:lnTo>
                    <a:pt x="452" y="151"/>
                  </a:lnTo>
                  <a:lnTo>
                    <a:pt x="441" y="144"/>
                  </a:lnTo>
                  <a:lnTo>
                    <a:pt x="430" y="137"/>
                  </a:lnTo>
                  <a:lnTo>
                    <a:pt x="421" y="129"/>
                  </a:lnTo>
                  <a:lnTo>
                    <a:pt x="413" y="120"/>
                  </a:lnTo>
                  <a:lnTo>
                    <a:pt x="405" y="111"/>
                  </a:lnTo>
                  <a:lnTo>
                    <a:pt x="398" y="101"/>
                  </a:lnTo>
                  <a:lnTo>
                    <a:pt x="392" y="91"/>
                  </a:lnTo>
                  <a:lnTo>
                    <a:pt x="387" y="81"/>
                  </a:lnTo>
                  <a:lnTo>
                    <a:pt x="383" y="70"/>
                  </a:lnTo>
                  <a:lnTo>
                    <a:pt x="376" y="49"/>
                  </a:lnTo>
                  <a:lnTo>
                    <a:pt x="371" y="28"/>
                  </a:lnTo>
                  <a:lnTo>
                    <a:pt x="369" y="9"/>
                  </a:lnTo>
                  <a:lnTo>
                    <a:pt x="369" y="9"/>
                  </a:lnTo>
                  <a:lnTo>
                    <a:pt x="362" y="5"/>
                  </a:lnTo>
                  <a:lnTo>
                    <a:pt x="362" y="5"/>
                  </a:lnTo>
                  <a:lnTo>
                    <a:pt x="351" y="2"/>
                  </a:lnTo>
                  <a:lnTo>
                    <a:pt x="346" y="1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34" y="1"/>
                  </a:lnTo>
                  <a:lnTo>
                    <a:pt x="331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0" y="1"/>
                  </a:lnTo>
                  <a:lnTo>
                    <a:pt x="128" y="4"/>
                  </a:lnTo>
                  <a:lnTo>
                    <a:pt x="114" y="9"/>
                  </a:lnTo>
                  <a:lnTo>
                    <a:pt x="100" y="16"/>
                  </a:lnTo>
                  <a:lnTo>
                    <a:pt x="87" y="25"/>
                  </a:lnTo>
                  <a:lnTo>
                    <a:pt x="74" y="38"/>
                  </a:lnTo>
                  <a:lnTo>
                    <a:pt x="62" y="53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0" y="90"/>
                  </a:lnTo>
                  <a:lnTo>
                    <a:pt x="30" y="113"/>
                  </a:lnTo>
                  <a:lnTo>
                    <a:pt x="21" y="140"/>
                  </a:lnTo>
                  <a:lnTo>
                    <a:pt x="14" y="170"/>
                  </a:lnTo>
                  <a:lnTo>
                    <a:pt x="8" y="203"/>
                  </a:lnTo>
                  <a:lnTo>
                    <a:pt x="4" y="241"/>
                  </a:lnTo>
                  <a:lnTo>
                    <a:pt x="1" y="282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1" y="367"/>
                  </a:lnTo>
                  <a:lnTo>
                    <a:pt x="3" y="410"/>
                  </a:lnTo>
                  <a:lnTo>
                    <a:pt x="3" y="410"/>
                  </a:lnTo>
                  <a:lnTo>
                    <a:pt x="4" y="417"/>
                  </a:lnTo>
                  <a:lnTo>
                    <a:pt x="6" y="422"/>
                  </a:lnTo>
                  <a:lnTo>
                    <a:pt x="10" y="429"/>
                  </a:lnTo>
                  <a:lnTo>
                    <a:pt x="14" y="434"/>
                  </a:lnTo>
                  <a:lnTo>
                    <a:pt x="20" y="439"/>
                  </a:lnTo>
                  <a:lnTo>
                    <a:pt x="26" y="441"/>
                  </a:lnTo>
                  <a:lnTo>
                    <a:pt x="33" y="443"/>
                  </a:lnTo>
                  <a:lnTo>
                    <a:pt x="40" y="445"/>
                  </a:lnTo>
                  <a:lnTo>
                    <a:pt x="40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3322638" y="3292475"/>
              <a:ext cx="58738" cy="100013"/>
            </a:xfrm>
            <a:custGeom>
              <a:avLst/>
              <a:gdLst>
                <a:gd name="T0" fmla="*/ 3 w 37"/>
                <a:gd name="T1" fmla="*/ 21 h 63"/>
                <a:gd name="T2" fmla="*/ 3 w 37"/>
                <a:gd name="T3" fmla="*/ 21 h 63"/>
                <a:gd name="T4" fmla="*/ 0 w 37"/>
                <a:gd name="T5" fmla="*/ 33 h 63"/>
                <a:gd name="T6" fmla="*/ 0 w 37"/>
                <a:gd name="T7" fmla="*/ 42 h 63"/>
                <a:gd name="T8" fmla="*/ 1 w 37"/>
                <a:gd name="T9" fmla="*/ 47 h 63"/>
                <a:gd name="T10" fmla="*/ 2 w 37"/>
                <a:gd name="T11" fmla="*/ 49 h 63"/>
                <a:gd name="T12" fmla="*/ 5 w 37"/>
                <a:gd name="T13" fmla="*/ 52 h 63"/>
                <a:gd name="T14" fmla="*/ 7 w 37"/>
                <a:gd name="T15" fmla="*/ 55 h 63"/>
                <a:gd name="T16" fmla="*/ 7 w 37"/>
                <a:gd name="T17" fmla="*/ 55 h 63"/>
                <a:gd name="T18" fmla="*/ 7 w 37"/>
                <a:gd name="T19" fmla="*/ 55 h 63"/>
                <a:gd name="T20" fmla="*/ 18 w 37"/>
                <a:gd name="T21" fmla="*/ 63 h 63"/>
                <a:gd name="T22" fmla="*/ 18 w 37"/>
                <a:gd name="T23" fmla="*/ 63 h 63"/>
                <a:gd name="T24" fmla="*/ 24 w 37"/>
                <a:gd name="T25" fmla="*/ 59 h 63"/>
                <a:gd name="T26" fmla="*/ 29 w 37"/>
                <a:gd name="T27" fmla="*/ 55 h 63"/>
                <a:gd name="T28" fmla="*/ 32 w 37"/>
                <a:gd name="T29" fmla="*/ 49 h 63"/>
                <a:gd name="T30" fmla="*/ 35 w 37"/>
                <a:gd name="T31" fmla="*/ 42 h 63"/>
                <a:gd name="T32" fmla="*/ 35 w 37"/>
                <a:gd name="T33" fmla="*/ 42 h 63"/>
                <a:gd name="T34" fmla="*/ 37 w 37"/>
                <a:gd name="T35" fmla="*/ 36 h 63"/>
                <a:gd name="T36" fmla="*/ 37 w 37"/>
                <a:gd name="T37" fmla="*/ 30 h 63"/>
                <a:gd name="T38" fmla="*/ 37 w 37"/>
                <a:gd name="T39" fmla="*/ 25 h 63"/>
                <a:gd name="T40" fmla="*/ 35 w 37"/>
                <a:gd name="T41" fmla="*/ 19 h 63"/>
                <a:gd name="T42" fmla="*/ 32 w 37"/>
                <a:gd name="T43" fmla="*/ 13 h 63"/>
                <a:gd name="T44" fmla="*/ 30 w 37"/>
                <a:gd name="T45" fmla="*/ 8 h 63"/>
                <a:gd name="T46" fmla="*/ 25 w 37"/>
                <a:gd name="T47" fmla="*/ 4 h 63"/>
                <a:gd name="T48" fmla="*/ 21 w 37"/>
                <a:gd name="T49" fmla="*/ 0 h 63"/>
                <a:gd name="T50" fmla="*/ 21 w 37"/>
                <a:gd name="T51" fmla="*/ 0 h 63"/>
                <a:gd name="T52" fmla="*/ 13 w 37"/>
                <a:gd name="T53" fmla="*/ 11 h 63"/>
                <a:gd name="T54" fmla="*/ 3 w 37"/>
                <a:gd name="T55" fmla="*/ 21 h 63"/>
                <a:gd name="T56" fmla="*/ 3 w 37"/>
                <a:gd name="T57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63">
                  <a:moveTo>
                    <a:pt x="3" y="21"/>
                  </a:moveTo>
                  <a:lnTo>
                    <a:pt x="3" y="21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2" y="49"/>
                  </a:lnTo>
                  <a:lnTo>
                    <a:pt x="5" y="52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24" y="59"/>
                  </a:lnTo>
                  <a:lnTo>
                    <a:pt x="29" y="55"/>
                  </a:lnTo>
                  <a:lnTo>
                    <a:pt x="32" y="49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6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2" y="13"/>
                  </a:lnTo>
                  <a:lnTo>
                    <a:pt x="30" y="8"/>
                  </a:lnTo>
                  <a:lnTo>
                    <a:pt x="25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11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58"/>
            <p:cNvSpPr/>
            <p:nvPr/>
          </p:nvSpPr>
          <p:spPr bwMode="auto">
            <a:xfrm>
              <a:off x="2662238" y="2622550"/>
              <a:ext cx="330200" cy="331788"/>
            </a:xfrm>
            <a:custGeom>
              <a:avLst/>
              <a:gdLst>
                <a:gd name="T0" fmla="*/ 104 w 208"/>
                <a:gd name="T1" fmla="*/ 0 h 209"/>
                <a:gd name="T2" fmla="*/ 83 w 208"/>
                <a:gd name="T3" fmla="*/ 3 h 209"/>
                <a:gd name="T4" fmla="*/ 64 w 208"/>
                <a:gd name="T5" fmla="*/ 9 h 209"/>
                <a:gd name="T6" fmla="*/ 46 w 208"/>
                <a:gd name="T7" fmla="*/ 18 h 209"/>
                <a:gd name="T8" fmla="*/ 31 w 208"/>
                <a:gd name="T9" fmla="*/ 31 h 209"/>
                <a:gd name="T10" fmla="*/ 18 w 208"/>
                <a:gd name="T11" fmla="*/ 47 h 209"/>
                <a:gd name="T12" fmla="*/ 8 w 208"/>
                <a:gd name="T13" fmla="*/ 64 h 209"/>
                <a:gd name="T14" fmla="*/ 2 w 208"/>
                <a:gd name="T15" fmla="*/ 84 h 209"/>
                <a:gd name="T16" fmla="*/ 0 w 208"/>
                <a:gd name="T17" fmla="*/ 105 h 209"/>
                <a:gd name="T18" fmla="*/ 1 w 208"/>
                <a:gd name="T19" fmla="*/ 115 h 209"/>
                <a:gd name="T20" fmla="*/ 4 w 208"/>
                <a:gd name="T21" fmla="*/ 136 h 209"/>
                <a:gd name="T22" fmla="*/ 13 w 208"/>
                <a:gd name="T23" fmla="*/ 155 h 209"/>
                <a:gd name="T24" fmla="*/ 24 w 208"/>
                <a:gd name="T25" fmla="*/ 171 h 209"/>
                <a:gd name="T26" fmla="*/ 38 w 208"/>
                <a:gd name="T27" fmla="*/ 185 h 209"/>
                <a:gd name="T28" fmla="*/ 54 w 208"/>
                <a:gd name="T29" fmla="*/ 196 h 209"/>
                <a:gd name="T30" fmla="*/ 74 w 208"/>
                <a:gd name="T31" fmla="*/ 204 h 209"/>
                <a:gd name="T32" fmla="*/ 94 w 208"/>
                <a:gd name="T33" fmla="*/ 208 h 209"/>
                <a:gd name="T34" fmla="*/ 104 w 208"/>
                <a:gd name="T35" fmla="*/ 209 h 209"/>
                <a:gd name="T36" fmla="*/ 126 w 208"/>
                <a:gd name="T37" fmla="*/ 207 h 209"/>
                <a:gd name="T38" fmla="*/ 145 w 208"/>
                <a:gd name="T39" fmla="*/ 201 h 209"/>
                <a:gd name="T40" fmla="*/ 163 w 208"/>
                <a:gd name="T41" fmla="*/ 192 h 209"/>
                <a:gd name="T42" fmla="*/ 178 w 208"/>
                <a:gd name="T43" fmla="*/ 179 h 209"/>
                <a:gd name="T44" fmla="*/ 191 w 208"/>
                <a:gd name="T45" fmla="*/ 163 h 209"/>
                <a:gd name="T46" fmla="*/ 200 w 208"/>
                <a:gd name="T47" fmla="*/ 145 h 209"/>
                <a:gd name="T48" fmla="*/ 207 w 208"/>
                <a:gd name="T49" fmla="*/ 126 h 209"/>
                <a:gd name="T50" fmla="*/ 208 w 208"/>
                <a:gd name="T51" fmla="*/ 105 h 209"/>
                <a:gd name="T52" fmla="*/ 208 w 208"/>
                <a:gd name="T53" fmla="*/ 94 h 209"/>
                <a:gd name="T54" fmla="*/ 204 w 208"/>
                <a:gd name="T55" fmla="*/ 73 h 209"/>
                <a:gd name="T56" fmla="*/ 197 w 208"/>
                <a:gd name="T57" fmla="*/ 55 h 209"/>
                <a:gd name="T58" fmla="*/ 185 w 208"/>
                <a:gd name="T59" fmla="*/ 39 h 209"/>
                <a:gd name="T60" fmla="*/ 171 w 208"/>
                <a:gd name="T61" fmla="*/ 24 h 209"/>
                <a:gd name="T62" fmla="*/ 154 w 208"/>
                <a:gd name="T63" fmla="*/ 13 h 209"/>
                <a:gd name="T64" fmla="*/ 135 w 208"/>
                <a:gd name="T65" fmla="*/ 5 h 209"/>
                <a:gd name="T66" fmla="*/ 116 w 208"/>
                <a:gd name="T67" fmla="*/ 0 h 209"/>
                <a:gd name="T68" fmla="*/ 104 w 208"/>
                <a:gd name="T6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lnTo>
                    <a:pt x="104" y="0"/>
                  </a:lnTo>
                  <a:lnTo>
                    <a:pt x="94" y="0"/>
                  </a:lnTo>
                  <a:lnTo>
                    <a:pt x="83" y="3"/>
                  </a:lnTo>
                  <a:lnTo>
                    <a:pt x="74" y="5"/>
                  </a:lnTo>
                  <a:lnTo>
                    <a:pt x="64" y="9"/>
                  </a:lnTo>
                  <a:lnTo>
                    <a:pt x="54" y="13"/>
                  </a:lnTo>
                  <a:lnTo>
                    <a:pt x="46" y="18"/>
                  </a:lnTo>
                  <a:lnTo>
                    <a:pt x="38" y="24"/>
                  </a:lnTo>
                  <a:lnTo>
                    <a:pt x="31" y="31"/>
                  </a:lnTo>
                  <a:lnTo>
                    <a:pt x="24" y="39"/>
                  </a:lnTo>
                  <a:lnTo>
                    <a:pt x="18" y="47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4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5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8" y="145"/>
                  </a:lnTo>
                  <a:lnTo>
                    <a:pt x="13" y="155"/>
                  </a:lnTo>
                  <a:lnTo>
                    <a:pt x="18" y="163"/>
                  </a:lnTo>
                  <a:lnTo>
                    <a:pt x="24" y="171"/>
                  </a:lnTo>
                  <a:lnTo>
                    <a:pt x="31" y="179"/>
                  </a:lnTo>
                  <a:lnTo>
                    <a:pt x="38" y="185"/>
                  </a:lnTo>
                  <a:lnTo>
                    <a:pt x="46" y="192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4" y="204"/>
                  </a:lnTo>
                  <a:lnTo>
                    <a:pt x="83" y="207"/>
                  </a:lnTo>
                  <a:lnTo>
                    <a:pt x="94" y="208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6" y="208"/>
                  </a:lnTo>
                  <a:lnTo>
                    <a:pt x="126" y="207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3" y="192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1"/>
                  </a:lnTo>
                  <a:lnTo>
                    <a:pt x="191" y="163"/>
                  </a:lnTo>
                  <a:lnTo>
                    <a:pt x="197" y="155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7" y="126"/>
                  </a:lnTo>
                  <a:lnTo>
                    <a:pt x="208" y="11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7" y="55"/>
                  </a:lnTo>
                  <a:lnTo>
                    <a:pt x="191" y="47"/>
                  </a:lnTo>
                  <a:lnTo>
                    <a:pt x="185" y="39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8"/>
                  </a:lnTo>
                  <a:lnTo>
                    <a:pt x="154" y="13"/>
                  </a:lnTo>
                  <a:lnTo>
                    <a:pt x="145" y="9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3043238" y="2887663"/>
              <a:ext cx="481013" cy="550863"/>
            </a:xfrm>
            <a:custGeom>
              <a:avLst/>
              <a:gdLst>
                <a:gd name="T0" fmla="*/ 103 w 303"/>
                <a:gd name="T1" fmla="*/ 233 h 347"/>
                <a:gd name="T2" fmla="*/ 132 w 303"/>
                <a:gd name="T3" fmla="*/ 270 h 347"/>
                <a:gd name="T4" fmla="*/ 135 w 303"/>
                <a:gd name="T5" fmla="*/ 282 h 347"/>
                <a:gd name="T6" fmla="*/ 135 w 303"/>
                <a:gd name="T7" fmla="*/ 304 h 347"/>
                <a:gd name="T8" fmla="*/ 126 w 303"/>
                <a:gd name="T9" fmla="*/ 318 h 347"/>
                <a:gd name="T10" fmla="*/ 109 w 303"/>
                <a:gd name="T11" fmla="*/ 331 h 347"/>
                <a:gd name="T12" fmla="*/ 102 w 303"/>
                <a:gd name="T13" fmla="*/ 346 h 347"/>
                <a:gd name="T14" fmla="*/ 104 w 303"/>
                <a:gd name="T15" fmla="*/ 347 h 347"/>
                <a:gd name="T16" fmla="*/ 200 w 303"/>
                <a:gd name="T17" fmla="*/ 347 h 347"/>
                <a:gd name="T18" fmla="*/ 201 w 303"/>
                <a:gd name="T19" fmla="*/ 344 h 347"/>
                <a:gd name="T20" fmla="*/ 194 w 303"/>
                <a:gd name="T21" fmla="*/ 331 h 347"/>
                <a:gd name="T22" fmla="*/ 175 w 303"/>
                <a:gd name="T23" fmla="*/ 314 h 347"/>
                <a:gd name="T24" fmla="*/ 167 w 303"/>
                <a:gd name="T25" fmla="*/ 297 h 347"/>
                <a:gd name="T26" fmla="*/ 169 w 303"/>
                <a:gd name="T27" fmla="*/ 276 h 347"/>
                <a:gd name="T28" fmla="*/ 182 w 303"/>
                <a:gd name="T29" fmla="*/ 260 h 347"/>
                <a:gd name="T30" fmla="*/ 208 w 303"/>
                <a:gd name="T31" fmla="*/ 217 h 347"/>
                <a:gd name="T32" fmla="*/ 227 w 303"/>
                <a:gd name="T33" fmla="*/ 209 h 347"/>
                <a:gd name="T34" fmla="*/ 251 w 303"/>
                <a:gd name="T35" fmla="*/ 192 h 347"/>
                <a:gd name="T36" fmla="*/ 279 w 303"/>
                <a:gd name="T37" fmla="*/ 154 h 347"/>
                <a:gd name="T38" fmla="*/ 296 w 303"/>
                <a:gd name="T39" fmla="*/ 105 h 347"/>
                <a:gd name="T40" fmla="*/ 303 w 303"/>
                <a:gd name="T41" fmla="*/ 48 h 347"/>
                <a:gd name="T42" fmla="*/ 244 w 303"/>
                <a:gd name="T43" fmla="*/ 22 h 347"/>
                <a:gd name="T44" fmla="*/ 245 w 303"/>
                <a:gd name="T45" fmla="*/ 6 h 347"/>
                <a:gd name="T46" fmla="*/ 244 w 303"/>
                <a:gd name="T47" fmla="*/ 1 h 347"/>
                <a:gd name="T48" fmla="*/ 60 w 303"/>
                <a:gd name="T49" fmla="*/ 0 h 347"/>
                <a:gd name="T50" fmla="*/ 58 w 303"/>
                <a:gd name="T51" fmla="*/ 4 h 347"/>
                <a:gd name="T52" fmla="*/ 59 w 303"/>
                <a:gd name="T53" fmla="*/ 22 h 347"/>
                <a:gd name="T54" fmla="*/ 0 w 303"/>
                <a:gd name="T55" fmla="*/ 29 h 347"/>
                <a:gd name="T56" fmla="*/ 3 w 303"/>
                <a:gd name="T57" fmla="*/ 90 h 347"/>
                <a:gd name="T58" fmla="*/ 17 w 303"/>
                <a:gd name="T59" fmla="*/ 138 h 347"/>
                <a:gd name="T60" fmla="*/ 46 w 303"/>
                <a:gd name="T61" fmla="*/ 185 h 347"/>
                <a:gd name="T62" fmla="*/ 68 w 303"/>
                <a:gd name="T63" fmla="*/ 203 h 347"/>
                <a:gd name="T64" fmla="*/ 96 w 303"/>
                <a:gd name="T65" fmla="*/ 217 h 347"/>
                <a:gd name="T66" fmla="*/ 284 w 303"/>
                <a:gd name="T67" fmla="*/ 43 h 347"/>
                <a:gd name="T68" fmla="*/ 280 w 303"/>
                <a:gd name="T69" fmla="*/ 84 h 347"/>
                <a:gd name="T70" fmla="*/ 269 w 303"/>
                <a:gd name="T71" fmla="*/ 132 h 347"/>
                <a:gd name="T72" fmla="*/ 250 w 303"/>
                <a:gd name="T73" fmla="*/ 164 h 347"/>
                <a:gd name="T74" fmla="*/ 227 w 303"/>
                <a:gd name="T75" fmla="*/ 180 h 347"/>
                <a:gd name="T76" fmla="*/ 226 w 303"/>
                <a:gd name="T77" fmla="*/ 164 h 347"/>
                <a:gd name="T78" fmla="*/ 241 w 303"/>
                <a:gd name="T79" fmla="*/ 73 h 347"/>
                <a:gd name="T80" fmla="*/ 60 w 303"/>
                <a:gd name="T81" fmla="*/ 43 h 347"/>
                <a:gd name="T82" fmla="*/ 67 w 303"/>
                <a:gd name="T83" fmla="*/ 108 h 347"/>
                <a:gd name="T84" fmla="*/ 82 w 303"/>
                <a:gd name="T85" fmla="*/ 182 h 347"/>
                <a:gd name="T86" fmla="*/ 72 w 303"/>
                <a:gd name="T87" fmla="*/ 179 h 347"/>
                <a:gd name="T88" fmla="*/ 46 w 303"/>
                <a:gd name="T89" fmla="*/ 154 h 347"/>
                <a:gd name="T90" fmla="*/ 31 w 303"/>
                <a:gd name="T91" fmla="*/ 120 h 347"/>
                <a:gd name="T92" fmla="*/ 21 w 303"/>
                <a:gd name="T93" fmla="*/ 6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3" h="347">
                  <a:moveTo>
                    <a:pt x="96" y="217"/>
                  </a:moveTo>
                  <a:lnTo>
                    <a:pt x="96" y="217"/>
                  </a:lnTo>
                  <a:lnTo>
                    <a:pt x="103" y="233"/>
                  </a:lnTo>
                  <a:lnTo>
                    <a:pt x="112" y="247"/>
                  </a:lnTo>
                  <a:lnTo>
                    <a:pt x="121" y="260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4" y="276"/>
                  </a:lnTo>
                  <a:lnTo>
                    <a:pt x="135" y="282"/>
                  </a:lnTo>
                  <a:lnTo>
                    <a:pt x="136" y="289"/>
                  </a:lnTo>
                  <a:lnTo>
                    <a:pt x="136" y="297"/>
                  </a:lnTo>
                  <a:lnTo>
                    <a:pt x="135" y="304"/>
                  </a:lnTo>
                  <a:lnTo>
                    <a:pt x="132" y="311"/>
                  </a:lnTo>
                  <a:lnTo>
                    <a:pt x="130" y="314"/>
                  </a:lnTo>
                  <a:lnTo>
                    <a:pt x="126" y="318"/>
                  </a:lnTo>
                  <a:lnTo>
                    <a:pt x="126" y="318"/>
                  </a:lnTo>
                  <a:lnTo>
                    <a:pt x="109" y="331"/>
                  </a:lnTo>
                  <a:lnTo>
                    <a:pt x="109" y="331"/>
                  </a:lnTo>
                  <a:lnTo>
                    <a:pt x="102" y="344"/>
                  </a:lnTo>
                  <a:lnTo>
                    <a:pt x="102" y="344"/>
                  </a:lnTo>
                  <a:lnTo>
                    <a:pt x="102" y="346"/>
                  </a:lnTo>
                  <a:lnTo>
                    <a:pt x="102" y="346"/>
                  </a:lnTo>
                  <a:lnTo>
                    <a:pt x="103" y="347"/>
                  </a:lnTo>
                  <a:lnTo>
                    <a:pt x="104" y="347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0" y="347"/>
                  </a:lnTo>
                  <a:lnTo>
                    <a:pt x="201" y="346"/>
                  </a:lnTo>
                  <a:lnTo>
                    <a:pt x="201" y="346"/>
                  </a:lnTo>
                  <a:lnTo>
                    <a:pt x="201" y="344"/>
                  </a:lnTo>
                  <a:lnTo>
                    <a:pt x="201" y="344"/>
                  </a:lnTo>
                  <a:lnTo>
                    <a:pt x="194" y="331"/>
                  </a:lnTo>
                  <a:lnTo>
                    <a:pt x="194" y="331"/>
                  </a:lnTo>
                  <a:lnTo>
                    <a:pt x="178" y="318"/>
                  </a:lnTo>
                  <a:lnTo>
                    <a:pt x="178" y="318"/>
                  </a:lnTo>
                  <a:lnTo>
                    <a:pt x="175" y="314"/>
                  </a:lnTo>
                  <a:lnTo>
                    <a:pt x="171" y="311"/>
                  </a:lnTo>
                  <a:lnTo>
                    <a:pt x="168" y="304"/>
                  </a:lnTo>
                  <a:lnTo>
                    <a:pt x="167" y="297"/>
                  </a:lnTo>
                  <a:lnTo>
                    <a:pt x="167" y="289"/>
                  </a:lnTo>
                  <a:lnTo>
                    <a:pt x="168" y="282"/>
                  </a:lnTo>
                  <a:lnTo>
                    <a:pt x="169" y="276"/>
                  </a:lnTo>
                  <a:lnTo>
                    <a:pt x="171" y="270"/>
                  </a:lnTo>
                  <a:lnTo>
                    <a:pt x="171" y="270"/>
                  </a:lnTo>
                  <a:lnTo>
                    <a:pt x="182" y="260"/>
                  </a:lnTo>
                  <a:lnTo>
                    <a:pt x="192" y="247"/>
                  </a:lnTo>
                  <a:lnTo>
                    <a:pt x="200" y="233"/>
                  </a:lnTo>
                  <a:lnTo>
                    <a:pt x="208" y="217"/>
                  </a:lnTo>
                  <a:lnTo>
                    <a:pt x="208" y="217"/>
                  </a:lnTo>
                  <a:lnTo>
                    <a:pt x="218" y="214"/>
                  </a:lnTo>
                  <a:lnTo>
                    <a:pt x="227" y="209"/>
                  </a:lnTo>
                  <a:lnTo>
                    <a:pt x="236" y="203"/>
                  </a:lnTo>
                  <a:lnTo>
                    <a:pt x="243" y="197"/>
                  </a:lnTo>
                  <a:lnTo>
                    <a:pt x="251" y="192"/>
                  </a:lnTo>
                  <a:lnTo>
                    <a:pt x="257" y="185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8"/>
                  </a:lnTo>
                  <a:lnTo>
                    <a:pt x="292" y="122"/>
                  </a:lnTo>
                  <a:lnTo>
                    <a:pt x="296" y="105"/>
                  </a:lnTo>
                  <a:lnTo>
                    <a:pt x="300" y="90"/>
                  </a:lnTo>
                  <a:lnTo>
                    <a:pt x="302" y="73"/>
                  </a:lnTo>
                  <a:lnTo>
                    <a:pt x="303" y="48"/>
                  </a:lnTo>
                  <a:lnTo>
                    <a:pt x="303" y="29"/>
                  </a:lnTo>
                  <a:lnTo>
                    <a:pt x="302" y="22"/>
                  </a:lnTo>
                  <a:lnTo>
                    <a:pt x="244" y="22"/>
                  </a:lnTo>
                  <a:lnTo>
                    <a:pt x="244" y="22"/>
                  </a:lnTo>
                  <a:lnTo>
                    <a:pt x="245" y="6"/>
                  </a:lnTo>
                  <a:lnTo>
                    <a:pt x="245" y="6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4" y="1"/>
                  </a:lnTo>
                  <a:lnTo>
                    <a:pt x="243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9" y="1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9"/>
                  </a:lnTo>
                  <a:lnTo>
                    <a:pt x="0" y="48"/>
                  </a:lnTo>
                  <a:lnTo>
                    <a:pt x="2" y="73"/>
                  </a:lnTo>
                  <a:lnTo>
                    <a:pt x="3" y="90"/>
                  </a:lnTo>
                  <a:lnTo>
                    <a:pt x="7" y="105"/>
                  </a:lnTo>
                  <a:lnTo>
                    <a:pt x="11" y="122"/>
                  </a:lnTo>
                  <a:lnTo>
                    <a:pt x="17" y="138"/>
                  </a:lnTo>
                  <a:lnTo>
                    <a:pt x="24" y="154"/>
                  </a:lnTo>
                  <a:lnTo>
                    <a:pt x="34" y="171"/>
                  </a:lnTo>
                  <a:lnTo>
                    <a:pt x="46" y="185"/>
                  </a:lnTo>
                  <a:lnTo>
                    <a:pt x="53" y="192"/>
                  </a:lnTo>
                  <a:lnTo>
                    <a:pt x="60" y="197"/>
                  </a:lnTo>
                  <a:lnTo>
                    <a:pt x="68" y="203"/>
                  </a:lnTo>
                  <a:lnTo>
                    <a:pt x="76" y="209"/>
                  </a:lnTo>
                  <a:lnTo>
                    <a:pt x="85" y="214"/>
                  </a:lnTo>
                  <a:lnTo>
                    <a:pt x="96" y="217"/>
                  </a:lnTo>
                  <a:lnTo>
                    <a:pt x="96" y="217"/>
                  </a:lnTo>
                  <a:close/>
                  <a:moveTo>
                    <a:pt x="243" y="43"/>
                  </a:moveTo>
                  <a:lnTo>
                    <a:pt x="284" y="43"/>
                  </a:lnTo>
                  <a:lnTo>
                    <a:pt x="284" y="43"/>
                  </a:lnTo>
                  <a:lnTo>
                    <a:pt x="282" y="63"/>
                  </a:lnTo>
                  <a:lnTo>
                    <a:pt x="280" y="84"/>
                  </a:lnTo>
                  <a:lnTo>
                    <a:pt x="276" y="107"/>
                  </a:lnTo>
                  <a:lnTo>
                    <a:pt x="272" y="120"/>
                  </a:lnTo>
                  <a:lnTo>
                    <a:pt x="269" y="132"/>
                  </a:lnTo>
                  <a:lnTo>
                    <a:pt x="263" y="144"/>
                  </a:lnTo>
                  <a:lnTo>
                    <a:pt x="257" y="154"/>
                  </a:lnTo>
                  <a:lnTo>
                    <a:pt x="250" y="164"/>
                  </a:lnTo>
                  <a:lnTo>
                    <a:pt x="242" y="172"/>
                  </a:lnTo>
                  <a:lnTo>
                    <a:pt x="231" y="179"/>
                  </a:lnTo>
                  <a:lnTo>
                    <a:pt x="227" y="180"/>
                  </a:lnTo>
                  <a:lnTo>
                    <a:pt x="221" y="182"/>
                  </a:lnTo>
                  <a:lnTo>
                    <a:pt x="221" y="182"/>
                  </a:lnTo>
                  <a:lnTo>
                    <a:pt x="226" y="164"/>
                  </a:lnTo>
                  <a:lnTo>
                    <a:pt x="230" y="145"/>
                  </a:lnTo>
                  <a:lnTo>
                    <a:pt x="237" y="108"/>
                  </a:lnTo>
                  <a:lnTo>
                    <a:pt x="241" y="73"/>
                  </a:lnTo>
                  <a:lnTo>
                    <a:pt x="243" y="43"/>
                  </a:lnTo>
                  <a:lnTo>
                    <a:pt x="243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2" y="73"/>
                  </a:lnTo>
                  <a:lnTo>
                    <a:pt x="67" y="108"/>
                  </a:lnTo>
                  <a:lnTo>
                    <a:pt x="73" y="145"/>
                  </a:lnTo>
                  <a:lnTo>
                    <a:pt x="77" y="164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76" y="180"/>
                  </a:lnTo>
                  <a:lnTo>
                    <a:pt x="72" y="179"/>
                  </a:lnTo>
                  <a:lnTo>
                    <a:pt x="62" y="172"/>
                  </a:lnTo>
                  <a:lnTo>
                    <a:pt x="53" y="164"/>
                  </a:lnTo>
                  <a:lnTo>
                    <a:pt x="46" y="154"/>
                  </a:lnTo>
                  <a:lnTo>
                    <a:pt x="40" y="144"/>
                  </a:lnTo>
                  <a:lnTo>
                    <a:pt x="36" y="132"/>
                  </a:lnTo>
                  <a:lnTo>
                    <a:pt x="31" y="120"/>
                  </a:lnTo>
                  <a:lnTo>
                    <a:pt x="28" y="107"/>
                  </a:lnTo>
                  <a:lnTo>
                    <a:pt x="23" y="84"/>
                  </a:lnTo>
                  <a:lnTo>
                    <a:pt x="21" y="63"/>
                  </a:lnTo>
                  <a:lnTo>
                    <a:pt x="21" y="43"/>
                  </a:lnTo>
                  <a:lnTo>
                    <a:pt x="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53748" y="1742093"/>
            <a:ext cx="325084" cy="595988"/>
            <a:chOff x="1778455" y="1800225"/>
            <a:chExt cx="819150" cy="1501776"/>
          </a:xfrm>
          <a:solidFill>
            <a:schemeClr val="tx2"/>
          </a:solidFill>
        </p:grpSpPr>
        <p:sp>
          <p:nvSpPr>
            <p:cNvPr id="83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361"/>
            <p:cNvSpPr/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895558" y="1742093"/>
            <a:ext cx="316264" cy="595988"/>
            <a:chOff x="4264479" y="1800225"/>
            <a:chExt cx="796925" cy="1501776"/>
          </a:xfrm>
          <a:solidFill>
            <a:schemeClr val="tx2"/>
          </a:solidFill>
        </p:grpSpPr>
        <p:sp>
          <p:nvSpPr>
            <p:cNvPr id="88" name="Oval 363"/>
            <p:cNvSpPr>
              <a:spLocks noChangeArrowheads="1"/>
            </p:cNvSpPr>
            <p:nvPr/>
          </p:nvSpPr>
          <p:spPr bwMode="auto">
            <a:xfrm>
              <a:off x="4650242" y="1800225"/>
              <a:ext cx="227013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Rectangle 364"/>
            <p:cNvSpPr>
              <a:spLocks noChangeArrowheads="1"/>
            </p:cNvSpPr>
            <p:nvPr/>
          </p:nvSpPr>
          <p:spPr bwMode="auto">
            <a:xfrm>
              <a:off x="4732792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365"/>
            <p:cNvSpPr/>
            <p:nvPr/>
          </p:nvSpPr>
          <p:spPr bwMode="auto">
            <a:xfrm>
              <a:off x="4732792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366"/>
            <p:cNvSpPr>
              <a:spLocks noEditPoints="1"/>
            </p:cNvSpPr>
            <p:nvPr/>
          </p:nvSpPr>
          <p:spPr bwMode="auto">
            <a:xfrm>
              <a:off x="4264479" y="2097088"/>
              <a:ext cx="796925" cy="1204913"/>
            </a:xfrm>
            <a:custGeom>
              <a:avLst/>
              <a:gdLst>
                <a:gd name="T0" fmla="*/ 270 w 271"/>
                <a:gd name="T1" fmla="*/ 175 h 409"/>
                <a:gd name="T2" fmla="*/ 258 w 271"/>
                <a:gd name="T3" fmla="*/ 54 h 409"/>
                <a:gd name="T4" fmla="*/ 215 w 271"/>
                <a:gd name="T5" fmla="*/ 1 h 409"/>
                <a:gd name="T6" fmla="*/ 169 w 271"/>
                <a:gd name="T7" fmla="*/ 60 h 409"/>
                <a:gd name="T8" fmla="*/ 123 w 271"/>
                <a:gd name="T9" fmla="*/ 0 h 409"/>
                <a:gd name="T10" fmla="*/ 73 w 271"/>
                <a:gd name="T11" fmla="*/ 47 h 409"/>
                <a:gd name="T12" fmla="*/ 61 w 271"/>
                <a:gd name="T13" fmla="*/ 72 h 409"/>
                <a:gd name="T14" fmla="*/ 28 w 271"/>
                <a:gd name="T15" fmla="*/ 37 h 409"/>
                <a:gd name="T16" fmla="*/ 7 w 271"/>
                <a:gd name="T17" fmla="*/ 36 h 409"/>
                <a:gd name="T18" fmla="*/ 5 w 271"/>
                <a:gd name="T19" fmla="*/ 57 h 409"/>
                <a:gd name="T20" fmla="*/ 53 w 271"/>
                <a:gd name="T21" fmla="*/ 119 h 409"/>
                <a:gd name="T22" fmla="*/ 82 w 271"/>
                <a:gd name="T23" fmla="*/ 117 h 409"/>
                <a:gd name="T24" fmla="*/ 101 w 271"/>
                <a:gd name="T25" fmla="*/ 92 h 409"/>
                <a:gd name="T26" fmla="*/ 119 w 271"/>
                <a:gd name="T27" fmla="*/ 389 h 409"/>
                <a:gd name="T28" fmla="*/ 139 w 271"/>
                <a:gd name="T29" fmla="*/ 409 h 409"/>
                <a:gd name="T30" fmla="*/ 158 w 271"/>
                <a:gd name="T31" fmla="*/ 389 h 409"/>
                <a:gd name="T32" fmla="*/ 166 w 271"/>
                <a:gd name="T33" fmla="*/ 211 h 409"/>
                <a:gd name="T34" fmla="*/ 174 w 271"/>
                <a:gd name="T35" fmla="*/ 389 h 409"/>
                <a:gd name="T36" fmla="*/ 194 w 271"/>
                <a:gd name="T37" fmla="*/ 409 h 409"/>
                <a:gd name="T38" fmla="*/ 214 w 271"/>
                <a:gd name="T39" fmla="*/ 389 h 409"/>
                <a:gd name="T40" fmla="*/ 233 w 271"/>
                <a:gd name="T41" fmla="*/ 151 h 409"/>
                <a:gd name="T42" fmla="*/ 240 w 271"/>
                <a:gd name="T43" fmla="*/ 179 h 409"/>
                <a:gd name="T44" fmla="*/ 257 w 271"/>
                <a:gd name="T45" fmla="*/ 192 h 409"/>
                <a:gd name="T46" fmla="*/ 270 w 271"/>
                <a:gd name="T47" fmla="*/ 175 h 409"/>
                <a:gd name="T48" fmla="*/ 169 w 271"/>
                <a:gd name="T49" fmla="*/ 125 h 409"/>
                <a:gd name="T50" fmla="*/ 164 w 271"/>
                <a:gd name="T51" fmla="*/ 119 h 409"/>
                <a:gd name="T52" fmla="*/ 169 w 271"/>
                <a:gd name="T53" fmla="*/ 114 h 409"/>
                <a:gd name="T54" fmla="*/ 175 w 271"/>
                <a:gd name="T55" fmla="*/ 119 h 409"/>
                <a:gd name="T56" fmla="*/ 169 w 271"/>
                <a:gd name="T57" fmla="*/ 125 h 409"/>
                <a:gd name="T58" fmla="*/ 169 w 271"/>
                <a:gd name="T59" fmla="*/ 95 h 409"/>
                <a:gd name="T60" fmla="*/ 164 w 271"/>
                <a:gd name="T61" fmla="*/ 89 h 409"/>
                <a:gd name="T62" fmla="*/ 169 w 271"/>
                <a:gd name="T63" fmla="*/ 83 h 409"/>
                <a:gd name="T64" fmla="*/ 175 w 271"/>
                <a:gd name="T65" fmla="*/ 89 h 409"/>
                <a:gd name="T66" fmla="*/ 169 w 271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409">
                  <a:moveTo>
                    <a:pt x="270" y="175"/>
                  </a:moveTo>
                  <a:cubicBezTo>
                    <a:pt x="258" y="54"/>
                    <a:pt x="258" y="54"/>
                    <a:pt x="258" y="54"/>
                  </a:cubicBezTo>
                  <a:cubicBezTo>
                    <a:pt x="255" y="27"/>
                    <a:pt x="237" y="11"/>
                    <a:pt x="215" y="1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4" y="9"/>
                    <a:pt x="86" y="24"/>
                    <a:pt x="73" y="47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3" y="31"/>
                    <a:pt x="13" y="30"/>
                    <a:pt x="7" y="36"/>
                  </a:cubicBezTo>
                  <a:cubicBezTo>
                    <a:pt x="0" y="41"/>
                    <a:pt x="0" y="51"/>
                    <a:pt x="5" y="57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0" y="126"/>
                    <a:pt x="76" y="125"/>
                    <a:pt x="82" y="117"/>
                  </a:cubicBezTo>
                  <a:cubicBezTo>
                    <a:pt x="85" y="115"/>
                    <a:pt x="94" y="102"/>
                    <a:pt x="101" y="92"/>
                  </a:cubicBezTo>
                  <a:cubicBezTo>
                    <a:pt x="95" y="156"/>
                    <a:pt x="101" y="221"/>
                    <a:pt x="119" y="389"/>
                  </a:cubicBezTo>
                  <a:cubicBezTo>
                    <a:pt x="119" y="400"/>
                    <a:pt x="128" y="409"/>
                    <a:pt x="139" y="409"/>
                  </a:cubicBezTo>
                  <a:cubicBezTo>
                    <a:pt x="150" y="409"/>
                    <a:pt x="158" y="400"/>
                    <a:pt x="158" y="389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74" y="389"/>
                    <a:pt x="174" y="389"/>
                    <a:pt x="174" y="389"/>
                  </a:cubicBezTo>
                  <a:cubicBezTo>
                    <a:pt x="174" y="400"/>
                    <a:pt x="183" y="409"/>
                    <a:pt x="194" y="409"/>
                  </a:cubicBezTo>
                  <a:cubicBezTo>
                    <a:pt x="205" y="409"/>
                    <a:pt x="214" y="400"/>
                    <a:pt x="214" y="389"/>
                  </a:cubicBezTo>
                  <a:cubicBezTo>
                    <a:pt x="226" y="270"/>
                    <a:pt x="233" y="203"/>
                    <a:pt x="233" y="151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41" y="188"/>
                    <a:pt x="249" y="193"/>
                    <a:pt x="257" y="192"/>
                  </a:cubicBezTo>
                  <a:cubicBezTo>
                    <a:pt x="265" y="191"/>
                    <a:pt x="271" y="184"/>
                    <a:pt x="270" y="175"/>
                  </a:cubicBezTo>
                  <a:close/>
                  <a:moveTo>
                    <a:pt x="169" y="125"/>
                  </a:moveTo>
                  <a:cubicBezTo>
                    <a:pt x="166" y="125"/>
                    <a:pt x="164" y="122"/>
                    <a:pt x="164" y="119"/>
                  </a:cubicBezTo>
                  <a:cubicBezTo>
                    <a:pt x="164" y="116"/>
                    <a:pt x="166" y="114"/>
                    <a:pt x="169" y="114"/>
                  </a:cubicBezTo>
                  <a:cubicBezTo>
                    <a:pt x="173" y="114"/>
                    <a:pt x="175" y="116"/>
                    <a:pt x="175" y="119"/>
                  </a:cubicBezTo>
                  <a:cubicBezTo>
                    <a:pt x="175" y="122"/>
                    <a:pt x="173" y="125"/>
                    <a:pt x="169" y="125"/>
                  </a:cubicBezTo>
                  <a:close/>
                  <a:moveTo>
                    <a:pt x="169" y="95"/>
                  </a:moveTo>
                  <a:cubicBezTo>
                    <a:pt x="166" y="95"/>
                    <a:pt x="164" y="92"/>
                    <a:pt x="164" y="89"/>
                  </a:cubicBezTo>
                  <a:cubicBezTo>
                    <a:pt x="164" y="86"/>
                    <a:pt x="166" y="83"/>
                    <a:pt x="169" y="83"/>
                  </a:cubicBezTo>
                  <a:cubicBezTo>
                    <a:pt x="173" y="83"/>
                    <a:pt x="175" y="86"/>
                    <a:pt x="175" y="89"/>
                  </a:cubicBezTo>
                  <a:cubicBezTo>
                    <a:pt x="175" y="92"/>
                    <a:pt x="173" y="95"/>
                    <a:pt x="16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032360" y="1741778"/>
            <a:ext cx="253264" cy="596618"/>
            <a:chOff x="2005467" y="3832225"/>
            <a:chExt cx="638175" cy="1503363"/>
          </a:xfrm>
          <a:solidFill>
            <a:schemeClr val="tx2"/>
          </a:solidFill>
        </p:grpSpPr>
        <p:sp>
          <p:nvSpPr>
            <p:cNvPr id="93" name="Oval 383"/>
            <p:cNvSpPr>
              <a:spLocks noChangeArrowheads="1"/>
            </p:cNvSpPr>
            <p:nvPr/>
          </p:nvSpPr>
          <p:spPr bwMode="auto">
            <a:xfrm>
              <a:off x="2229305" y="3832225"/>
              <a:ext cx="228600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384"/>
            <p:cNvSpPr/>
            <p:nvPr/>
          </p:nvSpPr>
          <p:spPr bwMode="auto">
            <a:xfrm>
              <a:off x="2005467" y="4127500"/>
              <a:ext cx="638175" cy="1208088"/>
            </a:xfrm>
            <a:custGeom>
              <a:avLst/>
              <a:gdLst>
                <a:gd name="T0" fmla="*/ 216 w 217"/>
                <a:gd name="T1" fmla="*/ 176 h 410"/>
                <a:gd name="T2" fmla="*/ 203 w 217"/>
                <a:gd name="T3" fmla="*/ 55 h 410"/>
                <a:gd name="T4" fmla="*/ 161 w 217"/>
                <a:gd name="T5" fmla="*/ 2 h 410"/>
                <a:gd name="T6" fmla="*/ 115 w 217"/>
                <a:gd name="T7" fmla="*/ 61 h 410"/>
                <a:gd name="T8" fmla="*/ 67 w 217"/>
                <a:gd name="T9" fmla="*/ 0 h 410"/>
                <a:gd name="T10" fmla="*/ 19 w 217"/>
                <a:gd name="T11" fmla="*/ 48 h 410"/>
                <a:gd name="T12" fmla="*/ 0 w 217"/>
                <a:gd name="T13" fmla="*/ 126 h 410"/>
                <a:gd name="T14" fmla="*/ 0 w 217"/>
                <a:gd name="T15" fmla="*/ 126 h 410"/>
                <a:gd name="T16" fmla="*/ 21 w 217"/>
                <a:gd name="T17" fmla="*/ 147 h 410"/>
                <a:gd name="T18" fmla="*/ 95 w 217"/>
                <a:gd name="T19" fmla="*/ 142 h 410"/>
                <a:gd name="T20" fmla="*/ 110 w 217"/>
                <a:gd name="T21" fmla="*/ 126 h 410"/>
                <a:gd name="T22" fmla="*/ 95 w 217"/>
                <a:gd name="T23" fmla="*/ 111 h 410"/>
                <a:gd name="T24" fmla="*/ 44 w 217"/>
                <a:gd name="T25" fmla="*/ 109 h 410"/>
                <a:gd name="T26" fmla="*/ 46 w 217"/>
                <a:gd name="T27" fmla="*/ 99 h 410"/>
                <a:gd name="T28" fmla="*/ 84 w 217"/>
                <a:gd name="T29" fmla="*/ 102 h 410"/>
                <a:gd name="T30" fmla="*/ 84 w 217"/>
                <a:gd name="T31" fmla="*/ 80 h 410"/>
                <a:gd name="T32" fmla="*/ 98 w 217"/>
                <a:gd name="T33" fmla="*/ 66 h 410"/>
                <a:gd name="T34" fmla="*/ 137 w 217"/>
                <a:gd name="T35" fmla="*/ 66 h 410"/>
                <a:gd name="T36" fmla="*/ 152 w 217"/>
                <a:gd name="T37" fmla="*/ 80 h 410"/>
                <a:gd name="T38" fmla="*/ 152 w 217"/>
                <a:gd name="T39" fmla="*/ 150 h 410"/>
                <a:gd name="T40" fmla="*/ 137 w 217"/>
                <a:gd name="T41" fmla="*/ 165 h 410"/>
                <a:gd name="T42" fmla="*/ 98 w 217"/>
                <a:gd name="T43" fmla="*/ 165 h 410"/>
                <a:gd name="T44" fmla="*/ 84 w 217"/>
                <a:gd name="T45" fmla="*/ 151 h 410"/>
                <a:gd name="T46" fmla="*/ 45 w 217"/>
                <a:gd name="T47" fmla="*/ 154 h 410"/>
                <a:gd name="T48" fmla="*/ 64 w 217"/>
                <a:gd name="T49" fmla="*/ 390 h 410"/>
                <a:gd name="T50" fmla="*/ 84 w 217"/>
                <a:gd name="T51" fmla="*/ 410 h 410"/>
                <a:gd name="T52" fmla="*/ 104 w 217"/>
                <a:gd name="T53" fmla="*/ 390 h 410"/>
                <a:gd name="T54" fmla="*/ 112 w 217"/>
                <a:gd name="T55" fmla="*/ 212 h 410"/>
                <a:gd name="T56" fmla="*/ 120 w 217"/>
                <a:gd name="T57" fmla="*/ 390 h 410"/>
                <a:gd name="T58" fmla="*/ 139 w 217"/>
                <a:gd name="T59" fmla="*/ 410 h 410"/>
                <a:gd name="T60" fmla="*/ 159 w 217"/>
                <a:gd name="T61" fmla="*/ 390 h 410"/>
                <a:gd name="T62" fmla="*/ 179 w 217"/>
                <a:gd name="T63" fmla="*/ 152 h 410"/>
                <a:gd name="T64" fmla="*/ 186 w 217"/>
                <a:gd name="T65" fmla="*/ 180 h 410"/>
                <a:gd name="T66" fmla="*/ 203 w 217"/>
                <a:gd name="T67" fmla="*/ 193 h 410"/>
                <a:gd name="T68" fmla="*/ 216 w 217"/>
                <a:gd name="T69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410">
                  <a:moveTo>
                    <a:pt x="216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1" y="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7" y="8"/>
                    <a:pt x="28" y="23"/>
                    <a:pt x="19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8"/>
                    <a:pt x="9" y="147"/>
                    <a:pt x="21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4" y="142"/>
                    <a:pt x="110" y="135"/>
                    <a:pt x="110" y="126"/>
                  </a:cubicBezTo>
                  <a:cubicBezTo>
                    <a:pt x="110" y="118"/>
                    <a:pt x="104" y="111"/>
                    <a:pt x="95" y="111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09"/>
                    <a:pt x="46" y="97"/>
                    <a:pt x="46" y="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2"/>
                    <a:pt x="90" y="66"/>
                    <a:pt x="98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45" y="66"/>
                    <a:pt x="152" y="72"/>
                    <a:pt x="152" y="80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2" y="158"/>
                    <a:pt x="145" y="165"/>
                    <a:pt x="137" y="165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0" y="165"/>
                    <a:pt x="84" y="158"/>
                    <a:pt x="84" y="151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46" y="206"/>
                    <a:pt x="52" y="273"/>
                    <a:pt x="64" y="390"/>
                  </a:cubicBezTo>
                  <a:cubicBezTo>
                    <a:pt x="64" y="401"/>
                    <a:pt x="73" y="410"/>
                    <a:pt x="84" y="410"/>
                  </a:cubicBezTo>
                  <a:cubicBezTo>
                    <a:pt x="95" y="410"/>
                    <a:pt x="104" y="401"/>
                    <a:pt x="104" y="390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20" y="390"/>
                    <a:pt x="120" y="390"/>
                    <a:pt x="120" y="390"/>
                  </a:cubicBezTo>
                  <a:cubicBezTo>
                    <a:pt x="120" y="401"/>
                    <a:pt x="128" y="410"/>
                    <a:pt x="139" y="410"/>
                  </a:cubicBezTo>
                  <a:cubicBezTo>
                    <a:pt x="150" y="410"/>
                    <a:pt x="159" y="401"/>
                    <a:pt x="159" y="390"/>
                  </a:cubicBezTo>
                  <a:cubicBezTo>
                    <a:pt x="172" y="271"/>
                    <a:pt x="178" y="204"/>
                    <a:pt x="179" y="152"/>
                  </a:cubicBezTo>
                  <a:cubicBezTo>
                    <a:pt x="186" y="180"/>
                    <a:pt x="186" y="180"/>
                    <a:pt x="186" y="180"/>
                  </a:cubicBezTo>
                  <a:cubicBezTo>
                    <a:pt x="187" y="189"/>
                    <a:pt x="194" y="194"/>
                    <a:pt x="203" y="193"/>
                  </a:cubicBezTo>
                  <a:cubicBezTo>
                    <a:pt x="211" y="192"/>
                    <a:pt x="217" y="185"/>
                    <a:pt x="216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Rectangle 385"/>
            <p:cNvSpPr>
              <a:spLocks noChangeArrowheads="1"/>
            </p:cNvSpPr>
            <p:nvPr/>
          </p:nvSpPr>
          <p:spPr bwMode="auto">
            <a:xfrm>
              <a:off x="2313442" y="4127500"/>
              <a:ext cx="603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386"/>
            <p:cNvSpPr/>
            <p:nvPr/>
          </p:nvSpPr>
          <p:spPr bwMode="auto">
            <a:xfrm>
              <a:off x="2313442" y="4171950"/>
              <a:ext cx="60325" cy="107950"/>
            </a:xfrm>
            <a:custGeom>
              <a:avLst/>
              <a:gdLst>
                <a:gd name="T0" fmla="*/ 19 w 38"/>
                <a:gd name="T1" fmla="*/ 68 h 68"/>
                <a:gd name="T2" fmla="*/ 38 w 38"/>
                <a:gd name="T3" fmla="*/ 44 h 68"/>
                <a:gd name="T4" fmla="*/ 38 w 38"/>
                <a:gd name="T5" fmla="*/ 0 h 68"/>
                <a:gd name="T6" fmla="*/ 0 w 38"/>
                <a:gd name="T7" fmla="*/ 0 h 68"/>
                <a:gd name="T8" fmla="*/ 0 w 38"/>
                <a:gd name="T9" fmla="*/ 44 h 68"/>
                <a:gd name="T10" fmla="*/ 19 w 3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8">
                  <a:moveTo>
                    <a:pt x="19" y="68"/>
                  </a:move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9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Oval 387"/>
            <p:cNvSpPr>
              <a:spLocks noChangeArrowheads="1"/>
            </p:cNvSpPr>
            <p:nvPr/>
          </p:nvSpPr>
          <p:spPr bwMode="auto">
            <a:xfrm>
              <a:off x="2326142" y="43751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Oval 388"/>
            <p:cNvSpPr>
              <a:spLocks noChangeArrowheads="1"/>
            </p:cNvSpPr>
            <p:nvPr/>
          </p:nvSpPr>
          <p:spPr bwMode="auto">
            <a:xfrm>
              <a:off x="2326142" y="44656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389"/>
            <p:cNvSpPr/>
            <p:nvPr/>
          </p:nvSpPr>
          <p:spPr bwMode="auto">
            <a:xfrm>
              <a:off x="2275342" y="4341813"/>
              <a:ext cx="153988" cy="247650"/>
            </a:xfrm>
            <a:custGeom>
              <a:avLst/>
              <a:gdLst>
                <a:gd name="T0" fmla="*/ 45 w 52"/>
                <a:gd name="T1" fmla="*/ 0 h 84"/>
                <a:gd name="T2" fmla="*/ 6 w 52"/>
                <a:gd name="T3" fmla="*/ 0 h 84"/>
                <a:gd name="T4" fmla="*/ 0 w 52"/>
                <a:gd name="T5" fmla="*/ 7 h 84"/>
                <a:gd name="T6" fmla="*/ 0 w 52"/>
                <a:gd name="T7" fmla="*/ 30 h 84"/>
                <a:gd name="T8" fmla="*/ 4 w 52"/>
                <a:gd name="T9" fmla="*/ 30 h 84"/>
                <a:gd name="T10" fmla="*/ 26 w 52"/>
                <a:gd name="T11" fmla="*/ 53 h 84"/>
                <a:gd name="T12" fmla="*/ 4 w 52"/>
                <a:gd name="T13" fmla="*/ 77 h 84"/>
                <a:gd name="T14" fmla="*/ 0 w 52"/>
                <a:gd name="T15" fmla="*/ 77 h 84"/>
                <a:gd name="T16" fmla="*/ 0 w 52"/>
                <a:gd name="T17" fmla="*/ 77 h 84"/>
                <a:gd name="T18" fmla="*/ 6 w 52"/>
                <a:gd name="T19" fmla="*/ 84 h 84"/>
                <a:gd name="T20" fmla="*/ 45 w 52"/>
                <a:gd name="T21" fmla="*/ 84 h 84"/>
                <a:gd name="T22" fmla="*/ 52 w 52"/>
                <a:gd name="T23" fmla="*/ 77 h 84"/>
                <a:gd name="T24" fmla="*/ 52 w 52"/>
                <a:gd name="T25" fmla="*/ 7 h 84"/>
                <a:gd name="T26" fmla="*/ 45 w 5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84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6" y="31"/>
                    <a:pt x="26" y="41"/>
                    <a:pt x="26" y="53"/>
                  </a:cubicBezTo>
                  <a:cubicBezTo>
                    <a:pt x="26" y="66"/>
                    <a:pt x="16" y="76"/>
                    <a:pt x="4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1"/>
                    <a:pt x="3" y="84"/>
                    <a:pt x="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4"/>
                    <a:pt x="52" y="81"/>
                    <a:pt x="52" y="7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930837" y="3214935"/>
            <a:ext cx="245703" cy="596618"/>
            <a:chOff x="4337504" y="3832225"/>
            <a:chExt cx="619125" cy="1503363"/>
          </a:xfrm>
          <a:solidFill>
            <a:schemeClr val="tx2"/>
          </a:solidFill>
        </p:grpSpPr>
        <p:sp>
          <p:nvSpPr>
            <p:cNvPr id="101" name="Oval 390"/>
            <p:cNvSpPr>
              <a:spLocks noChangeArrowheads="1"/>
            </p:cNvSpPr>
            <p:nvPr/>
          </p:nvSpPr>
          <p:spPr bwMode="auto">
            <a:xfrm>
              <a:off x="4540704" y="3832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Rectangle 391"/>
            <p:cNvSpPr>
              <a:spLocks noChangeArrowheads="1"/>
            </p:cNvSpPr>
            <p:nvPr/>
          </p:nvSpPr>
          <p:spPr bwMode="auto">
            <a:xfrm>
              <a:off x="4626429" y="4127500"/>
              <a:ext cx="5873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Freeform 392"/>
            <p:cNvSpPr/>
            <p:nvPr/>
          </p:nvSpPr>
          <p:spPr bwMode="auto">
            <a:xfrm>
              <a:off x="4626429" y="4171950"/>
              <a:ext cx="58738" cy="107950"/>
            </a:xfrm>
            <a:custGeom>
              <a:avLst/>
              <a:gdLst>
                <a:gd name="T0" fmla="*/ 18 w 37"/>
                <a:gd name="T1" fmla="*/ 68 h 68"/>
                <a:gd name="T2" fmla="*/ 37 w 37"/>
                <a:gd name="T3" fmla="*/ 44 h 68"/>
                <a:gd name="T4" fmla="*/ 37 w 37"/>
                <a:gd name="T5" fmla="*/ 0 h 68"/>
                <a:gd name="T6" fmla="*/ 0 w 37"/>
                <a:gd name="T7" fmla="*/ 0 h 68"/>
                <a:gd name="T8" fmla="*/ 0 w 37"/>
                <a:gd name="T9" fmla="*/ 44 h 68"/>
                <a:gd name="T10" fmla="*/ 18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18" y="68"/>
                  </a:moveTo>
                  <a:lnTo>
                    <a:pt x="37" y="4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8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Freeform 393"/>
            <p:cNvSpPr>
              <a:spLocks noEditPoints="1"/>
            </p:cNvSpPr>
            <p:nvPr/>
          </p:nvSpPr>
          <p:spPr bwMode="auto">
            <a:xfrm>
              <a:off x="4337504" y="4127500"/>
              <a:ext cx="619125" cy="1208088"/>
            </a:xfrm>
            <a:custGeom>
              <a:avLst/>
              <a:gdLst>
                <a:gd name="T0" fmla="*/ 209 w 210"/>
                <a:gd name="T1" fmla="*/ 176 h 410"/>
                <a:gd name="T2" fmla="*/ 196 w 210"/>
                <a:gd name="T3" fmla="*/ 55 h 410"/>
                <a:gd name="T4" fmla="*/ 154 w 210"/>
                <a:gd name="T5" fmla="*/ 2 h 410"/>
                <a:gd name="T6" fmla="*/ 108 w 210"/>
                <a:gd name="T7" fmla="*/ 61 h 410"/>
                <a:gd name="T8" fmla="*/ 61 w 210"/>
                <a:gd name="T9" fmla="*/ 0 h 410"/>
                <a:gd name="T10" fmla="*/ 13 w 210"/>
                <a:gd name="T11" fmla="*/ 55 h 410"/>
                <a:gd name="T12" fmla="*/ 1 w 210"/>
                <a:gd name="T13" fmla="*/ 176 h 410"/>
                <a:gd name="T14" fmla="*/ 14 w 210"/>
                <a:gd name="T15" fmla="*/ 193 h 410"/>
                <a:gd name="T16" fmla="*/ 31 w 210"/>
                <a:gd name="T17" fmla="*/ 180 h 410"/>
                <a:gd name="T18" fmla="*/ 38 w 210"/>
                <a:gd name="T19" fmla="*/ 152 h 410"/>
                <a:gd name="T20" fmla="*/ 57 w 210"/>
                <a:gd name="T21" fmla="*/ 390 h 410"/>
                <a:gd name="T22" fmla="*/ 77 w 210"/>
                <a:gd name="T23" fmla="*/ 410 h 410"/>
                <a:gd name="T24" fmla="*/ 97 w 210"/>
                <a:gd name="T25" fmla="*/ 390 h 410"/>
                <a:gd name="T26" fmla="*/ 105 w 210"/>
                <a:gd name="T27" fmla="*/ 212 h 410"/>
                <a:gd name="T28" fmla="*/ 113 w 210"/>
                <a:gd name="T29" fmla="*/ 390 h 410"/>
                <a:gd name="T30" fmla="*/ 132 w 210"/>
                <a:gd name="T31" fmla="*/ 410 h 410"/>
                <a:gd name="T32" fmla="*/ 152 w 210"/>
                <a:gd name="T33" fmla="*/ 390 h 410"/>
                <a:gd name="T34" fmla="*/ 172 w 210"/>
                <a:gd name="T35" fmla="*/ 152 h 410"/>
                <a:gd name="T36" fmla="*/ 179 w 210"/>
                <a:gd name="T37" fmla="*/ 180 h 410"/>
                <a:gd name="T38" fmla="*/ 196 w 210"/>
                <a:gd name="T39" fmla="*/ 193 h 410"/>
                <a:gd name="T40" fmla="*/ 209 w 210"/>
                <a:gd name="T41" fmla="*/ 176 h 410"/>
                <a:gd name="T42" fmla="*/ 108 w 210"/>
                <a:gd name="T43" fmla="*/ 126 h 410"/>
                <a:gd name="T44" fmla="*/ 102 w 210"/>
                <a:gd name="T45" fmla="*/ 120 h 410"/>
                <a:gd name="T46" fmla="*/ 108 w 210"/>
                <a:gd name="T47" fmla="*/ 115 h 410"/>
                <a:gd name="T48" fmla="*/ 114 w 210"/>
                <a:gd name="T49" fmla="*/ 120 h 410"/>
                <a:gd name="T50" fmla="*/ 108 w 210"/>
                <a:gd name="T51" fmla="*/ 126 h 410"/>
                <a:gd name="T52" fmla="*/ 108 w 210"/>
                <a:gd name="T53" fmla="*/ 96 h 410"/>
                <a:gd name="T54" fmla="*/ 102 w 210"/>
                <a:gd name="T55" fmla="*/ 90 h 410"/>
                <a:gd name="T56" fmla="*/ 108 w 210"/>
                <a:gd name="T57" fmla="*/ 84 h 410"/>
                <a:gd name="T58" fmla="*/ 114 w 210"/>
                <a:gd name="T59" fmla="*/ 90 h 410"/>
                <a:gd name="T60" fmla="*/ 108 w 210"/>
                <a:gd name="T61" fmla="*/ 9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410">
                  <a:moveTo>
                    <a:pt x="209" y="17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3" y="28"/>
                    <a:pt x="175" y="12"/>
                    <a:pt x="154" y="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9"/>
                    <a:pt x="16" y="26"/>
                    <a:pt x="13" y="55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85"/>
                    <a:pt x="6" y="192"/>
                    <a:pt x="14" y="193"/>
                  </a:cubicBezTo>
                  <a:cubicBezTo>
                    <a:pt x="22" y="194"/>
                    <a:pt x="30" y="189"/>
                    <a:pt x="31" y="180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204"/>
                    <a:pt x="45" y="271"/>
                    <a:pt x="57" y="390"/>
                  </a:cubicBezTo>
                  <a:cubicBezTo>
                    <a:pt x="57" y="401"/>
                    <a:pt x="66" y="410"/>
                    <a:pt x="77" y="410"/>
                  </a:cubicBezTo>
                  <a:cubicBezTo>
                    <a:pt x="88" y="410"/>
                    <a:pt x="97" y="401"/>
                    <a:pt x="97" y="390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113" y="401"/>
                    <a:pt x="121" y="410"/>
                    <a:pt x="132" y="410"/>
                  </a:cubicBezTo>
                  <a:cubicBezTo>
                    <a:pt x="143" y="410"/>
                    <a:pt x="152" y="401"/>
                    <a:pt x="152" y="390"/>
                  </a:cubicBezTo>
                  <a:cubicBezTo>
                    <a:pt x="165" y="271"/>
                    <a:pt x="171" y="204"/>
                    <a:pt x="172" y="152"/>
                  </a:cubicBezTo>
                  <a:cubicBezTo>
                    <a:pt x="179" y="180"/>
                    <a:pt x="179" y="180"/>
                    <a:pt x="179" y="180"/>
                  </a:cubicBezTo>
                  <a:cubicBezTo>
                    <a:pt x="180" y="189"/>
                    <a:pt x="187" y="194"/>
                    <a:pt x="196" y="193"/>
                  </a:cubicBezTo>
                  <a:cubicBezTo>
                    <a:pt x="204" y="192"/>
                    <a:pt x="210" y="185"/>
                    <a:pt x="209" y="176"/>
                  </a:cubicBezTo>
                  <a:close/>
                  <a:moveTo>
                    <a:pt x="108" y="126"/>
                  </a:moveTo>
                  <a:cubicBezTo>
                    <a:pt x="105" y="126"/>
                    <a:pt x="102" y="123"/>
                    <a:pt x="102" y="120"/>
                  </a:cubicBezTo>
                  <a:cubicBezTo>
                    <a:pt x="102" y="117"/>
                    <a:pt x="105" y="115"/>
                    <a:pt x="108" y="115"/>
                  </a:cubicBezTo>
                  <a:cubicBezTo>
                    <a:pt x="111" y="115"/>
                    <a:pt x="114" y="117"/>
                    <a:pt x="114" y="120"/>
                  </a:cubicBezTo>
                  <a:cubicBezTo>
                    <a:pt x="114" y="123"/>
                    <a:pt x="111" y="126"/>
                    <a:pt x="108" y="126"/>
                  </a:cubicBezTo>
                  <a:close/>
                  <a:moveTo>
                    <a:pt x="108" y="96"/>
                  </a:moveTo>
                  <a:cubicBezTo>
                    <a:pt x="105" y="96"/>
                    <a:pt x="102" y="93"/>
                    <a:pt x="102" y="90"/>
                  </a:cubicBezTo>
                  <a:cubicBezTo>
                    <a:pt x="102" y="87"/>
                    <a:pt x="105" y="84"/>
                    <a:pt x="108" y="84"/>
                  </a:cubicBezTo>
                  <a:cubicBezTo>
                    <a:pt x="111" y="84"/>
                    <a:pt x="114" y="87"/>
                    <a:pt x="114" y="90"/>
                  </a:cubicBezTo>
                  <a:cubicBezTo>
                    <a:pt x="114" y="93"/>
                    <a:pt x="111" y="96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866603" y="1742093"/>
            <a:ext cx="252634" cy="595988"/>
            <a:chOff x="9355360" y="1800225"/>
            <a:chExt cx="636588" cy="1501776"/>
          </a:xfrm>
          <a:solidFill>
            <a:schemeClr val="tx2"/>
          </a:solidFill>
        </p:grpSpPr>
        <p:sp>
          <p:nvSpPr>
            <p:cNvPr id="106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897852" y="3293684"/>
            <a:ext cx="522278" cy="439118"/>
            <a:chOff x="5648333" y="2071693"/>
            <a:chExt cx="1316040" cy="1106492"/>
          </a:xfrm>
          <a:solidFill>
            <a:schemeClr val="tx2"/>
          </a:solidFill>
        </p:grpSpPr>
        <p:sp>
          <p:nvSpPr>
            <p:cNvPr id="113" name="Freeform 367"/>
            <p:cNvSpPr/>
            <p:nvPr/>
          </p:nvSpPr>
          <p:spPr bwMode="auto">
            <a:xfrm>
              <a:off x="5648333" y="2255844"/>
              <a:ext cx="409576" cy="319089"/>
            </a:xfrm>
            <a:custGeom>
              <a:avLst/>
              <a:gdLst>
                <a:gd name="T0" fmla="*/ 258 w 258"/>
                <a:gd name="T1" fmla="*/ 201 h 201"/>
                <a:gd name="T2" fmla="*/ 63 w 258"/>
                <a:gd name="T3" fmla="*/ 201 h 201"/>
                <a:gd name="T4" fmla="*/ 0 w 258"/>
                <a:gd name="T5" fmla="*/ 12 h 201"/>
                <a:gd name="T6" fmla="*/ 33 w 258"/>
                <a:gd name="T7" fmla="*/ 0 h 201"/>
                <a:gd name="T8" fmla="*/ 89 w 258"/>
                <a:gd name="T9" fmla="*/ 166 h 201"/>
                <a:gd name="T10" fmla="*/ 258 w 258"/>
                <a:gd name="T11" fmla="*/ 166 h 201"/>
                <a:gd name="T12" fmla="*/ 258 w 258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01">
                  <a:moveTo>
                    <a:pt x="258" y="201"/>
                  </a:moveTo>
                  <a:lnTo>
                    <a:pt x="63" y="201"/>
                  </a:lnTo>
                  <a:lnTo>
                    <a:pt x="0" y="12"/>
                  </a:lnTo>
                  <a:lnTo>
                    <a:pt x="33" y="0"/>
                  </a:lnTo>
                  <a:lnTo>
                    <a:pt x="89" y="166"/>
                  </a:lnTo>
                  <a:lnTo>
                    <a:pt x="258" y="166"/>
                  </a:lnTo>
                  <a:lnTo>
                    <a:pt x="258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Freeform 368"/>
            <p:cNvSpPr/>
            <p:nvPr/>
          </p:nvSpPr>
          <p:spPr bwMode="auto">
            <a:xfrm>
              <a:off x="5657858" y="2606683"/>
              <a:ext cx="635001" cy="571502"/>
            </a:xfrm>
            <a:custGeom>
              <a:avLst/>
              <a:gdLst>
                <a:gd name="T0" fmla="*/ 400 w 400"/>
                <a:gd name="T1" fmla="*/ 0 h 360"/>
                <a:gd name="T2" fmla="*/ 0 w 400"/>
                <a:gd name="T3" fmla="*/ 0 h 360"/>
                <a:gd name="T4" fmla="*/ 0 w 400"/>
                <a:gd name="T5" fmla="*/ 360 h 360"/>
                <a:gd name="T6" fmla="*/ 239 w 400"/>
                <a:gd name="T7" fmla="*/ 360 h 360"/>
                <a:gd name="T8" fmla="*/ 239 w 400"/>
                <a:gd name="T9" fmla="*/ 28 h 360"/>
                <a:gd name="T10" fmla="*/ 400 w 400"/>
                <a:gd name="T11" fmla="*/ 28 h 360"/>
                <a:gd name="T12" fmla="*/ 400 w 400"/>
                <a:gd name="T1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360">
                  <a:moveTo>
                    <a:pt x="400" y="0"/>
                  </a:moveTo>
                  <a:lnTo>
                    <a:pt x="0" y="0"/>
                  </a:lnTo>
                  <a:lnTo>
                    <a:pt x="0" y="360"/>
                  </a:lnTo>
                  <a:lnTo>
                    <a:pt x="239" y="360"/>
                  </a:lnTo>
                  <a:lnTo>
                    <a:pt x="239" y="28"/>
                  </a:lnTo>
                  <a:lnTo>
                    <a:pt x="400" y="28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369"/>
            <p:cNvSpPr/>
            <p:nvPr/>
          </p:nvSpPr>
          <p:spPr bwMode="auto">
            <a:xfrm>
              <a:off x="6126172" y="2071693"/>
              <a:ext cx="261938" cy="261938"/>
            </a:xfrm>
            <a:custGeom>
              <a:avLst/>
              <a:gdLst>
                <a:gd name="T0" fmla="*/ 25 w 89"/>
                <a:gd name="T1" fmla="*/ 78 h 89"/>
                <a:gd name="T2" fmla="*/ 79 w 89"/>
                <a:gd name="T3" fmla="*/ 63 h 89"/>
                <a:gd name="T4" fmla="*/ 64 w 89"/>
                <a:gd name="T5" fmla="*/ 10 h 89"/>
                <a:gd name="T6" fmla="*/ 11 w 89"/>
                <a:gd name="T7" fmla="*/ 25 h 89"/>
                <a:gd name="T8" fmla="*/ 25 w 89"/>
                <a:gd name="T9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25" y="78"/>
                  </a:moveTo>
                  <a:cubicBezTo>
                    <a:pt x="44" y="89"/>
                    <a:pt x="68" y="82"/>
                    <a:pt x="79" y="63"/>
                  </a:cubicBezTo>
                  <a:cubicBezTo>
                    <a:pt x="89" y="45"/>
                    <a:pt x="83" y="21"/>
                    <a:pt x="64" y="10"/>
                  </a:cubicBezTo>
                  <a:cubicBezTo>
                    <a:pt x="45" y="0"/>
                    <a:pt x="21" y="6"/>
                    <a:pt x="11" y="25"/>
                  </a:cubicBezTo>
                  <a:cubicBezTo>
                    <a:pt x="0" y="44"/>
                    <a:pt x="7" y="67"/>
                    <a:pt x="25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370"/>
            <p:cNvSpPr/>
            <p:nvPr/>
          </p:nvSpPr>
          <p:spPr bwMode="auto">
            <a:xfrm>
              <a:off x="6148397" y="2295532"/>
              <a:ext cx="601663" cy="841378"/>
            </a:xfrm>
            <a:custGeom>
              <a:avLst/>
              <a:gdLst>
                <a:gd name="T0" fmla="*/ 51 w 204"/>
                <a:gd name="T1" fmla="*/ 96 h 286"/>
                <a:gd name="T2" fmla="*/ 81 w 204"/>
                <a:gd name="T3" fmla="*/ 76 h 286"/>
                <a:gd name="T4" fmla="*/ 111 w 204"/>
                <a:gd name="T5" fmla="*/ 120 h 286"/>
                <a:gd name="T6" fmla="*/ 59 w 204"/>
                <a:gd name="T7" fmla="*/ 124 h 286"/>
                <a:gd name="T8" fmla="*/ 29 w 204"/>
                <a:gd name="T9" fmla="*/ 171 h 286"/>
                <a:gd name="T10" fmla="*/ 58 w 204"/>
                <a:gd name="T11" fmla="*/ 268 h 286"/>
                <a:gd name="T12" fmla="*/ 81 w 204"/>
                <a:gd name="T13" fmla="*/ 283 h 286"/>
                <a:gd name="T14" fmla="*/ 97 w 204"/>
                <a:gd name="T15" fmla="*/ 261 h 286"/>
                <a:gd name="T16" fmla="*/ 83 w 204"/>
                <a:gd name="T17" fmla="*/ 179 h 286"/>
                <a:gd name="T18" fmla="*/ 140 w 204"/>
                <a:gd name="T19" fmla="*/ 179 h 286"/>
                <a:gd name="T20" fmla="*/ 179 w 204"/>
                <a:gd name="T21" fmla="*/ 101 h 286"/>
                <a:gd name="T22" fmla="*/ 136 w 204"/>
                <a:gd name="T23" fmla="*/ 27 h 286"/>
                <a:gd name="T24" fmla="*/ 66 w 204"/>
                <a:gd name="T25" fmla="*/ 23 h 286"/>
                <a:gd name="T26" fmla="*/ 39 w 204"/>
                <a:gd name="T27" fmla="*/ 52 h 286"/>
                <a:gd name="T28" fmla="*/ 33 w 204"/>
                <a:gd name="T29" fmla="*/ 23 h 286"/>
                <a:gd name="T30" fmla="*/ 14 w 204"/>
                <a:gd name="T31" fmla="*/ 11 h 286"/>
                <a:gd name="T32" fmla="*/ 1 w 204"/>
                <a:gd name="T33" fmla="*/ 30 h 286"/>
                <a:gd name="T34" fmla="*/ 8 w 204"/>
                <a:gd name="T35" fmla="*/ 80 h 286"/>
                <a:gd name="T36" fmla="*/ 51 w 204"/>
                <a:gd name="T37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286">
                  <a:moveTo>
                    <a:pt x="51" y="96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34" y="126"/>
                    <a:pt x="22" y="145"/>
                    <a:pt x="29" y="171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1" y="278"/>
                    <a:pt x="70" y="286"/>
                    <a:pt x="81" y="283"/>
                  </a:cubicBezTo>
                  <a:cubicBezTo>
                    <a:pt x="92" y="281"/>
                    <a:pt x="98" y="272"/>
                    <a:pt x="97" y="261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70" y="182"/>
                    <a:pt x="204" y="147"/>
                    <a:pt x="179" y="101"/>
                  </a:cubicBezTo>
                  <a:cubicBezTo>
                    <a:pt x="179" y="101"/>
                    <a:pt x="136" y="27"/>
                    <a:pt x="136" y="27"/>
                  </a:cubicBezTo>
                  <a:cubicBezTo>
                    <a:pt x="120" y="1"/>
                    <a:pt x="88" y="0"/>
                    <a:pt x="66" y="2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15"/>
                    <a:pt x="22" y="9"/>
                    <a:pt x="14" y="11"/>
                  </a:cubicBezTo>
                  <a:cubicBezTo>
                    <a:pt x="5" y="13"/>
                    <a:pt x="0" y="21"/>
                    <a:pt x="1" y="3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103"/>
                    <a:pt x="34" y="108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Oval 371"/>
            <p:cNvSpPr>
              <a:spLocks noChangeArrowheads="1"/>
            </p:cNvSpPr>
            <p:nvPr/>
          </p:nvSpPr>
          <p:spPr bwMode="auto">
            <a:xfrm>
              <a:off x="6502410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Oval 372"/>
            <p:cNvSpPr>
              <a:spLocks noChangeArrowheads="1"/>
            </p:cNvSpPr>
            <p:nvPr/>
          </p:nvSpPr>
          <p:spPr bwMode="auto">
            <a:xfrm>
              <a:off x="6773873" y="3132147"/>
              <a:ext cx="46038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Oval 373"/>
            <p:cNvSpPr>
              <a:spLocks noChangeArrowheads="1"/>
            </p:cNvSpPr>
            <p:nvPr/>
          </p:nvSpPr>
          <p:spPr bwMode="auto">
            <a:xfrm>
              <a:off x="6637347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374"/>
            <p:cNvSpPr/>
            <p:nvPr/>
          </p:nvSpPr>
          <p:spPr bwMode="auto">
            <a:xfrm>
              <a:off x="6457960" y="2460632"/>
              <a:ext cx="506413" cy="665165"/>
            </a:xfrm>
            <a:custGeom>
              <a:avLst/>
              <a:gdLst>
                <a:gd name="T0" fmla="*/ 162 w 172"/>
                <a:gd name="T1" fmla="*/ 2 h 226"/>
                <a:gd name="T2" fmla="*/ 147 w 172"/>
                <a:gd name="T3" fmla="*/ 10 h 226"/>
                <a:gd name="T4" fmla="*/ 122 w 172"/>
                <a:gd name="T5" fmla="*/ 110 h 226"/>
                <a:gd name="T6" fmla="*/ 113 w 172"/>
                <a:gd name="T7" fmla="*/ 128 h 226"/>
                <a:gd name="T8" fmla="*/ 91 w 172"/>
                <a:gd name="T9" fmla="*/ 136 h 226"/>
                <a:gd name="T10" fmla="*/ 12 w 172"/>
                <a:gd name="T11" fmla="*/ 136 h 226"/>
                <a:gd name="T12" fmla="*/ 0 w 172"/>
                <a:gd name="T13" fmla="*/ 148 h 226"/>
                <a:gd name="T14" fmla="*/ 12 w 172"/>
                <a:gd name="T15" fmla="*/ 160 h 226"/>
                <a:gd name="T16" fmla="*/ 60 w 172"/>
                <a:gd name="T17" fmla="*/ 160 h 226"/>
                <a:gd name="T18" fmla="*/ 60 w 172"/>
                <a:gd name="T19" fmla="*/ 206 h 226"/>
                <a:gd name="T20" fmla="*/ 35 w 172"/>
                <a:gd name="T21" fmla="*/ 206 h 226"/>
                <a:gd name="T22" fmla="*/ 18 w 172"/>
                <a:gd name="T23" fmla="*/ 223 h 226"/>
                <a:gd name="T24" fmla="*/ 18 w 172"/>
                <a:gd name="T25" fmla="*/ 226 h 226"/>
                <a:gd name="T26" fmla="*/ 29 w 172"/>
                <a:gd name="T27" fmla="*/ 226 h 226"/>
                <a:gd name="T28" fmla="*/ 29 w 172"/>
                <a:gd name="T29" fmla="*/ 223 h 226"/>
                <a:gd name="T30" fmla="*/ 35 w 172"/>
                <a:gd name="T31" fmla="*/ 217 h 226"/>
                <a:gd name="T32" fmla="*/ 65 w 172"/>
                <a:gd name="T33" fmla="*/ 217 h 226"/>
                <a:gd name="T34" fmla="*/ 65 w 172"/>
                <a:gd name="T35" fmla="*/ 225 h 226"/>
                <a:gd name="T36" fmla="*/ 73 w 172"/>
                <a:gd name="T37" fmla="*/ 225 h 226"/>
                <a:gd name="T38" fmla="*/ 73 w 172"/>
                <a:gd name="T39" fmla="*/ 217 h 226"/>
                <a:gd name="T40" fmla="*/ 103 w 172"/>
                <a:gd name="T41" fmla="*/ 217 h 226"/>
                <a:gd name="T42" fmla="*/ 110 w 172"/>
                <a:gd name="T43" fmla="*/ 223 h 226"/>
                <a:gd name="T44" fmla="*/ 110 w 172"/>
                <a:gd name="T45" fmla="*/ 226 h 226"/>
                <a:gd name="T46" fmla="*/ 120 w 172"/>
                <a:gd name="T47" fmla="*/ 226 h 226"/>
                <a:gd name="T48" fmla="*/ 120 w 172"/>
                <a:gd name="T49" fmla="*/ 223 h 226"/>
                <a:gd name="T50" fmla="*/ 103 w 172"/>
                <a:gd name="T51" fmla="*/ 206 h 226"/>
                <a:gd name="T52" fmla="*/ 78 w 172"/>
                <a:gd name="T53" fmla="*/ 206 h 226"/>
                <a:gd name="T54" fmla="*/ 78 w 172"/>
                <a:gd name="T55" fmla="*/ 160 h 226"/>
                <a:gd name="T56" fmla="*/ 91 w 172"/>
                <a:gd name="T57" fmla="*/ 160 h 226"/>
                <a:gd name="T58" fmla="*/ 130 w 172"/>
                <a:gd name="T59" fmla="*/ 144 h 226"/>
                <a:gd name="T60" fmla="*/ 145 w 172"/>
                <a:gd name="T61" fmla="*/ 116 h 226"/>
                <a:gd name="T62" fmla="*/ 170 w 172"/>
                <a:gd name="T63" fmla="*/ 16 h 226"/>
                <a:gd name="T64" fmla="*/ 162 w 172"/>
                <a:gd name="T65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226">
                  <a:moveTo>
                    <a:pt x="162" y="2"/>
                  </a:moveTo>
                  <a:cubicBezTo>
                    <a:pt x="155" y="0"/>
                    <a:pt x="149" y="4"/>
                    <a:pt x="147" y="1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0" y="117"/>
                    <a:pt x="117" y="123"/>
                    <a:pt x="113" y="128"/>
                  </a:cubicBezTo>
                  <a:cubicBezTo>
                    <a:pt x="107" y="133"/>
                    <a:pt x="100" y="136"/>
                    <a:pt x="91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6" y="136"/>
                    <a:pt x="0" y="142"/>
                    <a:pt x="0" y="148"/>
                  </a:cubicBezTo>
                  <a:cubicBezTo>
                    <a:pt x="0" y="155"/>
                    <a:pt x="6" y="160"/>
                    <a:pt x="12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6" y="206"/>
                    <a:pt x="18" y="214"/>
                    <a:pt x="18" y="223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29" y="226"/>
                    <a:pt x="29" y="226"/>
                    <a:pt x="29" y="226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29" y="220"/>
                    <a:pt x="31" y="217"/>
                    <a:pt x="3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103" y="217"/>
                    <a:pt x="103" y="217"/>
                    <a:pt x="103" y="217"/>
                  </a:cubicBezTo>
                  <a:cubicBezTo>
                    <a:pt x="107" y="217"/>
                    <a:pt x="110" y="220"/>
                    <a:pt x="110" y="223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20" y="214"/>
                    <a:pt x="113" y="206"/>
                    <a:pt x="103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106" y="160"/>
                    <a:pt x="121" y="154"/>
                    <a:pt x="130" y="144"/>
                  </a:cubicBezTo>
                  <a:cubicBezTo>
                    <a:pt x="137" y="136"/>
                    <a:pt x="142" y="127"/>
                    <a:pt x="145" y="1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2" y="10"/>
                    <a:pt x="168" y="3"/>
                    <a:pt x="16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080177" y="3269827"/>
            <a:ext cx="562567" cy="486836"/>
            <a:chOff x="6269402" y="3968176"/>
            <a:chExt cx="750131" cy="649151"/>
          </a:xfrm>
          <a:solidFill>
            <a:schemeClr val="tx2"/>
          </a:solidFill>
        </p:grpSpPr>
        <p:sp>
          <p:nvSpPr>
            <p:cNvPr id="122" name="Freeform 25"/>
            <p:cNvSpPr>
              <a:spLocks noEditPoints="1"/>
            </p:cNvSpPr>
            <p:nvPr/>
          </p:nvSpPr>
          <p:spPr bwMode="auto">
            <a:xfrm>
              <a:off x="6269402" y="4116759"/>
              <a:ext cx="750131" cy="500568"/>
            </a:xfrm>
            <a:custGeom>
              <a:avLst/>
              <a:gdLst>
                <a:gd name="T0" fmla="*/ 405 w 440"/>
                <a:gd name="T1" fmla="*/ 0 h 294"/>
                <a:gd name="T2" fmla="*/ 267 w 440"/>
                <a:gd name="T3" fmla="*/ 0 h 294"/>
                <a:gd name="T4" fmla="*/ 220 w 440"/>
                <a:gd name="T5" fmla="*/ 0 h 294"/>
                <a:gd name="T6" fmla="*/ 172 w 440"/>
                <a:gd name="T7" fmla="*/ 0 h 294"/>
                <a:gd name="T8" fmla="*/ 34 w 440"/>
                <a:gd name="T9" fmla="*/ 0 h 294"/>
                <a:gd name="T10" fmla="*/ 0 w 440"/>
                <a:gd name="T11" fmla="*/ 34 h 294"/>
                <a:gd name="T12" fmla="*/ 0 w 440"/>
                <a:gd name="T13" fmla="*/ 259 h 294"/>
                <a:gd name="T14" fmla="*/ 34 w 440"/>
                <a:gd name="T15" fmla="*/ 294 h 294"/>
                <a:gd name="T16" fmla="*/ 405 w 440"/>
                <a:gd name="T17" fmla="*/ 294 h 294"/>
                <a:gd name="T18" fmla="*/ 440 w 440"/>
                <a:gd name="T19" fmla="*/ 259 h 294"/>
                <a:gd name="T20" fmla="*/ 440 w 440"/>
                <a:gd name="T21" fmla="*/ 34 h 294"/>
                <a:gd name="T22" fmla="*/ 405 w 440"/>
                <a:gd name="T23" fmla="*/ 0 h 294"/>
                <a:gd name="T24" fmla="*/ 419 w 440"/>
                <a:gd name="T25" fmla="*/ 243 h 294"/>
                <a:gd name="T26" fmla="*/ 388 w 440"/>
                <a:gd name="T27" fmla="*/ 273 h 294"/>
                <a:gd name="T28" fmla="*/ 51 w 440"/>
                <a:gd name="T29" fmla="*/ 273 h 294"/>
                <a:gd name="T30" fmla="*/ 20 w 440"/>
                <a:gd name="T31" fmla="*/ 243 h 294"/>
                <a:gd name="T32" fmla="*/ 20 w 440"/>
                <a:gd name="T33" fmla="*/ 50 h 294"/>
                <a:gd name="T34" fmla="*/ 51 w 440"/>
                <a:gd name="T35" fmla="*/ 20 h 294"/>
                <a:gd name="T36" fmla="*/ 163 w 440"/>
                <a:gd name="T37" fmla="*/ 20 h 294"/>
                <a:gd name="T38" fmla="*/ 163 w 440"/>
                <a:gd name="T39" fmla="*/ 35 h 294"/>
                <a:gd name="T40" fmla="*/ 276 w 440"/>
                <a:gd name="T41" fmla="*/ 35 h 294"/>
                <a:gd name="T42" fmla="*/ 276 w 440"/>
                <a:gd name="T43" fmla="*/ 20 h 294"/>
                <a:gd name="T44" fmla="*/ 388 w 440"/>
                <a:gd name="T45" fmla="*/ 20 h 294"/>
                <a:gd name="T46" fmla="*/ 419 w 440"/>
                <a:gd name="T47" fmla="*/ 50 h 294"/>
                <a:gd name="T48" fmla="*/ 419 w 440"/>
                <a:gd name="T49" fmla="*/ 2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0" h="294">
                  <a:moveTo>
                    <a:pt x="405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8"/>
                    <a:pt x="15" y="294"/>
                    <a:pt x="34" y="294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24" y="294"/>
                    <a:pt x="440" y="278"/>
                    <a:pt x="440" y="259"/>
                  </a:cubicBezTo>
                  <a:cubicBezTo>
                    <a:pt x="440" y="34"/>
                    <a:pt x="440" y="34"/>
                    <a:pt x="440" y="34"/>
                  </a:cubicBezTo>
                  <a:cubicBezTo>
                    <a:pt x="440" y="15"/>
                    <a:pt x="424" y="0"/>
                    <a:pt x="405" y="0"/>
                  </a:cubicBezTo>
                  <a:close/>
                  <a:moveTo>
                    <a:pt x="419" y="243"/>
                  </a:moveTo>
                  <a:cubicBezTo>
                    <a:pt x="419" y="260"/>
                    <a:pt x="405" y="273"/>
                    <a:pt x="388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34" y="273"/>
                    <a:pt x="20" y="260"/>
                    <a:pt x="20" y="24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4"/>
                    <a:pt x="34" y="20"/>
                    <a:pt x="51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6" y="20"/>
                    <a:pt x="276" y="20"/>
                    <a:pt x="276" y="20"/>
                  </a:cubicBezTo>
                  <a:cubicBezTo>
                    <a:pt x="388" y="20"/>
                    <a:pt x="388" y="20"/>
                    <a:pt x="388" y="20"/>
                  </a:cubicBezTo>
                  <a:cubicBezTo>
                    <a:pt x="405" y="20"/>
                    <a:pt x="419" y="34"/>
                    <a:pt x="419" y="50"/>
                  </a:cubicBezTo>
                  <a:lnTo>
                    <a:pt x="419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6635812" y="4470908"/>
              <a:ext cx="258940" cy="209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6635812" y="4405993"/>
              <a:ext cx="258940" cy="18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6635812" y="4328095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6635812" y="4258130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30"/>
            <p:cNvSpPr/>
            <p:nvPr/>
          </p:nvSpPr>
          <p:spPr bwMode="auto">
            <a:xfrm>
              <a:off x="6547095" y="3968176"/>
              <a:ext cx="192582" cy="122617"/>
            </a:xfrm>
            <a:custGeom>
              <a:avLst/>
              <a:gdLst>
                <a:gd name="T0" fmla="*/ 32 w 113"/>
                <a:gd name="T1" fmla="*/ 72 h 72"/>
                <a:gd name="T2" fmla="*/ 28 w 113"/>
                <a:gd name="T3" fmla="*/ 56 h 72"/>
                <a:gd name="T4" fmla="*/ 57 w 113"/>
                <a:gd name="T5" fmla="*/ 27 h 72"/>
                <a:gd name="T6" fmla="*/ 86 w 113"/>
                <a:gd name="T7" fmla="*/ 56 h 72"/>
                <a:gd name="T8" fmla="*/ 81 w 113"/>
                <a:gd name="T9" fmla="*/ 72 h 72"/>
                <a:gd name="T10" fmla="*/ 111 w 113"/>
                <a:gd name="T11" fmla="*/ 72 h 72"/>
                <a:gd name="T12" fmla="*/ 113 w 113"/>
                <a:gd name="T13" fmla="*/ 56 h 72"/>
                <a:gd name="T14" fmla="*/ 57 w 113"/>
                <a:gd name="T15" fmla="*/ 0 h 72"/>
                <a:gd name="T16" fmla="*/ 0 w 113"/>
                <a:gd name="T17" fmla="*/ 56 h 72"/>
                <a:gd name="T18" fmla="*/ 2 w 113"/>
                <a:gd name="T19" fmla="*/ 72 h 72"/>
                <a:gd name="T20" fmla="*/ 32 w 113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72">
                  <a:moveTo>
                    <a:pt x="32" y="72"/>
                  </a:moveTo>
                  <a:cubicBezTo>
                    <a:pt x="29" y="67"/>
                    <a:pt x="28" y="62"/>
                    <a:pt x="28" y="56"/>
                  </a:cubicBezTo>
                  <a:cubicBezTo>
                    <a:pt x="28" y="40"/>
                    <a:pt x="41" y="27"/>
                    <a:pt x="57" y="27"/>
                  </a:cubicBezTo>
                  <a:cubicBezTo>
                    <a:pt x="73" y="27"/>
                    <a:pt x="86" y="40"/>
                    <a:pt x="86" y="56"/>
                  </a:cubicBezTo>
                  <a:cubicBezTo>
                    <a:pt x="86" y="62"/>
                    <a:pt x="84" y="67"/>
                    <a:pt x="8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67"/>
                    <a:pt x="113" y="62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2"/>
                    <a:pt x="1" y="67"/>
                    <a:pt x="2" y="72"/>
                  </a:cubicBezTo>
                  <a:lnTo>
                    <a:pt x="3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31"/>
            <p:cNvSpPr>
              <a:spLocks noEditPoints="1"/>
            </p:cNvSpPr>
            <p:nvPr/>
          </p:nvSpPr>
          <p:spPr bwMode="auto">
            <a:xfrm>
              <a:off x="6526899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3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5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32"/>
            <p:cNvSpPr/>
            <p:nvPr/>
          </p:nvSpPr>
          <p:spPr bwMode="auto">
            <a:xfrm>
              <a:off x="6494441" y="4473071"/>
              <a:ext cx="28851" cy="42556"/>
            </a:xfrm>
            <a:custGeom>
              <a:avLst/>
              <a:gdLst>
                <a:gd name="T0" fmla="*/ 15 w 17"/>
                <a:gd name="T1" fmla="*/ 13 h 25"/>
                <a:gd name="T2" fmla="*/ 13 w 17"/>
                <a:gd name="T3" fmla="*/ 12 h 25"/>
                <a:gd name="T4" fmla="*/ 15 w 17"/>
                <a:gd name="T5" fmla="*/ 9 h 25"/>
                <a:gd name="T6" fmla="*/ 16 w 17"/>
                <a:gd name="T7" fmla="*/ 6 h 25"/>
                <a:gd name="T8" fmla="*/ 15 w 17"/>
                <a:gd name="T9" fmla="*/ 4 h 25"/>
                <a:gd name="T10" fmla="*/ 14 w 17"/>
                <a:gd name="T11" fmla="*/ 2 h 25"/>
                <a:gd name="T12" fmla="*/ 12 w 17"/>
                <a:gd name="T13" fmla="*/ 1 h 25"/>
                <a:gd name="T14" fmla="*/ 9 w 17"/>
                <a:gd name="T15" fmla="*/ 0 h 25"/>
                <a:gd name="T16" fmla="*/ 5 w 17"/>
                <a:gd name="T17" fmla="*/ 1 h 25"/>
                <a:gd name="T18" fmla="*/ 3 w 17"/>
                <a:gd name="T19" fmla="*/ 2 h 25"/>
                <a:gd name="T20" fmla="*/ 1 w 17"/>
                <a:gd name="T21" fmla="*/ 4 h 25"/>
                <a:gd name="T22" fmla="*/ 1 w 17"/>
                <a:gd name="T23" fmla="*/ 6 h 25"/>
                <a:gd name="T24" fmla="*/ 1 w 17"/>
                <a:gd name="T25" fmla="*/ 7 h 25"/>
                <a:gd name="T26" fmla="*/ 2 w 17"/>
                <a:gd name="T27" fmla="*/ 8 h 25"/>
                <a:gd name="T28" fmla="*/ 3 w 17"/>
                <a:gd name="T29" fmla="*/ 8 h 25"/>
                <a:gd name="T30" fmla="*/ 4 w 17"/>
                <a:gd name="T31" fmla="*/ 7 h 25"/>
                <a:gd name="T32" fmla="*/ 5 w 17"/>
                <a:gd name="T33" fmla="*/ 6 h 25"/>
                <a:gd name="T34" fmla="*/ 5 w 17"/>
                <a:gd name="T35" fmla="*/ 4 h 25"/>
                <a:gd name="T36" fmla="*/ 7 w 17"/>
                <a:gd name="T37" fmla="*/ 4 h 25"/>
                <a:gd name="T38" fmla="*/ 8 w 17"/>
                <a:gd name="T39" fmla="*/ 3 h 25"/>
                <a:gd name="T40" fmla="*/ 11 w 17"/>
                <a:gd name="T41" fmla="*/ 4 h 25"/>
                <a:gd name="T42" fmla="*/ 12 w 17"/>
                <a:gd name="T43" fmla="*/ 7 h 25"/>
                <a:gd name="T44" fmla="*/ 10 w 17"/>
                <a:gd name="T45" fmla="*/ 9 h 25"/>
                <a:gd name="T46" fmla="*/ 8 w 17"/>
                <a:gd name="T47" fmla="*/ 10 h 25"/>
                <a:gd name="T48" fmla="*/ 7 w 17"/>
                <a:gd name="T49" fmla="*/ 10 h 25"/>
                <a:gd name="T50" fmla="*/ 5 w 17"/>
                <a:gd name="T51" fmla="*/ 11 h 25"/>
                <a:gd name="T52" fmla="*/ 5 w 17"/>
                <a:gd name="T53" fmla="*/ 12 h 25"/>
                <a:gd name="T54" fmla="*/ 5 w 17"/>
                <a:gd name="T55" fmla="*/ 13 h 25"/>
                <a:gd name="T56" fmla="*/ 7 w 17"/>
                <a:gd name="T57" fmla="*/ 14 h 25"/>
                <a:gd name="T58" fmla="*/ 7 w 17"/>
                <a:gd name="T59" fmla="*/ 14 h 25"/>
                <a:gd name="T60" fmla="*/ 8 w 17"/>
                <a:gd name="T61" fmla="*/ 14 h 25"/>
                <a:gd name="T62" fmla="*/ 12 w 17"/>
                <a:gd name="T63" fmla="*/ 15 h 25"/>
                <a:gd name="T64" fmla="*/ 13 w 17"/>
                <a:gd name="T65" fmla="*/ 18 h 25"/>
                <a:gd name="T66" fmla="*/ 12 w 17"/>
                <a:gd name="T67" fmla="*/ 20 h 25"/>
                <a:gd name="T68" fmla="*/ 10 w 17"/>
                <a:gd name="T69" fmla="*/ 22 h 25"/>
                <a:gd name="T70" fmla="*/ 8 w 17"/>
                <a:gd name="T71" fmla="*/ 22 h 25"/>
                <a:gd name="T72" fmla="*/ 6 w 17"/>
                <a:gd name="T73" fmla="*/ 21 h 25"/>
                <a:gd name="T74" fmla="*/ 4 w 17"/>
                <a:gd name="T75" fmla="*/ 18 h 25"/>
                <a:gd name="T76" fmla="*/ 3 w 17"/>
                <a:gd name="T77" fmla="*/ 17 h 25"/>
                <a:gd name="T78" fmla="*/ 2 w 17"/>
                <a:gd name="T79" fmla="*/ 17 h 25"/>
                <a:gd name="T80" fmla="*/ 1 w 17"/>
                <a:gd name="T81" fmla="*/ 17 h 25"/>
                <a:gd name="T82" fmla="*/ 0 w 17"/>
                <a:gd name="T83" fmla="*/ 19 h 25"/>
                <a:gd name="T84" fmla="*/ 0 w 17"/>
                <a:gd name="T85" fmla="*/ 21 h 25"/>
                <a:gd name="T86" fmla="*/ 2 w 17"/>
                <a:gd name="T87" fmla="*/ 23 h 25"/>
                <a:gd name="T88" fmla="*/ 5 w 17"/>
                <a:gd name="T89" fmla="*/ 25 h 25"/>
                <a:gd name="T90" fmla="*/ 8 w 17"/>
                <a:gd name="T91" fmla="*/ 25 h 25"/>
                <a:gd name="T92" fmla="*/ 12 w 17"/>
                <a:gd name="T93" fmla="*/ 25 h 25"/>
                <a:gd name="T94" fmla="*/ 15 w 17"/>
                <a:gd name="T95" fmla="*/ 23 h 25"/>
                <a:gd name="T96" fmla="*/ 17 w 17"/>
                <a:gd name="T97" fmla="*/ 21 h 25"/>
                <a:gd name="T98" fmla="*/ 17 w 17"/>
                <a:gd name="T99" fmla="*/ 18 h 25"/>
                <a:gd name="T100" fmla="*/ 17 w 17"/>
                <a:gd name="T101" fmla="*/ 15 h 25"/>
                <a:gd name="T102" fmla="*/ 15 w 17"/>
                <a:gd name="T10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" h="25">
                  <a:moveTo>
                    <a:pt x="15" y="13"/>
                  </a:moveTo>
                  <a:cubicBezTo>
                    <a:pt x="15" y="13"/>
                    <a:pt x="14" y="12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5"/>
                    <a:pt x="16" y="5"/>
                    <a:pt x="15" y="4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1" y="14"/>
                    <a:pt x="12" y="15"/>
                  </a:cubicBezTo>
                  <a:cubicBezTo>
                    <a:pt x="12" y="15"/>
                    <a:pt x="13" y="16"/>
                    <a:pt x="13" y="18"/>
                  </a:cubicBezTo>
                  <a:cubicBezTo>
                    <a:pt x="13" y="19"/>
                    <a:pt x="12" y="19"/>
                    <a:pt x="12" y="20"/>
                  </a:cubicBezTo>
                  <a:cubicBezTo>
                    <a:pt x="12" y="21"/>
                    <a:pt x="11" y="21"/>
                    <a:pt x="10" y="22"/>
                  </a:cubicBezTo>
                  <a:cubicBezTo>
                    <a:pt x="10" y="22"/>
                    <a:pt x="9" y="22"/>
                    <a:pt x="8" y="22"/>
                  </a:cubicBezTo>
                  <a:cubicBezTo>
                    <a:pt x="7" y="22"/>
                    <a:pt x="6" y="22"/>
                    <a:pt x="6" y="21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1"/>
                    <a:pt x="1" y="22"/>
                    <a:pt x="2" y="23"/>
                  </a:cubicBezTo>
                  <a:cubicBezTo>
                    <a:pt x="3" y="24"/>
                    <a:pt x="4" y="24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5"/>
                    <a:pt x="11" y="25"/>
                    <a:pt x="12" y="25"/>
                  </a:cubicBezTo>
                  <a:cubicBezTo>
                    <a:pt x="13" y="24"/>
                    <a:pt x="14" y="24"/>
                    <a:pt x="15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0"/>
                    <a:pt x="17" y="19"/>
                    <a:pt x="17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6" y="14"/>
                    <a:pt x="16" y="14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6410773" y="4213411"/>
              <a:ext cx="92324" cy="1074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Freeform 34"/>
            <p:cNvSpPr/>
            <p:nvPr/>
          </p:nvSpPr>
          <p:spPr bwMode="auto">
            <a:xfrm>
              <a:off x="6460542" y="4474514"/>
              <a:ext cx="28851" cy="41113"/>
            </a:xfrm>
            <a:custGeom>
              <a:avLst/>
              <a:gdLst>
                <a:gd name="T0" fmla="*/ 15 w 17"/>
                <a:gd name="T1" fmla="*/ 10 h 24"/>
                <a:gd name="T2" fmla="*/ 12 w 17"/>
                <a:gd name="T3" fmla="*/ 8 h 24"/>
                <a:gd name="T4" fmla="*/ 9 w 17"/>
                <a:gd name="T5" fmla="*/ 8 h 24"/>
                <a:gd name="T6" fmla="*/ 5 w 17"/>
                <a:gd name="T7" fmla="*/ 9 h 24"/>
                <a:gd name="T8" fmla="*/ 6 w 17"/>
                <a:gd name="T9" fmla="*/ 4 h 24"/>
                <a:gd name="T10" fmla="*/ 14 w 17"/>
                <a:gd name="T11" fmla="*/ 4 h 24"/>
                <a:gd name="T12" fmla="*/ 16 w 17"/>
                <a:gd name="T13" fmla="*/ 3 h 24"/>
                <a:gd name="T14" fmla="*/ 16 w 17"/>
                <a:gd name="T15" fmla="*/ 2 h 24"/>
                <a:gd name="T16" fmla="*/ 14 w 17"/>
                <a:gd name="T17" fmla="*/ 0 h 24"/>
                <a:gd name="T18" fmla="*/ 5 w 17"/>
                <a:gd name="T19" fmla="*/ 0 h 24"/>
                <a:gd name="T20" fmla="*/ 3 w 17"/>
                <a:gd name="T21" fmla="*/ 0 h 24"/>
                <a:gd name="T22" fmla="*/ 2 w 17"/>
                <a:gd name="T23" fmla="*/ 2 h 24"/>
                <a:gd name="T24" fmla="*/ 0 w 17"/>
                <a:gd name="T25" fmla="*/ 10 h 24"/>
                <a:gd name="T26" fmla="*/ 0 w 17"/>
                <a:gd name="T27" fmla="*/ 12 h 24"/>
                <a:gd name="T28" fmla="*/ 1 w 17"/>
                <a:gd name="T29" fmla="*/ 13 h 24"/>
                <a:gd name="T30" fmla="*/ 2 w 17"/>
                <a:gd name="T31" fmla="*/ 13 h 24"/>
                <a:gd name="T32" fmla="*/ 4 w 17"/>
                <a:gd name="T33" fmla="*/ 13 h 24"/>
                <a:gd name="T34" fmla="*/ 6 w 17"/>
                <a:gd name="T35" fmla="*/ 11 h 24"/>
                <a:gd name="T36" fmla="*/ 8 w 17"/>
                <a:gd name="T37" fmla="*/ 11 h 24"/>
                <a:gd name="T38" fmla="*/ 10 w 17"/>
                <a:gd name="T39" fmla="*/ 12 h 24"/>
                <a:gd name="T40" fmla="*/ 12 w 17"/>
                <a:gd name="T41" fmla="*/ 13 h 24"/>
                <a:gd name="T42" fmla="*/ 12 w 17"/>
                <a:gd name="T43" fmla="*/ 16 h 24"/>
                <a:gd name="T44" fmla="*/ 12 w 17"/>
                <a:gd name="T45" fmla="*/ 19 h 24"/>
                <a:gd name="T46" fmla="*/ 10 w 17"/>
                <a:gd name="T47" fmla="*/ 21 h 24"/>
                <a:gd name="T48" fmla="*/ 8 w 17"/>
                <a:gd name="T49" fmla="*/ 21 h 24"/>
                <a:gd name="T50" fmla="*/ 5 w 17"/>
                <a:gd name="T51" fmla="*/ 20 h 24"/>
                <a:gd name="T52" fmla="*/ 4 w 17"/>
                <a:gd name="T53" fmla="*/ 18 h 24"/>
                <a:gd name="T54" fmla="*/ 2 w 17"/>
                <a:gd name="T55" fmla="*/ 16 h 24"/>
                <a:gd name="T56" fmla="*/ 0 w 17"/>
                <a:gd name="T57" fmla="*/ 17 h 24"/>
                <a:gd name="T58" fmla="*/ 0 w 17"/>
                <a:gd name="T59" fmla="*/ 18 h 24"/>
                <a:gd name="T60" fmla="*/ 0 w 17"/>
                <a:gd name="T61" fmla="*/ 21 h 24"/>
                <a:gd name="T62" fmla="*/ 3 w 17"/>
                <a:gd name="T63" fmla="*/ 23 h 24"/>
                <a:gd name="T64" fmla="*/ 8 w 17"/>
                <a:gd name="T65" fmla="*/ 24 h 24"/>
                <a:gd name="T66" fmla="*/ 13 w 17"/>
                <a:gd name="T67" fmla="*/ 23 h 24"/>
                <a:gd name="T68" fmla="*/ 16 w 17"/>
                <a:gd name="T69" fmla="*/ 20 h 24"/>
                <a:gd name="T70" fmla="*/ 17 w 17"/>
                <a:gd name="T71" fmla="*/ 16 h 24"/>
                <a:gd name="T72" fmla="*/ 16 w 17"/>
                <a:gd name="T73" fmla="*/ 12 h 24"/>
                <a:gd name="T74" fmla="*/ 15 w 17"/>
                <a:gd name="T7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4">
                  <a:moveTo>
                    <a:pt x="15" y="10"/>
                  </a:moveTo>
                  <a:cubicBezTo>
                    <a:pt x="14" y="9"/>
                    <a:pt x="13" y="9"/>
                    <a:pt x="12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8"/>
                    <a:pt x="5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3"/>
                    <a:pt x="16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2"/>
                    <a:pt x="6" y="12"/>
                    <a:pt x="6" y="11"/>
                  </a:cubicBezTo>
                  <a:cubicBezTo>
                    <a:pt x="6" y="11"/>
                    <a:pt x="7" y="11"/>
                    <a:pt x="8" y="11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1" y="12"/>
                    <a:pt x="11" y="12"/>
                    <a:pt x="12" y="13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3" y="17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2" y="23"/>
                    <a:pt x="3" y="23"/>
                  </a:cubicBezTo>
                  <a:cubicBezTo>
                    <a:pt x="4" y="24"/>
                    <a:pt x="6" y="24"/>
                    <a:pt x="8" y="24"/>
                  </a:cubicBezTo>
                  <a:cubicBezTo>
                    <a:pt x="10" y="24"/>
                    <a:pt x="11" y="24"/>
                    <a:pt x="13" y="23"/>
                  </a:cubicBezTo>
                  <a:cubicBezTo>
                    <a:pt x="14" y="22"/>
                    <a:pt x="15" y="21"/>
                    <a:pt x="16" y="20"/>
                  </a:cubicBezTo>
                  <a:cubicBezTo>
                    <a:pt x="17" y="19"/>
                    <a:pt x="17" y="17"/>
                    <a:pt x="17" y="16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6" y="12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Freeform 35"/>
            <p:cNvSpPr/>
            <p:nvPr/>
          </p:nvSpPr>
          <p:spPr bwMode="auto">
            <a:xfrm>
              <a:off x="6363169" y="4330980"/>
              <a:ext cx="187533" cy="107471"/>
            </a:xfrm>
            <a:custGeom>
              <a:avLst/>
              <a:gdLst>
                <a:gd name="T0" fmla="*/ 57 w 110"/>
                <a:gd name="T1" fmla="*/ 63 h 63"/>
                <a:gd name="T2" fmla="*/ 59 w 110"/>
                <a:gd name="T3" fmla="*/ 63 h 63"/>
                <a:gd name="T4" fmla="*/ 110 w 110"/>
                <a:gd name="T5" fmla="*/ 63 h 63"/>
                <a:gd name="T6" fmla="*/ 110 w 110"/>
                <a:gd name="T7" fmla="*/ 31 h 63"/>
                <a:gd name="T8" fmla="*/ 80 w 110"/>
                <a:gd name="T9" fmla="*/ 0 h 63"/>
                <a:gd name="T10" fmla="*/ 57 w 110"/>
                <a:gd name="T11" fmla="*/ 8 h 63"/>
                <a:gd name="T12" fmla="*/ 67 w 110"/>
                <a:gd name="T13" fmla="*/ 39 h 63"/>
                <a:gd name="T14" fmla="*/ 57 w 110"/>
                <a:gd name="T15" fmla="*/ 56 h 63"/>
                <a:gd name="T16" fmla="*/ 45 w 110"/>
                <a:gd name="T17" fmla="*/ 39 h 63"/>
                <a:gd name="T18" fmla="*/ 57 w 110"/>
                <a:gd name="T19" fmla="*/ 8 h 63"/>
                <a:gd name="T20" fmla="*/ 30 w 110"/>
                <a:gd name="T21" fmla="*/ 0 h 63"/>
                <a:gd name="T22" fmla="*/ 0 w 110"/>
                <a:gd name="T23" fmla="*/ 31 h 63"/>
                <a:gd name="T24" fmla="*/ 0 w 110"/>
                <a:gd name="T25" fmla="*/ 63 h 63"/>
                <a:gd name="T26" fmla="*/ 51 w 110"/>
                <a:gd name="T27" fmla="*/ 63 h 63"/>
                <a:gd name="T28" fmla="*/ 57 w 110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3">
                  <a:moveTo>
                    <a:pt x="57" y="63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3"/>
                    <a:pt x="110" y="63"/>
                    <a:pt x="110" y="31"/>
                  </a:cubicBezTo>
                  <a:cubicBezTo>
                    <a:pt x="110" y="13"/>
                    <a:pt x="94" y="4"/>
                    <a:pt x="80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" y="4"/>
                    <a:pt x="0" y="13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1" y="63"/>
                    <a:pt x="51" y="63"/>
                    <a:pt x="51" y="63"/>
                  </a:cubicBezTo>
                  <a:lnTo>
                    <a:pt x="5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" name="Freeform 36"/>
            <p:cNvSpPr/>
            <p:nvPr/>
          </p:nvSpPr>
          <p:spPr bwMode="auto">
            <a:xfrm>
              <a:off x="6424478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 noEditPoints="1"/>
            </p:cNvSpPr>
            <p:nvPr/>
          </p:nvSpPr>
          <p:spPr bwMode="auto">
            <a:xfrm>
              <a:off x="6386971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4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6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5" name="Freeform 38"/>
            <p:cNvSpPr/>
            <p:nvPr/>
          </p:nvSpPr>
          <p:spPr bwMode="auto">
            <a:xfrm>
              <a:off x="6354513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891880" y="3276317"/>
            <a:ext cx="530654" cy="473854"/>
            <a:chOff x="1011996" y="4890692"/>
            <a:chExt cx="707576" cy="631840"/>
          </a:xfrm>
          <a:solidFill>
            <a:schemeClr val="tx2"/>
          </a:solidFill>
        </p:grpSpPr>
        <p:sp>
          <p:nvSpPr>
            <p:cNvPr id="137" name="Freeform 417"/>
            <p:cNvSpPr/>
            <p:nvPr/>
          </p:nvSpPr>
          <p:spPr bwMode="auto">
            <a:xfrm>
              <a:off x="1283198" y="4890692"/>
              <a:ext cx="436374" cy="516436"/>
            </a:xfrm>
            <a:custGeom>
              <a:avLst/>
              <a:gdLst>
                <a:gd name="T0" fmla="*/ 223 w 256"/>
                <a:gd name="T1" fmla="*/ 138 h 303"/>
                <a:gd name="T2" fmla="*/ 256 w 256"/>
                <a:gd name="T3" fmla="*/ 120 h 303"/>
                <a:gd name="T4" fmla="*/ 246 w 256"/>
                <a:gd name="T5" fmla="*/ 92 h 303"/>
                <a:gd name="T6" fmla="*/ 208 w 256"/>
                <a:gd name="T7" fmla="*/ 95 h 303"/>
                <a:gd name="T8" fmla="*/ 195 w 256"/>
                <a:gd name="T9" fmla="*/ 75 h 303"/>
                <a:gd name="T10" fmla="*/ 208 w 256"/>
                <a:gd name="T11" fmla="*/ 37 h 303"/>
                <a:gd name="T12" fmla="*/ 186 w 256"/>
                <a:gd name="T13" fmla="*/ 21 h 303"/>
                <a:gd name="T14" fmla="*/ 156 w 256"/>
                <a:gd name="T15" fmla="*/ 48 h 303"/>
                <a:gd name="T16" fmla="*/ 131 w 256"/>
                <a:gd name="T17" fmla="*/ 41 h 303"/>
                <a:gd name="T18" fmla="*/ 120 w 256"/>
                <a:gd name="T19" fmla="*/ 0 h 303"/>
                <a:gd name="T20" fmla="*/ 90 w 256"/>
                <a:gd name="T21" fmla="*/ 0 h 303"/>
                <a:gd name="T22" fmla="*/ 79 w 256"/>
                <a:gd name="T23" fmla="*/ 40 h 303"/>
                <a:gd name="T24" fmla="*/ 52 w 256"/>
                <a:gd name="T25" fmla="*/ 45 h 303"/>
                <a:gd name="T26" fmla="*/ 24 w 256"/>
                <a:gd name="T27" fmla="*/ 21 h 303"/>
                <a:gd name="T28" fmla="*/ 0 w 256"/>
                <a:gd name="T29" fmla="*/ 41 h 303"/>
                <a:gd name="T30" fmla="*/ 7 w 256"/>
                <a:gd name="T31" fmla="*/ 58 h 303"/>
                <a:gd name="T32" fmla="*/ 23 w 256"/>
                <a:gd name="T33" fmla="*/ 61 h 303"/>
                <a:gd name="T34" fmla="*/ 70 w 256"/>
                <a:gd name="T35" fmla="*/ 85 h 303"/>
                <a:gd name="T36" fmla="*/ 80 w 256"/>
                <a:gd name="T37" fmla="*/ 95 h 303"/>
                <a:gd name="T38" fmla="*/ 104 w 256"/>
                <a:gd name="T39" fmla="*/ 90 h 303"/>
                <a:gd name="T40" fmla="*/ 166 w 256"/>
                <a:gd name="T41" fmla="*/ 152 h 303"/>
                <a:gd name="T42" fmla="*/ 165 w 256"/>
                <a:gd name="T43" fmla="*/ 161 h 303"/>
                <a:gd name="T44" fmla="*/ 104 w 256"/>
                <a:gd name="T45" fmla="*/ 214 h 303"/>
                <a:gd name="T46" fmla="*/ 103 w 256"/>
                <a:gd name="T47" fmla="*/ 214 h 303"/>
                <a:gd name="T48" fmla="*/ 83 w 256"/>
                <a:gd name="T49" fmla="*/ 248 h 303"/>
                <a:gd name="T50" fmla="*/ 68 w 256"/>
                <a:gd name="T51" fmla="*/ 263 h 303"/>
                <a:gd name="T52" fmla="*/ 79 w 256"/>
                <a:gd name="T53" fmla="*/ 267 h 303"/>
                <a:gd name="T54" fmla="*/ 89 w 256"/>
                <a:gd name="T55" fmla="*/ 303 h 303"/>
                <a:gd name="T56" fmla="*/ 115 w 256"/>
                <a:gd name="T57" fmla="*/ 303 h 303"/>
                <a:gd name="T58" fmla="*/ 117 w 256"/>
                <a:gd name="T59" fmla="*/ 303 h 303"/>
                <a:gd name="T60" fmla="*/ 127 w 256"/>
                <a:gd name="T61" fmla="*/ 265 h 303"/>
                <a:gd name="T62" fmla="*/ 156 w 256"/>
                <a:gd name="T63" fmla="*/ 259 h 303"/>
                <a:gd name="T64" fmla="*/ 183 w 256"/>
                <a:gd name="T65" fmla="*/ 282 h 303"/>
                <a:gd name="T66" fmla="*/ 206 w 256"/>
                <a:gd name="T67" fmla="*/ 266 h 303"/>
                <a:gd name="T68" fmla="*/ 192 w 256"/>
                <a:gd name="T69" fmla="*/ 230 h 303"/>
                <a:gd name="T70" fmla="*/ 209 w 256"/>
                <a:gd name="T71" fmla="*/ 211 h 303"/>
                <a:gd name="T72" fmla="*/ 248 w 256"/>
                <a:gd name="T73" fmla="*/ 211 h 303"/>
                <a:gd name="T74" fmla="*/ 256 w 256"/>
                <a:gd name="T75" fmla="*/ 185 h 303"/>
                <a:gd name="T76" fmla="*/ 223 w 256"/>
                <a:gd name="T77" fmla="*/ 164 h 303"/>
                <a:gd name="T78" fmla="*/ 223 w 256"/>
                <a:gd name="T79" fmla="*/ 1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303">
                  <a:moveTo>
                    <a:pt x="223" y="138"/>
                  </a:moveTo>
                  <a:cubicBezTo>
                    <a:pt x="256" y="120"/>
                    <a:pt x="256" y="120"/>
                    <a:pt x="256" y="120"/>
                  </a:cubicBezTo>
                  <a:cubicBezTo>
                    <a:pt x="246" y="92"/>
                    <a:pt x="246" y="92"/>
                    <a:pt x="246" y="92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2" y="59"/>
                    <a:pt x="17" y="60"/>
                    <a:pt x="23" y="61"/>
                  </a:cubicBezTo>
                  <a:cubicBezTo>
                    <a:pt x="40" y="65"/>
                    <a:pt x="56" y="73"/>
                    <a:pt x="70" y="85"/>
                  </a:cubicBezTo>
                  <a:cubicBezTo>
                    <a:pt x="74" y="88"/>
                    <a:pt x="77" y="92"/>
                    <a:pt x="80" y="95"/>
                  </a:cubicBezTo>
                  <a:cubicBezTo>
                    <a:pt x="87" y="92"/>
                    <a:pt x="96" y="90"/>
                    <a:pt x="104" y="90"/>
                  </a:cubicBezTo>
                  <a:cubicBezTo>
                    <a:pt x="138" y="90"/>
                    <a:pt x="166" y="118"/>
                    <a:pt x="166" y="152"/>
                  </a:cubicBezTo>
                  <a:cubicBezTo>
                    <a:pt x="166" y="155"/>
                    <a:pt x="166" y="158"/>
                    <a:pt x="165" y="161"/>
                  </a:cubicBezTo>
                  <a:cubicBezTo>
                    <a:pt x="161" y="191"/>
                    <a:pt x="135" y="214"/>
                    <a:pt x="104" y="214"/>
                  </a:cubicBezTo>
                  <a:cubicBezTo>
                    <a:pt x="104" y="214"/>
                    <a:pt x="104" y="214"/>
                    <a:pt x="103" y="214"/>
                  </a:cubicBezTo>
                  <a:cubicBezTo>
                    <a:pt x="99" y="226"/>
                    <a:pt x="92" y="238"/>
                    <a:pt x="83" y="248"/>
                  </a:cubicBezTo>
                  <a:cubicBezTo>
                    <a:pt x="78" y="254"/>
                    <a:pt x="73" y="258"/>
                    <a:pt x="68" y="263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89" y="303"/>
                    <a:pt x="89" y="303"/>
                    <a:pt x="89" y="303"/>
                  </a:cubicBezTo>
                  <a:cubicBezTo>
                    <a:pt x="115" y="303"/>
                    <a:pt x="115" y="303"/>
                    <a:pt x="115" y="303"/>
                  </a:cubicBezTo>
                  <a:cubicBezTo>
                    <a:pt x="117" y="303"/>
                    <a:pt x="117" y="303"/>
                    <a:pt x="117" y="303"/>
                  </a:cubicBezTo>
                  <a:cubicBezTo>
                    <a:pt x="127" y="265"/>
                    <a:pt x="127" y="265"/>
                    <a:pt x="127" y="265"/>
                  </a:cubicBezTo>
                  <a:cubicBezTo>
                    <a:pt x="156" y="259"/>
                    <a:pt x="156" y="259"/>
                    <a:pt x="156" y="259"/>
                  </a:cubicBezTo>
                  <a:cubicBezTo>
                    <a:pt x="183" y="282"/>
                    <a:pt x="183" y="282"/>
                    <a:pt x="183" y="282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192" y="230"/>
                    <a:pt x="192" y="230"/>
                    <a:pt x="192" y="230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56" y="185"/>
                    <a:pt x="256" y="185"/>
                    <a:pt x="256" y="185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8" name="Freeform 418"/>
            <p:cNvSpPr>
              <a:spLocks noEditPoints="1"/>
            </p:cNvSpPr>
            <p:nvPr/>
          </p:nvSpPr>
          <p:spPr bwMode="auto">
            <a:xfrm>
              <a:off x="1525547" y="5418668"/>
              <a:ext cx="52654" cy="52654"/>
            </a:xfrm>
            <a:custGeom>
              <a:avLst/>
              <a:gdLst>
                <a:gd name="T0" fmla="*/ 15 w 31"/>
                <a:gd name="T1" fmla="*/ 0 h 31"/>
                <a:gd name="T2" fmla="*/ 0 w 31"/>
                <a:gd name="T3" fmla="*/ 16 h 31"/>
                <a:gd name="T4" fmla="*/ 15 w 31"/>
                <a:gd name="T5" fmla="*/ 31 h 31"/>
                <a:gd name="T6" fmla="*/ 31 w 31"/>
                <a:gd name="T7" fmla="*/ 16 h 31"/>
                <a:gd name="T8" fmla="*/ 15 w 31"/>
                <a:gd name="T9" fmla="*/ 0 h 31"/>
                <a:gd name="T10" fmla="*/ 15 w 31"/>
                <a:gd name="T11" fmla="*/ 27 h 31"/>
                <a:gd name="T12" fmla="*/ 4 w 31"/>
                <a:gd name="T13" fmla="*/ 16 h 31"/>
                <a:gd name="T14" fmla="*/ 15 w 31"/>
                <a:gd name="T15" fmla="*/ 4 h 31"/>
                <a:gd name="T16" fmla="*/ 27 w 31"/>
                <a:gd name="T17" fmla="*/ 16 h 31"/>
                <a:gd name="T18" fmla="*/ 15 w 31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27"/>
                  </a:moveTo>
                  <a:cubicBezTo>
                    <a:pt x="9" y="27"/>
                    <a:pt x="4" y="22"/>
                    <a:pt x="4" y="16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2" y="4"/>
                    <a:pt x="27" y="9"/>
                    <a:pt x="27" y="16"/>
                  </a:cubicBezTo>
                  <a:cubicBezTo>
                    <a:pt x="27" y="22"/>
                    <a:pt x="22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Freeform 419"/>
            <p:cNvSpPr>
              <a:spLocks noEditPoints="1"/>
            </p:cNvSpPr>
            <p:nvPr/>
          </p:nvSpPr>
          <p:spPr bwMode="auto">
            <a:xfrm>
              <a:off x="1474337" y="5369621"/>
              <a:ext cx="155075" cy="152911"/>
            </a:xfrm>
            <a:custGeom>
              <a:avLst/>
              <a:gdLst>
                <a:gd name="T0" fmla="*/ 91 w 91"/>
                <a:gd name="T1" fmla="*/ 35 h 90"/>
                <a:gd name="T2" fmla="*/ 88 w 91"/>
                <a:gd name="T3" fmla="*/ 27 h 90"/>
                <a:gd name="T4" fmla="*/ 76 w 91"/>
                <a:gd name="T5" fmla="*/ 28 h 90"/>
                <a:gd name="T6" fmla="*/ 72 w 91"/>
                <a:gd name="T7" fmla="*/ 22 h 90"/>
                <a:gd name="T8" fmla="*/ 76 w 91"/>
                <a:gd name="T9" fmla="*/ 11 h 90"/>
                <a:gd name="T10" fmla="*/ 70 w 91"/>
                <a:gd name="T11" fmla="*/ 6 h 90"/>
                <a:gd name="T12" fmla="*/ 61 w 91"/>
                <a:gd name="T13" fmla="*/ 14 h 90"/>
                <a:gd name="T14" fmla="*/ 53 w 91"/>
                <a:gd name="T15" fmla="*/ 12 h 90"/>
                <a:gd name="T16" fmla="*/ 50 w 91"/>
                <a:gd name="T17" fmla="*/ 0 h 90"/>
                <a:gd name="T18" fmla="*/ 41 w 91"/>
                <a:gd name="T19" fmla="*/ 0 h 90"/>
                <a:gd name="T20" fmla="*/ 38 w 91"/>
                <a:gd name="T21" fmla="*/ 11 h 90"/>
                <a:gd name="T22" fmla="*/ 30 w 91"/>
                <a:gd name="T23" fmla="*/ 13 h 90"/>
                <a:gd name="T24" fmla="*/ 22 w 91"/>
                <a:gd name="T25" fmla="*/ 6 h 90"/>
                <a:gd name="T26" fmla="*/ 15 w 91"/>
                <a:gd name="T27" fmla="*/ 12 h 90"/>
                <a:gd name="T28" fmla="*/ 19 w 91"/>
                <a:gd name="T29" fmla="*/ 22 h 90"/>
                <a:gd name="T30" fmla="*/ 15 w 91"/>
                <a:gd name="T31" fmla="*/ 27 h 90"/>
                <a:gd name="T32" fmla="*/ 3 w 91"/>
                <a:gd name="T33" fmla="*/ 26 h 90"/>
                <a:gd name="T34" fmla="*/ 0 w 91"/>
                <a:gd name="T35" fmla="*/ 34 h 90"/>
                <a:gd name="T36" fmla="*/ 11 w 91"/>
                <a:gd name="T37" fmla="*/ 40 h 90"/>
                <a:gd name="T38" fmla="*/ 10 w 91"/>
                <a:gd name="T39" fmla="*/ 48 h 90"/>
                <a:gd name="T40" fmla="*/ 0 w 91"/>
                <a:gd name="T41" fmla="*/ 54 h 90"/>
                <a:gd name="T42" fmla="*/ 3 w 91"/>
                <a:gd name="T43" fmla="*/ 62 h 90"/>
                <a:gd name="T44" fmla="*/ 15 w 91"/>
                <a:gd name="T45" fmla="*/ 61 h 90"/>
                <a:gd name="T46" fmla="*/ 18 w 91"/>
                <a:gd name="T47" fmla="*/ 68 h 90"/>
                <a:gd name="T48" fmla="*/ 15 w 91"/>
                <a:gd name="T49" fmla="*/ 78 h 90"/>
                <a:gd name="T50" fmla="*/ 22 w 91"/>
                <a:gd name="T51" fmla="*/ 83 h 90"/>
                <a:gd name="T52" fmla="*/ 31 w 91"/>
                <a:gd name="T53" fmla="*/ 76 h 90"/>
                <a:gd name="T54" fmla="*/ 38 w 91"/>
                <a:gd name="T55" fmla="*/ 79 h 90"/>
                <a:gd name="T56" fmla="*/ 41 w 91"/>
                <a:gd name="T57" fmla="*/ 90 h 90"/>
                <a:gd name="T58" fmla="*/ 49 w 91"/>
                <a:gd name="T59" fmla="*/ 90 h 90"/>
                <a:gd name="T60" fmla="*/ 52 w 91"/>
                <a:gd name="T61" fmla="*/ 78 h 90"/>
                <a:gd name="T62" fmla="*/ 61 w 91"/>
                <a:gd name="T63" fmla="*/ 76 h 90"/>
                <a:gd name="T64" fmla="*/ 69 w 91"/>
                <a:gd name="T65" fmla="*/ 83 h 90"/>
                <a:gd name="T66" fmla="*/ 76 w 91"/>
                <a:gd name="T67" fmla="*/ 78 h 90"/>
                <a:gd name="T68" fmla="*/ 72 w 91"/>
                <a:gd name="T69" fmla="*/ 68 h 90"/>
                <a:gd name="T70" fmla="*/ 76 w 91"/>
                <a:gd name="T71" fmla="*/ 62 h 90"/>
                <a:gd name="T72" fmla="*/ 88 w 91"/>
                <a:gd name="T73" fmla="*/ 62 h 90"/>
                <a:gd name="T74" fmla="*/ 91 w 91"/>
                <a:gd name="T75" fmla="*/ 55 h 90"/>
                <a:gd name="T76" fmla="*/ 81 w 91"/>
                <a:gd name="T77" fmla="*/ 48 h 90"/>
                <a:gd name="T78" fmla="*/ 81 w 91"/>
                <a:gd name="T79" fmla="*/ 41 h 90"/>
                <a:gd name="T80" fmla="*/ 91 w 91"/>
                <a:gd name="T81" fmla="*/ 35 h 90"/>
                <a:gd name="T82" fmla="*/ 45 w 91"/>
                <a:gd name="T83" fmla="*/ 63 h 90"/>
                <a:gd name="T84" fmla="*/ 27 w 91"/>
                <a:gd name="T85" fmla="*/ 45 h 90"/>
                <a:gd name="T86" fmla="*/ 45 w 91"/>
                <a:gd name="T87" fmla="*/ 26 h 90"/>
                <a:gd name="T88" fmla="*/ 64 w 91"/>
                <a:gd name="T89" fmla="*/ 45 h 90"/>
                <a:gd name="T90" fmla="*/ 45 w 91"/>
                <a:gd name="T91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0">
                  <a:moveTo>
                    <a:pt x="91" y="3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1"/>
                    <a:pt x="81" y="41"/>
                    <a:pt x="81" y="41"/>
                  </a:cubicBezTo>
                  <a:lnTo>
                    <a:pt x="91" y="35"/>
                  </a:lnTo>
                  <a:close/>
                  <a:moveTo>
                    <a:pt x="45" y="63"/>
                  </a:moveTo>
                  <a:cubicBezTo>
                    <a:pt x="35" y="63"/>
                    <a:pt x="27" y="55"/>
                    <a:pt x="27" y="45"/>
                  </a:cubicBezTo>
                  <a:cubicBezTo>
                    <a:pt x="27" y="34"/>
                    <a:pt x="35" y="26"/>
                    <a:pt x="45" y="26"/>
                  </a:cubicBezTo>
                  <a:cubicBezTo>
                    <a:pt x="56" y="26"/>
                    <a:pt x="64" y="34"/>
                    <a:pt x="64" y="45"/>
                  </a:cubicBezTo>
                  <a:cubicBezTo>
                    <a:pt x="64" y="55"/>
                    <a:pt x="56" y="63"/>
                    <a:pt x="4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Freeform 420"/>
            <p:cNvSpPr/>
            <p:nvPr/>
          </p:nvSpPr>
          <p:spPr bwMode="auto">
            <a:xfrm>
              <a:off x="1429617" y="5060914"/>
              <a:ext cx="119732" cy="177435"/>
            </a:xfrm>
            <a:custGeom>
              <a:avLst/>
              <a:gdLst>
                <a:gd name="T0" fmla="*/ 23 w 70"/>
                <a:gd name="T1" fmla="*/ 91 h 104"/>
                <a:gd name="T2" fmla="*/ 20 w 70"/>
                <a:gd name="T3" fmla="*/ 104 h 104"/>
                <a:gd name="T4" fmla="*/ 70 w 70"/>
                <a:gd name="T5" fmla="*/ 60 h 104"/>
                <a:gd name="T6" fmla="*/ 70 w 70"/>
                <a:gd name="T7" fmla="*/ 52 h 104"/>
                <a:gd name="T8" fmla="*/ 18 w 70"/>
                <a:gd name="T9" fmla="*/ 0 h 104"/>
                <a:gd name="T10" fmla="*/ 0 w 70"/>
                <a:gd name="T11" fmla="*/ 3 h 104"/>
                <a:gd name="T12" fmla="*/ 8 w 70"/>
                <a:gd name="T13" fmla="*/ 13 h 104"/>
                <a:gd name="T14" fmla="*/ 18 w 70"/>
                <a:gd name="T15" fmla="*/ 12 h 104"/>
                <a:gd name="T16" fmla="*/ 58 w 70"/>
                <a:gd name="T17" fmla="*/ 52 h 104"/>
                <a:gd name="T18" fmla="*/ 23 w 70"/>
                <a:gd name="T1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4">
                  <a:moveTo>
                    <a:pt x="23" y="91"/>
                  </a:moveTo>
                  <a:cubicBezTo>
                    <a:pt x="22" y="96"/>
                    <a:pt x="22" y="100"/>
                    <a:pt x="20" y="104"/>
                  </a:cubicBezTo>
                  <a:cubicBezTo>
                    <a:pt x="46" y="103"/>
                    <a:pt x="66" y="84"/>
                    <a:pt x="70" y="60"/>
                  </a:cubicBezTo>
                  <a:cubicBezTo>
                    <a:pt x="70" y="57"/>
                    <a:pt x="70" y="55"/>
                    <a:pt x="70" y="52"/>
                  </a:cubicBezTo>
                  <a:cubicBezTo>
                    <a:pt x="70" y="23"/>
                    <a:pt x="47" y="0"/>
                    <a:pt x="18" y="0"/>
                  </a:cubicBezTo>
                  <a:cubicBezTo>
                    <a:pt x="12" y="0"/>
                    <a:pt x="6" y="1"/>
                    <a:pt x="0" y="3"/>
                  </a:cubicBezTo>
                  <a:cubicBezTo>
                    <a:pt x="3" y="6"/>
                    <a:pt x="6" y="10"/>
                    <a:pt x="8" y="13"/>
                  </a:cubicBezTo>
                  <a:cubicBezTo>
                    <a:pt x="11" y="13"/>
                    <a:pt x="15" y="12"/>
                    <a:pt x="18" y="12"/>
                  </a:cubicBezTo>
                  <a:cubicBezTo>
                    <a:pt x="40" y="12"/>
                    <a:pt x="58" y="30"/>
                    <a:pt x="58" y="52"/>
                  </a:cubicBezTo>
                  <a:cubicBezTo>
                    <a:pt x="58" y="72"/>
                    <a:pt x="43" y="89"/>
                    <a:pt x="2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Freeform 421"/>
            <p:cNvSpPr>
              <a:spLocks noEditPoints="1"/>
            </p:cNvSpPr>
            <p:nvPr/>
          </p:nvSpPr>
          <p:spPr bwMode="auto">
            <a:xfrm>
              <a:off x="1084124" y="5006097"/>
              <a:ext cx="366410" cy="356312"/>
            </a:xfrm>
            <a:custGeom>
              <a:avLst/>
              <a:gdLst>
                <a:gd name="T0" fmla="*/ 205 w 215"/>
                <a:gd name="T1" fmla="*/ 143 h 209"/>
                <a:gd name="T2" fmla="*/ 208 w 215"/>
                <a:gd name="T3" fmla="*/ 135 h 209"/>
                <a:gd name="T4" fmla="*/ 211 w 215"/>
                <a:gd name="T5" fmla="*/ 122 h 209"/>
                <a:gd name="T6" fmla="*/ 197 w 215"/>
                <a:gd name="T7" fmla="*/ 52 h 209"/>
                <a:gd name="T8" fmla="*/ 190 w 215"/>
                <a:gd name="T9" fmla="*/ 42 h 209"/>
                <a:gd name="T10" fmla="*/ 184 w 215"/>
                <a:gd name="T11" fmla="*/ 35 h 209"/>
                <a:gd name="T12" fmla="*/ 177 w 215"/>
                <a:gd name="T13" fmla="*/ 29 h 209"/>
                <a:gd name="T14" fmla="*/ 136 w 215"/>
                <a:gd name="T15" fmla="*/ 8 h 209"/>
                <a:gd name="T16" fmla="*/ 130 w 215"/>
                <a:gd name="T17" fmla="*/ 6 h 209"/>
                <a:gd name="T18" fmla="*/ 36 w 215"/>
                <a:gd name="T19" fmla="*/ 40 h 209"/>
                <a:gd name="T20" fmla="*/ 47 w 215"/>
                <a:gd name="T21" fmla="*/ 182 h 209"/>
                <a:gd name="T22" fmla="*/ 128 w 215"/>
                <a:gd name="T23" fmla="*/ 204 h 209"/>
                <a:gd name="T24" fmla="*/ 188 w 215"/>
                <a:gd name="T25" fmla="*/ 171 h 209"/>
                <a:gd name="T26" fmla="*/ 205 w 215"/>
                <a:gd name="T27" fmla="*/ 143 h 209"/>
                <a:gd name="T28" fmla="*/ 152 w 215"/>
                <a:gd name="T29" fmla="*/ 140 h 209"/>
                <a:gd name="T30" fmla="*/ 127 w 215"/>
                <a:gd name="T31" fmla="*/ 157 h 209"/>
                <a:gd name="T32" fmla="*/ 76 w 215"/>
                <a:gd name="T33" fmla="*/ 146 h 209"/>
                <a:gd name="T34" fmla="*/ 70 w 215"/>
                <a:gd name="T35" fmla="*/ 70 h 209"/>
                <a:gd name="T36" fmla="*/ 86 w 215"/>
                <a:gd name="T37" fmla="*/ 57 h 209"/>
                <a:gd name="T38" fmla="*/ 146 w 215"/>
                <a:gd name="T39" fmla="*/ 64 h 209"/>
                <a:gd name="T40" fmla="*/ 159 w 215"/>
                <a:gd name="T41" fmla="*/ 81 h 209"/>
                <a:gd name="T42" fmla="*/ 165 w 215"/>
                <a:gd name="T43" fmla="*/ 110 h 209"/>
                <a:gd name="T44" fmla="*/ 152 w 215"/>
                <a:gd name="T45" fmla="*/ 14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209">
                  <a:moveTo>
                    <a:pt x="205" y="143"/>
                  </a:moveTo>
                  <a:cubicBezTo>
                    <a:pt x="206" y="141"/>
                    <a:pt x="207" y="138"/>
                    <a:pt x="208" y="135"/>
                  </a:cubicBezTo>
                  <a:cubicBezTo>
                    <a:pt x="209" y="131"/>
                    <a:pt x="210" y="127"/>
                    <a:pt x="211" y="122"/>
                  </a:cubicBezTo>
                  <a:cubicBezTo>
                    <a:pt x="215" y="98"/>
                    <a:pt x="210" y="73"/>
                    <a:pt x="197" y="52"/>
                  </a:cubicBezTo>
                  <a:cubicBezTo>
                    <a:pt x="195" y="49"/>
                    <a:pt x="193" y="45"/>
                    <a:pt x="190" y="42"/>
                  </a:cubicBezTo>
                  <a:cubicBezTo>
                    <a:pt x="188" y="39"/>
                    <a:pt x="186" y="37"/>
                    <a:pt x="184" y="35"/>
                  </a:cubicBezTo>
                  <a:cubicBezTo>
                    <a:pt x="182" y="33"/>
                    <a:pt x="180" y="31"/>
                    <a:pt x="177" y="29"/>
                  </a:cubicBezTo>
                  <a:cubicBezTo>
                    <a:pt x="165" y="18"/>
                    <a:pt x="151" y="11"/>
                    <a:pt x="136" y="8"/>
                  </a:cubicBezTo>
                  <a:cubicBezTo>
                    <a:pt x="134" y="7"/>
                    <a:pt x="132" y="7"/>
                    <a:pt x="130" y="6"/>
                  </a:cubicBezTo>
                  <a:cubicBezTo>
                    <a:pt x="96" y="0"/>
                    <a:pt x="60" y="12"/>
                    <a:pt x="36" y="40"/>
                  </a:cubicBezTo>
                  <a:cubicBezTo>
                    <a:pt x="0" y="82"/>
                    <a:pt x="4" y="145"/>
                    <a:pt x="47" y="182"/>
                  </a:cubicBezTo>
                  <a:cubicBezTo>
                    <a:pt x="70" y="202"/>
                    <a:pt x="100" y="209"/>
                    <a:pt x="128" y="204"/>
                  </a:cubicBezTo>
                  <a:cubicBezTo>
                    <a:pt x="151" y="201"/>
                    <a:pt x="172" y="189"/>
                    <a:pt x="188" y="171"/>
                  </a:cubicBezTo>
                  <a:cubicBezTo>
                    <a:pt x="195" y="162"/>
                    <a:pt x="201" y="153"/>
                    <a:pt x="205" y="143"/>
                  </a:cubicBezTo>
                  <a:close/>
                  <a:moveTo>
                    <a:pt x="152" y="140"/>
                  </a:moveTo>
                  <a:cubicBezTo>
                    <a:pt x="145" y="149"/>
                    <a:pt x="136" y="154"/>
                    <a:pt x="127" y="157"/>
                  </a:cubicBezTo>
                  <a:cubicBezTo>
                    <a:pt x="110" y="162"/>
                    <a:pt x="91" y="159"/>
                    <a:pt x="76" y="146"/>
                  </a:cubicBezTo>
                  <a:cubicBezTo>
                    <a:pt x="54" y="127"/>
                    <a:pt x="51" y="93"/>
                    <a:pt x="70" y="70"/>
                  </a:cubicBezTo>
                  <a:cubicBezTo>
                    <a:pt x="75" y="65"/>
                    <a:pt x="80" y="61"/>
                    <a:pt x="86" y="57"/>
                  </a:cubicBezTo>
                  <a:cubicBezTo>
                    <a:pt x="105" y="48"/>
                    <a:pt x="129" y="50"/>
                    <a:pt x="146" y="64"/>
                  </a:cubicBezTo>
                  <a:cubicBezTo>
                    <a:pt x="152" y="69"/>
                    <a:pt x="156" y="75"/>
                    <a:pt x="159" y="81"/>
                  </a:cubicBezTo>
                  <a:cubicBezTo>
                    <a:pt x="164" y="90"/>
                    <a:pt x="166" y="100"/>
                    <a:pt x="165" y="110"/>
                  </a:cubicBezTo>
                  <a:cubicBezTo>
                    <a:pt x="164" y="121"/>
                    <a:pt x="160" y="132"/>
                    <a:pt x="15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Freeform 422"/>
            <p:cNvSpPr/>
            <p:nvPr/>
          </p:nvSpPr>
          <p:spPr bwMode="auto">
            <a:xfrm>
              <a:off x="1011996" y="5301100"/>
              <a:ext cx="173829" cy="181041"/>
            </a:xfrm>
            <a:custGeom>
              <a:avLst/>
              <a:gdLst>
                <a:gd name="T0" fmla="*/ 60 w 102"/>
                <a:gd name="T1" fmla="*/ 0 h 106"/>
                <a:gd name="T2" fmla="*/ 14 w 102"/>
                <a:gd name="T3" fmla="*/ 54 h 106"/>
                <a:gd name="T4" fmla="*/ 19 w 102"/>
                <a:gd name="T5" fmla="*/ 89 h 106"/>
                <a:gd name="T6" fmla="*/ 56 w 102"/>
                <a:gd name="T7" fmla="*/ 89 h 106"/>
                <a:gd name="T8" fmla="*/ 102 w 102"/>
                <a:gd name="T9" fmla="*/ 35 h 106"/>
                <a:gd name="T10" fmla="*/ 79 w 102"/>
                <a:gd name="T11" fmla="*/ 20 h 106"/>
                <a:gd name="T12" fmla="*/ 60 w 10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6">
                  <a:moveTo>
                    <a:pt x="60" y="0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0" y="73"/>
                    <a:pt x="19" y="89"/>
                  </a:cubicBezTo>
                  <a:cubicBezTo>
                    <a:pt x="38" y="106"/>
                    <a:pt x="56" y="89"/>
                    <a:pt x="56" y="89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4" y="31"/>
                    <a:pt x="86" y="26"/>
                    <a:pt x="79" y="20"/>
                  </a:cubicBezTo>
                  <a:cubicBezTo>
                    <a:pt x="71" y="14"/>
                    <a:pt x="65" y="7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996230" y="3267120"/>
            <a:ext cx="503606" cy="492246"/>
            <a:chOff x="8398619" y="3049266"/>
            <a:chExt cx="671511" cy="656364"/>
          </a:xfrm>
          <a:solidFill>
            <a:schemeClr val="tx2"/>
          </a:solidFill>
        </p:grpSpPr>
        <p:sp>
          <p:nvSpPr>
            <p:cNvPr id="144" name="Freeform 532"/>
            <p:cNvSpPr/>
            <p:nvPr/>
          </p:nvSpPr>
          <p:spPr bwMode="auto">
            <a:xfrm>
              <a:off x="885518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Oval 533"/>
            <p:cNvSpPr>
              <a:spLocks noChangeArrowheads="1"/>
            </p:cNvSpPr>
            <p:nvPr/>
          </p:nvSpPr>
          <p:spPr bwMode="auto">
            <a:xfrm>
              <a:off x="8908564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Freeform 534"/>
            <p:cNvSpPr/>
            <p:nvPr/>
          </p:nvSpPr>
          <p:spPr bwMode="auto">
            <a:xfrm>
              <a:off x="8625101" y="3184145"/>
              <a:ext cx="214941" cy="192582"/>
            </a:xfrm>
            <a:custGeom>
              <a:avLst/>
              <a:gdLst>
                <a:gd name="T0" fmla="*/ 82 w 126"/>
                <a:gd name="T1" fmla="*/ 0 h 113"/>
                <a:gd name="T2" fmla="*/ 63 w 126"/>
                <a:gd name="T3" fmla="*/ 7 h 113"/>
                <a:gd name="T4" fmla="*/ 78 w 126"/>
                <a:gd name="T5" fmla="*/ 62 h 113"/>
                <a:gd name="T6" fmla="*/ 63 w 126"/>
                <a:gd name="T7" fmla="*/ 83 h 113"/>
                <a:gd name="T8" fmla="*/ 48 w 126"/>
                <a:gd name="T9" fmla="*/ 62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9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2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2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5"/>
                    <a:pt x="0" y="16"/>
                    <a:pt x="0" y="44"/>
                  </a:cubicBezTo>
                  <a:cubicBezTo>
                    <a:pt x="0" y="85"/>
                    <a:pt x="0" y="92"/>
                    <a:pt x="0" y="92"/>
                  </a:cubicBezTo>
                  <a:cubicBezTo>
                    <a:pt x="0" y="92"/>
                    <a:pt x="2" y="113"/>
                    <a:pt x="57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5"/>
                    <a:pt x="126" y="44"/>
                  </a:cubicBezTo>
                  <a:cubicBezTo>
                    <a:pt x="126" y="16"/>
                    <a:pt x="99" y="5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Oval 535"/>
            <p:cNvSpPr>
              <a:spLocks noChangeArrowheads="1"/>
            </p:cNvSpPr>
            <p:nvPr/>
          </p:nvSpPr>
          <p:spPr bwMode="auto">
            <a:xfrm>
              <a:off x="8678475" y="3049266"/>
              <a:ext cx="108913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Freeform 536"/>
            <p:cNvSpPr/>
            <p:nvPr/>
          </p:nvSpPr>
          <p:spPr bwMode="auto">
            <a:xfrm>
              <a:off x="8632314" y="3396923"/>
              <a:ext cx="207728" cy="172386"/>
            </a:xfrm>
            <a:custGeom>
              <a:avLst/>
              <a:gdLst>
                <a:gd name="T0" fmla="*/ 160 w 288"/>
                <a:gd name="T1" fmla="*/ 0 h 239"/>
                <a:gd name="T2" fmla="*/ 139 w 288"/>
                <a:gd name="T3" fmla="*/ 0 h 239"/>
                <a:gd name="T4" fmla="*/ 127 w 288"/>
                <a:gd name="T5" fmla="*/ 0 h 239"/>
                <a:gd name="T6" fmla="*/ 127 w 288"/>
                <a:gd name="T7" fmla="*/ 133 h 239"/>
                <a:gd name="T8" fmla="*/ 0 w 288"/>
                <a:gd name="T9" fmla="*/ 211 h 239"/>
                <a:gd name="T10" fmla="*/ 0 w 288"/>
                <a:gd name="T11" fmla="*/ 239 h 239"/>
                <a:gd name="T12" fmla="*/ 144 w 288"/>
                <a:gd name="T13" fmla="*/ 161 h 239"/>
                <a:gd name="T14" fmla="*/ 288 w 288"/>
                <a:gd name="T15" fmla="*/ 239 h 239"/>
                <a:gd name="T16" fmla="*/ 288 w 288"/>
                <a:gd name="T17" fmla="*/ 211 h 239"/>
                <a:gd name="T18" fmla="*/ 160 w 288"/>
                <a:gd name="T19" fmla="*/ 133 h 239"/>
                <a:gd name="T20" fmla="*/ 160 w 288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39">
                  <a:moveTo>
                    <a:pt x="160" y="0"/>
                  </a:moveTo>
                  <a:lnTo>
                    <a:pt x="139" y="0"/>
                  </a:lnTo>
                  <a:lnTo>
                    <a:pt x="127" y="0"/>
                  </a:lnTo>
                  <a:lnTo>
                    <a:pt x="127" y="133"/>
                  </a:lnTo>
                  <a:lnTo>
                    <a:pt x="0" y="211"/>
                  </a:lnTo>
                  <a:lnTo>
                    <a:pt x="0" y="239"/>
                  </a:lnTo>
                  <a:lnTo>
                    <a:pt x="144" y="161"/>
                  </a:lnTo>
                  <a:lnTo>
                    <a:pt x="288" y="239"/>
                  </a:lnTo>
                  <a:lnTo>
                    <a:pt x="288" y="211"/>
                  </a:lnTo>
                  <a:lnTo>
                    <a:pt x="160" y="133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9" name="Freeform 537"/>
            <p:cNvSpPr/>
            <p:nvPr/>
          </p:nvSpPr>
          <p:spPr bwMode="auto">
            <a:xfrm>
              <a:off x="839861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Oval 538"/>
            <p:cNvSpPr>
              <a:spLocks noChangeArrowheads="1"/>
            </p:cNvSpPr>
            <p:nvPr/>
          </p:nvSpPr>
          <p:spPr bwMode="auto">
            <a:xfrm>
              <a:off x="8451273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934148" y="3264417"/>
            <a:ext cx="472772" cy="497656"/>
            <a:chOff x="7360698" y="1225150"/>
            <a:chExt cx="630398" cy="663577"/>
          </a:xfrm>
          <a:solidFill>
            <a:schemeClr val="tx2"/>
          </a:solidFill>
        </p:grpSpPr>
        <p:sp>
          <p:nvSpPr>
            <p:cNvPr id="152" name="Rectangle 599"/>
            <p:cNvSpPr>
              <a:spLocks noChangeArrowheads="1"/>
            </p:cNvSpPr>
            <p:nvPr/>
          </p:nvSpPr>
          <p:spPr bwMode="auto">
            <a:xfrm>
              <a:off x="7442203" y="1716342"/>
              <a:ext cx="427719" cy="23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" name="Freeform 600"/>
            <p:cNvSpPr/>
            <p:nvPr/>
          </p:nvSpPr>
          <p:spPr bwMode="auto">
            <a:xfrm>
              <a:off x="7825923" y="1315310"/>
              <a:ext cx="51211" cy="62030"/>
            </a:xfrm>
            <a:custGeom>
              <a:avLst/>
              <a:gdLst>
                <a:gd name="T0" fmla="*/ 26 w 30"/>
                <a:gd name="T1" fmla="*/ 0 h 36"/>
                <a:gd name="T2" fmla="*/ 29 w 30"/>
                <a:gd name="T3" fmla="*/ 1 h 36"/>
                <a:gd name="T4" fmla="*/ 30 w 30"/>
                <a:gd name="T5" fmla="*/ 3 h 36"/>
                <a:gd name="T6" fmla="*/ 29 w 30"/>
                <a:gd name="T7" fmla="*/ 5 h 36"/>
                <a:gd name="T8" fmla="*/ 26 w 30"/>
                <a:gd name="T9" fmla="*/ 6 h 36"/>
                <a:gd name="T10" fmla="*/ 19 w 30"/>
                <a:gd name="T11" fmla="*/ 6 h 36"/>
                <a:gd name="T12" fmla="*/ 19 w 30"/>
                <a:gd name="T13" fmla="*/ 31 h 36"/>
                <a:gd name="T14" fmla="*/ 18 w 30"/>
                <a:gd name="T15" fmla="*/ 35 h 36"/>
                <a:gd name="T16" fmla="*/ 15 w 30"/>
                <a:gd name="T17" fmla="*/ 36 h 36"/>
                <a:gd name="T18" fmla="*/ 13 w 30"/>
                <a:gd name="T19" fmla="*/ 35 h 36"/>
                <a:gd name="T20" fmla="*/ 12 w 30"/>
                <a:gd name="T21" fmla="*/ 31 h 36"/>
                <a:gd name="T22" fmla="*/ 12 w 30"/>
                <a:gd name="T23" fmla="*/ 6 h 36"/>
                <a:gd name="T24" fmla="*/ 4 w 30"/>
                <a:gd name="T25" fmla="*/ 6 h 36"/>
                <a:gd name="T26" fmla="*/ 1 w 30"/>
                <a:gd name="T27" fmla="*/ 5 h 36"/>
                <a:gd name="T28" fmla="*/ 0 w 30"/>
                <a:gd name="T29" fmla="*/ 3 h 36"/>
                <a:gd name="T30" fmla="*/ 1 w 30"/>
                <a:gd name="T31" fmla="*/ 1 h 36"/>
                <a:gd name="T32" fmla="*/ 4 w 30"/>
                <a:gd name="T33" fmla="*/ 0 h 36"/>
                <a:gd name="T34" fmla="*/ 26 w 30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28" y="0"/>
                    <a:pt x="29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cubicBezTo>
                    <a:pt x="30" y="4"/>
                    <a:pt x="30" y="5"/>
                    <a:pt x="29" y="5"/>
                  </a:cubicBezTo>
                  <a:cubicBezTo>
                    <a:pt x="28" y="6"/>
                    <a:pt x="28" y="6"/>
                    <a:pt x="26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3"/>
                    <a:pt x="18" y="34"/>
                    <a:pt x="18" y="35"/>
                  </a:cubicBezTo>
                  <a:cubicBezTo>
                    <a:pt x="17" y="35"/>
                    <a:pt x="16" y="36"/>
                    <a:pt x="15" y="36"/>
                  </a:cubicBezTo>
                  <a:cubicBezTo>
                    <a:pt x="14" y="36"/>
                    <a:pt x="13" y="35"/>
                    <a:pt x="13" y="35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4" name="Rectangle 601"/>
            <p:cNvSpPr>
              <a:spLocks noChangeArrowheads="1"/>
            </p:cNvSpPr>
            <p:nvPr/>
          </p:nvSpPr>
          <p:spPr bwMode="auto">
            <a:xfrm>
              <a:off x="7442203" y="1655033"/>
              <a:ext cx="383721" cy="25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Freeform 602"/>
            <p:cNvSpPr/>
            <p:nvPr/>
          </p:nvSpPr>
          <p:spPr bwMode="auto">
            <a:xfrm>
              <a:off x="7769663" y="1315310"/>
              <a:ext cx="52654" cy="62030"/>
            </a:xfrm>
            <a:custGeom>
              <a:avLst/>
              <a:gdLst>
                <a:gd name="T0" fmla="*/ 29 w 31"/>
                <a:gd name="T1" fmla="*/ 6 h 36"/>
                <a:gd name="T2" fmla="*/ 30 w 31"/>
                <a:gd name="T3" fmla="*/ 10 h 36"/>
                <a:gd name="T4" fmla="*/ 30 w 31"/>
                <a:gd name="T5" fmla="*/ 12 h 36"/>
                <a:gd name="T6" fmla="*/ 27 w 31"/>
                <a:gd name="T7" fmla="*/ 13 h 36"/>
                <a:gd name="T8" fmla="*/ 25 w 31"/>
                <a:gd name="T9" fmla="*/ 13 h 36"/>
                <a:gd name="T10" fmla="*/ 24 w 31"/>
                <a:gd name="T11" fmla="*/ 10 h 36"/>
                <a:gd name="T12" fmla="*/ 21 w 31"/>
                <a:gd name="T13" fmla="*/ 7 h 36"/>
                <a:gd name="T14" fmla="*/ 16 w 31"/>
                <a:gd name="T15" fmla="*/ 5 h 36"/>
                <a:gd name="T16" fmla="*/ 9 w 31"/>
                <a:gd name="T17" fmla="*/ 9 h 36"/>
                <a:gd name="T18" fmla="*/ 7 w 31"/>
                <a:gd name="T19" fmla="*/ 18 h 36"/>
                <a:gd name="T20" fmla="*/ 8 w 31"/>
                <a:gd name="T21" fmla="*/ 25 h 36"/>
                <a:gd name="T22" fmla="*/ 11 w 31"/>
                <a:gd name="T23" fmla="*/ 29 h 36"/>
                <a:gd name="T24" fmla="*/ 16 w 31"/>
                <a:gd name="T25" fmla="*/ 30 h 36"/>
                <a:gd name="T26" fmla="*/ 21 w 31"/>
                <a:gd name="T27" fmla="*/ 29 h 36"/>
                <a:gd name="T28" fmla="*/ 24 w 31"/>
                <a:gd name="T29" fmla="*/ 24 h 36"/>
                <a:gd name="T30" fmla="*/ 25 w 31"/>
                <a:gd name="T31" fmla="*/ 22 h 36"/>
                <a:gd name="T32" fmla="*/ 27 w 31"/>
                <a:gd name="T33" fmla="*/ 21 h 36"/>
                <a:gd name="T34" fmla="*/ 30 w 31"/>
                <a:gd name="T35" fmla="*/ 22 h 36"/>
                <a:gd name="T36" fmla="*/ 31 w 31"/>
                <a:gd name="T37" fmla="*/ 24 h 36"/>
                <a:gd name="T38" fmla="*/ 30 w 31"/>
                <a:gd name="T39" fmla="*/ 28 h 36"/>
                <a:gd name="T40" fmla="*/ 27 w 31"/>
                <a:gd name="T41" fmla="*/ 31 h 36"/>
                <a:gd name="T42" fmla="*/ 23 w 31"/>
                <a:gd name="T43" fmla="*/ 35 h 36"/>
                <a:gd name="T44" fmla="*/ 16 w 31"/>
                <a:gd name="T45" fmla="*/ 36 h 36"/>
                <a:gd name="T46" fmla="*/ 11 w 31"/>
                <a:gd name="T47" fmla="*/ 35 h 36"/>
                <a:gd name="T48" fmla="*/ 7 w 31"/>
                <a:gd name="T49" fmla="*/ 34 h 36"/>
                <a:gd name="T50" fmla="*/ 4 w 31"/>
                <a:gd name="T51" fmla="*/ 31 h 36"/>
                <a:gd name="T52" fmla="*/ 1 w 31"/>
                <a:gd name="T53" fmla="*/ 27 h 36"/>
                <a:gd name="T54" fmla="*/ 0 w 31"/>
                <a:gd name="T55" fmla="*/ 23 h 36"/>
                <a:gd name="T56" fmla="*/ 0 w 31"/>
                <a:gd name="T57" fmla="*/ 18 h 36"/>
                <a:gd name="T58" fmla="*/ 1 w 31"/>
                <a:gd name="T59" fmla="*/ 10 h 36"/>
                <a:gd name="T60" fmla="*/ 4 w 31"/>
                <a:gd name="T61" fmla="*/ 5 h 36"/>
                <a:gd name="T62" fmla="*/ 10 w 31"/>
                <a:gd name="T63" fmla="*/ 1 h 36"/>
                <a:gd name="T64" fmla="*/ 16 w 31"/>
                <a:gd name="T65" fmla="*/ 0 h 36"/>
                <a:gd name="T66" fmla="*/ 24 w 31"/>
                <a:gd name="T67" fmla="*/ 1 h 36"/>
                <a:gd name="T68" fmla="*/ 29 w 31"/>
                <a:gd name="T6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36">
                  <a:moveTo>
                    <a:pt x="29" y="6"/>
                  </a:moveTo>
                  <a:cubicBezTo>
                    <a:pt x="30" y="7"/>
                    <a:pt x="30" y="9"/>
                    <a:pt x="30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29" y="13"/>
                    <a:pt x="28" y="13"/>
                    <a:pt x="27" y="13"/>
                  </a:cubicBezTo>
                  <a:cubicBezTo>
                    <a:pt x="27" y="13"/>
                    <a:pt x="26" y="13"/>
                    <a:pt x="25" y="13"/>
                  </a:cubicBezTo>
                  <a:cubicBezTo>
                    <a:pt x="25" y="12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8" y="5"/>
                    <a:pt x="16" y="5"/>
                  </a:cubicBezTo>
                  <a:cubicBezTo>
                    <a:pt x="13" y="5"/>
                    <a:pt x="11" y="6"/>
                    <a:pt x="9" y="9"/>
                  </a:cubicBezTo>
                  <a:cubicBezTo>
                    <a:pt x="8" y="11"/>
                    <a:pt x="7" y="14"/>
                    <a:pt x="7" y="18"/>
                  </a:cubicBezTo>
                  <a:cubicBezTo>
                    <a:pt x="7" y="21"/>
                    <a:pt x="7" y="23"/>
                    <a:pt x="8" y="25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22" y="28"/>
                    <a:pt x="23" y="26"/>
                    <a:pt x="24" y="24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8" y="21"/>
                    <a:pt x="29" y="21"/>
                    <a:pt x="30" y="22"/>
                  </a:cubicBezTo>
                  <a:cubicBezTo>
                    <a:pt x="30" y="22"/>
                    <a:pt x="31" y="23"/>
                    <a:pt x="31" y="24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0"/>
                    <a:pt x="27" y="31"/>
                  </a:cubicBezTo>
                  <a:cubicBezTo>
                    <a:pt x="26" y="33"/>
                    <a:pt x="24" y="34"/>
                    <a:pt x="23" y="35"/>
                  </a:cubicBezTo>
                  <a:cubicBezTo>
                    <a:pt x="21" y="35"/>
                    <a:pt x="19" y="36"/>
                    <a:pt x="16" y="36"/>
                  </a:cubicBezTo>
                  <a:cubicBezTo>
                    <a:pt x="14" y="36"/>
                    <a:pt x="13" y="36"/>
                    <a:pt x="11" y="35"/>
                  </a:cubicBezTo>
                  <a:cubicBezTo>
                    <a:pt x="10" y="35"/>
                    <a:pt x="8" y="34"/>
                    <a:pt x="7" y="34"/>
                  </a:cubicBezTo>
                  <a:cubicBezTo>
                    <a:pt x="6" y="33"/>
                    <a:pt x="5" y="32"/>
                    <a:pt x="4" y="31"/>
                  </a:cubicBezTo>
                  <a:cubicBezTo>
                    <a:pt x="3" y="30"/>
                    <a:pt x="2" y="28"/>
                    <a:pt x="1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3"/>
                    <a:pt x="27" y="4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Rectangle 603"/>
            <p:cNvSpPr>
              <a:spLocks noChangeArrowheads="1"/>
            </p:cNvSpPr>
            <p:nvPr/>
          </p:nvSpPr>
          <p:spPr bwMode="auto">
            <a:xfrm>
              <a:off x="7442203" y="1591560"/>
              <a:ext cx="295004" cy="324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Freeform 604"/>
            <p:cNvSpPr/>
            <p:nvPr/>
          </p:nvSpPr>
          <p:spPr bwMode="auto">
            <a:xfrm>
              <a:off x="7714846" y="1315310"/>
              <a:ext cx="46162" cy="59866"/>
            </a:xfrm>
            <a:custGeom>
              <a:avLst/>
              <a:gdLst>
                <a:gd name="T0" fmla="*/ 24 w 27"/>
                <a:gd name="T1" fmla="*/ 35 h 35"/>
                <a:gd name="T2" fmla="*/ 5 w 27"/>
                <a:gd name="T3" fmla="*/ 35 h 35"/>
                <a:gd name="T4" fmla="*/ 1 w 27"/>
                <a:gd name="T5" fmla="*/ 34 h 35"/>
                <a:gd name="T6" fmla="*/ 0 w 27"/>
                <a:gd name="T7" fmla="*/ 31 h 35"/>
                <a:gd name="T8" fmla="*/ 0 w 27"/>
                <a:gd name="T9" fmla="*/ 5 h 35"/>
                <a:gd name="T10" fmla="*/ 1 w 27"/>
                <a:gd name="T11" fmla="*/ 2 h 35"/>
                <a:gd name="T12" fmla="*/ 2 w 27"/>
                <a:gd name="T13" fmla="*/ 1 h 35"/>
                <a:gd name="T14" fmla="*/ 5 w 27"/>
                <a:gd name="T15" fmla="*/ 0 h 35"/>
                <a:gd name="T16" fmla="*/ 23 w 27"/>
                <a:gd name="T17" fmla="*/ 0 h 35"/>
                <a:gd name="T18" fmla="*/ 26 w 27"/>
                <a:gd name="T19" fmla="*/ 1 h 35"/>
                <a:gd name="T20" fmla="*/ 27 w 27"/>
                <a:gd name="T21" fmla="*/ 3 h 35"/>
                <a:gd name="T22" fmla="*/ 26 w 27"/>
                <a:gd name="T23" fmla="*/ 5 h 35"/>
                <a:gd name="T24" fmla="*/ 23 w 27"/>
                <a:gd name="T25" fmla="*/ 6 h 35"/>
                <a:gd name="T26" fmla="*/ 8 w 27"/>
                <a:gd name="T27" fmla="*/ 6 h 35"/>
                <a:gd name="T28" fmla="*/ 8 w 27"/>
                <a:gd name="T29" fmla="*/ 14 h 35"/>
                <a:gd name="T30" fmla="*/ 22 w 27"/>
                <a:gd name="T31" fmla="*/ 14 h 35"/>
                <a:gd name="T32" fmla="*/ 25 w 27"/>
                <a:gd name="T33" fmla="*/ 15 h 35"/>
                <a:gd name="T34" fmla="*/ 25 w 27"/>
                <a:gd name="T35" fmla="*/ 17 h 35"/>
                <a:gd name="T36" fmla="*/ 25 w 27"/>
                <a:gd name="T37" fmla="*/ 19 h 35"/>
                <a:gd name="T38" fmla="*/ 22 w 27"/>
                <a:gd name="T39" fmla="*/ 20 h 35"/>
                <a:gd name="T40" fmla="*/ 8 w 27"/>
                <a:gd name="T41" fmla="*/ 20 h 35"/>
                <a:gd name="T42" fmla="*/ 8 w 27"/>
                <a:gd name="T43" fmla="*/ 30 h 35"/>
                <a:gd name="T44" fmla="*/ 24 w 27"/>
                <a:gd name="T45" fmla="*/ 30 h 35"/>
                <a:gd name="T46" fmla="*/ 26 w 27"/>
                <a:gd name="T47" fmla="*/ 30 h 35"/>
                <a:gd name="T48" fmla="*/ 27 w 27"/>
                <a:gd name="T49" fmla="*/ 32 h 35"/>
                <a:gd name="T50" fmla="*/ 26 w 27"/>
                <a:gd name="T51" fmla="*/ 34 h 35"/>
                <a:gd name="T52" fmla="*/ 24 w 27"/>
                <a:gd name="T5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35">
                  <a:moveTo>
                    <a:pt x="24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2" y="35"/>
                    <a:pt x="1" y="34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5" y="1"/>
                    <a:pt x="26" y="1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4"/>
                    <a:pt x="26" y="4"/>
                    <a:pt x="26" y="5"/>
                  </a:cubicBezTo>
                  <a:cubicBezTo>
                    <a:pt x="25" y="6"/>
                    <a:pt x="25" y="6"/>
                    <a:pt x="2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4" y="15"/>
                    <a:pt x="25" y="15"/>
                  </a:cubicBezTo>
                  <a:cubicBezTo>
                    <a:pt x="25" y="16"/>
                    <a:pt x="25" y="16"/>
                    <a:pt x="25" y="17"/>
                  </a:cubicBezTo>
                  <a:cubicBezTo>
                    <a:pt x="25" y="18"/>
                    <a:pt x="25" y="18"/>
                    <a:pt x="25" y="19"/>
                  </a:cubicBezTo>
                  <a:cubicBezTo>
                    <a:pt x="24" y="19"/>
                    <a:pt x="23" y="20"/>
                    <a:pt x="2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6" y="30"/>
                    <a:pt x="26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4"/>
                    <a:pt x="26" y="34"/>
                  </a:cubicBezTo>
                  <a:cubicBezTo>
                    <a:pt x="26" y="35"/>
                    <a:pt x="25" y="35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Rectangle 605"/>
            <p:cNvSpPr>
              <a:spLocks noChangeArrowheads="1"/>
            </p:cNvSpPr>
            <p:nvPr/>
          </p:nvSpPr>
          <p:spPr bwMode="auto">
            <a:xfrm>
              <a:off x="7442203" y="1533858"/>
              <a:ext cx="233695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9" name="Freeform 606"/>
            <p:cNvSpPr/>
            <p:nvPr/>
          </p:nvSpPr>
          <p:spPr bwMode="auto">
            <a:xfrm>
              <a:off x="7663636" y="1315310"/>
              <a:ext cx="39671" cy="62030"/>
            </a:xfrm>
            <a:custGeom>
              <a:avLst/>
              <a:gdLst>
                <a:gd name="T0" fmla="*/ 22 w 23"/>
                <a:gd name="T1" fmla="*/ 1 h 36"/>
                <a:gd name="T2" fmla="*/ 23 w 23"/>
                <a:gd name="T3" fmla="*/ 4 h 36"/>
                <a:gd name="T4" fmla="*/ 23 w 23"/>
                <a:gd name="T5" fmla="*/ 22 h 36"/>
                <a:gd name="T6" fmla="*/ 23 w 23"/>
                <a:gd name="T7" fmla="*/ 26 h 36"/>
                <a:gd name="T8" fmla="*/ 22 w 23"/>
                <a:gd name="T9" fmla="*/ 30 h 36"/>
                <a:gd name="T10" fmla="*/ 18 w 23"/>
                <a:gd name="T11" fmla="*/ 34 h 36"/>
                <a:gd name="T12" fmla="*/ 11 w 23"/>
                <a:gd name="T13" fmla="*/ 36 h 36"/>
                <a:gd name="T14" fmla="*/ 5 w 23"/>
                <a:gd name="T15" fmla="*/ 35 h 36"/>
                <a:gd name="T16" fmla="*/ 1 w 23"/>
                <a:gd name="T17" fmla="*/ 31 h 36"/>
                <a:gd name="T18" fmla="*/ 0 w 23"/>
                <a:gd name="T19" fmla="*/ 28 h 36"/>
                <a:gd name="T20" fmla="*/ 0 w 23"/>
                <a:gd name="T21" fmla="*/ 25 h 36"/>
                <a:gd name="T22" fmla="*/ 1 w 23"/>
                <a:gd name="T23" fmla="*/ 22 h 36"/>
                <a:gd name="T24" fmla="*/ 3 w 23"/>
                <a:gd name="T25" fmla="*/ 21 h 36"/>
                <a:gd name="T26" fmla="*/ 5 w 23"/>
                <a:gd name="T27" fmla="*/ 22 h 36"/>
                <a:gd name="T28" fmla="*/ 6 w 23"/>
                <a:gd name="T29" fmla="*/ 25 h 36"/>
                <a:gd name="T30" fmla="*/ 7 w 23"/>
                <a:gd name="T31" fmla="*/ 27 h 36"/>
                <a:gd name="T32" fmla="*/ 8 w 23"/>
                <a:gd name="T33" fmla="*/ 29 h 36"/>
                <a:gd name="T34" fmla="*/ 11 w 23"/>
                <a:gd name="T35" fmla="*/ 30 h 36"/>
                <a:gd name="T36" fmla="*/ 16 w 23"/>
                <a:gd name="T37" fmla="*/ 23 h 36"/>
                <a:gd name="T38" fmla="*/ 16 w 23"/>
                <a:gd name="T39" fmla="*/ 4 h 36"/>
                <a:gd name="T40" fmla="*/ 17 w 23"/>
                <a:gd name="T41" fmla="*/ 1 h 36"/>
                <a:gd name="T42" fmla="*/ 19 w 23"/>
                <a:gd name="T43" fmla="*/ 0 h 36"/>
                <a:gd name="T44" fmla="*/ 22 w 23"/>
                <a:gd name="T4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6">
                  <a:moveTo>
                    <a:pt x="22" y="1"/>
                  </a:moveTo>
                  <a:cubicBezTo>
                    <a:pt x="23" y="2"/>
                    <a:pt x="23" y="3"/>
                    <a:pt x="23" y="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21" y="31"/>
                    <a:pt x="20" y="33"/>
                    <a:pt x="18" y="34"/>
                  </a:cubicBezTo>
                  <a:cubicBezTo>
                    <a:pt x="16" y="35"/>
                    <a:pt x="14" y="36"/>
                    <a:pt x="11" y="36"/>
                  </a:cubicBezTo>
                  <a:cubicBezTo>
                    <a:pt x="9" y="36"/>
                    <a:pt x="7" y="35"/>
                    <a:pt x="5" y="35"/>
                  </a:cubicBezTo>
                  <a:cubicBezTo>
                    <a:pt x="4" y="34"/>
                    <a:pt x="2" y="33"/>
                    <a:pt x="1" y="31"/>
                  </a:cubicBezTo>
                  <a:cubicBezTo>
                    <a:pt x="1" y="30"/>
                    <a:pt x="1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3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6" y="23"/>
                    <a:pt x="6" y="25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9" y="30"/>
                    <a:pt x="10" y="30"/>
                    <a:pt x="11" y="30"/>
                  </a:cubicBezTo>
                  <a:cubicBezTo>
                    <a:pt x="14" y="30"/>
                    <a:pt x="16" y="28"/>
                    <a:pt x="16" y="2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0" name="Freeform 608"/>
            <p:cNvSpPr>
              <a:spLocks noEditPoints="1"/>
            </p:cNvSpPr>
            <p:nvPr/>
          </p:nvSpPr>
          <p:spPr bwMode="auto">
            <a:xfrm>
              <a:off x="7600884" y="1315310"/>
              <a:ext cx="57702" cy="62030"/>
            </a:xfrm>
            <a:custGeom>
              <a:avLst/>
              <a:gdLst>
                <a:gd name="T0" fmla="*/ 9 w 34"/>
                <a:gd name="T1" fmla="*/ 1 h 36"/>
                <a:gd name="T2" fmla="*/ 16 w 34"/>
                <a:gd name="T3" fmla="*/ 0 h 36"/>
                <a:gd name="T4" fmla="*/ 26 w 34"/>
                <a:gd name="T5" fmla="*/ 2 h 36"/>
                <a:gd name="T6" fmla="*/ 32 w 34"/>
                <a:gd name="T7" fmla="*/ 8 h 36"/>
                <a:gd name="T8" fmla="*/ 34 w 34"/>
                <a:gd name="T9" fmla="*/ 18 h 36"/>
                <a:gd name="T10" fmla="*/ 33 w 34"/>
                <a:gd name="T11" fmla="*/ 25 h 36"/>
                <a:gd name="T12" fmla="*/ 29 w 34"/>
                <a:gd name="T13" fmla="*/ 31 h 36"/>
                <a:gd name="T14" fmla="*/ 24 w 34"/>
                <a:gd name="T15" fmla="*/ 34 h 36"/>
                <a:gd name="T16" fmla="*/ 17 w 34"/>
                <a:gd name="T17" fmla="*/ 36 h 36"/>
                <a:gd name="T18" fmla="*/ 9 w 34"/>
                <a:gd name="T19" fmla="*/ 34 h 36"/>
                <a:gd name="T20" fmla="*/ 4 w 34"/>
                <a:gd name="T21" fmla="*/ 31 h 36"/>
                <a:gd name="T22" fmla="*/ 1 w 34"/>
                <a:gd name="T23" fmla="*/ 25 h 36"/>
                <a:gd name="T24" fmla="*/ 0 w 34"/>
                <a:gd name="T25" fmla="*/ 18 h 36"/>
                <a:gd name="T26" fmla="*/ 1 w 34"/>
                <a:gd name="T27" fmla="*/ 10 h 36"/>
                <a:gd name="T28" fmla="*/ 4 w 34"/>
                <a:gd name="T29" fmla="*/ 5 h 36"/>
                <a:gd name="T30" fmla="*/ 9 w 34"/>
                <a:gd name="T31" fmla="*/ 1 h 36"/>
                <a:gd name="T32" fmla="*/ 17 w 34"/>
                <a:gd name="T33" fmla="*/ 30 h 36"/>
                <a:gd name="T34" fmla="*/ 22 w 34"/>
                <a:gd name="T35" fmla="*/ 29 h 36"/>
                <a:gd name="T36" fmla="*/ 25 w 34"/>
                <a:gd name="T37" fmla="*/ 25 h 36"/>
                <a:gd name="T38" fmla="*/ 26 w 34"/>
                <a:gd name="T39" fmla="*/ 18 h 36"/>
                <a:gd name="T40" fmla="*/ 25 w 34"/>
                <a:gd name="T41" fmla="*/ 11 h 36"/>
                <a:gd name="T42" fmla="*/ 22 w 34"/>
                <a:gd name="T43" fmla="*/ 7 h 36"/>
                <a:gd name="T44" fmla="*/ 16 w 34"/>
                <a:gd name="T45" fmla="*/ 5 h 36"/>
                <a:gd name="T46" fmla="*/ 13 w 34"/>
                <a:gd name="T47" fmla="*/ 6 h 36"/>
                <a:gd name="T48" fmla="*/ 9 w 34"/>
                <a:gd name="T49" fmla="*/ 8 h 36"/>
                <a:gd name="T50" fmla="*/ 7 w 34"/>
                <a:gd name="T51" fmla="*/ 12 h 36"/>
                <a:gd name="T52" fmla="*/ 7 w 34"/>
                <a:gd name="T53" fmla="*/ 18 h 36"/>
                <a:gd name="T54" fmla="*/ 7 w 34"/>
                <a:gd name="T55" fmla="*/ 23 h 36"/>
                <a:gd name="T56" fmla="*/ 10 w 34"/>
                <a:gd name="T57" fmla="*/ 27 h 36"/>
                <a:gd name="T58" fmla="*/ 13 w 34"/>
                <a:gd name="T59" fmla="*/ 29 h 36"/>
                <a:gd name="T60" fmla="*/ 17 w 34"/>
                <a:gd name="T61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36">
                  <a:moveTo>
                    <a:pt x="9" y="1"/>
                  </a:moveTo>
                  <a:cubicBezTo>
                    <a:pt x="11" y="0"/>
                    <a:pt x="14" y="0"/>
                    <a:pt x="16" y="0"/>
                  </a:cubicBezTo>
                  <a:cubicBezTo>
                    <a:pt x="20" y="0"/>
                    <a:pt x="23" y="0"/>
                    <a:pt x="26" y="2"/>
                  </a:cubicBezTo>
                  <a:cubicBezTo>
                    <a:pt x="28" y="3"/>
                    <a:pt x="30" y="5"/>
                    <a:pt x="32" y="8"/>
                  </a:cubicBezTo>
                  <a:cubicBezTo>
                    <a:pt x="33" y="11"/>
                    <a:pt x="34" y="14"/>
                    <a:pt x="34" y="18"/>
                  </a:cubicBezTo>
                  <a:cubicBezTo>
                    <a:pt x="34" y="20"/>
                    <a:pt x="33" y="23"/>
                    <a:pt x="33" y="25"/>
                  </a:cubicBezTo>
                  <a:cubicBezTo>
                    <a:pt x="32" y="27"/>
                    <a:pt x="31" y="29"/>
                    <a:pt x="29" y="31"/>
                  </a:cubicBezTo>
                  <a:cubicBezTo>
                    <a:pt x="28" y="32"/>
                    <a:pt x="26" y="34"/>
                    <a:pt x="24" y="34"/>
                  </a:cubicBezTo>
                  <a:cubicBezTo>
                    <a:pt x="22" y="35"/>
                    <a:pt x="19" y="36"/>
                    <a:pt x="17" y="36"/>
                  </a:cubicBezTo>
                  <a:cubicBezTo>
                    <a:pt x="14" y="36"/>
                    <a:pt x="11" y="35"/>
                    <a:pt x="9" y="34"/>
                  </a:cubicBezTo>
                  <a:cubicBezTo>
                    <a:pt x="7" y="33"/>
                    <a:pt x="5" y="32"/>
                    <a:pt x="4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7" y="2"/>
                    <a:pt x="9" y="1"/>
                  </a:cubicBezTo>
                  <a:close/>
                  <a:moveTo>
                    <a:pt x="17" y="30"/>
                  </a:moveTo>
                  <a:cubicBezTo>
                    <a:pt x="18" y="30"/>
                    <a:pt x="20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3"/>
                    <a:pt x="26" y="20"/>
                    <a:pt x="26" y="18"/>
                  </a:cubicBezTo>
                  <a:cubicBezTo>
                    <a:pt x="26" y="15"/>
                    <a:pt x="26" y="13"/>
                    <a:pt x="25" y="11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0" y="6"/>
                    <a:pt x="18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9" y="9"/>
                    <a:pt x="8" y="11"/>
                    <a:pt x="7" y="12"/>
                  </a:cubicBezTo>
                  <a:cubicBezTo>
                    <a:pt x="7" y="14"/>
                    <a:pt x="7" y="16"/>
                    <a:pt x="7" y="18"/>
                  </a:cubicBezTo>
                  <a:cubicBezTo>
                    <a:pt x="7" y="20"/>
                    <a:pt x="7" y="21"/>
                    <a:pt x="7" y="23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0" y="28"/>
                    <a:pt x="11" y="29"/>
                    <a:pt x="13" y="29"/>
                  </a:cubicBezTo>
                  <a:cubicBezTo>
                    <a:pt x="14" y="30"/>
                    <a:pt x="15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Rectangle 609"/>
            <p:cNvSpPr>
              <a:spLocks noChangeArrowheads="1"/>
            </p:cNvSpPr>
            <p:nvPr/>
          </p:nvSpPr>
          <p:spPr bwMode="auto">
            <a:xfrm>
              <a:off x="7442203" y="1468943"/>
              <a:ext cx="139928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Freeform 610"/>
            <p:cNvSpPr>
              <a:spLocks noEditPoints="1"/>
            </p:cNvSpPr>
            <p:nvPr/>
          </p:nvSpPr>
          <p:spPr bwMode="auto">
            <a:xfrm>
              <a:off x="7543182" y="1315310"/>
              <a:ext cx="49047" cy="62030"/>
            </a:xfrm>
            <a:custGeom>
              <a:avLst/>
              <a:gdLst>
                <a:gd name="T0" fmla="*/ 15 w 29"/>
                <a:gd name="T1" fmla="*/ 23 h 36"/>
                <a:gd name="T2" fmla="*/ 13 w 29"/>
                <a:gd name="T3" fmla="*/ 21 h 36"/>
                <a:gd name="T4" fmla="*/ 10 w 29"/>
                <a:gd name="T5" fmla="*/ 20 h 36"/>
                <a:gd name="T6" fmla="*/ 7 w 29"/>
                <a:gd name="T7" fmla="*/ 20 h 36"/>
                <a:gd name="T8" fmla="*/ 7 w 29"/>
                <a:gd name="T9" fmla="*/ 31 h 36"/>
                <a:gd name="T10" fmla="*/ 6 w 29"/>
                <a:gd name="T11" fmla="*/ 35 h 36"/>
                <a:gd name="T12" fmla="*/ 4 w 29"/>
                <a:gd name="T13" fmla="*/ 36 h 36"/>
                <a:gd name="T14" fmla="*/ 1 w 29"/>
                <a:gd name="T15" fmla="*/ 35 h 36"/>
                <a:gd name="T16" fmla="*/ 0 w 29"/>
                <a:gd name="T17" fmla="*/ 31 h 36"/>
                <a:gd name="T18" fmla="*/ 0 w 29"/>
                <a:gd name="T19" fmla="*/ 5 h 36"/>
                <a:gd name="T20" fmla="*/ 1 w 29"/>
                <a:gd name="T21" fmla="*/ 1 h 36"/>
                <a:gd name="T22" fmla="*/ 4 w 29"/>
                <a:gd name="T23" fmla="*/ 0 h 36"/>
                <a:gd name="T24" fmla="*/ 16 w 29"/>
                <a:gd name="T25" fmla="*/ 0 h 36"/>
                <a:gd name="T26" fmla="*/ 20 w 29"/>
                <a:gd name="T27" fmla="*/ 1 h 36"/>
                <a:gd name="T28" fmla="*/ 23 w 29"/>
                <a:gd name="T29" fmla="*/ 1 h 36"/>
                <a:gd name="T30" fmla="*/ 26 w 29"/>
                <a:gd name="T31" fmla="*/ 3 h 36"/>
                <a:gd name="T32" fmla="*/ 28 w 29"/>
                <a:gd name="T33" fmla="*/ 6 h 36"/>
                <a:gd name="T34" fmla="*/ 29 w 29"/>
                <a:gd name="T35" fmla="*/ 10 h 36"/>
                <a:gd name="T36" fmla="*/ 26 w 29"/>
                <a:gd name="T37" fmla="*/ 16 h 36"/>
                <a:gd name="T38" fmla="*/ 20 w 29"/>
                <a:gd name="T39" fmla="*/ 19 h 36"/>
                <a:gd name="T40" fmla="*/ 23 w 29"/>
                <a:gd name="T41" fmla="*/ 22 h 36"/>
                <a:gd name="T42" fmla="*/ 26 w 29"/>
                <a:gd name="T43" fmla="*/ 26 h 36"/>
                <a:gd name="T44" fmla="*/ 28 w 29"/>
                <a:gd name="T45" fmla="*/ 30 h 36"/>
                <a:gd name="T46" fmla="*/ 29 w 29"/>
                <a:gd name="T47" fmla="*/ 33 h 36"/>
                <a:gd name="T48" fmla="*/ 29 w 29"/>
                <a:gd name="T49" fmla="*/ 34 h 36"/>
                <a:gd name="T50" fmla="*/ 27 w 29"/>
                <a:gd name="T51" fmla="*/ 35 h 36"/>
                <a:gd name="T52" fmla="*/ 26 w 29"/>
                <a:gd name="T53" fmla="*/ 36 h 36"/>
                <a:gd name="T54" fmla="*/ 24 w 29"/>
                <a:gd name="T55" fmla="*/ 35 h 36"/>
                <a:gd name="T56" fmla="*/ 22 w 29"/>
                <a:gd name="T57" fmla="*/ 34 h 36"/>
                <a:gd name="T58" fmla="*/ 21 w 29"/>
                <a:gd name="T59" fmla="*/ 31 h 36"/>
                <a:gd name="T60" fmla="*/ 18 w 29"/>
                <a:gd name="T61" fmla="*/ 26 h 36"/>
                <a:gd name="T62" fmla="*/ 15 w 29"/>
                <a:gd name="T63" fmla="*/ 23 h 36"/>
                <a:gd name="T64" fmla="*/ 19 w 29"/>
                <a:gd name="T65" fmla="*/ 6 h 36"/>
                <a:gd name="T66" fmla="*/ 14 w 29"/>
                <a:gd name="T67" fmla="*/ 6 h 36"/>
                <a:gd name="T68" fmla="*/ 7 w 29"/>
                <a:gd name="T69" fmla="*/ 6 h 36"/>
                <a:gd name="T70" fmla="*/ 7 w 29"/>
                <a:gd name="T71" fmla="*/ 15 h 36"/>
                <a:gd name="T72" fmla="*/ 14 w 29"/>
                <a:gd name="T73" fmla="*/ 15 h 36"/>
                <a:gd name="T74" fmla="*/ 18 w 29"/>
                <a:gd name="T75" fmla="*/ 15 h 36"/>
                <a:gd name="T76" fmla="*/ 20 w 29"/>
                <a:gd name="T77" fmla="*/ 13 h 36"/>
                <a:gd name="T78" fmla="*/ 21 w 29"/>
                <a:gd name="T79" fmla="*/ 10 h 36"/>
                <a:gd name="T80" fmla="*/ 21 w 29"/>
                <a:gd name="T81" fmla="*/ 8 h 36"/>
                <a:gd name="T82" fmla="*/ 19 w 29"/>
                <a:gd name="T8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36">
                  <a:moveTo>
                    <a:pt x="15" y="23"/>
                  </a:moveTo>
                  <a:cubicBezTo>
                    <a:pt x="14" y="22"/>
                    <a:pt x="14" y="21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7" y="34"/>
                    <a:pt x="6" y="35"/>
                  </a:cubicBezTo>
                  <a:cubicBezTo>
                    <a:pt x="6" y="35"/>
                    <a:pt x="5" y="36"/>
                    <a:pt x="4" y="36"/>
                  </a:cubicBezTo>
                  <a:cubicBezTo>
                    <a:pt x="3" y="36"/>
                    <a:pt x="2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1"/>
                  </a:cubicBezTo>
                  <a:cubicBezTo>
                    <a:pt x="24" y="2"/>
                    <a:pt x="25" y="2"/>
                    <a:pt x="26" y="3"/>
                  </a:cubicBezTo>
                  <a:cubicBezTo>
                    <a:pt x="27" y="4"/>
                    <a:pt x="27" y="5"/>
                    <a:pt x="28" y="6"/>
                  </a:cubicBezTo>
                  <a:cubicBezTo>
                    <a:pt x="28" y="7"/>
                    <a:pt x="29" y="9"/>
                    <a:pt x="29" y="10"/>
                  </a:cubicBezTo>
                  <a:cubicBezTo>
                    <a:pt x="29" y="13"/>
                    <a:pt x="28" y="15"/>
                    <a:pt x="26" y="16"/>
                  </a:cubicBezTo>
                  <a:cubicBezTo>
                    <a:pt x="25" y="18"/>
                    <a:pt x="23" y="19"/>
                    <a:pt x="20" y="19"/>
                  </a:cubicBezTo>
                  <a:cubicBezTo>
                    <a:pt x="21" y="20"/>
                    <a:pt x="22" y="21"/>
                    <a:pt x="23" y="22"/>
                  </a:cubicBezTo>
                  <a:cubicBezTo>
                    <a:pt x="24" y="24"/>
                    <a:pt x="25" y="25"/>
                    <a:pt x="26" y="26"/>
                  </a:cubicBezTo>
                  <a:cubicBezTo>
                    <a:pt x="27" y="28"/>
                    <a:pt x="28" y="29"/>
                    <a:pt x="28" y="30"/>
                  </a:cubicBezTo>
                  <a:cubicBezTo>
                    <a:pt x="29" y="32"/>
                    <a:pt x="29" y="32"/>
                    <a:pt x="29" y="33"/>
                  </a:cubicBezTo>
                  <a:cubicBezTo>
                    <a:pt x="29" y="33"/>
                    <a:pt x="29" y="34"/>
                    <a:pt x="29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5" y="36"/>
                    <a:pt x="24" y="36"/>
                    <a:pt x="24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3"/>
                    <a:pt x="21" y="32"/>
                    <a:pt x="21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6" y="23"/>
                    <a:pt x="15" y="23"/>
                  </a:cubicBezTo>
                  <a:close/>
                  <a:moveTo>
                    <a:pt x="19" y="6"/>
                  </a:moveTo>
                  <a:cubicBezTo>
                    <a:pt x="18" y="6"/>
                    <a:pt x="16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5"/>
                    <a:pt x="18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3"/>
                    <a:pt x="21" y="12"/>
                    <a:pt x="21" y="10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0" y="7"/>
                    <a:pt x="19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Freeform 611"/>
            <p:cNvSpPr>
              <a:spLocks noEditPoints="1"/>
            </p:cNvSpPr>
            <p:nvPr/>
          </p:nvSpPr>
          <p:spPr bwMode="auto">
            <a:xfrm>
              <a:off x="7488364" y="1315310"/>
              <a:ext cx="43998" cy="62030"/>
            </a:xfrm>
            <a:custGeom>
              <a:avLst/>
              <a:gdLst>
                <a:gd name="T0" fmla="*/ 19 w 26"/>
                <a:gd name="T1" fmla="*/ 11 h 36"/>
                <a:gd name="T2" fmla="*/ 18 w 26"/>
                <a:gd name="T3" fmla="*/ 7 h 36"/>
                <a:gd name="T4" fmla="*/ 12 w 26"/>
                <a:gd name="T5" fmla="*/ 6 h 36"/>
                <a:gd name="T6" fmla="*/ 7 w 26"/>
                <a:gd name="T7" fmla="*/ 6 h 36"/>
                <a:gd name="T8" fmla="*/ 7 w 26"/>
                <a:gd name="T9" fmla="*/ 16 h 36"/>
                <a:gd name="T10" fmla="*/ 12 w 26"/>
                <a:gd name="T11" fmla="*/ 16 h 36"/>
                <a:gd name="T12" fmla="*/ 16 w 26"/>
                <a:gd name="T13" fmla="*/ 16 h 36"/>
                <a:gd name="T14" fmla="*/ 18 w 26"/>
                <a:gd name="T15" fmla="*/ 14 h 36"/>
                <a:gd name="T16" fmla="*/ 19 w 26"/>
                <a:gd name="T17" fmla="*/ 11 h 36"/>
                <a:gd name="T18" fmla="*/ 7 w 26"/>
                <a:gd name="T19" fmla="*/ 31 h 36"/>
                <a:gd name="T20" fmla="*/ 6 w 26"/>
                <a:gd name="T21" fmla="*/ 35 h 36"/>
                <a:gd name="T22" fmla="*/ 3 w 26"/>
                <a:gd name="T23" fmla="*/ 36 h 36"/>
                <a:gd name="T24" fmla="*/ 1 w 26"/>
                <a:gd name="T25" fmla="*/ 35 h 36"/>
                <a:gd name="T26" fmla="*/ 0 w 26"/>
                <a:gd name="T27" fmla="*/ 31 h 36"/>
                <a:gd name="T28" fmla="*/ 0 w 26"/>
                <a:gd name="T29" fmla="*/ 5 h 36"/>
                <a:gd name="T30" fmla="*/ 1 w 26"/>
                <a:gd name="T31" fmla="*/ 1 h 36"/>
                <a:gd name="T32" fmla="*/ 4 w 26"/>
                <a:gd name="T33" fmla="*/ 0 h 36"/>
                <a:gd name="T34" fmla="*/ 13 w 26"/>
                <a:gd name="T35" fmla="*/ 0 h 36"/>
                <a:gd name="T36" fmla="*/ 20 w 26"/>
                <a:gd name="T37" fmla="*/ 1 h 36"/>
                <a:gd name="T38" fmla="*/ 23 w 26"/>
                <a:gd name="T39" fmla="*/ 3 h 36"/>
                <a:gd name="T40" fmla="*/ 26 w 26"/>
                <a:gd name="T41" fmla="*/ 6 h 36"/>
                <a:gd name="T42" fmla="*/ 26 w 26"/>
                <a:gd name="T43" fmla="*/ 11 h 36"/>
                <a:gd name="T44" fmla="*/ 23 w 26"/>
                <a:gd name="T45" fmla="*/ 19 h 36"/>
                <a:gd name="T46" fmla="*/ 13 w 26"/>
                <a:gd name="T47" fmla="*/ 22 h 36"/>
                <a:gd name="T48" fmla="*/ 7 w 26"/>
                <a:gd name="T49" fmla="*/ 22 h 36"/>
                <a:gd name="T50" fmla="*/ 7 w 26"/>
                <a:gd name="T5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6">
                  <a:moveTo>
                    <a:pt x="19" y="11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6"/>
                    <a:pt x="15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lose/>
                  <a:moveTo>
                    <a:pt x="7" y="31"/>
                  </a:moveTo>
                  <a:cubicBezTo>
                    <a:pt x="7" y="33"/>
                    <a:pt x="7" y="34"/>
                    <a:pt x="6" y="35"/>
                  </a:cubicBezTo>
                  <a:cubicBezTo>
                    <a:pt x="5" y="35"/>
                    <a:pt x="4" y="36"/>
                    <a:pt x="3" y="36"/>
                  </a:cubicBezTo>
                  <a:cubicBezTo>
                    <a:pt x="2" y="36"/>
                    <a:pt x="1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20" y="1"/>
                  </a:cubicBezTo>
                  <a:cubicBezTo>
                    <a:pt x="21" y="1"/>
                    <a:pt x="22" y="2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4"/>
                    <a:pt x="25" y="17"/>
                    <a:pt x="23" y="19"/>
                  </a:cubicBezTo>
                  <a:cubicBezTo>
                    <a:pt x="21" y="21"/>
                    <a:pt x="18" y="22"/>
                    <a:pt x="13" y="22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Freeform 612"/>
            <p:cNvSpPr>
              <a:spLocks noEditPoints="1"/>
            </p:cNvSpPr>
            <p:nvPr/>
          </p:nvSpPr>
          <p:spPr bwMode="auto">
            <a:xfrm>
              <a:off x="7360698" y="1225150"/>
              <a:ext cx="630398" cy="663577"/>
            </a:xfrm>
            <a:custGeom>
              <a:avLst/>
              <a:gdLst>
                <a:gd name="T0" fmla="*/ 328 w 370"/>
                <a:gd name="T1" fmla="*/ 389 h 389"/>
                <a:gd name="T2" fmla="*/ 42 w 370"/>
                <a:gd name="T3" fmla="*/ 389 h 389"/>
                <a:gd name="T4" fmla="*/ 0 w 370"/>
                <a:gd name="T5" fmla="*/ 347 h 389"/>
                <a:gd name="T6" fmla="*/ 0 w 370"/>
                <a:gd name="T7" fmla="*/ 42 h 389"/>
                <a:gd name="T8" fmla="*/ 42 w 370"/>
                <a:gd name="T9" fmla="*/ 0 h 389"/>
                <a:gd name="T10" fmla="*/ 328 w 370"/>
                <a:gd name="T11" fmla="*/ 0 h 389"/>
                <a:gd name="T12" fmla="*/ 370 w 370"/>
                <a:gd name="T13" fmla="*/ 42 h 389"/>
                <a:gd name="T14" fmla="*/ 370 w 370"/>
                <a:gd name="T15" fmla="*/ 347 h 389"/>
                <a:gd name="T16" fmla="*/ 328 w 370"/>
                <a:gd name="T17" fmla="*/ 389 h 389"/>
                <a:gd name="T18" fmla="*/ 56 w 370"/>
                <a:gd name="T19" fmla="*/ 371 h 389"/>
                <a:gd name="T20" fmla="*/ 315 w 370"/>
                <a:gd name="T21" fmla="*/ 371 h 389"/>
                <a:gd name="T22" fmla="*/ 353 w 370"/>
                <a:gd name="T23" fmla="*/ 333 h 389"/>
                <a:gd name="T24" fmla="*/ 353 w 370"/>
                <a:gd name="T25" fmla="*/ 56 h 389"/>
                <a:gd name="T26" fmla="*/ 315 w 370"/>
                <a:gd name="T27" fmla="*/ 18 h 389"/>
                <a:gd name="T28" fmla="*/ 56 w 370"/>
                <a:gd name="T29" fmla="*/ 18 h 389"/>
                <a:gd name="T30" fmla="*/ 18 w 370"/>
                <a:gd name="T31" fmla="*/ 56 h 389"/>
                <a:gd name="T32" fmla="*/ 18 w 370"/>
                <a:gd name="T33" fmla="*/ 333 h 389"/>
                <a:gd name="T34" fmla="*/ 56 w 370"/>
                <a:gd name="T35" fmla="*/ 37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89">
                  <a:moveTo>
                    <a:pt x="328" y="389"/>
                  </a:moveTo>
                  <a:cubicBezTo>
                    <a:pt x="42" y="389"/>
                    <a:pt x="42" y="389"/>
                    <a:pt x="42" y="389"/>
                  </a:cubicBezTo>
                  <a:cubicBezTo>
                    <a:pt x="19" y="389"/>
                    <a:pt x="0" y="370"/>
                    <a:pt x="0" y="3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51" y="0"/>
                    <a:pt x="370" y="19"/>
                    <a:pt x="370" y="42"/>
                  </a:cubicBezTo>
                  <a:cubicBezTo>
                    <a:pt x="370" y="347"/>
                    <a:pt x="370" y="347"/>
                    <a:pt x="370" y="347"/>
                  </a:cubicBezTo>
                  <a:cubicBezTo>
                    <a:pt x="370" y="370"/>
                    <a:pt x="351" y="389"/>
                    <a:pt x="328" y="389"/>
                  </a:cubicBezTo>
                  <a:close/>
                  <a:moveTo>
                    <a:pt x="56" y="371"/>
                  </a:moveTo>
                  <a:cubicBezTo>
                    <a:pt x="315" y="371"/>
                    <a:pt x="315" y="371"/>
                    <a:pt x="315" y="371"/>
                  </a:cubicBezTo>
                  <a:cubicBezTo>
                    <a:pt x="336" y="371"/>
                    <a:pt x="353" y="354"/>
                    <a:pt x="353" y="333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35"/>
                    <a:pt x="336" y="18"/>
                    <a:pt x="315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35" y="18"/>
                    <a:pt x="18" y="35"/>
                    <a:pt x="18" y="56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18" y="354"/>
                    <a:pt x="35" y="371"/>
                    <a:pt x="56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262868" y="474391"/>
            <a:ext cx="66056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赠送</a:t>
            </a:r>
            <a:r>
              <a:rPr lang="zh-CN" altLang="en-US" sz="3600" b="1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可编辑</a:t>
            </a:r>
            <a:r>
              <a:rPr lang="zh-CN" altLang="en-US" sz="3600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的矢量图标</a:t>
            </a:r>
            <a:endParaRPr lang="en-US" sz="3600" b="1" dirty="0">
              <a:solidFill>
                <a:srgbClr val="373545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67" name="Freeform 44"/>
          <p:cNvSpPr>
            <a:spLocks noEditPoints="1"/>
          </p:cNvSpPr>
          <p:nvPr/>
        </p:nvSpPr>
        <p:spPr bwMode="auto">
          <a:xfrm>
            <a:off x="5826364" y="3962863"/>
            <a:ext cx="718349" cy="68846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8" name="Freeform 45"/>
          <p:cNvSpPr>
            <a:spLocks noEditPoints="1"/>
          </p:cNvSpPr>
          <p:nvPr/>
        </p:nvSpPr>
        <p:spPr bwMode="auto">
          <a:xfrm>
            <a:off x="4866919" y="3962863"/>
            <a:ext cx="503036" cy="69943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Freeform 46"/>
          <p:cNvSpPr>
            <a:spLocks noEditPoints="1"/>
          </p:cNvSpPr>
          <p:nvPr/>
        </p:nvSpPr>
        <p:spPr bwMode="auto">
          <a:xfrm>
            <a:off x="554261" y="3963412"/>
            <a:ext cx="721641" cy="9023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0" name="Freeform 47"/>
          <p:cNvSpPr>
            <a:spLocks noEditPoints="1"/>
          </p:cNvSpPr>
          <p:nvPr/>
        </p:nvSpPr>
        <p:spPr bwMode="auto">
          <a:xfrm>
            <a:off x="7028825" y="3962863"/>
            <a:ext cx="447357" cy="69943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1" name="Freeform 48"/>
          <p:cNvSpPr>
            <a:spLocks noEditPoints="1"/>
          </p:cNvSpPr>
          <p:nvPr/>
        </p:nvSpPr>
        <p:spPr bwMode="auto">
          <a:xfrm>
            <a:off x="2657470" y="2534392"/>
            <a:ext cx="784178" cy="90788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Freeform 49"/>
          <p:cNvSpPr>
            <a:spLocks noEditPoints="1"/>
          </p:cNvSpPr>
          <p:nvPr/>
        </p:nvSpPr>
        <p:spPr bwMode="auto">
          <a:xfrm>
            <a:off x="5827735" y="2532474"/>
            <a:ext cx="715607" cy="90788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Freeform 50"/>
          <p:cNvSpPr>
            <a:spLocks noEditPoints="1"/>
          </p:cNvSpPr>
          <p:nvPr/>
        </p:nvSpPr>
        <p:spPr bwMode="auto">
          <a:xfrm>
            <a:off x="3871727" y="2534392"/>
            <a:ext cx="489871" cy="90788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Freeform 51"/>
          <p:cNvSpPr>
            <a:spLocks noEditPoints="1"/>
          </p:cNvSpPr>
          <p:nvPr/>
        </p:nvSpPr>
        <p:spPr bwMode="auto">
          <a:xfrm>
            <a:off x="1434713" y="3963412"/>
            <a:ext cx="1095491" cy="90788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Freeform 52"/>
          <p:cNvSpPr>
            <a:spLocks noEditPoints="1"/>
          </p:cNvSpPr>
          <p:nvPr/>
        </p:nvSpPr>
        <p:spPr bwMode="auto">
          <a:xfrm>
            <a:off x="8081801" y="2532474"/>
            <a:ext cx="475608" cy="65554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Freeform 53"/>
          <p:cNvSpPr>
            <a:spLocks noEditPoints="1"/>
          </p:cNvSpPr>
          <p:nvPr/>
        </p:nvSpPr>
        <p:spPr bwMode="auto">
          <a:xfrm>
            <a:off x="7974008" y="3962863"/>
            <a:ext cx="691744" cy="90788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Freeform 54"/>
          <p:cNvSpPr>
            <a:spLocks noEditPoints="1"/>
          </p:cNvSpPr>
          <p:nvPr/>
        </p:nvSpPr>
        <p:spPr bwMode="auto">
          <a:xfrm>
            <a:off x="3771887" y="3963411"/>
            <a:ext cx="689549" cy="68023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Freeform 55"/>
          <p:cNvSpPr>
            <a:spLocks noEditPoints="1"/>
          </p:cNvSpPr>
          <p:nvPr/>
        </p:nvSpPr>
        <p:spPr bwMode="auto">
          <a:xfrm>
            <a:off x="781368" y="2534393"/>
            <a:ext cx="268250" cy="69943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9" name="Freeform 56"/>
          <p:cNvSpPr>
            <a:spLocks noEditPoints="1"/>
          </p:cNvSpPr>
          <p:nvPr/>
        </p:nvSpPr>
        <p:spPr bwMode="auto">
          <a:xfrm>
            <a:off x="4832360" y="2532473"/>
            <a:ext cx="571882" cy="70217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0" name="Freeform 57"/>
          <p:cNvSpPr>
            <a:spLocks noEditPoints="1"/>
          </p:cNvSpPr>
          <p:nvPr/>
        </p:nvSpPr>
        <p:spPr bwMode="auto">
          <a:xfrm>
            <a:off x="1581181" y="2534392"/>
            <a:ext cx="802555" cy="89417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1" name="Freeform 58"/>
          <p:cNvSpPr>
            <a:spLocks noEditPoints="1"/>
          </p:cNvSpPr>
          <p:nvPr/>
        </p:nvSpPr>
        <p:spPr bwMode="auto">
          <a:xfrm>
            <a:off x="2800100" y="3963411"/>
            <a:ext cx="499196" cy="69943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2" name="Freeform 59"/>
          <p:cNvSpPr>
            <a:spLocks noEditPoints="1"/>
          </p:cNvSpPr>
          <p:nvPr/>
        </p:nvSpPr>
        <p:spPr bwMode="auto">
          <a:xfrm>
            <a:off x="6919385" y="2532473"/>
            <a:ext cx="666236" cy="70217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18" y="1765048"/>
            <a:ext cx="4136618" cy="2373815"/>
          </a:xfrm>
          <a:prstGeom prst="rect">
            <a:avLst/>
          </a:prstGeom>
        </p:spPr>
      </p:pic>
      <p:grpSp>
        <p:nvGrpSpPr>
          <p:cNvPr id="2" name="01"/>
          <p:cNvGrpSpPr/>
          <p:nvPr/>
        </p:nvGrpSpPr>
        <p:grpSpPr>
          <a:xfrm>
            <a:off x="5204314" y="2997181"/>
            <a:ext cx="510347" cy="456769"/>
            <a:chOff x="6939084" y="3996241"/>
            <a:chExt cx="680463" cy="609025"/>
          </a:xfrm>
        </p:grpSpPr>
        <p:sp>
          <p:nvSpPr>
            <p:cNvPr id="10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0 11"/>
          <p:cNvSpPr txBox="1"/>
          <p:nvPr/>
        </p:nvSpPr>
        <p:spPr>
          <a:xfrm>
            <a:off x="5847417" y="3031736"/>
            <a:ext cx="2406246" cy="5344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Professional Design</a:t>
            </a:r>
            <a:endParaRPr lang="en-US" sz="9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sz="825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" panose="02000000000000000000" pitchFamily="2" charset="0"/>
                <a:sym typeface="Arial" panose="020B0604020202020204" pitchFamily="34" charset="0"/>
              </a:rPr>
              <a:t>Ut et pulvinar odio. Nam condimentum nisl</a:t>
            </a:r>
            <a:endParaRPr lang="en-US" sz="82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" panose="02000000000000000000" pitchFamily="2" charset="0"/>
              <a:sym typeface="Arial" panose="020B0604020202020204" pitchFamily="34" charset="0"/>
            </a:endParaRPr>
          </a:p>
        </p:txBody>
      </p:sp>
      <p:grpSp>
        <p:nvGrpSpPr>
          <p:cNvPr id="3" name="0 2"/>
          <p:cNvGrpSpPr/>
          <p:nvPr/>
        </p:nvGrpSpPr>
        <p:grpSpPr>
          <a:xfrm>
            <a:off x="5204314" y="3807518"/>
            <a:ext cx="510347" cy="456769"/>
            <a:chOff x="6939084" y="5076690"/>
            <a:chExt cx="680463" cy="609025"/>
          </a:xfrm>
        </p:grpSpPr>
        <p:sp>
          <p:nvSpPr>
            <p:cNvPr id="14" name="013"/>
            <p:cNvSpPr/>
            <p:nvPr/>
          </p:nvSpPr>
          <p:spPr>
            <a:xfrm>
              <a:off x="6939084" y="5076690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04"/>
            <p:cNvSpPr/>
            <p:nvPr/>
          </p:nvSpPr>
          <p:spPr>
            <a:xfrm>
              <a:off x="7105197" y="5171365"/>
              <a:ext cx="514350" cy="5143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0 11"/>
          <p:cNvSpPr txBox="1"/>
          <p:nvPr/>
        </p:nvSpPr>
        <p:spPr>
          <a:xfrm>
            <a:off x="5847417" y="3842073"/>
            <a:ext cx="2406246" cy="5344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Quickly negotiate</a:t>
            </a:r>
            <a:endParaRPr lang="en-US" sz="9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sz="825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" panose="02000000000000000000" pitchFamily="2" charset="0"/>
                <a:sym typeface="Arial" panose="020B0604020202020204" pitchFamily="34" charset="0"/>
              </a:rPr>
              <a:t>Ut et pulvinar odio. Nam condimentum nisl</a:t>
            </a:r>
            <a:endParaRPr lang="en-US" sz="82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" panose="02000000000000000000" pitchFamily="2" charset="0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5123529" y="1652764"/>
            <a:ext cx="2961693" cy="1106593"/>
            <a:chOff x="2986687" y="581394"/>
            <a:chExt cx="3044716" cy="1106751"/>
          </a:xfrm>
        </p:grpSpPr>
        <p:sp>
          <p:nvSpPr>
            <p:cNvPr id="19" name="文本框 66"/>
            <p:cNvSpPr txBox="1">
              <a:spLocks noChangeArrowheads="1"/>
            </p:cNvSpPr>
            <p:nvPr/>
          </p:nvSpPr>
          <p:spPr bwMode="auto">
            <a:xfrm>
              <a:off x="2989864" y="1226414"/>
              <a:ext cx="3041539" cy="46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程序开发</a:t>
              </a:r>
              <a:r>
                <a:rPr lang="en-US" altLang="zh-CN" sz="800" dirty="0" err="1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Ui</a:t>
              </a:r>
              <a:r>
                <a:rPr lang="zh-CN" altLang="en-US" sz="8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设计支持</a:t>
              </a:r>
              <a:r>
                <a:rPr lang="zh-CN" alt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不同终端用户快捷上网</a:t>
              </a:r>
              <a:r>
                <a:rPr lang="zh-CN" altLang="en-US" sz="8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，程序开发自主</a:t>
              </a:r>
              <a:r>
                <a:rPr lang="zh-CN" alt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研发的</a:t>
              </a:r>
              <a:r>
                <a:rPr lang="en-US" altLang="zh-CN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X5</a:t>
              </a:r>
              <a:r>
                <a:rPr lang="zh-CN" alt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内核在速度、流量节省、稳定性上业内领先，功能</a:t>
              </a:r>
              <a:endParaRPr lang="zh-CN" altLang="en-US" sz="8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246471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44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程序开发</a:t>
              </a: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UI/UX</a:t>
              </a:r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  <a:endPara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1234636" cy="21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79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Products and Services</a:t>
              </a:r>
              <a:endParaRPr lang="zh-CN" altLang="en-US" sz="79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083475" y="1138358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基本工作概述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7" b="1131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009428" y="2051462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09607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32503" y="2398511"/>
            <a:ext cx="278994" cy="27899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49" tIns="301330" rIns="104449" bIns="301330" numCol="1" spcCol="1270" anchor="ctr" anchorCtr="0">
            <a:noAutofit/>
          </a:bodyPr>
          <a:lstStyle/>
          <a:p>
            <a:pPr algn="ctr" defTabSz="5664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75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61478" y="2051462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09607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84553" y="2398511"/>
            <a:ext cx="278994" cy="278994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49" tIns="162327" rIns="104449" bIns="162327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300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313528" y="2051462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57378" y="2051462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09607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280453" y="2398511"/>
            <a:ext cx="278994" cy="27899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49" tIns="301330" rIns="104449" bIns="301330" numCol="1" spcCol="1270" anchor="ctr" anchorCtr="0">
            <a:noAutofit/>
          </a:bodyPr>
          <a:lstStyle/>
          <a:p>
            <a:pPr algn="ctr" defTabSz="5664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75">
              <a:solidFill>
                <a:srgbClr val="FFFFFF"/>
              </a:solidFill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2792009" y="331051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程序开发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2588985" y="3612449"/>
            <a:ext cx="18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内核在速度、流量节省、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稳定性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8824" y="331051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程序开发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425800" y="3612449"/>
            <a:ext cx="18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内核在速度、流量节省、稳定性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上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7126450" y="331051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程序开发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6923425" y="3612449"/>
            <a:ext cx="18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内核在速度、流量节省、稳定性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上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Text Placeholder 33"/>
          <p:cNvSpPr txBox="1"/>
          <p:nvPr/>
        </p:nvSpPr>
        <p:spPr>
          <a:xfrm>
            <a:off x="4963265" y="331051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程序开发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4760241" y="3612449"/>
            <a:ext cx="18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8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基本工作概述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59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198481" y="2322722"/>
            <a:ext cx="412100" cy="414260"/>
            <a:chOff x="3717608" y="2367938"/>
            <a:chExt cx="697452" cy="701109"/>
          </a:xfrm>
          <a:solidFill>
            <a:schemeClr val="bg1"/>
          </a:solidFill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05309" y="2321965"/>
            <a:ext cx="417286" cy="415772"/>
            <a:chOff x="3618897" y="2279040"/>
            <a:chExt cx="706229" cy="703668"/>
          </a:xfrm>
          <a:solidFill>
            <a:schemeClr val="bg1"/>
          </a:solidFill>
        </p:grpSpPr>
        <p:sp>
          <p:nvSpPr>
            <p:cNvPr id="67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87092" y="2311628"/>
            <a:ext cx="296702" cy="436446"/>
            <a:chOff x="3277534" y="1004515"/>
            <a:chExt cx="475498" cy="699451"/>
          </a:xfrm>
          <a:solidFill>
            <a:schemeClr val="bg1"/>
          </a:solidFill>
        </p:grpSpPr>
        <p:sp>
          <p:nvSpPr>
            <p:cNvPr id="71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7" tIns="34283" rIns="68567" bIns="34283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7" name="Shape 23152"/>
          <p:cNvSpPr/>
          <p:nvPr/>
        </p:nvSpPr>
        <p:spPr>
          <a:xfrm>
            <a:off x="5487214" y="2368368"/>
            <a:ext cx="321620" cy="322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reeform 79"/>
          <p:cNvSpPr/>
          <p:nvPr/>
        </p:nvSpPr>
        <p:spPr bwMode="auto">
          <a:xfrm>
            <a:off x="5142233" y="2186040"/>
            <a:ext cx="478567" cy="696422"/>
          </a:xfrm>
          <a:custGeom>
            <a:avLst/>
            <a:gdLst>
              <a:gd name="T0" fmla="*/ 857043552 w 476"/>
              <a:gd name="T1" fmla="*/ 0 h 692"/>
              <a:gd name="T2" fmla="*/ 0 w 476"/>
              <a:gd name="T3" fmla="*/ 1007484224 h 692"/>
              <a:gd name="T4" fmla="*/ 140440062 w 476"/>
              <a:gd name="T5" fmla="*/ 1247190407 h 692"/>
              <a:gd name="T6" fmla="*/ 857043552 w 476"/>
              <a:gd name="T7" fmla="*/ 0 h 6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47" name="Freeform 81"/>
          <p:cNvSpPr/>
          <p:nvPr/>
        </p:nvSpPr>
        <p:spPr bwMode="auto">
          <a:xfrm>
            <a:off x="4895806" y="3309838"/>
            <a:ext cx="77381" cy="135713"/>
          </a:xfrm>
          <a:custGeom>
            <a:avLst/>
            <a:gdLst>
              <a:gd name="T0" fmla="*/ 138577411 w 76"/>
              <a:gd name="T1" fmla="*/ 0 h 135"/>
              <a:gd name="T2" fmla="*/ 0 w 76"/>
              <a:gd name="T3" fmla="*/ 243042722 h 135"/>
              <a:gd name="T4" fmla="*/ 138577411 w 76"/>
              <a:gd name="T5" fmla="*/ 0 h 135"/>
              <a:gd name="T6" fmla="*/ 138577411 w 76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48" name="Freeform 82"/>
          <p:cNvSpPr/>
          <p:nvPr/>
        </p:nvSpPr>
        <p:spPr bwMode="auto">
          <a:xfrm>
            <a:off x="4895806" y="3309838"/>
            <a:ext cx="77381" cy="135713"/>
          </a:xfrm>
          <a:custGeom>
            <a:avLst/>
            <a:gdLst>
              <a:gd name="T0" fmla="*/ 138577411 w 76"/>
              <a:gd name="T1" fmla="*/ 0 h 135"/>
              <a:gd name="T2" fmla="*/ 0 w 76"/>
              <a:gd name="T3" fmla="*/ 243042722 h 135"/>
              <a:gd name="T4" fmla="*/ 138577411 w 76"/>
              <a:gd name="T5" fmla="*/ 0 h 135"/>
              <a:gd name="T6" fmla="*/ 138577411 w 76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49" name="Freeform 84"/>
          <p:cNvSpPr/>
          <p:nvPr/>
        </p:nvSpPr>
        <p:spPr bwMode="auto">
          <a:xfrm>
            <a:off x="4895807" y="3309838"/>
            <a:ext cx="803564" cy="135713"/>
          </a:xfrm>
          <a:custGeom>
            <a:avLst/>
            <a:gdLst>
              <a:gd name="T0" fmla="*/ 137053982 w 798"/>
              <a:gd name="T1" fmla="*/ 0 h 135"/>
              <a:gd name="T2" fmla="*/ 0 w 798"/>
              <a:gd name="T3" fmla="*/ 243042722 h 135"/>
              <a:gd name="T4" fmla="*/ 1439066139 w 798"/>
              <a:gd name="T5" fmla="*/ 243042722 h 135"/>
              <a:gd name="T6" fmla="*/ 137053982 w 798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0" name="Freeform 86"/>
          <p:cNvSpPr/>
          <p:nvPr/>
        </p:nvSpPr>
        <p:spPr bwMode="auto">
          <a:xfrm>
            <a:off x="4248194" y="3445551"/>
            <a:ext cx="154760" cy="0"/>
          </a:xfrm>
          <a:custGeom>
            <a:avLst/>
            <a:gdLst>
              <a:gd name="T0" fmla="*/ 277153584 w 154"/>
              <a:gd name="T1" fmla="*/ 0 w 154"/>
              <a:gd name="T2" fmla="*/ 277153584 w 154"/>
              <a:gd name="T3" fmla="*/ 277153584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1" name="Freeform 87"/>
          <p:cNvSpPr/>
          <p:nvPr/>
        </p:nvSpPr>
        <p:spPr bwMode="auto">
          <a:xfrm>
            <a:off x="4248194" y="3445551"/>
            <a:ext cx="154760" cy="0"/>
          </a:xfrm>
          <a:custGeom>
            <a:avLst/>
            <a:gdLst>
              <a:gd name="T0" fmla="*/ 277153584 w 154"/>
              <a:gd name="T1" fmla="*/ 0 w 154"/>
              <a:gd name="T2" fmla="*/ 277153584 w 154"/>
              <a:gd name="T3" fmla="*/ 277153584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2" name="Freeform 89"/>
          <p:cNvSpPr/>
          <p:nvPr/>
        </p:nvSpPr>
        <p:spPr bwMode="auto">
          <a:xfrm>
            <a:off x="4248194" y="3445551"/>
            <a:ext cx="399996" cy="696422"/>
          </a:xfrm>
          <a:custGeom>
            <a:avLst/>
            <a:gdLst>
              <a:gd name="T0" fmla="*/ 0 w 398"/>
              <a:gd name="T1" fmla="*/ 0 h 691"/>
              <a:gd name="T2" fmla="*/ 8999450 w 398"/>
              <a:gd name="T3" fmla="*/ 12634726 h 691"/>
              <a:gd name="T4" fmla="*/ 716334757 w 398"/>
              <a:gd name="T5" fmla="*/ 1247191697 h 691"/>
              <a:gd name="T6" fmla="*/ 277175011 w 398"/>
              <a:gd name="T7" fmla="*/ 0 h 691"/>
              <a:gd name="T8" fmla="*/ 0 w 398"/>
              <a:gd name="T9" fmla="*/ 0 h 6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3" name="Freeform 91"/>
          <p:cNvSpPr/>
          <p:nvPr/>
        </p:nvSpPr>
        <p:spPr bwMode="auto">
          <a:xfrm>
            <a:off x="3520821" y="2882462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720204620 w 476"/>
              <a:gd name="T5" fmla="*/ 0 h 691"/>
              <a:gd name="T6" fmla="*/ 857043552 w 476"/>
              <a:gd name="T7" fmla="*/ 238247863 h 691"/>
              <a:gd name="T8" fmla="*/ 857043552 w 476"/>
              <a:gd name="T9" fmla="*/ 238247863 h 691"/>
              <a:gd name="T10" fmla="*/ 720204620 w 476"/>
              <a:gd name="T11" fmla="*/ 0 h 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4" name="Freeform 92"/>
          <p:cNvSpPr/>
          <p:nvPr/>
        </p:nvSpPr>
        <p:spPr bwMode="auto">
          <a:xfrm>
            <a:off x="3520821" y="2882462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720204620 w 476"/>
              <a:gd name="T5" fmla="*/ 0 h 691"/>
              <a:gd name="T6" fmla="*/ 857043552 w 476"/>
              <a:gd name="T7" fmla="*/ 238247863 h 691"/>
              <a:gd name="T8" fmla="*/ 857043552 w 476"/>
              <a:gd name="T9" fmla="*/ 238247863 h 691"/>
              <a:gd name="T10" fmla="*/ 720204620 w 476"/>
              <a:gd name="T11" fmla="*/ 0 h 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5" name="Freeform 94"/>
          <p:cNvSpPr/>
          <p:nvPr/>
        </p:nvSpPr>
        <p:spPr bwMode="auto">
          <a:xfrm>
            <a:off x="3520821" y="2882462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857043552 w 476"/>
              <a:gd name="T5" fmla="*/ 238247863 h 691"/>
              <a:gd name="T6" fmla="*/ 720204620 w 476"/>
              <a:gd name="T7" fmla="*/ 0 h 6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6" name="Freeform 96"/>
          <p:cNvSpPr/>
          <p:nvPr/>
        </p:nvSpPr>
        <p:spPr bwMode="auto">
          <a:xfrm>
            <a:off x="4169623" y="2321753"/>
            <a:ext cx="78571" cy="133332"/>
          </a:xfrm>
          <a:custGeom>
            <a:avLst/>
            <a:gdLst>
              <a:gd name="T0" fmla="*/ 140708795 w 78"/>
              <a:gd name="T1" fmla="*/ 0 h 133"/>
              <a:gd name="T2" fmla="*/ 0 w 78"/>
              <a:gd name="T3" fmla="*/ 238778716 h 133"/>
              <a:gd name="T4" fmla="*/ 0 w 78"/>
              <a:gd name="T5" fmla="*/ 238778716 h 133"/>
              <a:gd name="T6" fmla="*/ 140708795 w 78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7" name="Freeform 97"/>
          <p:cNvSpPr/>
          <p:nvPr/>
        </p:nvSpPr>
        <p:spPr bwMode="auto">
          <a:xfrm>
            <a:off x="4169623" y="2321753"/>
            <a:ext cx="78571" cy="133332"/>
          </a:xfrm>
          <a:custGeom>
            <a:avLst/>
            <a:gdLst>
              <a:gd name="T0" fmla="*/ 140708795 w 78"/>
              <a:gd name="T1" fmla="*/ 0 h 133"/>
              <a:gd name="T2" fmla="*/ 0 w 78"/>
              <a:gd name="T3" fmla="*/ 238778716 h 133"/>
              <a:gd name="T4" fmla="*/ 0 w 78"/>
              <a:gd name="T5" fmla="*/ 238778716 h 133"/>
              <a:gd name="T6" fmla="*/ 140708795 w 78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8" name="Freeform 99"/>
          <p:cNvSpPr/>
          <p:nvPr/>
        </p:nvSpPr>
        <p:spPr bwMode="auto">
          <a:xfrm>
            <a:off x="3442250" y="2321753"/>
            <a:ext cx="805944" cy="133332"/>
          </a:xfrm>
          <a:custGeom>
            <a:avLst/>
            <a:gdLst>
              <a:gd name="T0" fmla="*/ 1443328802 w 800"/>
              <a:gd name="T1" fmla="*/ 0 h 133"/>
              <a:gd name="T2" fmla="*/ 0 w 800"/>
              <a:gd name="T3" fmla="*/ 0 h 133"/>
              <a:gd name="T4" fmla="*/ 1302604082 w 800"/>
              <a:gd name="T5" fmla="*/ 238778716 h 133"/>
              <a:gd name="T6" fmla="*/ 1443328802 w 800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9" name="Freeform 101"/>
          <p:cNvSpPr/>
          <p:nvPr/>
        </p:nvSpPr>
        <p:spPr bwMode="auto">
          <a:xfrm>
            <a:off x="4741046" y="2321753"/>
            <a:ext cx="154760" cy="0"/>
          </a:xfrm>
          <a:custGeom>
            <a:avLst/>
            <a:gdLst>
              <a:gd name="T0" fmla="*/ 0 w 154"/>
              <a:gd name="T1" fmla="*/ 0 w 154"/>
              <a:gd name="T2" fmla="*/ 277153584 w 154"/>
              <a:gd name="T3" fmla="*/ 0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60" name="Freeform 102"/>
          <p:cNvSpPr/>
          <p:nvPr/>
        </p:nvSpPr>
        <p:spPr bwMode="auto">
          <a:xfrm>
            <a:off x="4741046" y="2321753"/>
            <a:ext cx="154760" cy="0"/>
          </a:xfrm>
          <a:custGeom>
            <a:avLst/>
            <a:gdLst>
              <a:gd name="T0" fmla="*/ 0 w 154"/>
              <a:gd name="T1" fmla="*/ 0 w 154"/>
              <a:gd name="T2" fmla="*/ 277153584 w 154"/>
              <a:gd name="T3" fmla="*/ 0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61" name="Freeform 104"/>
          <p:cNvSpPr/>
          <p:nvPr/>
        </p:nvSpPr>
        <p:spPr bwMode="auto">
          <a:xfrm>
            <a:off x="4493430" y="1625332"/>
            <a:ext cx="402377" cy="696421"/>
          </a:xfrm>
          <a:custGeom>
            <a:avLst/>
            <a:gdLst>
              <a:gd name="T0" fmla="*/ 0 w 400"/>
              <a:gd name="T1" fmla="*/ 0 h 691"/>
              <a:gd name="T2" fmla="*/ 443168024 w 400"/>
              <a:gd name="T3" fmla="*/ 1247190354 h 691"/>
              <a:gd name="T4" fmla="*/ 720598762 w 400"/>
              <a:gd name="T5" fmla="*/ 1247190354 h 691"/>
              <a:gd name="T6" fmla="*/ 327872812 w 400"/>
              <a:gd name="T7" fmla="*/ 568545945 h 691"/>
              <a:gd name="T8" fmla="*/ 0 w 400"/>
              <a:gd name="T9" fmla="*/ 0 h 6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 bwMode="auto">
          <a:xfrm>
            <a:off x="3137491" y="1451524"/>
            <a:ext cx="1758315" cy="1053560"/>
            <a:chOff x="4182282" y="1935228"/>
            <a:chExt cx="2346151" cy="1404736"/>
          </a:xfrm>
          <a:solidFill>
            <a:schemeClr val="accent6"/>
          </a:solidFill>
        </p:grpSpPr>
        <p:sp>
          <p:nvSpPr>
            <p:cNvPr id="101" name="Freeform 100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Freeform 119"/>
          <p:cNvSpPr>
            <a:spLocks noChangeArrowheads="1"/>
          </p:cNvSpPr>
          <p:nvPr/>
        </p:nvSpPr>
        <p:spPr bwMode="auto">
          <a:xfrm>
            <a:off x="3877959" y="1709854"/>
            <a:ext cx="386900" cy="346425"/>
          </a:xfrm>
          <a:custGeom>
            <a:avLst/>
            <a:gdLst>
              <a:gd name="T0" fmla="*/ 460626 w 497"/>
              <a:gd name="T1" fmla="*/ 72821 h 444"/>
              <a:gd name="T2" fmla="*/ 460626 w 497"/>
              <a:gd name="T3" fmla="*/ 72821 h 444"/>
              <a:gd name="T4" fmla="*/ 442950 w 497"/>
              <a:gd name="T5" fmla="*/ 72821 h 444"/>
              <a:gd name="T6" fmla="*/ 442950 w 497"/>
              <a:gd name="T7" fmla="*/ 460856 h 444"/>
              <a:gd name="T8" fmla="*/ 460626 w 497"/>
              <a:gd name="T9" fmla="*/ 460856 h 444"/>
              <a:gd name="T10" fmla="*/ 515735 w 497"/>
              <a:gd name="T11" fmla="*/ 414042 h 444"/>
              <a:gd name="T12" fmla="*/ 515735 w 497"/>
              <a:gd name="T13" fmla="*/ 128998 h 444"/>
              <a:gd name="T14" fmla="*/ 460626 w 497"/>
              <a:gd name="T15" fmla="*/ 72821 h 444"/>
              <a:gd name="T16" fmla="*/ 0 w 497"/>
              <a:gd name="T17" fmla="*/ 128998 h 444"/>
              <a:gd name="T18" fmla="*/ 0 w 497"/>
              <a:gd name="T19" fmla="*/ 128998 h 444"/>
              <a:gd name="T20" fmla="*/ 0 w 497"/>
              <a:gd name="T21" fmla="*/ 414042 h 444"/>
              <a:gd name="T22" fmla="*/ 55109 w 497"/>
              <a:gd name="T23" fmla="*/ 460856 h 444"/>
              <a:gd name="T24" fmla="*/ 73825 w 497"/>
              <a:gd name="T25" fmla="*/ 460856 h 444"/>
              <a:gd name="T26" fmla="*/ 73825 w 497"/>
              <a:gd name="T27" fmla="*/ 72821 h 444"/>
              <a:gd name="T28" fmla="*/ 55109 w 497"/>
              <a:gd name="T29" fmla="*/ 72821 h 444"/>
              <a:gd name="T30" fmla="*/ 0 w 497"/>
              <a:gd name="T31" fmla="*/ 128998 h 444"/>
              <a:gd name="T32" fmla="*/ 350409 w 497"/>
              <a:gd name="T33" fmla="*/ 27048 h 444"/>
              <a:gd name="T34" fmla="*/ 350409 w 497"/>
              <a:gd name="T35" fmla="*/ 27048 h 444"/>
              <a:gd name="T36" fmla="*/ 257868 w 497"/>
              <a:gd name="T37" fmla="*/ 0 h 444"/>
              <a:gd name="T38" fmla="*/ 166366 w 497"/>
              <a:gd name="T39" fmla="*/ 27048 h 444"/>
              <a:gd name="T40" fmla="*/ 166366 w 497"/>
              <a:gd name="T41" fmla="*/ 72821 h 444"/>
              <a:gd name="T42" fmla="*/ 111257 w 497"/>
              <a:gd name="T43" fmla="*/ 72821 h 444"/>
              <a:gd name="T44" fmla="*/ 111257 w 497"/>
              <a:gd name="T45" fmla="*/ 460856 h 444"/>
              <a:gd name="T46" fmla="*/ 405518 w 497"/>
              <a:gd name="T47" fmla="*/ 460856 h 444"/>
              <a:gd name="T48" fmla="*/ 405518 w 497"/>
              <a:gd name="T49" fmla="*/ 72821 h 444"/>
              <a:gd name="T50" fmla="*/ 350409 w 497"/>
              <a:gd name="T51" fmla="*/ 72821 h 444"/>
              <a:gd name="T52" fmla="*/ 350409 w 497"/>
              <a:gd name="T53" fmla="*/ 27048 h 444"/>
              <a:gd name="T54" fmla="*/ 312976 w 497"/>
              <a:gd name="T55" fmla="*/ 72821 h 444"/>
              <a:gd name="T56" fmla="*/ 312976 w 497"/>
              <a:gd name="T57" fmla="*/ 72821 h 444"/>
              <a:gd name="T58" fmla="*/ 202759 w 497"/>
              <a:gd name="T59" fmla="*/ 72821 h 444"/>
              <a:gd name="T60" fmla="*/ 202759 w 497"/>
              <a:gd name="T61" fmla="*/ 45773 h 444"/>
              <a:gd name="T62" fmla="*/ 257868 w 497"/>
              <a:gd name="T63" fmla="*/ 27048 h 444"/>
              <a:gd name="T64" fmla="*/ 312976 w 497"/>
              <a:gd name="T65" fmla="*/ 45773 h 444"/>
              <a:gd name="T66" fmla="*/ 312976 w 497"/>
              <a:gd name="T67" fmla="*/ 72821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4181528" y="1451524"/>
            <a:ext cx="1498795" cy="1430938"/>
            <a:chOff x="5574932" y="1935228"/>
            <a:chExt cx="1999668" cy="1908347"/>
          </a:xfrm>
          <a:solidFill>
            <a:srgbClr val="09607D"/>
          </a:solidFill>
        </p:grpSpPr>
        <p:sp>
          <p:nvSpPr>
            <p:cNvPr id="78" name="Freeform 77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Freeform 28"/>
          <p:cNvSpPr>
            <a:spLocks noChangeArrowheads="1"/>
          </p:cNvSpPr>
          <p:nvPr/>
        </p:nvSpPr>
        <p:spPr bwMode="auto">
          <a:xfrm>
            <a:off x="4971996" y="1726521"/>
            <a:ext cx="432139" cy="364282"/>
          </a:xfrm>
          <a:custGeom>
            <a:avLst/>
            <a:gdLst>
              <a:gd name="T0" fmla="*/ 143818 w 498"/>
              <a:gd name="T1" fmla="*/ 94097 h 418"/>
              <a:gd name="T2" fmla="*/ 143818 w 498"/>
              <a:gd name="T3" fmla="*/ 94097 h 418"/>
              <a:gd name="T4" fmla="*/ 41754 w 498"/>
              <a:gd name="T5" fmla="*/ 299716 h 418"/>
              <a:gd name="T6" fmla="*/ 401300 w 498"/>
              <a:gd name="T7" fmla="*/ 134756 h 418"/>
              <a:gd name="T8" fmla="*/ 10438 w 498"/>
              <a:gd name="T9" fmla="*/ 443765 h 418"/>
              <a:gd name="T10" fmla="*/ 51032 w 498"/>
              <a:gd name="T11" fmla="*/ 464676 h 418"/>
              <a:gd name="T12" fmla="*/ 112503 w 498"/>
              <a:gd name="T13" fmla="*/ 361285 h 418"/>
              <a:gd name="T14" fmla="*/ 339829 w 498"/>
              <a:gd name="T15" fmla="*/ 361285 h 418"/>
              <a:gd name="T16" fmla="*/ 543958 w 498"/>
              <a:gd name="T17" fmla="*/ 83642 h 418"/>
              <a:gd name="T18" fmla="*/ 143818 w 498"/>
              <a:gd name="T19" fmla="*/ 9409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4895807" y="1827710"/>
            <a:ext cx="1285701" cy="1617841"/>
            <a:chOff x="6528433" y="2437495"/>
            <a:chExt cx="1713617" cy="2156795"/>
          </a:xfrm>
          <a:solidFill>
            <a:schemeClr val="accent6"/>
          </a:solidFill>
        </p:grpSpPr>
        <p:sp>
          <p:nvSpPr>
            <p:cNvPr id="81" name="Freeform 80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9" name="Freeform 154"/>
          <p:cNvSpPr>
            <a:spLocks noChangeArrowheads="1"/>
          </p:cNvSpPr>
          <p:nvPr/>
        </p:nvSpPr>
        <p:spPr bwMode="auto">
          <a:xfrm>
            <a:off x="5512467" y="2682464"/>
            <a:ext cx="294045" cy="399996"/>
          </a:xfrm>
          <a:custGeom>
            <a:avLst/>
            <a:gdLst>
              <a:gd name="T0" fmla="*/ 382887 w 355"/>
              <a:gd name="T1" fmla="*/ 144602 h 487"/>
              <a:gd name="T2" fmla="*/ 382887 w 355"/>
              <a:gd name="T3" fmla="*/ 144602 h 487"/>
              <a:gd name="T4" fmla="*/ 128367 w 355"/>
              <a:gd name="T5" fmla="*/ 18623 h 487"/>
              <a:gd name="T6" fmla="*/ 9960 w 355"/>
              <a:gd name="T7" fmla="*/ 58060 h 487"/>
              <a:gd name="T8" fmla="*/ 0 w 355"/>
              <a:gd name="T9" fmla="*/ 86542 h 487"/>
              <a:gd name="T10" fmla="*/ 9960 w 355"/>
              <a:gd name="T11" fmla="*/ 377936 h 487"/>
              <a:gd name="T12" fmla="*/ 19919 w 355"/>
              <a:gd name="T13" fmla="*/ 397654 h 487"/>
              <a:gd name="T14" fmla="*/ 245668 w 355"/>
              <a:gd name="T15" fmla="*/ 532397 h 487"/>
              <a:gd name="T16" fmla="*/ 255627 w 355"/>
              <a:gd name="T17" fmla="*/ 532397 h 487"/>
              <a:gd name="T18" fmla="*/ 265587 w 355"/>
              <a:gd name="T19" fmla="*/ 532397 h 487"/>
              <a:gd name="T20" fmla="*/ 274440 w 355"/>
              <a:gd name="T21" fmla="*/ 523633 h 487"/>
              <a:gd name="T22" fmla="*/ 274440 w 355"/>
              <a:gd name="T23" fmla="*/ 222380 h 487"/>
              <a:gd name="T24" fmla="*/ 265587 w 355"/>
              <a:gd name="T25" fmla="*/ 202661 h 487"/>
              <a:gd name="T26" fmla="*/ 48691 w 355"/>
              <a:gd name="T27" fmla="*/ 76683 h 487"/>
              <a:gd name="T28" fmla="*/ 78569 w 355"/>
              <a:gd name="T29" fmla="*/ 58060 h 487"/>
              <a:gd name="T30" fmla="*/ 118407 w 355"/>
              <a:gd name="T31" fmla="*/ 48201 h 487"/>
              <a:gd name="T32" fmla="*/ 333090 w 355"/>
              <a:gd name="T33" fmla="*/ 164320 h 487"/>
              <a:gd name="T34" fmla="*/ 343049 w 355"/>
              <a:gd name="T35" fmla="*/ 174179 h 487"/>
              <a:gd name="T36" fmla="*/ 343049 w 355"/>
              <a:gd name="T37" fmla="*/ 465573 h 487"/>
              <a:gd name="T38" fmla="*/ 362968 w 355"/>
              <a:gd name="T39" fmla="*/ 484196 h 487"/>
              <a:gd name="T40" fmla="*/ 391740 w 355"/>
              <a:gd name="T41" fmla="*/ 465573 h 487"/>
              <a:gd name="T42" fmla="*/ 391740 w 355"/>
              <a:gd name="T43" fmla="*/ 154461 h 487"/>
              <a:gd name="T44" fmla="*/ 382887 w 355"/>
              <a:gd name="T45" fmla="*/ 144602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248194" y="3259839"/>
            <a:ext cx="1758316" cy="1053561"/>
            <a:chOff x="5663567" y="4345842"/>
            <a:chExt cx="2346151" cy="1406079"/>
          </a:xfrm>
          <a:solidFill>
            <a:srgbClr val="09607D"/>
          </a:solidFill>
        </p:grpSpPr>
        <p:sp>
          <p:nvSpPr>
            <p:cNvPr id="86" name="Freeform 85"/>
            <p:cNvSpPr/>
            <p:nvPr/>
          </p:nvSpPr>
          <p:spPr bwMode="auto">
            <a:xfrm>
              <a:off x="5663567" y="4345842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0" name="Freeform 115"/>
          <p:cNvSpPr>
            <a:spLocks noChangeArrowheads="1"/>
          </p:cNvSpPr>
          <p:nvPr/>
        </p:nvSpPr>
        <p:spPr bwMode="auto">
          <a:xfrm>
            <a:off x="4945806" y="3719358"/>
            <a:ext cx="301188" cy="373806"/>
          </a:xfrm>
          <a:custGeom>
            <a:avLst/>
            <a:gdLst>
              <a:gd name="T0" fmla="*/ 382803 w 400"/>
              <a:gd name="T1" fmla="*/ 124263 h 498"/>
              <a:gd name="T2" fmla="*/ 382803 w 400"/>
              <a:gd name="T3" fmla="*/ 124263 h 498"/>
              <a:gd name="T4" fmla="*/ 232093 w 400"/>
              <a:gd name="T5" fmla="*/ 9019 h 498"/>
              <a:gd name="T6" fmla="*/ 115544 w 400"/>
              <a:gd name="T7" fmla="*/ 151321 h 498"/>
              <a:gd name="T8" fmla="*/ 133629 w 400"/>
              <a:gd name="T9" fmla="*/ 213453 h 498"/>
              <a:gd name="T10" fmla="*/ 9043 w 400"/>
              <a:gd name="T11" fmla="*/ 407865 h 498"/>
              <a:gd name="T12" fmla="*/ 0 w 400"/>
              <a:gd name="T13" fmla="*/ 434922 h 498"/>
              <a:gd name="T14" fmla="*/ 9043 w 400"/>
              <a:gd name="T15" fmla="*/ 479016 h 498"/>
              <a:gd name="T16" fmla="*/ 27128 w 400"/>
              <a:gd name="T17" fmla="*/ 498056 h 498"/>
              <a:gd name="T18" fmla="*/ 62293 w 400"/>
              <a:gd name="T19" fmla="*/ 488035 h 498"/>
              <a:gd name="T20" fmla="*/ 89421 w 400"/>
              <a:gd name="T21" fmla="*/ 470999 h 498"/>
              <a:gd name="T22" fmla="*/ 142672 w 400"/>
              <a:gd name="T23" fmla="*/ 390829 h 498"/>
              <a:gd name="T24" fmla="*/ 142672 w 400"/>
              <a:gd name="T25" fmla="*/ 390829 h 498"/>
              <a:gd name="T26" fmla="*/ 177838 w 400"/>
              <a:gd name="T27" fmla="*/ 381809 h 498"/>
              <a:gd name="T28" fmla="*/ 232093 w 400"/>
              <a:gd name="T29" fmla="*/ 284603 h 498"/>
              <a:gd name="T30" fmla="*/ 294387 w 400"/>
              <a:gd name="T31" fmla="*/ 284603 h 498"/>
              <a:gd name="T32" fmla="*/ 382803 w 400"/>
              <a:gd name="T33" fmla="*/ 124263 h 498"/>
              <a:gd name="T34" fmla="*/ 320510 w 400"/>
              <a:gd name="T35" fmla="*/ 159338 h 498"/>
              <a:gd name="T36" fmla="*/ 320510 w 400"/>
              <a:gd name="T37" fmla="*/ 159338 h 498"/>
              <a:gd name="T38" fmla="*/ 257212 w 400"/>
              <a:gd name="T39" fmla="*/ 142302 h 498"/>
              <a:gd name="T40" fmla="*/ 222046 w 400"/>
              <a:gd name="T41" fmla="*/ 80170 h 498"/>
              <a:gd name="T42" fmla="*/ 311467 w 400"/>
              <a:gd name="T43" fmla="*/ 71151 h 498"/>
              <a:gd name="T44" fmla="*/ 320510 w 400"/>
              <a:gd name="T45" fmla="*/ 159338 h 4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3461298" y="2882462"/>
            <a:ext cx="1501175" cy="1430938"/>
            <a:chOff x="4614716" y="3843574"/>
            <a:chExt cx="2002354" cy="1908348"/>
          </a:xfrm>
          <a:solidFill>
            <a:schemeClr val="accent6"/>
          </a:solidFill>
        </p:grpSpPr>
        <p:sp>
          <p:nvSpPr>
            <p:cNvPr id="91" name="Freeform 90"/>
            <p:cNvSpPr/>
            <p:nvPr/>
          </p:nvSpPr>
          <p:spPr bwMode="auto">
            <a:xfrm>
              <a:off x="4614716" y="3843575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Freeform 116"/>
          <p:cNvSpPr>
            <a:spLocks noChangeArrowheads="1"/>
          </p:cNvSpPr>
          <p:nvPr/>
        </p:nvSpPr>
        <p:spPr bwMode="auto">
          <a:xfrm>
            <a:off x="3835104" y="3714596"/>
            <a:ext cx="330949" cy="344045"/>
          </a:xfrm>
          <a:custGeom>
            <a:avLst/>
            <a:gdLst>
              <a:gd name="T0" fmla="*/ 396675 w 445"/>
              <a:gd name="T1" fmla="*/ 157890 h 462"/>
              <a:gd name="T2" fmla="*/ 396675 w 445"/>
              <a:gd name="T3" fmla="*/ 157890 h 462"/>
              <a:gd name="T4" fmla="*/ 263789 w 445"/>
              <a:gd name="T5" fmla="*/ 7944 h 462"/>
              <a:gd name="T6" fmla="*/ 35701 w 445"/>
              <a:gd name="T7" fmla="*/ 246269 h 462"/>
              <a:gd name="T8" fmla="*/ 8925 w 445"/>
              <a:gd name="T9" fmla="*/ 316773 h 462"/>
              <a:gd name="T10" fmla="*/ 80327 w 445"/>
              <a:gd name="T11" fmla="*/ 352522 h 462"/>
              <a:gd name="T12" fmla="*/ 97185 w 445"/>
              <a:gd name="T13" fmla="*/ 343585 h 462"/>
              <a:gd name="T14" fmla="*/ 132886 w 445"/>
              <a:gd name="T15" fmla="*/ 369403 h 462"/>
              <a:gd name="T16" fmla="*/ 158670 w 445"/>
              <a:gd name="T17" fmla="*/ 430970 h 462"/>
              <a:gd name="T18" fmla="*/ 185446 w 445"/>
              <a:gd name="T19" fmla="*/ 448845 h 462"/>
              <a:gd name="T20" fmla="*/ 238005 w 445"/>
              <a:gd name="T21" fmla="*/ 430970 h 462"/>
              <a:gd name="T22" fmla="*/ 246930 w 445"/>
              <a:gd name="T23" fmla="*/ 413096 h 462"/>
              <a:gd name="T24" fmla="*/ 229080 w 445"/>
              <a:gd name="T25" fmla="*/ 387278 h 462"/>
              <a:gd name="T26" fmla="*/ 202304 w 445"/>
              <a:gd name="T27" fmla="*/ 334648 h 462"/>
              <a:gd name="T28" fmla="*/ 229080 w 445"/>
              <a:gd name="T29" fmla="*/ 307836 h 462"/>
              <a:gd name="T30" fmla="*/ 413534 w 445"/>
              <a:gd name="T31" fmla="*/ 352522 h 462"/>
              <a:gd name="T32" fmla="*/ 396675 w 445"/>
              <a:gd name="T33" fmla="*/ 157890 h 462"/>
              <a:gd name="T34" fmla="*/ 386758 w 445"/>
              <a:gd name="T35" fmla="*/ 307836 h 462"/>
              <a:gd name="T36" fmla="*/ 386758 w 445"/>
              <a:gd name="T37" fmla="*/ 307836 h 462"/>
              <a:gd name="T38" fmla="*/ 299490 w 445"/>
              <a:gd name="T39" fmla="*/ 202576 h 462"/>
              <a:gd name="T40" fmla="*/ 281639 w 445"/>
              <a:gd name="T41" fmla="*/ 61567 h 462"/>
              <a:gd name="T42" fmla="*/ 360974 w 445"/>
              <a:gd name="T43" fmla="*/ 175764 h 462"/>
              <a:gd name="T44" fmla="*/ 386758 w 445"/>
              <a:gd name="T45" fmla="*/ 307836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2962492" y="2321752"/>
            <a:ext cx="1285701" cy="1614270"/>
            <a:chOff x="3949950" y="3095545"/>
            <a:chExt cx="1713617" cy="2152765"/>
          </a:xfrm>
          <a:solidFill>
            <a:srgbClr val="09607D"/>
          </a:solidFill>
        </p:grpSpPr>
        <p:sp>
          <p:nvSpPr>
            <p:cNvPr id="96" name="Freeform 9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2" name="Freeform 20"/>
          <p:cNvSpPr>
            <a:spLocks noChangeArrowheads="1"/>
          </p:cNvSpPr>
          <p:nvPr/>
        </p:nvSpPr>
        <p:spPr bwMode="auto">
          <a:xfrm>
            <a:off x="3287489" y="2647939"/>
            <a:ext cx="358329" cy="364282"/>
          </a:xfrm>
          <a:custGeom>
            <a:avLst/>
            <a:gdLst>
              <a:gd name="T0" fmla="*/ 450433 w 497"/>
              <a:gd name="T1" fmla="*/ 7695 h 505"/>
              <a:gd name="T2" fmla="*/ 450433 w 497"/>
              <a:gd name="T3" fmla="*/ 7695 h 505"/>
              <a:gd name="T4" fmla="*/ 434106 w 497"/>
              <a:gd name="T5" fmla="*/ 0 h 505"/>
              <a:gd name="T6" fmla="*/ 425463 w 497"/>
              <a:gd name="T7" fmla="*/ 16353 h 505"/>
              <a:gd name="T8" fmla="*/ 365917 w 497"/>
              <a:gd name="T9" fmla="*/ 161602 h 505"/>
              <a:gd name="T10" fmla="*/ 357273 w 497"/>
              <a:gd name="T11" fmla="*/ 135631 h 505"/>
              <a:gd name="T12" fmla="*/ 332303 w 497"/>
              <a:gd name="T13" fmla="*/ 126973 h 505"/>
              <a:gd name="T14" fmla="*/ 254509 w 497"/>
              <a:gd name="T15" fmla="*/ 126973 h 505"/>
              <a:gd name="T16" fmla="*/ 230499 w 497"/>
              <a:gd name="T17" fmla="*/ 135631 h 505"/>
              <a:gd name="T18" fmla="*/ 8644 w 497"/>
              <a:gd name="T19" fmla="*/ 288576 h 505"/>
              <a:gd name="T20" fmla="*/ 8644 w 497"/>
              <a:gd name="T21" fmla="*/ 323205 h 505"/>
              <a:gd name="T22" fmla="*/ 101804 w 497"/>
              <a:gd name="T23" fmla="*/ 467493 h 505"/>
              <a:gd name="T24" fmla="*/ 136379 w 497"/>
              <a:gd name="T25" fmla="*/ 476150 h 505"/>
              <a:gd name="T26" fmla="*/ 357273 w 497"/>
              <a:gd name="T27" fmla="*/ 314547 h 505"/>
              <a:gd name="T28" fmla="*/ 374561 w 497"/>
              <a:gd name="T29" fmla="*/ 297233 h 505"/>
              <a:gd name="T30" fmla="*/ 399532 w 497"/>
              <a:gd name="T31" fmla="*/ 220279 h 505"/>
              <a:gd name="T32" fmla="*/ 391848 w 497"/>
              <a:gd name="T33" fmla="*/ 195270 h 505"/>
              <a:gd name="T34" fmla="*/ 383205 w 497"/>
              <a:gd name="T35" fmla="*/ 177955 h 505"/>
              <a:gd name="T36" fmla="*/ 450433 w 497"/>
              <a:gd name="T37" fmla="*/ 7695 h 505"/>
              <a:gd name="T38" fmla="*/ 348630 w 497"/>
              <a:gd name="T39" fmla="*/ 237594 h 505"/>
              <a:gd name="T40" fmla="*/ 348630 w 497"/>
              <a:gd name="T41" fmla="*/ 237594 h 505"/>
              <a:gd name="T42" fmla="*/ 297728 w 497"/>
              <a:gd name="T43" fmla="*/ 220279 h 505"/>
              <a:gd name="T44" fmla="*/ 306372 w 497"/>
              <a:gd name="T45" fmla="*/ 169298 h 505"/>
              <a:gd name="T46" fmla="*/ 348630 w 497"/>
              <a:gd name="T47" fmla="*/ 169298 h 505"/>
              <a:gd name="T48" fmla="*/ 340946 w 497"/>
              <a:gd name="T49" fmla="*/ 177955 h 505"/>
              <a:gd name="T50" fmla="*/ 332303 w 497"/>
              <a:gd name="T51" fmla="*/ 195270 h 505"/>
              <a:gd name="T52" fmla="*/ 340946 w 497"/>
              <a:gd name="T53" fmla="*/ 203927 h 505"/>
              <a:gd name="T54" fmla="*/ 348630 w 497"/>
              <a:gd name="T55" fmla="*/ 203927 h 505"/>
              <a:gd name="T56" fmla="*/ 365917 w 497"/>
              <a:gd name="T57" fmla="*/ 195270 h 505"/>
              <a:gd name="T58" fmla="*/ 348630 w 497"/>
              <a:gd name="T59" fmla="*/ 237594 h 5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90" name="Text Placeholder 33"/>
          <p:cNvSpPr txBox="1"/>
          <p:nvPr/>
        </p:nvSpPr>
        <p:spPr>
          <a:xfrm>
            <a:off x="6376744" y="152650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Box 20"/>
          <p:cNvSpPr txBox="1"/>
          <p:nvPr/>
        </p:nvSpPr>
        <p:spPr>
          <a:xfrm>
            <a:off x="6376744" y="1800333"/>
            <a:ext cx="23218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Text Placeholder 33"/>
          <p:cNvSpPr txBox="1"/>
          <p:nvPr/>
        </p:nvSpPr>
        <p:spPr>
          <a:xfrm>
            <a:off x="6376744" y="257534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" name="TextBox 20"/>
          <p:cNvSpPr txBox="1"/>
          <p:nvPr/>
        </p:nvSpPr>
        <p:spPr>
          <a:xfrm>
            <a:off x="6376744" y="2849173"/>
            <a:ext cx="23218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7" name="Text Placeholder 33"/>
          <p:cNvSpPr txBox="1"/>
          <p:nvPr/>
        </p:nvSpPr>
        <p:spPr>
          <a:xfrm>
            <a:off x="6376744" y="363744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TextBox 20"/>
          <p:cNvSpPr txBox="1"/>
          <p:nvPr/>
        </p:nvSpPr>
        <p:spPr>
          <a:xfrm>
            <a:off x="6376744" y="3911270"/>
            <a:ext cx="23218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Text Placeholder 33"/>
          <p:cNvSpPr txBox="1"/>
          <p:nvPr/>
        </p:nvSpPr>
        <p:spPr>
          <a:xfrm>
            <a:off x="1262493" y="152650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TextBox 20"/>
          <p:cNvSpPr txBox="1"/>
          <p:nvPr/>
        </p:nvSpPr>
        <p:spPr>
          <a:xfrm>
            <a:off x="358593" y="1800333"/>
            <a:ext cx="23218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稳定性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Text Placeholder 33"/>
          <p:cNvSpPr txBox="1"/>
          <p:nvPr/>
        </p:nvSpPr>
        <p:spPr>
          <a:xfrm>
            <a:off x="1262493" y="257534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TextBox 20"/>
          <p:cNvSpPr txBox="1"/>
          <p:nvPr/>
        </p:nvSpPr>
        <p:spPr>
          <a:xfrm>
            <a:off x="358593" y="2849173"/>
            <a:ext cx="23218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Text Placeholder 33"/>
          <p:cNvSpPr txBox="1"/>
          <p:nvPr/>
        </p:nvSpPr>
        <p:spPr>
          <a:xfrm>
            <a:off x="1262493" y="363744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TextBox 20"/>
          <p:cNvSpPr txBox="1"/>
          <p:nvPr/>
        </p:nvSpPr>
        <p:spPr>
          <a:xfrm>
            <a:off x="358593" y="3911270"/>
            <a:ext cx="23218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基本工作概述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70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4" y="1302696"/>
            <a:ext cx="5181573" cy="3234250"/>
          </a:xfrm>
          <a:prstGeom prst="rect">
            <a:avLst/>
          </a:prstGeom>
        </p:spPr>
      </p:pic>
      <p:sp>
        <p:nvSpPr>
          <p:cNvPr id="5" name="04"/>
          <p:cNvSpPr/>
          <p:nvPr/>
        </p:nvSpPr>
        <p:spPr>
          <a:xfrm>
            <a:off x="527730" y="1689577"/>
            <a:ext cx="36838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spc="75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UI </a:t>
            </a:r>
            <a:r>
              <a:rPr lang="en-US" sz="3300" spc="75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DESIGN</a:t>
            </a:r>
            <a:endParaRPr lang="en-US" sz="6000" spc="75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6" name="0 2"/>
          <p:cNvSpPr txBox="1"/>
          <p:nvPr/>
        </p:nvSpPr>
        <p:spPr>
          <a:xfrm>
            <a:off x="533426" y="1504846"/>
            <a:ext cx="2966624" cy="2813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50"/>
              </a:lnSpc>
              <a:spcBef>
                <a:spcPts val="900"/>
              </a:spcBef>
              <a:buNone/>
            </a:pPr>
            <a:r>
              <a:rPr lang="en-US" sz="9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#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inux Libertine" panose="02000503000000000000" pitchFamily="2" charset="0"/>
                <a:sym typeface="Arial" panose="020B0604020202020204" pitchFamily="34" charset="0"/>
              </a:rPr>
              <a:t> 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inux Libertine" panose="02000503000000000000" pitchFamily="2" charset="0"/>
                <a:sym typeface="Arial" panose="020B0604020202020204" pitchFamily="34" charset="0"/>
              </a:rPr>
              <a:t>Team Section</a:t>
            </a:r>
            <a:endParaRPr lang="ru-RU" sz="12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inux Libertine" panose="02000503000000000000" pitchFamily="2" charset="0"/>
              <a:sym typeface="Arial" panose="020B0604020202020204" pitchFamily="34" charset="0"/>
            </a:endParaRPr>
          </a:p>
        </p:txBody>
      </p:sp>
      <p:sp>
        <p:nvSpPr>
          <p:cNvPr id="42" name="02"/>
          <p:cNvSpPr txBox="1"/>
          <p:nvPr/>
        </p:nvSpPr>
        <p:spPr>
          <a:xfrm>
            <a:off x="1371600" y="3486150"/>
            <a:ext cx="2280246" cy="7863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50"/>
              </a:lnSpc>
              <a:spcBef>
                <a:spcPts val="900"/>
              </a:spcBef>
              <a:buNone/>
            </a:pPr>
            <a:r>
              <a:rPr lang="en-US" sz="825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TEAM SLIDE RIGHT HERE</a:t>
            </a:r>
            <a:endParaRPr lang="en-US" sz="825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  <a:p>
            <a:pPr marL="0" indent="0">
              <a:lnSpc>
                <a:spcPts val="1350"/>
              </a:lnSpc>
              <a:spcBef>
                <a:spcPts val="900"/>
              </a:spcBef>
              <a:buNone/>
            </a:pPr>
            <a:r>
              <a:rPr lang="en-US" sz="82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" panose="02000000000000000000" pitchFamily="2" charset="0"/>
                <a:sym typeface="Arial" panose="020B0604020202020204" pitchFamily="34" charset="0"/>
              </a:rPr>
              <a:t>Etiam vitae dui congue, semper quam vitae, luctus ligula. Sed posuere else.</a:t>
            </a:r>
            <a:endParaRPr lang="en-US" sz="82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" panose="02000000000000000000" pitchFamily="2" charset="0"/>
              <a:sym typeface="Arial" panose="020B0604020202020204" pitchFamily="34" charset="0"/>
            </a:endParaRPr>
          </a:p>
        </p:txBody>
      </p:sp>
      <p:grpSp>
        <p:nvGrpSpPr>
          <p:cNvPr id="44" name="043"/>
          <p:cNvGrpSpPr/>
          <p:nvPr/>
        </p:nvGrpSpPr>
        <p:grpSpPr>
          <a:xfrm>
            <a:off x="621873" y="3490022"/>
            <a:ext cx="638183" cy="638183"/>
            <a:chOff x="6641432" y="4125601"/>
            <a:chExt cx="850911" cy="850910"/>
          </a:xfrm>
        </p:grpSpPr>
        <p:sp>
          <p:nvSpPr>
            <p:cNvPr id="43" name="042"/>
            <p:cNvSpPr/>
            <p:nvPr/>
          </p:nvSpPr>
          <p:spPr>
            <a:xfrm>
              <a:off x="6641432" y="4125601"/>
              <a:ext cx="850910" cy="850910"/>
            </a:xfrm>
            <a:prstGeom prst="ellipse">
              <a:avLst/>
            </a:prstGeom>
            <a:solidFill>
              <a:srgbClr val="427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011"/>
            <p:cNvSpPr txBox="1"/>
            <p:nvPr/>
          </p:nvSpPr>
          <p:spPr>
            <a:xfrm>
              <a:off x="6665767" y="4368687"/>
              <a:ext cx="826576" cy="36135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350"/>
                </a:lnSpc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Poppins SemiBold" panose="02000000000000000000" pitchFamily="2" charset="0"/>
                  <a:sym typeface="Arial" panose="020B0604020202020204" pitchFamily="34" charset="0"/>
                </a:rPr>
                <a:t>87%</a:t>
              </a:r>
              <a:b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Poppins SemiBold" panose="02000000000000000000" pitchFamily="2" charset="0"/>
                  <a:sym typeface="Arial" panose="020B0604020202020204" pitchFamily="34" charset="0"/>
                </a:rPr>
              </a:br>
              <a:endParaRPr 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" panose="02000000000000000000" pitchFamily="2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527730" y="2362937"/>
            <a:ext cx="2961693" cy="1041190"/>
            <a:chOff x="2986687" y="581394"/>
            <a:chExt cx="3044716" cy="1041339"/>
          </a:xfrm>
        </p:grpSpPr>
        <p:sp>
          <p:nvSpPr>
            <p:cNvPr id="28" name="文本框 66"/>
            <p:cNvSpPr txBox="1">
              <a:spLocks noChangeArrowheads="1"/>
            </p:cNvSpPr>
            <p:nvPr/>
          </p:nvSpPr>
          <p:spPr bwMode="auto">
            <a:xfrm>
              <a:off x="2989864" y="1226414"/>
              <a:ext cx="3041539" cy="396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7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程序开发</a:t>
              </a:r>
              <a:r>
                <a:rPr lang="en-US" altLang="zh-CN" sz="700" dirty="0" err="1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Ui</a:t>
              </a:r>
              <a:r>
                <a:rPr lang="zh-CN" altLang="en-US" sz="7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设计支持</a:t>
              </a:r>
              <a:r>
                <a:rPr lang="zh-CN" altLang="en-US" sz="7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不同终端用户快捷上网</a:t>
              </a:r>
              <a:r>
                <a:rPr lang="zh-CN" altLang="en-US" sz="7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，程序开发自主</a:t>
              </a:r>
              <a:r>
                <a:rPr lang="zh-CN" altLang="en-US" sz="7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研发的</a:t>
              </a:r>
              <a:r>
                <a:rPr lang="en-US" altLang="zh-CN" sz="7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X5</a:t>
              </a:r>
              <a:r>
                <a:rPr lang="zh-CN" altLang="en-US" sz="7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内核在速度、流量节省、稳定性上业内领先，功能</a:t>
              </a:r>
              <a:endParaRPr lang="zh-CN" altLang="en-US" sz="7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246471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44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程序开发</a:t>
              </a: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UI/UX</a:t>
              </a:r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  <a:endPara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1234636" cy="21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79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Products and Services</a:t>
              </a:r>
              <a:endParaRPr lang="zh-CN" altLang="en-US" sz="79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083475" y="1138358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工作完成情况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0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761882" y="347"/>
            <a:ext cx="1579330" cy="5142806"/>
            <a:chOff x="6349210" y="0"/>
            <a:chExt cx="2106057" cy="6858000"/>
          </a:xfrm>
        </p:grpSpPr>
        <p:sp>
          <p:nvSpPr>
            <p:cNvPr id="4" name="任意多边形 28"/>
            <p:cNvSpPr/>
            <p:nvPr/>
          </p:nvSpPr>
          <p:spPr>
            <a:xfrm>
              <a:off x="6454283" y="0"/>
              <a:ext cx="2000984" cy="6858000"/>
            </a:xfrm>
            <a:custGeom>
              <a:avLst/>
              <a:gdLst/>
              <a:ahLst/>
              <a:cxnLst/>
              <a:rect l="l" t="t" r="r" b="b"/>
              <a:pathLst>
                <a:path w="2000984" h="6858000">
                  <a:moveTo>
                    <a:pt x="424500" y="0"/>
                  </a:moveTo>
                  <a:lnTo>
                    <a:pt x="1118271" y="0"/>
                  </a:lnTo>
                  <a:lnTo>
                    <a:pt x="1134341" y="14991"/>
                  </a:lnTo>
                  <a:cubicBezTo>
                    <a:pt x="1395601" y="319791"/>
                    <a:pt x="2087213" y="1094283"/>
                    <a:pt x="1992064" y="1828801"/>
                  </a:cubicBezTo>
                  <a:cubicBezTo>
                    <a:pt x="1896915" y="2563319"/>
                    <a:pt x="620701" y="3577653"/>
                    <a:pt x="563449" y="4422099"/>
                  </a:cubicBezTo>
                  <a:cubicBezTo>
                    <a:pt x="507882" y="5241712"/>
                    <a:pt x="1524362" y="6416713"/>
                    <a:pt x="1638502" y="6858000"/>
                  </a:cubicBezTo>
                  <a:lnTo>
                    <a:pt x="928309" y="6858000"/>
                  </a:lnTo>
                  <a:cubicBezTo>
                    <a:pt x="650691" y="6431575"/>
                    <a:pt x="-65106" y="5229042"/>
                    <a:pt x="4775" y="4377129"/>
                  </a:cubicBezTo>
                  <a:cubicBezTo>
                    <a:pt x="75068" y="3520191"/>
                    <a:pt x="1354884" y="2458387"/>
                    <a:pt x="1354884" y="1723869"/>
                  </a:cubicBezTo>
                  <a:cubicBezTo>
                    <a:pt x="1354884" y="989351"/>
                    <a:pt x="461257" y="284814"/>
                    <a:pt x="424500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90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cxnSp>
          <p:nvCxnSpPr>
            <p:cNvPr id="5" name="曲线连接符 29"/>
            <p:cNvCxnSpPr/>
            <p:nvPr/>
          </p:nvCxnSpPr>
          <p:spPr>
            <a:xfrm rot="16200000" flipH="1">
              <a:off x="7036457" y="202332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6" name="曲线连接符 30"/>
            <p:cNvCxnSpPr/>
            <p:nvPr/>
          </p:nvCxnSpPr>
          <p:spPr>
            <a:xfrm rot="5100000">
              <a:off x="7252481" y="1975148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7" name="曲线连接符 31"/>
            <p:cNvCxnSpPr/>
            <p:nvPr/>
          </p:nvCxnSpPr>
          <p:spPr>
            <a:xfrm rot="2700000">
              <a:off x="6146878" y="375103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8" name="曲线连接符 32"/>
            <p:cNvCxnSpPr/>
            <p:nvPr/>
          </p:nvCxnSpPr>
          <p:spPr>
            <a:xfrm rot="1380000">
              <a:off x="6781110" y="565875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</p:grpSp>
      <p:sp>
        <p:nvSpPr>
          <p:cNvPr id="12" name="椭圆 36"/>
          <p:cNvSpPr/>
          <p:nvPr/>
        </p:nvSpPr>
        <p:spPr>
          <a:xfrm>
            <a:off x="5957581" y="1002332"/>
            <a:ext cx="705238" cy="705239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 rot="1701029" flipH="1">
            <a:off x="6053002" y="1222199"/>
            <a:ext cx="4974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01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17" name="椭圆 41"/>
          <p:cNvSpPr/>
          <p:nvPr/>
        </p:nvSpPr>
        <p:spPr>
          <a:xfrm>
            <a:off x="4675704" y="2238095"/>
            <a:ext cx="705239" cy="705239"/>
          </a:xfrm>
          <a:prstGeom prst="ellipse">
            <a:avLst/>
          </a:prstGeom>
          <a:solidFill>
            <a:srgbClr val="09607D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 rot="1701029" flipH="1">
            <a:off x="4781409" y="2461867"/>
            <a:ext cx="49744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02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22" name="椭圆 46"/>
          <p:cNvSpPr/>
          <p:nvPr/>
        </p:nvSpPr>
        <p:spPr>
          <a:xfrm>
            <a:off x="5192347" y="3639886"/>
            <a:ext cx="705239" cy="705239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 rot="1701029" flipH="1">
            <a:off x="5299744" y="3860277"/>
            <a:ext cx="49744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03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54181" y="2834331"/>
            <a:ext cx="515182" cy="515182"/>
          </a:xfrm>
          <a:prstGeom prst="ellipse">
            <a:avLst/>
          </a:prstGeom>
          <a:solidFill>
            <a:srgbClr val="09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55109" y="1868824"/>
            <a:ext cx="515182" cy="5151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srgbClr val="FFFFFF"/>
              </a:solidFill>
            </a:endParaRPr>
          </a:p>
        </p:txBody>
      </p:sp>
      <p:sp>
        <p:nvSpPr>
          <p:cNvPr id="80" name="Text Placeholder 33"/>
          <p:cNvSpPr txBox="1"/>
          <p:nvPr/>
        </p:nvSpPr>
        <p:spPr>
          <a:xfrm>
            <a:off x="6748545" y="1004520"/>
            <a:ext cx="14203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用户体验</a:t>
            </a:r>
            <a:endParaRPr lang="en-AU" sz="105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5750207" y="2426910"/>
            <a:ext cx="141798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销售助推器</a:t>
            </a:r>
            <a:endParaRPr lang="en-AU" sz="105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2" name="Text Placeholder 33"/>
          <p:cNvSpPr txBox="1"/>
          <p:nvPr/>
        </p:nvSpPr>
        <p:spPr>
          <a:xfrm>
            <a:off x="6045710" y="3656829"/>
            <a:ext cx="141798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b="1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程序开发</a:t>
            </a:r>
            <a:endParaRPr lang="en-AU" altLang="zh-CN" sz="1050" b="1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3" name="TextBox 20"/>
          <p:cNvSpPr txBox="1"/>
          <p:nvPr/>
        </p:nvSpPr>
        <p:spPr>
          <a:xfrm>
            <a:off x="6748545" y="1321874"/>
            <a:ext cx="20906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内核在速度、流量节省、稳定性上业内领先，功能全面</a:t>
            </a:r>
            <a:endParaRPr lang="en-US" altLang="zh-CN" sz="7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TextBox 20"/>
          <p:cNvSpPr txBox="1"/>
          <p:nvPr/>
        </p:nvSpPr>
        <p:spPr>
          <a:xfrm>
            <a:off x="5750206" y="2727854"/>
            <a:ext cx="2418646" cy="55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内核在速度、流量节省、稳定性上业内领先，功能全面</a:t>
            </a:r>
            <a:endParaRPr lang="en-US" altLang="zh-CN" sz="7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5" name="TextBox 20"/>
          <p:cNvSpPr txBox="1"/>
          <p:nvPr/>
        </p:nvSpPr>
        <p:spPr>
          <a:xfrm>
            <a:off x="6045709" y="3958767"/>
            <a:ext cx="2418646" cy="55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X5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内核在速度、流量节省、稳定性上业内领先，功能全面</a:t>
            </a:r>
            <a:endParaRPr lang="en-US" altLang="zh-CN" sz="7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6" name="Text Placeholder 33"/>
          <p:cNvSpPr txBox="1"/>
          <p:nvPr/>
        </p:nvSpPr>
        <p:spPr>
          <a:xfrm>
            <a:off x="1055292" y="1791943"/>
            <a:ext cx="87122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用户体验</a:t>
            </a:r>
            <a:endParaRPr lang="en-AU" sz="105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7" name="TextBox 20"/>
          <p:cNvSpPr txBox="1"/>
          <p:nvPr/>
        </p:nvSpPr>
        <p:spPr>
          <a:xfrm>
            <a:off x="1055292" y="2109297"/>
            <a:ext cx="2116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…</a:t>
            </a:r>
            <a:endParaRPr lang="en-US" altLang="zh-CN" sz="7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Text Placeholder 33"/>
          <p:cNvSpPr txBox="1"/>
          <p:nvPr/>
        </p:nvSpPr>
        <p:spPr>
          <a:xfrm>
            <a:off x="1055292" y="2790163"/>
            <a:ext cx="87122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用户体验</a:t>
            </a:r>
            <a:endParaRPr lang="en-AU" sz="105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9" name="TextBox 20"/>
          <p:cNvSpPr txBox="1"/>
          <p:nvPr/>
        </p:nvSpPr>
        <p:spPr>
          <a:xfrm>
            <a:off x="1055292" y="3107517"/>
            <a:ext cx="2116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…</a:t>
            </a:r>
            <a:endParaRPr lang="en-US" altLang="zh-CN" sz="7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3168" y="1246894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3168" y="815794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914400"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工作完成情况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Oval 68"/>
          <p:cNvSpPr/>
          <p:nvPr/>
        </p:nvSpPr>
        <p:spPr>
          <a:xfrm>
            <a:off x="454181" y="3810528"/>
            <a:ext cx="515182" cy="5151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GB" sz="1350">
              <a:solidFill>
                <a:srgbClr val="FFFFFF"/>
              </a:solidFill>
            </a:endParaRPr>
          </a:p>
        </p:txBody>
      </p:sp>
      <p:sp>
        <p:nvSpPr>
          <p:cNvPr id="102" name="Text Placeholder 33"/>
          <p:cNvSpPr txBox="1"/>
          <p:nvPr/>
        </p:nvSpPr>
        <p:spPr>
          <a:xfrm>
            <a:off x="1055292" y="3766360"/>
            <a:ext cx="87122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用户体验</a:t>
            </a:r>
            <a:endParaRPr lang="en-AU" sz="105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103" name="TextBox 20"/>
          <p:cNvSpPr txBox="1"/>
          <p:nvPr/>
        </p:nvSpPr>
        <p:spPr>
          <a:xfrm>
            <a:off x="1055292" y="4083714"/>
            <a:ext cx="2116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程序开发支持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不同终端用户快捷上网</a:t>
            </a:r>
            <a:r>
              <a:rPr lang="zh-CN" altLang="en-US" sz="7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，程序开发自主</a:t>
            </a:r>
            <a:r>
              <a:rPr lang="zh-CN" altLang="en-US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研发的</a:t>
            </a:r>
            <a:r>
              <a:rPr lang="en-US" altLang="zh-CN" sz="7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…</a:t>
            </a:r>
            <a:endParaRPr lang="en-US" altLang="zh-CN" sz="7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73163" y="2004874"/>
            <a:ext cx="269649" cy="256142"/>
            <a:chOff x="2347576" y="2438159"/>
            <a:chExt cx="591389" cy="561764"/>
          </a:xfrm>
          <a:solidFill>
            <a:schemeClr val="bg1"/>
          </a:solidFill>
        </p:grpSpPr>
        <p:sp>
          <p:nvSpPr>
            <p:cNvPr id="105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73163" y="2972374"/>
            <a:ext cx="269649" cy="256142"/>
            <a:chOff x="2347576" y="2438159"/>
            <a:chExt cx="591389" cy="561764"/>
          </a:xfrm>
          <a:solidFill>
            <a:schemeClr val="bg1"/>
          </a:solidFill>
        </p:grpSpPr>
        <p:sp>
          <p:nvSpPr>
            <p:cNvPr id="108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73163" y="3939874"/>
            <a:ext cx="269649" cy="256142"/>
            <a:chOff x="2347576" y="2438159"/>
            <a:chExt cx="591389" cy="561764"/>
          </a:xfrm>
          <a:solidFill>
            <a:schemeClr val="bg1"/>
          </a:solidFill>
        </p:grpSpPr>
        <p:sp>
          <p:nvSpPr>
            <p:cNvPr id="111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3488770" y="1525800"/>
            <a:ext cx="2216352" cy="2188870"/>
          </a:xfrm>
          <a:custGeom>
            <a:avLst/>
            <a:gdLst>
              <a:gd name="connsiteX0" fmla="*/ 0 w 2189205"/>
              <a:gd name="connsiteY0" fmla="*/ 1094603 h 2189205"/>
              <a:gd name="connsiteX1" fmla="*/ 1094603 w 2189205"/>
              <a:gd name="connsiteY1" fmla="*/ 0 h 2189205"/>
              <a:gd name="connsiteX2" fmla="*/ 2189206 w 2189205"/>
              <a:gd name="connsiteY2" fmla="*/ 1094603 h 2189205"/>
              <a:gd name="connsiteX3" fmla="*/ 1094603 w 2189205"/>
              <a:gd name="connsiteY3" fmla="*/ 2189206 h 2189205"/>
              <a:gd name="connsiteX4" fmla="*/ 0 w 2189205"/>
              <a:gd name="connsiteY4" fmla="*/ 1094603 h 218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205" h="2189205">
                <a:moveTo>
                  <a:pt x="0" y="1094603"/>
                </a:moveTo>
                <a:cubicBezTo>
                  <a:pt x="0" y="490070"/>
                  <a:pt x="490070" y="0"/>
                  <a:pt x="1094603" y="0"/>
                </a:cubicBezTo>
                <a:cubicBezTo>
                  <a:pt x="1699136" y="0"/>
                  <a:pt x="2189206" y="490070"/>
                  <a:pt x="2189206" y="1094603"/>
                </a:cubicBezTo>
                <a:cubicBezTo>
                  <a:pt x="2189206" y="1699136"/>
                  <a:pt x="1699136" y="2189206"/>
                  <a:pt x="1094603" y="2189206"/>
                </a:cubicBezTo>
                <a:cubicBezTo>
                  <a:pt x="490070" y="2189206"/>
                  <a:pt x="0" y="1699136"/>
                  <a:pt x="0" y="1094603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938346" tIns="209171" rIns="938346" bIns="1972167" numCol="1" spcCol="1718" anchor="ctr" anchorCtr="0">
            <a:noAutofit/>
          </a:bodyPr>
          <a:lstStyle/>
          <a:p>
            <a:pPr algn="ctr" defTabSz="57277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83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  <a:endParaRPr lang="en-US" sz="83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Freeform 4"/>
          <p:cNvSpPr/>
          <p:nvPr/>
        </p:nvSpPr>
        <p:spPr>
          <a:xfrm>
            <a:off x="3710406" y="1963575"/>
            <a:ext cx="1773081" cy="1751096"/>
          </a:xfrm>
          <a:custGeom>
            <a:avLst/>
            <a:gdLst>
              <a:gd name="connsiteX0" fmla="*/ 0 w 1751364"/>
              <a:gd name="connsiteY0" fmla="*/ 875682 h 1751364"/>
              <a:gd name="connsiteX1" fmla="*/ 875682 w 1751364"/>
              <a:gd name="connsiteY1" fmla="*/ 0 h 1751364"/>
              <a:gd name="connsiteX2" fmla="*/ 1751364 w 1751364"/>
              <a:gd name="connsiteY2" fmla="*/ 875682 h 1751364"/>
              <a:gd name="connsiteX3" fmla="*/ 875682 w 1751364"/>
              <a:gd name="connsiteY3" fmla="*/ 1751364 h 1751364"/>
              <a:gd name="connsiteX4" fmla="*/ 0 w 1751364"/>
              <a:gd name="connsiteY4" fmla="*/ 875682 h 175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364" h="1751364">
                <a:moveTo>
                  <a:pt x="0" y="875682"/>
                </a:moveTo>
                <a:cubicBezTo>
                  <a:pt x="0" y="392056"/>
                  <a:pt x="392056" y="0"/>
                  <a:pt x="875682" y="0"/>
                </a:cubicBezTo>
                <a:cubicBezTo>
                  <a:pt x="1359308" y="0"/>
                  <a:pt x="1751364" y="392056"/>
                  <a:pt x="1751364" y="875682"/>
                </a:cubicBezTo>
                <a:cubicBezTo>
                  <a:pt x="1751364" y="1359308"/>
                  <a:pt x="1359308" y="1751364"/>
                  <a:pt x="875682" y="1751364"/>
                </a:cubicBezTo>
                <a:cubicBezTo>
                  <a:pt x="392056" y="1751364"/>
                  <a:pt x="0" y="1359308"/>
                  <a:pt x="0" y="87568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703279" tIns="204470" rIns="703281" bIns="1520839" numCol="1" spcCol="1718" anchor="ctr" anchorCtr="0">
            <a:noAutofit/>
          </a:bodyPr>
          <a:lstStyle/>
          <a:p>
            <a:pPr algn="ctr" defTabSz="57277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83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36%</a:t>
            </a:r>
            <a:endParaRPr lang="en-US" sz="83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Freeform 5"/>
          <p:cNvSpPr/>
          <p:nvPr/>
        </p:nvSpPr>
        <p:spPr>
          <a:xfrm>
            <a:off x="3932039" y="2401350"/>
            <a:ext cx="1329811" cy="1313322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468214" tIns="197418" rIns="468214" bIns="1078916" numCol="1" spcCol="1718" anchor="ctr" anchorCtr="0">
            <a:noAutofit/>
          </a:bodyPr>
          <a:lstStyle/>
          <a:p>
            <a:pPr algn="ctr" defTabSz="57277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835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15%</a:t>
            </a:r>
            <a:endParaRPr lang="en-US" sz="83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Freeform 6"/>
          <p:cNvSpPr/>
          <p:nvPr/>
        </p:nvSpPr>
        <p:spPr>
          <a:xfrm>
            <a:off x="4153676" y="2839122"/>
            <a:ext cx="886541" cy="875549"/>
          </a:xfrm>
          <a:custGeom>
            <a:avLst/>
            <a:gdLst>
              <a:gd name="connsiteX0" fmla="*/ 0 w 875682"/>
              <a:gd name="connsiteY0" fmla="*/ 437841 h 875682"/>
              <a:gd name="connsiteX1" fmla="*/ 437841 w 875682"/>
              <a:gd name="connsiteY1" fmla="*/ 0 h 875682"/>
              <a:gd name="connsiteX2" fmla="*/ 875682 w 875682"/>
              <a:gd name="connsiteY2" fmla="*/ 437841 h 875682"/>
              <a:gd name="connsiteX3" fmla="*/ 437841 w 875682"/>
              <a:gd name="connsiteY3" fmla="*/ 875682 h 875682"/>
              <a:gd name="connsiteX4" fmla="*/ 0 w 875682"/>
              <a:gd name="connsiteY4" fmla="*/ 437841 h 8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82" h="875682">
                <a:moveTo>
                  <a:pt x="0" y="437841"/>
                </a:moveTo>
                <a:cubicBezTo>
                  <a:pt x="0" y="196028"/>
                  <a:pt x="196028" y="0"/>
                  <a:pt x="437841" y="0"/>
                </a:cubicBezTo>
                <a:cubicBezTo>
                  <a:pt x="679654" y="0"/>
                  <a:pt x="875682" y="196028"/>
                  <a:pt x="875682" y="437841"/>
                </a:cubicBezTo>
                <a:cubicBezTo>
                  <a:pt x="875682" y="679654"/>
                  <a:pt x="679654" y="875682"/>
                  <a:pt x="437841" y="875682"/>
                </a:cubicBezTo>
                <a:cubicBezTo>
                  <a:pt x="196028" y="875682"/>
                  <a:pt x="0" y="679654"/>
                  <a:pt x="0" y="437841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29337" tIns="326705" rIns="229337" bIns="326703" numCol="1" spcCol="1718" anchor="ctr" anchorCtr="0">
            <a:noAutofit/>
          </a:bodyPr>
          <a:lstStyle/>
          <a:p>
            <a:pPr algn="ctr" defTabSz="57277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835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  <a:endParaRPr lang="en-US" sz="835" kern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5" name="Freeform 25"/>
          <p:cNvSpPr/>
          <p:nvPr/>
        </p:nvSpPr>
        <p:spPr bwMode="auto">
          <a:xfrm>
            <a:off x="2659635" y="1721504"/>
            <a:ext cx="1650287" cy="375287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7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7" name="Rectangle 42"/>
          <p:cNvSpPr/>
          <p:nvPr/>
        </p:nvSpPr>
        <p:spPr bwMode="auto">
          <a:xfrm rot="10800000" flipH="1">
            <a:off x="0" y="4000402"/>
            <a:ext cx="9144000" cy="11427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70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1" name="Freeform 26"/>
          <p:cNvSpPr/>
          <p:nvPr/>
        </p:nvSpPr>
        <p:spPr bwMode="auto">
          <a:xfrm>
            <a:off x="2661336" y="2698261"/>
            <a:ext cx="1684256" cy="465165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7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2" name="Freeform 30"/>
          <p:cNvSpPr/>
          <p:nvPr/>
        </p:nvSpPr>
        <p:spPr bwMode="auto">
          <a:xfrm>
            <a:off x="4957459" y="2091433"/>
            <a:ext cx="1608647" cy="86902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7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3" name="Freeform 31"/>
          <p:cNvSpPr/>
          <p:nvPr/>
        </p:nvSpPr>
        <p:spPr bwMode="auto">
          <a:xfrm>
            <a:off x="4954720" y="3134857"/>
            <a:ext cx="1614125" cy="299992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7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48059" y="2855336"/>
            <a:ext cx="1065189" cy="35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网络营销</a:t>
            </a:r>
            <a:endParaRPr lang="zh-CN" altLang="en-US" sz="12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0232" y="3178468"/>
            <a:ext cx="2213178" cy="39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拓展政府招商引资业务，为政府各方位招商引资，特别是将担保公司、基金作为招商引资的突破口；</a:t>
            </a:r>
            <a:endParaRPr lang="en-US" altLang="zh-CN" sz="7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823" y="1820693"/>
            <a:ext cx="898007" cy="35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年审工作</a:t>
            </a:r>
            <a:endParaRPr lang="zh-CN" altLang="en-US" sz="12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55997" y="2143826"/>
            <a:ext cx="2213178" cy="39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拓展政府招商引资业务，为政府各方位招商引资，特别是将担保公司、基金作为招商引资的突破口；</a:t>
            </a:r>
            <a:endParaRPr lang="en-US" altLang="zh-CN" sz="7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5253" y="2855336"/>
            <a:ext cx="1065189" cy="35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开发和运营</a:t>
            </a:r>
            <a:endParaRPr lang="zh-CN" altLang="en-US" sz="12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7426" y="3178468"/>
            <a:ext cx="2213178" cy="39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拓展政府招商引资业务，为政府各方位招商引资，特别是将担保公司、基金作为招商引资的突破口；</a:t>
            </a:r>
            <a:endParaRPr lang="en-US" altLang="zh-CN" sz="7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1018" y="1820693"/>
            <a:ext cx="898007" cy="35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招商引资</a:t>
            </a:r>
            <a:endParaRPr lang="zh-CN" altLang="en-US" sz="12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3192" y="2143826"/>
            <a:ext cx="2213178" cy="39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拓展政府招商引资业务，为政府各方位招商引资，特别是将担保公司、基金作为招商引资的突破口；</a:t>
            </a:r>
            <a:endParaRPr lang="en-US" altLang="zh-CN" sz="7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6774" y="4341081"/>
            <a:ext cx="1747005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725805">
              <a:defRPr/>
            </a:pPr>
            <a:r>
              <a:rPr lang="zh-CN" altLang="en-US" sz="1905" kern="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数据分析</a:t>
            </a:r>
            <a:endParaRPr lang="zh-CN" altLang="en-US" sz="1905" kern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61783" y="4341094"/>
            <a:ext cx="480101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890" indent="-13589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突出工作重点，落实管理目标责任制；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35890" indent="-13589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拓展政府招商引资业务，为政府各方位招商引资，特别是将担保公司、基金作为招商引资的突破口；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35890" indent="-13589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zh-CN" alt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抓策划，以培训促策划。开办“商业计划书策划与融资实战培训班”。</a:t>
            </a:r>
            <a:endParaRPr lang="en-US" altLang="zh-CN" sz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工作完成情况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7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5" grpId="0" animBg="1"/>
      <p:bldP spid="151" grpId="0" animBg="1"/>
      <p:bldP spid="152" grpId="0" animBg="1"/>
      <p:bldP spid="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/>
          <p:cNvSpPr/>
          <p:nvPr/>
        </p:nvSpPr>
        <p:spPr bwMode="auto">
          <a:xfrm>
            <a:off x="4648455" y="3015300"/>
            <a:ext cx="828032" cy="828032"/>
          </a:xfrm>
          <a:prstGeom prst="diamond">
            <a:avLst/>
          </a:prstGeom>
          <a:solidFill>
            <a:schemeClr val="accent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endParaRPr lang="es-ES" altLang="zh-CN" sz="2175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3" name="AutoShape 5"/>
          <p:cNvSpPr/>
          <p:nvPr/>
        </p:nvSpPr>
        <p:spPr bwMode="auto">
          <a:xfrm>
            <a:off x="3677036" y="3015300"/>
            <a:ext cx="828032" cy="828032"/>
          </a:xfrm>
          <a:prstGeom prst="diamond">
            <a:avLst/>
          </a:prstGeom>
          <a:solidFill>
            <a:srgbClr val="09607D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endParaRPr lang="es-ES" altLang="zh-CN" sz="2175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4" name="AutoShape 6"/>
          <p:cNvSpPr/>
          <p:nvPr/>
        </p:nvSpPr>
        <p:spPr bwMode="auto">
          <a:xfrm>
            <a:off x="4648455" y="1520160"/>
            <a:ext cx="828032" cy="828032"/>
          </a:xfrm>
          <a:prstGeom prst="diamond">
            <a:avLst/>
          </a:prstGeom>
          <a:solidFill>
            <a:srgbClr val="09607D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endParaRPr lang="es-ES" altLang="zh-CN" sz="2175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5" name="AutoShape 7"/>
          <p:cNvSpPr/>
          <p:nvPr/>
        </p:nvSpPr>
        <p:spPr bwMode="auto">
          <a:xfrm>
            <a:off x="3677036" y="1520160"/>
            <a:ext cx="828032" cy="828032"/>
          </a:xfrm>
          <a:prstGeom prst="diamond">
            <a:avLst/>
          </a:prstGeom>
          <a:solidFill>
            <a:schemeClr val="accent6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algn="ctr"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eaLnBrk="1" hangingPunct="1"/>
            <a:endParaRPr lang="es-ES" altLang="zh-CN" sz="2175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66"/>
          <p:cNvSpPr txBox="1">
            <a:spLocks noChangeArrowheads="1"/>
          </p:cNvSpPr>
          <p:nvPr/>
        </p:nvSpPr>
        <p:spPr bwMode="auto">
          <a:xfrm>
            <a:off x="816647" y="2247850"/>
            <a:ext cx="21511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在新的历史时期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，程序开发顺势</a:t>
            </a: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应势、志存高远，以“成为大众信赖和喜爱的全球化企业”作为自己的理想蓝图。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13"/>
          <p:cNvSpPr txBox="1">
            <a:spLocks noChangeArrowheads="1"/>
          </p:cNvSpPr>
          <p:nvPr/>
        </p:nvSpPr>
        <p:spPr bwMode="auto">
          <a:xfrm>
            <a:off x="2090644" y="159492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价值观</a:t>
            </a:r>
            <a:endParaRPr lang="zh-CN" alt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66"/>
          <p:cNvSpPr txBox="1">
            <a:spLocks noChangeArrowheads="1"/>
          </p:cNvSpPr>
          <p:nvPr/>
        </p:nvSpPr>
        <p:spPr bwMode="auto">
          <a:xfrm>
            <a:off x="2491395" y="1881007"/>
            <a:ext cx="47641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50" dirty="0">
                <a:solidFill>
                  <a:srgbClr val="3E3962"/>
                </a:solidFill>
                <a:latin typeface="+mn-lt"/>
                <a:ea typeface="+mn-ea"/>
                <a:cs typeface="+mn-ea"/>
                <a:sym typeface="+mn-lt"/>
              </a:rPr>
              <a:t>Values</a:t>
            </a:r>
            <a:endParaRPr lang="zh-CN" altLang="en-US" sz="750" dirty="0">
              <a:solidFill>
                <a:srgbClr val="3E396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任意多边形 56"/>
          <p:cNvSpPr/>
          <p:nvPr/>
        </p:nvSpPr>
        <p:spPr bwMode="auto">
          <a:xfrm>
            <a:off x="2593792" y="2160549"/>
            <a:ext cx="287299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8" name="文本框 66"/>
          <p:cNvSpPr txBox="1">
            <a:spLocks noChangeArrowheads="1"/>
          </p:cNvSpPr>
          <p:nvPr/>
        </p:nvSpPr>
        <p:spPr bwMode="auto">
          <a:xfrm>
            <a:off x="815388" y="3727931"/>
            <a:ext cx="21524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rgbClr val="7F7F7F"/>
                </a:solidFill>
                <a:latin typeface="+mn-lt"/>
                <a:ea typeface="+mn-ea"/>
                <a:cs typeface="+mn-ea"/>
                <a:sym typeface="+mn-lt"/>
              </a:rPr>
              <a:t>在七十多年的风雨历程中</a:t>
            </a:r>
            <a:r>
              <a:rPr lang="zh-CN" altLang="en-US" sz="800" dirty="0" smtClean="0">
                <a:solidFill>
                  <a:srgbClr val="7F7F7F"/>
                </a:solidFill>
                <a:latin typeface="+mn-lt"/>
                <a:ea typeface="+mn-ea"/>
                <a:cs typeface="+mn-ea"/>
                <a:sym typeface="+mn-lt"/>
              </a:rPr>
              <a:t>，程序开发顺应</a:t>
            </a:r>
            <a:r>
              <a:rPr lang="zh-CN" altLang="en-US" sz="800" dirty="0">
                <a:solidFill>
                  <a:srgbClr val="7F7F7F"/>
                </a:solidFill>
                <a:latin typeface="+mn-lt"/>
                <a:ea typeface="+mn-ea"/>
                <a:cs typeface="+mn-ea"/>
                <a:sym typeface="+mn-lt"/>
              </a:rPr>
              <a:t>时代潮流和历史趋势，上下求索、积极求变，抓住机遇、不断转型</a:t>
            </a:r>
            <a:endParaRPr lang="zh-CN" altLang="en-US" sz="800" dirty="0">
              <a:solidFill>
                <a:srgbClr val="7F7F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13"/>
          <p:cNvSpPr txBox="1">
            <a:spLocks noChangeArrowheads="1"/>
          </p:cNvSpPr>
          <p:nvPr/>
        </p:nvSpPr>
        <p:spPr bwMode="auto">
          <a:xfrm>
            <a:off x="1859811" y="307169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endParaRPr lang="zh-CN" alt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文本框 66"/>
          <p:cNvSpPr txBox="1">
            <a:spLocks noChangeArrowheads="1"/>
          </p:cNvSpPr>
          <p:nvPr/>
        </p:nvSpPr>
        <p:spPr bwMode="auto">
          <a:xfrm>
            <a:off x="1858208" y="3357882"/>
            <a:ext cx="110959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50" dirty="0">
                <a:solidFill>
                  <a:srgbClr val="3E3962"/>
                </a:solidFill>
                <a:latin typeface="+mn-lt"/>
                <a:ea typeface="+mn-ea"/>
                <a:cs typeface="+mn-ea"/>
                <a:sym typeface="+mn-lt"/>
              </a:rPr>
              <a:t>Development concept</a:t>
            </a:r>
            <a:endParaRPr lang="zh-CN" altLang="en-US" sz="750" dirty="0">
              <a:solidFill>
                <a:srgbClr val="3E396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任意多边形 60"/>
          <p:cNvSpPr/>
          <p:nvPr/>
        </p:nvSpPr>
        <p:spPr bwMode="auto">
          <a:xfrm>
            <a:off x="2593792" y="3639899"/>
            <a:ext cx="287299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2" name="文本框 13"/>
          <p:cNvSpPr txBox="1">
            <a:spLocks noChangeArrowheads="1"/>
          </p:cNvSpPr>
          <p:nvPr/>
        </p:nvSpPr>
        <p:spPr bwMode="auto">
          <a:xfrm>
            <a:off x="6042996" y="170980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软件开发</a:t>
            </a:r>
            <a:endParaRPr lang="zh-CN" alt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66"/>
          <p:cNvSpPr txBox="1">
            <a:spLocks noChangeArrowheads="1"/>
          </p:cNvSpPr>
          <p:nvPr/>
        </p:nvSpPr>
        <p:spPr bwMode="auto">
          <a:xfrm>
            <a:off x="6042996" y="1998467"/>
            <a:ext cx="89639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50" dirty="0">
                <a:solidFill>
                  <a:srgbClr val="3E3962"/>
                </a:solidFill>
                <a:latin typeface="+mn-lt"/>
                <a:ea typeface="+mn-ea"/>
                <a:cs typeface="+mn-ea"/>
                <a:sym typeface="+mn-lt"/>
              </a:rPr>
              <a:t>Corporate Vision</a:t>
            </a:r>
            <a:endParaRPr lang="zh-CN" altLang="en-US" sz="750" dirty="0">
              <a:solidFill>
                <a:srgbClr val="3E396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 bwMode="auto">
          <a:xfrm>
            <a:off x="6123304" y="2289725"/>
            <a:ext cx="287299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5" name="文本框 66"/>
          <p:cNvSpPr txBox="1">
            <a:spLocks noChangeArrowheads="1"/>
          </p:cNvSpPr>
          <p:nvPr/>
        </p:nvSpPr>
        <p:spPr bwMode="auto">
          <a:xfrm>
            <a:off x="6042996" y="3843333"/>
            <a:ext cx="2152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rgbClr val="7F7F7F"/>
                </a:solidFill>
                <a:latin typeface="+mn-lt"/>
                <a:ea typeface="+mn-ea"/>
                <a:cs typeface="+mn-ea"/>
                <a:sym typeface="+mn-lt"/>
              </a:rPr>
              <a:t>诚实守信，业绩导向，以人为本，创新发展</a:t>
            </a:r>
            <a:endParaRPr lang="zh-CN" altLang="en-US" sz="800" dirty="0">
              <a:solidFill>
                <a:srgbClr val="7F7F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文本框 13"/>
          <p:cNvSpPr txBox="1">
            <a:spLocks noChangeArrowheads="1"/>
          </p:cNvSpPr>
          <p:nvPr/>
        </p:nvSpPr>
        <p:spPr bwMode="auto">
          <a:xfrm>
            <a:off x="6042996" y="317538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项目管理</a:t>
            </a:r>
            <a:endParaRPr lang="zh-CN" altLang="en-US" sz="1800" b="1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6042996" y="3464044"/>
            <a:ext cx="106631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50" dirty="0">
                <a:solidFill>
                  <a:srgbClr val="3E3962"/>
                </a:solidFill>
                <a:latin typeface="+mn-lt"/>
                <a:ea typeface="+mn-ea"/>
                <a:cs typeface="+mn-ea"/>
                <a:sym typeface="+mn-lt"/>
              </a:rPr>
              <a:t>Entrepreneurial spirit</a:t>
            </a:r>
            <a:endParaRPr lang="zh-CN" altLang="en-US" sz="750" dirty="0">
              <a:solidFill>
                <a:srgbClr val="3E396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任意多边形 67"/>
          <p:cNvSpPr/>
          <p:nvPr/>
        </p:nvSpPr>
        <p:spPr bwMode="auto">
          <a:xfrm>
            <a:off x="6123304" y="3755301"/>
            <a:ext cx="287299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9" name="TextBox 20"/>
          <p:cNvSpPr txBox="1"/>
          <p:nvPr/>
        </p:nvSpPr>
        <p:spPr>
          <a:xfrm>
            <a:off x="6042996" y="2336803"/>
            <a:ext cx="236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成为大众信赖和喜爱的全球化企业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96139" y="1793952"/>
            <a:ext cx="183972" cy="309327"/>
            <a:chOff x="7551700" y="3220304"/>
            <a:chExt cx="401165" cy="674514"/>
          </a:xfrm>
          <a:solidFill>
            <a:schemeClr val="bg1"/>
          </a:solidFill>
        </p:grpSpPr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7641550" y="3704992"/>
              <a:ext cx="220198" cy="5062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72" name="Freeform 18"/>
            <p:cNvSpPr>
              <a:spLocks noEditPoints="1"/>
            </p:cNvSpPr>
            <p:nvPr/>
          </p:nvSpPr>
          <p:spPr bwMode="auto">
            <a:xfrm>
              <a:off x="7641550" y="3775861"/>
              <a:ext cx="220198" cy="49355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73" name="Freeform 19"/>
            <p:cNvSpPr>
              <a:spLocks noEditPoints="1"/>
            </p:cNvSpPr>
            <p:nvPr/>
          </p:nvSpPr>
          <p:spPr bwMode="auto">
            <a:xfrm>
              <a:off x="7665595" y="3846729"/>
              <a:ext cx="174639" cy="4808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7551700" y="3220304"/>
              <a:ext cx="401165" cy="463174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70486" y="1793952"/>
            <a:ext cx="183972" cy="309327"/>
            <a:chOff x="7551700" y="3220304"/>
            <a:chExt cx="401165" cy="674514"/>
          </a:xfrm>
          <a:solidFill>
            <a:schemeClr val="bg1"/>
          </a:solidFill>
        </p:grpSpPr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7641550" y="3704992"/>
              <a:ext cx="220198" cy="5062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7641550" y="3775861"/>
              <a:ext cx="220198" cy="49355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7665595" y="3846729"/>
              <a:ext cx="174639" cy="4808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>
              <a:spLocks noEditPoints="1"/>
            </p:cNvSpPr>
            <p:nvPr/>
          </p:nvSpPr>
          <p:spPr bwMode="auto">
            <a:xfrm>
              <a:off x="7551700" y="3220304"/>
              <a:ext cx="401165" cy="463174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996139" y="3269406"/>
            <a:ext cx="183972" cy="309327"/>
            <a:chOff x="7551700" y="3220304"/>
            <a:chExt cx="401165" cy="674514"/>
          </a:xfrm>
          <a:solidFill>
            <a:schemeClr val="bg1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7641550" y="3704992"/>
              <a:ext cx="220198" cy="5062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82" name="Freeform 18"/>
            <p:cNvSpPr>
              <a:spLocks noEditPoints="1"/>
            </p:cNvSpPr>
            <p:nvPr/>
          </p:nvSpPr>
          <p:spPr bwMode="auto">
            <a:xfrm>
              <a:off x="7641550" y="3775861"/>
              <a:ext cx="220198" cy="49355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83" name="Freeform 19"/>
            <p:cNvSpPr>
              <a:spLocks noEditPoints="1"/>
            </p:cNvSpPr>
            <p:nvPr/>
          </p:nvSpPr>
          <p:spPr bwMode="auto">
            <a:xfrm>
              <a:off x="7665595" y="3846729"/>
              <a:ext cx="174639" cy="4808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7551700" y="3220304"/>
              <a:ext cx="401165" cy="463174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970486" y="3269406"/>
            <a:ext cx="183972" cy="309327"/>
            <a:chOff x="7551700" y="3220304"/>
            <a:chExt cx="401165" cy="674514"/>
          </a:xfrm>
          <a:solidFill>
            <a:schemeClr val="bg1"/>
          </a:solidFill>
        </p:grpSpPr>
        <p:sp>
          <p:nvSpPr>
            <p:cNvPr id="86" name="Freeform 17"/>
            <p:cNvSpPr>
              <a:spLocks noEditPoints="1"/>
            </p:cNvSpPr>
            <p:nvPr/>
          </p:nvSpPr>
          <p:spPr bwMode="auto">
            <a:xfrm>
              <a:off x="7641550" y="3704992"/>
              <a:ext cx="220198" cy="5062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87" name="Freeform 18"/>
            <p:cNvSpPr>
              <a:spLocks noEditPoints="1"/>
            </p:cNvSpPr>
            <p:nvPr/>
          </p:nvSpPr>
          <p:spPr bwMode="auto">
            <a:xfrm>
              <a:off x="7641550" y="3775861"/>
              <a:ext cx="220198" cy="49355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88" name="Freeform 19"/>
            <p:cNvSpPr>
              <a:spLocks noEditPoints="1"/>
            </p:cNvSpPr>
            <p:nvPr/>
          </p:nvSpPr>
          <p:spPr bwMode="auto">
            <a:xfrm>
              <a:off x="7665595" y="3846729"/>
              <a:ext cx="174639" cy="4808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  <p:sp>
          <p:nvSpPr>
            <p:cNvPr id="89" name="Freeform 20"/>
            <p:cNvSpPr>
              <a:spLocks noEditPoints="1"/>
            </p:cNvSpPr>
            <p:nvPr/>
          </p:nvSpPr>
          <p:spPr bwMode="auto">
            <a:xfrm>
              <a:off x="7551700" y="3220304"/>
              <a:ext cx="401165" cy="463174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2700">
                <a:cs typeface="+mn-ea"/>
                <a:sym typeface="+mn-lt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工作完成情况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95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18"/>
          <p:cNvSpPr/>
          <p:nvPr/>
        </p:nvSpPr>
        <p:spPr>
          <a:xfrm>
            <a:off x="4765292" y="1633847"/>
            <a:ext cx="33881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Data </a:t>
            </a:r>
            <a:r>
              <a:rPr lang="en-US" sz="3300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Analysis</a:t>
            </a:r>
            <a:endParaRPr lang="en-US" sz="6000" spc="75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24" name="0 2"/>
          <p:cNvSpPr txBox="1"/>
          <p:nvPr/>
        </p:nvSpPr>
        <p:spPr>
          <a:xfrm>
            <a:off x="4770988" y="1463098"/>
            <a:ext cx="2966624" cy="2813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50"/>
              </a:lnSpc>
              <a:spcBef>
                <a:spcPts val="900"/>
              </a:spcBef>
              <a:buNone/>
            </a:pPr>
            <a:r>
              <a:rPr lang="en-US" sz="9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#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inux Libertine" panose="02000503000000000000" pitchFamily="2" charset="0"/>
                <a:sym typeface="Arial" panose="020B0604020202020204" pitchFamily="34" charset="0"/>
              </a:rPr>
              <a:t> 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inux Libertine" panose="02000503000000000000" pitchFamily="2" charset="0"/>
                <a:sym typeface="Arial" panose="020B0604020202020204" pitchFamily="34" charset="0"/>
              </a:rPr>
              <a:t>Team Section</a:t>
            </a:r>
            <a:endParaRPr lang="ru-RU" sz="1200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inux Libertine" panose="02000503000000000000" pitchFamily="2" charset="0"/>
              <a:sym typeface="Arial" panose="020B0604020202020204" pitchFamily="34" charset="0"/>
            </a:endParaRPr>
          </a:p>
        </p:txBody>
      </p:sp>
      <p:grpSp>
        <p:nvGrpSpPr>
          <p:cNvPr id="14" name="01"/>
          <p:cNvGrpSpPr/>
          <p:nvPr/>
        </p:nvGrpSpPr>
        <p:grpSpPr>
          <a:xfrm>
            <a:off x="4851773" y="3728504"/>
            <a:ext cx="510347" cy="456769"/>
            <a:chOff x="6939084" y="3996241"/>
            <a:chExt cx="680463" cy="609025"/>
          </a:xfrm>
        </p:grpSpPr>
        <p:sp>
          <p:nvSpPr>
            <p:cNvPr id="16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0 11"/>
          <p:cNvSpPr txBox="1"/>
          <p:nvPr/>
        </p:nvSpPr>
        <p:spPr>
          <a:xfrm>
            <a:off x="5494877" y="3763059"/>
            <a:ext cx="2406246" cy="5344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Professional Design</a:t>
            </a:r>
            <a:endParaRPr lang="en-US" sz="9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sz="825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" panose="02000000000000000000" pitchFamily="2" charset="0"/>
                <a:sym typeface="Arial" panose="020B0604020202020204" pitchFamily="34" charset="0"/>
              </a:rPr>
              <a:t>Ut et pulvinar odio. Nam condimentum nisl</a:t>
            </a:r>
            <a:endParaRPr lang="en-US" sz="82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" panose="02000000000000000000" pitchFamily="2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4770989" y="2384087"/>
            <a:ext cx="2961693" cy="1106593"/>
            <a:chOff x="2986687" y="581394"/>
            <a:chExt cx="3044716" cy="1106751"/>
          </a:xfrm>
        </p:grpSpPr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2989864" y="1226414"/>
              <a:ext cx="3041539" cy="46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程序开发</a:t>
              </a:r>
              <a:r>
                <a:rPr lang="en-US" altLang="zh-CN" sz="800" dirty="0" err="1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Ui</a:t>
              </a:r>
              <a:r>
                <a:rPr lang="zh-CN" altLang="en-US" sz="8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设计支持</a:t>
              </a:r>
              <a:r>
                <a:rPr lang="zh-CN" alt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不同终端用户快捷上网</a:t>
              </a:r>
              <a:r>
                <a:rPr lang="zh-CN" altLang="en-US" sz="800" dirty="0" smtClean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，程序开发自主</a:t>
              </a:r>
              <a:r>
                <a:rPr lang="zh-CN" alt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研发的</a:t>
              </a:r>
              <a:r>
                <a:rPr lang="en-US" altLang="zh-CN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X5</a:t>
              </a:r>
              <a:r>
                <a:rPr lang="zh-CN" altLang="en-US" sz="800" dirty="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内核在速度、流量节省、稳定性上业内领先，功能</a:t>
              </a:r>
              <a:endParaRPr lang="zh-CN" altLang="en-US" sz="8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246471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44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程序开发</a:t>
              </a: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UI/UX</a:t>
              </a:r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</a:t>
              </a:r>
              <a:endPara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1234636" cy="21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79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Products and Services</a:t>
              </a:r>
              <a:endParaRPr lang="zh-CN" altLang="en-US" sz="79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083475" y="1138358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600" dirty="0">
              <a:solidFill>
                <a:srgbClr val="2F414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lnSpc>
                <a:spcPct val="100000"/>
              </a:lnSpc>
              <a:defRPr/>
            </a:pPr>
            <a:r>
              <a:rPr lang="zh-CN" altLang="en-US" sz="2400" b="1" dirty="0" smtClean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工作总结及</a:t>
            </a: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完善</a:t>
            </a:r>
            <a:endParaRPr lang="zh-CN" altLang="en-US" sz="2400" b="1" dirty="0">
              <a:solidFill>
                <a:srgbClr val="2F414B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7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3" r="476"/>
          <a:stretch>
            <a:fillRect/>
          </a:stretch>
        </p:blipFill>
        <p:spPr>
          <a:xfrm>
            <a:off x="0" y="1254346"/>
            <a:ext cx="4572000" cy="3584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0" grpId="0"/>
    </p:bldLst>
  </p:timing>
</p:sld>
</file>

<file path=ppt/tags/tag1.xml><?xml version="1.0" encoding="utf-8"?>
<p:tagLst xmlns:p="http://schemas.openxmlformats.org/presentationml/2006/main">
  <p:tag name="commondata" val="eyJjb3VudCI6MSwiaGRpZCI6IjFmYzNhZTAzYjZlN2FmYzFjNjgwMDY0YTRmYTQzMzE0IiwidXNlckNvdW50IjoxfQ=="/>
</p:tagLst>
</file>

<file path=ppt/theme/theme1.xml><?xml version="1.0" encoding="utf-8"?>
<a:theme xmlns:a="http://schemas.openxmlformats.org/drawingml/2006/main" name="2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全屏显示(16:9)</PresentationFormat>
  <Paragraphs>287</Paragraphs>
  <Slides>13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 Light</vt:lpstr>
      <vt:lpstr>微软雅黑</vt:lpstr>
      <vt:lpstr>Arial</vt:lpstr>
      <vt:lpstr>Poppins SemiBold</vt:lpstr>
      <vt:lpstr>Wide Latin</vt:lpstr>
      <vt:lpstr>Poppins</vt:lpstr>
      <vt:lpstr>Simply City Light</vt:lpstr>
      <vt:lpstr>SimSun-ExtB</vt:lpstr>
      <vt:lpstr>Gill Sans</vt:lpstr>
      <vt:lpstr>MS PGothic</vt:lpstr>
      <vt:lpstr>Linux Libertine</vt:lpstr>
      <vt:lpstr>Calibri</vt:lpstr>
      <vt:lpstr>Agency FB</vt:lpstr>
      <vt:lpstr>Times New Roman</vt:lpstr>
      <vt:lpstr>Gill Sans</vt:lpstr>
      <vt:lpstr>Gill Sans MT</vt:lpstr>
      <vt:lpstr>ヒラギノ角ゴ ProN W3</vt:lpstr>
      <vt:lpstr>Yu Gothic</vt:lpstr>
      <vt:lpstr>Helvetica-Roman-SemiB</vt:lpstr>
      <vt:lpstr>Menk BudunTig</vt:lpstr>
      <vt:lpstr>Yu Gothic UI Light</vt:lpstr>
      <vt:lpstr>Arial Unicode MS</vt:lpstr>
      <vt:lpstr>Open Sans</vt:lpstr>
      <vt:lpstr>Segoe Print</vt:lpstr>
      <vt:lpstr>NumberOnly</vt:lpstr>
      <vt:lpstr>2_微软雅黑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超级无敌大树</cp:lastModifiedBy>
  <cp:revision>178</cp:revision>
  <dcterms:created xsi:type="dcterms:W3CDTF">2014-11-26T04:04:00Z</dcterms:created>
  <dcterms:modified xsi:type="dcterms:W3CDTF">2023-11-13T06:59:17Z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KSOTemplateUUID">
    <vt:lpwstr>v1.0_mb_NnZk05B1FVXgqBYsPmfevw==</vt:lpwstr>
  </property>
  <property fmtid="{D5CDD505-2E9C-101B-9397-08002B2CF9AE}" pid="4" name="ICV">
    <vt:lpwstr>359F1953F3784884A93AA5F94C950C01_11</vt:lpwstr>
  </property>
</Properties>
</file>