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
 <Relationship Target="docProps/core.xml" Type="http://schemas.openxmlformats.org/package/2006/relationships/metadata/core-properties" Id="rId3"/>
 <Relationship Target="docProps/thumbnail.jpeg" Type="http://schemas.openxmlformats.org/package/2006/relationships/metadata/thumbnail" Id="rId2"/>
 <Relationship Target="ppt/presentation.xml" Type="http://schemas.openxmlformats.org/officeDocument/2006/relationships/officeDocument" Id="rId1"/>
 <Relationship Target="docProps/app.xml" Type="http://schemas.openxmlformats.org/officeDocument/2006/relationships/extended-properties" Id="rId4"/>
 <Relationship Target="docProps/custom.xml" Type="http://schemas.openxmlformats.org/officeDocument/2006/relationships/custom-properties" Id="rId5"/>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4" r:id="rId4"/>
    <p:sldId id="265" r:id="rId5"/>
    <p:sldId id="260" r:id="rId6"/>
    <p:sldId id="261" r:id="rId7"/>
    <p:sldId id="273" r:id="rId8"/>
    <p:sldId id="267" r:id="rId9"/>
    <p:sldId id="262" r:id="rId10"/>
    <p:sldId id="269" r:id="rId11"/>
    <p:sldId id="268" r:id="rId12"/>
    <p:sldId id="263" r:id="rId13"/>
    <p:sldId id="274" r:id="rId14"/>
    <p:sldId id="271" r:id="rId15"/>
    <p:sldId id="272" r:id="rId16"/>
    <p:sldId id="25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7D77"/>
    <a:srgbClr val="C1CE96"/>
    <a:srgbClr val="636363"/>
    <a:srgbClr val="D7DADB"/>
    <a:srgbClr val="6DBCDB"/>
    <a:srgbClr val="FC4349"/>
    <a:srgbClr val="2C3E50"/>
    <a:srgbClr val="2BA3B3"/>
    <a:srgbClr val="3C3E3D"/>
    <a:srgbClr val="31B8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3" autoAdjust="0"/>
    <p:restoredTop sz="94660"/>
  </p:normalViewPr>
  <p:slideViewPr>
    <p:cSldViewPr snapToGrid="0" showGuides="1">
      <p:cViewPr>
        <p:scale>
          <a:sx n="66" d="100"/>
          <a:sy n="66" d="100"/>
        </p:scale>
        <p:origin x="1190" y="3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2E173-B653-4F45-9736-5C37327D80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78B747-0E48-469F-A9E1-FD6F6E28F2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100EF84-4262-4C95-9C1B-611D9D5FA095}"/>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B260FBD4-4D75-4542-A36D-D7C60EC72C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7668EA-F589-487B-9319-6043E9CB154B}"/>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265592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AB3F0-E571-4C44-83A5-DD78A5836C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4325F98-8D95-42D3-BE39-FF52AA421B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41EC5-248C-42AA-8FB7-1DABABA0E591}"/>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EF840633-67C4-4F69-A87F-D2A527F07D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782555-F8B4-48E7-B5EC-7B5054AA75CB}"/>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2143460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9B5D09-D890-430A-8F19-100733A63E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B93866-3C9B-4DCE-9668-A459C7907D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4B0031-9ED3-45B5-9421-87BCDC9BB336}"/>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E6FBDCC3-F166-420B-997D-C464124E9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A69F2F-3D0E-4498-ADD4-D1F6EF221E53}"/>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317969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1234D-1829-4AAE-B4DB-DB449C0FE0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5F34D6-F2FF-489B-835E-82BFB16800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5B2434-9068-4B66-A8CE-B28FCB6767B4}"/>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68C1D848-444E-4A98-9C32-FA1AA5FCC1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E312EB-2E36-4718-8E0E-C5AC0A5942E7}"/>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174398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CB66-B61F-45AC-B0CF-7AE2660AC2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DB9625-E0FA-476E-BFAA-89EF6B118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4ADDA06-C5D5-44D1-9111-51AE1051B4A1}"/>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010483A4-9771-413F-BA08-3F8CB76C6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AB7814-94EA-4B16-BDC2-B7157CE6A4AA}"/>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117062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5FBC2-1729-455F-B51C-9D0DFB0DC7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7368EC-4124-46F1-8B90-067F28D33F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7445AD0-4469-4647-B64F-70C5FD8F9E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2132B41-4794-4FB9-A43A-EDBFDEA8031A}"/>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6" name="页脚占位符 5">
            <a:extLst>
              <a:ext uri="{FF2B5EF4-FFF2-40B4-BE49-F238E27FC236}">
                <a16:creationId xmlns:a16="http://schemas.microsoft.com/office/drawing/2014/main" id="{8D1381CF-9844-40DB-9AF4-A13D93CC74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E2EACA-DC3E-4F78-B314-C7A6DF8D69E2}"/>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358581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B1049-8E45-474F-B5D1-9F5B347398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6D7C59-AD9F-4617-B035-CEF737CB0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3731275-6812-4E38-A66C-B401D5175C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2B30E2-305A-4745-9B73-21885E99ED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05AC12-161E-4419-AFE9-071FC68B9E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97D645-B6E5-4410-A400-8F26B0DC13EC}"/>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8" name="页脚占位符 7">
            <a:extLst>
              <a:ext uri="{FF2B5EF4-FFF2-40B4-BE49-F238E27FC236}">
                <a16:creationId xmlns:a16="http://schemas.microsoft.com/office/drawing/2014/main" id="{33BBB3CD-28C8-49F9-92E5-891D193C00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E18190-5D37-4799-A57A-35704F9E485E}"/>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284741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986D8-9D0E-40B4-8CF7-8B604D7B8E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348C82C-1B13-4CAE-8C37-FD87F7851DDE}"/>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4" name="页脚占位符 3">
            <a:extLst>
              <a:ext uri="{FF2B5EF4-FFF2-40B4-BE49-F238E27FC236}">
                <a16:creationId xmlns:a16="http://schemas.microsoft.com/office/drawing/2014/main" id="{801E12F5-6A8B-40F8-9021-144E8DFE10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52BFA6-9175-4E5C-9954-73AF968C96B0}"/>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267568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F65DDA-8AEA-4A83-AF5E-A80856823885}"/>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3" name="页脚占位符 2">
            <a:extLst>
              <a:ext uri="{FF2B5EF4-FFF2-40B4-BE49-F238E27FC236}">
                <a16:creationId xmlns:a16="http://schemas.microsoft.com/office/drawing/2014/main" id="{C1EC8033-61E4-4914-8CA3-68160B6D42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8F6991-6947-42B3-8B5F-2A27290EB5B1}"/>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334998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7DE46-9F5C-4C29-941A-5EF3D7A6C0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CEBADF-CE93-4BE8-AE74-A8A57A75C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D3AF74A-6423-462D-BE76-991E4F7DB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6EBFAF-78FA-4EA6-898B-46C370DBCBA3}"/>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6" name="页脚占位符 5">
            <a:extLst>
              <a:ext uri="{FF2B5EF4-FFF2-40B4-BE49-F238E27FC236}">
                <a16:creationId xmlns:a16="http://schemas.microsoft.com/office/drawing/2014/main" id="{6404311E-4AA7-4472-9F80-ED70FFE8B8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34D59A-7E97-4CAB-AB18-043979F6AD36}"/>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424000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F8720-D13A-488C-B968-D0BB8D749F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A80EEA-E3EF-4184-B929-C7E5B2CE9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5B885D2-C1F7-4416-B7D3-126ABE02A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28CC1F-8AF3-428A-89B7-2D562DAF0B85}"/>
              </a:ext>
            </a:extLst>
          </p:cNvPr>
          <p:cNvSpPr>
            <a:spLocks noGrp="1"/>
          </p:cNvSpPr>
          <p:nvPr>
            <p:ph type="dt" sz="half" idx="10"/>
          </p:nvPr>
        </p:nvSpPr>
        <p:spPr/>
        <p:txBody>
          <a:bodyPr/>
          <a:lstStyle/>
          <a:p>
            <a:fld id="{87514473-7DD8-4C10-B9CC-AF4484DB89CE}" type="datetimeFigureOut">
              <a:rPr lang="zh-CN" altLang="en-US" smtClean="0"/>
              <a:t>2020/6/29</a:t>
            </a:fld>
            <a:endParaRPr lang="zh-CN" altLang="en-US"/>
          </a:p>
        </p:txBody>
      </p:sp>
      <p:sp>
        <p:nvSpPr>
          <p:cNvPr id="6" name="页脚占位符 5">
            <a:extLst>
              <a:ext uri="{FF2B5EF4-FFF2-40B4-BE49-F238E27FC236}">
                <a16:creationId xmlns:a16="http://schemas.microsoft.com/office/drawing/2014/main" id="{09FA2257-9875-4EA1-B608-8B043F5128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F96A35-D887-4C17-8744-00CB238EC70A}"/>
              </a:ext>
            </a:extLst>
          </p:cNvPr>
          <p:cNvSpPr>
            <a:spLocks noGrp="1"/>
          </p:cNvSpPr>
          <p:nvPr>
            <p:ph type="sldNum" sz="quarter" idx="12"/>
          </p:nvPr>
        </p:nvSpPr>
        <p:spPr/>
        <p:txBody>
          <a:body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124282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335459-CFC1-4591-8C4D-D7646CC060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57963D-01DF-4ABB-B536-87D471BC1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3C6493-2848-4511-A822-FA99ADD36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14473-7DD8-4C10-B9CC-AF4484DB89CE}" type="datetimeFigureOut">
              <a:rPr lang="zh-CN" altLang="en-US" smtClean="0"/>
              <a:t>2020/6/29</a:t>
            </a:fld>
            <a:endParaRPr lang="zh-CN" altLang="en-US"/>
          </a:p>
        </p:txBody>
      </p:sp>
      <p:sp>
        <p:nvSpPr>
          <p:cNvPr id="5" name="页脚占位符 4">
            <a:extLst>
              <a:ext uri="{FF2B5EF4-FFF2-40B4-BE49-F238E27FC236}">
                <a16:creationId xmlns:a16="http://schemas.microsoft.com/office/drawing/2014/main" id="{BDE18C86-3638-49A1-94D7-43E25284E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1261A6-6830-4E45-9BBD-379396700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D5402-E108-42D7-8224-D294E178849D}" type="slidenum">
              <a:rPr lang="zh-CN" altLang="en-US" smtClean="0"/>
              <a:t>‹#›</a:t>
            </a:fld>
            <a:endParaRPr lang="zh-CN" altLang="en-US"/>
          </a:p>
        </p:txBody>
      </p:sp>
    </p:spTree>
    <p:extLst>
      <p:ext uri="{BB962C8B-B14F-4D97-AF65-F5344CB8AC3E}">
        <p14:creationId xmlns:p14="http://schemas.microsoft.com/office/powerpoint/2010/main" val="2359044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a:extLst>
              <a:ext uri="{FF2B5EF4-FFF2-40B4-BE49-F238E27FC236}">
                <a16:creationId xmlns:a16="http://schemas.microsoft.com/office/drawing/2014/main" id="{33AE35B8-C699-4867-9630-7FFB22460F05}"/>
              </a:ext>
            </a:extLst>
          </p:cNvPr>
          <p:cNvSpPr/>
          <p:nvPr/>
        </p:nvSpPr>
        <p:spPr>
          <a:xfrm rot="10800000" flipV="1">
            <a:off x="8199120" y="4122452"/>
            <a:ext cx="2735548" cy="2735548"/>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0035AB81-9783-4665-A53F-2E5EE52AFBB1}"/>
              </a:ext>
            </a:extLst>
          </p:cNvPr>
          <p:cNvSpPr/>
          <p:nvPr/>
        </p:nvSpPr>
        <p:spPr>
          <a:xfrm rot="10800000" flipV="1">
            <a:off x="8674867" y="3340867"/>
            <a:ext cx="3517133" cy="3517133"/>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a:extLst>
              <a:ext uri="{FF2B5EF4-FFF2-40B4-BE49-F238E27FC236}">
                <a16:creationId xmlns:a16="http://schemas.microsoft.com/office/drawing/2014/main" id="{69BEA87E-CE2A-448B-8F11-40109C8FB34B}"/>
              </a:ext>
            </a:extLst>
          </p:cNvPr>
          <p:cNvSpPr/>
          <p:nvPr/>
        </p:nvSpPr>
        <p:spPr>
          <a:xfrm rot="10800000" flipV="1">
            <a:off x="10255028" y="4921028"/>
            <a:ext cx="1936972" cy="193697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5D880B4B-898F-4831-9EE9-B70E5E8AB60A}"/>
              </a:ext>
            </a:extLst>
          </p:cNvPr>
          <p:cNvSpPr/>
          <p:nvPr/>
        </p:nvSpPr>
        <p:spPr>
          <a:xfrm flipV="1">
            <a:off x="1931950" y="0"/>
            <a:ext cx="1969490" cy="196949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a:extLst>
              <a:ext uri="{FF2B5EF4-FFF2-40B4-BE49-F238E27FC236}">
                <a16:creationId xmlns:a16="http://schemas.microsoft.com/office/drawing/2014/main" id="{7E479F97-807F-4FAF-AF30-0933C7AD1B16}"/>
              </a:ext>
            </a:extLst>
          </p:cNvPr>
          <p:cNvSpPr/>
          <p:nvPr/>
        </p:nvSpPr>
        <p:spPr>
          <a:xfrm rot="8100000" flipV="1">
            <a:off x="-865231" y="1818355"/>
            <a:ext cx="1729635" cy="1729635"/>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88DD7EBC-CDD9-4C4C-8C4D-2207DF0B142E}"/>
              </a:ext>
            </a:extLst>
          </p:cNvPr>
          <p:cNvSpPr/>
          <p:nvPr/>
        </p:nvSpPr>
        <p:spPr>
          <a:xfrm flipV="1">
            <a:off x="-412" y="0"/>
            <a:ext cx="3441336" cy="3441336"/>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36A6A064-4ACD-44FC-9CBC-09C6E2EEB477}"/>
              </a:ext>
            </a:extLst>
          </p:cNvPr>
          <p:cNvSpPr/>
          <p:nvPr/>
        </p:nvSpPr>
        <p:spPr>
          <a:xfrm flipV="1">
            <a:off x="-414"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a:extLst>
              <a:ext uri="{FF2B5EF4-FFF2-40B4-BE49-F238E27FC236}">
                <a16:creationId xmlns:a16="http://schemas.microsoft.com/office/drawing/2014/main" id="{8A6EE656-79A1-468C-BD4C-F8B31CA505FC}"/>
              </a:ext>
            </a:extLst>
          </p:cNvPr>
          <p:cNvSpPr/>
          <p:nvPr/>
        </p:nvSpPr>
        <p:spPr>
          <a:xfrm flipV="1">
            <a:off x="-414" y="788769"/>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a:extLst>
              <a:ext uri="{FF2B5EF4-FFF2-40B4-BE49-F238E27FC236}">
                <a16:creationId xmlns:a16="http://schemas.microsoft.com/office/drawing/2014/main" id="{C7D50A82-2A2D-4905-BA67-3C46EA9AEC60}"/>
              </a:ext>
            </a:extLst>
          </p:cNvPr>
          <p:cNvSpPr/>
          <p:nvPr/>
        </p:nvSpPr>
        <p:spPr>
          <a:xfrm flipV="1">
            <a:off x="788520"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CFA9112-FEAA-4811-A14C-3ED158DB509E}"/>
              </a:ext>
            </a:extLst>
          </p:cNvPr>
          <p:cNvSpPr txBox="1"/>
          <p:nvPr/>
        </p:nvSpPr>
        <p:spPr>
          <a:xfrm>
            <a:off x="1670613" y="2737162"/>
            <a:ext cx="8850774" cy="1046440"/>
          </a:xfrm>
          <a:prstGeom prst="rect">
            <a:avLst/>
          </a:prstGeom>
          <a:noFill/>
        </p:spPr>
        <p:txBody>
          <a:bodyPr wrap="square" rtlCol="0">
            <a:spAutoFit/>
          </a:bodyPr>
          <a:lstStyle/>
          <a:p>
            <a:pPr algn="ctr"/>
            <a:r>
              <a:rPr lang="zh-CN" altLang="en-US" sz="6200" dirty="0">
                <a:solidFill>
                  <a:schemeClr val="accent1"/>
                </a:solidFill>
                <a:latin typeface="微软雅黑" panose="020B0503020204020204" pitchFamily="34" charset="-122"/>
                <a:ea typeface="微软雅黑" panose="020B0503020204020204" pitchFamily="34" charset="-122"/>
              </a:rPr>
              <a:t>简约几何工作报告模板</a:t>
            </a:r>
          </a:p>
        </p:txBody>
      </p:sp>
      <p:sp>
        <p:nvSpPr>
          <p:cNvPr id="13" name="文本框 12">
            <a:extLst>
              <a:ext uri="{FF2B5EF4-FFF2-40B4-BE49-F238E27FC236}">
                <a16:creationId xmlns:a16="http://schemas.microsoft.com/office/drawing/2014/main" id="{9E8DFD04-7D70-40AB-9C06-DFCF09A15E31}"/>
              </a:ext>
            </a:extLst>
          </p:cNvPr>
          <p:cNvSpPr txBox="1"/>
          <p:nvPr/>
        </p:nvSpPr>
        <p:spPr>
          <a:xfrm>
            <a:off x="1935810" y="3780012"/>
            <a:ext cx="8320380" cy="603755"/>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r>
              <a:rPr lang="en-US" altLang="zh-CN" sz="900" b="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a:t>
            </a:r>
          </a:p>
        </p:txBody>
      </p:sp>
      <p:grpSp>
        <p:nvGrpSpPr>
          <p:cNvPr id="17" name="组合 16">
            <a:extLst>
              <a:ext uri="{FF2B5EF4-FFF2-40B4-BE49-F238E27FC236}">
                <a16:creationId xmlns:a16="http://schemas.microsoft.com/office/drawing/2014/main" id="{85093EAF-DA13-4559-AF0B-DEA91CCB0833}"/>
              </a:ext>
            </a:extLst>
          </p:cNvPr>
          <p:cNvGrpSpPr/>
          <p:nvPr/>
        </p:nvGrpSpPr>
        <p:grpSpPr>
          <a:xfrm>
            <a:off x="4227215" y="1551906"/>
            <a:ext cx="4793388" cy="1491281"/>
            <a:chOff x="110245" y="1370683"/>
            <a:chExt cx="4226775" cy="1315001"/>
          </a:xfrm>
        </p:grpSpPr>
        <p:sp>
          <p:nvSpPr>
            <p:cNvPr id="18" name="矩形 17">
              <a:extLst>
                <a:ext uri="{FF2B5EF4-FFF2-40B4-BE49-F238E27FC236}">
                  <a16:creationId xmlns:a16="http://schemas.microsoft.com/office/drawing/2014/main" id="{60E9B094-CF35-4732-AFAA-E9BE59C66EE9}"/>
                </a:ext>
              </a:extLst>
            </p:cNvPr>
            <p:cNvSpPr/>
            <p:nvPr/>
          </p:nvSpPr>
          <p:spPr>
            <a:xfrm>
              <a:off x="696483" y="1370683"/>
              <a:ext cx="2123287" cy="814186"/>
            </a:xfrm>
            <a:prstGeom prst="rect">
              <a:avLst/>
            </a:prstGeom>
          </p:spPr>
          <p:txBody>
            <a:bodyPr wrap="square">
              <a:spAutoFit/>
            </a:bodyPr>
            <a:lstStyle/>
            <a:p>
              <a:pPr algn="dist"/>
              <a:r>
                <a:rPr lang="en-US" altLang="zh-CN" sz="5300" dirty="0">
                  <a:solidFill>
                    <a:schemeClr val="accent1"/>
                  </a:solidFill>
                  <a:latin typeface="华文细黑" panose="02010600040101010101" pitchFamily="2" charset="-122"/>
                  <a:ea typeface="华文细黑" panose="02010600040101010101" pitchFamily="2" charset="-122"/>
                </a:rPr>
                <a:t>Report</a:t>
              </a:r>
              <a:endParaRPr lang="zh-CN" altLang="en-US" sz="5300" dirty="0">
                <a:solidFill>
                  <a:schemeClr val="accent1"/>
                </a:solidFill>
                <a:latin typeface="华文细黑" panose="02010600040101010101" pitchFamily="2" charset="-122"/>
                <a:ea typeface="华文细黑" panose="02010600040101010101" pitchFamily="2" charset="-122"/>
              </a:endParaRPr>
            </a:p>
          </p:txBody>
        </p:sp>
        <p:cxnSp>
          <p:nvCxnSpPr>
            <p:cNvPr id="19" name="直接连接符 18">
              <a:extLst>
                <a:ext uri="{FF2B5EF4-FFF2-40B4-BE49-F238E27FC236}">
                  <a16:creationId xmlns:a16="http://schemas.microsoft.com/office/drawing/2014/main" id="{F0BAF279-0885-47D9-94C6-F1D1644B2F06}"/>
                </a:ext>
              </a:extLst>
            </p:cNvPr>
            <p:cNvCxnSpPr>
              <a:cxnSpLocks/>
            </p:cNvCxnSpPr>
            <p:nvPr/>
          </p:nvCxnSpPr>
          <p:spPr>
            <a:xfrm>
              <a:off x="199835" y="2190461"/>
              <a:ext cx="30615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9EB3F0A2-5B4B-4EC9-BE14-5E50D7F1CBD7}"/>
                </a:ext>
              </a:extLst>
            </p:cNvPr>
            <p:cNvSpPr/>
            <p:nvPr/>
          </p:nvSpPr>
          <p:spPr>
            <a:xfrm>
              <a:off x="2885323" y="1627243"/>
              <a:ext cx="1451697" cy="1058441"/>
            </a:xfrm>
            <a:prstGeom prst="rect">
              <a:avLst/>
            </a:prstGeom>
          </p:spPr>
          <p:txBody>
            <a:bodyPr wrap="square">
              <a:spAutoFit/>
            </a:bodyPr>
            <a:lstStyle/>
            <a:p>
              <a:r>
                <a:rPr lang="en-US" altLang="zh-CN" sz="7200" dirty="0">
                  <a:solidFill>
                    <a:schemeClr val="accent1"/>
                  </a:solidFill>
                  <a:latin typeface="微软雅黑" panose="020B0503020204020204" pitchFamily="34" charset="-122"/>
                  <a:ea typeface="微软雅黑" panose="020B0503020204020204" pitchFamily="34" charset="-122"/>
                </a:rPr>
                <a:t>”</a:t>
              </a:r>
              <a:endParaRPr lang="zh-CN" altLang="en-US" sz="7200" dirty="0">
                <a:solidFill>
                  <a:schemeClr val="accent1"/>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F2DA9265-AA01-4B63-A326-DA0AE618F085}"/>
                </a:ext>
              </a:extLst>
            </p:cNvPr>
            <p:cNvSpPr/>
            <p:nvPr/>
          </p:nvSpPr>
          <p:spPr>
            <a:xfrm>
              <a:off x="110245" y="1378063"/>
              <a:ext cx="1451697" cy="1058441"/>
            </a:xfrm>
            <a:prstGeom prst="rect">
              <a:avLst/>
            </a:prstGeom>
          </p:spPr>
          <p:txBody>
            <a:bodyPr wrap="square">
              <a:spAutoFit/>
            </a:bodyPr>
            <a:lstStyle/>
            <a:p>
              <a:r>
                <a:rPr lang="en-US" altLang="zh-CN" sz="7200" dirty="0">
                  <a:solidFill>
                    <a:schemeClr val="accent1"/>
                  </a:solidFill>
                  <a:latin typeface="微软雅黑" panose="020B0503020204020204" pitchFamily="34" charset="-122"/>
                  <a:ea typeface="微软雅黑" panose="020B0503020204020204" pitchFamily="34" charset="-122"/>
                </a:rPr>
                <a:t>”</a:t>
              </a:r>
              <a:endParaRPr lang="zh-CN" altLang="en-US" sz="7200" dirty="0">
                <a:solidFill>
                  <a:schemeClr val="accent1"/>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2A73A55E-F378-4479-A984-59F4CA713003}"/>
              </a:ext>
            </a:extLst>
          </p:cNvPr>
          <p:cNvGrpSpPr/>
          <p:nvPr/>
        </p:nvGrpSpPr>
        <p:grpSpPr>
          <a:xfrm>
            <a:off x="4909306" y="4749439"/>
            <a:ext cx="2780104" cy="363498"/>
            <a:chOff x="4909306" y="4848900"/>
            <a:chExt cx="2373388" cy="310320"/>
          </a:xfrm>
        </p:grpSpPr>
        <p:grpSp>
          <p:nvGrpSpPr>
            <p:cNvPr id="29" name="组合 28">
              <a:extLst>
                <a:ext uri="{FF2B5EF4-FFF2-40B4-BE49-F238E27FC236}">
                  <a16:creationId xmlns:a16="http://schemas.microsoft.com/office/drawing/2014/main" id="{4503F71D-A20B-4940-A884-0B9017D1E49A}"/>
                </a:ext>
              </a:extLst>
            </p:cNvPr>
            <p:cNvGrpSpPr/>
            <p:nvPr/>
          </p:nvGrpSpPr>
          <p:grpSpPr>
            <a:xfrm>
              <a:off x="4911909" y="4848900"/>
              <a:ext cx="2370785" cy="310320"/>
              <a:chOff x="4190035" y="5227650"/>
              <a:chExt cx="2131826" cy="310320"/>
            </a:xfrm>
          </p:grpSpPr>
          <p:sp>
            <p:nvSpPr>
              <p:cNvPr id="32" name="矩形: 圆角 31">
                <a:extLst>
                  <a:ext uri="{FF2B5EF4-FFF2-40B4-BE49-F238E27FC236}">
                    <a16:creationId xmlns:a16="http://schemas.microsoft.com/office/drawing/2014/main" id="{158182B4-87C0-4570-AC47-9E367E8D2086}"/>
                  </a:ext>
                </a:extLst>
              </p:cNvPr>
              <p:cNvSpPr/>
              <p:nvPr/>
            </p:nvSpPr>
            <p:spPr>
              <a:xfrm>
                <a:off x="5109973" y="5227650"/>
                <a:ext cx="1211888" cy="31032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圆角 32">
                <a:extLst>
                  <a:ext uri="{FF2B5EF4-FFF2-40B4-BE49-F238E27FC236}">
                    <a16:creationId xmlns:a16="http://schemas.microsoft.com/office/drawing/2014/main" id="{7AB334C7-85BD-4634-9DE2-B162A34E20FA}"/>
                  </a:ext>
                </a:extLst>
              </p:cNvPr>
              <p:cNvSpPr/>
              <p:nvPr/>
            </p:nvSpPr>
            <p:spPr>
              <a:xfrm>
                <a:off x="4190035" y="5227650"/>
                <a:ext cx="1211888" cy="310320"/>
              </a:xfrm>
              <a:prstGeom prst="roundRect">
                <a:avLst>
                  <a:gd name="adj" fmla="val 50000"/>
                </a:avLst>
              </a:prstGeom>
              <a:solidFill>
                <a:srgbClr val="687D77"/>
              </a:solidFill>
              <a:ln>
                <a:no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0" name="文本框 29">
              <a:extLst>
                <a:ext uri="{FF2B5EF4-FFF2-40B4-BE49-F238E27FC236}">
                  <a16:creationId xmlns:a16="http://schemas.microsoft.com/office/drawing/2014/main" id="{BEE3CB75-CD59-4F5C-AB5C-D73779EC2EB5}"/>
                </a:ext>
              </a:extLst>
            </p:cNvPr>
            <p:cNvSpPr txBox="1"/>
            <p:nvPr/>
          </p:nvSpPr>
          <p:spPr>
            <a:xfrm>
              <a:off x="4909306" y="4866698"/>
              <a:ext cx="1498059" cy="290703"/>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bg1"/>
                  </a:solidFill>
                  <a:latin typeface="微软雅黑 Light" panose="020B0502040204020203" pitchFamily="34" charset="-122"/>
                  <a:ea typeface="微软雅黑 Light" panose="020B0502040204020203" pitchFamily="34" charset="-122"/>
                </a:rPr>
                <a:t>汇报人</a:t>
              </a:r>
              <a:r>
                <a:rPr lang="en-US" altLang="zh-CN" sz="1400" dirty="0">
                  <a:solidFill>
                    <a:schemeClr val="bg1"/>
                  </a:solidFill>
                  <a:latin typeface="微软雅黑 Light" panose="020B0502040204020203" pitchFamily="34" charset="-122"/>
                  <a:ea typeface="微软雅黑 Light" panose="020B0502040204020203" pitchFamily="34" charset="-122"/>
                </a:rPr>
                <a:t>:</a:t>
              </a:r>
              <a:r>
                <a:rPr lang="en-US" altLang="zh-CN" sz="1400" dirty="0" err="1">
                  <a:solidFill>
                    <a:schemeClr val="bg1"/>
                  </a:solidFill>
                  <a:latin typeface="微软雅黑 Light" panose="020B0502040204020203" pitchFamily="34" charset="-122"/>
                  <a:ea typeface="微软雅黑 Light" panose="020B0502040204020203" pitchFamily="34" charset="-122"/>
                </a:rPr>
                <a:t>daokeer</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2E72240E-9506-400E-8863-46283CA79BB6}"/>
                </a:ext>
              </a:extLst>
            </p:cNvPr>
            <p:cNvSpPr txBox="1"/>
            <p:nvPr/>
          </p:nvSpPr>
          <p:spPr>
            <a:xfrm>
              <a:off x="6216786" y="4866698"/>
              <a:ext cx="1065908" cy="290703"/>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rgbClr val="687D77"/>
                  </a:solidFill>
                  <a:latin typeface="微软雅黑 Light" panose="020B0502040204020203" pitchFamily="34" charset="-122"/>
                  <a:ea typeface="微软雅黑 Light" panose="020B0502040204020203" pitchFamily="34" charset="-122"/>
                </a:rPr>
                <a:t>时间</a:t>
              </a:r>
              <a:r>
                <a:rPr lang="en-US" altLang="zh-CN" sz="1400" dirty="0">
                  <a:solidFill>
                    <a:srgbClr val="687D77"/>
                  </a:solidFill>
                  <a:latin typeface="微软雅黑 Light" panose="020B0502040204020203" pitchFamily="34" charset="-122"/>
                  <a:ea typeface="微软雅黑 Light" panose="020B0502040204020203" pitchFamily="34" charset="-122"/>
                </a:rPr>
                <a:t>:20XX.X</a:t>
              </a:r>
              <a:endParaRPr lang="zh-CN" altLang="en-US" sz="1400" dirty="0">
                <a:solidFill>
                  <a:srgbClr val="687D77"/>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02108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617765AF-CBF4-4340-BF5F-537B686F92A0}"/>
              </a:ext>
            </a:extLst>
          </p:cNvPr>
          <p:cNvGrpSpPr/>
          <p:nvPr/>
        </p:nvGrpSpPr>
        <p:grpSpPr>
          <a:xfrm>
            <a:off x="366776" y="486247"/>
            <a:ext cx="1062574" cy="847972"/>
            <a:chOff x="505762" y="552565"/>
            <a:chExt cx="927289" cy="740010"/>
          </a:xfrm>
        </p:grpSpPr>
        <p:sp>
          <p:nvSpPr>
            <p:cNvPr id="15" name="菱形 16">
              <a:extLst>
                <a:ext uri="{FF2B5EF4-FFF2-40B4-BE49-F238E27FC236}">
                  <a16:creationId xmlns:a16="http://schemas.microsoft.com/office/drawing/2014/main" id="{BEBECDFE-43BB-438A-97AF-4C957100363A}"/>
                </a:ext>
              </a:extLst>
            </p:cNvPr>
            <p:cNvSpPr/>
            <p:nvPr/>
          </p:nvSpPr>
          <p:spPr>
            <a:xfrm>
              <a:off x="826209" y="632254"/>
              <a:ext cx="606842" cy="606842"/>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菱形 17">
              <a:extLst>
                <a:ext uri="{FF2B5EF4-FFF2-40B4-BE49-F238E27FC236}">
                  <a16:creationId xmlns:a16="http://schemas.microsoft.com/office/drawing/2014/main" id="{5B2147A5-7293-41C5-9D3A-F93DFB3E7640}"/>
                </a:ext>
              </a:extLst>
            </p:cNvPr>
            <p:cNvSpPr/>
            <p:nvPr/>
          </p:nvSpPr>
          <p:spPr>
            <a:xfrm>
              <a:off x="557490" y="552565"/>
              <a:ext cx="740010" cy="74001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7" name="文本框 16">
              <a:extLst>
                <a:ext uri="{FF2B5EF4-FFF2-40B4-BE49-F238E27FC236}">
                  <a16:creationId xmlns:a16="http://schemas.microsoft.com/office/drawing/2014/main" id="{88AE8F9F-8C25-441B-A73C-A7DCA6118B14}"/>
                </a:ext>
              </a:extLst>
            </p:cNvPr>
            <p:cNvSpPr txBox="1"/>
            <p:nvPr/>
          </p:nvSpPr>
          <p:spPr>
            <a:xfrm>
              <a:off x="505762" y="685975"/>
              <a:ext cx="843465" cy="456605"/>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BB424DA1-663C-4C65-8216-1322724ED66F}"/>
              </a:ext>
            </a:extLst>
          </p:cNvPr>
          <p:cNvSpPr txBox="1"/>
          <p:nvPr/>
        </p:nvSpPr>
        <p:spPr>
          <a:xfrm>
            <a:off x="1484778" y="503498"/>
            <a:ext cx="2826882" cy="523220"/>
          </a:xfrm>
          <a:prstGeom prst="rect">
            <a:avLst/>
          </a:prstGeom>
          <a:noFill/>
        </p:spPr>
        <p:txBody>
          <a:bodyPr wrap="square" rtlCol="0">
            <a:spAutoFit/>
          </a:bodyPr>
          <a:lstStyle/>
          <a:p>
            <a:pPr lvl="0">
              <a:defRPr/>
            </a:pP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工作进度计划</a:t>
            </a:r>
          </a:p>
        </p:txBody>
      </p:sp>
      <p:sp>
        <p:nvSpPr>
          <p:cNvPr id="19" name="文本框 18">
            <a:extLst>
              <a:ext uri="{FF2B5EF4-FFF2-40B4-BE49-F238E27FC236}">
                <a16:creationId xmlns:a16="http://schemas.microsoft.com/office/drawing/2014/main" id="{4EDC3D18-B583-4739-90EE-AAA5B0F92AF1}"/>
              </a:ext>
            </a:extLst>
          </p:cNvPr>
          <p:cNvSpPr txBox="1"/>
          <p:nvPr/>
        </p:nvSpPr>
        <p:spPr>
          <a:xfrm>
            <a:off x="1507928" y="918156"/>
            <a:ext cx="2423992" cy="335156"/>
          </a:xfrm>
          <a:prstGeom prst="rect">
            <a:avLst/>
          </a:prstGeom>
          <a:noFill/>
        </p:spPr>
        <p:txBody>
          <a:bodyPr wrap="square" rtlCol="0">
            <a:spAutoFit/>
          </a:bodyPr>
          <a:lstStyle/>
          <a:p>
            <a:pPr lvl="0" algn="dist">
              <a:lnSpc>
                <a:spcPct val="150000"/>
              </a:lnSpc>
              <a:defRP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Work Schedule</a:t>
            </a:r>
          </a:p>
        </p:txBody>
      </p:sp>
      <p:grpSp>
        <p:nvGrpSpPr>
          <p:cNvPr id="8" name="组合 7">
            <a:extLst>
              <a:ext uri="{FF2B5EF4-FFF2-40B4-BE49-F238E27FC236}">
                <a16:creationId xmlns:a16="http://schemas.microsoft.com/office/drawing/2014/main" id="{9B193546-C939-4169-8E35-647690C7101C}"/>
              </a:ext>
            </a:extLst>
          </p:cNvPr>
          <p:cNvGrpSpPr/>
          <p:nvPr/>
        </p:nvGrpSpPr>
        <p:grpSpPr>
          <a:xfrm>
            <a:off x="-3756957" y="1365194"/>
            <a:ext cx="15148682" cy="5500300"/>
            <a:chOff x="-3814832" y="1365194"/>
            <a:chExt cx="15148682" cy="5500300"/>
          </a:xfrm>
        </p:grpSpPr>
        <p:sp>
          <p:nvSpPr>
            <p:cNvPr id="9" name="空心弧 8">
              <a:extLst>
                <a:ext uri="{FF2B5EF4-FFF2-40B4-BE49-F238E27FC236}">
                  <a16:creationId xmlns:a16="http://schemas.microsoft.com/office/drawing/2014/main" id="{C26800A7-FA64-47B1-931E-32858B3807C5}"/>
                </a:ext>
              </a:extLst>
            </p:cNvPr>
            <p:cNvSpPr/>
            <p:nvPr/>
          </p:nvSpPr>
          <p:spPr>
            <a:xfrm>
              <a:off x="-3814832" y="1365194"/>
              <a:ext cx="5500300" cy="5500300"/>
            </a:xfrm>
            <a:prstGeom prst="blockArc">
              <a:avLst>
                <a:gd name="adj1" fmla="val 18900000"/>
                <a:gd name="adj2" fmla="val 2700000"/>
                <a:gd name="adj3" fmla="val 393"/>
              </a:avLst>
            </a:prstGeom>
            <a:solidFill>
              <a:srgbClr val="079FB6"/>
            </a:solidFill>
            <a:ln>
              <a:solidFill>
                <a:schemeClr val="accent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任意多边形: 形状 9">
              <a:extLst>
                <a:ext uri="{FF2B5EF4-FFF2-40B4-BE49-F238E27FC236}">
                  <a16:creationId xmlns:a16="http://schemas.microsoft.com/office/drawing/2014/main" id="{BC7DFB48-97EE-4630-9A46-2CB064C0B902}"/>
                </a:ext>
              </a:extLst>
            </p:cNvPr>
            <p:cNvSpPr/>
            <p:nvPr/>
          </p:nvSpPr>
          <p:spPr>
            <a:xfrm>
              <a:off x="1370417" y="2481564"/>
              <a:ext cx="9963432" cy="816890"/>
            </a:xfrm>
            <a:custGeom>
              <a:avLst/>
              <a:gdLst>
                <a:gd name="connsiteX0" fmla="*/ 0 w 9963432"/>
                <a:gd name="connsiteY0" fmla="*/ 0 h 816890"/>
                <a:gd name="connsiteX1" fmla="*/ 9963432 w 9963432"/>
                <a:gd name="connsiteY1" fmla="*/ 0 h 816890"/>
                <a:gd name="connsiteX2" fmla="*/ 9963432 w 9963432"/>
                <a:gd name="connsiteY2" fmla="*/ 816890 h 816890"/>
                <a:gd name="connsiteX3" fmla="*/ 0 w 9963432"/>
                <a:gd name="connsiteY3" fmla="*/ 816890 h 816890"/>
                <a:gd name="connsiteX4" fmla="*/ 0 w 9963432"/>
                <a:gd name="connsiteY4" fmla="*/ 0 h 816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432" h="816890">
                  <a:moveTo>
                    <a:pt x="0" y="0"/>
                  </a:moveTo>
                  <a:lnTo>
                    <a:pt x="9963432" y="0"/>
                  </a:lnTo>
                  <a:lnTo>
                    <a:pt x="9963432" y="816890"/>
                  </a:lnTo>
                  <a:lnTo>
                    <a:pt x="0" y="816890"/>
                  </a:lnTo>
                  <a:lnTo>
                    <a:pt x="0" y="0"/>
                  </a:lnTo>
                  <a:close/>
                </a:path>
              </a:pathLst>
            </a:custGeom>
            <a:solidFill>
              <a:schemeClr val="accent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840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dirty="0">
                  <a:latin typeface="微软雅黑 Light" panose="020B0502040204020203" pitchFamily="34" charset="-122"/>
                  <a:ea typeface="微软雅黑 Light" panose="020B0502040204020203" pitchFamily="34" charset="-122"/>
                </a:rPr>
                <a:t> </a:t>
              </a:r>
            </a:p>
          </p:txBody>
        </p:sp>
        <p:sp>
          <p:nvSpPr>
            <p:cNvPr id="11" name="椭圆 10">
              <a:extLst>
                <a:ext uri="{FF2B5EF4-FFF2-40B4-BE49-F238E27FC236}">
                  <a16:creationId xmlns:a16="http://schemas.microsoft.com/office/drawing/2014/main" id="{9FE0D3E1-B467-44B2-9380-38E3E36806B3}"/>
                </a:ext>
              </a:extLst>
            </p:cNvPr>
            <p:cNvSpPr/>
            <p:nvPr/>
          </p:nvSpPr>
          <p:spPr>
            <a:xfrm>
              <a:off x="859861" y="2379452"/>
              <a:ext cx="1021112" cy="1021112"/>
            </a:xfrm>
            <a:prstGeom prst="ellipse">
              <a:avLst/>
            </a:prstGeom>
            <a:solidFill>
              <a:srgbClr val="FBFCFA"/>
            </a:solidFill>
            <a:ln>
              <a:solidFill>
                <a:schemeClr val="accent1"/>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2" name="任意多边形: 形状 11">
              <a:extLst>
                <a:ext uri="{FF2B5EF4-FFF2-40B4-BE49-F238E27FC236}">
                  <a16:creationId xmlns:a16="http://schemas.microsoft.com/office/drawing/2014/main" id="{4BD8D84A-612C-4C93-89A5-B3C308726122}"/>
                </a:ext>
              </a:extLst>
            </p:cNvPr>
            <p:cNvSpPr/>
            <p:nvPr/>
          </p:nvSpPr>
          <p:spPr>
            <a:xfrm>
              <a:off x="1667357" y="3706899"/>
              <a:ext cx="9666493" cy="816890"/>
            </a:xfrm>
            <a:custGeom>
              <a:avLst/>
              <a:gdLst>
                <a:gd name="connsiteX0" fmla="*/ 0 w 9666493"/>
                <a:gd name="connsiteY0" fmla="*/ 0 h 816890"/>
                <a:gd name="connsiteX1" fmla="*/ 9666493 w 9666493"/>
                <a:gd name="connsiteY1" fmla="*/ 0 h 816890"/>
                <a:gd name="connsiteX2" fmla="*/ 9666493 w 9666493"/>
                <a:gd name="connsiteY2" fmla="*/ 816890 h 816890"/>
                <a:gd name="connsiteX3" fmla="*/ 0 w 9666493"/>
                <a:gd name="connsiteY3" fmla="*/ 816890 h 816890"/>
                <a:gd name="connsiteX4" fmla="*/ 0 w 9666493"/>
                <a:gd name="connsiteY4" fmla="*/ 0 h 816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6493" h="816890">
                  <a:moveTo>
                    <a:pt x="0" y="0"/>
                  </a:moveTo>
                  <a:lnTo>
                    <a:pt x="9666493" y="0"/>
                  </a:lnTo>
                  <a:lnTo>
                    <a:pt x="9666493" y="816890"/>
                  </a:lnTo>
                  <a:lnTo>
                    <a:pt x="0" y="816890"/>
                  </a:lnTo>
                  <a:lnTo>
                    <a:pt x="0" y="0"/>
                  </a:lnTo>
                  <a:close/>
                </a:path>
              </a:pathLst>
            </a:cu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840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dirty="0">
                  <a:latin typeface="微软雅黑 Light" panose="020B0502040204020203" pitchFamily="34" charset="-122"/>
                  <a:ea typeface="微软雅黑 Light" panose="020B0502040204020203" pitchFamily="34" charset="-122"/>
                </a:rPr>
                <a:t> </a:t>
              </a:r>
            </a:p>
          </p:txBody>
        </p:sp>
        <p:sp>
          <p:nvSpPr>
            <p:cNvPr id="13" name="椭圆 12">
              <a:extLst>
                <a:ext uri="{FF2B5EF4-FFF2-40B4-BE49-F238E27FC236}">
                  <a16:creationId xmlns:a16="http://schemas.microsoft.com/office/drawing/2014/main" id="{85DCAF9C-A4E5-407A-858C-F1CBDC17A79D}"/>
                </a:ext>
              </a:extLst>
            </p:cNvPr>
            <p:cNvSpPr/>
            <p:nvPr/>
          </p:nvSpPr>
          <p:spPr>
            <a:xfrm>
              <a:off x="1156800" y="3604787"/>
              <a:ext cx="1021112" cy="1021112"/>
            </a:xfrm>
            <a:prstGeom prst="ellipse">
              <a:avLst/>
            </a:prstGeom>
            <a:solidFill>
              <a:srgbClr val="FBFCFA"/>
            </a:solidFill>
            <a:ln>
              <a:solidFill>
                <a:schemeClr val="accent2"/>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0" name="任意多边形: 形状 19">
              <a:extLst>
                <a:ext uri="{FF2B5EF4-FFF2-40B4-BE49-F238E27FC236}">
                  <a16:creationId xmlns:a16="http://schemas.microsoft.com/office/drawing/2014/main" id="{62EE30FD-3C35-4CA1-ACB5-16799FBD3EBF}"/>
                </a:ext>
              </a:extLst>
            </p:cNvPr>
            <p:cNvSpPr/>
            <p:nvPr/>
          </p:nvSpPr>
          <p:spPr>
            <a:xfrm>
              <a:off x="1370417" y="4932234"/>
              <a:ext cx="9963432" cy="816890"/>
            </a:xfrm>
            <a:custGeom>
              <a:avLst/>
              <a:gdLst>
                <a:gd name="connsiteX0" fmla="*/ 0 w 9963432"/>
                <a:gd name="connsiteY0" fmla="*/ 0 h 816890"/>
                <a:gd name="connsiteX1" fmla="*/ 9963432 w 9963432"/>
                <a:gd name="connsiteY1" fmla="*/ 0 h 816890"/>
                <a:gd name="connsiteX2" fmla="*/ 9963432 w 9963432"/>
                <a:gd name="connsiteY2" fmla="*/ 816890 h 816890"/>
                <a:gd name="connsiteX3" fmla="*/ 0 w 9963432"/>
                <a:gd name="connsiteY3" fmla="*/ 816890 h 816890"/>
                <a:gd name="connsiteX4" fmla="*/ 0 w 9963432"/>
                <a:gd name="connsiteY4" fmla="*/ 0 h 816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432" h="816890">
                  <a:moveTo>
                    <a:pt x="0" y="0"/>
                  </a:moveTo>
                  <a:lnTo>
                    <a:pt x="9963432" y="0"/>
                  </a:lnTo>
                  <a:lnTo>
                    <a:pt x="9963432" y="816890"/>
                  </a:lnTo>
                  <a:lnTo>
                    <a:pt x="0" y="816890"/>
                  </a:lnTo>
                  <a:lnTo>
                    <a:pt x="0" y="0"/>
                  </a:lnTo>
                  <a:close/>
                </a:path>
              </a:pathLst>
            </a:custGeom>
            <a:solidFill>
              <a:schemeClr val="accent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840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dirty="0">
                  <a:latin typeface="微软雅黑 Light" panose="020B0502040204020203" pitchFamily="34" charset="-122"/>
                  <a:ea typeface="微软雅黑 Light" panose="020B0502040204020203" pitchFamily="34" charset="-122"/>
                </a:rPr>
                <a:t> </a:t>
              </a:r>
            </a:p>
          </p:txBody>
        </p:sp>
        <p:sp>
          <p:nvSpPr>
            <p:cNvPr id="21" name="椭圆 20">
              <a:extLst>
                <a:ext uri="{FF2B5EF4-FFF2-40B4-BE49-F238E27FC236}">
                  <a16:creationId xmlns:a16="http://schemas.microsoft.com/office/drawing/2014/main" id="{58575394-A73F-4C26-9DF5-47DFFA8B1A35}"/>
                </a:ext>
              </a:extLst>
            </p:cNvPr>
            <p:cNvSpPr/>
            <p:nvPr/>
          </p:nvSpPr>
          <p:spPr>
            <a:xfrm>
              <a:off x="859861" y="4830122"/>
              <a:ext cx="1021112" cy="1021112"/>
            </a:xfrm>
            <a:prstGeom prst="ellipse">
              <a:avLst/>
            </a:prstGeom>
            <a:solidFill>
              <a:srgbClr val="FBFCFA"/>
            </a:solidFill>
            <a:ln>
              <a:solidFill>
                <a:schemeClr val="accent1"/>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grpSp>
      <p:sp>
        <p:nvSpPr>
          <p:cNvPr id="22" name="Oval 12">
            <a:extLst>
              <a:ext uri="{FF2B5EF4-FFF2-40B4-BE49-F238E27FC236}">
                <a16:creationId xmlns:a16="http://schemas.microsoft.com/office/drawing/2014/main" id="{D0DF63CE-4D7A-4D60-99CF-57963F0F41E4}"/>
              </a:ext>
            </a:extLst>
          </p:cNvPr>
          <p:cNvSpPr/>
          <p:nvPr/>
        </p:nvSpPr>
        <p:spPr>
          <a:xfrm>
            <a:off x="1023075" y="2494638"/>
            <a:ext cx="822325" cy="823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微软雅黑 Light" panose="020B0502040204020203" pitchFamily="34" charset="-122"/>
              <a:ea typeface="微软雅黑 Light" panose="020B0502040204020203" pitchFamily="34" charset="-122"/>
            </a:endParaRPr>
          </a:p>
        </p:txBody>
      </p:sp>
      <p:sp>
        <p:nvSpPr>
          <p:cNvPr id="23" name="Oval 13">
            <a:extLst>
              <a:ext uri="{FF2B5EF4-FFF2-40B4-BE49-F238E27FC236}">
                <a16:creationId xmlns:a16="http://schemas.microsoft.com/office/drawing/2014/main" id="{39E7744B-EDF7-4912-A68A-0E0D039F145D}"/>
              </a:ext>
            </a:extLst>
          </p:cNvPr>
          <p:cNvSpPr/>
          <p:nvPr/>
        </p:nvSpPr>
        <p:spPr>
          <a:xfrm>
            <a:off x="1326288" y="3701138"/>
            <a:ext cx="822325" cy="8239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微软雅黑 Light" panose="020B0502040204020203" pitchFamily="34" charset="-122"/>
              <a:ea typeface="微软雅黑 Light" panose="020B0502040204020203" pitchFamily="34" charset="-122"/>
            </a:endParaRPr>
          </a:p>
        </p:txBody>
      </p:sp>
      <p:sp>
        <p:nvSpPr>
          <p:cNvPr id="24" name="Oval 14">
            <a:extLst>
              <a:ext uri="{FF2B5EF4-FFF2-40B4-BE49-F238E27FC236}">
                <a16:creationId xmlns:a16="http://schemas.microsoft.com/office/drawing/2014/main" id="{F0C2CD5C-4991-43EA-BBEF-72F521916F02}"/>
              </a:ext>
            </a:extLst>
          </p:cNvPr>
          <p:cNvSpPr/>
          <p:nvPr/>
        </p:nvSpPr>
        <p:spPr>
          <a:xfrm>
            <a:off x="1023075" y="4936213"/>
            <a:ext cx="822325" cy="822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atin typeface="微软雅黑 Light" panose="020B0502040204020203" pitchFamily="34" charset="-122"/>
              <a:ea typeface="微软雅黑 Light" panose="020B0502040204020203" pitchFamily="34" charset="-122"/>
            </a:endParaRPr>
          </a:p>
        </p:txBody>
      </p:sp>
      <p:pic>
        <p:nvPicPr>
          <p:cNvPr id="25" name="Picture 15">
            <a:extLst>
              <a:ext uri="{FF2B5EF4-FFF2-40B4-BE49-F238E27FC236}">
                <a16:creationId xmlns:a16="http://schemas.microsoft.com/office/drawing/2014/main" id="{BEB9ACB8-D17D-488B-A1B3-5F8297B8C7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1838" y="274070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a:extLst>
              <a:ext uri="{FF2B5EF4-FFF2-40B4-BE49-F238E27FC236}">
                <a16:creationId xmlns:a16="http://schemas.microsoft.com/office/drawing/2014/main" id="{0A95EF0D-90C4-4B92-8FAB-329F86A137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6638" y="3974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a:extLst>
              <a:ext uri="{FF2B5EF4-FFF2-40B4-BE49-F238E27FC236}">
                <a16:creationId xmlns:a16="http://schemas.microsoft.com/office/drawing/2014/main" id="{C2488F9E-7E36-4F08-BEA1-E126C6BAAE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00888" y="51806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18">
            <a:extLst>
              <a:ext uri="{FF2B5EF4-FFF2-40B4-BE49-F238E27FC236}">
                <a16:creationId xmlns:a16="http://schemas.microsoft.com/office/drawing/2014/main" id="{B17D68B2-DAEA-41CB-82B3-218B9FA3DCA5}"/>
              </a:ext>
            </a:extLst>
          </p:cNvPr>
          <p:cNvSpPr>
            <a:spLocks noChangeArrowheads="1"/>
          </p:cNvSpPr>
          <p:nvPr/>
        </p:nvSpPr>
        <p:spPr bwMode="auto">
          <a:xfrm>
            <a:off x="2391500" y="2899451"/>
            <a:ext cx="8391525" cy="3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5000"/>
              </a:lnSpc>
            </a:pPr>
            <a:r>
              <a:rPr lang="zh-CN" altLang="en-US" sz="1200" dirty="0">
                <a:solidFill>
                  <a:schemeClr val="bg1"/>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29" name="TextBox 19">
            <a:extLst>
              <a:ext uri="{FF2B5EF4-FFF2-40B4-BE49-F238E27FC236}">
                <a16:creationId xmlns:a16="http://schemas.microsoft.com/office/drawing/2014/main" id="{B1645C3F-62D4-4933-9789-86A0EEC7D707}"/>
              </a:ext>
            </a:extLst>
          </p:cNvPr>
          <p:cNvSpPr txBox="1">
            <a:spLocks noChangeArrowheads="1"/>
          </p:cNvSpPr>
          <p:nvPr/>
        </p:nvSpPr>
        <p:spPr bwMode="auto">
          <a:xfrm>
            <a:off x="2404200" y="2574431"/>
            <a:ext cx="15322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zh-CN" altLang="en-US" sz="1600" b="1" dirty="0">
                <a:solidFill>
                  <a:schemeClr val="bg1"/>
                </a:solidFill>
                <a:latin typeface="微软雅黑 Light" panose="020B0502040204020203" pitchFamily="34" charset="-122"/>
                <a:ea typeface="微软雅黑 Light" panose="020B0502040204020203" pitchFamily="34" charset="-122"/>
              </a:rPr>
              <a:t>编辑标题</a:t>
            </a:r>
          </a:p>
        </p:txBody>
      </p:sp>
      <p:sp>
        <p:nvSpPr>
          <p:cNvPr id="30" name="Rectangle 18">
            <a:extLst>
              <a:ext uri="{FF2B5EF4-FFF2-40B4-BE49-F238E27FC236}">
                <a16:creationId xmlns:a16="http://schemas.microsoft.com/office/drawing/2014/main" id="{6B40C39A-D545-43A5-A0CA-BBC881E6DC86}"/>
              </a:ext>
            </a:extLst>
          </p:cNvPr>
          <p:cNvSpPr>
            <a:spLocks noChangeArrowheads="1"/>
          </p:cNvSpPr>
          <p:nvPr/>
        </p:nvSpPr>
        <p:spPr bwMode="auto">
          <a:xfrm>
            <a:off x="2391500" y="4088330"/>
            <a:ext cx="8391525" cy="3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5000"/>
              </a:lnSpc>
            </a:pPr>
            <a:r>
              <a:rPr lang="zh-CN" altLang="en-US" sz="1200" dirty="0">
                <a:solidFill>
                  <a:schemeClr val="bg1"/>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31" name="TextBox 19">
            <a:extLst>
              <a:ext uri="{FF2B5EF4-FFF2-40B4-BE49-F238E27FC236}">
                <a16:creationId xmlns:a16="http://schemas.microsoft.com/office/drawing/2014/main" id="{1D66816E-0383-41EE-8958-73881D7AB9AF}"/>
              </a:ext>
            </a:extLst>
          </p:cNvPr>
          <p:cNvSpPr txBox="1">
            <a:spLocks noChangeArrowheads="1"/>
          </p:cNvSpPr>
          <p:nvPr/>
        </p:nvSpPr>
        <p:spPr bwMode="auto">
          <a:xfrm>
            <a:off x="2404200" y="3763310"/>
            <a:ext cx="15322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zh-CN" altLang="en-US" sz="1600" b="1" dirty="0">
                <a:solidFill>
                  <a:schemeClr val="bg1"/>
                </a:solidFill>
                <a:latin typeface="微软雅黑 Light" panose="020B0502040204020203" pitchFamily="34" charset="-122"/>
                <a:ea typeface="微软雅黑 Light" panose="020B0502040204020203" pitchFamily="34" charset="-122"/>
              </a:rPr>
              <a:t>编辑标题</a:t>
            </a:r>
          </a:p>
        </p:txBody>
      </p:sp>
      <p:sp>
        <p:nvSpPr>
          <p:cNvPr id="32" name="Rectangle 18">
            <a:extLst>
              <a:ext uri="{FF2B5EF4-FFF2-40B4-BE49-F238E27FC236}">
                <a16:creationId xmlns:a16="http://schemas.microsoft.com/office/drawing/2014/main" id="{98141670-916E-44AA-8391-8252A6855DF5}"/>
              </a:ext>
            </a:extLst>
          </p:cNvPr>
          <p:cNvSpPr>
            <a:spLocks noChangeArrowheads="1"/>
          </p:cNvSpPr>
          <p:nvPr/>
        </p:nvSpPr>
        <p:spPr bwMode="auto">
          <a:xfrm>
            <a:off x="2391500" y="5315309"/>
            <a:ext cx="8391525" cy="3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25000"/>
              </a:lnSpc>
            </a:pPr>
            <a:r>
              <a:rPr lang="zh-CN" altLang="en-US" sz="1200" dirty="0">
                <a:solidFill>
                  <a:schemeClr val="bg1"/>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33" name="TextBox 19">
            <a:extLst>
              <a:ext uri="{FF2B5EF4-FFF2-40B4-BE49-F238E27FC236}">
                <a16:creationId xmlns:a16="http://schemas.microsoft.com/office/drawing/2014/main" id="{58EBBDFB-9D7D-4B32-9550-FCEA4B1E042C}"/>
              </a:ext>
            </a:extLst>
          </p:cNvPr>
          <p:cNvSpPr txBox="1">
            <a:spLocks noChangeArrowheads="1"/>
          </p:cNvSpPr>
          <p:nvPr/>
        </p:nvSpPr>
        <p:spPr bwMode="auto">
          <a:xfrm>
            <a:off x="2404200" y="4990289"/>
            <a:ext cx="15322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zh-CN" altLang="en-US" sz="1600" b="1" dirty="0">
                <a:solidFill>
                  <a:schemeClr val="bg1"/>
                </a:solidFill>
                <a:latin typeface="微软雅黑 Light" panose="020B0502040204020203" pitchFamily="34" charset="-122"/>
                <a:ea typeface="微软雅黑 Light" panose="020B0502040204020203" pitchFamily="34" charset="-122"/>
              </a:rPr>
              <a:t>编辑标题</a:t>
            </a:r>
          </a:p>
        </p:txBody>
      </p:sp>
    </p:spTree>
    <p:extLst>
      <p:ext uri="{BB962C8B-B14F-4D97-AF65-F5344CB8AC3E}">
        <p14:creationId xmlns:p14="http://schemas.microsoft.com/office/powerpoint/2010/main" val="261211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617765AF-CBF4-4340-BF5F-537B686F92A0}"/>
              </a:ext>
            </a:extLst>
          </p:cNvPr>
          <p:cNvGrpSpPr/>
          <p:nvPr/>
        </p:nvGrpSpPr>
        <p:grpSpPr>
          <a:xfrm>
            <a:off x="366776" y="486247"/>
            <a:ext cx="1062574" cy="847972"/>
            <a:chOff x="505762" y="552565"/>
            <a:chExt cx="927289" cy="740010"/>
          </a:xfrm>
        </p:grpSpPr>
        <p:sp>
          <p:nvSpPr>
            <p:cNvPr id="15" name="菱形 16">
              <a:extLst>
                <a:ext uri="{FF2B5EF4-FFF2-40B4-BE49-F238E27FC236}">
                  <a16:creationId xmlns:a16="http://schemas.microsoft.com/office/drawing/2014/main" id="{BEBECDFE-43BB-438A-97AF-4C957100363A}"/>
                </a:ext>
              </a:extLst>
            </p:cNvPr>
            <p:cNvSpPr/>
            <p:nvPr/>
          </p:nvSpPr>
          <p:spPr>
            <a:xfrm>
              <a:off x="826209" y="632254"/>
              <a:ext cx="606842" cy="606842"/>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菱形 17">
              <a:extLst>
                <a:ext uri="{FF2B5EF4-FFF2-40B4-BE49-F238E27FC236}">
                  <a16:creationId xmlns:a16="http://schemas.microsoft.com/office/drawing/2014/main" id="{5B2147A5-7293-41C5-9D3A-F93DFB3E7640}"/>
                </a:ext>
              </a:extLst>
            </p:cNvPr>
            <p:cNvSpPr/>
            <p:nvPr/>
          </p:nvSpPr>
          <p:spPr>
            <a:xfrm>
              <a:off x="557490" y="552565"/>
              <a:ext cx="740010" cy="74001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7" name="文本框 16">
              <a:extLst>
                <a:ext uri="{FF2B5EF4-FFF2-40B4-BE49-F238E27FC236}">
                  <a16:creationId xmlns:a16="http://schemas.microsoft.com/office/drawing/2014/main" id="{88AE8F9F-8C25-441B-A73C-A7DCA6118B14}"/>
                </a:ext>
              </a:extLst>
            </p:cNvPr>
            <p:cNvSpPr txBox="1"/>
            <p:nvPr/>
          </p:nvSpPr>
          <p:spPr>
            <a:xfrm>
              <a:off x="505762" y="685975"/>
              <a:ext cx="843465" cy="456605"/>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BB424DA1-663C-4C65-8216-1322724ED66F}"/>
              </a:ext>
            </a:extLst>
          </p:cNvPr>
          <p:cNvSpPr txBox="1"/>
          <p:nvPr/>
        </p:nvSpPr>
        <p:spPr>
          <a:xfrm>
            <a:off x="1484778" y="503498"/>
            <a:ext cx="2826882" cy="523220"/>
          </a:xfrm>
          <a:prstGeom prst="rect">
            <a:avLst/>
          </a:prstGeom>
          <a:noFill/>
        </p:spPr>
        <p:txBody>
          <a:bodyPr wrap="square" rtlCol="0">
            <a:spAutoFit/>
          </a:bodyPr>
          <a:lstStyle/>
          <a:p>
            <a:pPr lvl="0">
              <a:defRPr/>
            </a:pP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工作进度计划</a:t>
            </a:r>
          </a:p>
        </p:txBody>
      </p:sp>
      <p:sp>
        <p:nvSpPr>
          <p:cNvPr id="19" name="文本框 18">
            <a:extLst>
              <a:ext uri="{FF2B5EF4-FFF2-40B4-BE49-F238E27FC236}">
                <a16:creationId xmlns:a16="http://schemas.microsoft.com/office/drawing/2014/main" id="{4EDC3D18-B583-4739-90EE-AAA5B0F92AF1}"/>
              </a:ext>
            </a:extLst>
          </p:cNvPr>
          <p:cNvSpPr txBox="1"/>
          <p:nvPr/>
        </p:nvSpPr>
        <p:spPr>
          <a:xfrm>
            <a:off x="1507928" y="918156"/>
            <a:ext cx="2423992" cy="335156"/>
          </a:xfrm>
          <a:prstGeom prst="rect">
            <a:avLst/>
          </a:prstGeom>
          <a:noFill/>
        </p:spPr>
        <p:txBody>
          <a:bodyPr wrap="square" rtlCol="0">
            <a:spAutoFit/>
          </a:bodyPr>
          <a:lstStyle/>
          <a:p>
            <a:pPr lvl="0" algn="dist">
              <a:lnSpc>
                <a:spcPct val="150000"/>
              </a:lnSpc>
              <a:defRP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Work Schedule</a:t>
            </a:r>
          </a:p>
        </p:txBody>
      </p:sp>
      <p:grpSp>
        <p:nvGrpSpPr>
          <p:cNvPr id="3" name="组合 2">
            <a:extLst>
              <a:ext uri="{FF2B5EF4-FFF2-40B4-BE49-F238E27FC236}">
                <a16:creationId xmlns:a16="http://schemas.microsoft.com/office/drawing/2014/main" id="{A92F93D0-0EEE-4E46-B490-DDC71E68A950}"/>
              </a:ext>
            </a:extLst>
          </p:cNvPr>
          <p:cNvGrpSpPr/>
          <p:nvPr/>
        </p:nvGrpSpPr>
        <p:grpSpPr>
          <a:xfrm>
            <a:off x="1093237" y="2110772"/>
            <a:ext cx="9897231" cy="3924095"/>
            <a:chOff x="1549768" y="2145497"/>
            <a:chExt cx="9897231" cy="3924095"/>
          </a:xfrm>
        </p:grpSpPr>
        <p:grpSp>
          <p:nvGrpSpPr>
            <p:cNvPr id="11" name="Группа 24">
              <a:extLst>
                <a:ext uri="{FF2B5EF4-FFF2-40B4-BE49-F238E27FC236}">
                  <a16:creationId xmlns:a16="http://schemas.microsoft.com/office/drawing/2014/main" id="{432D23F0-1892-4C39-A832-5C146C740139}"/>
                </a:ext>
              </a:extLst>
            </p:cNvPr>
            <p:cNvGrpSpPr/>
            <p:nvPr/>
          </p:nvGrpSpPr>
          <p:grpSpPr>
            <a:xfrm>
              <a:off x="1549768" y="2145497"/>
              <a:ext cx="4172005" cy="3854431"/>
              <a:chOff x="6792194" y="3378766"/>
              <a:chExt cx="2338350" cy="2160355"/>
            </a:xfrm>
          </p:grpSpPr>
          <p:sp>
            <p:nvSpPr>
              <p:cNvPr id="12" name="Freeform 122">
                <a:extLst>
                  <a:ext uri="{FF2B5EF4-FFF2-40B4-BE49-F238E27FC236}">
                    <a16:creationId xmlns:a16="http://schemas.microsoft.com/office/drawing/2014/main" id="{993AC015-A7BA-4D9B-B703-60EBB4124BAC}"/>
                  </a:ext>
                </a:extLst>
              </p:cNvPr>
              <p:cNvSpPr>
                <a:spLocks/>
              </p:cNvSpPr>
              <p:nvPr/>
            </p:nvSpPr>
            <p:spPr bwMode="auto">
              <a:xfrm>
                <a:off x="7078380" y="3378766"/>
                <a:ext cx="1465830" cy="1204076"/>
              </a:xfrm>
              <a:custGeom>
                <a:avLst/>
                <a:gdLst>
                  <a:gd name="T0" fmla="*/ 1380 w 1431"/>
                  <a:gd name="T1" fmla="*/ 582 h 1172"/>
                  <a:gd name="T2" fmla="*/ 1182 w 1431"/>
                  <a:gd name="T3" fmla="*/ 167 h 1172"/>
                  <a:gd name="T4" fmla="*/ 896 w 1431"/>
                  <a:gd name="T5" fmla="*/ 6 h 1172"/>
                  <a:gd name="T6" fmla="*/ 722 w 1431"/>
                  <a:gd name="T7" fmla="*/ 37 h 1172"/>
                  <a:gd name="T8" fmla="*/ 592 w 1431"/>
                  <a:gd name="T9" fmla="*/ 129 h 1172"/>
                  <a:gd name="T10" fmla="*/ 500 w 1431"/>
                  <a:gd name="T11" fmla="*/ 239 h 1172"/>
                  <a:gd name="T12" fmla="*/ 356 w 1431"/>
                  <a:gd name="T13" fmla="*/ 482 h 1172"/>
                  <a:gd name="T14" fmla="*/ 264 w 1431"/>
                  <a:gd name="T15" fmla="*/ 643 h 1172"/>
                  <a:gd name="T16" fmla="*/ 99 w 1431"/>
                  <a:gd name="T17" fmla="*/ 931 h 1172"/>
                  <a:gd name="T18" fmla="*/ 0 w 1431"/>
                  <a:gd name="T19" fmla="*/ 1102 h 1172"/>
                  <a:gd name="T20" fmla="*/ 1 w 1431"/>
                  <a:gd name="T21" fmla="*/ 1103 h 1172"/>
                  <a:gd name="T22" fmla="*/ 7 w 1431"/>
                  <a:gd name="T23" fmla="*/ 1099 h 1172"/>
                  <a:gd name="T24" fmla="*/ 420 w 1431"/>
                  <a:gd name="T25" fmla="*/ 812 h 1172"/>
                  <a:gd name="T26" fmla="*/ 834 w 1431"/>
                  <a:gd name="T27" fmla="*/ 705 h 1172"/>
                  <a:gd name="T28" fmla="*/ 1293 w 1431"/>
                  <a:gd name="T29" fmla="*/ 919 h 1172"/>
                  <a:gd name="T30" fmla="*/ 1368 w 1431"/>
                  <a:gd name="T31" fmla="*/ 1060 h 1172"/>
                  <a:gd name="T32" fmla="*/ 1392 w 1431"/>
                  <a:gd name="T33" fmla="*/ 1172 h 1172"/>
                  <a:gd name="T34" fmla="*/ 1395 w 1431"/>
                  <a:gd name="T35" fmla="*/ 1171 h 1172"/>
                  <a:gd name="T36" fmla="*/ 1397 w 1431"/>
                  <a:gd name="T37" fmla="*/ 1164 h 1172"/>
                  <a:gd name="T38" fmla="*/ 1380 w 1431"/>
                  <a:gd name="T39" fmla="*/ 582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1" h="1172">
                    <a:moveTo>
                      <a:pt x="1380" y="582"/>
                    </a:moveTo>
                    <a:cubicBezTo>
                      <a:pt x="1343" y="430"/>
                      <a:pt x="1281" y="289"/>
                      <a:pt x="1182" y="167"/>
                    </a:cubicBezTo>
                    <a:cubicBezTo>
                      <a:pt x="1109" y="75"/>
                      <a:pt x="1016" y="17"/>
                      <a:pt x="896" y="6"/>
                    </a:cubicBezTo>
                    <a:cubicBezTo>
                      <a:pt x="835" y="0"/>
                      <a:pt x="777" y="13"/>
                      <a:pt x="722" y="37"/>
                    </a:cubicBezTo>
                    <a:cubicBezTo>
                      <a:pt x="673" y="59"/>
                      <a:pt x="632" y="93"/>
                      <a:pt x="592" y="129"/>
                    </a:cubicBezTo>
                    <a:cubicBezTo>
                      <a:pt x="557" y="162"/>
                      <a:pt x="527" y="199"/>
                      <a:pt x="500" y="239"/>
                    </a:cubicBezTo>
                    <a:cubicBezTo>
                      <a:pt x="448" y="317"/>
                      <a:pt x="405" y="401"/>
                      <a:pt x="356" y="482"/>
                    </a:cubicBezTo>
                    <a:cubicBezTo>
                      <a:pt x="325" y="535"/>
                      <a:pt x="295" y="589"/>
                      <a:pt x="264" y="643"/>
                    </a:cubicBezTo>
                    <a:cubicBezTo>
                      <a:pt x="209" y="739"/>
                      <a:pt x="154" y="835"/>
                      <a:pt x="99" y="931"/>
                    </a:cubicBezTo>
                    <a:cubicBezTo>
                      <a:pt x="66" y="988"/>
                      <a:pt x="33" y="1045"/>
                      <a:pt x="0" y="1102"/>
                    </a:cubicBezTo>
                    <a:cubicBezTo>
                      <a:pt x="1" y="1102"/>
                      <a:pt x="1" y="1103"/>
                      <a:pt x="1" y="1103"/>
                    </a:cubicBezTo>
                    <a:cubicBezTo>
                      <a:pt x="3" y="1102"/>
                      <a:pt x="5" y="1101"/>
                      <a:pt x="7" y="1099"/>
                    </a:cubicBezTo>
                    <a:cubicBezTo>
                      <a:pt x="128" y="979"/>
                      <a:pt x="266" y="884"/>
                      <a:pt x="420" y="812"/>
                    </a:cubicBezTo>
                    <a:cubicBezTo>
                      <a:pt x="551" y="751"/>
                      <a:pt x="688" y="710"/>
                      <a:pt x="834" y="705"/>
                    </a:cubicBezTo>
                    <a:cubicBezTo>
                      <a:pt x="1023" y="699"/>
                      <a:pt x="1178" y="766"/>
                      <a:pt x="1293" y="919"/>
                    </a:cubicBezTo>
                    <a:cubicBezTo>
                      <a:pt x="1326" y="962"/>
                      <a:pt x="1350" y="1009"/>
                      <a:pt x="1368" y="1060"/>
                    </a:cubicBezTo>
                    <a:cubicBezTo>
                      <a:pt x="1381" y="1096"/>
                      <a:pt x="1389" y="1133"/>
                      <a:pt x="1392" y="1172"/>
                    </a:cubicBezTo>
                    <a:cubicBezTo>
                      <a:pt x="1394" y="1171"/>
                      <a:pt x="1395" y="1171"/>
                      <a:pt x="1395" y="1171"/>
                    </a:cubicBezTo>
                    <a:cubicBezTo>
                      <a:pt x="1396" y="1168"/>
                      <a:pt x="1396" y="1166"/>
                      <a:pt x="1397" y="1164"/>
                    </a:cubicBezTo>
                    <a:cubicBezTo>
                      <a:pt x="1431" y="969"/>
                      <a:pt x="1426" y="775"/>
                      <a:pt x="1380" y="582"/>
                    </a:cubicBezTo>
                    <a:close/>
                  </a:path>
                </a:pathLst>
              </a:custGeom>
              <a:solidFill>
                <a:schemeClr val="accent1"/>
              </a:solidFill>
              <a:ln>
                <a:noFill/>
              </a:ln>
            </p:spPr>
            <p:txBody>
              <a:bodyPr vert="horz" wrap="square" lIns="45715" tIns="22857" rIns="45715" bIns="22857" numCol="1" anchor="t" anchorCtr="0" compatLnSpc="1">
                <a:prstTxWarp prst="textNoShape">
                  <a:avLst/>
                </a:prstTxWarp>
              </a:bodyPr>
              <a:lstStyle/>
              <a:p>
                <a:endParaRPr lang="ru-RU" sz="900">
                  <a:latin typeface="微软雅黑 Light" panose="020B0502040204020203" pitchFamily="34" charset="-122"/>
                  <a:ea typeface="微软雅黑 Light" panose="020B0502040204020203" pitchFamily="34" charset="-122"/>
                </a:endParaRPr>
              </a:p>
            </p:txBody>
          </p:sp>
          <p:sp>
            <p:nvSpPr>
              <p:cNvPr id="13" name="Freeform 123">
                <a:extLst>
                  <a:ext uri="{FF2B5EF4-FFF2-40B4-BE49-F238E27FC236}">
                    <a16:creationId xmlns:a16="http://schemas.microsoft.com/office/drawing/2014/main" id="{3A960CD5-DC49-4064-9BCE-522323C157DA}"/>
                  </a:ext>
                </a:extLst>
              </p:cNvPr>
              <p:cNvSpPr>
                <a:spLocks/>
              </p:cNvSpPr>
              <p:nvPr/>
            </p:nvSpPr>
            <p:spPr bwMode="auto">
              <a:xfrm>
                <a:off x="6792194" y="4230343"/>
                <a:ext cx="1483281" cy="1277366"/>
              </a:xfrm>
              <a:custGeom>
                <a:avLst/>
                <a:gdLst>
                  <a:gd name="T0" fmla="*/ 308 w 1449"/>
                  <a:gd name="T1" fmla="*/ 307 h 1247"/>
                  <a:gd name="T2" fmla="*/ 47 w 1449"/>
                  <a:gd name="T3" fmla="*/ 686 h 1247"/>
                  <a:gd name="T4" fmla="*/ 51 w 1449"/>
                  <a:gd name="T5" fmla="*/ 1015 h 1247"/>
                  <a:gd name="T6" fmla="*/ 165 w 1449"/>
                  <a:gd name="T7" fmla="*/ 1150 h 1247"/>
                  <a:gd name="T8" fmla="*/ 310 w 1449"/>
                  <a:gd name="T9" fmla="*/ 1216 h 1247"/>
                  <a:gd name="T10" fmla="*/ 450 w 1449"/>
                  <a:gd name="T11" fmla="*/ 1241 h 1247"/>
                  <a:gd name="T12" fmla="*/ 733 w 1449"/>
                  <a:gd name="T13" fmla="*/ 1244 h 1247"/>
                  <a:gd name="T14" fmla="*/ 919 w 1449"/>
                  <a:gd name="T15" fmla="*/ 1243 h 1247"/>
                  <a:gd name="T16" fmla="*/ 1251 w 1449"/>
                  <a:gd name="T17" fmla="*/ 1243 h 1247"/>
                  <a:gd name="T18" fmla="*/ 1448 w 1449"/>
                  <a:gd name="T19" fmla="*/ 1242 h 1247"/>
                  <a:gd name="T20" fmla="*/ 1449 w 1449"/>
                  <a:gd name="T21" fmla="*/ 1241 h 1247"/>
                  <a:gd name="T22" fmla="*/ 1442 w 1449"/>
                  <a:gd name="T23" fmla="*/ 1238 h 1247"/>
                  <a:gd name="T24" fmla="*/ 987 w 1449"/>
                  <a:gd name="T25" fmla="*/ 1023 h 1247"/>
                  <a:gd name="T26" fmla="*/ 687 w 1449"/>
                  <a:gd name="T27" fmla="*/ 719 h 1247"/>
                  <a:gd name="T28" fmla="*/ 644 w 1449"/>
                  <a:gd name="T29" fmla="*/ 214 h 1247"/>
                  <a:gd name="T30" fmla="*/ 728 w 1449"/>
                  <a:gd name="T31" fmla="*/ 79 h 1247"/>
                  <a:gd name="T32" fmla="*/ 813 w 1449"/>
                  <a:gd name="T33" fmla="*/ 2 h 1247"/>
                  <a:gd name="T34" fmla="*/ 810 w 1449"/>
                  <a:gd name="T35" fmla="*/ 0 h 1247"/>
                  <a:gd name="T36" fmla="*/ 804 w 1449"/>
                  <a:gd name="T37" fmla="*/ 2 h 1247"/>
                  <a:gd name="T38" fmla="*/ 308 w 1449"/>
                  <a:gd name="T39" fmla="*/ 307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9" h="1247">
                    <a:moveTo>
                      <a:pt x="308" y="307"/>
                    </a:moveTo>
                    <a:cubicBezTo>
                      <a:pt x="195" y="415"/>
                      <a:pt x="104" y="539"/>
                      <a:pt x="47" y="686"/>
                    </a:cubicBezTo>
                    <a:cubicBezTo>
                      <a:pt x="5" y="796"/>
                      <a:pt x="0" y="906"/>
                      <a:pt x="51" y="1015"/>
                    </a:cubicBezTo>
                    <a:cubicBezTo>
                      <a:pt x="77" y="1071"/>
                      <a:pt x="117" y="1114"/>
                      <a:pt x="165" y="1150"/>
                    </a:cubicBezTo>
                    <a:cubicBezTo>
                      <a:pt x="208" y="1182"/>
                      <a:pt x="258" y="1200"/>
                      <a:pt x="310" y="1216"/>
                    </a:cubicBezTo>
                    <a:cubicBezTo>
                      <a:pt x="356" y="1230"/>
                      <a:pt x="403" y="1238"/>
                      <a:pt x="450" y="1241"/>
                    </a:cubicBezTo>
                    <a:cubicBezTo>
                      <a:pt x="545" y="1247"/>
                      <a:pt x="639" y="1243"/>
                      <a:pt x="733" y="1244"/>
                    </a:cubicBezTo>
                    <a:cubicBezTo>
                      <a:pt x="795" y="1244"/>
                      <a:pt x="857" y="1243"/>
                      <a:pt x="919" y="1243"/>
                    </a:cubicBezTo>
                    <a:cubicBezTo>
                      <a:pt x="1029" y="1243"/>
                      <a:pt x="1140" y="1243"/>
                      <a:pt x="1251" y="1243"/>
                    </a:cubicBezTo>
                    <a:cubicBezTo>
                      <a:pt x="1317" y="1242"/>
                      <a:pt x="1382" y="1242"/>
                      <a:pt x="1448" y="1242"/>
                    </a:cubicBezTo>
                    <a:cubicBezTo>
                      <a:pt x="1448" y="1242"/>
                      <a:pt x="1448" y="1241"/>
                      <a:pt x="1449" y="1241"/>
                    </a:cubicBezTo>
                    <a:cubicBezTo>
                      <a:pt x="1447" y="1240"/>
                      <a:pt x="1445" y="1239"/>
                      <a:pt x="1442" y="1238"/>
                    </a:cubicBezTo>
                    <a:cubicBezTo>
                      <a:pt x="1278" y="1194"/>
                      <a:pt x="1127" y="1121"/>
                      <a:pt x="987" y="1023"/>
                    </a:cubicBezTo>
                    <a:cubicBezTo>
                      <a:pt x="868" y="941"/>
                      <a:pt x="764" y="842"/>
                      <a:pt x="687" y="719"/>
                    </a:cubicBezTo>
                    <a:cubicBezTo>
                      <a:pt x="588" y="558"/>
                      <a:pt x="568" y="390"/>
                      <a:pt x="644" y="214"/>
                    </a:cubicBezTo>
                    <a:cubicBezTo>
                      <a:pt x="665" y="164"/>
                      <a:pt x="693" y="120"/>
                      <a:pt x="728" y="79"/>
                    </a:cubicBezTo>
                    <a:cubicBezTo>
                      <a:pt x="753" y="50"/>
                      <a:pt x="781" y="24"/>
                      <a:pt x="813" y="2"/>
                    </a:cubicBezTo>
                    <a:cubicBezTo>
                      <a:pt x="811" y="1"/>
                      <a:pt x="811" y="0"/>
                      <a:pt x="810" y="0"/>
                    </a:cubicBezTo>
                    <a:cubicBezTo>
                      <a:pt x="808" y="0"/>
                      <a:pt x="806" y="1"/>
                      <a:pt x="804" y="2"/>
                    </a:cubicBezTo>
                    <a:cubicBezTo>
                      <a:pt x="617" y="69"/>
                      <a:pt x="452" y="171"/>
                      <a:pt x="308" y="307"/>
                    </a:cubicBezTo>
                    <a:close/>
                  </a:path>
                </a:pathLst>
              </a:custGeom>
              <a:solidFill>
                <a:schemeClr val="accent1">
                  <a:lumMod val="60000"/>
                  <a:lumOff val="40000"/>
                </a:schemeClr>
              </a:solidFill>
              <a:ln>
                <a:noFill/>
              </a:ln>
            </p:spPr>
            <p:txBody>
              <a:bodyPr vert="horz" wrap="square" lIns="45715" tIns="22857" rIns="45715" bIns="22857" numCol="1" anchor="t" anchorCtr="0" compatLnSpc="1">
                <a:prstTxWarp prst="textNoShape">
                  <a:avLst/>
                </a:prstTxWarp>
              </a:bodyPr>
              <a:lstStyle/>
              <a:p>
                <a:endParaRPr lang="ru-RU" sz="900">
                  <a:latin typeface="微软雅黑 Light" panose="020B0502040204020203" pitchFamily="34" charset="-122"/>
                  <a:ea typeface="微软雅黑 Light" panose="020B0502040204020203" pitchFamily="34" charset="-122"/>
                </a:endParaRPr>
              </a:p>
            </p:txBody>
          </p:sp>
          <p:sp>
            <p:nvSpPr>
              <p:cNvPr id="20" name="Freeform 124">
                <a:extLst>
                  <a:ext uri="{FF2B5EF4-FFF2-40B4-BE49-F238E27FC236}">
                    <a16:creationId xmlns:a16="http://schemas.microsoft.com/office/drawing/2014/main" id="{E136122B-07F7-4340-88C5-7778512AEAE9}"/>
                  </a:ext>
                </a:extLst>
              </p:cNvPr>
              <p:cNvSpPr>
                <a:spLocks/>
              </p:cNvSpPr>
              <p:nvPr/>
            </p:nvSpPr>
            <p:spPr bwMode="auto">
              <a:xfrm>
                <a:off x="7772905" y="3982549"/>
                <a:ext cx="1357639" cy="1556572"/>
              </a:xfrm>
              <a:custGeom>
                <a:avLst/>
                <a:gdLst>
                  <a:gd name="T0" fmla="*/ 518 w 1325"/>
                  <a:gd name="T1" fmla="*/ 1455 h 1516"/>
                  <a:gd name="T2" fmla="*/ 976 w 1325"/>
                  <a:gd name="T3" fmla="*/ 1492 h 1516"/>
                  <a:gd name="T4" fmla="*/ 1259 w 1325"/>
                  <a:gd name="T5" fmla="*/ 1324 h 1516"/>
                  <a:gd name="T6" fmla="*/ 1319 w 1325"/>
                  <a:gd name="T7" fmla="*/ 1158 h 1516"/>
                  <a:gd name="T8" fmla="*/ 1304 w 1325"/>
                  <a:gd name="T9" fmla="*/ 1000 h 1516"/>
                  <a:gd name="T10" fmla="*/ 1255 w 1325"/>
                  <a:gd name="T11" fmla="*/ 865 h 1516"/>
                  <a:gd name="T12" fmla="*/ 1116 w 1325"/>
                  <a:gd name="T13" fmla="*/ 619 h 1516"/>
                  <a:gd name="T14" fmla="*/ 1023 w 1325"/>
                  <a:gd name="T15" fmla="*/ 458 h 1516"/>
                  <a:gd name="T16" fmla="*/ 856 w 1325"/>
                  <a:gd name="T17" fmla="*/ 171 h 1516"/>
                  <a:gd name="T18" fmla="*/ 757 w 1325"/>
                  <a:gd name="T19" fmla="*/ 0 h 1516"/>
                  <a:gd name="T20" fmla="*/ 756 w 1325"/>
                  <a:gd name="T21" fmla="*/ 1 h 1516"/>
                  <a:gd name="T22" fmla="*/ 757 w 1325"/>
                  <a:gd name="T23" fmla="*/ 7 h 1516"/>
                  <a:gd name="T24" fmla="*/ 798 w 1325"/>
                  <a:gd name="T25" fmla="*/ 509 h 1516"/>
                  <a:gd name="T26" fmla="*/ 684 w 1325"/>
                  <a:gd name="T27" fmla="*/ 921 h 1516"/>
                  <a:gd name="T28" fmla="*/ 269 w 1325"/>
                  <a:gd name="T29" fmla="*/ 1211 h 1516"/>
                  <a:gd name="T30" fmla="*/ 110 w 1325"/>
                  <a:gd name="T31" fmla="*/ 1206 h 1516"/>
                  <a:gd name="T32" fmla="*/ 0 w 1325"/>
                  <a:gd name="T33" fmla="*/ 1170 h 1516"/>
                  <a:gd name="T34" fmla="*/ 0 w 1325"/>
                  <a:gd name="T35" fmla="*/ 1174 h 1516"/>
                  <a:gd name="T36" fmla="*/ 5 w 1325"/>
                  <a:gd name="T37" fmla="*/ 1178 h 1516"/>
                  <a:gd name="T38" fmla="*/ 518 w 1325"/>
                  <a:gd name="T39" fmla="*/ 1455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5" h="1516">
                    <a:moveTo>
                      <a:pt x="518" y="1455"/>
                    </a:moveTo>
                    <a:cubicBezTo>
                      <a:pt x="668" y="1499"/>
                      <a:pt x="821" y="1516"/>
                      <a:pt x="976" y="1492"/>
                    </a:cubicBezTo>
                    <a:cubicBezTo>
                      <a:pt x="1092" y="1473"/>
                      <a:pt x="1190" y="1422"/>
                      <a:pt x="1259" y="1324"/>
                    </a:cubicBezTo>
                    <a:cubicBezTo>
                      <a:pt x="1294" y="1274"/>
                      <a:pt x="1312" y="1218"/>
                      <a:pt x="1319" y="1158"/>
                    </a:cubicBezTo>
                    <a:cubicBezTo>
                      <a:pt x="1325" y="1104"/>
                      <a:pt x="1316" y="1052"/>
                      <a:pt x="1304" y="1000"/>
                    </a:cubicBezTo>
                    <a:cubicBezTo>
                      <a:pt x="1293" y="953"/>
                      <a:pt x="1276" y="908"/>
                      <a:pt x="1255" y="865"/>
                    </a:cubicBezTo>
                    <a:cubicBezTo>
                      <a:pt x="1213" y="780"/>
                      <a:pt x="1162" y="701"/>
                      <a:pt x="1116" y="619"/>
                    </a:cubicBezTo>
                    <a:cubicBezTo>
                      <a:pt x="1086" y="565"/>
                      <a:pt x="1054" y="512"/>
                      <a:pt x="1023" y="458"/>
                    </a:cubicBezTo>
                    <a:cubicBezTo>
                      <a:pt x="967" y="362"/>
                      <a:pt x="912" y="267"/>
                      <a:pt x="856" y="171"/>
                    </a:cubicBezTo>
                    <a:cubicBezTo>
                      <a:pt x="823" y="114"/>
                      <a:pt x="790" y="57"/>
                      <a:pt x="757" y="0"/>
                    </a:cubicBezTo>
                    <a:cubicBezTo>
                      <a:pt x="757" y="0"/>
                      <a:pt x="756" y="1"/>
                      <a:pt x="756" y="1"/>
                    </a:cubicBezTo>
                    <a:cubicBezTo>
                      <a:pt x="756" y="3"/>
                      <a:pt x="756" y="5"/>
                      <a:pt x="757" y="7"/>
                    </a:cubicBezTo>
                    <a:cubicBezTo>
                      <a:pt x="800" y="172"/>
                      <a:pt x="813" y="339"/>
                      <a:pt x="798" y="509"/>
                    </a:cubicBezTo>
                    <a:cubicBezTo>
                      <a:pt x="786" y="653"/>
                      <a:pt x="753" y="792"/>
                      <a:pt x="684" y="921"/>
                    </a:cubicBezTo>
                    <a:cubicBezTo>
                      <a:pt x="595" y="1087"/>
                      <a:pt x="459" y="1188"/>
                      <a:pt x="269" y="1211"/>
                    </a:cubicBezTo>
                    <a:cubicBezTo>
                      <a:pt x="215" y="1218"/>
                      <a:pt x="163" y="1215"/>
                      <a:pt x="110" y="1206"/>
                    </a:cubicBezTo>
                    <a:cubicBezTo>
                      <a:pt x="72" y="1199"/>
                      <a:pt x="36" y="1187"/>
                      <a:pt x="0" y="1170"/>
                    </a:cubicBezTo>
                    <a:cubicBezTo>
                      <a:pt x="0" y="1172"/>
                      <a:pt x="0" y="1174"/>
                      <a:pt x="0" y="1174"/>
                    </a:cubicBezTo>
                    <a:cubicBezTo>
                      <a:pt x="2" y="1176"/>
                      <a:pt x="4" y="1177"/>
                      <a:pt x="5" y="1178"/>
                    </a:cubicBezTo>
                    <a:cubicBezTo>
                      <a:pt x="157" y="1306"/>
                      <a:pt x="328" y="1398"/>
                      <a:pt x="518" y="1455"/>
                    </a:cubicBezTo>
                    <a:close/>
                  </a:path>
                </a:pathLst>
              </a:custGeom>
              <a:solidFill>
                <a:schemeClr val="accent2"/>
              </a:solidFill>
              <a:ln>
                <a:noFill/>
              </a:ln>
            </p:spPr>
            <p:txBody>
              <a:bodyPr vert="horz" wrap="square" lIns="45715" tIns="22857" rIns="45715" bIns="22857" numCol="1" anchor="t" anchorCtr="0" compatLnSpc="1">
                <a:prstTxWarp prst="textNoShape">
                  <a:avLst/>
                </a:prstTxWarp>
              </a:bodyPr>
              <a:lstStyle/>
              <a:p>
                <a:endParaRPr lang="ru-RU" sz="900">
                  <a:latin typeface="微软雅黑 Light" panose="020B0502040204020203" pitchFamily="34" charset="-122"/>
                  <a:ea typeface="微软雅黑 Light" panose="020B0502040204020203" pitchFamily="34" charset="-122"/>
                </a:endParaRPr>
              </a:p>
            </p:txBody>
          </p:sp>
        </p:grpSp>
        <p:sp>
          <p:nvSpPr>
            <p:cNvPr id="21" name="Текст 12">
              <a:extLst>
                <a:ext uri="{FF2B5EF4-FFF2-40B4-BE49-F238E27FC236}">
                  <a16:creationId xmlns:a16="http://schemas.microsoft.com/office/drawing/2014/main" id="{A7B797BB-65E7-4285-B399-DF94379EDBF3}"/>
                </a:ext>
              </a:extLst>
            </p:cNvPr>
            <p:cNvSpPr txBox="1">
              <a:spLocks/>
            </p:cNvSpPr>
            <p:nvPr/>
          </p:nvSpPr>
          <p:spPr>
            <a:xfrm>
              <a:off x="4333373" y="5125931"/>
              <a:ext cx="1251214" cy="943661"/>
            </a:xfrm>
            <a:prstGeom prst="rect">
              <a:avLst/>
            </a:prstGeom>
          </p:spPr>
          <p:txBody>
            <a:bodyPr/>
            <a:lstStyle>
              <a:lvl1pPr marL="0" indent="0" algn="l" defTabSz="2438522" rtl="0" eaLnBrk="1" latinLnBrk="0" hangingPunct="1">
                <a:lnSpc>
                  <a:spcPct val="150000"/>
                </a:lnSpc>
                <a:spcBef>
                  <a:spcPct val="20000"/>
                </a:spcBef>
                <a:buFont typeface="Arial" panose="020B0604020202020204" pitchFamily="34" charset="0"/>
                <a:buNone/>
                <a:defRPr sz="2000" kern="1200" baseline="0">
                  <a:solidFill>
                    <a:schemeClr val="tx2"/>
                  </a:solidFill>
                  <a:latin typeface="Aller Light" panose="02000503000000020004" pitchFamily="2" charset="0"/>
                  <a:ea typeface="+mn-ea"/>
                  <a:cs typeface="+mn-cs"/>
                </a:defRPr>
              </a:lvl1pPr>
              <a:lvl2pPr marL="1981299" indent="-762038"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2pPr>
              <a:lvl3pPr marL="3048152"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3pPr>
              <a:lvl4pPr marL="4267413"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4pPr>
              <a:lvl5pPr marL="5486674"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KEY WORD</a:t>
              </a:r>
            </a:p>
          </p:txBody>
        </p:sp>
        <p:sp>
          <p:nvSpPr>
            <p:cNvPr id="22" name="Текст 12">
              <a:extLst>
                <a:ext uri="{FF2B5EF4-FFF2-40B4-BE49-F238E27FC236}">
                  <a16:creationId xmlns:a16="http://schemas.microsoft.com/office/drawing/2014/main" id="{0728BB8F-9B8B-4073-B1B9-C2045A3BE881}"/>
                </a:ext>
              </a:extLst>
            </p:cNvPr>
            <p:cNvSpPr txBox="1">
              <a:spLocks/>
            </p:cNvSpPr>
            <p:nvPr/>
          </p:nvSpPr>
          <p:spPr>
            <a:xfrm>
              <a:off x="3006141" y="2647034"/>
              <a:ext cx="1251214" cy="943661"/>
            </a:xfrm>
            <a:prstGeom prst="rect">
              <a:avLst/>
            </a:prstGeom>
          </p:spPr>
          <p:txBody>
            <a:bodyPr/>
            <a:lstStyle>
              <a:lvl1pPr marL="0" indent="0" algn="l" defTabSz="2438522" rtl="0" eaLnBrk="1" latinLnBrk="0" hangingPunct="1">
                <a:lnSpc>
                  <a:spcPct val="150000"/>
                </a:lnSpc>
                <a:spcBef>
                  <a:spcPct val="20000"/>
                </a:spcBef>
                <a:buFont typeface="Arial" panose="020B0604020202020204" pitchFamily="34" charset="0"/>
                <a:buNone/>
                <a:defRPr sz="2000" kern="1200" baseline="0">
                  <a:solidFill>
                    <a:schemeClr val="tx2"/>
                  </a:solidFill>
                  <a:latin typeface="Aller Light" panose="02000503000000020004" pitchFamily="2" charset="0"/>
                  <a:ea typeface="+mn-ea"/>
                  <a:cs typeface="+mn-cs"/>
                </a:defRPr>
              </a:lvl1pPr>
              <a:lvl2pPr marL="1981299" indent="-762038"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2pPr>
              <a:lvl3pPr marL="3048152"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3pPr>
              <a:lvl4pPr marL="4267413"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4pPr>
              <a:lvl5pPr marL="5486674"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KEY WORD</a:t>
              </a:r>
            </a:p>
          </p:txBody>
        </p:sp>
        <p:sp>
          <p:nvSpPr>
            <p:cNvPr id="23" name="Текст 12">
              <a:extLst>
                <a:ext uri="{FF2B5EF4-FFF2-40B4-BE49-F238E27FC236}">
                  <a16:creationId xmlns:a16="http://schemas.microsoft.com/office/drawing/2014/main" id="{355202A3-56BB-432E-BFFB-A052E9A4B5CD}"/>
                </a:ext>
              </a:extLst>
            </p:cNvPr>
            <p:cNvSpPr txBox="1">
              <a:spLocks/>
            </p:cNvSpPr>
            <p:nvPr/>
          </p:nvSpPr>
          <p:spPr>
            <a:xfrm>
              <a:off x="1653137" y="5062025"/>
              <a:ext cx="1251214" cy="943661"/>
            </a:xfrm>
            <a:prstGeom prst="rect">
              <a:avLst/>
            </a:prstGeom>
          </p:spPr>
          <p:txBody>
            <a:bodyPr/>
            <a:lstStyle>
              <a:lvl1pPr marL="0" indent="0" algn="l" defTabSz="2438522" rtl="0" eaLnBrk="1" latinLnBrk="0" hangingPunct="1">
                <a:lnSpc>
                  <a:spcPct val="150000"/>
                </a:lnSpc>
                <a:spcBef>
                  <a:spcPct val="20000"/>
                </a:spcBef>
                <a:buFont typeface="Arial" panose="020B0604020202020204" pitchFamily="34" charset="0"/>
                <a:buNone/>
                <a:defRPr sz="2000" kern="1200" baseline="0">
                  <a:solidFill>
                    <a:schemeClr val="tx2"/>
                  </a:solidFill>
                  <a:latin typeface="Aller Light" panose="02000503000000020004" pitchFamily="2" charset="0"/>
                  <a:ea typeface="+mn-ea"/>
                  <a:cs typeface="+mn-cs"/>
                </a:defRPr>
              </a:lvl1pPr>
              <a:lvl2pPr marL="1981299" indent="-762038"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2pPr>
              <a:lvl3pPr marL="3048152"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3pPr>
              <a:lvl4pPr marL="4267413"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4pPr>
              <a:lvl5pPr marL="5486674" indent="-609630" algn="l" defTabSz="2438522" rtl="0" eaLnBrk="1" latinLnBrk="0" hangingPunct="1">
                <a:spcBef>
                  <a:spcPct val="20000"/>
                </a:spcBef>
                <a:buFont typeface="Arial" panose="020B0604020202020204" pitchFamily="34" charset="0"/>
                <a:buChar char="»"/>
                <a:defRPr sz="2400" kern="1200">
                  <a:solidFill>
                    <a:schemeClr val="tx2"/>
                  </a:solidFill>
                  <a:latin typeface="Aller Light" panose="02000503000000020004" pitchFamily="2" charset="0"/>
                  <a:ea typeface="+mn-ea"/>
                  <a:cs typeface="+mn-cs"/>
                </a:defRPr>
              </a:lvl5pPr>
              <a:lvl6pPr marL="6705935"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altLang="zh-CN" sz="14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rPr>
                <a:t>KEY WORD</a:t>
              </a:r>
            </a:p>
          </p:txBody>
        </p:sp>
        <p:grpSp>
          <p:nvGrpSpPr>
            <p:cNvPr id="2" name="组合 1">
              <a:extLst>
                <a:ext uri="{FF2B5EF4-FFF2-40B4-BE49-F238E27FC236}">
                  <a16:creationId xmlns:a16="http://schemas.microsoft.com/office/drawing/2014/main" id="{2A76C867-44A6-46EE-907F-ACFDC6F31DBF}"/>
                </a:ext>
              </a:extLst>
            </p:cNvPr>
            <p:cNvGrpSpPr/>
            <p:nvPr/>
          </p:nvGrpSpPr>
          <p:grpSpPr>
            <a:xfrm>
              <a:off x="6755627" y="2145497"/>
              <a:ext cx="4691372" cy="3758763"/>
              <a:chOff x="6380503" y="1935149"/>
              <a:chExt cx="4691372" cy="3758763"/>
            </a:xfrm>
          </p:grpSpPr>
          <p:sp>
            <p:nvSpPr>
              <p:cNvPr id="8" name="Овал 61">
                <a:extLst>
                  <a:ext uri="{FF2B5EF4-FFF2-40B4-BE49-F238E27FC236}">
                    <a16:creationId xmlns:a16="http://schemas.microsoft.com/office/drawing/2014/main" id="{9CCC4068-FFDA-4EA0-9340-7D5FB720084E}"/>
                  </a:ext>
                </a:extLst>
              </p:cNvPr>
              <p:cNvSpPr/>
              <p:nvPr/>
            </p:nvSpPr>
            <p:spPr>
              <a:xfrm>
                <a:off x="6380503" y="2139151"/>
                <a:ext cx="447757" cy="4477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微软雅黑 Light" panose="020B0502040204020203" pitchFamily="34" charset="-122"/>
                    <a:ea typeface="微软雅黑 Light" panose="020B0502040204020203" pitchFamily="34" charset="-122"/>
                    <a:cs typeface="Roboto Medium" charset="0"/>
                  </a:rPr>
                  <a:t>1</a:t>
                </a:r>
                <a:endParaRPr lang="en-US" dirty="0">
                  <a:latin typeface="微软雅黑 Light" panose="020B0502040204020203" pitchFamily="34" charset="-122"/>
                  <a:ea typeface="微软雅黑 Light" panose="020B0502040204020203" pitchFamily="34" charset="-122"/>
                  <a:cs typeface="Roboto Medium" charset="0"/>
                </a:endParaRPr>
              </a:p>
            </p:txBody>
          </p:sp>
          <p:sp>
            <p:nvSpPr>
              <p:cNvPr id="24" name="文本框 23">
                <a:extLst>
                  <a:ext uri="{FF2B5EF4-FFF2-40B4-BE49-F238E27FC236}">
                    <a16:creationId xmlns:a16="http://schemas.microsoft.com/office/drawing/2014/main" id="{6DF4F561-B4FE-4083-85C3-4B14F1E69D97}"/>
                  </a:ext>
                </a:extLst>
              </p:cNvPr>
              <p:cNvSpPr txBox="1"/>
              <p:nvPr/>
            </p:nvSpPr>
            <p:spPr>
              <a:xfrm>
                <a:off x="6970812" y="2233362"/>
                <a:ext cx="4101063" cy="614912"/>
              </a:xfrm>
              <a:prstGeom prst="rect">
                <a:avLst/>
              </a:prstGeom>
              <a:noFill/>
            </p:spPr>
            <p:txBody>
              <a:bodyPr wrap="square" rtlCol="0">
                <a:spAutoFit/>
              </a:bodyPr>
              <a:lstStyle/>
              <a:p>
                <a:pPr algn="just">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25" name="文本框 24">
                <a:extLst>
                  <a:ext uri="{FF2B5EF4-FFF2-40B4-BE49-F238E27FC236}">
                    <a16:creationId xmlns:a16="http://schemas.microsoft.com/office/drawing/2014/main" id="{A1505DE4-B79F-43C4-B297-E10627043371}"/>
                  </a:ext>
                </a:extLst>
              </p:cNvPr>
              <p:cNvSpPr txBox="1"/>
              <p:nvPr/>
            </p:nvSpPr>
            <p:spPr>
              <a:xfrm>
                <a:off x="6970813" y="1935149"/>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0" name="Овал 61">
                <a:extLst>
                  <a:ext uri="{FF2B5EF4-FFF2-40B4-BE49-F238E27FC236}">
                    <a16:creationId xmlns:a16="http://schemas.microsoft.com/office/drawing/2014/main" id="{413E57DC-1E11-436E-84D7-49DA6DBD8E7C}"/>
                  </a:ext>
                </a:extLst>
              </p:cNvPr>
              <p:cNvSpPr/>
              <p:nvPr/>
            </p:nvSpPr>
            <p:spPr>
              <a:xfrm>
                <a:off x="6380503" y="3561970"/>
                <a:ext cx="447757" cy="4477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Light" panose="020B0502040204020203" pitchFamily="34" charset="-122"/>
                    <a:ea typeface="微软雅黑 Light" panose="020B0502040204020203" pitchFamily="34" charset="-122"/>
                    <a:cs typeface="Roboto Medium" charset="0"/>
                  </a:rPr>
                  <a:t>2</a:t>
                </a:r>
              </a:p>
            </p:txBody>
          </p:sp>
          <p:sp>
            <p:nvSpPr>
              <p:cNvPr id="31" name="文本框 30">
                <a:extLst>
                  <a:ext uri="{FF2B5EF4-FFF2-40B4-BE49-F238E27FC236}">
                    <a16:creationId xmlns:a16="http://schemas.microsoft.com/office/drawing/2014/main" id="{44CC58E3-2AD5-42A5-9EA0-8AD2BCF6CC44}"/>
                  </a:ext>
                </a:extLst>
              </p:cNvPr>
              <p:cNvSpPr txBox="1"/>
              <p:nvPr/>
            </p:nvSpPr>
            <p:spPr>
              <a:xfrm>
                <a:off x="6970812" y="3656181"/>
                <a:ext cx="4101063" cy="614912"/>
              </a:xfrm>
              <a:prstGeom prst="rect">
                <a:avLst/>
              </a:prstGeom>
              <a:noFill/>
            </p:spPr>
            <p:txBody>
              <a:bodyPr wrap="square" rtlCol="0">
                <a:spAutoFit/>
              </a:bodyPr>
              <a:lstStyle/>
              <a:p>
                <a:pPr algn="just">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2" name="文本框 31">
                <a:extLst>
                  <a:ext uri="{FF2B5EF4-FFF2-40B4-BE49-F238E27FC236}">
                    <a16:creationId xmlns:a16="http://schemas.microsoft.com/office/drawing/2014/main" id="{332774D3-407D-429A-9501-4CA8492BCD76}"/>
                  </a:ext>
                </a:extLst>
              </p:cNvPr>
              <p:cNvSpPr txBox="1"/>
              <p:nvPr/>
            </p:nvSpPr>
            <p:spPr>
              <a:xfrm>
                <a:off x="6970813" y="3357968"/>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3" name="Овал 61">
                <a:extLst>
                  <a:ext uri="{FF2B5EF4-FFF2-40B4-BE49-F238E27FC236}">
                    <a16:creationId xmlns:a16="http://schemas.microsoft.com/office/drawing/2014/main" id="{7A716F7B-A5EE-4612-B513-C9BE9773E3CC}"/>
                  </a:ext>
                </a:extLst>
              </p:cNvPr>
              <p:cNvSpPr/>
              <p:nvPr/>
            </p:nvSpPr>
            <p:spPr>
              <a:xfrm>
                <a:off x="6380503" y="4984789"/>
                <a:ext cx="447757" cy="44775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微软雅黑 Light" panose="020B0502040204020203" pitchFamily="34" charset="-122"/>
                    <a:ea typeface="微软雅黑 Light" panose="020B0502040204020203" pitchFamily="34" charset="-122"/>
                    <a:cs typeface="Roboto Medium" charset="0"/>
                  </a:rPr>
                  <a:t>3</a:t>
                </a:r>
              </a:p>
            </p:txBody>
          </p:sp>
          <p:sp>
            <p:nvSpPr>
              <p:cNvPr id="34" name="文本框 33">
                <a:extLst>
                  <a:ext uri="{FF2B5EF4-FFF2-40B4-BE49-F238E27FC236}">
                    <a16:creationId xmlns:a16="http://schemas.microsoft.com/office/drawing/2014/main" id="{64DB2919-926B-4A78-BB91-D5DF507151AF}"/>
                  </a:ext>
                </a:extLst>
              </p:cNvPr>
              <p:cNvSpPr txBox="1"/>
              <p:nvPr/>
            </p:nvSpPr>
            <p:spPr>
              <a:xfrm>
                <a:off x="6970812" y="5079000"/>
                <a:ext cx="4101063" cy="614912"/>
              </a:xfrm>
              <a:prstGeom prst="rect">
                <a:avLst/>
              </a:prstGeom>
              <a:noFill/>
            </p:spPr>
            <p:txBody>
              <a:bodyPr wrap="square" rtlCol="0">
                <a:spAutoFit/>
              </a:bodyPr>
              <a:lstStyle/>
              <a:p>
                <a:pPr algn="just">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5" name="文本框 34">
                <a:extLst>
                  <a:ext uri="{FF2B5EF4-FFF2-40B4-BE49-F238E27FC236}">
                    <a16:creationId xmlns:a16="http://schemas.microsoft.com/office/drawing/2014/main" id="{CF86D876-AA89-4DF3-999E-9E21B929FB79}"/>
                  </a:ext>
                </a:extLst>
              </p:cNvPr>
              <p:cNvSpPr txBox="1"/>
              <p:nvPr/>
            </p:nvSpPr>
            <p:spPr>
              <a:xfrm>
                <a:off x="6970813" y="4780787"/>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grpSp>
      </p:grpSp>
    </p:spTree>
    <p:extLst>
      <p:ext uri="{BB962C8B-B14F-4D97-AF65-F5344CB8AC3E}">
        <p14:creationId xmlns:p14="http://schemas.microsoft.com/office/powerpoint/2010/main" val="249383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a:extLst>
              <a:ext uri="{FF2B5EF4-FFF2-40B4-BE49-F238E27FC236}">
                <a16:creationId xmlns:a16="http://schemas.microsoft.com/office/drawing/2014/main" id="{33AE35B8-C699-4867-9630-7FFB22460F05}"/>
              </a:ext>
            </a:extLst>
          </p:cNvPr>
          <p:cNvSpPr/>
          <p:nvPr/>
        </p:nvSpPr>
        <p:spPr>
          <a:xfrm rot="10800000" flipV="1">
            <a:off x="8199120" y="4122452"/>
            <a:ext cx="2735548" cy="2735548"/>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0035AB81-9783-4665-A53F-2E5EE52AFBB1}"/>
              </a:ext>
            </a:extLst>
          </p:cNvPr>
          <p:cNvSpPr/>
          <p:nvPr/>
        </p:nvSpPr>
        <p:spPr>
          <a:xfrm rot="10800000" flipV="1">
            <a:off x="8674867" y="3340867"/>
            <a:ext cx="3517133" cy="3517133"/>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a:extLst>
              <a:ext uri="{FF2B5EF4-FFF2-40B4-BE49-F238E27FC236}">
                <a16:creationId xmlns:a16="http://schemas.microsoft.com/office/drawing/2014/main" id="{69BEA87E-CE2A-448B-8F11-40109C8FB34B}"/>
              </a:ext>
            </a:extLst>
          </p:cNvPr>
          <p:cNvSpPr/>
          <p:nvPr/>
        </p:nvSpPr>
        <p:spPr>
          <a:xfrm rot="10800000" flipV="1">
            <a:off x="10255028" y="4921028"/>
            <a:ext cx="1936972" cy="193697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5D880B4B-898F-4831-9EE9-B70E5E8AB60A}"/>
              </a:ext>
            </a:extLst>
          </p:cNvPr>
          <p:cNvSpPr/>
          <p:nvPr/>
        </p:nvSpPr>
        <p:spPr>
          <a:xfrm flipV="1">
            <a:off x="1931950" y="0"/>
            <a:ext cx="1969490" cy="196949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a:extLst>
              <a:ext uri="{FF2B5EF4-FFF2-40B4-BE49-F238E27FC236}">
                <a16:creationId xmlns:a16="http://schemas.microsoft.com/office/drawing/2014/main" id="{7E479F97-807F-4FAF-AF30-0933C7AD1B16}"/>
              </a:ext>
            </a:extLst>
          </p:cNvPr>
          <p:cNvSpPr/>
          <p:nvPr/>
        </p:nvSpPr>
        <p:spPr>
          <a:xfrm rot="8100000" flipV="1">
            <a:off x="-865231" y="1818355"/>
            <a:ext cx="1729635" cy="1729635"/>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88DD7EBC-CDD9-4C4C-8C4D-2207DF0B142E}"/>
              </a:ext>
            </a:extLst>
          </p:cNvPr>
          <p:cNvSpPr/>
          <p:nvPr/>
        </p:nvSpPr>
        <p:spPr>
          <a:xfrm flipV="1">
            <a:off x="-412" y="0"/>
            <a:ext cx="3441336" cy="3441336"/>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36A6A064-4ACD-44FC-9CBC-09C6E2EEB477}"/>
              </a:ext>
            </a:extLst>
          </p:cNvPr>
          <p:cNvSpPr/>
          <p:nvPr/>
        </p:nvSpPr>
        <p:spPr>
          <a:xfrm flipV="1">
            <a:off x="-414"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a:extLst>
              <a:ext uri="{FF2B5EF4-FFF2-40B4-BE49-F238E27FC236}">
                <a16:creationId xmlns:a16="http://schemas.microsoft.com/office/drawing/2014/main" id="{8A6EE656-79A1-468C-BD4C-F8B31CA505FC}"/>
              </a:ext>
            </a:extLst>
          </p:cNvPr>
          <p:cNvSpPr/>
          <p:nvPr/>
        </p:nvSpPr>
        <p:spPr>
          <a:xfrm flipV="1">
            <a:off x="-414" y="788769"/>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a:extLst>
              <a:ext uri="{FF2B5EF4-FFF2-40B4-BE49-F238E27FC236}">
                <a16:creationId xmlns:a16="http://schemas.microsoft.com/office/drawing/2014/main" id="{C7D50A82-2A2D-4905-BA67-3C46EA9AEC60}"/>
              </a:ext>
            </a:extLst>
          </p:cNvPr>
          <p:cNvSpPr/>
          <p:nvPr/>
        </p:nvSpPr>
        <p:spPr>
          <a:xfrm flipV="1">
            <a:off x="788520"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a:extLst>
              <a:ext uri="{FF2B5EF4-FFF2-40B4-BE49-F238E27FC236}">
                <a16:creationId xmlns:a16="http://schemas.microsoft.com/office/drawing/2014/main" id="{57980155-75C8-475B-A4A8-D12DDAF54A90}"/>
              </a:ext>
            </a:extLst>
          </p:cNvPr>
          <p:cNvGrpSpPr/>
          <p:nvPr/>
        </p:nvGrpSpPr>
        <p:grpSpPr>
          <a:xfrm>
            <a:off x="3233194" y="1868920"/>
            <a:ext cx="5725610" cy="2919242"/>
            <a:chOff x="3667841" y="2147768"/>
            <a:chExt cx="4856317" cy="2476026"/>
          </a:xfrm>
        </p:grpSpPr>
        <p:grpSp>
          <p:nvGrpSpPr>
            <p:cNvPr id="53" name="组合 52">
              <a:extLst>
                <a:ext uri="{FF2B5EF4-FFF2-40B4-BE49-F238E27FC236}">
                  <a16:creationId xmlns:a16="http://schemas.microsoft.com/office/drawing/2014/main" id="{5F572EFD-CC16-404F-89F6-C8627D715CA2}"/>
                </a:ext>
              </a:extLst>
            </p:cNvPr>
            <p:cNvGrpSpPr/>
            <p:nvPr/>
          </p:nvGrpSpPr>
          <p:grpSpPr>
            <a:xfrm>
              <a:off x="5194210" y="2147768"/>
              <a:ext cx="2580966" cy="1286620"/>
              <a:chOff x="5001446" y="1949564"/>
              <a:chExt cx="2966493" cy="1478806"/>
            </a:xfrm>
          </p:grpSpPr>
          <p:sp>
            <p:nvSpPr>
              <p:cNvPr id="56" name="矩形 55">
                <a:extLst>
                  <a:ext uri="{FF2B5EF4-FFF2-40B4-BE49-F238E27FC236}">
                    <a16:creationId xmlns:a16="http://schemas.microsoft.com/office/drawing/2014/main" id="{663B694C-0B78-409A-A7B4-6AB24AF4A1A3}"/>
                  </a:ext>
                </a:extLst>
              </p:cNvPr>
              <p:cNvSpPr/>
              <p:nvPr/>
            </p:nvSpPr>
            <p:spPr>
              <a:xfrm>
                <a:off x="5370151" y="1949564"/>
                <a:ext cx="1451697" cy="900126"/>
              </a:xfrm>
              <a:prstGeom prst="rect">
                <a:avLst/>
              </a:prstGeom>
            </p:spPr>
            <p:txBody>
              <a:bodyPr wrap="square">
                <a:spAutoFit/>
              </a:bodyPr>
              <a:lstStyle/>
              <a:p>
                <a:pPr algn="ctr"/>
                <a:r>
                  <a:rPr lang="en-US" altLang="zh-CN" sz="5400" dirty="0">
                    <a:solidFill>
                      <a:schemeClr val="accent1"/>
                    </a:solidFill>
                    <a:latin typeface="华文细黑" panose="02010600040101010101" pitchFamily="2" charset="-122"/>
                    <a:ea typeface="华文细黑" panose="02010600040101010101" pitchFamily="2" charset="-122"/>
                  </a:rPr>
                  <a:t>04</a:t>
                </a:r>
                <a:endParaRPr lang="zh-CN" altLang="en-US" sz="5400" dirty="0">
                  <a:solidFill>
                    <a:schemeClr val="accent1"/>
                  </a:solidFill>
                  <a:latin typeface="华文细黑" panose="02010600040101010101" pitchFamily="2" charset="-122"/>
                  <a:ea typeface="华文细黑" panose="02010600040101010101" pitchFamily="2" charset="-122"/>
                </a:endParaRPr>
              </a:p>
            </p:txBody>
          </p:sp>
          <p:cxnSp>
            <p:nvCxnSpPr>
              <p:cNvPr id="57" name="直接连接符 56">
                <a:extLst>
                  <a:ext uri="{FF2B5EF4-FFF2-40B4-BE49-F238E27FC236}">
                    <a16:creationId xmlns:a16="http://schemas.microsoft.com/office/drawing/2014/main" id="{32E8E30D-4DA9-4F63-ABAD-B629EDA0C2FF}"/>
                  </a:ext>
                </a:extLst>
              </p:cNvPr>
              <p:cNvCxnSpPr>
                <a:cxnSpLocks/>
              </p:cNvCxnSpPr>
              <p:nvPr/>
            </p:nvCxnSpPr>
            <p:spPr>
              <a:xfrm>
                <a:off x="5083807" y="2787260"/>
                <a:ext cx="202438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D9ACDBD8-9D28-4E24-8A2C-484C7CF4D878}"/>
                  </a:ext>
                </a:extLst>
              </p:cNvPr>
              <p:cNvSpPr/>
              <p:nvPr/>
            </p:nvSpPr>
            <p:spPr>
              <a:xfrm>
                <a:off x="6516242" y="2018173"/>
                <a:ext cx="1451697" cy="1410197"/>
              </a:xfrm>
              <a:prstGeom prst="rect">
                <a:avLst/>
              </a:prstGeom>
            </p:spPr>
            <p:txBody>
              <a:bodyPr wrap="square">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a:t>
                </a:r>
                <a:endParaRPr lang="zh-CN" altLang="en-US" sz="8800" dirty="0">
                  <a:solidFill>
                    <a:schemeClr val="accent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471D4576-2366-4BF9-8F8F-270D19B42999}"/>
                  </a:ext>
                </a:extLst>
              </p:cNvPr>
              <p:cNvSpPr/>
              <p:nvPr/>
            </p:nvSpPr>
            <p:spPr>
              <a:xfrm>
                <a:off x="5001446" y="2018173"/>
                <a:ext cx="1451697" cy="1410196"/>
              </a:xfrm>
              <a:prstGeom prst="rect">
                <a:avLst/>
              </a:prstGeom>
            </p:spPr>
            <p:txBody>
              <a:bodyPr wrap="square">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a:t>
                </a:r>
                <a:endParaRPr lang="zh-CN" altLang="en-US" sz="8800" dirty="0">
                  <a:solidFill>
                    <a:schemeClr val="accent1"/>
                  </a:solidFill>
                  <a:latin typeface="微软雅黑" panose="020B0503020204020204" pitchFamily="34" charset="-122"/>
                  <a:ea typeface="微软雅黑" panose="020B0503020204020204" pitchFamily="34" charset="-122"/>
                </a:endParaRPr>
              </a:p>
            </p:txBody>
          </p:sp>
        </p:grpSp>
        <p:sp>
          <p:nvSpPr>
            <p:cNvPr id="54" name="文本框 53">
              <a:extLst>
                <a:ext uri="{FF2B5EF4-FFF2-40B4-BE49-F238E27FC236}">
                  <a16:creationId xmlns:a16="http://schemas.microsoft.com/office/drawing/2014/main" id="{8D156350-8B49-4434-8F01-29DF68AB8380}"/>
                </a:ext>
              </a:extLst>
            </p:cNvPr>
            <p:cNvSpPr txBox="1"/>
            <p:nvPr/>
          </p:nvSpPr>
          <p:spPr>
            <a:xfrm>
              <a:off x="3756196" y="3136046"/>
              <a:ext cx="4679607" cy="652620"/>
            </a:xfrm>
            <a:prstGeom prst="rect">
              <a:avLst/>
            </a:prstGeom>
            <a:noFill/>
          </p:spPr>
          <p:txBody>
            <a:bodyPr wrap="square" rtlCol="0">
              <a:spAutoFit/>
            </a:bodyPr>
            <a:lstStyle/>
            <a:p>
              <a:pPr algn="ctr"/>
              <a:r>
                <a:rPr lang="zh-CN" altLang="en-US" sz="4400" dirty="0">
                  <a:solidFill>
                    <a:schemeClr val="accent1"/>
                  </a:solidFill>
                  <a:latin typeface="微软雅黑" panose="020B0503020204020204" pitchFamily="34" charset="-122"/>
                  <a:ea typeface="微软雅黑" panose="020B0503020204020204" pitchFamily="34" charset="-122"/>
                </a:rPr>
                <a:t>具体工作措施</a:t>
              </a:r>
            </a:p>
          </p:txBody>
        </p:sp>
        <p:sp>
          <p:nvSpPr>
            <p:cNvPr id="55" name="文本框 54">
              <a:extLst>
                <a:ext uri="{FF2B5EF4-FFF2-40B4-BE49-F238E27FC236}">
                  <a16:creationId xmlns:a16="http://schemas.microsoft.com/office/drawing/2014/main" id="{8CC0ECD1-C882-4399-8771-29789910E6C5}"/>
                </a:ext>
              </a:extLst>
            </p:cNvPr>
            <p:cNvSpPr txBox="1"/>
            <p:nvPr/>
          </p:nvSpPr>
          <p:spPr>
            <a:xfrm>
              <a:off x="3667841" y="3800894"/>
              <a:ext cx="4856317" cy="82290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r>
                <a:rPr lang="en-US" altLang="zh-CN" sz="1000" b="0" dirty="0">
                  <a:solidFill>
                    <a:schemeClr val="tx1">
                      <a:lumMod val="75000"/>
                      <a:lumOff val="25000"/>
                    </a:schemeClr>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p>
          </p:txBody>
        </p:sp>
      </p:grpSp>
    </p:spTree>
    <p:extLst>
      <p:ext uri="{BB962C8B-B14F-4D97-AF65-F5344CB8AC3E}">
        <p14:creationId xmlns:p14="http://schemas.microsoft.com/office/powerpoint/2010/main" val="187144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C8EA7A4E-3ACB-4424-B975-3318B0DC7308}"/>
              </a:ext>
            </a:extLst>
          </p:cNvPr>
          <p:cNvGrpSpPr/>
          <p:nvPr/>
        </p:nvGrpSpPr>
        <p:grpSpPr>
          <a:xfrm>
            <a:off x="366776" y="486247"/>
            <a:ext cx="1062574" cy="847972"/>
            <a:chOff x="505762" y="552565"/>
            <a:chExt cx="927289" cy="740010"/>
          </a:xfrm>
        </p:grpSpPr>
        <p:sp>
          <p:nvSpPr>
            <p:cNvPr id="9" name="菱形 16">
              <a:extLst>
                <a:ext uri="{FF2B5EF4-FFF2-40B4-BE49-F238E27FC236}">
                  <a16:creationId xmlns:a16="http://schemas.microsoft.com/office/drawing/2014/main" id="{EEFA0DE5-D469-4CFE-9C23-DF685B7EE811}"/>
                </a:ext>
              </a:extLst>
            </p:cNvPr>
            <p:cNvSpPr/>
            <p:nvPr/>
          </p:nvSpPr>
          <p:spPr>
            <a:xfrm>
              <a:off x="826209" y="632254"/>
              <a:ext cx="606842" cy="606842"/>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 name="菱形 17">
              <a:extLst>
                <a:ext uri="{FF2B5EF4-FFF2-40B4-BE49-F238E27FC236}">
                  <a16:creationId xmlns:a16="http://schemas.microsoft.com/office/drawing/2014/main" id="{319E2CD1-4D3A-49D9-8C57-AAFBFB93EF2E}"/>
                </a:ext>
              </a:extLst>
            </p:cNvPr>
            <p:cNvSpPr/>
            <p:nvPr/>
          </p:nvSpPr>
          <p:spPr>
            <a:xfrm>
              <a:off x="557490" y="552565"/>
              <a:ext cx="740010" cy="74001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文本框 10">
              <a:extLst>
                <a:ext uri="{FF2B5EF4-FFF2-40B4-BE49-F238E27FC236}">
                  <a16:creationId xmlns:a16="http://schemas.microsoft.com/office/drawing/2014/main" id="{8558BF6C-EF4A-448E-81BB-F0A1F9E4DE30}"/>
                </a:ext>
              </a:extLst>
            </p:cNvPr>
            <p:cNvSpPr txBox="1"/>
            <p:nvPr/>
          </p:nvSpPr>
          <p:spPr>
            <a:xfrm>
              <a:off x="505762" y="685975"/>
              <a:ext cx="843465" cy="456605"/>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CFC10FAE-FE1A-474E-B1C5-8E000763A256}"/>
              </a:ext>
            </a:extLst>
          </p:cNvPr>
          <p:cNvSpPr txBox="1"/>
          <p:nvPr/>
        </p:nvSpPr>
        <p:spPr>
          <a:xfrm>
            <a:off x="1484778" y="503498"/>
            <a:ext cx="2826882" cy="523220"/>
          </a:xfrm>
          <a:prstGeom prst="rect">
            <a:avLst/>
          </a:prstGeom>
          <a:noFill/>
        </p:spPr>
        <p:txBody>
          <a:bodyPr wrap="square" rtlCol="0">
            <a:spAutoFit/>
          </a:bodyPr>
          <a:lstStyle/>
          <a:p>
            <a:pPr lvl="0">
              <a:defRPr/>
            </a:pP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具体工作措施</a:t>
            </a:r>
          </a:p>
        </p:txBody>
      </p:sp>
      <p:sp>
        <p:nvSpPr>
          <p:cNvPr id="13" name="文本框 12">
            <a:extLst>
              <a:ext uri="{FF2B5EF4-FFF2-40B4-BE49-F238E27FC236}">
                <a16:creationId xmlns:a16="http://schemas.microsoft.com/office/drawing/2014/main" id="{051A3D34-DE5C-487B-BD20-28B6D6EEC219}"/>
              </a:ext>
            </a:extLst>
          </p:cNvPr>
          <p:cNvSpPr txBox="1"/>
          <p:nvPr/>
        </p:nvSpPr>
        <p:spPr>
          <a:xfrm>
            <a:off x="1507928" y="918156"/>
            <a:ext cx="2657672" cy="335156"/>
          </a:xfrm>
          <a:prstGeom prst="rect">
            <a:avLst/>
          </a:prstGeom>
          <a:noFill/>
        </p:spPr>
        <p:txBody>
          <a:bodyPr wrap="square" rtlCol="0">
            <a:spAutoFit/>
          </a:bodyPr>
          <a:lstStyle/>
          <a:p>
            <a:pPr lvl="0" algn="dist">
              <a:lnSpc>
                <a:spcPct val="150000"/>
              </a:lnSpc>
              <a:defRP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Specific Work Measures</a:t>
            </a:r>
          </a:p>
        </p:txBody>
      </p:sp>
      <p:grpSp>
        <p:nvGrpSpPr>
          <p:cNvPr id="2" name="组合 1">
            <a:extLst>
              <a:ext uri="{FF2B5EF4-FFF2-40B4-BE49-F238E27FC236}">
                <a16:creationId xmlns:a16="http://schemas.microsoft.com/office/drawing/2014/main" id="{07D5CEEC-19F6-4998-B779-4D7C39E8D4D8}"/>
              </a:ext>
            </a:extLst>
          </p:cNvPr>
          <p:cNvGrpSpPr/>
          <p:nvPr/>
        </p:nvGrpSpPr>
        <p:grpSpPr>
          <a:xfrm>
            <a:off x="687737" y="1683119"/>
            <a:ext cx="10748050" cy="4518344"/>
            <a:chOff x="336232" y="1523775"/>
            <a:chExt cx="11451059" cy="4813881"/>
          </a:xfrm>
        </p:grpSpPr>
        <p:cxnSp>
          <p:nvCxnSpPr>
            <p:cNvPr id="14" name="Straight Connector 31">
              <a:extLst>
                <a:ext uri="{FF2B5EF4-FFF2-40B4-BE49-F238E27FC236}">
                  <a16:creationId xmlns:a16="http://schemas.microsoft.com/office/drawing/2014/main" id="{4CC6E85D-8D96-4A68-A8B3-DF469177E52B}"/>
                </a:ext>
              </a:extLst>
            </p:cNvPr>
            <p:cNvCxnSpPr/>
            <p:nvPr/>
          </p:nvCxnSpPr>
          <p:spPr>
            <a:xfrm flipV="1">
              <a:off x="3149600" y="2438555"/>
              <a:ext cx="2024333" cy="2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34">
              <a:extLst>
                <a:ext uri="{FF2B5EF4-FFF2-40B4-BE49-F238E27FC236}">
                  <a16:creationId xmlns:a16="http://schemas.microsoft.com/office/drawing/2014/main" id="{2707395A-A162-45C0-A044-58D37ADABF4C}"/>
                </a:ext>
              </a:extLst>
            </p:cNvPr>
            <p:cNvCxnSpPr/>
            <p:nvPr/>
          </p:nvCxnSpPr>
          <p:spPr>
            <a:xfrm flipV="1">
              <a:off x="3251200" y="4361827"/>
              <a:ext cx="1211533" cy="2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0">
              <a:extLst>
                <a:ext uri="{FF2B5EF4-FFF2-40B4-BE49-F238E27FC236}">
                  <a16:creationId xmlns:a16="http://schemas.microsoft.com/office/drawing/2014/main" id="{C40EF9CD-8CC5-40BA-A232-3E411FF355BF}"/>
                </a:ext>
              </a:extLst>
            </p:cNvPr>
            <p:cNvCxnSpPr/>
            <p:nvPr/>
          </p:nvCxnSpPr>
          <p:spPr>
            <a:xfrm>
              <a:off x="7560789" y="2055659"/>
              <a:ext cx="1524000"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1">
              <a:extLst>
                <a:ext uri="{FF2B5EF4-FFF2-40B4-BE49-F238E27FC236}">
                  <a16:creationId xmlns:a16="http://schemas.microsoft.com/office/drawing/2014/main" id="{29A41A67-927A-4B2C-A5EE-BD895C62534F}"/>
                </a:ext>
              </a:extLst>
            </p:cNvPr>
            <p:cNvCxnSpPr/>
            <p:nvPr/>
          </p:nvCxnSpPr>
          <p:spPr>
            <a:xfrm>
              <a:off x="7860396" y="3704037"/>
              <a:ext cx="812800"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3">
              <a:extLst>
                <a:ext uri="{FF2B5EF4-FFF2-40B4-BE49-F238E27FC236}">
                  <a16:creationId xmlns:a16="http://schemas.microsoft.com/office/drawing/2014/main" id="{332EDEFB-488E-43DB-91C2-DF5FEF9BEDF8}"/>
                </a:ext>
              </a:extLst>
            </p:cNvPr>
            <p:cNvCxnSpPr/>
            <p:nvPr/>
          </p:nvCxnSpPr>
          <p:spPr>
            <a:xfrm>
              <a:off x="7250796" y="5524856"/>
              <a:ext cx="1930400"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Freeform 2">
              <a:extLst>
                <a:ext uri="{FF2B5EF4-FFF2-40B4-BE49-F238E27FC236}">
                  <a16:creationId xmlns:a16="http://schemas.microsoft.com/office/drawing/2014/main" id="{A60E92A4-1C53-451A-9A77-F4827CA1C7BA}"/>
                </a:ext>
              </a:extLst>
            </p:cNvPr>
            <p:cNvSpPr>
              <a:spLocks noEditPoints="1"/>
            </p:cNvSpPr>
            <p:nvPr/>
          </p:nvSpPr>
          <p:spPr bwMode="auto">
            <a:xfrm>
              <a:off x="4154402" y="3361228"/>
              <a:ext cx="2005397" cy="2005397"/>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20" name="Freeform 3">
              <a:extLst>
                <a:ext uri="{FF2B5EF4-FFF2-40B4-BE49-F238E27FC236}">
                  <a16:creationId xmlns:a16="http://schemas.microsoft.com/office/drawing/2014/main" id="{EAFCFE26-D74E-46D7-871C-3EEA370C50DD}"/>
                </a:ext>
              </a:extLst>
            </p:cNvPr>
            <p:cNvSpPr>
              <a:spLocks noEditPoints="1"/>
            </p:cNvSpPr>
            <p:nvPr/>
          </p:nvSpPr>
          <p:spPr bwMode="auto">
            <a:xfrm>
              <a:off x="6159799" y="2706659"/>
              <a:ext cx="2005397" cy="2005397"/>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21" name="Freeform 4">
              <a:extLst>
                <a:ext uri="{FF2B5EF4-FFF2-40B4-BE49-F238E27FC236}">
                  <a16:creationId xmlns:a16="http://schemas.microsoft.com/office/drawing/2014/main" id="{165DE5AC-FEAE-4A02-A791-C5AD33C232E4}"/>
                </a:ext>
              </a:extLst>
            </p:cNvPr>
            <p:cNvSpPr>
              <a:spLocks noEditPoints="1"/>
            </p:cNvSpPr>
            <p:nvPr/>
          </p:nvSpPr>
          <p:spPr bwMode="auto">
            <a:xfrm>
              <a:off x="5800655" y="4712056"/>
              <a:ext cx="1625600" cy="1625600"/>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22" name="Freeform 5">
              <a:extLst>
                <a:ext uri="{FF2B5EF4-FFF2-40B4-BE49-F238E27FC236}">
                  <a16:creationId xmlns:a16="http://schemas.microsoft.com/office/drawing/2014/main" id="{6EC4B3EF-1514-4573-BDB7-B59BA05B641F}"/>
                </a:ext>
              </a:extLst>
            </p:cNvPr>
            <p:cNvSpPr>
              <a:spLocks noEditPoints="1"/>
            </p:cNvSpPr>
            <p:nvPr/>
          </p:nvSpPr>
          <p:spPr bwMode="auto">
            <a:xfrm>
              <a:off x="4943816" y="1735628"/>
              <a:ext cx="1625600" cy="1625600"/>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23" name="Freeform 6">
              <a:extLst>
                <a:ext uri="{FF2B5EF4-FFF2-40B4-BE49-F238E27FC236}">
                  <a16:creationId xmlns:a16="http://schemas.microsoft.com/office/drawing/2014/main" id="{A1E2D4EB-A6D5-417C-8AF9-D1860D15BA36}"/>
                </a:ext>
              </a:extLst>
            </p:cNvPr>
            <p:cNvSpPr>
              <a:spLocks noEditPoints="1"/>
            </p:cNvSpPr>
            <p:nvPr/>
          </p:nvSpPr>
          <p:spPr bwMode="auto">
            <a:xfrm>
              <a:off x="6569416" y="1523775"/>
              <a:ext cx="1117600" cy="1117600"/>
            </a:xfrm>
            <a:custGeom>
              <a:avLst/>
              <a:gdLst>
                <a:gd name="T0" fmla="*/ 894 w 971"/>
                <a:gd name="T1" fmla="*/ 509 h 971"/>
                <a:gd name="T2" fmla="*/ 969 w 971"/>
                <a:gd name="T3" fmla="*/ 442 h 971"/>
                <a:gd name="T4" fmla="*/ 883 w 971"/>
                <a:gd name="T5" fmla="*/ 390 h 971"/>
                <a:gd name="T6" fmla="*/ 938 w 971"/>
                <a:gd name="T7" fmla="*/ 309 h 971"/>
                <a:gd name="T8" fmla="*/ 838 w 971"/>
                <a:gd name="T9" fmla="*/ 279 h 971"/>
                <a:gd name="T10" fmla="*/ 802 w 971"/>
                <a:gd name="T11" fmla="*/ 227 h 971"/>
                <a:gd name="T12" fmla="*/ 813 w 971"/>
                <a:gd name="T13" fmla="*/ 127 h 971"/>
                <a:gd name="T14" fmla="*/ 714 w 971"/>
                <a:gd name="T15" fmla="*/ 146 h 971"/>
                <a:gd name="T16" fmla="*/ 700 w 971"/>
                <a:gd name="T17" fmla="*/ 50 h 971"/>
                <a:gd name="T18" fmla="*/ 606 w 971"/>
                <a:gd name="T19" fmla="*/ 95 h 971"/>
                <a:gd name="T20" fmla="*/ 545 w 971"/>
                <a:gd name="T21" fmla="*/ 81 h 971"/>
                <a:gd name="T22" fmla="*/ 485 w 971"/>
                <a:gd name="T23" fmla="*/ 0 h 971"/>
                <a:gd name="T24" fmla="*/ 425 w 971"/>
                <a:gd name="T25" fmla="*/ 80 h 971"/>
                <a:gd name="T26" fmla="*/ 350 w 971"/>
                <a:gd name="T27" fmla="*/ 19 h 971"/>
                <a:gd name="T28" fmla="*/ 311 w 971"/>
                <a:gd name="T29" fmla="*/ 115 h 971"/>
                <a:gd name="T30" fmla="*/ 256 w 971"/>
                <a:gd name="T31" fmla="*/ 146 h 971"/>
                <a:gd name="T32" fmla="*/ 157 w 971"/>
                <a:gd name="T33" fmla="*/ 126 h 971"/>
                <a:gd name="T34" fmla="*/ 167 w 971"/>
                <a:gd name="T35" fmla="*/ 226 h 971"/>
                <a:gd name="T36" fmla="*/ 70 w 971"/>
                <a:gd name="T37" fmla="*/ 232 h 971"/>
                <a:gd name="T38" fmla="*/ 106 w 971"/>
                <a:gd name="T39" fmla="*/ 329 h 971"/>
                <a:gd name="T40" fmla="*/ 86 w 971"/>
                <a:gd name="T41" fmla="*/ 389 h 971"/>
                <a:gd name="T42" fmla="*/ 0 w 971"/>
                <a:gd name="T43" fmla="*/ 441 h 971"/>
                <a:gd name="T44" fmla="*/ 75 w 971"/>
                <a:gd name="T45" fmla="*/ 508 h 971"/>
                <a:gd name="T46" fmla="*/ 6 w 971"/>
                <a:gd name="T47" fmla="*/ 577 h 971"/>
                <a:gd name="T48" fmla="*/ 98 w 971"/>
                <a:gd name="T49" fmla="*/ 625 h 971"/>
                <a:gd name="T50" fmla="*/ 124 w 971"/>
                <a:gd name="T51" fmla="*/ 683 h 971"/>
                <a:gd name="T52" fmla="*/ 96 w 971"/>
                <a:gd name="T53" fmla="*/ 779 h 971"/>
                <a:gd name="T54" fmla="*/ 196 w 971"/>
                <a:gd name="T55" fmla="*/ 778 h 971"/>
                <a:gd name="T56" fmla="*/ 192 w 971"/>
                <a:gd name="T57" fmla="*/ 876 h 971"/>
                <a:gd name="T58" fmla="*/ 293 w 971"/>
                <a:gd name="T59" fmla="*/ 849 h 971"/>
                <a:gd name="T60" fmla="*/ 351 w 971"/>
                <a:gd name="T61" fmla="*/ 874 h 971"/>
                <a:gd name="T62" fmla="*/ 394 w 971"/>
                <a:gd name="T63" fmla="*/ 965 h 971"/>
                <a:gd name="T64" fmla="*/ 468 w 971"/>
                <a:gd name="T65" fmla="*/ 896 h 971"/>
                <a:gd name="T66" fmla="*/ 531 w 971"/>
                <a:gd name="T67" fmla="*/ 971 h 971"/>
                <a:gd name="T68" fmla="*/ 587 w 971"/>
                <a:gd name="T69" fmla="*/ 884 h 971"/>
                <a:gd name="T70" fmla="*/ 647 w 971"/>
                <a:gd name="T71" fmla="*/ 863 h 971"/>
                <a:gd name="T72" fmla="*/ 740 w 971"/>
                <a:gd name="T73" fmla="*/ 900 h 971"/>
                <a:gd name="T74" fmla="*/ 748 w 971"/>
                <a:gd name="T75" fmla="*/ 800 h 971"/>
                <a:gd name="T76" fmla="*/ 845 w 971"/>
                <a:gd name="T77" fmla="*/ 813 h 971"/>
                <a:gd name="T78" fmla="*/ 828 w 971"/>
                <a:gd name="T79" fmla="*/ 711 h 971"/>
                <a:gd name="T80" fmla="*/ 858 w 971"/>
                <a:gd name="T81" fmla="*/ 655 h 971"/>
                <a:gd name="T82" fmla="*/ 952 w 971"/>
                <a:gd name="T83" fmla="*/ 620 h 971"/>
                <a:gd name="T84" fmla="*/ 891 w 971"/>
                <a:gd name="T85" fmla="*/ 541 h 971"/>
                <a:gd name="T86" fmla="*/ 766 w 971"/>
                <a:gd name="T87" fmla="*/ 641 h 971"/>
                <a:gd name="T88" fmla="*/ 588 w 971"/>
                <a:gd name="T89" fmla="*/ 790 h 971"/>
                <a:gd name="T90" fmla="*/ 357 w 971"/>
                <a:gd name="T91" fmla="*/ 781 h 971"/>
                <a:gd name="T92" fmla="*/ 191 w 971"/>
                <a:gd name="T93" fmla="*/ 618 h 971"/>
                <a:gd name="T94" fmla="*/ 179 w 971"/>
                <a:gd name="T95" fmla="*/ 386 h 971"/>
                <a:gd name="T96" fmla="*/ 326 w 971"/>
                <a:gd name="T97" fmla="*/ 207 h 971"/>
                <a:gd name="T98" fmla="*/ 556 w 971"/>
                <a:gd name="T99" fmla="*/ 173 h 971"/>
                <a:gd name="T100" fmla="*/ 748 w 971"/>
                <a:gd name="T101" fmla="*/ 303 h 971"/>
                <a:gd name="T102" fmla="*/ 803 w 971"/>
                <a:gd name="T103" fmla="*/ 52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1" h="971">
                  <a:moveTo>
                    <a:pt x="891" y="541"/>
                  </a:moveTo>
                  <a:cubicBezTo>
                    <a:pt x="893" y="530"/>
                    <a:pt x="893" y="520"/>
                    <a:pt x="894" y="509"/>
                  </a:cubicBezTo>
                  <a:cubicBezTo>
                    <a:pt x="920" y="502"/>
                    <a:pt x="946" y="494"/>
                    <a:pt x="971" y="485"/>
                  </a:cubicBezTo>
                  <a:cubicBezTo>
                    <a:pt x="971" y="470"/>
                    <a:pt x="970" y="456"/>
                    <a:pt x="969" y="442"/>
                  </a:cubicBezTo>
                  <a:cubicBezTo>
                    <a:pt x="942" y="433"/>
                    <a:pt x="916" y="426"/>
                    <a:pt x="889" y="421"/>
                  </a:cubicBezTo>
                  <a:cubicBezTo>
                    <a:pt x="888" y="411"/>
                    <a:pt x="885" y="400"/>
                    <a:pt x="883" y="390"/>
                  </a:cubicBezTo>
                  <a:cubicBezTo>
                    <a:pt x="880" y="380"/>
                    <a:pt x="878" y="370"/>
                    <a:pt x="874" y="360"/>
                  </a:cubicBezTo>
                  <a:cubicBezTo>
                    <a:pt x="896" y="344"/>
                    <a:pt x="917" y="327"/>
                    <a:pt x="938" y="309"/>
                  </a:cubicBezTo>
                  <a:cubicBezTo>
                    <a:pt x="932" y="296"/>
                    <a:pt x="927" y="283"/>
                    <a:pt x="920" y="270"/>
                  </a:cubicBezTo>
                  <a:cubicBezTo>
                    <a:pt x="893" y="271"/>
                    <a:pt x="865" y="274"/>
                    <a:pt x="838" y="279"/>
                  </a:cubicBezTo>
                  <a:cubicBezTo>
                    <a:pt x="833" y="270"/>
                    <a:pt x="828" y="261"/>
                    <a:pt x="821" y="252"/>
                  </a:cubicBezTo>
                  <a:cubicBezTo>
                    <a:pt x="816" y="244"/>
                    <a:pt x="809" y="235"/>
                    <a:pt x="802" y="227"/>
                  </a:cubicBezTo>
                  <a:cubicBezTo>
                    <a:pt x="817" y="205"/>
                    <a:pt x="831" y="181"/>
                    <a:pt x="843" y="157"/>
                  </a:cubicBezTo>
                  <a:cubicBezTo>
                    <a:pt x="833" y="147"/>
                    <a:pt x="823" y="137"/>
                    <a:pt x="813" y="127"/>
                  </a:cubicBezTo>
                  <a:cubicBezTo>
                    <a:pt x="787" y="139"/>
                    <a:pt x="763" y="151"/>
                    <a:pt x="740" y="165"/>
                  </a:cubicBezTo>
                  <a:cubicBezTo>
                    <a:pt x="731" y="159"/>
                    <a:pt x="723" y="153"/>
                    <a:pt x="714" y="146"/>
                  </a:cubicBezTo>
                  <a:cubicBezTo>
                    <a:pt x="705" y="141"/>
                    <a:pt x="696" y="135"/>
                    <a:pt x="687" y="130"/>
                  </a:cubicBezTo>
                  <a:cubicBezTo>
                    <a:pt x="693" y="104"/>
                    <a:pt x="697" y="77"/>
                    <a:pt x="700" y="50"/>
                  </a:cubicBezTo>
                  <a:cubicBezTo>
                    <a:pt x="687" y="44"/>
                    <a:pt x="674" y="38"/>
                    <a:pt x="661" y="33"/>
                  </a:cubicBezTo>
                  <a:cubicBezTo>
                    <a:pt x="641" y="52"/>
                    <a:pt x="623" y="73"/>
                    <a:pt x="606" y="95"/>
                  </a:cubicBezTo>
                  <a:cubicBezTo>
                    <a:pt x="596" y="92"/>
                    <a:pt x="586" y="89"/>
                    <a:pt x="576" y="86"/>
                  </a:cubicBezTo>
                  <a:cubicBezTo>
                    <a:pt x="566" y="84"/>
                    <a:pt x="555" y="82"/>
                    <a:pt x="545" y="81"/>
                  </a:cubicBezTo>
                  <a:cubicBezTo>
                    <a:pt x="541" y="54"/>
                    <a:pt x="535" y="28"/>
                    <a:pt x="528" y="2"/>
                  </a:cubicBezTo>
                  <a:cubicBezTo>
                    <a:pt x="513" y="0"/>
                    <a:pt x="499" y="0"/>
                    <a:pt x="485" y="0"/>
                  </a:cubicBezTo>
                  <a:cubicBezTo>
                    <a:pt x="474" y="25"/>
                    <a:pt x="464" y="51"/>
                    <a:pt x="457" y="77"/>
                  </a:cubicBezTo>
                  <a:cubicBezTo>
                    <a:pt x="446" y="78"/>
                    <a:pt x="436" y="79"/>
                    <a:pt x="425" y="80"/>
                  </a:cubicBezTo>
                  <a:cubicBezTo>
                    <a:pt x="415" y="82"/>
                    <a:pt x="404" y="84"/>
                    <a:pt x="394" y="86"/>
                  </a:cubicBezTo>
                  <a:cubicBezTo>
                    <a:pt x="381" y="63"/>
                    <a:pt x="366" y="41"/>
                    <a:pt x="350" y="19"/>
                  </a:cubicBezTo>
                  <a:cubicBezTo>
                    <a:pt x="336" y="23"/>
                    <a:pt x="322" y="27"/>
                    <a:pt x="309" y="32"/>
                  </a:cubicBezTo>
                  <a:cubicBezTo>
                    <a:pt x="308" y="60"/>
                    <a:pt x="309" y="88"/>
                    <a:pt x="311" y="115"/>
                  </a:cubicBezTo>
                  <a:cubicBezTo>
                    <a:pt x="301" y="119"/>
                    <a:pt x="292" y="124"/>
                    <a:pt x="283" y="129"/>
                  </a:cubicBezTo>
                  <a:cubicBezTo>
                    <a:pt x="273" y="134"/>
                    <a:pt x="264" y="140"/>
                    <a:pt x="256" y="146"/>
                  </a:cubicBezTo>
                  <a:cubicBezTo>
                    <a:pt x="235" y="129"/>
                    <a:pt x="213" y="113"/>
                    <a:pt x="190" y="99"/>
                  </a:cubicBezTo>
                  <a:cubicBezTo>
                    <a:pt x="178" y="108"/>
                    <a:pt x="167" y="117"/>
                    <a:pt x="157" y="126"/>
                  </a:cubicBezTo>
                  <a:cubicBezTo>
                    <a:pt x="166" y="153"/>
                    <a:pt x="176" y="178"/>
                    <a:pt x="188" y="203"/>
                  </a:cubicBezTo>
                  <a:cubicBezTo>
                    <a:pt x="181" y="210"/>
                    <a:pt x="174" y="218"/>
                    <a:pt x="167" y="226"/>
                  </a:cubicBezTo>
                  <a:cubicBezTo>
                    <a:pt x="161" y="235"/>
                    <a:pt x="154" y="243"/>
                    <a:pt x="148" y="252"/>
                  </a:cubicBezTo>
                  <a:cubicBezTo>
                    <a:pt x="122" y="243"/>
                    <a:pt x="97" y="237"/>
                    <a:pt x="70" y="232"/>
                  </a:cubicBezTo>
                  <a:cubicBezTo>
                    <a:pt x="62" y="244"/>
                    <a:pt x="55" y="256"/>
                    <a:pt x="49" y="269"/>
                  </a:cubicBezTo>
                  <a:cubicBezTo>
                    <a:pt x="67" y="290"/>
                    <a:pt x="86" y="310"/>
                    <a:pt x="106" y="329"/>
                  </a:cubicBezTo>
                  <a:cubicBezTo>
                    <a:pt x="102" y="339"/>
                    <a:pt x="98" y="348"/>
                    <a:pt x="95" y="358"/>
                  </a:cubicBezTo>
                  <a:cubicBezTo>
                    <a:pt x="91" y="369"/>
                    <a:pt x="88" y="379"/>
                    <a:pt x="86" y="389"/>
                  </a:cubicBezTo>
                  <a:cubicBezTo>
                    <a:pt x="59" y="391"/>
                    <a:pt x="32" y="394"/>
                    <a:pt x="6" y="399"/>
                  </a:cubicBezTo>
                  <a:cubicBezTo>
                    <a:pt x="3" y="413"/>
                    <a:pt x="1" y="427"/>
                    <a:pt x="0" y="441"/>
                  </a:cubicBezTo>
                  <a:cubicBezTo>
                    <a:pt x="24" y="454"/>
                    <a:pt x="49" y="466"/>
                    <a:pt x="74" y="476"/>
                  </a:cubicBezTo>
                  <a:cubicBezTo>
                    <a:pt x="74" y="487"/>
                    <a:pt x="74" y="497"/>
                    <a:pt x="75" y="508"/>
                  </a:cubicBezTo>
                  <a:cubicBezTo>
                    <a:pt x="75" y="518"/>
                    <a:pt x="76" y="529"/>
                    <a:pt x="78" y="539"/>
                  </a:cubicBezTo>
                  <a:cubicBezTo>
                    <a:pt x="53" y="551"/>
                    <a:pt x="30" y="563"/>
                    <a:pt x="6" y="577"/>
                  </a:cubicBezTo>
                  <a:cubicBezTo>
                    <a:pt x="9" y="591"/>
                    <a:pt x="12" y="605"/>
                    <a:pt x="16" y="619"/>
                  </a:cubicBezTo>
                  <a:cubicBezTo>
                    <a:pt x="44" y="623"/>
                    <a:pt x="71" y="625"/>
                    <a:pt x="98" y="625"/>
                  </a:cubicBezTo>
                  <a:cubicBezTo>
                    <a:pt x="102" y="635"/>
                    <a:pt x="106" y="645"/>
                    <a:pt x="110" y="654"/>
                  </a:cubicBezTo>
                  <a:cubicBezTo>
                    <a:pt x="114" y="664"/>
                    <a:pt x="119" y="674"/>
                    <a:pt x="124" y="683"/>
                  </a:cubicBezTo>
                  <a:cubicBezTo>
                    <a:pt x="106" y="702"/>
                    <a:pt x="88" y="723"/>
                    <a:pt x="71" y="744"/>
                  </a:cubicBezTo>
                  <a:cubicBezTo>
                    <a:pt x="79" y="756"/>
                    <a:pt x="87" y="768"/>
                    <a:pt x="96" y="779"/>
                  </a:cubicBezTo>
                  <a:cubicBezTo>
                    <a:pt x="123" y="773"/>
                    <a:pt x="149" y="765"/>
                    <a:pt x="174" y="755"/>
                  </a:cubicBezTo>
                  <a:cubicBezTo>
                    <a:pt x="181" y="763"/>
                    <a:pt x="189" y="771"/>
                    <a:pt x="196" y="778"/>
                  </a:cubicBezTo>
                  <a:cubicBezTo>
                    <a:pt x="204" y="786"/>
                    <a:pt x="211" y="793"/>
                    <a:pt x="220" y="800"/>
                  </a:cubicBezTo>
                  <a:cubicBezTo>
                    <a:pt x="209" y="824"/>
                    <a:pt x="200" y="850"/>
                    <a:pt x="192" y="876"/>
                  </a:cubicBezTo>
                  <a:cubicBezTo>
                    <a:pt x="204" y="884"/>
                    <a:pt x="216" y="892"/>
                    <a:pt x="228" y="900"/>
                  </a:cubicBezTo>
                  <a:cubicBezTo>
                    <a:pt x="251" y="884"/>
                    <a:pt x="272" y="867"/>
                    <a:pt x="293" y="849"/>
                  </a:cubicBezTo>
                  <a:cubicBezTo>
                    <a:pt x="302" y="854"/>
                    <a:pt x="311" y="858"/>
                    <a:pt x="321" y="863"/>
                  </a:cubicBezTo>
                  <a:cubicBezTo>
                    <a:pt x="331" y="867"/>
                    <a:pt x="341" y="871"/>
                    <a:pt x="351" y="874"/>
                  </a:cubicBezTo>
                  <a:cubicBezTo>
                    <a:pt x="350" y="901"/>
                    <a:pt x="351" y="928"/>
                    <a:pt x="353" y="955"/>
                  </a:cubicBezTo>
                  <a:cubicBezTo>
                    <a:pt x="366" y="959"/>
                    <a:pt x="380" y="962"/>
                    <a:pt x="394" y="965"/>
                  </a:cubicBezTo>
                  <a:cubicBezTo>
                    <a:pt x="410" y="942"/>
                    <a:pt x="424" y="918"/>
                    <a:pt x="436" y="894"/>
                  </a:cubicBezTo>
                  <a:cubicBezTo>
                    <a:pt x="447" y="895"/>
                    <a:pt x="457" y="896"/>
                    <a:pt x="468" y="896"/>
                  </a:cubicBezTo>
                  <a:cubicBezTo>
                    <a:pt x="479" y="897"/>
                    <a:pt x="489" y="897"/>
                    <a:pt x="500" y="896"/>
                  </a:cubicBezTo>
                  <a:cubicBezTo>
                    <a:pt x="509" y="921"/>
                    <a:pt x="519" y="947"/>
                    <a:pt x="531" y="971"/>
                  </a:cubicBezTo>
                  <a:cubicBezTo>
                    <a:pt x="545" y="969"/>
                    <a:pt x="559" y="967"/>
                    <a:pt x="573" y="965"/>
                  </a:cubicBezTo>
                  <a:cubicBezTo>
                    <a:pt x="580" y="937"/>
                    <a:pt x="584" y="911"/>
                    <a:pt x="587" y="884"/>
                  </a:cubicBezTo>
                  <a:cubicBezTo>
                    <a:pt x="597" y="881"/>
                    <a:pt x="607" y="878"/>
                    <a:pt x="617" y="875"/>
                  </a:cubicBezTo>
                  <a:cubicBezTo>
                    <a:pt x="627" y="871"/>
                    <a:pt x="637" y="867"/>
                    <a:pt x="647" y="863"/>
                  </a:cubicBezTo>
                  <a:cubicBezTo>
                    <a:pt x="664" y="883"/>
                    <a:pt x="683" y="903"/>
                    <a:pt x="703" y="921"/>
                  </a:cubicBezTo>
                  <a:cubicBezTo>
                    <a:pt x="716" y="915"/>
                    <a:pt x="728" y="908"/>
                    <a:pt x="740" y="900"/>
                  </a:cubicBezTo>
                  <a:cubicBezTo>
                    <a:pt x="736" y="873"/>
                    <a:pt x="731" y="846"/>
                    <a:pt x="723" y="820"/>
                  </a:cubicBezTo>
                  <a:cubicBezTo>
                    <a:pt x="732" y="814"/>
                    <a:pt x="740" y="807"/>
                    <a:pt x="748" y="800"/>
                  </a:cubicBezTo>
                  <a:cubicBezTo>
                    <a:pt x="757" y="794"/>
                    <a:pt x="764" y="786"/>
                    <a:pt x="772" y="779"/>
                  </a:cubicBezTo>
                  <a:cubicBezTo>
                    <a:pt x="795" y="792"/>
                    <a:pt x="820" y="803"/>
                    <a:pt x="845" y="813"/>
                  </a:cubicBezTo>
                  <a:cubicBezTo>
                    <a:pt x="855" y="802"/>
                    <a:pt x="864" y="791"/>
                    <a:pt x="872" y="780"/>
                  </a:cubicBezTo>
                  <a:cubicBezTo>
                    <a:pt x="859" y="756"/>
                    <a:pt x="844" y="733"/>
                    <a:pt x="828" y="711"/>
                  </a:cubicBezTo>
                  <a:cubicBezTo>
                    <a:pt x="834" y="702"/>
                    <a:pt x="839" y="693"/>
                    <a:pt x="844" y="684"/>
                  </a:cubicBezTo>
                  <a:cubicBezTo>
                    <a:pt x="849" y="674"/>
                    <a:pt x="854" y="665"/>
                    <a:pt x="858" y="655"/>
                  </a:cubicBezTo>
                  <a:cubicBezTo>
                    <a:pt x="885" y="659"/>
                    <a:pt x="911" y="660"/>
                    <a:pt x="939" y="661"/>
                  </a:cubicBezTo>
                  <a:cubicBezTo>
                    <a:pt x="944" y="647"/>
                    <a:pt x="948" y="634"/>
                    <a:pt x="952" y="620"/>
                  </a:cubicBezTo>
                  <a:cubicBezTo>
                    <a:pt x="931" y="602"/>
                    <a:pt x="908" y="586"/>
                    <a:pt x="886" y="572"/>
                  </a:cubicBezTo>
                  <a:cubicBezTo>
                    <a:pt x="888" y="561"/>
                    <a:pt x="890" y="551"/>
                    <a:pt x="891" y="541"/>
                  </a:cubicBezTo>
                  <a:close/>
                  <a:moveTo>
                    <a:pt x="803" y="529"/>
                  </a:moveTo>
                  <a:cubicBezTo>
                    <a:pt x="798" y="568"/>
                    <a:pt x="785" y="606"/>
                    <a:pt x="766" y="641"/>
                  </a:cubicBezTo>
                  <a:cubicBezTo>
                    <a:pt x="747" y="676"/>
                    <a:pt x="721" y="707"/>
                    <a:pt x="691" y="732"/>
                  </a:cubicBezTo>
                  <a:cubicBezTo>
                    <a:pt x="661" y="758"/>
                    <a:pt x="626" y="778"/>
                    <a:pt x="588" y="790"/>
                  </a:cubicBezTo>
                  <a:cubicBezTo>
                    <a:pt x="551" y="803"/>
                    <a:pt x="511" y="809"/>
                    <a:pt x="472" y="807"/>
                  </a:cubicBezTo>
                  <a:cubicBezTo>
                    <a:pt x="432" y="806"/>
                    <a:pt x="393" y="797"/>
                    <a:pt x="357" y="781"/>
                  </a:cubicBezTo>
                  <a:cubicBezTo>
                    <a:pt x="320" y="765"/>
                    <a:pt x="287" y="743"/>
                    <a:pt x="259" y="715"/>
                  </a:cubicBezTo>
                  <a:cubicBezTo>
                    <a:pt x="230" y="687"/>
                    <a:pt x="207" y="654"/>
                    <a:pt x="191" y="618"/>
                  </a:cubicBezTo>
                  <a:cubicBezTo>
                    <a:pt x="175" y="582"/>
                    <a:pt x="166" y="543"/>
                    <a:pt x="164" y="503"/>
                  </a:cubicBezTo>
                  <a:cubicBezTo>
                    <a:pt x="161" y="464"/>
                    <a:pt x="167" y="424"/>
                    <a:pt x="179" y="386"/>
                  </a:cubicBezTo>
                  <a:cubicBezTo>
                    <a:pt x="191" y="349"/>
                    <a:pt x="211" y="313"/>
                    <a:pt x="236" y="283"/>
                  </a:cubicBezTo>
                  <a:cubicBezTo>
                    <a:pt x="261" y="252"/>
                    <a:pt x="292" y="226"/>
                    <a:pt x="326" y="207"/>
                  </a:cubicBezTo>
                  <a:cubicBezTo>
                    <a:pt x="361" y="187"/>
                    <a:pt x="399" y="174"/>
                    <a:pt x="438" y="168"/>
                  </a:cubicBezTo>
                  <a:cubicBezTo>
                    <a:pt x="477" y="163"/>
                    <a:pt x="517" y="164"/>
                    <a:pt x="556" y="173"/>
                  </a:cubicBezTo>
                  <a:cubicBezTo>
                    <a:pt x="594" y="182"/>
                    <a:pt x="632" y="198"/>
                    <a:pt x="664" y="220"/>
                  </a:cubicBezTo>
                  <a:cubicBezTo>
                    <a:pt x="697" y="242"/>
                    <a:pt x="726" y="271"/>
                    <a:pt x="748" y="303"/>
                  </a:cubicBezTo>
                  <a:cubicBezTo>
                    <a:pt x="771" y="336"/>
                    <a:pt x="787" y="372"/>
                    <a:pt x="797" y="411"/>
                  </a:cubicBezTo>
                  <a:cubicBezTo>
                    <a:pt x="806" y="450"/>
                    <a:pt x="808" y="490"/>
                    <a:pt x="803" y="529"/>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24" name="Oval 16">
              <a:extLst>
                <a:ext uri="{FF2B5EF4-FFF2-40B4-BE49-F238E27FC236}">
                  <a16:creationId xmlns:a16="http://schemas.microsoft.com/office/drawing/2014/main" id="{6EB3B2EE-EAC5-4D61-9430-FE89EAB0F70D}"/>
                </a:ext>
              </a:extLst>
            </p:cNvPr>
            <p:cNvSpPr>
              <a:spLocks noChangeArrowheads="1"/>
            </p:cNvSpPr>
            <p:nvPr/>
          </p:nvSpPr>
          <p:spPr bwMode="auto">
            <a:xfrm>
              <a:off x="8571596" y="1645333"/>
              <a:ext cx="718867" cy="729924"/>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25" name="Text Box 10">
              <a:extLst>
                <a:ext uri="{FF2B5EF4-FFF2-40B4-BE49-F238E27FC236}">
                  <a16:creationId xmlns:a16="http://schemas.microsoft.com/office/drawing/2014/main" id="{C9F1D54B-82E2-4BEE-B2F4-5B7293461C45}"/>
                </a:ext>
              </a:extLst>
            </p:cNvPr>
            <p:cNvSpPr txBox="1">
              <a:spLocks noChangeArrowheads="1"/>
            </p:cNvSpPr>
            <p:nvPr/>
          </p:nvSpPr>
          <p:spPr bwMode="auto">
            <a:xfrm>
              <a:off x="8650782" y="1854308"/>
              <a:ext cx="560495" cy="307777"/>
            </a:xfrm>
            <a:prstGeom prst="rect">
              <a:avLst/>
            </a:prstGeom>
            <a:noFill/>
            <a:ln w="9525">
              <a:noFill/>
              <a:miter lim="800000"/>
              <a:headEnd/>
              <a:tailEnd/>
            </a:ln>
          </p:spPr>
          <p:txBody>
            <a:bodyPr wrap="square" lIns="60960" tIns="30480" rIns="60960" bIns="30480">
              <a:spAutoFit/>
            </a:bodyPr>
            <a:lstStyle/>
            <a:p>
              <a:pPr algn="ctr" defTabSz="1450940"/>
              <a:r>
                <a:rPr lang="en-US" sz="1600" b="1" dirty="0">
                  <a:solidFill>
                    <a:schemeClr val="bg1"/>
                  </a:solidFill>
                  <a:latin typeface="微软雅黑 Light" panose="020B0502040204020203" pitchFamily="34" charset="-122"/>
                  <a:ea typeface="微软雅黑 Light" panose="020B0502040204020203" pitchFamily="34" charset="-122"/>
                  <a:cs typeface="Open Sans" pitchFamily="34" charset="0"/>
                </a:rPr>
                <a:t>10%</a:t>
              </a:r>
              <a:endParaRPr lang="en-US" sz="1333" b="1" dirty="0">
                <a:solidFill>
                  <a:schemeClr val="bg1"/>
                </a:solidFill>
                <a:latin typeface="微软雅黑 Light" panose="020B0502040204020203" pitchFamily="34" charset="-122"/>
                <a:ea typeface="微软雅黑 Light" panose="020B0502040204020203" pitchFamily="34" charset="-122"/>
                <a:cs typeface="Open Sans" pitchFamily="34" charset="0"/>
              </a:endParaRPr>
            </a:p>
          </p:txBody>
        </p:sp>
        <p:sp>
          <p:nvSpPr>
            <p:cNvPr id="26" name="Oval 23">
              <a:extLst>
                <a:ext uri="{FF2B5EF4-FFF2-40B4-BE49-F238E27FC236}">
                  <a16:creationId xmlns:a16="http://schemas.microsoft.com/office/drawing/2014/main" id="{A04A14CB-4BB8-4DD5-BA6C-DF93E1A4DF11}"/>
                </a:ext>
              </a:extLst>
            </p:cNvPr>
            <p:cNvSpPr>
              <a:spLocks noChangeArrowheads="1"/>
            </p:cNvSpPr>
            <p:nvPr/>
          </p:nvSpPr>
          <p:spPr bwMode="auto">
            <a:xfrm>
              <a:off x="8571596" y="3339075"/>
              <a:ext cx="718867" cy="729924"/>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27" name="Text Box 10">
              <a:extLst>
                <a:ext uri="{FF2B5EF4-FFF2-40B4-BE49-F238E27FC236}">
                  <a16:creationId xmlns:a16="http://schemas.microsoft.com/office/drawing/2014/main" id="{C50857B5-1A38-46D0-8494-3C7075135B68}"/>
                </a:ext>
              </a:extLst>
            </p:cNvPr>
            <p:cNvSpPr txBox="1">
              <a:spLocks noChangeArrowheads="1"/>
            </p:cNvSpPr>
            <p:nvPr/>
          </p:nvSpPr>
          <p:spPr bwMode="auto">
            <a:xfrm>
              <a:off x="8650782" y="3548050"/>
              <a:ext cx="560495" cy="307777"/>
            </a:xfrm>
            <a:prstGeom prst="rect">
              <a:avLst/>
            </a:prstGeom>
            <a:noFill/>
            <a:ln w="9525">
              <a:noFill/>
              <a:miter lim="800000"/>
              <a:headEnd/>
              <a:tailEnd/>
            </a:ln>
          </p:spPr>
          <p:txBody>
            <a:bodyPr wrap="square" lIns="60960" tIns="30480" rIns="60960" bIns="30480">
              <a:spAutoFit/>
            </a:bodyPr>
            <a:lstStyle/>
            <a:p>
              <a:pPr algn="ctr" defTabSz="1450940"/>
              <a:r>
                <a:rPr lang="en-US" sz="1600" b="1">
                  <a:solidFill>
                    <a:schemeClr val="bg1"/>
                  </a:solidFill>
                  <a:latin typeface="微软雅黑 Light" panose="020B0502040204020203" pitchFamily="34" charset="-122"/>
                  <a:ea typeface="微软雅黑 Light" panose="020B0502040204020203" pitchFamily="34" charset="-122"/>
                  <a:cs typeface="Open Sans" pitchFamily="34" charset="0"/>
                </a:rPr>
                <a:t>25%</a:t>
              </a:r>
              <a:endParaRPr lang="en-US" sz="1333" b="1">
                <a:solidFill>
                  <a:schemeClr val="bg1"/>
                </a:solidFill>
                <a:latin typeface="微软雅黑 Light" panose="020B0502040204020203" pitchFamily="34" charset="-122"/>
                <a:ea typeface="微软雅黑 Light" panose="020B0502040204020203" pitchFamily="34" charset="-122"/>
                <a:cs typeface="Open Sans" pitchFamily="34" charset="0"/>
              </a:endParaRPr>
            </a:p>
          </p:txBody>
        </p:sp>
        <p:sp>
          <p:nvSpPr>
            <p:cNvPr id="28" name="Oval 26">
              <a:extLst>
                <a:ext uri="{FF2B5EF4-FFF2-40B4-BE49-F238E27FC236}">
                  <a16:creationId xmlns:a16="http://schemas.microsoft.com/office/drawing/2014/main" id="{7498389E-83DF-4ED9-AEE0-E28EB5C9416C}"/>
                </a:ext>
              </a:extLst>
            </p:cNvPr>
            <p:cNvSpPr>
              <a:spLocks noChangeArrowheads="1"/>
            </p:cNvSpPr>
            <p:nvPr/>
          </p:nvSpPr>
          <p:spPr bwMode="auto">
            <a:xfrm>
              <a:off x="8616429" y="5159894"/>
              <a:ext cx="718867" cy="729924"/>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29" name="Text Box 10">
              <a:extLst>
                <a:ext uri="{FF2B5EF4-FFF2-40B4-BE49-F238E27FC236}">
                  <a16:creationId xmlns:a16="http://schemas.microsoft.com/office/drawing/2014/main" id="{C8B010CC-DEA0-4796-927F-2753384FF5B7}"/>
                </a:ext>
              </a:extLst>
            </p:cNvPr>
            <p:cNvSpPr txBox="1">
              <a:spLocks noChangeArrowheads="1"/>
            </p:cNvSpPr>
            <p:nvPr/>
          </p:nvSpPr>
          <p:spPr bwMode="auto">
            <a:xfrm>
              <a:off x="8695615" y="5368869"/>
              <a:ext cx="560495" cy="307777"/>
            </a:xfrm>
            <a:prstGeom prst="rect">
              <a:avLst/>
            </a:prstGeom>
            <a:noFill/>
            <a:ln w="9525">
              <a:noFill/>
              <a:miter lim="800000"/>
              <a:headEnd/>
              <a:tailEnd/>
            </a:ln>
          </p:spPr>
          <p:txBody>
            <a:bodyPr wrap="square" lIns="60960" tIns="30480" rIns="60960" bIns="30480">
              <a:spAutoFit/>
            </a:bodyPr>
            <a:lstStyle/>
            <a:p>
              <a:pPr algn="ctr" defTabSz="1450940"/>
              <a:r>
                <a:rPr lang="en-US" sz="1600" b="1">
                  <a:solidFill>
                    <a:schemeClr val="bg1"/>
                  </a:solidFill>
                  <a:latin typeface="微软雅黑 Light" panose="020B0502040204020203" pitchFamily="34" charset="-122"/>
                  <a:ea typeface="微软雅黑 Light" panose="020B0502040204020203" pitchFamily="34" charset="-122"/>
                  <a:cs typeface="Open Sans" pitchFamily="34" charset="0"/>
                </a:rPr>
                <a:t>20%</a:t>
              </a:r>
              <a:endParaRPr lang="en-US" sz="1333" b="1">
                <a:solidFill>
                  <a:schemeClr val="bg1"/>
                </a:solidFill>
                <a:latin typeface="微软雅黑 Light" panose="020B0502040204020203" pitchFamily="34" charset="-122"/>
                <a:ea typeface="微软雅黑 Light" panose="020B0502040204020203" pitchFamily="34" charset="-122"/>
                <a:cs typeface="Open Sans" pitchFamily="34" charset="0"/>
              </a:endParaRPr>
            </a:p>
          </p:txBody>
        </p:sp>
        <p:sp>
          <p:nvSpPr>
            <p:cNvPr id="30" name="Oval 28">
              <a:extLst>
                <a:ext uri="{FF2B5EF4-FFF2-40B4-BE49-F238E27FC236}">
                  <a16:creationId xmlns:a16="http://schemas.microsoft.com/office/drawing/2014/main" id="{3FADCD30-C1AC-4EF8-B13D-D0D623379D12}"/>
                </a:ext>
              </a:extLst>
            </p:cNvPr>
            <p:cNvSpPr>
              <a:spLocks noChangeArrowheads="1"/>
            </p:cNvSpPr>
            <p:nvPr/>
          </p:nvSpPr>
          <p:spPr bwMode="auto">
            <a:xfrm>
              <a:off x="2837133" y="2075693"/>
              <a:ext cx="718867" cy="729924"/>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31" name="Text Box 10">
              <a:extLst>
                <a:ext uri="{FF2B5EF4-FFF2-40B4-BE49-F238E27FC236}">
                  <a16:creationId xmlns:a16="http://schemas.microsoft.com/office/drawing/2014/main" id="{055CE6B7-794C-40D9-A62D-9A2F0C5B9291}"/>
                </a:ext>
              </a:extLst>
            </p:cNvPr>
            <p:cNvSpPr txBox="1">
              <a:spLocks noChangeArrowheads="1"/>
            </p:cNvSpPr>
            <p:nvPr/>
          </p:nvSpPr>
          <p:spPr bwMode="auto">
            <a:xfrm>
              <a:off x="2916319" y="2284668"/>
              <a:ext cx="560495" cy="307777"/>
            </a:xfrm>
            <a:prstGeom prst="rect">
              <a:avLst/>
            </a:prstGeom>
            <a:noFill/>
            <a:ln w="9525">
              <a:noFill/>
              <a:miter lim="800000"/>
              <a:headEnd/>
              <a:tailEnd/>
            </a:ln>
          </p:spPr>
          <p:txBody>
            <a:bodyPr wrap="square" lIns="60960" tIns="30480" rIns="60960" bIns="30480">
              <a:spAutoFit/>
            </a:bodyPr>
            <a:lstStyle/>
            <a:p>
              <a:pPr algn="ctr" defTabSz="1450940"/>
              <a:r>
                <a:rPr lang="en-US" sz="1600" b="1" dirty="0">
                  <a:solidFill>
                    <a:schemeClr val="bg1"/>
                  </a:solidFill>
                  <a:latin typeface="微软雅黑 Light" panose="020B0502040204020203" pitchFamily="34" charset="-122"/>
                  <a:ea typeface="微软雅黑 Light" panose="020B0502040204020203" pitchFamily="34" charset="-122"/>
                  <a:cs typeface="Open Sans" pitchFamily="34" charset="0"/>
                </a:rPr>
                <a:t>20%</a:t>
              </a:r>
              <a:endParaRPr lang="en-US" sz="1333" b="1" dirty="0">
                <a:solidFill>
                  <a:schemeClr val="bg1"/>
                </a:solidFill>
                <a:latin typeface="微软雅黑 Light" panose="020B0502040204020203" pitchFamily="34" charset="-122"/>
                <a:ea typeface="微软雅黑 Light" panose="020B0502040204020203" pitchFamily="34" charset="-122"/>
                <a:cs typeface="Open Sans" pitchFamily="34" charset="0"/>
              </a:endParaRPr>
            </a:p>
          </p:txBody>
        </p:sp>
        <p:sp>
          <p:nvSpPr>
            <p:cNvPr id="32" name="Oval 32">
              <a:extLst>
                <a:ext uri="{FF2B5EF4-FFF2-40B4-BE49-F238E27FC236}">
                  <a16:creationId xmlns:a16="http://schemas.microsoft.com/office/drawing/2014/main" id="{5EDED893-ADA9-4480-A4A0-AA9D5E013279}"/>
                </a:ext>
              </a:extLst>
            </p:cNvPr>
            <p:cNvSpPr>
              <a:spLocks noChangeArrowheads="1"/>
            </p:cNvSpPr>
            <p:nvPr/>
          </p:nvSpPr>
          <p:spPr bwMode="auto">
            <a:xfrm>
              <a:off x="2837133" y="3998965"/>
              <a:ext cx="718867" cy="729924"/>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33" name="Text Box 10">
              <a:extLst>
                <a:ext uri="{FF2B5EF4-FFF2-40B4-BE49-F238E27FC236}">
                  <a16:creationId xmlns:a16="http://schemas.microsoft.com/office/drawing/2014/main" id="{AD6F1C38-AC4D-4A41-B078-659A25F58D92}"/>
                </a:ext>
              </a:extLst>
            </p:cNvPr>
            <p:cNvSpPr txBox="1">
              <a:spLocks noChangeArrowheads="1"/>
            </p:cNvSpPr>
            <p:nvPr/>
          </p:nvSpPr>
          <p:spPr bwMode="auto">
            <a:xfrm>
              <a:off x="2916319" y="4207940"/>
              <a:ext cx="560495" cy="307777"/>
            </a:xfrm>
            <a:prstGeom prst="rect">
              <a:avLst/>
            </a:prstGeom>
            <a:noFill/>
            <a:ln w="9525">
              <a:noFill/>
              <a:miter lim="800000"/>
              <a:headEnd/>
              <a:tailEnd/>
            </a:ln>
          </p:spPr>
          <p:txBody>
            <a:bodyPr wrap="square" lIns="60960" tIns="30480" rIns="60960" bIns="30480">
              <a:spAutoFit/>
            </a:bodyPr>
            <a:lstStyle/>
            <a:p>
              <a:pPr algn="ctr" defTabSz="1450940"/>
              <a:r>
                <a:rPr lang="en-US" sz="1600" b="1" dirty="0">
                  <a:solidFill>
                    <a:schemeClr val="bg1"/>
                  </a:solidFill>
                  <a:latin typeface="微软雅黑 Light" panose="020B0502040204020203" pitchFamily="34" charset="-122"/>
                  <a:ea typeface="微软雅黑 Light" panose="020B0502040204020203" pitchFamily="34" charset="-122"/>
                  <a:cs typeface="Open Sans" pitchFamily="34" charset="0"/>
                </a:rPr>
                <a:t>25%</a:t>
              </a:r>
              <a:endParaRPr lang="en-US" sz="1333" b="1" dirty="0">
                <a:solidFill>
                  <a:schemeClr val="bg1"/>
                </a:solidFill>
                <a:latin typeface="微软雅黑 Light" panose="020B0502040204020203" pitchFamily="34" charset="-122"/>
                <a:ea typeface="微软雅黑 Light" panose="020B0502040204020203" pitchFamily="34" charset="-122"/>
                <a:cs typeface="Open Sans" pitchFamily="34" charset="0"/>
              </a:endParaRPr>
            </a:p>
          </p:txBody>
        </p:sp>
        <p:grpSp>
          <p:nvGrpSpPr>
            <p:cNvPr id="34" name="Group 39">
              <a:extLst>
                <a:ext uri="{FF2B5EF4-FFF2-40B4-BE49-F238E27FC236}">
                  <a16:creationId xmlns:a16="http://schemas.microsoft.com/office/drawing/2014/main" id="{811269EC-5A5E-4E39-9B44-B2AC9F377392}"/>
                </a:ext>
              </a:extLst>
            </p:cNvPr>
            <p:cNvGrpSpPr/>
            <p:nvPr/>
          </p:nvGrpSpPr>
          <p:grpSpPr>
            <a:xfrm>
              <a:off x="6308263" y="5250384"/>
              <a:ext cx="610384" cy="496685"/>
              <a:chOff x="1550139" y="1314466"/>
              <a:chExt cx="509139" cy="414300"/>
            </a:xfrm>
            <a:solidFill>
              <a:schemeClr val="accent1"/>
            </a:solidFill>
          </p:grpSpPr>
          <p:sp>
            <p:nvSpPr>
              <p:cNvPr id="35" name="Freeform 5">
                <a:extLst>
                  <a:ext uri="{FF2B5EF4-FFF2-40B4-BE49-F238E27FC236}">
                    <a16:creationId xmlns:a16="http://schemas.microsoft.com/office/drawing/2014/main" id="{74EA0DCE-4BC3-430B-9341-8FAFA2B6D632}"/>
                  </a:ext>
                </a:extLst>
              </p:cNvPr>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36" name="Freeform 6">
                <a:extLst>
                  <a:ext uri="{FF2B5EF4-FFF2-40B4-BE49-F238E27FC236}">
                    <a16:creationId xmlns:a16="http://schemas.microsoft.com/office/drawing/2014/main" id="{FA380CEA-2AD3-45E9-AE42-B51CB8A5F1FD}"/>
                  </a:ext>
                </a:extLst>
              </p:cNvPr>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37" name="Oval 7">
                <a:extLst>
                  <a:ext uri="{FF2B5EF4-FFF2-40B4-BE49-F238E27FC236}">
                    <a16:creationId xmlns:a16="http://schemas.microsoft.com/office/drawing/2014/main" id="{C3DC6CBE-3F1F-4365-9958-34E190EE2032}"/>
                  </a:ext>
                </a:extLst>
              </p:cNvPr>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grpSp>
        <p:sp>
          <p:nvSpPr>
            <p:cNvPr id="38" name="Freeform 34">
              <a:extLst>
                <a:ext uri="{FF2B5EF4-FFF2-40B4-BE49-F238E27FC236}">
                  <a16:creationId xmlns:a16="http://schemas.microsoft.com/office/drawing/2014/main" id="{D5005D03-4C55-4B3C-869A-430E4E17A6AE}"/>
                </a:ext>
              </a:extLst>
            </p:cNvPr>
            <p:cNvSpPr>
              <a:spLocks/>
            </p:cNvSpPr>
            <p:nvPr/>
          </p:nvSpPr>
          <p:spPr bwMode="auto">
            <a:xfrm>
              <a:off x="6918647" y="1879613"/>
              <a:ext cx="442383" cy="391056"/>
            </a:xfrm>
            <a:custGeom>
              <a:avLst/>
              <a:gdLst>
                <a:gd name="T0" fmla="*/ 136 w 136"/>
                <a:gd name="T1" fmla="*/ 48 h 120"/>
                <a:gd name="T2" fmla="*/ 68 w 136"/>
                <a:gd name="T3" fmla="*/ 0 h 120"/>
                <a:gd name="T4" fmla="*/ 0 w 136"/>
                <a:gd name="T5" fmla="*/ 48 h 120"/>
                <a:gd name="T6" fmla="*/ 37 w 136"/>
                <a:gd name="T7" fmla="*/ 91 h 120"/>
                <a:gd name="T8" fmla="*/ 22 w 136"/>
                <a:gd name="T9" fmla="*/ 120 h 120"/>
                <a:gd name="T10" fmla="*/ 73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39" name="Freeform 55">
              <a:extLst>
                <a:ext uri="{FF2B5EF4-FFF2-40B4-BE49-F238E27FC236}">
                  <a16:creationId xmlns:a16="http://schemas.microsoft.com/office/drawing/2014/main" id="{C9A51A9C-FF17-4F1D-86DF-B73EBC3512F1}"/>
                </a:ext>
              </a:extLst>
            </p:cNvPr>
            <p:cNvSpPr>
              <a:spLocks noEditPoints="1"/>
            </p:cNvSpPr>
            <p:nvPr/>
          </p:nvSpPr>
          <p:spPr bwMode="auto">
            <a:xfrm>
              <a:off x="6814559" y="3397590"/>
              <a:ext cx="696207" cy="728591"/>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grpSp>
          <p:nvGrpSpPr>
            <p:cNvPr id="40" name="Group 45">
              <a:extLst>
                <a:ext uri="{FF2B5EF4-FFF2-40B4-BE49-F238E27FC236}">
                  <a16:creationId xmlns:a16="http://schemas.microsoft.com/office/drawing/2014/main" id="{ED1BF211-5766-4DF5-9239-CAAA383914B9}"/>
                </a:ext>
              </a:extLst>
            </p:cNvPr>
            <p:cNvGrpSpPr/>
            <p:nvPr/>
          </p:nvGrpSpPr>
          <p:grpSpPr>
            <a:xfrm>
              <a:off x="5414047" y="2211296"/>
              <a:ext cx="685139" cy="674264"/>
              <a:chOff x="1587575" y="2265358"/>
              <a:chExt cx="314468" cy="309477"/>
            </a:xfrm>
            <a:solidFill>
              <a:schemeClr val="accent2"/>
            </a:solidFill>
          </p:grpSpPr>
          <p:sp>
            <p:nvSpPr>
              <p:cNvPr id="41" name="Freeform 59">
                <a:extLst>
                  <a:ext uri="{FF2B5EF4-FFF2-40B4-BE49-F238E27FC236}">
                    <a16:creationId xmlns:a16="http://schemas.microsoft.com/office/drawing/2014/main" id="{8320F6E3-7ADE-4142-B3F2-1F5784F98C79}"/>
                  </a:ext>
                </a:extLst>
              </p:cNvPr>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42" name="Oval 60">
                <a:extLst>
                  <a:ext uri="{FF2B5EF4-FFF2-40B4-BE49-F238E27FC236}">
                    <a16:creationId xmlns:a16="http://schemas.microsoft.com/office/drawing/2014/main" id="{77CB5D18-9F72-4EE4-B379-FD6968BC46B6}"/>
                  </a:ext>
                </a:extLst>
              </p:cNvPr>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grpSp>
        <p:grpSp>
          <p:nvGrpSpPr>
            <p:cNvPr id="43" name="Group 48">
              <a:extLst>
                <a:ext uri="{FF2B5EF4-FFF2-40B4-BE49-F238E27FC236}">
                  <a16:creationId xmlns:a16="http://schemas.microsoft.com/office/drawing/2014/main" id="{EFF91FBE-D2C9-44F1-8C53-A61FF564AEA7}"/>
                </a:ext>
              </a:extLst>
            </p:cNvPr>
            <p:cNvGrpSpPr/>
            <p:nvPr/>
          </p:nvGrpSpPr>
          <p:grpSpPr>
            <a:xfrm>
              <a:off x="4870228" y="4081784"/>
              <a:ext cx="498429" cy="562184"/>
              <a:chOff x="5513440" y="1766202"/>
              <a:chExt cx="429274" cy="484183"/>
            </a:xfrm>
            <a:solidFill>
              <a:schemeClr val="accent2"/>
            </a:solidFill>
          </p:grpSpPr>
          <p:sp>
            <p:nvSpPr>
              <p:cNvPr id="44" name="Freeform 147">
                <a:extLst>
                  <a:ext uri="{FF2B5EF4-FFF2-40B4-BE49-F238E27FC236}">
                    <a16:creationId xmlns:a16="http://schemas.microsoft.com/office/drawing/2014/main" id="{486C6343-9E90-42E2-9605-5493AFD3011D}"/>
                  </a:ext>
                </a:extLst>
              </p:cNvPr>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45" name="Freeform 148">
                <a:extLst>
                  <a:ext uri="{FF2B5EF4-FFF2-40B4-BE49-F238E27FC236}">
                    <a16:creationId xmlns:a16="http://schemas.microsoft.com/office/drawing/2014/main" id="{2C76CB30-035C-41EE-B94E-E37BB5C2362C}"/>
                  </a:ext>
                </a:extLst>
              </p:cNvPr>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sp>
            <p:nvSpPr>
              <p:cNvPr id="46" name="Freeform 149">
                <a:extLst>
                  <a:ext uri="{FF2B5EF4-FFF2-40B4-BE49-F238E27FC236}">
                    <a16:creationId xmlns:a16="http://schemas.microsoft.com/office/drawing/2014/main" id="{7B4EEE46-4E60-4BB5-BADD-12296787BB53}"/>
                  </a:ext>
                </a:extLst>
              </p:cNvPr>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latin typeface="微软雅黑 Light" panose="020B0502040204020203" pitchFamily="34" charset="-122"/>
                  <a:ea typeface="微软雅黑 Light" panose="020B0502040204020203" pitchFamily="34" charset="-122"/>
                </a:endParaRPr>
              </a:p>
            </p:txBody>
          </p:sp>
        </p:grpSp>
        <p:sp>
          <p:nvSpPr>
            <p:cNvPr id="47" name="Rectangle 11">
              <a:extLst>
                <a:ext uri="{FF2B5EF4-FFF2-40B4-BE49-F238E27FC236}">
                  <a16:creationId xmlns:a16="http://schemas.microsoft.com/office/drawing/2014/main" id="{F72C78B6-5DC1-49D6-B799-99EDF92DED81}"/>
                </a:ext>
              </a:extLst>
            </p:cNvPr>
            <p:cNvSpPr/>
            <p:nvPr/>
          </p:nvSpPr>
          <p:spPr>
            <a:xfrm>
              <a:off x="9335296" y="1934628"/>
              <a:ext cx="2451995" cy="825291"/>
            </a:xfrm>
            <a:prstGeom prst="rect">
              <a:avLst/>
            </a:prstGeom>
          </p:spPr>
          <p:txBody>
            <a:bodyPr wrap="square">
              <a:spAutoFit/>
            </a:bodyPr>
            <a:lstStyle/>
            <a:p>
              <a:pP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48" name="Rectangle 11">
              <a:extLst>
                <a:ext uri="{FF2B5EF4-FFF2-40B4-BE49-F238E27FC236}">
                  <a16:creationId xmlns:a16="http://schemas.microsoft.com/office/drawing/2014/main" id="{89C8121E-AFF1-4B49-BFCE-7655029C608C}"/>
                </a:ext>
              </a:extLst>
            </p:cNvPr>
            <p:cNvSpPr/>
            <p:nvPr/>
          </p:nvSpPr>
          <p:spPr>
            <a:xfrm>
              <a:off x="9335297" y="154556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49" name="Rectangle 11">
              <a:extLst>
                <a:ext uri="{FF2B5EF4-FFF2-40B4-BE49-F238E27FC236}">
                  <a16:creationId xmlns:a16="http://schemas.microsoft.com/office/drawing/2014/main" id="{4D758ACD-6168-46D8-B492-56AFE5A6D8CD}"/>
                </a:ext>
              </a:extLst>
            </p:cNvPr>
            <p:cNvSpPr/>
            <p:nvPr/>
          </p:nvSpPr>
          <p:spPr>
            <a:xfrm>
              <a:off x="9335296" y="3587808"/>
              <a:ext cx="2451995" cy="825291"/>
            </a:xfrm>
            <a:prstGeom prst="rect">
              <a:avLst/>
            </a:prstGeom>
          </p:spPr>
          <p:txBody>
            <a:bodyPr wrap="square">
              <a:spAutoFit/>
            </a:bodyPr>
            <a:lstStyle/>
            <a:p>
              <a:pP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50" name="Rectangle 11">
              <a:extLst>
                <a:ext uri="{FF2B5EF4-FFF2-40B4-BE49-F238E27FC236}">
                  <a16:creationId xmlns:a16="http://schemas.microsoft.com/office/drawing/2014/main" id="{9F7D8089-FA6B-46B1-AAB0-1C546D5B085F}"/>
                </a:ext>
              </a:extLst>
            </p:cNvPr>
            <p:cNvSpPr/>
            <p:nvPr/>
          </p:nvSpPr>
          <p:spPr>
            <a:xfrm>
              <a:off x="9335297" y="319874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51" name="Rectangle 11">
              <a:extLst>
                <a:ext uri="{FF2B5EF4-FFF2-40B4-BE49-F238E27FC236}">
                  <a16:creationId xmlns:a16="http://schemas.microsoft.com/office/drawing/2014/main" id="{B3050A07-3E06-4168-B0F9-046D94E4794A}"/>
                </a:ext>
              </a:extLst>
            </p:cNvPr>
            <p:cNvSpPr/>
            <p:nvPr/>
          </p:nvSpPr>
          <p:spPr>
            <a:xfrm>
              <a:off x="9335296" y="5366131"/>
              <a:ext cx="2451995" cy="825291"/>
            </a:xfrm>
            <a:prstGeom prst="rect">
              <a:avLst/>
            </a:prstGeom>
          </p:spPr>
          <p:txBody>
            <a:bodyPr wrap="square">
              <a:spAutoFit/>
            </a:bodyPr>
            <a:lstStyle/>
            <a:p>
              <a:pP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52" name="Rectangle 11">
              <a:extLst>
                <a:ext uri="{FF2B5EF4-FFF2-40B4-BE49-F238E27FC236}">
                  <a16:creationId xmlns:a16="http://schemas.microsoft.com/office/drawing/2014/main" id="{E6D638AC-270D-412F-BD7D-D4A9F169C75D}"/>
                </a:ext>
              </a:extLst>
            </p:cNvPr>
            <p:cNvSpPr/>
            <p:nvPr/>
          </p:nvSpPr>
          <p:spPr>
            <a:xfrm>
              <a:off x="9335297" y="4977071"/>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53" name="Rectangle 11">
              <a:extLst>
                <a:ext uri="{FF2B5EF4-FFF2-40B4-BE49-F238E27FC236}">
                  <a16:creationId xmlns:a16="http://schemas.microsoft.com/office/drawing/2014/main" id="{9B18CDF5-FFBC-43B8-8172-C45417292C31}"/>
                </a:ext>
              </a:extLst>
            </p:cNvPr>
            <p:cNvSpPr/>
            <p:nvPr/>
          </p:nvSpPr>
          <p:spPr>
            <a:xfrm>
              <a:off x="336232" y="2337013"/>
              <a:ext cx="2451995" cy="825291"/>
            </a:xfrm>
            <a:prstGeom prst="rect">
              <a:avLst/>
            </a:prstGeom>
          </p:spPr>
          <p:txBody>
            <a:bodyPr wrap="square">
              <a:spAutoFit/>
            </a:bodyPr>
            <a:lstStyle/>
            <a:p>
              <a:pPr algn="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54" name="Rectangle 11">
              <a:extLst>
                <a:ext uri="{FF2B5EF4-FFF2-40B4-BE49-F238E27FC236}">
                  <a16:creationId xmlns:a16="http://schemas.microsoft.com/office/drawing/2014/main" id="{582D5D01-9BB4-41EE-AA20-7ECA1C6DA637}"/>
                </a:ext>
              </a:extLst>
            </p:cNvPr>
            <p:cNvSpPr/>
            <p:nvPr/>
          </p:nvSpPr>
          <p:spPr>
            <a:xfrm>
              <a:off x="1438646" y="1947953"/>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55" name="Rectangle 11">
              <a:extLst>
                <a:ext uri="{FF2B5EF4-FFF2-40B4-BE49-F238E27FC236}">
                  <a16:creationId xmlns:a16="http://schemas.microsoft.com/office/drawing/2014/main" id="{EE35B387-747C-4044-A6E3-CB7E5FF5D503}"/>
                </a:ext>
              </a:extLst>
            </p:cNvPr>
            <p:cNvSpPr/>
            <p:nvPr/>
          </p:nvSpPr>
          <p:spPr>
            <a:xfrm>
              <a:off x="336232" y="4239049"/>
              <a:ext cx="2451995" cy="825291"/>
            </a:xfrm>
            <a:prstGeom prst="rect">
              <a:avLst/>
            </a:prstGeom>
          </p:spPr>
          <p:txBody>
            <a:bodyPr wrap="square">
              <a:spAutoFit/>
            </a:bodyPr>
            <a:lstStyle/>
            <a:p>
              <a:pPr algn="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56" name="Rectangle 11">
              <a:extLst>
                <a:ext uri="{FF2B5EF4-FFF2-40B4-BE49-F238E27FC236}">
                  <a16:creationId xmlns:a16="http://schemas.microsoft.com/office/drawing/2014/main" id="{A2D34FC4-A2C7-4EDC-8BF7-25299753BD5A}"/>
                </a:ext>
              </a:extLst>
            </p:cNvPr>
            <p:cNvSpPr/>
            <p:nvPr/>
          </p:nvSpPr>
          <p:spPr>
            <a:xfrm>
              <a:off x="1438646" y="3849989"/>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grpSp>
    </p:spTree>
    <p:extLst>
      <p:ext uri="{BB962C8B-B14F-4D97-AF65-F5344CB8AC3E}">
        <p14:creationId xmlns:p14="http://schemas.microsoft.com/office/powerpoint/2010/main" val="393260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C8EA7A4E-3ACB-4424-B975-3318B0DC7308}"/>
              </a:ext>
            </a:extLst>
          </p:cNvPr>
          <p:cNvGrpSpPr/>
          <p:nvPr/>
        </p:nvGrpSpPr>
        <p:grpSpPr>
          <a:xfrm>
            <a:off x="366776" y="486247"/>
            <a:ext cx="1062574" cy="847972"/>
            <a:chOff x="505762" y="552565"/>
            <a:chExt cx="927289" cy="740010"/>
          </a:xfrm>
        </p:grpSpPr>
        <p:sp>
          <p:nvSpPr>
            <p:cNvPr id="9" name="菱形 16">
              <a:extLst>
                <a:ext uri="{FF2B5EF4-FFF2-40B4-BE49-F238E27FC236}">
                  <a16:creationId xmlns:a16="http://schemas.microsoft.com/office/drawing/2014/main" id="{EEFA0DE5-D469-4CFE-9C23-DF685B7EE811}"/>
                </a:ext>
              </a:extLst>
            </p:cNvPr>
            <p:cNvSpPr/>
            <p:nvPr/>
          </p:nvSpPr>
          <p:spPr>
            <a:xfrm>
              <a:off x="826209" y="632254"/>
              <a:ext cx="606842" cy="606842"/>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 name="菱形 17">
              <a:extLst>
                <a:ext uri="{FF2B5EF4-FFF2-40B4-BE49-F238E27FC236}">
                  <a16:creationId xmlns:a16="http://schemas.microsoft.com/office/drawing/2014/main" id="{319E2CD1-4D3A-49D9-8C57-AAFBFB93EF2E}"/>
                </a:ext>
              </a:extLst>
            </p:cNvPr>
            <p:cNvSpPr/>
            <p:nvPr/>
          </p:nvSpPr>
          <p:spPr>
            <a:xfrm>
              <a:off x="557490" y="552565"/>
              <a:ext cx="740010" cy="74001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文本框 10">
              <a:extLst>
                <a:ext uri="{FF2B5EF4-FFF2-40B4-BE49-F238E27FC236}">
                  <a16:creationId xmlns:a16="http://schemas.microsoft.com/office/drawing/2014/main" id="{8558BF6C-EF4A-448E-81BB-F0A1F9E4DE30}"/>
                </a:ext>
              </a:extLst>
            </p:cNvPr>
            <p:cNvSpPr txBox="1"/>
            <p:nvPr/>
          </p:nvSpPr>
          <p:spPr>
            <a:xfrm>
              <a:off x="505762" y="685975"/>
              <a:ext cx="843465" cy="456605"/>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CFC10FAE-FE1A-474E-B1C5-8E000763A256}"/>
              </a:ext>
            </a:extLst>
          </p:cNvPr>
          <p:cNvSpPr txBox="1"/>
          <p:nvPr/>
        </p:nvSpPr>
        <p:spPr>
          <a:xfrm>
            <a:off x="1484778" y="503498"/>
            <a:ext cx="2826882" cy="523220"/>
          </a:xfrm>
          <a:prstGeom prst="rect">
            <a:avLst/>
          </a:prstGeom>
          <a:noFill/>
        </p:spPr>
        <p:txBody>
          <a:bodyPr wrap="square" rtlCol="0">
            <a:spAutoFit/>
          </a:bodyPr>
          <a:lstStyle/>
          <a:p>
            <a:pPr lvl="0">
              <a:defRPr/>
            </a:pP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具体工作措施</a:t>
            </a:r>
          </a:p>
        </p:txBody>
      </p:sp>
      <p:sp>
        <p:nvSpPr>
          <p:cNvPr id="13" name="文本框 12">
            <a:extLst>
              <a:ext uri="{FF2B5EF4-FFF2-40B4-BE49-F238E27FC236}">
                <a16:creationId xmlns:a16="http://schemas.microsoft.com/office/drawing/2014/main" id="{051A3D34-DE5C-487B-BD20-28B6D6EEC219}"/>
              </a:ext>
            </a:extLst>
          </p:cNvPr>
          <p:cNvSpPr txBox="1"/>
          <p:nvPr/>
        </p:nvSpPr>
        <p:spPr>
          <a:xfrm>
            <a:off x="1507928" y="918156"/>
            <a:ext cx="2657672" cy="335156"/>
          </a:xfrm>
          <a:prstGeom prst="rect">
            <a:avLst/>
          </a:prstGeom>
          <a:noFill/>
        </p:spPr>
        <p:txBody>
          <a:bodyPr wrap="square" rtlCol="0">
            <a:spAutoFit/>
          </a:bodyPr>
          <a:lstStyle/>
          <a:p>
            <a:pPr lvl="0" algn="dist">
              <a:lnSpc>
                <a:spcPct val="150000"/>
              </a:lnSpc>
              <a:defRP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Specific Work Measures</a:t>
            </a:r>
          </a:p>
        </p:txBody>
      </p:sp>
      <p:grpSp>
        <p:nvGrpSpPr>
          <p:cNvPr id="14" name="组合 13">
            <a:extLst>
              <a:ext uri="{FF2B5EF4-FFF2-40B4-BE49-F238E27FC236}">
                <a16:creationId xmlns:a16="http://schemas.microsoft.com/office/drawing/2014/main" id="{125B553B-93CE-453D-9983-76FA89B5C482}"/>
              </a:ext>
            </a:extLst>
          </p:cNvPr>
          <p:cNvGrpSpPr/>
          <p:nvPr/>
        </p:nvGrpSpPr>
        <p:grpSpPr>
          <a:xfrm>
            <a:off x="508760" y="2628870"/>
            <a:ext cx="5258129" cy="3306897"/>
            <a:chOff x="916285" y="2412437"/>
            <a:chExt cx="5749507" cy="3615930"/>
          </a:xfrm>
        </p:grpSpPr>
        <p:sp>
          <p:nvSpPr>
            <p:cNvPr id="15" name="Pentagon 66">
              <a:extLst>
                <a:ext uri="{FF2B5EF4-FFF2-40B4-BE49-F238E27FC236}">
                  <a16:creationId xmlns:a16="http://schemas.microsoft.com/office/drawing/2014/main" id="{E4DECC92-D553-4BB8-A96B-9340BC6A3352}"/>
                </a:ext>
              </a:extLst>
            </p:cNvPr>
            <p:cNvSpPr/>
            <p:nvPr/>
          </p:nvSpPr>
          <p:spPr>
            <a:xfrm rot="20327205">
              <a:off x="3199267" y="2412437"/>
              <a:ext cx="3466525" cy="507313"/>
            </a:xfrm>
            <a:prstGeom prst="homePlate">
              <a:avLst/>
            </a:prstGeom>
            <a:solidFill>
              <a:schemeClr val="accent1"/>
            </a:solidFill>
            <a:ln>
              <a:solidFill>
                <a:srgbClr val="E5E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Light" panose="020B0502040204020203" pitchFamily="34" charset="-122"/>
                <a:ea typeface="微软雅黑 Light" panose="020B0502040204020203" pitchFamily="34" charset="-122"/>
              </a:endParaRPr>
            </a:p>
          </p:txBody>
        </p:sp>
        <p:sp>
          <p:nvSpPr>
            <p:cNvPr id="16" name="Text Placeholder 3">
              <a:extLst>
                <a:ext uri="{FF2B5EF4-FFF2-40B4-BE49-F238E27FC236}">
                  <a16:creationId xmlns:a16="http://schemas.microsoft.com/office/drawing/2014/main" id="{49D215A7-DC71-4F76-9798-A891071DFE40}"/>
                </a:ext>
              </a:extLst>
            </p:cNvPr>
            <p:cNvSpPr txBox="1">
              <a:spLocks/>
            </p:cNvSpPr>
            <p:nvPr/>
          </p:nvSpPr>
          <p:spPr>
            <a:xfrm rot="20327205">
              <a:off x="4158243" y="2694914"/>
              <a:ext cx="860627" cy="20192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200" b="1" dirty="0">
                  <a:solidFill>
                    <a:schemeClr val="bg1"/>
                  </a:solidFill>
                  <a:latin typeface="微软雅黑 Light" panose="020B0502040204020203" pitchFamily="34" charset="-122"/>
                  <a:ea typeface="微软雅黑 Light" panose="020B0502040204020203" pitchFamily="34" charset="-122"/>
                </a:rPr>
                <a:t>KEY WORD</a:t>
              </a:r>
            </a:p>
          </p:txBody>
        </p:sp>
        <p:sp>
          <p:nvSpPr>
            <p:cNvPr id="17" name="Pentagon 64">
              <a:extLst>
                <a:ext uri="{FF2B5EF4-FFF2-40B4-BE49-F238E27FC236}">
                  <a16:creationId xmlns:a16="http://schemas.microsoft.com/office/drawing/2014/main" id="{2C2E1323-9FB7-4B4A-8D04-DB4457513D02}"/>
                </a:ext>
              </a:extLst>
            </p:cNvPr>
            <p:cNvSpPr/>
            <p:nvPr/>
          </p:nvSpPr>
          <p:spPr>
            <a:xfrm rot="20327205">
              <a:off x="3395327" y="2952094"/>
              <a:ext cx="3097747" cy="507313"/>
            </a:xfrm>
            <a:prstGeom prst="homePlate">
              <a:avLst/>
            </a:prstGeom>
            <a:solidFill>
              <a:schemeClr val="accent2"/>
            </a:solidFill>
            <a:ln>
              <a:solidFill>
                <a:srgbClr val="E5E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Light" panose="020B0502040204020203" pitchFamily="34" charset="-122"/>
                <a:ea typeface="微软雅黑 Light" panose="020B0502040204020203" pitchFamily="34" charset="-122"/>
              </a:endParaRPr>
            </a:p>
          </p:txBody>
        </p:sp>
        <p:sp>
          <p:nvSpPr>
            <p:cNvPr id="18" name="Text Placeholder 3">
              <a:extLst>
                <a:ext uri="{FF2B5EF4-FFF2-40B4-BE49-F238E27FC236}">
                  <a16:creationId xmlns:a16="http://schemas.microsoft.com/office/drawing/2014/main" id="{49B24683-E857-4AF8-BFCA-0BDDFC5DD26D}"/>
                </a:ext>
              </a:extLst>
            </p:cNvPr>
            <p:cNvSpPr txBox="1">
              <a:spLocks/>
            </p:cNvSpPr>
            <p:nvPr/>
          </p:nvSpPr>
          <p:spPr>
            <a:xfrm rot="20327205">
              <a:off x="4253303" y="3234104"/>
              <a:ext cx="860627" cy="20192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200" b="1" dirty="0">
                  <a:solidFill>
                    <a:schemeClr val="bg1"/>
                  </a:solidFill>
                  <a:latin typeface="微软雅黑 Light" panose="020B0502040204020203" pitchFamily="34" charset="-122"/>
                  <a:ea typeface="微软雅黑 Light" panose="020B0502040204020203" pitchFamily="34" charset="-122"/>
                </a:rPr>
                <a:t>KEY WORD</a:t>
              </a:r>
            </a:p>
          </p:txBody>
        </p:sp>
        <p:sp>
          <p:nvSpPr>
            <p:cNvPr id="19" name="Pentagon 65">
              <a:extLst>
                <a:ext uri="{FF2B5EF4-FFF2-40B4-BE49-F238E27FC236}">
                  <a16:creationId xmlns:a16="http://schemas.microsoft.com/office/drawing/2014/main" id="{7F58F181-33B0-4FB7-B314-19FDB7B26DA2}"/>
                </a:ext>
              </a:extLst>
            </p:cNvPr>
            <p:cNvSpPr/>
            <p:nvPr/>
          </p:nvSpPr>
          <p:spPr>
            <a:xfrm rot="20327205">
              <a:off x="3588888" y="3478408"/>
              <a:ext cx="2802723" cy="507313"/>
            </a:xfrm>
            <a:prstGeom prst="homePlate">
              <a:avLst/>
            </a:prstGeom>
            <a:solidFill>
              <a:schemeClr val="accent1"/>
            </a:solidFill>
            <a:ln>
              <a:solidFill>
                <a:srgbClr val="E5E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Light" panose="020B0502040204020203" pitchFamily="34" charset="-122"/>
                <a:ea typeface="微软雅黑 Light" panose="020B0502040204020203" pitchFamily="34" charset="-122"/>
              </a:endParaRPr>
            </a:p>
          </p:txBody>
        </p:sp>
        <p:sp>
          <p:nvSpPr>
            <p:cNvPr id="20" name="Text Placeholder 3">
              <a:extLst>
                <a:ext uri="{FF2B5EF4-FFF2-40B4-BE49-F238E27FC236}">
                  <a16:creationId xmlns:a16="http://schemas.microsoft.com/office/drawing/2014/main" id="{5C3BAC83-1FA4-407F-97ED-17565328CE26}"/>
                </a:ext>
              </a:extLst>
            </p:cNvPr>
            <p:cNvSpPr txBox="1">
              <a:spLocks/>
            </p:cNvSpPr>
            <p:nvPr/>
          </p:nvSpPr>
          <p:spPr>
            <a:xfrm rot="20327205">
              <a:off x="4279296" y="3726132"/>
              <a:ext cx="860627" cy="20192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200" b="1" dirty="0">
                  <a:solidFill>
                    <a:schemeClr val="bg1"/>
                  </a:solidFill>
                  <a:latin typeface="微软雅黑 Light" panose="020B0502040204020203" pitchFamily="34" charset="-122"/>
                  <a:ea typeface="微软雅黑 Light" panose="020B0502040204020203" pitchFamily="34" charset="-122"/>
                </a:rPr>
                <a:t>KEY WORD</a:t>
              </a:r>
            </a:p>
          </p:txBody>
        </p:sp>
        <p:sp>
          <p:nvSpPr>
            <p:cNvPr id="21" name="Pentagon 76">
              <a:extLst>
                <a:ext uri="{FF2B5EF4-FFF2-40B4-BE49-F238E27FC236}">
                  <a16:creationId xmlns:a16="http://schemas.microsoft.com/office/drawing/2014/main" id="{99257753-3866-4AB8-A884-7D9105E47F55}"/>
                </a:ext>
              </a:extLst>
            </p:cNvPr>
            <p:cNvSpPr/>
            <p:nvPr/>
          </p:nvSpPr>
          <p:spPr>
            <a:xfrm rot="20327205">
              <a:off x="3797443" y="4084784"/>
              <a:ext cx="2065164" cy="507313"/>
            </a:xfrm>
            <a:prstGeom prst="homePlate">
              <a:avLst/>
            </a:prstGeom>
            <a:solidFill>
              <a:schemeClr val="accent2"/>
            </a:solidFill>
            <a:ln>
              <a:solidFill>
                <a:srgbClr val="E5E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Light" panose="020B0502040204020203" pitchFamily="34" charset="-122"/>
                <a:ea typeface="微软雅黑 Light" panose="020B0502040204020203" pitchFamily="34" charset="-122"/>
              </a:endParaRPr>
            </a:p>
          </p:txBody>
        </p:sp>
        <p:sp>
          <p:nvSpPr>
            <p:cNvPr id="22" name="Text Placeholder 3">
              <a:extLst>
                <a:ext uri="{FF2B5EF4-FFF2-40B4-BE49-F238E27FC236}">
                  <a16:creationId xmlns:a16="http://schemas.microsoft.com/office/drawing/2014/main" id="{73B87B78-EAA3-4938-8EC9-C59EDDB2BDC7}"/>
                </a:ext>
              </a:extLst>
            </p:cNvPr>
            <p:cNvSpPr txBox="1">
              <a:spLocks/>
            </p:cNvSpPr>
            <p:nvPr/>
          </p:nvSpPr>
          <p:spPr>
            <a:xfrm rot="20327205">
              <a:off x="4285793" y="4298725"/>
              <a:ext cx="860627" cy="20192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200" b="1" dirty="0">
                  <a:solidFill>
                    <a:schemeClr val="bg1"/>
                  </a:solidFill>
                  <a:latin typeface="微软雅黑 Light" panose="020B0502040204020203" pitchFamily="34" charset="-122"/>
                  <a:ea typeface="微软雅黑 Light" panose="020B0502040204020203" pitchFamily="34" charset="-122"/>
                </a:rPr>
                <a:t>KEY WORD</a:t>
              </a:r>
            </a:p>
          </p:txBody>
        </p:sp>
        <p:grpSp>
          <p:nvGrpSpPr>
            <p:cNvPr id="23" name="Group 135">
              <a:extLst>
                <a:ext uri="{FF2B5EF4-FFF2-40B4-BE49-F238E27FC236}">
                  <a16:creationId xmlns:a16="http://schemas.microsoft.com/office/drawing/2014/main" id="{4608EA07-B944-422C-9F66-225528C02362}"/>
                </a:ext>
              </a:extLst>
            </p:cNvPr>
            <p:cNvGrpSpPr/>
            <p:nvPr/>
          </p:nvGrpSpPr>
          <p:grpSpPr>
            <a:xfrm rot="21345929">
              <a:off x="916285" y="2865791"/>
              <a:ext cx="3187307" cy="3162576"/>
              <a:chOff x="668227" y="2599154"/>
              <a:chExt cx="1697718" cy="1684545"/>
            </a:xfrm>
          </p:grpSpPr>
          <p:grpSp>
            <p:nvGrpSpPr>
              <p:cNvPr id="24" name="Group 18">
                <a:extLst>
                  <a:ext uri="{FF2B5EF4-FFF2-40B4-BE49-F238E27FC236}">
                    <a16:creationId xmlns:a16="http://schemas.microsoft.com/office/drawing/2014/main" id="{382D0D69-BDB0-4F0F-BD6E-02DA64A16C01}"/>
                  </a:ext>
                </a:extLst>
              </p:cNvPr>
              <p:cNvGrpSpPr/>
              <p:nvPr/>
            </p:nvGrpSpPr>
            <p:grpSpPr>
              <a:xfrm>
                <a:off x="668227" y="3385719"/>
                <a:ext cx="1071537" cy="897980"/>
                <a:chOff x="740552" y="2960555"/>
                <a:chExt cx="1374982" cy="1152278"/>
              </a:xfrm>
              <a:solidFill>
                <a:schemeClr val="accent1">
                  <a:lumMod val="50000"/>
                </a:schemeClr>
              </a:solidFill>
            </p:grpSpPr>
            <p:sp>
              <p:nvSpPr>
                <p:cNvPr id="28" name="Freeform 5">
                  <a:extLst>
                    <a:ext uri="{FF2B5EF4-FFF2-40B4-BE49-F238E27FC236}">
                      <a16:creationId xmlns:a16="http://schemas.microsoft.com/office/drawing/2014/main" id="{7B72485D-D0D5-4763-9D2C-F2FFDC853397}"/>
                    </a:ext>
                  </a:extLst>
                </p:cNvPr>
                <p:cNvSpPr>
                  <a:spLocks/>
                </p:cNvSpPr>
                <p:nvPr/>
              </p:nvSpPr>
              <p:spPr bwMode="auto">
                <a:xfrm rot="302944">
                  <a:off x="1231620" y="3353537"/>
                  <a:ext cx="883914" cy="759296"/>
                </a:xfrm>
                <a:custGeom>
                  <a:avLst/>
                  <a:gdLst/>
                  <a:ahLst/>
                  <a:cxnLst>
                    <a:cxn ang="0">
                      <a:pos x="0" y="92"/>
                    </a:cxn>
                    <a:cxn ang="0">
                      <a:pos x="160" y="287"/>
                    </a:cxn>
                    <a:cxn ang="0">
                      <a:pos x="342" y="456"/>
                    </a:cxn>
                    <a:cxn ang="0">
                      <a:pos x="453" y="412"/>
                    </a:cxn>
                    <a:cxn ang="0">
                      <a:pos x="531" y="364"/>
                    </a:cxn>
                    <a:cxn ang="0">
                      <a:pos x="457" y="277"/>
                    </a:cxn>
                    <a:cxn ang="0">
                      <a:pos x="390" y="200"/>
                    </a:cxn>
                    <a:cxn ang="0">
                      <a:pos x="304" y="76"/>
                    </a:cxn>
                    <a:cxn ang="0">
                      <a:pos x="285" y="0"/>
                    </a:cxn>
                    <a:cxn ang="0">
                      <a:pos x="0" y="92"/>
                    </a:cxn>
                  </a:cxnLst>
                  <a:rect l="0" t="0" r="r" b="b"/>
                  <a:pathLst>
                    <a:path w="531" h="456">
                      <a:moveTo>
                        <a:pt x="0" y="92"/>
                      </a:moveTo>
                      <a:cubicBezTo>
                        <a:pt x="0" y="92"/>
                        <a:pt x="84" y="198"/>
                        <a:pt x="160" y="287"/>
                      </a:cubicBezTo>
                      <a:cubicBezTo>
                        <a:pt x="237" y="376"/>
                        <a:pt x="342" y="456"/>
                        <a:pt x="342" y="456"/>
                      </a:cubicBezTo>
                      <a:cubicBezTo>
                        <a:pt x="342" y="456"/>
                        <a:pt x="383" y="445"/>
                        <a:pt x="453" y="412"/>
                      </a:cubicBezTo>
                      <a:cubicBezTo>
                        <a:pt x="524" y="380"/>
                        <a:pt x="531" y="364"/>
                        <a:pt x="531" y="364"/>
                      </a:cubicBezTo>
                      <a:cubicBezTo>
                        <a:pt x="531" y="364"/>
                        <a:pt x="510" y="279"/>
                        <a:pt x="457" y="277"/>
                      </a:cubicBezTo>
                      <a:cubicBezTo>
                        <a:pt x="449" y="243"/>
                        <a:pt x="432" y="201"/>
                        <a:pt x="390" y="200"/>
                      </a:cubicBezTo>
                      <a:cubicBezTo>
                        <a:pt x="386" y="163"/>
                        <a:pt x="358" y="88"/>
                        <a:pt x="304" y="76"/>
                      </a:cubicBezTo>
                      <a:cubicBezTo>
                        <a:pt x="307" y="35"/>
                        <a:pt x="285" y="0"/>
                        <a:pt x="285" y="0"/>
                      </a:cubicBezTo>
                      <a:lnTo>
                        <a:pt x="0" y="92"/>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algn="ctr"/>
                  <a:endParaRPr lang="en-US">
                    <a:latin typeface="微软雅黑 Light" panose="020B0502040204020203" pitchFamily="34" charset="-122"/>
                    <a:ea typeface="微软雅黑 Light" panose="020B0502040204020203" pitchFamily="34" charset="-122"/>
                  </a:endParaRPr>
                </a:p>
              </p:txBody>
            </p:sp>
            <p:sp>
              <p:nvSpPr>
                <p:cNvPr id="29" name="Freeform 6">
                  <a:extLst>
                    <a:ext uri="{FF2B5EF4-FFF2-40B4-BE49-F238E27FC236}">
                      <a16:creationId xmlns:a16="http://schemas.microsoft.com/office/drawing/2014/main" id="{993384FF-8FA0-476C-B998-0ACDA7270C94}"/>
                    </a:ext>
                  </a:extLst>
                </p:cNvPr>
                <p:cNvSpPr>
                  <a:spLocks/>
                </p:cNvSpPr>
                <p:nvPr/>
              </p:nvSpPr>
              <p:spPr bwMode="auto">
                <a:xfrm rot="302944">
                  <a:off x="1750957" y="3345328"/>
                  <a:ext cx="210111" cy="218805"/>
                </a:xfrm>
                <a:custGeom>
                  <a:avLst/>
                  <a:gdLst/>
                  <a:ahLst/>
                  <a:cxnLst>
                    <a:cxn ang="0">
                      <a:pos x="77" y="0"/>
                    </a:cxn>
                    <a:cxn ang="0">
                      <a:pos x="126" y="108"/>
                    </a:cxn>
                    <a:cxn ang="0">
                      <a:pos x="94" y="126"/>
                    </a:cxn>
                    <a:cxn ang="0">
                      <a:pos x="22" y="58"/>
                    </a:cxn>
                    <a:cxn ang="0">
                      <a:pos x="0" y="2"/>
                    </a:cxn>
                    <a:cxn ang="0">
                      <a:pos x="77" y="0"/>
                    </a:cxn>
                  </a:cxnLst>
                  <a:rect l="0" t="0" r="r" b="b"/>
                  <a:pathLst>
                    <a:path w="126" h="131">
                      <a:moveTo>
                        <a:pt x="77" y="0"/>
                      </a:moveTo>
                      <a:cubicBezTo>
                        <a:pt x="126" y="108"/>
                        <a:pt x="126" y="108"/>
                        <a:pt x="126" y="108"/>
                      </a:cubicBezTo>
                      <a:cubicBezTo>
                        <a:pt x="126" y="108"/>
                        <a:pt x="113" y="122"/>
                        <a:pt x="94" y="126"/>
                      </a:cubicBezTo>
                      <a:cubicBezTo>
                        <a:pt x="75" y="131"/>
                        <a:pt x="34" y="82"/>
                        <a:pt x="22" y="58"/>
                      </a:cubicBezTo>
                      <a:cubicBezTo>
                        <a:pt x="11" y="34"/>
                        <a:pt x="0" y="2"/>
                        <a:pt x="0" y="2"/>
                      </a:cubicBezTo>
                      <a:lnTo>
                        <a:pt x="77"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algn="ctr"/>
                  <a:endParaRPr lang="en-US">
                    <a:latin typeface="微软雅黑 Light" panose="020B0502040204020203" pitchFamily="34" charset="-122"/>
                    <a:ea typeface="微软雅黑 Light" panose="020B0502040204020203" pitchFamily="34" charset="-122"/>
                  </a:endParaRPr>
                </a:p>
              </p:txBody>
            </p:sp>
            <p:sp>
              <p:nvSpPr>
                <p:cNvPr id="30" name="Freeform 7">
                  <a:extLst>
                    <a:ext uri="{FF2B5EF4-FFF2-40B4-BE49-F238E27FC236}">
                      <a16:creationId xmlns:a16="http://schemas.microsoft.com/office/drawing/2014/main" id="{56A8736D-2E36-48B5-982A-386A39571454}"/>
                    </a:ext>
                  </a:extLst>
                </p:cNvPr>
                <p:cNvSpPr>
                  <a:spLocks/>
                </p:cNvSpPr>
                <p:nvPr/>
              </p:nvSpPr>
              <p:spPr bwMode="auto">
                <a:xfrm rot="302944">
                  <a:off x="740552" y="2960555"/>
                  <a:ext cx="389792" cy="521654"/>
                </a:xfrm>
                <a:custGeom>
                  <a:avLst/>
                  <a:gdLst/>
                  <a:ahLst/>
                  <a:cxnLst>
                    <a:cxn ang="0">
                      <a:pos x="41" y="54"/>
                    </a:cxn>
                    <a:cxn ang="0">
                      <a:pos x="44" y="101"/>
                    </a:cxn>
                    <a:cxn ang="0">
                      <a:pos x="16" y="213"/>
                    </a:cxn>
                    <a:cxn ang="0">
                      <a:pos x="112" y="276"/>
                    </a:cxn>
                    <a:cxn ang="0">
                      <a:pos x="142" y="313"/>
                    </a:cxn>
                    <a:cxn ang="0">
                      <a:pos x="235" y="301"/>
                    </a:cxn>
                    <a:cxn ang="0">
                      <a:pos x="176" y="150"/>
                    </a:cxn>
                    <a:cxn ang="0">
                      <a:pos x="117" y="0"/>
                    </a:cxn>
                    <a:cxn ang="0">
                      <a:pos x="41" y="54"/>
                    </a:cxn>
                  </a:cxnLst>
                  <a:rect l="0" t="0" r="r" b="b"/>
                  <a:pathLst>
                    <a:path w="235" h="313">
                      <a:moveTo>
                        <a:pt x="41" y="54"/>
                      </a:moveTo>
                      <a:cubicBezTo>
                        <a:pt x="41" y="54"/>
                        <a:pt x="39" y="70"/>
                        <a:pt x="44" y="101"/>
                      </a:cubicBezTo>
                      <a:cubicBezTo>
                        <a:pt x="13" y="128"/>
                        <a:pt x="0" y="172"/>
                        <a:pt x="16" y="213"/>
                      </a:cubicBezTo>
                      <a:cubicBezTo>
                        <a:pt x="32" y="253"/>
                        <a:pt x="71" y="277"/>
                        <a:pt x="112" y="276"/>
                      </a:cubicBezTo>
                      <a:cubicBezTo>
                        <a:pt x="130" y="302"/>
                        <a:pt x="142" y="313"/>
                        <a:pt x="142" y="313"/>
                      </a:cubicBezTo>
                      <a:cubicBezTo>
                        <a:pt x="235" y="301"/>
                        <a:pt x="235" y="301"/>
                        <a:pt x="235" y="301"/>
                      </a:cubicBezTo>
                      <a:cubicBezTo>
                        <a:pt x="176" y="150"/>
                        <a:pt x="176" y="150"/>
                        <a:pt x="176" y="150"/>
                      </a:cubicBezTo>
                      <a:cubicBezTo>
                        <a:pt x="117" y="0"/>
                        <a:pt x="117" y="0"/>
                        <a:pt x="117" y="0"/>
                      </a:cubicBezTo>
                      <a:lnTo>
                        <a:pt x="41" y="54"/>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algn="ctr"/>
                  <a:endParaRPr lang="en-US" dirty="0">
                    <a:latin typeface="微软雅黑 Light" panose="020B0502040204020203" pitchFamily="34" charset="-122"/>
                    <a:ea typeface="微软雅黑 Light" panose="020B0502040204020203" pitchFamily="34" charset="-122"/>
                  </a:endParaRPr>
                </a:p>
              </p:txBody>
            </p:sp>
          </p:grpSp>
          <p:sp>
            <p:nvSpPr>
              <p:cNvPr id="25" name="Freeform 8">
                <a:extLst>
                  <a:ext uri="{FF2B5EF4-FFF2-40B4-BE49-F238E27FC236}">
                    <a16:creationId xmlns:a16="http://schemas.microsoft.com/office/drawing/2014/main" id="{43B1C081-58F7-43F9-8EEC-B432B2C97212}"/>
                  </a:ext>
                </a:extLst>
              </p:cNvPr>
              <p:cNvSpPr>
                <a:spLocks/>
              </p:cNvSpPr>
              <p:nvPr/>
            </p:nvSpPr>
            <p:spPr bwMode="auto">
              <a:xfrm rot="302944">
                <a:off x="831092" y="2605982"/>
                <a:ext cx="1408177" cy="1253468"/>
              </a:xfrm>
              <a:custGeom>
                <a:avLst/>
                <a:gdLst/>
                <a:ahLst/>
                <a:cxnLst>
                  <a:cxn ang="0">
                    <a:pos x="564" y="256"/>
                  </a:cxn>
                  <a:cxn ang="0">
                    <a:pos x="164" y="559"/>
                  </a:cxn>
                  <a:cxn ang="0">
                    <a:pos x="20" y="629"/>
                  </a:cxn>
                  <a:cxn ang="0">
                    <a:pos x="60" y="805"/>
                  </a:cxn>
                  <a:cxn ang="0">
                    <a:pos x="151" y="962"/>
                  </a:cxn>
                  <a:cxn ang="0">
                    <a:pos x="303" y="916"/>
                  </a:cxn>
                  <a:cxn ang="0">
                    <a:pos x="803" y="866"/>
                  </a:cxn>
                  <a:cxn ang="0">
                    <a:pos x="1086" y="954"/>
                  </a:cxn>
                  <a:cxn ang="0">
                    <a:pos x="899" y="477"/>
                  </a:cxn>
                  <a:cxn ang="0">
                    <a:pos x="712" y="0"/>
                  </a:cxn>
                  <a:cxn ang="0">
                    <a:pos x="564" y="256"/>
                  </a:cxn>
                </a:cxnLst>
                <a:rect l="0" t="0" r="r" b="b"/>
                <a:pathLst>
                  <a:path w="1086" h="967">
                    <a:moveTo>
                      <a:pt x="564" y="256"/>
                    </a:moveTo>
                    <a:cubicBezTo>
                      <a:pt x="463" y="422"/>
                      <a:pt x="259" y="518"/>
                      <a:pt x="164" y="559"/>
                    </a:cubicBezTo>
                    <a:cubicBezTo>
                      <a:pt x="69" y="601"/>
                      <a:pt x="41" y="603"/>
                      <a:pt x="20" y="629"/>
                    </a:cubicBezTo>
                    <a:cubicBezTo>
                      <a:pt x="0" y="655"/>
                      <a:pt x="60" y="805"/>
                      <a:pt x="60" y="805"/>
                    </a:cubicBezTo>
                    <a:cubicBezTo>
                      <a:pt x="60" y="805"/>
                      <a:pt x="118" y="956"/>
                      <a:pt x="151" y="962"/>
                    </a:cubicBezTo>
                    <a:cubicBezTo>
                      <a:pt x="183" y="967"/>
                      <a:pt x="205" y="950"/>
                      <a:pt x="303" y="916"/>
                    </a:cubicBezTo>
                    <a:cubicBezTo>
                      <a:pt x="401" y="882"/>
                      <a:pt x="616" y="813"/>
                      <a:pt x="803" y="866"/>
                    </a:cubicBezTo>
                    <a:cubicBezTo>
                      <a:pt x="990" y="920"/>
                      <a:pt x="1086" y="954"/>
                      <a:pt x="1086" y="954"/>
                    </a:cubicBezTo>
                    <a:cubicBezTo>
                      <a:pt x="899" y="477"/>
                      <a:pt x="899" y="477"/>
                      <a:pt x="899" y="477"/>
                    </a:cubicBezTo>
                    <a:cubicBezTo>
                      <a:pt x="712" y="0"/>
                      <a:pt x="712" y="0"/>
                      <a:pt x="712" y="0"/>
                    </a:cubicBezTo>
                    <a:cubicBezTo>
                      <a:pt x="712" y="0"/>
                      <a:pt x="665" y="90"/>
                      <a:pt x="564" y="256"/>
                    </a:cubicBezTo>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algn="ctr"/>
                <a:endParaRPr lang="en-US">
                  <a:latin typeface="微软雅黑 Light" panose="020B0502040204020203" pitchFamily="34" charset="-122"/>
                  <a:ea typeface="微软雅黑 Light" panose="020B0502040204020203" pitchFamily="34" charset="-122"/>
                </a:endParaRPr>
              </a:p>
            </p:txBody>
          </p:sp>
          <p:sp>
            <p:nvSpPr>
              <p:cNvPr id="26" name="Freeform 9">
                <a:extLst>
                  <a:ext uri="{FF2B5EF4-FFF2-40B4-BE49-F238E27FC236}">
                    <a16:creationId xmlns:a16="http://schemas.microsoft.com/office/drawing/2014/main" id="{94F88870-BBC8-48EF-AE0D-CD5AD41A908E}"/>
                  </a:ext>
                </a:extLst>
              </p:cNvPr>
              <p:cNvSpPr>
                <a:spLocks/>
              </p:cNvSpPr>
              <p:nvPr/>
            </p:nvSpPr>
            <p:spPr bwMode="auto">
              <a:xfrm rot="302944">
                <a:off x="924741" y="3324927"/>
                <a:ext cx="1282829" cy="538653"/>
              </a:xfrm>
              <a:custGeom>
                <a:avLst/>
                <a:gdLst/>
                <a:ahLst/>
                <a:cxnLst>
                  <a:cxn ang="0">
                    <a:pos x="381" y="84"/>
                  </a:cxn>
                  <a:cxn ang="0">
                    <a:pos x="0" y="336"/>
                  </a:cxn>
                  <a:cxn ang="0">
                    <a:pos x="55" y="411"/>
                  </a:cxn>
                  <a:cxn ang="0">
                    <a:pos x="207" y="365"/>
                  </a:cxn>
                  <a:cxn ang="0">
                    <a:pos x="707" y="315"/>
                  </a:cxn>
                  <a:cxn ang="0">
                    <a:pos x="990" y="403"/>
                  </a:cxn>
                  <a:cxn ang="0">
                    <a:pos x="836" y="10"/>
                  </a:cxn>
                  <a:cxn ang="0">
                    <a:pos x="381" y="84"/>
                  </a:cxn>
                </a:cxnLst>
                <a:rect l="0" t="0" r="r" b="b"/>
                <a:pathLst>
                  <a:path w="990" h="416">
                    <a:moveTo>
                      <a:pt x="381" y="84"/>
                    </a:moveTo>
                    <a:cubicBezTo>
                      <a:pt x="227" y="144"/>
                      <a:pt x="96" y="233"/>
                      <a:pt x="0" y="336"/>
                    </a:cubicBezTo>
                    <a:cubicBezTo>
                      <a:pt x="18" y="373"/>
                      <a:pt x="39" y="408"/>
                      <a:pt x="55" y="411"/>
                    </a:cubicBezTo>
                    <a:cubicBezTo>
                      <a:pt x="87" y="416"/>
                      <a:pt x="109" y="399"/>
                      <a:pt x="207" y="365"/>
                    </a:cubicBezTo>
                    <a:cubicBezTo>
                      <a:pt x="305" y="331"/>
                      <a:pt x="520" y="262"/>
                      <a:pt x="707" y="315"/>
                    </a:cubicBezTo>
                    <a:cubicBezTo>
                      <a:pt x="894" y="369"/>
                      <a:pt x="990" y="403"/>
                      <a:pt x="990" y="403"/>
                    </a:cubicBezTo>
                    <a:cubicBezTo>
                      <a:pt x="836" y="10"/>
                      <a:pt x="836" y="10"/>
                      <a:pt x="836" y="10"/>
                    </a:cubicBezTo>
                    <a:cubicBezTo>
                      <a:pt x="695" y="0"/>
                      <a:pt x="537" y="23"/>
                      <a:pt x="381" y="84"/>
                    </a:cubicBezTo>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algn="ctr"/>
                <a:endParaRPr lang="en-US">
                  <a:latin typeface="微软雅黑 Light" panose="020B0502040204020203" pitchFamily="34" charset="-122"/>
                  <a:ea typeface="微软雅黑 Light" panose="020B0502040204020203" pitchFamily="34" charset="-122"/>
                </a:endParaRPr>
              </a:p>
            </p:txBody>
          </p:sp>
          <p:sp>
            <p:nvSpPr>
              <p:cNvPr id="27" name="Freeform 10">
                <a:extLst>
                  <a:ext uri="{FF2B5EF4-FFF2-40B4-BE49-F238E27FC236}">
                    <a16:creationId xmlns:a16="http://schemas.microsoft.com/office/drawing/2014/main" id="{09659F69-F372-4D03-B198-C46ABAA085AF}"/>
                  </a:ext>
                </a:extLst>
              </p:cNvPr>
              <p:cNvSpPr>
                <a:spLocks/>
              </p:cNvSpPr>
              <p:nvPr/>
            </p:nvSpPr>
            <p:spPr bwMode="auto">
              <a:xfrm rot="302944">
                <a:off x="1727918" y="2599154"/>
                <a:ext cx="638027" cy="1307672"/>
              </a:xfrm>
              <a:custGeom>
                <a:avLst/>
                <a:gdLst/>
                <a:ahLst/>
                <a:cxnLst>
                  <a:cxn ang="0">
                    <a:pos x="481" y="878"/>
                  </a:cxn>
                  <a:cxn ang="0">
                    <a:pos x="432" y="991"/>
                  </a:cxn>
                  <a:cxn ang="0">
                    <a:pos x="320" y="941"/>
                  </a:cxn>
                  <a:cxn ang="0">
                    <a:pos x="140" y="544"/>
                  </a:cxn>
                  <a:cxn ang="0">
                    <a:pos x="2" y="130"/>
                  </a:cxn>
                  <a:cxn ang="0">
                    <a:pos x="51" y="17"/>
                  </a:cxn>
                  <a:cxn ang="0">
                    <a:pos x="164" y="67"/>
                  </a:cxn>
                  <a:cxn ang="0">
                    <a:pos x="344" y="464"/>
                  </a:cxn>
                  <a:cxn ang="0">
                    <a:pos x="481" y="878"/>
                  </a:cxn>
                </a:cxnLst>
                <a:rect l="0" t="0" r="r" b="b"/>
                <a:pathLst>
                  <a:path w="492" h="1008">
                    <a:moveTo>
                      <a:pt x="481" y="878"/>
                    </a:moveTo>
                    <a:cubicBezTo>
                      <a:pt x="492" y="933"/>
                      <a:pt x="477" y="973"/>
                      <a:pt x="432" y="991"/>
                    </a:cubicBezTo>
                    <a:cubicBezTo>
                      <a:pt x="387" y="1008"/>
                      <a:pt x="349" y="990"/>
                      <a:pt x="320" y="941"/>
                    </a:cubicBezTo>
                    <a:cubicBezTo>
                      <a:pt x="320" y="941"/>
                      <a:pt x="279" y="900"/>
                      <a:pt x="140" y="544"/>
                    </a:cubicBezTo>
                    <a:cubicBezTo>
                      <a:pt x="0" y="188"/>
                      <a:pt x="2" y="130"/>
                      <a:pt x="2" y="130"/>
                    </a:cubicBezTo>
                    <a:cubicBezTo>
                      <a:pt x="0" y="73"/>
                      <a:pt x="7" y="35"/>
                      <a:pt x="51" y="17"/>
                    </a:cubicBezTo>
                    <a:cubicBezTo>
                      <a:pt x="96" y="0"/>
                      <a:pt x="128" y="17"/>
                      <a:pt x="164" y="67"/>
                    </a:cubicBezTo>
                    <a:cubicBezTo>
                      <a:pt x="164" y="67"/>
                      <a:pt x="216" y="136"/>
                      <a:pt x="344" y="464"/>
                    </a:cubicBezTo>
                    <a:cubicBezTo>
                      <a:pt x="472" y="792"/>
                      <a:pt x="481" y="878"/>
                      <a:pt x="481" y="878"/>
                    </a:cubicBezTo>
                  </a:path>
                </a:pathLst>
              </a:custGeom>
              <a:solidFill>
                <a:schemeClr val="tx1">
                  <a:lumMod val="10000"/>
                  <a:lumOff val="90000"/>
                </a:schemeClr>
              </a:solidFill>
              <a:ln w="952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pPr algn="ctr"/>
                <a:endParaRPr lang="en-US">
                  <a:latin typeface="微软雅黑 Light" panose="020B0502040204020203" pitchFamily="34" charset="-122"/>
                  <a:ea typeface="微软雅黑 Light" panose="020B0502040204020203" pitchFamily="34" charset="-122"/>
                </a:endParaRPr>
              </a:p>
            </p:txBody>
          </p:sp>
        </p:grpSp>
      </p:grpSp>
      <p:grpSp>
        <p:nvGrpSpPr>
          <p:cNvPr id="5" name="组合 4">
            <a:extLst>
              <a:ext uri="{FF2B5EF4-FFF2-40B4-BE49-F238E27FC236}">
                <a16:creationId xmlns:a16="http://schemas.microsoft.com/office/drawing/2014/main" id="{EA77D365-96F6-45F9-8D57-2BDBB286C914}"/>
              </a:ext>
            </a:extLst>
          </p:cNvPr>
          <p:cNvGrpSpPr/>
          <p:nvPr/>
        </p:nvGrpSpPr>
        <p:grpSpPr>
          <a:xfrm>
            <a:off x="6124249" y="2104352"/>
            <a:ext cx="5177627" cy="872719"/>
            <a:chOff x="6112674" y="2196951"/>
            <a:chExt cx="5177627" cy="872719"/>
          </a:xfrm>
        </p:grpSpPr>
        <p:sp>
          <p:nvSpPr>
            <p:cNvPr id="35" name="Oval 118">
              <a:extLst>
                <a:ext uri="{FF2B5EF4-FFF2-40B4-BE49-F238E27FC236}">
                  <a16:creationId xmlns:a16="http://schemas.microsoft.com/office/drawing/2014/main" id="{BDD7857F-E44B-4F8B-9DF1-7CF57A5711DF}"/>
                </a:ext>
              </a:extLst>
            </p:cNvPr>
            <p:cNvSpPr/>
            <p:nvPr/>
          </p:nvSpPr>
          <p:spPr>
            <a:xfrm>
              <a:off x="10621820" y="2265579"/>
              <a:ext cx="668481" cy="6493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accent2">
                    <a:lumMod val="50000"/>
                  </a:schemeClr>
                </a:solidFill>
                <a:latin typeface="微软雅黑 Light" panose="020B0502040204020203" pitchFamily="34" charset="-122"/>
                <a:ea typeface="微软雅黑 Light" panose="020B0502040204020203" pitchFamily="34" charset="-122"/>
              </a:endParaRPr>
            </a:p>
          </p:txBody>
        </p:sp>
        <p:sp>
          <p:nvSpPr>
            <p:cNvPr id="36" name="Freeform 217">
              <a:extLst>
                <a:ext uri="{FF2B5EF4-FFF2-40B4-BE49-F238E27FC236}">
                  <a16:creationId xmlns:a16="http://schemas.microsoft.com/office/drawing/2014/main" id="{A93714EC-3D8B-4F5A-8EC7-F6BFA6A615F7}"/>
                </a:ext>
              </a:extLst>
            </p:cNvPr>
            <p:cNvSpPr>
              <a:spLocks noEditPoints="1"/>
            </p:cNvSpPr>
            <p:nvPr/>
          </p:nvSpPr>
          <p:spPr bwMode="auto">
            <a:xfrm>
              <a:off x="10781098" y="2459028"/>
              <a:ext cx="349924" cy="262442"/>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Light" panose="020B0502040204020203" pitchFamily="34" charset="-122"/>
                <a:ea typeface="微软雅黑 Light" panose="020B0502040204020203" pitchFamily="34" charset="-122"/>
              </a:endParaRPr>
            </a:p>
          </p:txBody>
        </p:sp>
        <p:sp>
          <p:nvSpPr>
            <p:cNvPr id="39" name="文本框 38">
              <a:extLst>
                <a:ext uri="{FF2B5EF4-FFF2-40B4-BE49-F238E27FC236}">
                  <a16:creationId xmlns:a16="http://schemas.microsoft.com/office/drawing/2014/main" id="{B1B4C046-6102-4E9E-97B2-6921BABF031B}"/>
                </a:ext>
              </a:extLst>
            </p:cNvPr>
            <p:cNvSpPr txBox="1"/>
            <p:nvPr/>
          </p:nvSpPr>
          <p:spPr>
            <a:xfrm>
              <a:off x="6112674" y="2498295"/>
              <a:ext cx="4414997" cy="571375"/>
            </a:xfrm>
            <a:prstGeom prst="rect">
              <a:avLst/>
            </a:prstGeom>
            <a:noFill/>
          </p:spPr>
          <p:txBody>
            <a:bodyPr wrap="square" rtlCol="0">
              <a:spAutoFit/>
            </a:bodyPr>
            <a:lstStyle/>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40" name="文本框 19">
              <a:extLst>
                <a:ext uri="{FF2B5EF4-FFF2-40B4-BE49-F238E27FC236}">
                  <a16:creationId xmlns:a16="http://schemas.microsoft.com/office/drawing/2014/main" id="{4D73ACC0-44D1-4195-9C66-CA1E620DCE5C}"/>
                </a:ext>
              </a:extLst>
            </p:cNvPr>
            <p:cNvSpPr txBox="1"/>
            <p:nvPr/>
          </p:nvSpPr>
          <p:spPr>
            <a:xfrm>
              <a:off x="6112674" y="2196951"/>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grpSp>
      <p:grpSp>
        <p:nvGrpSpPr>
          <p:cNvPr id="4" name="组合 3">
            <a:extLst>
              <a:ext uri="{FF2B5EF4-FFF2-40B4-BE49-F238E27FC236}">
                <a16:creationId xmlns:a16="http://schemas.microsoft.com/office/drawing/2014/main" id="{317E3A93-301F-4813-B84B-5E388DB9ECA7}"/>
              </a:ext>
            </a:extLst>
          </p:cNvPr>
          <p:cNvGrpSpPr/>
          <p:nvPr/>
        </p:nvGrpSpPr>
        <p:grpSpPr>
          <a:xfrm>
            <a:off x="6124249" y="3098805"/>
            <a:ext cx="5177627" cy="872719"/>
            <a:chOff x="6112674" y="3145105"/>
            <a:chExt cx="5177627" cy="872719"/>
          </a:xfrm>
        </p:grpSpPr>
        <p:sp>
          <p:nvSpPr>
            <p:cNvPr id="31" name="Oval 108">
              <a:extLst>
                <a:ext uri="{FF2B5EF4-FFF2-40B4-BE49-F238E27FC236}">
                  <a16:creationId xmlns:a16="http://schemas.microsoft.com/office/drawing/2014/main" id="{E4437B47-94F7-4DF7-BAE8-AE1F263B8791}"/>
                </a:ext>
              </a:extLst>
            </p:cNvPr>
            <p:cNvSpPr/>
            <p:nvPr/>
          </p:nvSpPr>
          <p:spPr>
            <a:xfrm>
              <a:off x="10621820" y="3235630"/>
              <a:ext cx="668481" cy="6493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3">
                    <a:lumMod val="50000"/>
                  </a:schemeClr>
                </a:solidFill>
                <a:latin typeface="微软雅黑 Light" panose="020B0502040204020203" pitchFamily="34" charset="-122"/>
                <a:ea typeface="微软雅黑 Light" panose="020B0502040204020203" pitchFamily="34" charset="-122"/>
              </a:endParaRPr>
            </a:p>
          </p:txBody>
        </p:sp>
        <p:sp>
          <p:nvSpPr>
            <p:cNvPr id="32" name="Freeform 245">
              <a:extLst>
                <a:ext uri="{FF2B5EF4-FFF2-40B4-BE49-F238E27FC236}">
                  <a16:creationId xmlns:a16="http://schemas.microsoft.com/office/drawing/2014/main" id="{4B989721-183A-4EAC-A05F-B642194A7B83}"/>
                </a:ext>
              </a:extLst>
            </p:cNvPr>
            <p:cNvSpPr>
              <a:spLocks/>
            </p:cNvSpPr>
            <p:nvPr/>
          </p:nvSpPr>
          <p:spPr bwMode="auto">
            <a:xfrm>
              <a:off x="10802926" y="3407166"/>
              <a:ext cx="306269" cy="306266"/>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id="{6D91CAB6-ECD2-4B66-8BAB-106F1EBABE00}"/>
                </a:ext>
              </a:extLst>
            </p:cNvPr>
            <p:cNvSpPr txBox="1"/>
            <p:nvPr/>
          </p:nvSpPr>
          <p:spPr>
            <a:xfrm>
              <a:off x="6112674" y="3446449"/>
              <a:ext cx="4414997" cy="571375"/>
            </a:xfrm>
            <a:prstGeom prst="rect">
              <a:avLst/>
            </a:prstGeom>
            <a:noFill/>
          </p:spPr>
          <p:txBody>
            <a:bodyPr wrap="square" rtlCol="0">
              <a:spAutoFit/>
            </a:bodyPr>
            <a:lstStyle/>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42" name="文本框 19">
              <a:extLst>
                <a:ext uri="{FF2B5EF4-FFF2-40B4-BE49-F238E27FC236}">
                  <a16:creationId xmlns:a16="http://schemas.microsoft.com/office/drawing/2014/main" id="{9FBFCF2D-F290-4E56-89F0-888C07B57651}"/>
                </a:ext>
              </a:extLst>
            </p:cNvPr>
            <p:cNvSpPr txBox="1"/>
            <p:nvPr/>
          </p:nvSpPr>
          <p:spPr>
            <a:xfrm>
              <a:off x="6112674" y="3145105"/>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grpSp>
      <p:grpSp>
        <p:nvGrpSpPr>
          <p:cNvPr id="3" name="组合 2">
            <a:extLst>
              <a:ext uri="{FF2B5EF4-FFF2-40B4-BE49-F238E27FC236}">
                <a16:creationId xmlns:a16="http://schemas.microsoft.com/office/drawing/2014/main" id="{0190FE9D-CCA1-4A17-8A92-FB5FFDB24F42}"/>
              </a:ext>
            </a:extLst>
          </p:cNvPr>
          <p:cNvGrpSpPr/>
          <p:nvPr/>
        </p:nvGrpSpPr>
        <p:grpSpPr>
          <a:xfrm>
            <a:off x="6124249" y="4093258"/>
            <a:ext cx="5177627" cy="872719"/>
            <a:chOff x="6112674" y="4093259"/>
            <a:chExt cx="5177627" cy="872719"/>
          </a:xfrm>
        </p:grpSpPr>
        <p:sp>
          <p:nvSpPr>
            <p:cNvPr id="37" name="Oval 124">
              <a:extLst>
                <a:ext uri="{FF2B5EF4-FFF2-40B4-BE49-F238E27FC236}">
                  <a16:creationId xmlns:a16="http://schemas.microsoft.com/office/drawing/2014/main" id="{5BC5C75C-DEEC-438B-9F2A-919E3F2AD63C}"/>
                </a:ext>
              </a:extLst>
            </p:cNvPr>
            <p:cNvSpPr/>
            <p:nvPr/>
          </p:nvSpPr>
          <p:spPr>
            <a:xfrm>
              <a:off x="10621820" y="4205681"/>
              <a:ext cx="668481" cy="6493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latin typeface="微软雅黑 Light" panose="020B0502040204020203" pitchFamily="34" charset="-122"/>
                <a:ea typeface="微软雅黑 Light" panose="020B0502040204020203" pitchFamily="34" charset="-122"/>
              </a:endParaRPr>
            </a:p>
          </p:txBody>
        </p:sp>
        <p:sp>
          <p:nvSpPr>
            <p:cNvPr id="38" name="Freeform 56">
              <a:extLst>
                <a:ext uri="{FF2B5EF4-FFF2-40B4-BE49-F238E27FC236}">
                  <a16:creationId xmlns:a16="http://schemas.microsoft.com/office/drawing/2014/main" id="{C7EBE72E-D17C-4BFE-B112-69D0CE570583}"/>
                </a:ext>
              </a:extLst>
            </p:cNvPr>
            <p:cNvSpPr>
              <a:spLocks noEditPoints="1"/>
            </p:cNvSpPr>
            <p:nvPr/>
          </p:nvSpPr>
          <p:spPr bwMode="auto">
            <a:xfrm>
              <a:off x="10796447" y="4370738"/>
              <a:ext cx="319226" cy="319224"/>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71EC1D5B-A794-48E2-8CE6-06EF5988BE69}"/>
                </a:ext>
              </a:extLst>
            </p:cNvPr>
            <p:cNvSpPr txBox="1"/>
            <p:nvPr/>
          </p:nvSpPr>
          <p:spPr>
            <a:xfrm>
              <a:off x="6112674" y="4394603"/>
              <a:ext cx="4414997" cy="571375"/>
            </a:xfrm>
            <a:prstGeom prst="rect">
              <a:avLst/>
            </a:prstGeom>
            <a:noFill/>
          </p:spPr>
          <p:txBody>
            <a:bodyPr wrap="square" rtlCol="0">
              <a:spAutoFit/>
            </a:bodyPr>
            <a:lstStyle/>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44" name="文本框 19">
              <a:extLst>
                <a:ext uri="{FF2B5EF4-FFF2-40B4-BE49-F238E27FC236}">
                  <a16:creationId xmlns:a16="http://schemas.microsoft.com/office/drawing/2014/main" id="{AFF6E778-27CF-4A0C-8CD5-8777703C4BFC}"/>
                </a:ext>
              </a:extLst>
            </p:cNvPr>
            <p:cNvSpPr txBox="1"/>
            <p:nvPr/>
          </p:nvSpPr>
          <p:spPr>
            <a:xfrm>
              <a:off x="6112674" y="4093259"/>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grpSp>
      <p:grpSp>
        <p:nvGrpSpPr>
          <p:cNvPr id="2" name="组合 1">
            <a:extLst>
              <a:ext uri="{FF2B5EF4-FFF2-40B4-BE49-F238E27FC236}">
                <a16:creationId xmlns:a16="http://schemas.microsoft.com/office/drawing/2014/main" id="{E0A3980C-315B-4284-B666-CA5128271AA6}"/>
              </a:ext>
            </a:extLst>
          </p:cNvPr>
          <p:cNvGrpSpPr/>
          <p:nvPr/>
        </p:nvGrpSpPr>
        <p:grpSpPr>
          <a:xfrm>
            <a:off x="6124249" y="5087711"/>
            <a:ext cx="5177627" cy="872719"/>
            <a:chOff x="6112674" y="5041413"/>
            <a:chExt cx="5177627" cy="872719"/>
          </a:xfrm>
        </p:grpSpPr>
        <p:sp>
          <p:nvSpPr>
            <p:cNvPr id="33" name="Oval 114">
              <a:extLst>
                <a:ext uri="{FF2B5EF4-FFF2-40B4-BE49-F238E27FC236}">
                  <a16:creationId xmlns:a16="http://schemas.microsoft.com/office/drawing/2014/main" id="{177ABC87-1E40-47D8-A67E-F1D792DA9F7E}"/>
                </a:ext>
              </a:extLst>
            </p:cNvPr>
            <p:cNvSpPr/>
            <p:nvPr/>
          </p:nvSpPr>
          <p:spPr>
            <a:xfrm>
              <a:off x="10621820" y="5175732"/>
              <a:ext cx="668481" cy="6493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5">
                    <a:lumMod val="50000"/>
                  </a:schemeClr>
                </a:solidFill>
                <a:latin typeface="微软雅黑 Light" panose="020B0502040204020203" pitchFamily="34" charset="-122"/>
                <a:ea typeface="微软雅黑 Light" panose="020B0502040204020203" pitchFamily="34" charset="-122"/>
              </a:endParaRPr>
            </a:p>
          </p:txBody>
        </p:sp>
        <p:sp>
          <p:nvSpPr>
            <p:cNvPr id="34" name="Freeform 116">
              <a:extLst>
                <a:ext uri="{FF2B5EF4-FFF2-40B4-BE49-F238E27FC236}">
                  <a16:creationId xmlns:a16="http://schemas.microsoft.com/office/drawing/2014/main" id="{5E4E89F8-633B-493C-8243-9A183599C2F2}"/>
                </a:ext>
              </a:extLst>
            </p:cNvPr>
            <p:cNvSpPr>
              <a:spLocks noEditPoints="1"/>
            </p:cNvSpPr>
            <p:nvPr/>
          </p:nvSpPr>
          <p:spPr bwMode="auto">
            <a:xfrm>
              <a:off x="10819075" y="5300276"/>
              <a:ext cx="273969" cy="400250"/>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4EF7746A-A6F4-4C4A-A462-66CF6EB93DB2}"/>
                </a:ext>
              </a:extLst>
            </p:cNvPr>
            <p:cNvSpPr txBox="1"/>
            <p:nvPr/>
          </p:nvSpPr>
          <p:spPr>
            <a:xfrm>
              <a:off x="6112674" y="5342757"/>
              <a:ext cx="4414997" cy="571375"/>
            </a:xfrm>
            <a:prstGeom prst="rect">
              <a:avLst/>
            </a:prstGeom>
            <a:noFill/>
          </p:spPr>
          <p:txBody>
            <a:bodyPr wrap="square" rtlCol="0">
              <a:spAutoFit/>
            </a:bodyPr>
            <a:lstStyle/>
            <a:p>
              <a:pPr>
                <a:lnSpc>
                  <a:spcPct val="150000"/>
                </a:lnSpc>
              </a:pPr>
              <a:r>
                <a:rPr lang="zh-CN" altLang="en-US" sz="105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46" name="文本框 19">
              <a:extLst>
                <a:ext uri="{FF2B5EF4-FFF2-40B4-BE49-F238E27FC236}">
                  <a16:creationId xmlns:a16="http://schemas.microsoft.com/office/drawing/2014/main" id="{FB2DE0D9-63BE-4FAA-B597-7105AFB607A4}"/>
                </a:ext>
              </a:extLst>
            </p:cNvPr>
            <p:cNvSpPr txBox="1"/>
            <p:nvPr/>
          </p:nvSpPr>
          <p:spPr>
            <a:xfrm>
              <a:off x="6112674" y="5041413"/>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grpSp>
    </p:spTree>
    <p:extLst>
      <p:ext uri="{BB962C8B-B14F-4D97-AF65-F5344CB8AC3E}">
        <p14:creationId xmlns:p14="http://schemas.microsoft.com/office/powerpoint/2010/main" val="1635374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a:extLst>
              <a:ext uri="{FF2B5EF4-FFF2-40B4-BE49-F238E27FC236}">
                <a16:creationId xmlns:a16="http://schemas.microsoft.com/office/drawing/2014/main" id="{33AE35B8-C699-4867-9630-7FFB22460F05}"/>
              </a:ext>
            </a:extLst>
          </p:cNvPr>
          <p:cNvSpPr/>
          <p:nvPr/>
        </p:nvSpPr>
        <p:spPr>
          <a:xfrm rot="10800000" flipV="1">
            <a:off x="8199120" y="4122452"/>
            <a:ext cx="2735548" cy="2735548"/>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0035AB81-9783-4665-A53F-2E5EE52AFBB1}"/>
              </a:ext>
            </a:extLst>
          </p:cNvPr>
          <p:cNvSpPr/>
          <p:nvPr/>
        </p:nvSpPr>
        <p:spPr>
          <a:xfrm rot="10800000" flipV="1">
            <a:off x="8674867" y="3340867"/>
            <a:ext cx="3517133" cy="3517133"/>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a:extLst>
              <a:ext uri="{FF2B5EF4-FFF2-40B4-BE49-F238E27FC236}">
                <a16:creationId xmlns:a16="http://schemas.microsoft.com/office/drawing/2014/main" id="{69BEA87E-CE2A-448B-8F11-40109C8FB34B}"/>
              </a:ext>
            </a:extLst>
          </p:cNvPr>
          <p:cNvSpPr/>
          <p:nvPr/>
        </p:nvSpPr>
        <p:spPr>
          <a:xfrm rot="10800000" flipV="1">
            <a:off x="10255028" y="4921028"/>
            <a:ext cx="1936972" cy="193697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5D880B4B-898F-4831-9EE9-B70E5E8AB60A}"/>
              </a:ext>
            </a:extLst>
          </p:cNvPr>
          <p:cNvSpPr/>
          <p:nvPr/>
        </p:nvSpPr>
        <p:spPr>
          <a:xfrm flipV="1">
            <a:off x="1931950" y="0"/>
            <a:ext cx="1969490" cy="196949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a:extLst>
              <a:ext uri="{FF2B5EF4-FFF2-40B4-BE49-F238E27FC236}">
                <a16:creationId xmlns:a16="http://schemas.microsoft.com/office/drawing/2014/main" id="{7E479F97-807F-4FAF-AF30-0933C7AD1B16}"/>
              </a:ext>
            </a:extLst>
          </p:cNvPr>
          <p:cNvSpPr/>
          <p:nvPr/>
        </p:nvSpPr>
        <p:spPr>
          <a:xfrm rot="8100000" flipV="1">
            <a:off x="-865231" y="1818355"/>
            <a:ext cx="1729635" cy="1729635"/>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88DD7EBC-CDD9-4C4C-8C4D-2207DF0B142E}"/>
              </a:ext>
            </a:extLst>
          </p:cNvPr>
          <p:cNvSpPr/>
          <p:nvPr/>
        </p:nvSpPr>
        <p:spPr>
          <a:xfrm flipV="1">
            <a:off x="-412" y="0"/>
            <a:ext cx="3441336" cy="3441336"/>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36A6A064-4ACD-44FC-9CBC-09C6E2EEB477}"/>
              </a:ext>
            </a:extLst>
          </p:cNvPr>
          <p:cNvSpPr/>
          <p:nvPr/>
        </p:nvSpPr>
        <p:spPr>
          <a:xfrm flipV="1">
            <a:off x="-414"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a:extLst>
              <a:ext uri="{FF2B5EF4-FFF2-40B4-BE49-F238E27FC236}">
                <a16:creationId xmlns:a16="http://schemas.microsoft.com/office/drawing/2014/main" id="{8A6EE656-79A1-468C-BD4C-F8B31CA505FC}"/>
              </a:ext>
            </a:extLst>
          </p:cNvPr>
          <p:cNvSpPr/>
          <p:nvPr/>
        </p:nvSpPr>
        <p:spPr>
          <a:xfrm flipV="1">
            <a:off x="-414" y="788769"/>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a:extLst>
              <a:ext uri="{FF2B5EF4-FFF2-40B4-BE49-F238E27FC236}">
                <a16:creationId xmlns:a16="http://schemas.microsoft.com/office/drawing/2014/main" id="{C7D50A82-2A2D-4905-BA67-3C46EA9AEC60}"/>
              </a:ext>
            </a:extLst>
          </p:cNvPr>
          <p:cNvSpPr/>
          <p:nvPr/>
        </p:nvSpPr>
        <p:spPr>
          <a:xfrm flipV="1">
            <a:off x="788520"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556CEEE-4859-4063-825A-CD37E1AE3B02}"/>
              </a:ext>
            </a:extLst>
          </p:cNvPr>
          <p:cNvGrpSpPr/>
          <p:nvPr/>
        </p:nvGrpSpPr>
        <p:grpSpPr>
          <a:xfrm>
            <a:off x="2424782" y="2520910"/>
            <a:ext cx="7342437" cy="1617912"/>
            <a:chOff x="4380256" y="2520910"/>
            <a:chExt cx="7342437" cy="1617912"/>
          </a:xfrm>
        </p:grpSpPr>
        <p:sp>
          <p:nvSpPr>
            <p:cNvPr id="60" name="文本框 59">
              <a:extLst>
                <a:ext uri="{FF2B5EF4-FFF2-40B4-BE49-F238E27FC236}">
                  <a16:creationId xmlns:a16="http://schemas.microsoft.com/office/drawing/2014/main" id="{D283914C-8F9F-48A1-83E4-3EA8F15C7F16}"/>
                </a:ext>
              </a:extLst>
            </p:cNvPr>
            <p:cNvSpPr txBox="1"/>
            <p:nvPr/>
          </p:nvSpPr>
          <p:spPr>
            <a:xfrm>
              <a:off x="4380256" y="2520910"/>
              <a:ext cx="7342437" cy="923330"/>
            </a:xfrm>
            <a:prstGeom prst="rect">
              <a:avLst/>
            </a:prstGeom>
            <a:noFill/>
          </p:spPr>
          <p:txBody>
            <a:bodyPr wrap="square" rtlCol="0">
              <a:spAutoFit/>
            </a:bodyPr>
            <a:lstStyle/>
            <a:p>
              <a:pPr algn="ctr"/>
              <a:r>
                <a:rPr lang="zh-CN" altLang="en-US" sz="5400" dirty="0">
                  <a:solidFill>
                    <a:srgbClr val="687D77"/>
                  </a:solidFill>
                  <a:latin typeface="微软雅黑" panose="020B0503020204020204" pitchFamily="34" charset="-122"/>
                  <a:ea typeface="微软雅黑" panose="020B0503020204020204" pitchFamily="34" charset="-122"/>
                </a:rPr>
                <a:t>汇报完毕 谢谢观看</a:t>
              </a:r>
            </a:p>
          </p:txBody>
        </p:sp>
        <p:sp>
          <p:nvSpPr>
            <p:cNvPr id="61" name="文本框 60">
              <a:extLst>
                <a:ext uri="{FF2B5EF4-FFF2-40B4-BE49-F238E27FC236}">
                  <a16:creationId xmlns:a16="http://schemas.microsoft.com/office/drawing/2014/main" id="{EFF2A13A-B1FC-4ACA-ADE9-34C3DF5C6E61}"/>
                </a:ext>
              </a:extLst>
            </p:cNvPr>
            <p:cNvSpPr txBox="1"/>
            <p:nvPr/>
          </p:nvSpPr>
          <p:spPr>
            <a:xfrm>
              <a:off x="4481916" y="3591877"/>
              <a:ext cx="7139117" cy="546945"/>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r>
                <a:rPr lang="en-US" altLang="zh-CN" sz="800" b="0" dirty="0">
                  <a:solidFill>
                    <a:srgbClr val="687D77"/>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a:t>
              </a:r>
            </a:p>
          </p:txBody>
        </p:sp>
      </p:grpSp>
    </p:spTree>
    <p:extLst>
      <p:ext uri="{BB962C8B-B14F-4D97-AF65-F5344CB8AC3E}">
        <p14:creationId xmlns:p14="http://schemas.microsoft.com/office/powerpoint/2010/main" val="3600208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a:extLst>
              <a:ext uri="{FF2B5EF4-FFF2-40B4-BE49-F238E27FC236}">
                <a16:creationId xmlns:a16="http://schemas.microsoft.com/office/drawing/2014/main" id="{33AE35B8-C699-4867-9630-7FFB22460F05}"/>
              </a:ext>
            </a:extLst>
          </p:cNvPr>
          <p:cNvSpPr/>
          <p:nvPr/>
        </p:nvSpPr>
        <p:spPr>
          <a:xfrm rot="10800000" flipV="1">
            <a:off x="8199120" y="4122452"/>
            <a:ext cx="2735548" cy="2735548"/>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0035AB81-9783-4665-A53F-2E5EE52AFBB1}"/>
              </a:ext>
            </a:extLst>
          </p:cNvPr>
          <p:cNvSpPr/>
          <p:nvPr/>
        </p:nvSpPr>
        <p:spPr>
          <a:xfrm rot="10800000" flipV="1">
            <a:off x="8674867" y="3340867"/>
            <a:ext cx="3517133" cy="3517133"/>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a:extLst>
              <a:ext uri="{FF2B5EF4-FFF2-40B4-BE49-F238E27FC236}">
                <a16:creationId xmlns:a16="http://schemas.microsoft.com/office/drawing/2014/main" id="{69BEA87E-CE2A-448B-8F11-40109C8FB34B}"/>
              </a:ext>
            </a:extLst>
          </p:cNvPr>
          <p:cNvSpPr/>
          <p:nvPr/>
        </p:nvSpPr>
        <p:spPr>
          <a:xfrm rot="10800000" flipV="1">
            <a:off x="10255028" y="4921028"/>
            <a:ext cx="1936972" cy="193697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5D880B4B-898F-4831-9EE9-B70E5E8AB60A}"/>
              </a:ext>
            </a:extLst>
          </p:cNvPr>
          <p:cNvSpPr/>
          <p:nvPr/>
        </p:nvSpPr>
        <p:spPr>
          <a:xfrm flipV="1">
            <a:off x="1931950" y="0"/>
            <a:ext cx="1969490" cy="196949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a:extLst>
              <a:ext uri="{FF2B5EF4-FFF2-40B4-BE49-F238E27FC236}">
                <a16:creationId xmlns:a16="http://schemas.microsoft.com/office/drawing/2014/main" id="{7E479F97-807F-4FAF-AF30-0933C7AD1B16}"/>
              </a:ext>
            </a:extLst>
          </p:cNvPr>
          <p:cNvSpPr/>
          <p:nvPr/>
        </p:nvSpPr>
        <p:spPr>
          <a:xfrm rot="8100000" flipV="1">
            <a:off x="-865231" y="1818355"/>
            <a:ext cx="1729635" cy="1729635"/>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88DD7EBC-CDD9-4C4C-8C4D-2207DF0B142E}"/>
              </a:ext>
            </a:extLst>
          </p:cNvPr>
          <p:cNvSpPr/>
          <p:nvPr/>
        </p:nvSpPr>
        <p:spPr>
          <a:xfrm flipV="1">
            <a:off x="-412" y="0"/>
            <a:ext cx="3441336" cy="3441336"/>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36A6A064-4ACD-44FC-9CBC-09C6E2EEB477}"/>
              </a:ext>
            </a:extLst>
          </p:cNvPr>
          <p:cNvSpPr/>
          <p:nvPr/>
        </p:nvSpPr>
        <p:spPr>
          <a:xfrm flipV="1">
            <a:off x="-414"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a:extLst>
              <a:ext uri="{FF2B5EF4-FFF2-40B4-BE49-F238E27FC236}">
                <a16:creationId xmlns:a16="http://schemas.microsoft.com/office/drawing/2014/main" id="{8A6EE656-79A1-468C-BD4C-F8B31CA505FC}"/>
              </a:ext>
            </a:extLst>
          </p:cNvPr>
          <p:cNvSpPr/>
          <p:nvPr/>
        </p:nvSpPr>
        <p:spPr>
          <a:xfrm flipV="1">
            <a:off x="-414" y="788769"/>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a:extLst>
              <a:ext uri="{FF2B5EF4-FFF2-40B4-BE49-F238E27FC236}">
                <a16:creationId xmlns:a16="http://schemas.microsoft.com/office/drawing/2014/main" id="{C7D50A82-2A2D-4905-BA67-3C46EA9AEC60}"/>
              </a:ext>
            </a:extLst>
          </p:cNvPr>
          <p:cNvSpPr/>
          <p:nvPr/>
        </p:nvSpPr>
        <p:spPr>
          <a:xfrm flipV="1">
            <a:off x="788520"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BBCF1994-85A9-4BDD-B4C0-814DE6ED37F1}"/>
              </a:ext>
            </a:extLst>
          </p:cNvPr>
          <p:cNvSpPr txBox="1"/>
          <p:nvPr/>
        </p:nvSpPr>
        <p:spPr>
          <a:xfrm>
            <a:off x="3904885" y="2317855"/>
            <a:ext cx="4382230" cy="21065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3600" spc="300" dirty="0">
                <a:solidFill>
                  <a:srgbClr val="687D77"/>
                </a:solidFill>
                <a:latin typeface="微软雅黑" panose="020B0503020204020204" pitchFamily="34" charset="-122"/>
                <a:ea typeface="微软雅黑" panose="020B0503020204020204" pitchFamily="34" charset="-122"/>
              </a:rPr>
              <a:t>本</a:t>
            </a:r>
            <a:r>
              <a:rPr lang="en-US" altLang="zh-CN" sz="3600" spc="300" dirty="0">
                <a:solidFill>
                  <a:srgbClr val="687D77"/>
                </a:solidFill>
                <a:latin typeface="微软雅黑" panose="020B0503020204020204" pitchFamily="34" charset="-122"/>
                <a:ea typeface="微软雅黑" panose="020B0503020204020204" pitchFamily="34" charset="-122"/>
              </a:rPr>
              <a:t>PPT</a:t>
            </a:r>
            <a:r>
              <a:rPr lang="zh-CN" altLang="en-US" sz="3600" spc="300" dirty="0">
                <a:solidFill>
                  <a:srgbClr val="687D77"/>
                </a:solidFill>
                <a:latin typeface="微软雅黑" panose="020B0503020204020204" pitchFamily="34" charset="-122"/>
                <a:ea typeface="微软雅黑" panose="020B0503020204020204" pitchFamily="34" charset="-122"/>
              </a:rPr>
              <a:t>字体使用：</a:t>
            </a:r>
            <a:endParaRPr lang="en-US" altLang="zh-CN" sz="3600" spc="300" dirty="0">
              <a:solidFill>
                <a:srgbClr val="687D77"/>
              </a:solidFill>
              <a:latin typeface="微软雅黑" panose="020B0503020204020204" pitchFamily="34" charset="-122"/>
              <a:ea typeface="微软雅黑" panose="020B0503020204020204" pitchFamily="34" charset="-122"/>
            </a:endParaRPr>
          </a:p>
          <a:p>
            <a:pPr marL="857250" indent="-857250">
              <a:lnSpc>
                <a:spcPct val="125000"/>
              </a:lnSpc>
              <a:buFont typeface="Arial" panose="020B0604020202020204" pitchFamily="34" charset="0"/>
              <a:buChar char="•"/>
            </a:pPr>
            <a:r>
              <a:rPr lang="zh-CN" altLang="en-US" sz="3600" spc="300" dirty="0">
                <a:solidFill>
                  <a:srgbClr val="687D77"/>
                </a:solidFill>
                <a:latin typeface="微软雅黑" panose="020B0503020204020204" pitchFamily="34" charset="-122"/>
                <a:ea typeface="微软雅黑" panose="020B0503020204020204" pitchFamily="34" charset="-122"/>
              </a:rPr>
              <a:t>微软雅黑</a:t>
            </a:r>
            <a:endParaRPr lang="en-US" altLang="zh-CN" sz="3600" spc="300" dirty="0">
              <a:solidFill>
                <a:srgbClr val="687D77"/>
              </a:solidFill>
              <a:latin typeface="微软雅黑" panose="020B0503020204020204" pitchFamily="34" charset="-122"/>
              <a:ea typeface="微软雅黑" panose="020B0503020204020204" pitchFamily="34" charset="-122"/>
            </a:endParaRPr>
          </a:p>
          <a:p>
            <a:pPr marL="857250" indent="-857250">
              <a:lnSpc>
                <a:spcPct val="125000"/>
              </a:lnSpc>
              <a:buFont typeface="Arial" panose="020B0604020202020204" pitchFamily="34" charset="0"/>
              <a:buChar char="•"/>
            </a:pPr>
            <a:r>
              <a:rPr lang="zh-CN" altLang="en-US" sz="3600" spc="300" dirty="0">
                <a:solidFill>
                  <a:srgbClr val="687D77"/>
                </a:solidFill>
                <a:latin typeface="微软雅黑" panose="020B0503020204020204" pitchFamily="34" charset="-122"/>
                <a:ea typeface="微软雅黑" panose="020B0503020204020204" pitchFamily="34" charset="-122"/>
              </a:rPr>
              <a:t>微软雅黑</a:t>
            </a:r>
            <a:r>
              <a:rPr lang="en-US" altLang="zh-CN" sz="3600" spc="300" dirty="0">
                <a:solidFill>
                  <a:srgbClr val="687D77"/>
                </a:solidFill>
                <a:latin typeface="微软雅黑" panose="020B0503020204020204" pitchFamily="34" charset="-122"/>
                <a:ea typeface="微软雅黑" panose="020B0503020204020204" pitchFamily="34" charset="-122"/>
              </a:rPr>
              <a:t>light</a:t>
            </a:r>
            <a:endParaRPr lang="zh-CN" altLang="en-US" sz="3600" spc="300" dirty="0">
              <a:solidFill>
                <a:srgbClr val="687D7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935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1C780948-92B6-49CC-9075-0742C2F47A36}"/>
              </a:ext>
            </a:extLst>
          </p:cNvPr>
          <p:cNvGrpSpPr/>
          <p:nvPr/>
        </p:nvGrpSpPr>
        <p:grpSpPr>
          <a:xfrm flipV="1">
            <a:off x="-1" y="-1"/>
            <a:ext cx="5320171" cy="5320171"/>
            <a:chOff x="-2" y="-1483731"/>
            <a:chExt cx="8341732" cy="8341732"/>
          </a:xfrm>
        </p:grpSpPr>
        <p:sp>
          <p:nvSpPr>
            <p:cNvPr id="13" name="直角三角形 12">
              <a:extLst>
                <a:ext uri="{FF2B5EF4-FFF2-40B4-BE49-F238E27FC236}">
                  <a16:creationId xmlns:a16="http://schemas.microsoft.com/office/drawing/2014/main" id="{751B5A0B-0559-4660-B3A7-879999C926BC}"/>
                </a:ext>
              </a:extLst>
            </p:cNvPr>
            <p:cNvSpPr/>
            <p:nvPr/>
          </p:nvSpPr>
          <p:spPr>
            <a:xfrm>
              <a:off x="-2" y="-1483731"/>
              <a:ext cx="8341732" cy="834173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a:extLst>
                <a:ext uri="{FF2B5EF4-FFF2-40B4-BE49-F238E27FC236}">
                  <a16:creationId xmlns:a16="http://schemas.microsoft.com/office/drawing/2014/main" id="{FFD4F2E4-B022-4A61-BAA3-2E2886E98111}"/>
                </a:ext>
              </a:extLst>
            </p:cNvPr>
            <p:cNvSpPr/>
            <p:nvPr/>
          </p:nvSpPr>
          <p:spPr>
            <a:xfrm>
              <a:off x="0" y="3627120"/>
              <a:ext cx="3230880" cy="32308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3FF23651-B946-4180-BE53-93952CBB05E1}"/>
              </a:ext>
            </a:extLst>
          </p:cNvPr>
          <p:cNvGrpSpPr/>
          <p:nvPr/>
        </p:nvGrpSpPr>
        <p:grpSpPr>
          <a:xfrm flipV="1">
            <a:off x="9090491" y="3756491"/>
            <a:ext cx="3101509" cy="3101509"/>
            <a:chOff x="9631680" y="-2"/>
            <a:chExt cx="2560320" cy="2560320"/>
          </a:xfrm>
        </p:grpSpPr>
        <p:sp>
          <p:nvSpPr>
            <p:cNvPr id="19" name="直角三角形 18">
              <a:extLst>
                <a:ext uri="{FF2B5EF4-FFF2-40B4-BE49-F238E27FC236}">
                  <a16:creationId xmlns:a16="http://schemas.microsoft.com/office/drawing/2014/main" id="{0D3F6A88-8B64-4213-B1E1-C3E70489A837}"/>
                </a:ext>
              </a:extLst>
            </p:cNvPr>
            <p:cNvSpPr/>
            <p:nvPr/>
          </p:nvSpPr>
          <p:spPr>
            <a:xfrm flipH="1" flipV="1">
              <a:off x="9631680" y="-2"/>
              <a:ext cx="2560320" cy="25603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a:extLst>
                <a:ext uri="{FF2B5EF4-FFF2-40B4-BE49-F238E27FC236}">
                  <a16:creationId xmlns:a16="http://schemas.microsoft.com/office/drawing/2014/main" id="{689470CB-096C-48F5-A34D-29F2374990C1}"/>
                </a:ext>
              </a:extLst>
            </p:cNvPr>
            <p:cNvSpPr/>
            <p:nvPr/>
          </p:nvSpPr>
          <p:spPr>
            <a:xfrm flipH="1" flipV="1">
              <a:off x="10332718" y="-2"/>
              <a:ext cx="1859282" cy="185928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a:extLst>
                <a:ext uri="{FF2B5EF4-FFF2-40B4-BE49-F238E27FC236}">
                  <a16:creationId xmlns:a16="http://schemas.microsoft.com/office/drawing/2014/main" id="{848716CE-16BF-44FB-910A-5DD2A60BC073}"/>
                </a:ext>
              </a:extLst>
            </p:cNvPr>
            <p:cNvSpPr/>
            <p:nvPr/>
          </p:nvSpPr>
          <p:spPr>
            <a:xfrm flipH="1" flipV="1">
              <a:off x="10868297" y="0"/>
              <a:ext cx="1323702" cy="132370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C158542A-255E-4D72-A43E-5F16B999B8D9}"/>
              </a:ext>
            </a:extLst>
          </p:cNvPr>
          <p:cNvGrpSpPr/>
          <p:nvPr/>
        </p:nvGrpSpPr>
        <p:grpSpPr>
          <a:xfrm>
            <a:off x="1008118" y="854976"/>
            <a:ext cx="2284213" cy="1304098"/>
            <a:chOff x="747763" y="854976"/>
            <a:chExt cx="2284213" cy="1304098"/>
          </a:xfrm>
        </p:grpSpPr>
        <p:sp>
          <p:nvSpPr>
            <p:cNvPr id="26" name="文本框 25">
              <a:extLst>
                <a:ext uri="{FF2B5EF4-FFF2-40B4-BE49-F238E27FC236}">
                  <a16:creationId xmlns:a16="http://schemas.microsoft.com/office/drawing/2014/main" id="{22C205FD-E086-4EF2-AE7E-ED0756D4F5FB}"/>
                </a:ext>
              </a:extLst>
            </p:cNvPr>
            <p:cNvSpPr txBox="1"/>
            <p:nvPr/>
          </p:nvSpPr>
          <p:spPr>
            <a:xfrm>
              <a:off x="790300" y="854976"/>
              <a:ext cx="2241676" cy="923330"/>
            </a:xfrm>
            <a:prstGeom prst="rect">
              <a:avLst/>
            </a:prstGeom>
            <a:noFill/>
          </p:spPr>
          <p:txBody>
            <a:bodyPr vert="horz" wrap="square" rtlCol="0">
              <a:spAutoFit/>
            </a:bodyPr>
            <a:lstStyle/>
            <a:p>
              <a:pPr algn="ctr"/>
              <a:r>
                <a:rPr lang="zh-CN" altLang="en-US" sz="5400" spc="600" dirty="0">
                  <a:solidFill>
                    <a:schemeClr val="bg1"/>
                  </a:solidFill>
                  <a:latin typeface="微软雅黑" panose="020B0503020204020204" pitchFamily="34" charset="-122"/>
                  <a:ea typeface="微软雅黑" panose="020B0503020204020204" pitchFamily="34" charset="-122"/>
                </a:rPr>
                <a:t>目 录</a:t>
              </a:r>
            </a:p>
          </p:txBody>
        </p:sp>
        <p:sp>
          <p:nvSpPr>
            <p:cNvPr id="27" name="矩形 26">
              <a:extLst>
                <a:ext uri="{FF2B5EF4-FFF2-40B4-BE49-F238E27FC236}">
                  <a16:creationId xmlns:a16="http://schemas.microsoft.com/office/drawing/2014/main" id="{41FC3164-4F49-481B-9D3D-B74D5EF1CFB4}"/>
                </a:ext>
              </a:extLst>
            </p:cNvPr>
            <p:cNvSpPr/>
            <p:nvPr/>
          </p:nvSpPr>
          <p:spPr>
            <a:xfrm>
              <a:off x="747763" y="1478695"/>
              <a:ext cx="2241676" cy="680379"/>
            </a:xfrm>
            <a:prstGeom prst="rect">
              <a:avLst/>
            </a:prstGeom>
          </p:spPr>
          <p:txBody>
            <a:bodyPr vert="horz" wrap="square">
              <a:spAutoFit/>
            </a:bodyPr>
            <a:lstStyle/>
            <a:p>
              <a:pPr algn="ctr">
                <a:lnSpc>
                  <a:spcPct val="150000"/>
                </a:lnSpc>
              </a:pPr>
              <a:r>
                <a:rPr lang="en-US" altLang="zh-CN" sz="29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29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28" name="菱形 27">
            <a:extLst>
              <a:ext uri="{FF2B5EF4-FFF2-40B4-BE49-F238E27FC236}">
                <a16:creationId xmlns:a16="http://schemas.microsoft.com/office/drawing/2014/main" id="{2765E34D-2B1B-4FD7-B774-ABC1C29105DC}"/>
              </a:ext>
            </a:extLst>
          </p:cNvPr>
          <p:cNvSpPr/>
          <p:nvPr/>
        </p:nvSpPr>
        <p:spPr>
          <a:xfrm>
            <a:off x="6811461" y="1023325"/>
            <a:ext cx="750254" cy="750254"/>
          </a:xfrm>
          <a:prstGeom prst="diamond">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sp>
        <p:nvSpPr>
          <p:cNvPr id="29" name="菱形 28">
            <a:extLst>
              <a:ext uri="{FF2B5EF4-FFF2-40B4-BE49-F238E27FC236}">
                <a16:creationId xmlns:a16="http://schemas.microsoft.com/office/drawing/2014/main" id="{739F9CED-F8E2-43DD-AB0A-AB1993DB9AE4}"/>
              </a:ext>
            </a:extLst>
          </p:cNvPr>
          <p:cNvSpPr/>
          <p:nvPr/>
        </p:nvSpPr>
        <p:spPr>
          <a:xfrm>
            <a:off x="6671632" y="980451"/>
            <a:ext cx="816966" cy="816966"/>
          </a:xfrm>
          <a:prstGeom prst="diamond">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sp>
        <p:nvSpPr>
          <p:cNvPr id="30" name="文本框 29">
            <a:extLst>
              <a:ext uri="{FF2B5EF4-FFF2-40B4-BE49-F238E27FC236}">
                <a16:creationId xmlns:a16="http://schemas.microsoft.com/office/drawing/2014/main" id="{C9F19FF0-BB9B-47C8-8A2C-523D47EA0F90}"/>
              </a:ext>
            </a:extLst>
          </p:cNvPr>
          <p:cNvSpPr txBox="1"/>
          <p:nvPr/>
        </p:nvSpPr>
        <p:spPr>
          <a:xfrm>
            <a:off x="7744687" y="980451"/>
            <a:ext cx="3908634" cy="627555"/>
          </a:xfrm>
          <a:prstGeom prst="rect">
            <a:avLst/>
          </a:prstGeom>
          <a:noFill/>
        </p:spPr>
        <p:txBody>
          <a:bodyPr vert="horz" wrap="square" rtlCol="0">
            <a:spAutoFit/>
          </a:bodyPr>
          <a:lstStyle/>
          <a:p>
            <a:r>
              <a:rPr lang="zh-CN" altLang="en-US" sz="2800" spc="600" dirty="0">
                <a:solidFill>
                  <a:schemeClr val="tx1">
                    <a:lumMod val="75000"/>
                    <a:lumOff val="25000"/>
                  </a:schemeClr>
                </a:solidFill>
                <a:latin typeface="微软雅黑" panose="020B0503020204020204" pitchFamily="34" charset="-122"/>
                <a:ea typeface="微软雅黑" panose="020B0503020204020204" pitchFamily="34" charset="-122"/>
              </a:rPr>
              <a:t>工作经验总结</a:t>
            </a:r>
          </a:p>
        </p:txBody>
      </p:sp>
      <p:sp>
        <p:nvSpPr>
          <p:cNvPr id="31" name="文本框 30">
            <a:extLst>
              <a:ext uri="{FF2B5EF4-FFF2-40B4-BE49-F238E27FC236}">
                <a16:creationId xmlns:a16="http://schemas.microsoft.com/office/drawing/2014/main" id="{7D31BAAD-E343-4DF7-A3C7-6BEB95479E6B}"/>
              </a:ext>
            </a:extLst>
          </p:cNvPr>
          <p:cNvSpPr txBox="1"/>
          <p:nvPr/>
        </p:nvSpPr>
        <p:spPr>
          <a:xfrm>
            <a:off x="7744687" y="1423579"/>
            <a:ext cx="3037758" cy="362306"/>
          </a:xfrm>
          <a:prstGeom prst="rect">
            <a:avLst/>
          </a:prstGeom>
          <a:noFill/>
        </p:spPr>
        <p:txBody>
          <a:bodyPr vert="horz" wrap="square" rtlCol="0">
            <a:spAutoFit/>
          </a:bodyPr>
          <a:lstStyle/>
          <a:p>
            <a:pPr algn="dist">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Summary Of Work Experience</a:t>
            </a:r>
          </a:p>
        </p:txBody>
      </p:sp>
      <p:sp>
        <p:nvSpPr>
          <p:cNvPr id="32" name="椭圆 31">
            <a:extLst>
              <a:ext uri="{FF2B5EF4-FFF2-40B4-BE49-F238E27FC236}">
                <a16:creationId xmlns:a16="http://schemas.microsoft.com/office/drawing/2014/main" id="{97F4D87F-423F-43A7-8C44-5EEE7172C277}"/>
              </a:ext>
            </a:extLst>
          </p:cNvPr>
          <p:cNvSpPr/>
          <p:nvPr/>
        </p:nvSpPr>
        <p:spPr>
          <a:xfrm>
            <a:off x="6528521" y="1056709"/>
            <a:ext cx="1103186" cy="778643"/>
          </a:xfrm>
          <a:prstGeom prst="ellipse">
            <a:avLst/>
          </a:prstGeom>
          <a:ln w="12700">
            <a:noFill/>
          </a:ln>
        </p:spPr>
        <p:txBody>
          <a:bodyPr wrap="square">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3" name="菱形 32">
            <a:extLst>
              <a:ext uri="{FF2B5EF4-FFF2-40B4-BE49-F238E27FC236}">
                <a16:creationId xmlns:a16="http://schemas.microsoft.com/office/drawing/2014/main" id="{9685338C-49CE-4DB8-A6C4-511CC3515485}"/>
              </a:ext>
            </a:extLst>
          </p:cNvPr>
          <p:cNvSpPr/>
          <p:nvPr/>
        </p:nvSpPr>
        <p:spPr>
          <a:xfrm>
            <a:off x="5570738" y="2356113"/>
            <a:ext cx="750254" cy="750254"/>
          </a:xfrm>
          <a:prstGeom prst="diamond">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sp>
        <p:nvSpPr>
          <p:cNvPr id="34" name="菱形 33">
            <a:extLst>
              <a:ext uri="{FF2B5EF4-FFF2-40B4-BE49-F238E27FC236}">
                <a16:creationId xmlns:a16="http://schemas.microsoft.com/office/drawing/2014/main" id="{95BB3AA7-B003-42F6-A4A5-3E944CB04B2D}"/>
              </a:ext>
            </a:extLst>
          </p:cNvPr>
          <p:cNvSpPr/>
          <p:nvPr/>
        </p:nvSpPr>
        <p:spPr>
          <a:xfrm>
            <a:off x="5430909" y="2313239"/>
            <a:ext cx="816966" cy="816966"/>
          </a:xfrm>
          <a:prstGeom prst="diamond">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sp>
        <p:nvSpPr>
          <p:cNvPr id="35" name="文本框 34">
            <a:extLst>
              <a:ext uri="{FF2B5EF4-FFF2-40B4-BE49-F238E27FC236}">
                <a16:creationId xmlns:a16="http://schemas.microsoft.com/office/drawing/2014/main" id="{78B67997-EBA9-465D-828D-D6D58208C9BB}"/>
              </a:ext>
            </a:extLst>
          </p:cNvPr>
          <p:cNvSpPr txBox="1"/>
          <p:nvPr/>
        </p:nvSpPr>
        <p:spPr>
          <a:xfrm>
            <a:off x="6503964" y="2313239"/>
            <a:ext cx="3908634" cy="627555"/>
          </a:xfrm>
          <a:prstGeom prst="rect">
            <a:avLst/>
          </a:prstGeom>
          <a:noFill/>
        </p:spPr>
        <p:txBody>
          <a:bodyPr vert="horz" wrap="square" rtlCol="0">
            <a:spAutoFit/>
          </a:bodyPr>
          <a:lstStyle/>
          <a:p>
            <a:r>
              <a:rPr lang="zh-CN" altLang="en-US" sz="2800" spc="600" dirty="0">
                <a:solidFill>
                  <a:schemeClr val="tx1">
                    <a:lumMod val="75000"/>
                    <a:lumOff val="25000"/>
                  </a:schemeClr>
                </a:solidFill>
                <a:latin typeface="微软雅黑" panose="020B0503020204020204" pitchFamily="34" charset="-122"/>
                <a:ea typeface="微软雅黑" panose="020B0503020204020204" pitchFamily="34" charset="-122"/>
              </a:rPr>
              <a:t>后续工作目标</a:t>
            </a:r>
          </a:p>
        </p:txBody>
      </p:sp>
      <p:sp>
        <p:nvSpPr>
          <p:cNvPr id="36" name="文本框 35">
            <a:extLst>
              <a:ext uri="{FF2B5EF4-FFF2-40B4-BE49-F238E27FC236}">
                <a16:creationId xmlns:a16="http://schemas.microsoft.com/office/drawing/2014/main" id="{73A51E42-E2BE-4FFD-A8CC-9BBA7CEC0AED}"/>
              </a:ext>
            </a:extLst>
          </p:cNvPr>
          <p:cNvSpPr txBox="1"/>
          <p:nvPr/>
        </p:nvSpPr>
        <p:spPr>
          <a:xfrm>
            <a:off x="6503964" y="2756367"/>
            <a:ext cx="3037758" cy="362306"/>
          </a:xfrm>
          <a:prstGeom prst="rect">
            <a:avLst/>
          </a:prstGeom>
          <a:noFill/>
        </p:spPr>
        <p:txBody>
          <a:bodyPr vert="horz" wrap="square" rtlCol="0">
            <a:spAutoFit/>
          </a:bodyPr>
          <a:lstStyle/>
          <a:p>
            <a:pPr algn="dist">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Follow-up Work Goals</a:t>
            </a:r>
          </a:p>
        </p:txBody>
      </p:sp>
      <p:sp>
        <p:nvSpPr>
          <p:cNvPr id="37" name="椭圆 36">
            <a:extLst>
              <a:ext uri="{FF2B5EF4-FFF2-40B4-BE49-F238E27FC236}">
                <a16:creationId xmlns:a16="http://schemas.microsoft.com/office/drawing/2014/main" id="{486E85C1-770D-44E0-929A-F7157F8AF83C}"/>
              </a:ext>
            </a:extLst>
          </p:cNvPr>
          <p:cNvSpPr/>
          <p:nvPr/>
        </p:nvSpPr>
        <p:spPr>
          <a:xfrm>
            <a:off x="5287798" y="2389497"/>
            <a:ext cx="1103186" cy="778643"/>
          </a:xfrm>
          <a:prstGeom prst="ellipse">
            <a:avLst/>
          </a:prstGeom>
          <a:ln w="12700">
            <a:noFill/>
          </a:ln>
        </p:spPr>
        <p:txBody>
          <a:bodyPr wrap="square">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8" name="菱形 37">
            <a:extLst>
              <a:ext uri="{FF2B5EF4-FFF2-40B4-BE49-F238E27FC236}">
                <a16:creationId xmlns:a16="http://schemas.microsoft.com/office/drawing/2014/main" id="{1D65C836-64F2-45E2-9810-47568CA9819B}"/>
              </a:ext>
            </a:extLst>
          </p:cNvPr>
          <p:cNvSpPr/>
          <p:nvPr/>
        </p:nvSpPr>
        <p:spPr>
          <a:xfrm>
            <a:off x="4330016" y="3688901"/>
            <a:ext cx="750254" cy="750254"/>
          </a:xfrm>
          <a:prstGeom prst="diamond">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sp>
        <p:nvSpPr>
          <p:cNvPr id="39" name="菱形 38">
            <a:extLst>
              <a:ext uri="{FF2B5EF4-FFF2-40B4-BE49-F238E27FC236}">
                <a16:creationId xmlns:a16="http://schemas.microsoft.com/office/drawing/2014/main" id="{53BC27C3-7424-4366-B039-A9923A3076E8}"/>
              </a:ext>
            </a:extLst>
          </p:cNvPr>
          <p:cNvSpPr/>
          <p:nvPr/>
        </p:nvSpPr>
        <p:spPr>
          <a:xfrm>
            <a:off x="4190187" y="3646027"/>
            <a:ext cx="816966" cy="816966"/>
          </a:xfrm>
          <a:prstGeom prst="diamond">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sp>
        <p:nvSpPr>
          <p:cNvPr id="40" name="文本框 39">
            <a:extLst>
              <a:ext uri="{FF2B5EF4-FFF2-40B4-BE49-F238E27FC236}">
                <a16:creationId xmlns:a16="http://schemas.microsoft.com/office/drawing/2014/main" id="{6E4470B2-CB0E-41D1-AC12-0D8DB5932B1D}"/>
              </a:ext>
            </a:extLst>
          </p:cNvPr>
          <p:cNvSpPr txBox="1"/>
          <p:nvPr/>
        </p:nvSpPr>
        <p:spPr>
          <a:xfrm>
            <a:off x="5263242" y="3646027"/>
            <a:ext cx="3908634" cy="627555"/>
          </a:xfrm>
          <a:prstGeom prst="rect">
            <a:avLst/>
          </a:prstGeom>
          <a:noFill/>
        </p:spPr>
        <p:txBody>
          <a:bodyPr vert="horz" wrap="square" rtlCol="0">
            <a:spAutoFit/>
          </a:bodyPr>
          <a:lstStyle/>
          <a:p>
            <a:r>
              <a:rPr lang="zh-CN" altLang="en-US" sz="2800" spc="600" dirty="0">
                <a:solidFill>
                  <a:schemeClr val="tx1">
                    <a:lumMod val="75000"/>
                    <a:lumOff val="25000"/>
                  </a:schemeClr>
                </a:solidFill>
                <a:latin typeface="微软雅黑" panose="020B0503020204020204" pitchFamily="34" charset="-122"/>
                <a:ea typeface="微软雅黑" panose="020B0503020204020204" pitchFamily="34" charset="-122"/>
              </a:rPr>
              <a:t>工作进度计划</a:t>
            </a:r>
          </a:p>
        </p:txBody>
      </p:sp>
      <p:sp>
        <p:nvSpPr>
          <p:cNvPr id="41" name="文本框 40">
            <a:extLst>
              <a:ext uri="{FF2B5EF4-FFF2-40B4-BE49-F238E27FC236}">
                <a16:creationId xmlns:a16="http://schemas.microsoft.com/office/drawing/2014/main" id="{420F8807-C94F-4B4E-B58A-FB8684781EC2}"/>
              </a:ext>
            </a:extLst>
          </p:cNvPr>
          <p:cNvSpPr txBox="1"/>
          <p:nvPr/>
        </p:nvSpPr>
        <p:spPr>
          <a:xfrm>
            <a:off x="5263242" y="4089155"/>
            <a:ext cx="3037758" cy="362306"/>
          </a:xfrm>
          <a:prstGeom prst="rect">
            <a:avLst/>
          </a:prstGeom>
          <a:noFill/>
        </p:spPr>
        <p:txBody>
          <a:bodyPr vert="horz" wrap="square" rtlCol="0">
            <a:spAutoFit/>
          </a:bodyPr>
          <a:lstStyle/>
          <a:p>
            <a:pPr algn="dist">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Work Schedule</a:t>
            </a:r>
          </a:p>
        </p:txBody>
      </p:sp>
      <p:sp>
        <p:nvSpPr>
          <p:cNvPr id="42" name="椭圆 41">
            <a:extLst>
              <a:ext uri="{FF2B5EF4-FFF2-40B4-BE49-F238E27FC236}">
                <a16:creationId xmlns:a16="http://schemas.microsoft.com/office/drawing/2014/main" id="{0D5385B6-21F5-45B1-9A00-9D320A1303DA}"/>
              </a:ext>
            </a:extLst>
          </p:cNvPr>
          <p:cNvSpPr/>
          <p:nvPr/>
        </p:nvSpPr>
        <p:spPr>
          <a:xfrm>
            <a:off x="4047076" y="3707045"/>
            <a:ext cx="1103186" cy="778642"/>
          </a:xfrm>
          <a:prstGeom prst="ellipse">
            <a:avLst/>
          </a:prstGeom>
          <a:ln w="12700">
            <a:noFill/>
          </a:ln>
        </p:spPr>
        <p:txBody>
          <a:bodyPr wrap="square">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3" name="菱形 42">
            <a:extLst>
              <a:ext uri="{FF2B5EF4-FFF2-40B4-BE49-F238E27FC236}">
                <a16:creationId xmlns:a16="http://schemas.microsoft.com/office/drawing/2014/main" id="{F2D3595E-A844-4761-BE71-F42D1AA3740B}"/>
              </a:ext>
            </a:extLst>
          </p:cNvPr>
          <p:cNvSpPr/>
          <p:nvPr/>
        </p:nvSpPr>
        <p:spPr>
          <a:xfrm>
            <a:off x="3089294" y="5006447"/>
            <a:ext cx="750254" cy="750254"/>
          </a:xfrm>
          <a:prstGeom prst="diamond">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sp>
        <p:nvSpPr>
          <p:cNvPr id="44" name="菱形 43">
            <a:extLst>
              <a:ext uri="{FF2B5EF4-FFF2-40B4-BE49-F238E27FC236}">
                <a16:creationId xmlns:a16="http://schemas.microsoft.com/office/drawing/2014/main" id="{DAEB4407-9BF3-48AA-B636-2444095F32FD}"/>
              </a:ext>
            </a:extLst>
          </p:cNvPr>
          <p:cNvSpPr/>
          <p:nvPr/>
        </p:nvSpPr>
        <p:spPr>
          <a:xfrm>
            <a:off x="2949465" y="4963573"/>
            <a:ext cx="816966" cy="816966"/>
          </a:xfrm>
          <a:prstGeom prst="diamond">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方正清刻本悦宋简体" panose="02000000000000000000" pitchFamily="2" charset="-122"/>
              <a:ea typeface="方正清刻本悦宋简体" panose="02000000000000000000" pitchFamily="2" charset="-122"/>
            </a:endParaRPr>
          </a:p>
        </p:txBody>
      </p:sp>
      <p:sp>
        <p:nvSpPr>
          <p:cNvPr id="45" name="文本框 44">
            <a:extLst>
              <a:ext uri="{FF2B5EF4-FFF2-40B4-BE49-F238E27FC236}">
                <a16:creationId xmlns:a16="http://schemas.microsoft.com/office/drawing/2014/main" id="{A96FBF57-B41C-4AE0-B592-F53340BCFD30}"/>
              </a:ext>
            </a:extLst>
          </p:cNvPr>
          <p:cNvSpPr txBox="1"/>
          <p:nvPr/>
        </p:nvSpPr>
        <p:spPr>
          <a:xfrm>
            <a:off x="4022520" y="4963573"/>
            <a:ext cx="3908634" cy="627555"/>
          </a:xfrm>
          <a:prstGeom prst="rect">
            <a:avLst/>
          </a:prstGeom>
          <a:noFill/>
        </p:spPr>
        <p:txBody>
          <a:bodyPr vert="horz" wrap="square" rtlCol="0">
            <a:spAutoFit/>
          </a:bodyPr>
          <a:lstStyle/>
          <a:p>
            <a:r>
              <a:rPr lang="zh-CN" altLang="en-US" sz="2800" spc="600" dirty="0">
                <a:solidFill>
                  <a:schemeClr val="tx1">
                    <a:lumMod val="75000"/>
                    <a:lumOff val="25000"/>
                  </a:schemeClr>
                </a:solidFill>
                <a:latin typeface="微软雅黑" panose="020B0503020204020204" pitchFamily="34" charset="-122"/>
                <a:ea typeface="微软雅黑" panose="020B0503020204020204" pitchFamily="34" charset="-122"/>
              </a:rPr>
              <a:t>具体工作措施</a:t>
            </a:r>
          </a:p>
        </p:txBody>
      </p:sp>
      <p:sp>
        <p:nvSpPr>
          <p:cNvPr id="46" name="文本框 45">
            <a:extLst>
              <a:ext uri="{FF2B5EF4-FFF2-40B4-BE49-F238E27FC236}">
                <a16:creationId xmlns:a16="http://schemas.microsoft.com/office/drawing/2014/main" id="{FB7FF5EF-B89E-43DE-BD8C-80754118CFAE}"/>
              </a:ext>
            </a:extLst>
          </p:cNvPr>
          <p:cNvSpPr txBox="1"/>
          <p:nvPr/>
        </p:nvSpPr>
        <p:spPr>
          <a:xfrm>
            <a:off x="4022520" y="5406701"/>
            <a:ext cx="3037758" cy="362306"/>
          </a:xfrm>
          <a:prstGeom prst="rect">
            <a:avLst/>
          </a:prstGeom>
          <a:noFill/>
        </p:spPr>
        <p:txBody>
          <a:bodyPr vert="horz" wrap="square" rtlCol="0">
            <a:spAutoFit/>
          </a:bodyPr>
          <a:lstStyle/>
          <a:p>
            <a:pPr algn="dist">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Specific Work Measures</a:t>
            </a:r>
          </a:p>
        </p:txBody>
      </p:sp>
      <p:sp>
        <p:nvSpPr>
          <p:cNvPr id="47" name="椭圆 46">
            <a:extLst>
              <a:ext uri="{FF2B5EF4-FFF2-40B4-BE49-F238E27FC236}">
                <a16:creationId xmlns:a16="http://schemas.microsoft.com/office/drawing/2014/main" id="{D06B09BD-07EE-4397-9EE0-DD2AAB87ACF8}"/>
              </a:ext>
            </a:extLst>
          </p:cNvPr>
          <p:cNvSpPr/>
          <p:nvPr/>
        </p:nvSpPr>
        <p:spPr>
          <a:xfrm>
            <a:off x="2806354" y="5039831"/>
            <a:ext cx="1103186" cy="778643"/>
          </a:xfrm>
          <a:prstGeom prst="ellipse">
            <a:avLst/>
          </a:prstGeom>
          <a:ln w="12700">
            <a:noFill/>
          </a:ln>
        </p:spPr>
        <p:txBody>
          <a:bodyPr wrap="square">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254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a:extLst>
              <a:ext uri="{FF2B5EF4-FFF2-40B4-BE49-F238E27FC236}">
                <a16:creationId xmlns:a16="http://schemas.microsoft.com/office/drawing/2014/main" id="{33AE35B8-C699-4867-9630-7FFB22460F05}"/>
              </a:ext>
            </a:extLst>
          </p:cNvPr>
          <p:cNvSpPr/>
          <p:nvPr/>
        </p:nvSpPr>
        <p:spPr>
          <a:xfrm rot="10800000" flipV="1">
            <a:off x="8199120" y="4122452"/>
            <a:ext cx="2735548" cy="2735548"/>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0035AB81-9783-4665-A53F-2E5EE52AFBB1}"/>
              </a:ext>
            </a:extLst>
          </p:cNvPr>
          <p:cNvSpPr/>
          <p:nvPr/>
        </p:nvSpPr>
        <p:spPr>
          <a:xfrm rot="10800000" flipV="1">
            <a:off x="8674867" y="3340867"/>
            <a:ext cx="3517133" cy="3517133"/>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a:extLst>
              <a:ext uri="{FF2B5EF4-FFF2-40B4-BE49-F238E27FC236}">
                <a16:creationId xmlns:a16="http://schemas.microsoft.com/office/drawing/2014/main" id="{69BEA87E-CE2A-448B-8F11-40109C8FB34B}"/>
              </a:ext>
            </a:extLst>
          </p:cNvPr>
          <p:cNvSpPr/>
          <p:nvPr/>
        </p:nvSpPr>
        <p:spPr>
          <a:xfrm rot="10800000" flipV="1">
            <a:off x="10255028" y="4921028"/>
            <a:ext cx="1936972" cy="193697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5D880B4B-898F-4831-9EE9-B70E5E8AB60A}"/>
              </a:ext>
            </a:extLst>
          </p:cNvPr>
          <p:cNvSpPr/>
          <p:nvPr/>
        </p:nvSpPr>
        <p:spPr>
          <a:xfrm flipV="1">
            <a:off x="1931950" y="0"/>
            <a:ext cx="1969490" cy="196949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a:extLst>
              <a:ext uri="{FF2B5EF4-FFF2-40B4-BE49-F238E27FC236}">
                <a16:creationId xmlns:a16="http://schemas.microsoft.com/office/drawing/2014/main" id="{7E479F97-807F-4FAF-AF30-0933C7AD1B16}"/>
              </a:ext>
            </a:extLst>
          </p:cNvPr>
          <p:cNvSpPr/>
          <p:nvPr/>
        </p:nvSpPr>
        <p:spPr>
          <a:xfrm rot="8100000" flipV="1">
            <a:off x="-865231" y="1818355"/>
            <a:ext cx="1729635" cy="1729635"/>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88DD7EBC-CDD9-4C4C-8C4D-2207DF0B142E}"/>
              </a:ext>
            </a:extLst>
          </p:cNvPr>
          <p:cNvSpPr/>
          <p:nvPr/>
        </p:nvSpPr>
        <p:spPr>
          <a:xfrm flipV="1">
            <a:off x="-412" y="0"/>
            <a:ext cx="3441336" cy="3441336"/>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36A6A064-4ACD-44FC-9CBC-09C6E2EEB477}"/>
              </a:ext>
            </a:extLst>
          </p:cNvPr>
          <p:cNvSpPr/>
          <p:nvPr/>
        </p:nvSpPr>
        <p:spPr>
          <a:xfrm flipV="1">
            <a:off x="-414"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a:extLst>
              <a:ext uri="{FF2B5EF4-FFF2-40B4-BE49-F238E27FC236}">
                <a16:creationId xmlns:a16="http://schemas.microsoft.com/office/drawing/2014/main" id="{8A6EE656-79A1-468C-BD4C-F8B31CA505FC}"/>
              </a:ext>
            </a:extLst>
          </p:cNvPr>
          <p:cNvSpPr/>
          <p:nvPr/>
        </p:nvSpPr>
        <p:spPr>
          <a:xfrm flipV="1">
            <a:off x="-414" y="788769"/>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a:extLst>
              <a:ext uri="{FF2B5EF4-FFF2-40B4-BE49-F238E27FC236}">
                <a16:creationId xmlns:a16="http://schemas.microsoft.com/office/drawing/2014/main" id="{C7D50A82-2A2D-4905-BA67-3C46EA9AEC60}"/>
              </a:ext>
            </a:extLst>
          </p:cNvPr>
          <p:cNvSpPr/>
          <p:nvPr/>
        </p:nvSpPr>
        <p:spPr>
          <a:xfrm flipV="1">
            <a:off x="788520"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70193DFC-AF01-4B21-9B63-BE476114970C}"/>
              </a:ext>
            </a:extLst>
          </p:cNvPr>
          <p:cNvGrpSpPr/>
          <p:nvPr/>
        </p:nvGrpSpPr>
        <p:grpSpPr>
          <a:xfrm>
            <a:off x="3233194" y="1868920"/>
            <a:ext cx="5725610" cy="2919242"/>
            <a:chOff x="3667841" y="2147768"/>
            <a:chExt cx="4856317" cy="2476026"/>
          </a:xfrm>
        </p:grpSpPr>
        <p:grpSp>
          <p:nvGrpSpPr>
            <p:cNvPr id="29" name="组合 28">
              <a:extLst>
                <a:ext uri="{FF2B5EF4-FFF2-40B4-BE49-F238E27FC236}">
                  <a16:creationId xmlns:a16="http://schemas.microsoft.com/office/drawing/2014/main" id="{C9A7AE47-C40D-4CEF-BB7E-772EC427C259}"/>
                </a:ext>
              </a:extLst>
            </p:cNvPr>
            <p:cNvGrpSpPr/>
            <p:nvPr/>
          </p:nvGrpSpPr>
          <p:grpSpPr>
            <a:xfrm>
              <a:off x="5194210" y="2147768"/>
              <a:ext cx="2580966" cy="1286620"/>
              <a:chOff x="5001446" y="1949564"/>
              <a:chExt cx="2966493" cy="1478806"/>
            </a:xfrm>
          </p:grpSpPr>
          <p:sp>
            <p:nvSpPr>
              <p:cNvPr id="32" name="矩形 31">
                <a:extLst>
                  <a:ext uri="{FF2B5EF4-FFF2-40B4-BE49-F238E27FC236}">
                    <a16:creationId xmlns:a16="http://schemas.microsoft.com/office/drawing/2014/main" id="{F2632285-2E58-4A7F-BE2C-040E6E341C63}"/>
                  </a:ext>
                </a:extLst>
              </p:cNvPr>
              <p:cNvSpPr/>
              <p:nvPr/>
            </p:nvSpPr>
            <p:spPr>
              <a:xfrm>
                <a:off x="5370151" y="1949564"/>
                <a:ext cx="1451697" cy="900126"/>
              </a:xfrm>
              <a:prstGeom prst="rect">
                <a:avLst/>
              </a:prstGeom>
            </p:spPr>
            <p:txBody>
              <a:bodyPr wrap="square">
                <a:spAutoFit/>
              </a:bodyPr>
              <a:lstStyle/>
              <a:p>
                <a:pPr algn="ctr"/>
                <a:r>
                  <a:rPr lang="en-US" altLang="zh-CN" sz="5400" dirty="0">
                    <a:solidFill>
                      <a:schemeClr val="accent1"/>
                    </a:solidFill>
                    <a:latin typeface="华文细黑" panose="02010600040101010101" pitchFamily="2" charset="-122"/>
                    <a:ea typeface="华文细黑" panose="02010600040101010101" pitchFamily="2" charset="-122"/>
                  </a:rPr>
                  <a:t>01</a:t>
                </a:r>
                <a:endParaRPr lang="zh-CN" altLang="en-US" sz="5400" dirty="0">
                  <a:solidFill>
                    <a:schemeClr val="accent1"/>
                  </a:solidFill>
                  <a:latin typeface="华文细黑" panose="02010600040101010101" pitchFamily="2" charset="-122"/>
                  <a:ea typeface="华文细黑" panose="02010600040101010101" pitchFamily="2" charset="-122"/>
                </a:endParaRPr>
              </a:p>
            </p:txBody>
          </p:sp>
          <p:cxnSp>
            <p:nvCxnSpPr>
              <p:cNvPr id="33" name="直接连接符 32">
                <a:extLst>
                  <a:ext uri="{FF2B5EF4-FFF2-40B4-BE49-F238E27FC236}">
                    <a16:creationId xmlns:a16="http://schemas.microsoft.com/office/drawing/2014/main" id="{E3C38386-273E-4B0F-9516-1897E495A0BB}"/>
                  </a:ext>
                </a:extLst>
              </p:cNvPr>
              <p:cNvCxnSpPr>
                <a:cxnSpLocks/>
              </p:cNvCxnSpPr>
              <p:nvPr/>
            </p:nvCxnSpPr>
            <p:spPr>
              <a:xfrm>
                <a:off x="5083807" y="2787260"/>
                <a:ext cx="202438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1885F234-176A-4725-861F-81BDB212E72C}"/>
                  </a:ext>
                </a:extLst>
              </p:cNvPr>
              <p:cNvSpPr/>
              <p:nvPr/>
            </p:nvSpPr>
            <p:spPr>
              <a:xfrm>
                <a:off x="6516242" y="2018173"/>
                <a:ext cx="1451697" cy="1410197"/>
              </a:xfrm>
              <a:prstGeom prst="rect">
                <a:avLst/>
              </a:prstGeom>
            </p:spPr>
            <p:txBody>
              <a:bodyPr wrap="square">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a:t>
                </a:r>
                <a:endParaRPr lang="zh-CN" altLang="en-US" sz="8800" dirty="0">
                  <a:solidFill>
                    <a:schemeClr val="accent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CDD894BB-7E21-480E-800C-58265F53A611}"/>
                  </a:ext>
                </a:extLst>
              </p:cNvPr>
              <p:cNvSpPr/>
              <p:nvPr/>
            </p:nvSpPr>
            <p:spPr>
              <a:xfrm>
                <a:off x="5001446" y="2018173"/>
                <a:ext cx="1451697" cy="1410196"/>
              </a:xfrm>
              <a:prstGeom prst="rect">
                <a:avLst/>
              </a:prstGeom>
            </p:spPr>
            <p:txBody>
              <a:bodyPr wrap="square">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a:t>
                </a:r>
                <a:endParaRPr lang="zh-CN" altLang="en-US" sz="8800" dirty="0">
                  <a:solidFill>
                    <a:schemeClr val="accent1"/>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7ED9414E-BCAE-4EAF-8DF7-7568EDDF55DE}"/>
                </a:ext>
              </a:extLst>
            </p:cNvPr>
            <p:cNvSpPr txBox="1"/>
            <p:nvPr/>
          </p:nvSpPr>
          <p:spPr>
            <a:xfrm>
              <a:off x="4112871" y="3136046"/>
              <a:ext cx="3966258" cy="652620"/>
            </a:xfrm>
            <a:prstGeom prst="rect">
              <a:avLst/>
            </a:prstGeom>
            <a:noFill/>
          </p:spPr>
          <p:txBody>
            <a:bodyPr wrap="square" rtlCol="0">
              <a:spAutoFit/>
            </a:bodyPr>
            <a:lstStyle/>
            <a:p>
              <a:pPr algn="ctr"/>
              <a:r>
                <a:rPr lang="zh-CN" altLang="en-US" sz="4400" dirty="0">
                  <a:solidFill>
                    <a:schemeClr val="accent1"/>
                  </a:solidFill>
                  <a:latin typeface="微软雅黑" panose="020B0503020204020204" pitchFamily="34" charset="-122"/>
                  <a:ea typeface="微软雅黑" panose="020B0503020204020204" pitchFamily="34" charset="-122"/>
                </a:rPr>
                <a:t>工作经验总结</a:t>
              </a:r>
            </a:p>
          </p:txBody>
        </p:sp>
        <p:sp>
          <p:nvSpPr>
            <p:cNvPr id="31" name="文本框 30">
              <a:extLst>
                <a:ext uri="{FF2B5EF4-FFF2-40B4-BE49-F238E27FC236}">
                  <a16:creationId xmlns:a16="http://schemas.microsoft.com/office/drawing/2014/main" id="{5701862C-73C0-4B2C-ACD2-94BBD713A0A9}"/>
                </a:ext>
              </a:extLst>
            </p:cNvPr>
            <p:cNvSpPr txBox="1"/>
            <p:nvPr/>
          </p:nvSpPr>
          <p:spPr>
            <a:xfrm>
              <a:off x="3667841" y="3800894"/>
              <a:ext cx="4856317" cy="82290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r>
                <a:rPr lang="en-US" altLang="zh-CN" sz="1000" b="0" dirty="0">
                  <a:solidFill>
                    <a:schemeClr val="tx1">
                      <a:lumMod val="75000"/>
                      <a:lumOff val="25000"/>
                    </a:schemeClr>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p>
          </p:txBody>
        </p:sp>
      </p:grpSp>
    </p:spTree>
    <p:extLst>
      <p:ext uri="{BB962C8B-B14F-4D97-AF65-F5344CB8AC3E}">
        <p14:creationId xmlns:p14="http://schemas.microsoft.com/office/powerpoint/2010/main" val="384760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5CEB821-9EFF-4E8A-8B6C-1123C388B113}"/>
              </a:ext>
            </a:extLst>
          </p:cNvPr>
          <p:cNvSpPr txBox="1"/>
          <p:nvPr/>
        </p:nvSpPr>
        <p:spPr>
          <a:xfrm>
            <a:off x="1484778" y="503498"/>
            <a:ext cx="2826882" cy="523220"/>
          </a:xfrm>
          <a:prstGeom prst="rect">
            <a:avLst/>
          </a:prstGeom>
          <a:noFill/>
        </p:spPr>
        <p:txBody>
          <a:bodyPr wrap="square" rtlCol="0">
            <a:spAutoFit/>
          </a:bodyPr>
          <a:lstStyle/>
          <a:p>
            <a:pPr lvl="0">
              <a:defRPr/>
            </a:pP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工作经验总结</a:t>
            </a:r>
          </a:p>
        </p:txBody>
      </p:sp>
      <p:sp>
        <p:nvSpPr>
          <p:cNvPr id="21" name="文本框 20">
            <a:extLst>
              <a:ext uri="{FF2B5EF4-FFF2-40B4-BE49-F238E27FC236}">
                <a16:creationId xmlns:a16="http://schemas.microsoft.com/office/drawing/2014/main" id="{4EAF804B-7B2B-48B2-9F0C-753F52281BE1}"/>
              </a:ext>
            </a:extLst>
          </p:cNvPr>
          <p:cNvSpPr txBox="1"/>
          <p:nvPr/>
        </p:nvSpPr>
        <p:spPr>
          <a:xfrm>
            <a:off x="1507928" y="918156"/>
            <a:ext cx="3047572" cy="335156"/>
          </a:xfrm>
          <a:prstGeom prst="rect">
            <a:avLst/>
          </a:prstGeom>
          <a:noFill/>
        </p:spPr>
        <p:txBody>
          <a:bodyPr wrap="square" rtlCol="0">
            <a:spAutoFit/>
          </a:bodyPr>
          <a:lstStyle/>
          <a:p>
            <a:pPr lvl="0" algn="dist">
              <a:lnSpc>
                <a:spcPct val="150000"/>
              </a:lnSpc>
              <a:defRP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Summary Of Work Experience</a:t>
            </a:r>
          </a:p>
        </p:txBody>
      </p:sp>
      <p:grpSp>
        <p:nvGrpSpPr>
          <p:cNvPr id="24" name="组合 23">
            <a:extLst>
              <a:ext uri="{FF2B5EF4-FFF2-40B4-BE49-F238E27FC236}">
                <a16:creationId xmlns:a16="http://schemas.microsoft.com/office/drawing/2014/main" id="{21D01E52-8915-4FFE-8C3C-E478CE443AD0}"/>
              </a:ext>
            </a:extLst>
          </p:cNvPr>
          <p:cNvGrpSpPr/>
          <p:nvPr/>
        </p:nvGrpSpPr>
        <p:grpSpPr>
          <a:xfrm>
            <a:off x="366776" y="486247"/>
            <a:ext cx="1062574" cy="847972"/>
            <a:chOff x="505762" y="552565"/>
            <a:chExt cx="927289" cy="740010"/>
          </a:xfrm>
        </p:grpSpPr>
        <p:sp>
          <p:nvSpPr>
            <p:cNvPr id="25" name="菱形 16">
              <a:extLst>
                <a:ext uri="{FF2B5EF4-FFF2-40B4-BE49-F238E27FC236}">
                  <a16:creationId xmlns:a16="http://schemas.microsoft.com/office/drawing/2014/main" id="{8F81372C-96BF-4836-B6C8-C8A9F4D260F9}"/>
                </a:ext>
              </a:extLst>
            </p:cNvPr>
            <p:cNvSpPr/>
            <p:nvPr/>
          </p:nvSpPr>
          <p:spPr>
            <a:xfrm>
              <a:off x="826209" y="632254"/>
              <a:ext cx="606842" cy="606842"/>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6" name="菱形 17">
              <a:extLst>
                <a:ext uri="{FF2B5EF4-FFF2-40B4-BE49-F238E27FC236}">
                  <a16:creationId xmlns:a16="http://schemas.microsoft.com/office/drawing/2014/main" id="{93E43F60-D323-404D-A379-82F98568EDD4}"/>
                </a:ext>
              </a:extLst>
            </p:cNvPr>
            <p:cNvSpPr/>
            <p:nvPr/>
          </p:nvSpPr>
          <p:spPr>
            <a:xfrm>
              <a:off x="557490" y="552565"/>
              <a:ext cx="740010" cy="74001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7" name="文本框 26">
              <a:extLst>
                <a:ext uri="{FF2B5EF4-FFF2-40B4-BE49-F238E27FC236}">
                  <a16:creationId xmlns:a16="http://schemas.microsoft.com/office/drawing/2014/main" id="{48C5F269-44D0-46B2-ABA9-0FD365F3C5E0}"/>
                </a:ext>
              </a:extLst>
            </p:cNvPr>
            <p:cNvSpPr txBox="1"/>
            <p:nvPr/>
          </p:nvSpPr>
          <p:spPr>
            <a:xfrm>
              <a:off x="505762" y="685975"/>
              <a:ext cx="843465"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56C0EA72-26E5-424E-8098-695942049AF9}"/>
              </a:ext>
            </a:extLst>
          </p:cNvPr>
          <p:cNvGrpSpPr/>
          <p:nvPr/>
        </p:nvGrpSpPr>
        <p:grpSpPr>
          <a:xfrm>
            <a:off x="619704" y="2337121"/>
            <a:ext cx="10952592" cy="3450222"/>
            <a:chOff x="874745" y="2209798"/>
            <a:chExt cx="10572615" cy="3330524"/>
          </a:xfrm>
        </p:grpSpPr>
        <p:sp>
          <p:nvSpPr>
            <p:cNvPr id="8" name="Freeform 17">
              <a:extLst>
                <a:ext uri="{FF2B5EF4-FFF2-40B4-BE49-F238E27FC236}">
                  <a16:creationId xmlns:a16="http://schemas.microsoft.com/office/drawing/2014/main" id="{674145A3-F44E-4631-800A-F599AB07ED4D}"/>
                </a:ext>
              </a:extLst>
            </p:cNvPr>
            <p:cNvSpPr>
              <a:spLocks/>
            </p:cNvSpPr>
            <p:nvPr/>
          </p:nvSpPr>
          <p:spPr bwMode="auto">
            <a:xfrm>
              <a:off x="874745" y="2209798"/>
              <a:ext cx="5365489" cy="3330524"/>
            </a:xfrm>
            <a:prstGeom prst="rect">
              <a:avLst/>
            </a:prstGeom>
            <a:blipFill dpi="0" rotWithShape="1">
              <a:blip r:embed="rId2">
                <a:extLst>
                  <a:ext uri="{28A0092B-C50C-407E-A947-70E740481C1C}">
                    <a14:useLocalDpi xmlns:a14="http://schemas.microsoft.com/office/drawing/2010/main" val="0"/>
                  </a:ext>
                </a:extLst>
              </a:blip>
              <a:srcRect/>
              <a:stretch>
                <a:fillRect l="-17034" t="-17033" r="-17034" b="-17033"/>
              </a:stretch>
            </a:blipFill>
            <a:ln w="9525">
              <a:noFill/>
              <a:round/>
              <a:headEnd/>
              <a:tailEnd/>
            </a:ln>
          </p:spPr>
          <p:txBody>
            <a:bodyPr vert="horz" wrap="square" lIns="91440" tIns="45720" rIns="91440" bIns="45720" numCol="1" anchor="t" anchorCtr="0" compatLnSpc="1">
              <a:prstTxWarp prst="textNoShape">
                <a:avLst/>
              </a:prstTxWarp>
            </a:bodyPr>
            <a:lstStyle/>
            <a:p>
              <a:endParaRPr lang="ru-RU" dirty="0">
                <a:latin typeface="微软雅黑 Light" panose="020B0502040204020203" pitchFamily="34" charset="-122"/>
                <a:ea typeface="微软雅黑 Light" panose="020B0502040204020203" pitchFamily="34" charset="-122"/>
              </a:endParaRPr>
            </a:p>
          </p:txBody>
        </p:sp>
        <p:sp>
          <p:nvSpPr>
            <p:cNvPr id="9" name="Freeform 17">
              <a:extLst>
                <a:ext uri="{FF2B5EF4-FFF2-40B4-BE49-F238E27FC236}">
                  <a16:creationId xmlns:a16="http://schemas.microsoft.com/office/drawing/2014/main" id="{BA037CEF-DA7E-48D4-B5C1-B8A8EBD943D7}"/>
                </a:ext>
              </a:extLst>
            </p:cNvPr>
            <p:cNvSpPr>
              <a:spLocks/>
            </p:cNvSpPr>
            <p:nvPr/>
          </p:nvSpPr>
          <p:spPr bwMode="auto">
            <a:xfrm>
              <a:off x="6030268" y="2209800"/>
              <a:ext cx="5237133" cy="532903"/>
            </a:xfrm>
            <a:prstGeom prst="rect">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ru-RU"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5C446253-2039-45CF-BBEE-55649B1D9931}"/>
                </a:ext>
              </a:extLst>
            </p:cNvPr>
            <p:cNvSpPr txBox="1"/>
            <p:nvPr/>
          </p:nvSpPr>
          <p:spPr>
            <a:xfrm>
              <a:off x="7476089" y="2258920"/>
              <a:ext cx="2615656" cy="400110"/>
            </a:xfrm>
            <a:prstGeom prst="rect">
              <a:avLst/>
            </a:prstGeom>
            <a:noFill/>
          </p:spPr>
          <p:txBody>
            <a:bodyPr wrap="square" rtlCol="0">
              <a:spAutoFit/>
            </a:bodyPr>
            <a:lstStyle/>
            <a:p>
              <a:pPr algn="ctr"/>
              <a:r>
                <a:rPr lang="zh-CN" altLang="en-US" sz="2000" b="1" dirty="0">
                  <a:solidFill>
                    <a:schemeClr val="bg1"/>
                  </a:solidFill>
                  <a:latin typeface="微软雅黑 Light" panose="020B0502040204020203" pitchFamily="34" charset="-122"/>
                  <a:ea typeface="微软雅黑 Light" panose="020B0502040204020203" pitchFamily="34" charset="-122"/>
                </a:rPr>
                <a:t>此处编辑标题内容</a:t>
              </a:r>
            </a:p>
          </p:txBody>
        </p:sp>
        <p:sp>
          <p:nvSpPr>
            <p:cNvPr id="11" name="Oval 9">
              <a:extLst>
                <a:ext uri="{FF2B5EF4-FFF2-40B4-BE49-F238E27FC236}">
                  <a16:creationId xmlns:a16="http://schemas.microsoft.com/office/drawing/2014/main" id="{07B72F1C-B64F-4229-A44F-BB76754EC045}"/>
                </a:ext>
              </a:extLst>
            </p:cNvPr>
            <p:cNvSpPr/>
            <p:nvPr/>
          </p:nvSpPr>
          <p:spPr>
            <a:xfrm>
              <a:off x="6422633" y="3139397"/>
              <a:ext cx="731520" cy="731520"/>
            </a:xfrm>
            <a:prstGeom prst="ellipse">
              <a:avLst/>
            </a:prstGeom>
            <a:solidFill>
              <a:schemeClr val="accent1"/>
            </a:solidFill>
            <a:ln>
              <a:solidFill>
                <a:srgbClr val="FAF9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pic>
          <p:nvPicPr>
            <p:cNvPr id="12" name="Picture 10">
              <a:extLst>
                <a:ext uri="{FF2B5EF4-FFF2-40B4-BE49-F238E27FC236}">
                  <a16:creationId xmlns:a16="http://schemas.microsoft.com/office/drawing/2014/main" id="{E8F9C5C0-551B-497C-A848-E23E736D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804" y="3352757"/>
              <a:ext cx="304800" cy="304800"/>
            </a:xfrm>
            <a:prstGeom prst="rect">
              <a:avLst/>
            </a:prstGeom>
          </p:spPr>
        </p:pic>
        <p:sp>
          <p:nvSpPr>
            <p:cNvPr id="13" name="Oval 13">
              <a:extLst>
                <a:ext uri="{FF2B5EF4-FFF2-40B4-BE49-F238E27FC236}">
                  <a16:creationId xmlns:a16="http://schemas.microsoft.com/office/drawing/2014/main" id="{5D256AB3-5499-46C4-9260-F47A2A8D8DA7}"/>
                </a:ext>
              </a:extLst>
            </p:cNvPr>
            <p:cNvSpPr/>
            <p:nvPr/>
          </p:nvSpPr>
          <p:spPr>
            <a:xfrm>
              <a:off x="6422633" y="4574802"/>
              <a:ext cx="731520" cy="731520"/>
            </a:xfrm>
            <a:prstGeom prst="ellipse">
              <a:avLst/>
            </a:prstGeom>
            <a:solidFill>
              <a:schemeClr val="accent2"/>
            </a:solidFill>
            <a:ln>
              <a:solidFill>
                <a:srgbClr val="FAF9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微软雅黑 Light" panose="020B0502040204020203" pitchFamily="34" charset="-122"/>
                <a:ea typeface="微软雅黑 Light" panose="020B0502040204020203" pitchFamily="34" charset="-122"/>
              </a:endParaRPr>
            </a:p>
          </p:txBody>
        </p:sp>
        <p:pic>
          <p:nvPicPr>
            <p:cNvPr id="14" name="Picture 20">
              <a:extLst>
                <a:ext uri="{FF2B5EF4-FFF2-40B4-BE49-F238E27FC236}">
                  <a16:creationId xmlns:a16="http://schemas.microsoft.com/office/drawing/2014/main" id="{7C2045B9-5765-4C70-95D1-F6A4DB137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3804" y="4788162"/>
              <a:ext cx="304800" cy="304800"/>
            </a:xfrm>
            <a:prstGeom prst="rect">
              <a:avLst/>
            </a:prstGeom>
          </p:spPr>
        </p:pic>
        <p:sp>
          <p:nvSpPr>
            <p:cNvPr id="15" name="文本框 14">
              <a:extLst>
                <a:ext uri="{FF2B5EF4-FFF2-40B4-BE49-F238E27FC236}">
                  <a16:creationId xmlns:a16="http://schemas.microsoft.com/office/drawing/2014/main" id="{CEFB59EC-C05F-4ECF-B518-EAF9E4845F03}"/>
                </a:ext>
              </a:extLst>
            </p:cNvPr>
            <p:cNvSpPr txBox="1"/>
            <p:nvPr/>
          </p:nvSpPr>
          <p:spPr>
            <a:xfrm>
              <a:off x="7280099" y="3369317"/>
              <a:ext cx="4167261" cy="571375"/>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点击文本框即可进行编辑输入相关内容点击文本框即可进行编辑输入相关内容点击文本框即点击文本框即可进行编辑文本</a:t>
              </a:r>
            </a:p>
          </p:txBody>
        </p:sp>
        <p:sp>
          <p:nvSpPr>
            <p:cNvPr id="16" name="文本框 15">
              <a:extLst>
                <a:ext uri="{FF2B5EF4-FFF2-40B4-BE49-F238E27FC236}">
                  <a16:creationId xmlns:a16="http://schemas.microsoft.com/office/drawing/2014/main" id="{3F6A76A3-E0E1-4644-B014-12B844847DCB}"/>
                </a:ext>
              </a:extLst>
            </p:cNvPr>
            <p:cNvSpPr txBox="1"/>
            <p:nvPr/>
          </p:nvSpPr>
          <p:spPr>
            <a:xfrm>
              <a:off x="7280100" y="3057745"/>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添加标题</a:t>
              </a:r>
            </a:p>
          </p:txBody>
        </p:sp>
        <p:sp>
          <p:nvSpPr>
            <p:cNvPr id="17" name="文本框 16">
              <a:extLst>
                <a:ext uri="{FF2B5EF4-FFF2-40B4-BE49-F238E27FC236}">
                  <a16:creationId xmlns:a16="http://schemas.microsoft.com/office/drawing/2014/main" id="{ADD1400F-44D3-4664-ADDF-14A9B1C4325F}"/>
                </a:ext>
              </a:extLst>
            </p:cNvPr>
            <p:cNvSpPr txBox="1"/>
            <p:nvPr/>
          </p:nvSpPr>
          <p:spPr>
            <a:xfrm>
              <a:off x="7280099" y="4834462"/>
              <a:ext cx="4167261" cy="571375"/>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点击文本框即可进行编辑输入相关内容点击文本框即可进行编辑输入相关内容点击文本框即点击文本框即可进行编辑文本</a:t>
              </a:r>
            </a:p>
          </p:txBody>
        </p:sp>
        <p:sp>
          <p:nvSpPr>
            <p:cNvPr id="18" name="文本框 17">
              <a:extLst>
                <a:ext uri="{FF2B5EF4-FFF2-40B4-BE49-F238E27FC236}">
                  <a16:creationId xmlns:a16="http://schemas.microsoft.com/office/drawing/2014/main" id="{D1D26280-51D5-4F58-84E1-3617BD5FFED6}"/>
                </a:ext>
              </a:extLst>
            </p:cNvPr>
            <p:cNvSpPr txBox="1"/>
            <p:nvPr/>
          </p:nvSpPr>
          <p:spPr>
            <a:xfrm>
              <a:off x="7280100" y="4522890"/>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添加标题</a:t>
              </a:r>
            </a:p>
          </p:txBody>
        </p:sp>
      </p:grpSp>
    </p:spTree>
    <p:extLst>
      <p:ext uri="{BB962C8B-B14F-4D97-AF65-F5344CB8AC3E}">
        <p14:creationId xmlns:p14="http://schemas.microsoft.com/office/powerpoint/2010/main" val="389960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5CEB821-9EFF-4E8A-8B6C-1123C388B113}"/>
              </a:ext>
            </a:extLst>
          </p:cNvPr>
          <p:cNvSpPr txBox="1"/>
          <p:nvPr/>
        </p:nvSpPr>
        <p:spPr>
          <a:xfrm>
            <a:off x="1484778" y="503498"/>
            <a:ext cx="2826882" cy="523220"/>
          </a:xfrm>
          <a:prstGeom prst="rect">
            <a:avLst/>
          </a:prstGeom>
          <a:noFill/>
        </p:spPr>
        <p:txBody>
          <a:bodyPr wrap="square" rtlCol="0">
            <a:spAutoFit/>
          </a:bodyPr>
          <a:lstStyle/>
          <a:p>
            <a:pPr lvl="0">
              <a:defRPr/>
            </a:pP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工作经验总结</a:t>
            </a:r>
          </a:p>
        </p:txBody>
      </p:sp>
      <p:sp>
        <p:nvSpPr>
          <p:cNvPr id="21" name="文本框 20">
            <a:extLst>
              <a:ext uri="{FF2B5EF4-FFF2-40B4-BE49-F238E27FC236}">
                <a16:creationId xmlns:a16="http://schemas.microsoft.com/office/drawing/2014/main" id="{4EAF804B-7B2B-48B2-9F0C-753F52281BE1}"/>
              </a:ext>
            </a:extLst>
          </p:cNvPr>
          <p:cNvSpPr txBox="1"/>
          <p:nvPr/>
        </p:nvSpPr>
        <p:spPr>
          <a:xfrm>
            <a:off x="1507928" y="918156"/>
            <a:ext cx="3047572" cy="335156"/>
          </a:xfrm>
          <a:prstGeom prst="rect">
            <a:avLst/>
          </a:prstGeom>
          <a:noFill/>
        </p:spPr>
        <p:txBody>
          <a:bodyPr wrap="square" rtlCol="0">
            <a:spAutoFit/>
          </a:bodyPr>
          <a:lstStyle/>
          <a:p>
            <a:pPr lvl="0" algn="dist">
              <a:lnSpc>
                <a:spcPct val="150000"/>
              </a:lnSpc>
              <a:defRP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Summary Of Work Experience</a:t>
            </a:r>
          </a:p>
        </p:txBody>
      </p:sp>
      <p:grpSp>
        <p:nvGrpSpPr>
          <p:cNvPr id="24" name="组合 23">
            <a:extLst>
              <a:ext uri="{FF2B5EF4-FFF2-40B4-BE49-F238E27FC236}">
                <a16:creationId xmlns:a16="http://schemas.microsoft.com/office/drawing/2014/main" id="{21D01E52-8915-4FFE-8C3C-E478CE443AD0}"/>
              </a:ext>
            </a:extLst>
          </p:cNvPr>
          <p:cNvGrpSpPr/>
          <p:nvPr/>
        </p:nvGrpSpPr>
        <p:grpSpPr>
          <a:xfrm>
            <a:off x="366776" y="486247"/>
            <a:ext cx="1062574" cy="847972"/>
            <a:chOff x="505762" y="552565"/>
            <a:chExt cx="927289" cy="740010"/>
          </a:xfrm>
        </p:grpSpPr>
        <p:sp>
          <p:nvSpPr>
            <p:cNvPr id="25" name="菱形 16">
              <a:extLst>
                <a:ext uri="{FF2B5EF4-FFF2-40B4-BE49-F238E27FC236}">
                  <a16:creationId xmlns:a16="http://schemas.microsoft.com/office/drawing/2014/main" id="{8F81372C-96BF-4836-B6C8-C8A9F4D260F9}"/>
                </a:ext>
              </a:extLst>
            </p:cNvPr>
            <p:cNvSpPr/>
            <p:nvPr/>
          </p:nvSpPr>
          <p:spPr>
            <a:xfrm>
              <a:off x="826209" y="632254"/>
              <a:ext cx="606842" cy="606842"/>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6" name="菱形 17">
              <a:extLst>
                <a:ext uri="{FF2B5EF4-FFF2-40B4-BE49-F238E27FC236}">
                  <a16:creationId xmlns:a16="http://schemas.microsoft.com/office/drawing/2014/main" id="{93E43F60-D323-404D-A379-82F98568EDD4}"/>
                </a:ext>
              </a:extLst>
            </p:cNvPr>
            <p:cNvSpPr/>
            <p:nvPr/>
          </p:nvSpPr>
          <p:spPr>
            <a:xfrm>
              <a:off x="557490" y="552565"/>
              <a:ext cx="740010" cy="74001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7" name="文本框 26">
              <a:extLst>
                <a:ext uri="{FF2B5EF4-FFF2-40B4-BE49-F238E27FC236}">
                  <a16:creationId xmlns:a16="http://schemas.microsoft.com/office/drawing/2014/main" id="{48C5F269-44D0-46B2-ABA9-0FD365F3C5E0}"/>
                </a:ext>
              </a:extLst>
            </p:cNvPr>
            <p:cNvSpPr txBox="1"/>
            <p:nvPr/>
          </p:nvSpPr>
          <p:spPr>
            <a:xfrm>
              <a:off x="505762" y="685975"/>
              <a:ext cx="843465"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8" name="Freeform 5">
            <a:extLst>
              <a:ext uri="{FF2B5EF4-FFF2-40B4-BE49-F238E27FC236}">
                <a16:creationId xmlns:a16="http://schemas.microsoft.com/office/drawing/2014/main" id="{0F853BE0-DBD2-4CDE-978C-70D54B8F1F80}"/>
              </a:ext>
            </a:extLst>
          </p:cNvPr>
          <p:cNvSpPr>
            <a:spLocks/>
          </p:cNvSpPr>
          <p:nvPr/>
        </p:nvSpPr>
        <p:spPr bwMode="auto">
          <a:xfrm>
            <a:off x="5484410" y="1990287"/>
            <a:ext cx="1747512" cy="1223179"/>
          </a:xfrm>
          <a:custGeom>
            <a:avLst/>
            <a:gdLst>
              <a:gd name="T0" fmla="*/ 1350 w 2223"/>
              <a:gd name="T1" fmla="*/ 1306 h 1556"/>
              <a:gd name="T2" fmla="*/ 1402 w 2223"/>
              <a:gd name="T3" fmla="*/ 1242 h 1556"/>
              <a:gd name="T4" fmla="*/ 1466 w 2223"/>
              <a:gd name="T5" fmla="*/ 1144 h 1556"/>
              <a:gd name="T6" fmla="*/ 1512 w 2223"/>
              <a:gd name="T7" fmla="*/ 1038 h 1556"/>
              <a:gd name="T8" fmla="*/ 1542 w 2223"/>
              <a:gd name="T9" fmla="*/ 928 h 1556"/>
              <a:gd name="T10" fmla="*/ 1556 w 2223"/>
              <a:gd name="T11" fmla="*/ 816 h 1556"/>
              <a:gd name="T12" fmla="*/ 1552 w 2223"/>
              <a:gd name="T13" fmla="*/ 704 h 1556"/>
              <a:gd name="T14" fmla="*/ 1534 w 2223"/>
              <a:gd name="T15" fmla="*/ 594 h 1556"/>
              <a:gd name="T16" fmla="*/ 1500 w 2223"/>
              <a:gd name="T17" fmla="*/ 488 h 1556"/>
              <a:gd name="T18" fmla="*/ 1450 w 2223"/>
              <a:gd name="T19" fmla="*/ 386 h 1556"/>
              <a:gd name="T20" fmla="*/ 1384 w 2223"/>
              <a:gd name="T21" fmla="*/ 292 h 1556"/>
              <a:gd name="T22" fmla="*/ 1304 w 2223"/>
              <a:gd name="T23" fmla="*/ 206 h 1556"/>
              <a:gd name="T24" fmla="*/ 1242 w 2223"/>
              <a:gd name="T25" fmla="*/ 154 h 1556"/>
              <a:gd name="T26" fmla="*/ 1142 w 2223"/>
              <a:gd name="T27" fmla="*/ 92 h 1556"/>
              <a:gd name="T28" fmla="*/ 1038 w 2223"/>
              <a:gd name="T29" fmla="*/ 46 h 1556"/>
              <a:gd name="T30" fmla="*/ 928 w 2223"/>
              <a:gd name="T31" fmla="*/ 16 h 1556"/>
              <a:gd name="T32" fmla="*/ 816 w 2223"/>
              <a:gd name="T33" fmla="*/ 2 h 1556"/>
              <a:gd name="T34" fmla="*/ 704 w 2223"/>
              <a:gd name="T35" fmla="*/ 4 h 1556"/>
              <a:gd name="T36" fmla="*/ 594 w 2223"/>
              <a:gd name="T37" fmla="*/ 22 h 1556"/>
              <a:gd name="T38" fmla="*/ 488 w 2223"/>
              <a:gd name="T39" fmla="*/ 58 h 1556"/>
              <a:gd name="T40" fmla="*/ 386 w 2223"/>
              <a:gd name="T41" fmla="*/ 108 h 1556"/>
              <a:gd name="T42" fmla="*/ 290 w 2223"/>
              <a:gd name="T43" fmla="*/ 172 h 1556"/>
              <a:gd name="T44" fmla="*/ 206 w 2223"/>
              <a:gd name="T45" fmla="*/ 254 h 1556"/>
              <a:gd name="T46" fmla="*/ 154 w 2223"/>
              <a:gd name="T47" fmla="*/ 314 h 1556"/>
              <a:gd name="T48" fmla="*/ 92 w 2223"/>
              <a:gd name="T49" fmla="*/ 414 h 1556"/>
              <a:gd name="T50" fmla="*/ 44 w 2223"/>
              <a:gd name="T51" fmla="*/ 520 h 1556"/>
              <a:gd name="T52" fmla="*/ 16 w 2223"/>
              <a:gd name="T53" fmla="*/ 628 h 1556"/>
              <a:gd name="T54" fmla="*/ 2 w 2223"/>
              <a:gd name="T55" fmla="*/ 740 h 1556"/>
              <a:gd name="T56" fmla="*/ 4 w 2223"/>
              <a:gd name="T57" fmla="*/ 852 h 1556"/>
              <a:gd name="T58" fmla="*/ 22 w 2223"/>
              <a:gd name="T59" fmla="*/ 962 h 1556"/>
              <a:gd name="T60" fmla="*/ 58 w 2223"/>
              <a:gd name="T61" fmla="*/ 1070 h 1556"/>
              <a:gd name="T62" fmla="*/ 106 w 2223"/>
              <a:gd name="T63" fmla="*/ 1172 h 1556"/>
              <a:gd name="T64" fmla="*/ 172 w 2223"/>
              <a:gd name="T65" fmla="*/ 1266 h 1556"/>
              <a:gd name="T66" fmla="*/ 252 w 2223"/>
              <a:gd name="T67" fmla="*/ 1352 h 1556"/>
              <a:gd name="T68" fmla="*/ 312 w 2223"/>
              <a:gd name="T69" fmla="*/ 1402 h 1556"/>
              <a:gd name="T70" fmla="*/ 408 w 2223"/>
              <a:gd name="T71" fmla="*/ 1462 h 1556"/>
              <a:gd name="T72" fmla="*/ 506 w 2223"/>
              <a:gd name="T73" fmla="*/ 1508 h 1556"/>
              <a:gd name="T74" fmla="*/ 610 w 2223"/>
              <a:gd name="T75" fmla="*/ 1538 h 1556"/>
              <a:gd name="T76" fmla="*/ 716 w 2223"/>
              <a:gd name="T77" fmla="*/ 1554 h 1556"/>
              <a:gd name="T78" fmla="*/ 822 w 2223"/>
              <a:gd name="T79" fmla="*/ 1554 h 1556"/>
              <a:gd name="T80" fmla="*/ 1956 w 2223"/>
              <a:gd name="T81" fmla="*/ 1554 h 1556"/>
              <a:gd name="T82" fmla="*/ 2016 w 2223"/>
              <a:gd name="T83" fmla="*/ 1490 h 1556"/>
              <a:gd name="T84" fmla="*/ 2115 w 2223"/>
              <a:gd name="T85" fmla="*/ 1406 h 1556"/>
              <a:gd name="T86" fmla="*/ 2223 w 2223"/>
              <a:gd name="T87" fmla="*/ 1338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23" h="1556">
                <a:moveTo>
                  <a:pt x="1320" y="1338"/>
                </a:moveTo>
                <a:lnTo>
                  <a:pt x="1320" y="1338"/>
                </a:lnTo>
                <a:lnTo>
                  <a:pt x="1350" y="1306"/>
                </a:lnTo>
                <a:lnTo>
                  <a:pt x="1378" y="1274"/>
                </a:lnTo>
                <a:lnTo>
                  <a:pt x="1378" y="1274"/>
                </a:lnTo>
                <a:lnTo>
                  <a:pt x="1402" y="1242"/>
                </a:lnTo>
                <a:lnTo>
                  <a:pt x="1426" y="1210"/>
                </a:lnTo>
                <a:lnTo>
                  <a:pt x="1446" y="1176"/>
                </a:lnTo>
                <a:lnTo>
                  <a:pt x="1466" y="1144"/>
                </a:lnTo>
                <a:lnTo>
                  <a:pt x="1482" y="1108"/>
                </a:lnTo>
                <a:lnTo>
                  <a:pt x="1498" y="1074"/>
                </a:lnTo>
                <a:lnTo>
                  <a:pt x="1512" y="1038"/>
                </a:lnTo>
                <a:lnTo>
                  <a:pt x="1524" y="1002"/>
                </a:lnTo>
                <a:lnTo>
                  <a:pt x="1534" y="966"/>
                </a:lnTo>
                <a:lnTo>
                  <a:pt x="1542" y="928"/>
                </a:lnTo>
                <a:lnTo>
                  <a:pt x="1548" y="892"/>
                </a:lnTo>
                <a:lnTo>
                  <a:pt x="1552" y="854"/>
                </a:lnTo>
                <a:lnTo>
                  <a:pt x="1556" y="816"/>
                </a:lnTo>
                <a:lnTo>
                  <a:pt x="1556" y="780"/>
                </a:lnTo>
                <a:lnTo>
                  <a:pt x="1556" y="742"/>
                </a:lnTo>
                <a:lnTo>
                  <a:pt x="1552" y="704"/>
                </a:lnTo>
                <a:lnTo>
                  <a:pt x="1548" y="668"/>
                </a:lnTo>
                <a:lnTo>
                  <a:pt x="1542" y="632"/>
                </a:lnTo>
                <a:lnTo>
                  <a:pt x="1534" y="594"/>
                </a:lnTo>
                <a:lnTo>
                  <a:pt x="1524" y="558"/>
                </a:lnTo>
                <a:lnTo>
                  <a:pt x="1512" y="522"/>
                </a:lnTo>
                <a:lnTo>
                  <a:pt x="1500" y="488"/>
                </a:lnTo>
                <a:lnTo>
                  <a:pt x="1484" y="452"/>
                </a:lnTo>
                <a:lnTo>
                  <a:pt x="1468" y="418"/>
                </a:lnTo>
                <a:lnTo>
                  <a:pt x="1450" y="386"/>
                </a:lnTo>
                <a:lnTo>
                  <a:pt x="1430" y="354"/>
                </a:lnTo>
                <a:lnTo>
                  <a:pt x="1408" y="322"/>
                </a:lnTo>
                <a:lnTo>
                  <a:pt x="1384" y="292"/>
                </a:lnTo>
                <a:lnTo>
                  <a:pt x="1360" y="262"/>
                </a:lnTo>
                <a:lnTo>
                  <a:pt x="1332" y="232"/>
                </a:lnTo>
                <a:lnTo>
                  <a:pt x="1304" y="206"/>
                </a:lnTo>
                <a:lnTo>
                  <a:pt x="1274" y="180"/>
                </a:lnTo>
                <a:lnTo>
                  <a:pt x="1274" y="180"/>
                </a:lnTo>
                <a:lnTo>
                  <a:pt x="1242" y="154"/>
                </a:lnTo>
                <a:lnTo>
                  <a:pt x="1210" y="132"/>
                </a:lnTo>
                <a:lnTo>
                  <a:pt x="1176" y="110"/>
                </a:lnTo>
                <a:lnTo>
                  <a:pt x="1142" y="92"/>
                </a:lnTo>
                <a:lnTo>
                  <a:pt x="1108" y="74"/>
                </a:lnTo>
                <a:lnTo>
                  <a:pt x="1074" y="58"/>
                </a:lnTo>
                <a:lnTo>
                  <a:pt x="1038" y="46"/>
                </a:lnTo>
                <a:lnTo>
                  <a:pt x="1002" y="34"/>
                </a:lnTo>
                <a:lnTo>
                  <a:pt x="964" y="24"/>
                </a:lnTo>
                <a:lnTo>
                  <a:pt x="928" y="16"/>
                </a:lnTo>
                <a:lnTo>
                  <a:pt x="892" y="10"/>
                </a:lnTo>
                <a:lnTo>
                  <a:pt x="854" y="4"/>
                </a:lnTo>
                <a:lnTo>
                  <a:pt x="816" y="2"/>
                </a:lnTo>
                <a:lnTo>
                  <a:pt x="780" y="0"/>
                </a:lnTo>
                <a:lnTo>
                  <a:pt x="742" y="2"/>
                </a:lnTo>
                <a:lnTo>
                  <a:pt x="704" y="4"/>
                </a:lnTo>
                <a:lnTo>
                  <a:pt x="668" y="8"/>
                </a:lnTo>
                <a:lnTo>
                  <a:pt x="630" y="16"/>
                </a:lnTo>
                <a:lnTo>
                  <a:pt x="594" y="22"/>
                </a:lnTo>
                <a:lnTo>
                  <a:pt x="558" y="32"/>
                </a:lnTo>
                <a:lnTo>
                  <a:pt x="522" y="44"/>
                </a:lnTo>
                <a:lnTo>
                  <a:pt x="488" y="58"/>
                </a:lnTo>
                <a:lnTo>
                  <a:pt x="452" y="72"/>
                </a:lnTo>
                <a:lnTo>
                  <a:pt x="418" y="88"/>
                </a:lnTo>
                <a:lnTo>
                  <a:pt x="386" y="108"/>
                </a:lnTo>
                <a:lnTo>
                  <a:pt x="354" y="128"/>
                </a:lnTo>
                <a:lnTo>
                  <a:pt x="322" y="150"/>
                </a:lnTo>
                <a:lnTo>
                  <a:pt x="290" y="172"/>
                </a:lnTo>
                <a:lnTo>
                  <a:pt x="262" y="198"/>
                </a:lnTo>
                <a:lnTo>
                  <a:pt x="232" y="224"/>
                </a:lnTo>
                <a:lnTo>
                  <a:pt x="206" y="254"/>
                </a:lnTo>
                <a:lnTo>
                  <a:pt x="178" y="284"/>
                </a:lnTo>
                <a:lnTo>
                  <a:pt x="178" y="284"/>
                </a:lnTo>
                <a:lnTo>
                  <a:pt x="154" y="314"/>
                </a:lnTo>
                <a:lnTo>
                  <a:pt x="132" y="348"/>
                </a:lnTo>
                <a:lnTo>
                  <a:pt x="110" y="380"/>
                </a:lnTo>
                <a:lnTo>
                  <a:pt x="92" y="414"/>
                </a:lnTo>
                <a:lnTo>
                  <a:pt x="74" y="448"/>
                </a:lnTo>
                <a:lnTo>
                  <a:pt x="58" y="484"/>
                </a:lnTo>
                <a:lnTo>
                  <a:pt x="44" y="520"/>
                </a:lnTo>
                <a:lnTo>
                  <a:pt x="34" y="556"/>
                </a:lnTo>
                <a:lnTo>
                  <a:pt x="24" y="592"/>
                </a:lnTo>
                <a:lnTo>
                  <a:pt x="16" y="628"/>
                </a:lnTo>
                <a:lnTo>
                  <a:pt x="8" y="666"/>
                </a:lnTo>
                <a:lnTo>
                  <a:pt x="4" y="704"/>
                </a:lnTo>
                <a:lnTo>
                  <a:pt x="2" y="740"/>
                </a:lnTo>
                <a:lnTo>
                  <a:pt x="0" y="778"/>
                </a:lnTo>
                <a:lnTo>
                  <a:pt x="2" y="816"/>
                </a:lnTo>
                <a:lnTo>
                  <a:pt x="4" y="852"/>
                </a:lnTo>
                <a:lnTo>
                  <a:pt x="8" y="890"/>
                </a:lnTo>
                <a:lnTo>
                  <a:pt x="14" y="926"/>
                </a:lnTo>
                <a:lnTo>
                  <a:pt x="22" y="962"/>
                </a:lnTo>
                <a:lnTo>
                  <a:pt x="32" y="998"/>
                </a:lnTo>
                <a:lnTo>
                  <a:pt x="44" y="1034"/>
                </a:lnTo>
                <a:lnTo>
                  <a:pt x="58" y="1070"/>
                </a:lnTo>
                <a:lnTo>
                  <a:pt x="72" y="1104"/>
                </a:lnTo>
                <a:lnTo>
                  <a:pt x="88" y="1138"/>
                </a:lnTo>
                <a:lnTo>
                  <a:pt x="106" y="1172"/>
                </a:lnTo>
                <a:lnTo>
                  <a:pt x="128" y="1204"/>
                </a:lnTo>
                <a:lnTo>
                  <a:pt x="148" y="1236"/>
                </a:lnTo>
                <a:lnTo>
                  <a:pt x="172" y="1266"/>
                </a:lnTo>
                <a:lnTo>
                  <a:pt x="198" y="1296"/>
                </a:lnTo>
                <a:lnTo>
                  <a:pt x="224" y="1324"/>
                </a:lnTo>
                <a:lnTo>
                  <a:pt x="252" y="1352"/>
                </a:lnTo>
                <a:lnTo>
                  <a:pt x="284" y="1378"/>
                </a:lnTo>
                <a:lnTo>
                  <a:pt x="284" y="1378"/>
                </a:lnTo>
                <a:lnTo>
                  <a:pt x="312" y="1402"/>
                </a:lnTo>
                <a:lnTo>
                  <a:pt x="344" y="1424"/>
                </a:lnTo>
                <a:lnTo>
                  <a:pt x="376" y="1444"/>
                </a:lnTo>
                <a:lnTo>
                  <a:pt x="408" y="1462"/>
                </a:lnTo>
                <a:lnTo>
                  <a:pt x="440" y="1478"/>
                </a:lnTo>
                <a:lnTo>
                  <a:pt x="474" y="1494"/>
                </a:lnTo>
                <a:lnTo>
                  <a:pt x="506" y="1508"/>
                </a:lnTo>
                <a:lnTo>
                  <a:pt x="540" y="1520"/>
                </a:lnTo>
                <a:lnTo>
                  <a:pt x="576" y="1530"/>
                </a:lnTo>
                <a:lnTo>
                  <a:pt x="610" y="1538"/>
                </a:lnTo>
                <a:lnTo>
                  <a:pt x="646" y="1544"/>
                </a:lnTo>
                <a:lnTo>
                  <a:pt x="680" y="1550"/>
                </a:lnTo>
                <a:lnTo>
                  <a:pt x="716" y="1554"/>
                </a:lnTo>
                <a:lnTo>
                  <a:pt x="752" y="1556"/>
                </a:lnTo>
                <a:lnTo>
                  <a:pt x="786" y="1556"/>
                </a:lnTo>
                <a:lnTo>
                  <a:pt x="822" y="1554"/>
                </a:lnTo>
                <a:lnTo>
                  <a:pt x="1956" y="1554"/>
                </a:lnTo>
                <a:lnTo>
                  <a:pt x="1956" y="1554"/>
                </a:lnTo>
                <a:lnTo>
                  <a:pt x="1956" y="1554"/>
                </a:lnTo>
                <a:lnTo>
                  <a:pt x="1956" y="1554"/>
                </a:lnTo>
                <a:lnTo>
                  <a:pt x="1986" y="1522"/>
                </a:lnTo>
                <a:lnTo>
                  <a:pt x="2016" y="1490"/>
                </a:lnTo>
                <a:lnTo>
                  <a:pt x="2048" y="1460"/>
                </a:lnTo>
                <a:lnTo>
                  <a:pt x="2080" y="1432"/>
                </a:lnTo>
                <a:lnTo>
                  <a:pt x="2115" y="1406"/>
                </a:lnTo>
                <a:lnTo>
                  <a:pt x="2151" y="1380"/>
                </a:lnTo>
                <a:lnTo>
                  <a:pt x="2187" y="1358"/>
                </a:lnTo>
                <a:lnTo>
                  <a:pt x="2223" y="1338"/>
                </a:lnTo>
                <a:lnTo>
                  <a:pt x="1320" y="133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9" name="Freeform 6">
            <a:extLst>
              <a:ext uri="{FF2B5EF4-FFF2-40B4-BE49-F238E27FC236}">
                <a16:creationId xmlns:a16="http://schemas.microsoft.com/office/drawing/2014/main" id="{17118CD0-C153-415F-BDBC-A1FEBA51D9C3}"/>
              </a:ext>
            </a:extLst>
          </p:cNvPr>
          <p:cNvSpPr>
            <a:spLocks/>
          </p:cNvSpPr>
          <p:nvPr/>
        </p:nvSpPr>
        <p:spPr bwMode="auto">
          <a:xfrm>
            <a:off x="5596037" y="2097198"/>
            <a:ext cx="999926" cy="1001498"/>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10" name="Freeform 7">
            <a:extLst>
              <a:ext uri="{FF2B5EF4-FFF2-40B4-BE49-F238E27FC236}">
                <a16:creationId xmlns:a16="http://schemas.microsoft.com/office/drawing/2014/main" id="{C46AEFB1-6E1F-4F71-AE70-1D2F11F63009}"/>
              </a:ext>
            </a:extLst>
          </p:cNvPr>
          <p:cNvSpPr>
            <a:spLocks/>
          </p:cNvSpPr>
          <p:nvPr/>
        </p:nvSpPr>
        <p:spPr bwMode="auto">
          <a:xfrm>
            <a:off x="7053476" y="3152150"/>
            <a:ext cx="1002284" cy="1001498"/>
          </a:xfrm>
          <a:custGeom>
            <a:avLst/>
            <a:gdLst>
              <a:gd name="T0" fmla="*/ 1069 w 1275"/>
              <a:gd name="T1" fmla="*/ 168 h 1274"/>
              <a:gd name="T2" fmla="*/ 1135 w 1275"/>
              <a:gd name="T3" fmla="*/ 238 h 1274"/>
              <a:gd name="T4" fmla="*/ 1187 w 1275"/>
              <a:gd name="T5" fmla="*/ 314 h 1274"/>
              <a:gd name="T6" fmla="*/ 1229 w 1275"/>
              <a:gd name="T7" fmla="*/ 398 h 1274"/>
              <a:gd name="T8" fmla="*/ 1257 w 1275"/>
              <a:gd name="T9" fmla="*/ 486 h 1274"/>
              <a:gd name="T10" fmla="*/ 1273 w 1275"/>
              <a:gd name="T11" fmla="*/ 576 h 1274"/>
              <a:gd name="T12" fmla="*/ 1275 w 1275"/>
              <a:gd name="T13" fmla="*/ 668 h 1274"/>
              <a:gd name="T14" fmla="*/ 1263 w 1275"/>
              <a:gd name="T15" fmla="*/ 760 h 1274"/>
              <a:gd name="T16" fmla="*/ 1239 w 1275"/>
              <a:gd name="T17" fmla="*/ 848 h 1274"/>
              <a:gd name="T18" fmla="*/ 1201 w 1275"/>
              <a:gd name="T19" fmla="*/ 934 h 1274"/>
              <a:gd name="T20" fmla="*/ 1149 w 1275"/>
              <a:gd name="T21" fmla="*/ 1016 h 1274"/>
              <a:gd name="T22" fmla="*/ 1107 w 1275"/>
              <a:gd name="T23" fmla="*/ 1066 h 1274"/>
              <a:gd name="T24" fmla="*/ 1037 w 1275"/>
              <a:gd name="T25" fmla="*/ 1132 h 1274"/>
              <a:gd name="T26" fmla="*/ 959 w 1275"/>
              <a:gd name="T27" fmla="*/ 1186 h 1274"/>
              <a:gd name="T28" fmla="*/ 877 w 1275"/>
              <a:gd name="T29" fmla="*/ 1226 h 1274"/>
              <a:gd name="T30" fmla="*/ 789 w 1275"/>
              <a:gd name="T31" fmla="*/ 1256 h 1274"/>
              <a:gd name="T32" fmla="*/ 699 w 1275"/>
              <a:gd name="T33" fmla="*/ 1270 h 1274"/>
              <a:gd name="T34" fmla="*/ 607 w 1275"/>
              <a:gd name="T35" fmla="*/ 1272 h 1274"/>
              <a:gd name="T36" fmla="*/ 515 w 1275"/>
              <a:gd name="T37" fmla="*/ 1262 h 1274"/>
              <a:gd name="T38" fmla="*/ 427 w 1275"/>
              <a:gd name="T39" fmla="*/ 1236 h 1274"/>
              <a:gd name="T40" fmla="*/ 339 w 1275"/>
              <a:gd name="T41" fmla="*/ 1200 h 1274"/>
              <a:gd name="T42" fmla="*/ 259 w 1275"/>
              <a:gd name="T43" fmla="*/ 1148 h 1274"/>
              <a:gd name="T44" fmla="*/ 209 w 1275"/>
              <a:gd name="T45" fmla="*/ 1106 h 1274"/>
              <a:gd name="T46" fmla="*/ 143 w 1275"/>
              <a:gd name="T47" fmla="*/ 1036 h 1274"/>
              <a:gd name="T48" fmla="*/ 88 w 1275"/>
              <a:gd name="T49" fmla="*/ 958 h 1274"/>
              <a:gd name="T50" fmla="*/ 46 w 1275"/>
              <a:gd name="T51" fmla="*/ 874 h 1274"/>
              <a:gd name="T52" fmla="*/ 18 w 1275"/>
              <a:gd name="T53" fmla="*/ 788 h 1274"/>
              <a:gd name="T54" fmla="*/ 4 w 1275"/>
              <a:gd name="T55" fmla="*/ 696 h 1274"/>
              <a:gd name="T56" fmla="*/ 2 w 1275"/>
              <a:gd name="T57" fmla="*/ 606 h 1274"/>
              <a:gd name="T58" fmla="*/ 12 w 1275"/>
              <a:gd name="T59" fmla="*/ 514 h 1274"/>
              <a:gd name="T60" fmla="*/ 36 w 1275"/>
              <a:gd name="T61" fmla="*/ 424 h 1274"/>
              <a:gd name="T62" fmla="*/ 74 w 1275"/>
              <a:gd name="T63" fmla="*/ 338 h 1274"/>
              <a:gd name="T64" fmla="*/ 127 w 1275"/>
              <a:gd name="T65" fmla="*/ 256 h 1274"/>
              <a:gd name="T66" fmla="*/ 169 w 1275"/>
              <a:gd name="T67" fmla="*/ 206 h 1274"/>
              <a:gd name="T68" fmla="*/ 239 w 1275"/>
              <a:gd name="T69" fmla="*/ 140 h 1274"/>
              <a:gd name="T70" fmla="*/ 317 w 1275"/>
              <a:gd name="T71" fmla="*/ 86 h 1274"/>
              <a:gd name="T72" fmla="*/ 399 w 1275"/>
              <a:gd name="T73" fmla="*/ 46 h 1274"/>
              <a:gd name="T74" fmla="*/ 487 w 1275"/>
              <a:gd name="T75" fmla="*/ 18 h 1274"/>
              <a:gd name="T76" fmla="*/ 577 w 1275"/>
              <a:gd name="T77" fmla="*/ 2 h 1274"/>
              <a:gd name="T78" fmla="*/ 669 w 1275"/>
              <a:gd name="T79" fmla="*/ 0 h 1274"/>
              <a:gd name="T80" fmla="*/ 761 w 1275"/>
              <a:gd name="T81" fmla="*/ 12 h 1274"/>
              <a:gd name="T82" fmla="*/ 851 w 1275"/>
              <a:gd name="T83" fmla="*/ 36 h 1274"/>
              <a:gd name="T84" fmla="*/ 937 w 1275"/>
              <a:gd name="T85" fmla="*/ 74 h 1274"/>
              <a:gd name="T86" fmla="*/ 1019 w 1275"/>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1274">
                <a:moveTo>
                  <a:pt x="1043" y="146"/>
                </a:moveTo>
                <a:lnTo>
                  <a:pt x="1043" y="146"/>
                </a:lnTo>
                <a:lnTo>
                  <a:pt x="1069" y="168"/>
                </a:lnTo>
                <a:lnTo>
                  <a:pt x="1091" y="190"/>
                </a:lnTo>
                <a:lnTo>
                  <a:pt x="1113" y="214"/>
                </a:lnTo>
                <a:lnTo>
                  <a:pt x="1135" y="238"/>
                </a:lnTo>
                <a:lnTo>
                  <a:pt x="1153" y="262"/>
                </a:lnTo>
                <a:lnTo>
                  <a:pt x="1171" y="288"/>
                </a:lnTo>
                <a:lnTo>
                  <a:pt x="1187" y="314"/>
                </a:lnTo>
                <a:lnTo>
                  <a:pt x="1203" y="342"/>
                </a:lnTo>
                <a:lnTo>
                  <a:pt x="1217" y="370"/>
                </a:lnTo>
                <a:lnTo>
                  <a:pt x="1229" y="398"/>
                </a:lnTo>
                <a:lnTo>
                  <a:pt x="1239" y="426"/>
                </a:lnTo>
                <a:lnTo>
                  <a:pt x="1249" y="456"/>
                </a:lnTo>
                <a:lnTo>
                  <a:pt x="1257" y="486"/>
                </a:lnTo>
                <a:lnTo>
                  <a:pt x="1263" y="516"/>
                </a:lnTo>
                <a:lnTo>
                  <a:pt x="1269" y="546"/>
                </a:lnTo>
                <a:lnTo>
                  <a:pt x="1273" y="576"/>
                </a:lnTo>
                <a:lnTo>
                  <a:pt x="1275" y="606"/>
                </a:lnTo>
                <a:lnTo>
                  <a:pt x="1275" y="638"/>
                </a:lnTo>
                <a:lnTo>
                  <a:pt x="1275" y="668"/>
                </a:lnTo>
                <a:lnTo>
                  <a:pt x="1273" y="698"/>
                </a:lnTo>
                <a:lnTo>
                  <a:pt x="1269" y="728"/>
                </a:lnTo>
                <a:lnTo>
                  <a:pt x="1263" y="760"/>
                </a:lnTo>
                <a:lnTo>
                  <a:pt x="1257" y="790"/>
                </a:lnTo>
                <a:lnTo>
                  <a:pt x="1249" y="820"/>
                </a:lnTo>
                <a:lnTo>
                  <a:pt x="1239" y="848"/>
                </a:lnTo>
                <a:lnTo>
                  <a:pt x="1227" y="878"/>
                </a:lnTo>
                <a:lnTo>
                  <a:pt x="1215" y="906"/>
                </a:lnTo>
                <a:lnTo>
                  <a:pt x="1201" y="934"/>
                </a:lnTo>
                <a:lnTo>
                  <a:pt x="1185" y="962"/>
                </a:lnTo>
                <a:lnTo>
                  <a:pt x="1169" y="990"/>
                </a:lnTo>
                <a:lnTo>
                  <a:pt x="1149" y="1016"/>
                </a:lnTo>
                <a:lnTo>
                  <a:pt x="1129" y="1042"/>
                </a:lnTo>
                <a:lnTo>
                  <a:pt x="1129" y="1042"/>
                </a:lnTo>
                <a:lnTo>
                  <a:pt x="1107" y="1066"/>
                </a:lnTo>
                <a:lnTo>
                  <a:pt x="1085" y="1090"/>
                </a:lnTo>
                <a:lnTo>
                  <a:pt x="1061" y="1112"/>
                </a:lnTo>
                <a:lnTo>
                  <a:pt x="1037" y="1132"/>
                </a:lnTo>
                <a:lnTo>
                  <a:pt x="1013" y="1152"/>
                </a:lnTo>
                <a:lnTo>
                  <a:pt x="987" y="1170"/>
                </a:lnTo>
                <a:lnTo>
                  <a:pt x="959" y="1186"/>
                </a:lnTo>
                <a:lnTo>
                  <a:pt x="933" y="1202"/>
                </a:lnTo>
                <a:lnTo>
                  <a:pt x="905" y="1214"/>
                </a:lnTo>
                <a:lnTo>
                  <a:pt x="877" y="1226"/>
                </a:lnTo>
                <a:lnTo>
                  <a:pt x="847" y="1238"/>
                </a:lnTo>
                <a:lnTo>
                  <a:pt x="819" y="1248"/>
                </a:lnTo>
                <a:lnTo>
                  <a:pt x="789" y="1256"/>
                </a:lnTo>
                <a:lnTo>
                  <a:pt x="759" y="1262"/>
                </a:lnTo>
                <a:lnTo>
                  <a:pt x="729" y="1266"/>
                </a:lnTo>
                <a:lnTo>
                  <a:pt x="699" y="1270"/>
                </a:lnTo>
                <a:lnTo>
                  <a:pt x="669" y="1272"/>
                </a:lnTo>
                <a:lnTo>
                  <a:pt x="637" y="1274"/>
                </a:lnTo>
                <a:lnTo>
                  <a:pt x="607" y="1272"/>
                </a:lnTo>
                <a:lnTo>
                  <a:pt x="577" y="1270"/>
                </a:lnTo>
                <a:lnTo>
                  <a:pt x="547" y="1266"/>
                </a:lnTo>
                <a:lnTo>
                  <a:pt x="515" y="1262"/>
                </a:lnTo>
                <a:lnTo>
                  <a:pt x="485" y="1254"/>
                </a:lnTo>
                <a:lnTo>
                  <a:pt x="455" y="1246"/>
                </a:lnTo>
                <a:lnTo>
                  <a:pt x="427" y="1236"/>
                </a:lnTo>
                <a:lnTo>
                  <a:pt x="397" y="1226"/>
                </a:lnTo>
                <a:lnTo>
                  <a:pt x="369" y="1214"/>
                </a:lnTo>
                <a:lnTo>
                  <a:pt x="339" y="1200"/>
                </a:lnTo>
                <a:lnTo>
                  <a:pt x="313" y="1184"/>
                </a:lnTo>
                <a:lnTo>
                  <a:pt x="285" y="1166"/>
                </a:lnTo>
                <a:lnTo>
                  <a:pt x="259" y="1148"/>
                </a:lnTo>
                <a:lnTo>
                  <a:pt x="233" y="1128"/>
                </a:lnTo>
                <a:lnTo>
                  <a:pt x="233" y="1128"/>
                </a:lnTo>
                <a:lnTo>
                  <a:pt x="209" y="1106"/>
                </a:lnTo>
                <a:lnTo>
                  <a:pt x="185" y="1084"/>
                </a:lnTo>
                <a:lnTo>
                  <a:pt x="163" y="1060"/>
                </a:lnTo>
                <a:lnTo>
                  <a:pt x="143" y="1036"/>
                </a:lnTo>
                <a:lnTo>
                  <a:pt x="123" y="1010"/>
                </a:lnTo>
                <a:lnTo>
                  <a:pt x="105" y="984"/>
                </a:lnTo>
                <a:lnTo>
                  <a:pt x="88" y="958"/>
                </a:lnTo>
                <a:lnTo>
                  <a:pt x="72" y="930"/>
                </a:lnTo>
                <a:lnTo>
                  <a:pt x="60" y="904"/>
                </a:lnTo>
                <a:lnTo>
                  <a:pt x="46" y="874"/>
                </a:lnTo>
                <a:lnTo>
                  <a:pt x="36" y="846"/>
                </a:lnTo>
                <a:lnTo>
                  <a:pt x="26" y="816"/>
                </a:lnTo>
                <a:lnTo>
                  <a:pt x="18" y="788"/>
                </a:lnTo>
                <a:lnTo>
                  <a:pt x="12" y="758"/>
                </a:lnTo>
                <a:lnTo>
                  <a:pt x="8" y="728"/>
                </a:lnTo>
                <a:lnTo>
                  <a:pt x="4" y="696"/>
                </a:lnTo>
                <a:lnTo>
                  <a:pt x="2" y="666"/>
                </a:lnTo>
                <a:lnTo>
                  <a:pt x="0" y="636"/>
                </a:lnTo>
                <a:lnTo>
                  <a:pt x="2" y="606"/>
                </a:lnTo>
                <a:lnTo>
                  <a:pt x="4" y="574"/>
                </a:lnTo>
                <a:lnTo>
                  <a:pt x="8" y="544"/>
                </a:lnTo>
                <a:lnTo>
                  <a:pt x="12" y="514"/>
                </a:lnTo>
                <a:lnTo>
                  <a:pt x="20" y="484"/>
                </a:lnTo>
                <a:lnTo>
                  <a:pt x="28" y="454"/>
                </a:lnTo>
                <a:lnTo>
                  <a:pt x="36" y="424"/>
                </a:lnTo>
                <a:lnTo>
                  <a:pt x="48" y="396"/>
                </a:lnTo>
                <a:lnTo>
                  <a:pt x="60" y="366"/>
                </a:lnTo>
                <a:lnTo>
                  <a:pt x="74" y="338"/>
                </a:lnTo>
                <a:lnTo>
                  <a:pt x="90" y="310"/>
                </a:lnTo>
                <a:lnTo>
                  <a:pt x="109" y="284"/>
                </a:lnTo>
                <a:lnTo>
                  <a:pt x="127" y="256"/>
                </a:lnTo>
                <a:lnTo>
                  <a:pt x="147" y="232"/>
                </a:lnTo>
                <a:lnTo>
                  <a:pt x="147" y="232"/>
                </a:lnTo>
                <a:lnTo>
                  <a:pt x="169" y="206"/>
                </a:lnTo>
                <a:lnTo>
                  <a:pt x="191" y="182"/>
                </a:lnTo>
                <a:lnTo>
                  <a:pt x="215" y="160"/>
                </a:lnTo>
                <a:lnTo>
                  <a:pt x="239" y="140"/>
                </a:lnTo>
                <a:lnTo>
                  <a:pt x="265" y="122"/>
                </a:lnTo>
                <a:lnTo>
                  <a:pt x="291" y="104"/>
                </a:lnTo>
                <a:lnTo>
                  <a:pt x="317" y="86"/>
                </a:lnTo>
                <a:lnTo>
                  <a:pt x="343" y="72"/>
                </a:lnTo>
                <a:lnTo>
                  <a:pt x="371" y="58"/>
                </a:lnTo>
                <a:lnTo>
                  <a:pt x="399" y="46"/>
                </a:lnTo>
                <a:lnTo>
                  <a:pt x="429" y="36"/>
                </a:lnTo>
                <a:lnTo>
                  <a:pt x="459" y="26"/>
                </a:lnTo>
                <a:lnTo>
                  <a:pt x="487" y="18"/>
                </a:lnTo>
                <a:lnTo>
                  <a:pt x="517" y="12"/>
                </a:lnTo>
                <a:lnTo>
                  <a:pt x="547" y="6"/>
                </a:lnTo>
                <a:lnTo>
                  <a:pt x="577" y="2"/>
                </a:lnTo>
                <a:lnTo>
                  <a:pt x="609" y="0"/>
                </a:lnTo>
                <a:lnTo>
                  <a:pt x="639" y="0"/>
                </a:lnTo>
                <a:lnTo>
                  <a:pt x="669" y="0"/>
                </a:lnTo>
                <a:lnTo>
                  <a:pt x="701" y="2"/>
                </a:lnTo>
                <a:lnTo>
                  <a:pt x="731" y="6"/>
                </a:lnTo>
                <a:lnTo>
                  <a:pt x="761" y="12"/>
                </a:lnTo>
                <a:lnTo>
                  <a:pt x="791" y="18"/>
                </a:lnTo>
                <a:lnTo>
                  <a:pt x="821" y="26"/>
                </a:lnTo>
                <a:lnTo>
                  <a:pt x="851" y="36"/>
                </a:lnTo>
                <a:lnTo>
                  <a:pt x="879" y="48"/>
                </a:lnTo>
                <a:lnTo>
                  <a:pt x="909" y="60"/>
                </a:lnTo>
                <a:lnTo>
                  <a:pt x="937" y="74"/>
                </a:lnTo>
                <a:lnTo>
                  <a:pt x="965" y="90"/>
                </a:lnTo>
                <a:lnTo>
                  <a:pt x="991" y="106"/>
                </a:lnTo>
                <a:lnTo>
                  <a:pt x="1019" y="126"/>
                </a:lnTo>
                <a:lnTo>
                  <a:pt x="1043" y="146"/>
                </a:lnTo>
                <a:lnTo>
                  <a:pt x="1043" y="1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11" name="Freeform 8">
            <a:extLst>
              <a:ext uri="{FF2B5EF4-FFF2-40B4-BE49-F238E27FC236}">
                <a16:creationId xmlns:a16="http://schemas.microsoft.com/office/drawing/2014/main" id="{4373A368-41D4-432F-901B-2A00A03FE476}"/>
              </a:ext>
            </a:extLst>
          </p:cNvPr>
          <p:cNvSpPr>
            <a:spLocks/>
          </p:cNvSpPr>
          <p:nvPr/>
        </p:nvSpPr>
        <p:spPr bwMode="auto">
          <a:xfrm>
            <a:off x="4692802" y="4869002"/>
            <a:ext cx="1000712" cy="1001498"/>
          </a:xfrm>
          <a:custGeom>
            <a:avLst/>
            <a:gdLst>
              <a:gd name="T0" fmla="*/ 1067 w 1273"/>
              <a:gd name="T1" fmla="*/ 168 h 1274"/>
              <a:gd name="T2" fmla="*/ 1133 w 1273"/>
              <a:gd name="T3" fmla="*/ 238 h 1274"/>
              <a:gd name="T4" fmla="*/ 1187 w 1273"/>
              <a:gd name="T5" fmla="*/ 316 h 1274"/>
              <a:gd name="T6" fmla="*/ 1227 w 1273"/>
              <a:gd name="T7" fmla="*/ 398 h 1274"/>
              <a:gd name="T8" fmla="*/ 1255 w 1273"/>
              <a:gd name="T9" fmla="*/ 486 h 1274"/>
              <a:gd name="T10" fmla="*/ 1271 w 1273"/>
              <a:gd name="T11" fmla="*/ 576 h 1274"/>
              <a:gd name="T12" fmla="*/ 1273 w 1273"/>
              <a:gd name="T13" fmla="*/ 668 h 1274"/>
              <a:gd name="T14" fmla="*/ 1261 w 1273"/>
              <a:gd name="T15" fmla="*/ 760 h 1274"/>
              <a:gd name="T16" fmla="*/ 1237 w 1273"/>
              <a:gd name="T17" fmla="*/ 848 h 1274"/>
              <a:gd name="T18" fmla="*/ 1199 w 1273"/>
              <a:gd name="T19" fmla="*/ 936 h 1274"/>
              <a:gd name="T20" fmla="*/ 1147 w 1273"/>
              <a:gd name="T21" fmla="*/ 1016 h 1274"/>
              <a:gd name="T22" fmla="*/ 1107 w 1273"/>
              <a:gd name="T23" fmla="*/ 1068 h 1274"/>
              <a:gd name="T24" fmla="*/ 1035 w 1273"/>
              <a:gd name="T25" fmla="*/ 1134 h 1274"/>
              <a:gd name="T26" fmla="*/ 959 w 1273"/>
              <a:gd name="T27" fmla="*/ 1186 h 1274"/>
              <a:gd name="T28" fmla="*/ 875 w 1273"/>
              <a:gd name="T29" fmla="*/ 1228 h 1274"/>
              <a:gd name="T30" fmla="*/ 787 w 1273"/>
              <a:gd name="T31" fmla="*/ 1256 h 1274"/>
              <a:gd name="T32" fmla="*/ 697 w 1273"/>
              <a:gd name="T33" fmla="*/ 1270 h 1274"/>
              <a:gd name="T34" fmla="*/ 605 w 1273"/>
              <a:gd name="T35" fmla="*/ 1272 h 1274"/>
              <a:gd name="T36" fmla="*/ 515 w 1273"/>
              <a:gd name="T37" fmla="*/ 1262 h 1274"/>
              <a:gd name="T38" fmla="*/ 424 w 1273"/>
              <a:gd name="T39" fmla="*/ 1238 h 1274"/>
              <a:gd name="T40" fmla="*/ 338 w 1273"/>
              <a:gd name="T41" fmla="*/ 1200 h 1274"/>
              <a:gd name="T42" fmla="*/ 256 w 1273"/>
              <a:gd name="T43" fmla="*/ 1148 h 1274"/>
              <a:gd name="T44" fmla="*/ 206 w 1273"/>
              <a:gd name="T45" fmla="*/ 1106 h 1274"/>
              <a:gd name="T46" fmla="*/ 140 w 1273"/>
              <a:gd name="T47" fmla="*/ 1036 h 1274"/>
              <a:gd name="T48" fmla="*/ 86 w 1273"/>
              <a:gd name="T49" fmla="*/ 958 h 1274"/>
              <a:gd name="T50" fmla="*/ 46 w 1273"/>
              <a:gd name="T51" fmla="*/ 876 h 1274"/>
              <a:gd name="T52" fmla="*/ 18 w 1273"/>
              <a:gd name="T53" fmla="*/ 788 h 1274"/>
              <a:gd name="T54" fmla="*/ 2 w 1273"/>
              <a:gd name="T55" fmla="*/ 698 h 1274"/>
              <a:gd name="T56" fmla="*/ 0 w 1273"/>
              <a:gd name="T57" fmla="*/ 606 h 1274"/>
              <a:gd name="T58" fmla="*/ 10 w 1273"/>
              <a:gd name="T59" fmla="*/ 514 h 1274"/>
              <a:gd name="T60" fmla="*/ 36 w 1273"/>
              <a:gd name="T61" fmla="*/ 424 h 1274"/>
              <a:gd name="T62" fmla="*/ 74 w 1273"/>
              <a:gd name="T63" fmla="*/ 338 h 1274"/>
              <a:gd name="T64" fmla="*/ 124 w 1273"/>
              <a:gd name="T65" fmla="*/ 258 h 1274"/>
              <a:gd name="T66" fmla="*/ 166 w 1273"/>
              <a:gd name="T67" fmla="*/ 206 h 1274"/>
              <a:gd name="T68" fmla="*/ 236 w 1273"/>
              <a:gd name="T69" fmla="*/ 140 h 1274"/>
              <a:gd name="T70" fmla="*/ 314 w 1273"/>
              <a:gd name="T71" fmla="*/ 88 h 1274"/>
              <a:gd name="T72" fmla="*/ 398 w 1273"/>
              <a:gd name="T73" fmla="*/ 46 h 1274"/>
              <a:gd name="T74" fmla="*/ 487 w 1273"/>
              <a:gd name="T75" fmla="*/ 18 h 1274"/>
              <a:gd name="T76" fmla="*/ 577 w 1273"/>
              <a:gd name="T77" fmla="*/ 4 h 1274"/>
              <a:gd name="T78" fmla="*/ 669 w 1273"/>
              <a:gd name="T79" fmla="*/ 0 h 1274"/>
              <a:gd name="T80" fmla="*/ 759 w 1273"/>
              <a:gd name="T81" fmla="*/ 12 h 1274"/>
              <a:gd name="T82" fmla="*/ 849 w 1273"/>
              <a:gd name="T83" fmla="*/ 36 h 1274"/>
              <a:gd name="T84" fmla="*/ 935 w 1273"/>
              <a:gd name="T85" fmla="*/ 74 h 1274"/>
              <a:gd name="T86" fmla="*/ 1017 w 1273"/>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3" h="1274">
                <a:moveTo>
                  <a:pt x="1043" y="146"/>
                </a:moveTo>
                <a:lnTo>
                  <a:pt x="1043" y="146"/>
                </a:lnTo>
                <a:lnTo>
                  <a:pt x="1067" y="168"/>
                </a:lnTo>
                <a:lnTo>
                  <a:pt x="1091" y="190"/>
                </a:lnTo>
                <a:lnTo>
                  <a:pt x="1113" y="214"/>
                </a:lnTo>
                <a:lnTo>
                  <a:pt x="1133" y="238"/>
                </a:lnTo>
                <a:lnTo>
                  <a:pt x="1153" y="262"/>
                </a:lnTo>
                <a:lnTo>
                  <a:pt x="1169" y="288"/>
                </a:lnTo>
                <a:lnTo>
                  <a:pt x="1187" y="316"/>
                </a:lnTo>
                <a:lnTo>
                  <a:pt x="1201" y="342"/>
                </a:lnTo>
                <a:lnTo>
                  <a:pt x="1215" y="370"/>
                </a:lnTo>
                <a:lnTo>
                  <a:pt x="1227" y="398"/>
                </a:lnTo>
                <a:lnTo>
                  <a:pt x="1239" y="428"/>
                </a:lnTo>
                <a:lnTo>
                  <a:pt x="1247" y="456"/>
                </a:lnTo>
                <a:lnTo>
                  <a:pt x="1255" y="486"/>
                </a:lnTo>
                <a:lnTo>
                  <a:pt x="1261" y="516"/>
                </a:lnTo>
                <a:lnTo>
                  <a:pt x="1267" y="546"/>
                </a:lnTo>
                <a:lnTo>
                  <a:pt x="1271" y="576"/>
                </a:lnTo>
                <a:lnTo>
                  <a:pt x="1273" y="608"/>
                </a:lnTo>
                <a:lnTo>
                  <a:pt x="1273" y="638"/>
                </a:lnTo>
                <a:lnTo>
                  <a:pt x="1273" y="668"/>
                </a:lnTo>
                <a:lnTo>
                  <a:pt x="1271" y="698"/>
                </a:lnTo>
                <a:lnTo>
                  <a:pt x="1267" y="730"/>
                </a:lnTo>
                <a:lnTo>
                  <a:pt x="1261" y="760"/>
                </a:lnTo>
                <a:lnTo>
                  <a:pt x="1255" y="790"/>
                </a:lnTo>
                <a:lnTo>
                  <a:pt x="1247" y="820"/>
                </a:lnTo>
                <a:lnTo>
                  <a:pt x="1237" y="848"/>
                </a:lnTo>
                <a:lnTo>
                  <a:pt x="1227" y="878"/>
                </a:lnTo>
                <a:lnTo>
                  <a:pt x="1213" y="906"/>
                </a:lnTo>
                <a:lnTo>
                  <a:pt x="1199" y="936"/>
                </a:lnTo>
                <a:lnTo>
                  <a:pt x="1183" y="962"/>
                </a:lnTo>
                <a:lnTo>
                  <a:pt x="1167" y="990"/>
                </a:lnTo>
                <a:lnTo>
                  <a:pt x="1147" y="1016"/>
                </a:lnTo>
                <a:lnTo>
                  <a:pt x="1127" y="1042"/>
                </a:lnTo>
                <a:lnTo>
                  <a:pt x="1127" y="1042"/>
                </a:lnTo>
                <a:lnTo>
                  <a:pt x="1107" y="1068"/>
                </a:lnTo>
                <a:lnTo>
                  <a:pt x="1083" y="1090"/>
                </a:lnTo>
                <a:lnTo>
                  <a:pt x="1061" y="1112"/>
                </a:lnTo>
                <a:lnTo>
                  <a:pt x="1035" y="1134"/>
                </a:lnTo>
                <a:lnTo>
                  <a:pt x="1011" y="1152"/>
                </a:lnTo>
                <a:lnTo>
                  <a:pt x="985" y="1170"/>
                </a:lnTo>
                <a:lnTo>
                  <a:pt x="959" y="1186"/>
                </a:lnTo>
                <a:lnTo>
                  <a:pt x="931" y="1202"/>
                </a:lnTo>
                <a:lnTo>
                  <a:pt x="903" y="1216"/>
                </a:lnTo>
                <a:lnTo>
                  <a:pt x="875" y="1228"/>
                </a:lnTo>
                <a:lnTo>
                  <a:pt x="847" y="1238"/>
                </a:lnTo>
                <a:lnTo>
                  <a:pt x="817" y="1248"/>
                </a:lnTo>
                <a:lnTo>
                  <a:pt x="787" y="1256"/>
                </a:lnTo>
                <a:lnTo>
                  <a:pt x="757" y="1262"/>
                </a:lnTo>
                <a:lnTo>
                  <a:pt x="727" y="1268"/>
                </a:lnTo>
                <a:lnTo>
                  <a:pt x="697" y="1270"/>
                </a:lnTo>
                <a:lnTo>
                  <a:pt x="667" y="1272"/>
                </a:lnTo>
                <a:lnTo>
                  <a:pt x="637" y="1274"/>
                </a:lnTo>
                <a:lnTo>
                  <a:pt x="605" y="1272"/>
                </a:lnTo>
                <a:lnTo>
                  <a:pt x="575" y="1270"/>
                </a:lnTo>
                <a:lnTo>
                  <a:pt x="545" y="1266"/>
                </a:lnTo>
                <a:lnTo>
                  <a:pt x="515" y="1262"/>
                </a:lnTo>
                <a:lnTo>
                  <a:pt x="485" y="1256"/>
                </a:lnTo>
                <a:lnTo>
                  <a:pt x="454" y="1246"/>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0"/>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6"/>
                </a:lnTo>
                <a:lnTo>
                  <a:pt x="0" y="636"/>
                </a:lnTo>
                <a:lnTo>
                  <a:pt x="0" y="606"/>
                </a:lnTo>
                <a:lnTo>
                  <a:pt x="2" y="576"/>
                </a:lnTo>
                <a:lnTo>
                  <a:pt x="6" y="544"/>
                </a:lnTo>
                <a:lnTo>
                  <a:pt x="10" y="514"/>
                </a:lnTo>
                <a:lnTo>
                  <a:pt x="18" y="484"/>
                </a:lnTo>
                <a:lnTo>
                  <a:pt x="26" y="454"/>
                </a:lnTo>
                <a:lnTo>
                  <a:pt x="36" y="424"/>
                </a:lnTo>
                <a:lnTo>
                  <a:pt x="46" y="396"/>
                </a:lnTo>
                <a:lnTo>
                  <a:pt x="60" y="366"/>
                </a:lnTo>
                <a:lnTo>
                  <a:pt x="74" y="338"/>
                </a:lnTo>
                <a:lnTo>
                  <a:pt x="88" y="310"/>
                </a:lnTo>
                <a:lnTo>
                  <a:pt x="106" y="284"/>
                </a:lnTo>
                <a:lnTo>
                  <a:pt x="124" y="258"/>
                </a:lnTo>
                <a:lnTo>
                  <a:pt x="144" y="232"/>
                </a:lnTo>
                <a:lnTo>
                  <a:pt x="144" y="232"/>
                </a:lnTo>
                <a:lnTo>
                  <a:pt x="166" y="206"/>
                </a:lnTo>
                <a:lnTo>
                  <a:pt x="188" y="184"/>
                </a:lnTo>
                <a:lnTo>
                  <a:pt x="212" y="162"/>
                </a:lnTo>
                <a:lnTo>
                  <a:pt x="236" y="140"/>
                </a:lnTo>
                <a:lnTo>
                  <a:pt x="262" y="122"/>
                </a:lnTo>
                <a:lnTo>
                  <a:pt x="288" y="104"/>
                </a:lnTo>
                <a:lnTo>
                  <a:pt x="314" y="88"/>
                </a:lnTo>
                <a:lnTo>
                  <a:pt x="342" y="72"/>
                </a:lnTo>
                <a:lnTo>
                  <a:pt x="370" y="58"/>
                </a:lnTo>
                <a:lnTo>
                  <a:pt x="398" y="46"/>
                </a:lnTo>
                <a:lnTo>
                  <a:pt x="426" y="36"/>
                </a:lnTo>
                <a:lnTo>
                  <a:pt x="456" y="26"/>
                </a:lnTo>
                <a:lnTo>
                  <a:pt x="487" y="18"/>
                </a:lnTo>
                <a:lnTo>
                  <a:pt x="515" y="12"/>
                </a:lnTo>
                <a:lnTo>
                  <a:pt x="547" y="6"/>
                </a:lnTo>
                <a:lnTo>
                  <a:pt x="577" y="4"/>
                </a:lnTo>
                <a:lnTo>
                  <a:pt x="607" y="0"/>
                </a:lnTo>
                <a:lnTo>
                  <a:pt x="637" y="0"/>
                </a:lnTo>
                <a:lnTo>
                  <a:pt x="669" y="0"/>
                </a:lnTo>
                <a:lnTo>
                  <a:pt x="699" y="4"/>
                </a:lnTo>
                <a:lnTo>
                  <a:pt x="729" y="6"/>
                </a:lnTo>
                <a:lnTo>
                  <a:pt x="759" y="12"/>
                </a:lnTo>
                <a:lnTo>
                  <a:pt x="789" y="18"/>
                </a:lnTo>
                <a:lnTo>
                  <a:pt x="819" y="26"/>
                </a:lnTo>
                <a:lnTo>
                  <a:pt x="849" y="36"/>
                </a:lnTo>
                <a:lnTo>
                  <a:pt x="879" y="48"/>
                </a:lnTo>
                <a:lnTo>
                  <a:pt x="907" y="60"/>
                </a:lnTo>
                <a:lnTo>
                  <a:pt x="935" y="74"/>
                </a:lnTo>
                <a:lnTo>
                  <a:pt x="963" y="90"/>
                </a:lnTo>
                <a:lnTo>
                  <a:pt x="989" y="108"/>
                </a:lnTo>
                <a:lnTo>
                  <a:pt x="1017" y="126"/>
                </a:lnTo>
                <a:lnTo>
                  <a:pt x="1043" y="146"/>
                </a:lnTo>
                <a:lnTo>
                  <a:pt x="1043" y="1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12" name="Freeform 9">
            <a:extLst>
              <a:ext uri="{FF2B5EF4-FFF2-40B4-BE49-F238E27FC236}">
                <a16:creationId xmlns:a16="http://schemas.microsoft.com/office/drawing/2014/main" id="{D528C9BA-6ECC-471E-9CF6-225D54C16698}"/>
              </a:ext>
            </a:extLst>
          </p:cNvPr>
          <p:cNvSpPr>
            <a:spLocks/>
          </p:cNvSpPr>
          <p:nvPr/>
        </p:nvSpPr>
        <p:spPr bwMode="auto">
          <a:xfrm>
            <a:off x="6496914" y="4869002"/>
            <a:ext cx="1000712" cy="1001498"/>
          </a:xfrm>
          <a:custGeom>
            <a:avLst/>
            <a:gdLst>
              <a:gd name="T0" fmla="*/ 1067 w 1273"/>
              <a:gd name="T1" fmla="*/ 168 h 1274"/>
              <a:gd name="T2" fmla="*/ 1133 w 1273"/>
              <a:gd name="T3" fmla="*/ 238 h 1274"/>
              <a:gd name="T4" fmla="*/ 1187 w 1273"/>
              <a:gd name="T5" fmla="*/ 316 h 1274"/>
              <a:gd name="T6" fmla="*/ 1227 w 1273"/>
              <a:gd name="T7" fmla="*/ 398 h 1274"/>
              <a:gd name="T8" fmla="*/ 1255 w 1273"/>
              <a:gd name="T9" fmla="*/ 486 h 1274"/>
              <a:gd name="T10" fmla="*/ 1271 w 1273"/>
              <a:gd name="T11" fmla="*/ 576 h 1274"/>
              <a:gd name="T12" fmla="*/ 1273 w 1273"/>
              <a:gd name="T13" fmla="*/ 668 h 1274"/>
              <a:gd name="T14" fmla="*/ 1261 w 1273"/>
              <a:gd name="T15" fmla="*/ 760 h 1274"/>
              <a:gd name="T16" fmla="*/ 1237 w 1273"/>
              <a:gd name="T17" fmla="*/ 848 h 1274"/>
              <a:gd name="T18" fmla="*/ 1199 w 1273"/>
              <a:gd name="T19" fmla="*/ 936 h 1274"/>
              <a:gd name="T20" fmla="*/ 1147 w 1273"/>
              <a:gd name="T21" fmla="*/ 1016 h 1274"/>
              <a:gd name="T22" fmla="*/ 1107 w 1273"/>
              <a:gd name="T23" fmla="*/ 1068 h 1274"/>
              <a:gd name="T24" fmla="*/ 1037 w 1273"/>
              <a:gd name="T25" fmla="*/ 1134 h 1274"/>
              <a:gd name="T26" fmla="*/ 959 w 1273"/>
              <a:gd name="T27" fmla="*/ 1186 h 1274"/>
              <a:gd name="T28" fmla="*/ 875 w 1273"/>
              <a:gd name="T29" fmla="*/ 1228 h 1274"/>
              <a:gd name="T30" fmla="*/ 786 w 1273"/>
              <a:gd name="T31" fmla="*/ 1256 h 1274"/>
              <a:gd name="T32" fmla="*/ 696 w 1273"/>
              <a:gd name="T33" fmla="*/ 1270 h 1274"/>
              <a:gd name="T34" fmla="*/ 604 w 1273"/>
              <a:gd name="T35" fmla="*/ 1272 h 1274"/>
              <a:gd name="T36" fmla="*/ 514 w 1273"/>
              <a:gd name="T37" fmla="*/ 1262 h 1274"/>
              <a:gd name="T38" fmla="*/ 424 w 1273"/>
              <a:gd name="T39" fmla="*/ 1238 h 1274"/>
              <a:gd name="T40" fmla="*/ 338 w 1273"/>
              <a:gd name="T41" fmla="*/ 1200 h 1274"/>
              <a:gd name="T42" fmla="*/ 256 w 1273"/>
              <a:gd name="T43" fmla="*/ 1148 h 1274"/>
              <a:gd name="T44" fmla="*/ 206 w 1273"/>
              <a:gd name="T45" fmla="*/ 1106 h 1274"/>
              <a:gd name="T46" fmla="*/ 140 w 1273"/>
              <a:gd name="T47" fmla="*/ 1036 h 1274"/>
              <a:gd name="T48" fmla="*/ 86 w 1273"/>
              <a:gd name="T49" fmla="*/ 958 h 1274"/>
              <a:gd name="T50" fmla="*/ 46 w 1273"/>
              <a:gd name="T51" fmla="*/ 876 h 1274"/>
              <a:gd name="T52" fmla="*/ 18 w 1273"/>
              <a:gd name="T53" fmla="*/ 788 h 1274"/>
              <a:gd name="T54" fmla="*/ 2 w 1273"/>
              <a:gd name="T55" fmla="*/ 698 h 1274"/>
              <a:gd name="T56" fmla="*/ 0 w 1273"/>
              <a:gd name="T57" fmla="*/ 606 h 1274"/>
              <a:gd name="T58" fmla="*/ 12 w 1273"/>
              <a:gd name="T59" fmla="*/ 514 h 1274"/>
              <a:gd name="T60" fmla="*/ 36 w 1273"/>
              <a:gd name="T61" fmla="*/ 424 h 1274"/>
              <a:gd name="T62" fmla="*/ 74 w 1273"/>
              <a:gd name="T63" fmla="*/ 338 h 1274"/>
              <a:gd name="T64" fmla="*/ 124 w 1273"/>
              <a:gd name="T65" fmla="*/ 258 h 1274"/>
              <a:gd name="T66" fmla="*/ 166 w 1273"/>
              <a:gd name="T67" fmla="*/ 206 h 1274"/>
              <a:gd name="T68" fmla="*/ 236 w 1273"/>
              <a:gd name="T69" fmla="*/ 140 h 1274"/>
              <a:gd name="T70" fmla="*/ 314 w 1273"/>
              <a:gd name="T71" fmla="*/ 88 h 1274"/>
              <a:gd name="T72" fmla="*/ 398 w 1273"/>
              <a:gd name="T73" fmla="*/ 46 h 1274"/>
              <a:gd name="T74" fmla="*/ 486 w 1273"/>
              <a:gd name="T75" fmla="*/ 18 h 1274"/>
              <a:gd name="T76" fmla="*/ 576 w 1273"/>
              <a:gd name="T77" fmla="*/ 4 h 1274"/>
              <a:gd name="T78" fmla="*/ 668 w 1273"/>
              <a:gd name="T79" fmla="*/ 0 h 1274"/>
              <a:gd name="T80" fmla="*/ 758 w 1273"/>
              <a:gd name="T81" fmla="*/ 12 h 1274"/>
              <a:gd name="T82" fmla="*/ 849 w 1273"/>
              <a:gd name="T83" fmla="*/ 36 h 1274"/>
              <a:gd name="T84" fmla="*/ 935 w 1273"/>
              <a:gd name="T85" fmla="*/ 74 h 1274"/>
              <a:gd name="T86" fmla="*/ 1017 w 1273"/>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3" h="1274">
                <a:moveTo>
                  <a:pt x="1043" y="146"/>
                </a:moveTo>
                <a:lnTo>
                  <a:pt x="1043" y="146"/>
                </a:lnTo>
                <a:lnTo>
                  <a:pt x="1067" y="168"/>
                </a:lnTo>
                <a:lnTo>
                  <a:pt x="1091" y="190"/>
                </a:lnTo>
                <a:lnTo>
                  <a:pt x="1113" y="214"/>
                </a:lnTo>
                <a:lnTo>
                  <a:pt x="1133" y="238"/>
                </a:lnTo>
                <a:lnTo>
                  <a:pt x="1153" y="262"/>
                </a:lnTo>
                <a:lnTo>
                  <a:pt x="1171" y="288"/>
                </a:lnTo>
                <a:lnTo>
                  <a:pt x="1187" y="316"/>
                </a:lnTo>
                <a:lnTo>
                  <a:pt x="1201" y="342"/>
                </a:lnTo>
                <a:lnTo>
                  <a:pt x="1215" y="370"/>
                </a:lnTo>
                <a:lnTo>
                  <a:pt x="1227" y="398"/>
                </a:lnTo>
                <a:lnTo>
                  <a:pt x="1239" y="428"/>
                </a:lnTo>
                <a:lnTo>
                  <a:pt x="1247" y="456"/>
                </a:lnTo>
                <a:lnTo>
                  <a:pt x="1255" y="486"/>
                </a:lnTo>
                <a:lnTo>
                  <a:pt x="1263" y="516"/>
                </a:lnTo>
                <a:lnTo>
                  <a:pt x="1267" y="546"/>
                </a:lnTo>
                <a:lnTo>
                  <a:pt x="1271" y="576"/>
                </a:lnTo>
                <a:lnTo>
                  <a:pt x="1273" y="608"/>
                </a:lnTo>
                <a:lnTo>
                  <a:pt x="1273" y="638"/>
                </a:lnTo>
                <a:lnTo>
                  <a:pt x="1273" y="668"/>
                </a:lnTo>
                <a:lnTo>
                  <a:pt x="1271" y="698"/>
                </a:lnTo>
                <a:lnTo>
                  <a:pt x="1267" y="730"/>
                </a:lnTo>
                <a:lnTo>
                  <a:pt x="1261" y="760"/>
                </a:lnTo>
                <a:lnTo>
                  <a:pt x="1255" y="790"/>
                </a:lnTo>
                <a:lnTo>
                  <a:pt x="1247" y="820"/>
                </a:lnTo>
                <a:lnTo>
                  <a:pt x="1237" y="848"/>
                </a:lnTo>
                <a:lnTo>
                  <a:pt x="1227" y="878"/>
                </a:lnTo>
                <a:lnTo>
                  <a:pt x="1213" y="906"/>
                </a:lnTo>
                <a:lnTo>
                  <a:pt x="1199" y="936"/>
                </a:lnTo>
                <a:lnTo>
                  <a:pt x="1183" y="962"/>
                </a:lnTo>
                <a:lnTo>
                  <a:pt x="1167" y="990"/>
                </a:lnTo>
                <a:lnTo>
                  <a:pt x="1147" y="1016"/>
                </a:lnTo>
                <a:lnTo>
                  <a:pt x="1127" y="1042"/>
                </a:lnTo>
                <a:lnTo>
                  <a:pt x="1127" y="1042"/>
                </a:lnTo>
                <a:lnTo>
                  <a:pt x="1107" y="1068"/>
                </a:lnTo>
                <a:lnTo>
                  <a:pt x="1083" y="1090"/>
                </a:lnTo>
                <a:lnTo>
                  <a:pt x="1061" y="1112"/>
                </a:lnTo>
                <a:lnTo>
                  <a:pt x="1037" y="1134"/>
                </a:lnTo>
                <a:lnTo>
                  <a:pt x="1011" y="1152"/>
                </a:lnTo>
                <a:lnTo>
                  <a:pt x="985" y="1170"/>
                </a:lnTo>
                <a:lnTo>
                  <a:pt x="959" y="1186"/>
                </a:lnTo>
                <a:lnTo>
                  <a:pt x="931" y="1202"/>
                </a:lnTo>
                <a:lnTo>
                  <a:pt x="903" y="1216"/>
                </a:lnTo>
                <a:lnTo>
                  <a:pt x="875" y="1228"/>
                </a:lnTo>
                <a:lnTo>
                  <a:pt x="847" y="1238"/>
                </a:lnTo>
                <a:lnTo>
                  <a:pt x="817" y="1248"/>
                </a:lnTo>
                <a:lnTo>
                  <a:pt x="786" y="1256"/>
                </a:lnTo>
                <a:lnTo>
                  <a:pt x="756" y="1262"/>
                </a:lnTo>
                <a:lnTo>
                  <a:pt x="726" y="1268"/>
                </a:lnTo>
                <a:lnTo>
                  <a:pt x="696" y="1270"/>
                </a:lnTo>
                <a:lnTo>
                  <a:pt x="666" y="1272"/>
                </a:lnTo>
                <a:lnTo>
                  <a:pt x="636" y="1274"/>
                </a:lnTo>
                <a:lnTo>
                  <a:pt x="604" y="1272"/>
                </a:lnTo>
                <a:lnTo>
                  <a:pt x="574" y="1270"/>
                </a:lnTo>
                <a:lnTo>
                  <a:pt x="544" y="1266"/>
                </a:lnTo>
                <a:lnTo>
                  <a:pt x="514" y="1262"/>
                </a:lnTo>
                <a:lnTo>
                  <a:pt x="484" y="1256"/>
                </a:lnTo>
                <a:lnTo>
                  <a:pt x="454" y="1246"/>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0"/>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6"/>
                </a:lnTo>
                <a:lnTo>
                  <a:pt x="0" y="636"/>
                </a:lnTo>
                <a:lnTo>
                  <a:pt x="0" y="606"/>
                </a:lnTo>
                <a:lnTo>
                  <a:pt x="2" y="576"/>
                </a:lnTo>
                <a:lnTo>
                  <a:pt x="6" y="544"/>
                </a:lnTo>
                <a:lnTo>
                  <a:pt x="12" y="514"/>
                </a:lnTo>
                <a:lnTo>
                  <a:pt x="18" y="484"/>
                </a:lnTo>
                <a:lnTo>
                  <a:pt x="26" y="454"/>
                </a:lnTo>
                <a:lnTo>
                  <a:pt x="36" y="424"/>
                </a:lnTo>
                <a:lnTo>
                  <a:pt x="46" y="396"/>
                </a:lnTo>
                <a:lnTo>
                  <a:pt x="60" y="366"/>
                </a:lnTo>
                <a:lnTo>
                  <a:pt x="74" y="338"/>
                </a:lnTo>
                <a:lnTo>
                  <a:pt x="88" y="310"/>
                </a:lnTo>
                <a:lnTo>
                  <a:pt x="106" y="284"/>
                </a:lnTo>
                <a:lnTo>
                  <a:pt x="124" y="258"/>
                </a:lnTo>
                <a:lnTo>
                  <a:pt x="146" y="232"/>
                </a:lnTo>
                <a:lnTo>
                  <a:pt x="146" y="232"/>
                </a:lnTo>
                <a:lnTo>
                  <a:pt x="166" y="206"/>
                </a:lnTo>
                <a:lnTo>
                  <a:pt x="190" y="184"/>
                </a:lnTo>
                <a:lnTo>
                  <a:pt x="212" y="162"/>
                </a:lnTo>
                <a:lnTo>
                  <a:pt x="236" y="140"/>
                </a:lnTo>
                <a:lnTo>
                  <a:pt x="262" y="122"/>
                </a:lnTo>
                <a:lnTo>
                  <a:pt x="288" y="104"/>
                </a:lnTo>
                <a:lnTo>
                  <a:pt x="314" y="88"/>
                </a:lnTo>
                <a:lnTo>
                  <a:pt x="342" y="72"/>
                </a:lnTo>
                <a:lnTo>
                  <a:pt x="370" y="58"/>
                </a:lnTo>
                <a:lnTo>
                  <a:pt x="398" y="46"/>
                </a:lnTo>
                <a:lnTo>
                  <a:pt x="426" y="36"/>
                </a:lnTo>
                <a:lnTo>
                  <a:pt x="456" y="26"/>
                </a:lnTo>
                <a:lnTo>
                  <a:pt x="486" y="18"/>
                </a:lnTo>
                <a:lnTo>
                  <a:pt x="516" y="12"/>
                </a:lnTo>
                <a:lnTo>
                  <a:pt x="546" y="6"/>
                </a:lnTo>
                <a:lnTo>
                  <a:pt x="576" y="4"/>
                </a:lnTo>
                <a:lnTo>
                  <a:pt x="606" y="0"/>
                </a:lnTo>
                <a:lnTo>
                  <a:pt x="636" y="0"/>
                </a:lnTo>
                <a:lnTo>
                  <a:pt x="668" y="0"/>
                </a:lnTo>
                <a:lnTo>
                  <a:pt x="698" y="4"/>
                </a:lnTo>
                <a:lnTo>
                  <a:pt x="728" y="6"/>
                </a:lnTo>
                <a:lnTo>
                  <a:pt x="758" y="12"/>
                </a:lnTo>
                <a:lnTo>
                  <a:pt x="788" y="18"/>
                </a:lnTo>
                <a:lnTo>
                  <a:pt x="819" y="26"/>
                </a:lnTo>
                <a:lnTo>
                  <a:pt x="849" y="36"/>
                </a:lnTo>
                <a:lnTo>
                  <a:pt x="879" y="48"/>
                </a:lnTo>
                <a:lnTo>
                  <a:pt x="907" y="60"/>
                </a:lnTo>
                <a:lnTo>
                  <a:pt x="935" y="74"/>
                </a:lnTo>
                <a:lnTo>
                  <a:pt x="963" y="90"/>
                </a:lnTo>
                <a:lnTo>
                  <a:pt x="991" y="108"/>
                </a:lnTo>
                <a:lnTo>
                  <a:pt x="1017" y="126"/>
                </a:lnTo>
                <a:lnTo>
                  <a:pt x="1043" y="146"/>
                </a:lnTo>
                <a:lnTo>
                  <a:pt x="1043" y="1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13" name="Freeform 12">
            <a:extLst>
              <a:ext uri="{FF2B5EF4-FFF2-40B4-BE49-F238E27FC236}">
                <a16:creationId xmlns:a16="http://schemas.microsoft.com/office/drawing/2014/main" id="{14F3ADEC-5D6C-4E24-B46A-B12C90985BBA}"/>
              </a:ext>
            </a:extLst>
          </p:cNvPr>
          <p:cNvSpPr>
            <a:spLocks/>
          </p:cNvSpPr>
          <p:nvPr/>
        </p:nvSpPr>
        <p:spPr bwMode="auto">
          <a:xfrm>
            <a:off x="4134668" y="3152150"/>
            <a:ext cx="1002284" cy="1001498"/>
          </a:xfrm>
          <a:custGeom>
            <a:avLst/>
            <a:gdLst>
              <a:gd name="T0" fmla="*/ 1068 w 1275"/>
              <a:gd name="T1" fmla="*/ 168 h 1274"/>
              <a:gd name="T2" fmla="*/ 1134 w 1275"/>
              <a:gd name="T3" fmla="*/ 238 h 1274"/>
              <a:gd name="T4" fmla="*/ 1189 w 1275"/>
              <a:gd name="T5" fmla="*/ 314 h 1274"/>
              <a:gd name="T6" fmla="*/ 1229 w 1275"/>
              <a:gd name="T7" fmla="*/ 398 h 1274"/>
              <a:gd name="T8" fmla="*/ 1257 w 1275"/>
              <a:gd name="T9" fmla="*/ 486 h 1274"/>
              <a:gd name="T10" fmla="*/ 1273 w 1275"/>
              <a:gd name="T11" fmla="*/ 576 h 1274"/>
              <a:gd name="T12" fmla="*/ 1275 w 1275"/>
              <a:gd name="T13" fmla="*/ 668 h 1274"/>
              <a:gd name="T14" fmla="*/ 1263 w 1275"/>
              <a:gd name="T15" fmla="*/ 760 h 1274"/>
              <a:gd name="T16" fmla="*/ 1239 w 1275"/>
              <a:gd name="T17" fmla="*/ 848 h 1274"/>
              <a:gd name="T18" fmla="*/ 1201 w 1275"/>
              <a:gd name="T19" fmla="*/ 934 h 1274"/>
              <a:gd name="T20" fmla="*/ 1148 w 1275"/>
              <a:gd name="T21" fmla="*/ 1016 h 1274"/>
              <a:gd name="T22" fmla="*/ 1106 w 1275"/>
              <a:gd name="T23" fmla="*/ 1066 h 1274"/>
              <a:gd name="T24" fmla="*/ 1036 w 1275"/>
              <a:gd name="T25" fmla="*/ 1132 h 1274"/>
              <a:gd name="T26" fmla="*/ 960 w 1275"/>
              <a:gd name="T27" fmla="*/ 1186 h 1274"/>
              <a:gd name="T28" fmla="*/ 876 w 1275"/>
              <a:gd name="T29" fmla="*/ 1226 h 1274"/>
              <a:gd name="T30" fmla="*/ 788 w 1275"/>
              <a:gd name="T31" fmla="*/ 1256 h 1274"/>
              <a:gd name="T32" fmla="*/ 698 w 1275"/>
              <a:gd name="T33" fmla="*/ 1270 h 1274"/>
              <a:gd name="T34" fmla="*/ 606 w 1275"/>
              <a:gd name="T35" fmla="*/ 1272 h 1274"/>
              <a:gd name="T36" fmla="*/ 516 w 1275"/>
              <a:gd name="T37" fmla="*/ 1262 h 1274"/>
              <a:gd name="T38" fmla="*/ 426 w 1275"/>
              <a:gd name="T39" fmla="*/ 1236 h 1274"/>
              <a:gd name="T40" fmla="*/ 340 w 1275"/>
              <a:gd name="T41" fmla="*/ 1200 h 1274"/>
              <a:gd name="T42" fmla="*/ 258 w 1275"/>
              <a:gd name="T43" fmla="*/ 1148 h 1274"/>
              <a:gd name="T44" fmla="*/ 208 w 1275"/>
              <a:gd name="T45" fmla="*/ 1106 h 1274"/>
              <a:gd name="T46" fmla="*/ 142 w 1275"/>
              <a:gd name="T47" fmla="*/ 1036 h 1274"/>
              <a:gd name="T48" fmla="*/ 88 w 1275"/>
              <a:gd name="T49" fmla="*/ 958 h 1274"/>
              <a:gd name="T50" fmla="*/ 48 w 1275"/>
              <a:gd name="T51" fmla="*/ 874 h 1274"/>
              <a:gd name="T52" fmla="*/ 18 w 1275"/>
              <a:gd name="T53" fmla="*/ 788 h 1274"/>
              <a:gd name="T54" fmla="*/ 4 w 1275"/>
              <a:gd name="T55" fmla="*/ 696 h 1274"/>
              <a:gd name="T56" fmla="*/ 2 w 1275"/>
              <a:gd name="T57" fmla="*/ 606 h 1274"/>
              <a:gd name="T58" fmla="*/ 12 w 1275"/>
              <a:gd name="T59" fmla="*/ 514 h 1274"/>
              <a:gd name="T60" fmla="*/ 38 w 1275"/>
              <a:gd name="T61" fmla="*/ 424 h 1274"/>
              <a:gd name="T62" fmla="*/ 76 w 1275"/>
              <a:gd name="T63" fmla="*/ 338 h 1274"/>
              <a:gd name="T64" fmla="*/ 126 w 1275"/>
              <a:gd name="T65" fmla="*/ 256 h 1274"/>
              <a:gd name="T66" fmla="*/ 168 w 1275"/>
              <a:gd name="T67" fmla="*/ 206 h 1274"/>
              <a:gd name="T68" fmla="*/ 238 w 1275"/>
              <a:gd name="T69" fmla="*/ 140 h 1274"/>
              <a:gd name="T70" fmla="*/ 316 w 1275"/>
              <a:gd name="T71" fmla="*/ 86 h 1274"/>
              <a:gd name="T72" fmla="*/ 400 w 1275"/>
              <a:gd name="T73" fmla="*/ 46 h 1274"/>
              <a:gd name="T74" fmla="*/ 486 w 1275"/>
              <a:gd name="T75" fmla="*/ 18 h 1274"/>
              <a:gd name="T76" fmla="*/ 578 w 1275"/>
              <a:gd name="T77" fmla="*/ 2 h 1274"/>
              <a:gd name="T78" fmla="*/ 668 w 1275"/>
              <a:gd name="T79" fmla="*/ 0 h 1274"/>
              <a:gd name="T80" fmla="*/ 760 w 1275"/>
              <a:gd name="T81" fmla="*/ 12 h 1274"/>
              <a:gd name="T82" fmla="*/ 850 w 1275"/>
              <a:gd name="T83" fmla="*/ 36 h 1274"/>
              <a:gd name="T84" fmla="*/ 936 w 1275"/>
              <a:gd name="T85" fmla="*/ 74 h 1274"/>
              <a:gd name="T86" fmla="*/ 1018 w 1275"/>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1274">
                <a:moveTo>
                  <a:pt x="1044" y="146"/>
                </a:moveTo>
                <a:lnTo>
                  <a:pt x="1044" y="146"/>
                </a:lnTo>
                <a:lnTo>
                  <a:pt x="1068" y="168"/>
                </a:lnTo>
                <a:lnTo>
                  <a:pt x="1092" y="190"/>
                </a:lnTo>
                <a:lnTo>
                  <a:pt x="1114" y="214"/>
                </a:lnTo>
                <a:lnTo>
                  <a:pt x="1134" y="238"/>
                </a:lnTo>
                <a:lnTo>
                  <a:pt x="1152" y="262"/>
                </a:lnTo>
                <a:lnTo>
                  <a:pt x="1170" y="288"/>
                </a:lnTo>
                <a:lnTo>
                  <a:pt x="1189" y="314"/>
                </a:lnTo>
                <a:lnTo>
                  <a:pt x="1203" y="342"/>
                </a:lnTo>
                <a:lnTo>
                  <a:pt x="1217" y="370"/>
                </a:lnTo>
                <a:lnTo>
                  <a:pt x="1229" y="398"/>
                </a:lnTo>
                <a:lnTo>
                  <a:pt x="1239" y="426"/>
                </a:lnTo>
                <a:lnTo>
                  <a:pt x="1249" y="456"/>
                </a:lnTo>
                <a:lnTo>
                  <a:pt x="1257" y="486"/>
                </a:lnTo>
                <a:lnTo>
                  <a:pt x="1263" y="516"/>
                </a:lnTo>
                <a:lnTo>
                  <a:pt x="1269" y="546"/>
                </a:lnTo>
                <a:lnTo>
                  <a:pt x="1273" y="576"/>
                </a:lnTo>
                <a:lnTo>
                  <a:pt x="1275" y="606"/>
                </a:lnTo>
                <a:lnTo>
                  <a:pt x="1275" y="638"/>
                </a:lnTo>
                <a:lnTo>
                  <a:pt x="1275" y="668"/>
                </a:lnTo>
                <a:lnTo>
                  <a:pt x="1273" y="698"/>
                </a:lnTo>
                <a:lnTo>
                  <a:pt x="1269" y="728"/>
                </a:lnTo>
                <a:lnTo>
                  <a:pt x="1263" y="760"/>
                </a:lnTo>
                <a:lnTo>
                  <a:pt x="1257" y="790"/>
                </a:lnTo>
                <a:lnTo>
                  <a:pt x="1249" y="820"/>
                </a:lnTo>
                <a:lnTo>
                  <a:pt x="1239" y="848"/>
                </a:lnTo>
                <a:lnTo>
                  <a:pt x="1227" y="878"/>
                </a:lnTo>
                <a:lnTo>
                  <a:pt x="1215" y="906"/>
                </a:lnTo>
                <a:lnTo>
                  <a:pt x="1201" y="934"/>
                </a:lnTo>
                <a:lnTo>
                  <a:pt x="1185" y="962"/>
                </a:lnTo>
                <a:lnTo>
                  <a:pt x="1168" y="990"/>
                </a:lnTo>
                <a:lnTo>
                  <a:pt x="1148" y="1016"/>
                </a:lnTo>
                <a:lnTo>
                  <a:pt x="1128" y="1042"/>
                </a:lnTo>
                <a:lnTo>
                  <a:pt x="1128" y="1042"/>
                </a:lnTo>
                <a:lnTo>
                  <a:pt x="1106" y="1066"/>
                </a:lnTo>
                <a:lnTo>
                  <a:pt x="1084" y="1090"/>
                </a:lnTo>
                <a:lnTo>
                  <a:pt x="1062" y="1112"/>
                </a:lnTo>
                <a:lnTo>
                  <a:pt x="1036" y="1132"/>
                </a:lnTo>
                <a:lnTo>
                  <a:pt x="1012" y="1152"/>
                </a:lnTo>
                <a:lnTo>
                  <a:pt x="986" y="1170"/>
                </a:lnTo>
                <a:lnTo>
                  <a:pt x="960" y="1186"/>
                </a:lnTo>
                <a:lnTo>
                  <a:pt x="932" y="1202"/>
                </a:lnTo>
                <a:lnTo>
                  <a:pt x="904" y="1214"/>
                </a:lnTo>
                <a:lnTo>
                  <a:pt x="876" y="1226"/>
                </a:lnTo>
                <a:lnTo>
                  <a:pt x="848" y="1238"/>
                </a:lnTo>
                <a:lnTo>
                  <a:pt x="818" y="1248"/>
                </a:lnTo>
                <a:lnTo>
                  <a:pt x="788" y="1256"/>
                </a:lnTo>
                <a:lnTo>
                  <a:pt x="758" y="1262"/>
                </a:lnTo>
                <a:lnTo>
                  <a:pt x="728" y="1266"/>
                </a:lnTo>
                <a:lnTo>
                  <a:pt x="698" y="1270"/>
                </a:lnTo>
                <a:lnTo>
                  <a:pt x="668" y="1272"/>
                </a:lnTo>
                <a:lnTo>
                  <a:pt x="636" y="1274"/>
                </a:lnTo>
                <a:lnTo>
                  <a:pt x="606" y="1272"/>
                </a:lnTo>
                <a:lnTo>
                  <a:pt x="576" y="1270"/>
                </a:lnTo>
                <a:lnTo>
                  <a:pt x="546" y="1266"/>
                </a:lnTo>
                <a:lnTo>
                  <a:pt x="516" y="1262"/>
                </a:lnTo>
                <a:lnTo>
                  <a:pt x="484" y="1254"/>
                </a:lnTo>
                <a:lnTo>
                  <a:pt x="456" y="1246"/>
                </a:lnTo>
                <a:lnTo>
                  <a:pt x="426" y="1236"/>
                </a:lnTo>
                <a:lnTo>
                  <a:pt x="396" y="1226"/>
                </a:lnTo>
                <a:lnTo>
                  <a:pt x="368" y="1214"/>
                </a:lnTo>
                <a:lnTo>
                  <a:pt x="340" y="1200"/>
                </a:lnTo>
                <a:lnTo>
                  <a:pt x="312" y="1184"/>
                </a:lnTo>
                <a:lnTo>
                  <a:pt x="284" y="1166"/>
                </a:lnTo>
                <a:lnTo>
                  <a:pt x="258" y="1148"/>
                </a:lnTo>
                <a:lnTo>
                  <a:pt x="232" y="1128"/>
                </a:lnTo>
                <a:lnTo>
                  <a:pt x="232" y="1128"/>
                </a:lnTo>
                <a:lnTo>
                  <a:pt x="208" y="1106"/>
                </a:lnTo>
                <a:lnTo>
                  <a:pt x="184" y="1084"/>
                </a:lnTo>
                <a:lnTo>
                  <a:pt x="162" y="1060"/>
                </a:lnTo>
                <a:lnTo>
                  <a:pt x="142" y="1036"/>
                </a:lnTo>
                <a:lnTo>
                  <a:pt x="122" y="1010"/>
                </a:lnTo>
                <a:lnTo>
                  <a:pt x="104" y="984"/>
                </a:lnTo>
                <a:lnTo>
                  <a:pt x="88" y="958"/>
                </a:lnTo>
                <a:lnTo>
                  <a:pt x="72" y="930"/>
                </a:lnTo>
                <a:lnTo>
                  <a:pt x="60" y="904"/>
                </a:lnTo>
                <a:lnTo>
                  <a:pt x="48" y="874"/>
                </a:lnTo>
                <a:lnTo>
                  <a:pt x="36" y="846"/>
                </a:lnTo>
                <a:lnTo>
                  <a:pt x="26" y="816"/>
                </a:lnTo>
                <a:lnTo>
                  <a:pt x="18" y="788"/>
                </a:lnTo>
                <a:lnTo>
                  <a:pt x="12" y="758"/>
                </a:lnTo>
                <a:lnTo>
                  <a:pt x="8" y="728"/>
                </a:lnTo>
                <a:lnTo>
                  <a:pt x="4" y="696"/>
                </a:lnTo>
                <a:lnTo>
                  <a:pt x="2" y="666"/>
                </a:lnTo>
                <a:lnTo>
                  <a:pt x="0" y="636"/>
                </a:lnTo>
                <a:lnTo>
                  <a:pt x="2" y="606"/>
                </a:lnTo>
                <a:lnTo>
                  <a:pt x="4" y="574"/>
                </a:lnTo>
                <a:lnTo>
                  <a:pt x="8" y="544"/>
                </a:lnTo>
                <a:lnTo>
                  <a:pt x="12" y="514"/>
                </a:lnTo>
                <a:lnTo>
                  <a:pt x="20" y="484"/>
                </a:lnTo>
                <a:lnTo>
                  <a:pt x="28" y="454"/>
                </a:lnTo>
                <a:lnTo>
                  <a:pt x="38" y="424"/>
                </a:lnTo>
                <a:lnTo>
                  <a:pt x="48" y="396"/>
                </a:lnTo>
                <a:lnTo>
                  <a:pt x="60" y="366"/>
                </a:lnTo>
                <a:lnTo>
                  <a:pt x="76" y="338"/>
                </a:lnTo>
                <a:lnTo>
                  <a:pt x="90" y="310"/>
                </a:lnTo>
                <a:lnTo>
                  <a:pt x="108" y="284"/>
                </a:lnTo>
                <a:lnTo>
                  <a:pt x="126" y="256"/>
                </a:lnTo>
                <a:lnTo>
                  <a:pt x="146" y="232"/>
                </a:lnTo>
                <a:lnTo>
                  <a:pt x="146" y="232"/>
                </a:lnTo>
                <a:lnTo>
                  <a:pt x="168" y="206"/>
                </a:lnTo>
                <a:lnTo>
                  <a:pt x="190" y="182"/>
                </a:lnTo>
                <a:lnTo>
                  <a:pt x="214" y="160"/>
                </a:lnTo>
                <a:lnTo>
                  <a:pt x="238" y="140"/>
                </a:lnTo>
                <a:lnTo>
                  <a:pt x="264" y="122"/>
                </a:lnTo>
                <a:lnTo>
                  <a:pt x="290" y="104"/>
                </a:lnTo>
                <a:lnTo>
                  <a:pt x="316" y="86"/>
                </a:lnTo>
                <a:lnTo>
                  <a:pt x="344" y="72"/>
                </a:lnTo>
                <a:lnTo>
                  <a:pt x="370" y="58"/>
                </a:lnTo>
                <a:lnTo>
                  <a:pt x="400" y="46"/>
                </a:lnTo>
                <a:lnTo>
                  <a:pt x="428" y="36"/>
                </a:lnTo>
                <a:lnTo>
                  <a:pt x="458" y="26"/>
                </a:lnTo>
                <a:lnTo>
                  <a:pt x="486" y="18"/>
                </a:lnTo>
                <a:lnTo>
                  <a:pt x="516" y="12"/>
                </a:lnTo>
                <a:lnTo>
                  <a:pt x="546" y="6"/>
                </a:lnTo>
                <a:lnTo>
                  <a:pt x="578" y="2"/>
                </a:lnTo>
                <a:lnTo>
                  <a:pt x="608" y="0"/>
                </a:lnTo>
                <a:lnTo>
                  <a:pt x="638" y="0"/>
                </a:lnTo>
                <a:lnTo>
                  <a:pt x="668" y="0"/>
                </a:lnTo>
                <a:lnTo>
                  <a:pt x="700" y="2"/>
                </a:lnTo>
                <a:lnTo>
                  <a:pt x="730" y="6"/>
                </a:lnTo>
                <a:lnTo>
                  <a:pt x="760" y="12"/>
                </a:lnTo>
                <a:lnTo>
                  <a:pt x="790" y="18"/>
                </a:lnTo>
                <a:lnTo>
                  <a:pt x="820" y="26"/>
                </a:lnTo>
                <a:lnTo>
                  <a:pt x="850" y="36"/>
                </a:lnTo>
                <a:lnTo>
                  <a:pt x="878" y="48"/>
                </a:lnTo>
                <a:lnTo>
                  <a:pt x="908" y="60"/>
                </a:lnTo>
                <a:lnTo>
                  <a:pt x="936" y="74"/>
                </a:lnTo>
                <a:lnTo>
                  <a:pt x="964" y="90"/>
                </a:lnTo>
                <a:lnTo>
                  <a:pt x="990" y="106"/>
                </a:lnTo>
                <a:lnTo>
                  <a:pt x="1018" y="126"/>
                </a:lnTo>
                <a:lnTo>
                  <a:pt x="1044" y="146"/>
                </a:lnTo>
                <a:lnTo>
                  <a:pt x="1044" y="1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14" name="Freeform 13">
            <a:extLst>
              <a:ext uri="{FF2B5EF4-FFF2-40B4-BE49-F238E27FC236}">
                <a16:creationId xmlns:a16="http://schemas.microsoft.com/office/drawing/2014/main" id="{210E31D6-310E-43AA-B96B-CCB9D9B3B41D}"/>
              </a:ext>
            </a:extLst>
          </p:cNvPr>
          <p:cNvSpPr>
            <a:spLocks noEditPoints="1"/>
          </p:cNvSpPr>
          <p:nvPr/>
        </p:nvSpPr>
        <p:spPr bwMode="auto">
          <a:xfrm>
            <a:off x="4024613" y="2727654"/>
            <a:ext cx="1484952" cy="1536049"/>
          </a:xfrm>
          <a:custGeom>
            <a:avLst/>
            <a:gdLst>
              <a:gd name="T0" fmla="*/ 1481 w 1889"/>
              <a:gd name="T1" fmla="*/ 844 h 1954"/>
              <a:gd name="T2" fmla="*/ 1367 w 1889"/>
              <a:gd name="T3" fmla="*/ 668 h 1954"/>
              <a:gd name="T4" fmla="*/ 1242 w 1889"/>
              <a:gd name="T5" fmla="*/ 552 h 1954"/>
              <a:gd name="T6" fmla="*/ 1072 w 1889"/>
              <a:gd name="T7" fmla="*/ 456 h 1954"/>
              <a:gd name="T8" fmla="*/ 890 w 1889"/>
              <a:gd name="T9" fmla="*/ 406 h 1954"/>
              <a:gd name="T10" fmla="*/ 704 w 1889"/>
              <a:gd name="T11" fmla="*/ 402 h 1954"/>
              <a:gd name="T12" fmla="*/ 522 w 1889"/>
              <a:gd name="T13" fmla="*/ 442 h 1954"/>
              <a:gd name="T14" fmla="*/ 352 w 1889"/>
              <a:gd name="T15" fmla="*/ 526 h 1954"/>
              <a:gd name="T16" fmla="*/ 204 w 1889"/>
              <a:gd name="T17" fmla="*/ 650 h 1954"/>
              <a:gd name="T18" fmla="*/ 110 w 1889"/>
              <a:gd name="T19" fmla="*/ 778 h 1954"/>
              <a:gd name="T20" fmla="*/ 32 w 1889"/>
              <a:gd name="T21" fmla="*/ 954 h 1954"/>
              <a:gd name="T22" fmla="*/ 0 w 1889"/>
              <a:gd name="T23" fmla="*/ 1138 h 1954"/>
              <a:gd name="T24" fmla="*/ 14 w 1889"/>
              <a:gd name="T25" fmla="*/ 1324 h 1954"/>
              <a:gd name="T26" fmla="*/ 72 w 1889"/>
              <a:gd name="T27" fmla="*/ 1502 h 1954"/>
              <a:gd name="T28" fmla="*/ 172 w 1889"/>
              <a:gd name="T29" fmla="*/ 1664 h 1954"/>
              <a:gd name="T30" fmla="*/ 282 w 1889"/>
              <a:gd name="T31" fmla="*/ 1776 h 1954"/>
              <a:gd name="T32" fmla="*/ 448 w 1889"/>
              <a:gd name="T33" fmla="*/ 1882 h 1954"/>
              <a:gd name="T34" fmla="*/ 628 w 1889"/>
              <a:gd name="T35" fmla="*/ 1940 h 1954"/>
              <a:gd name="T36" fmla="*/ 814 w 1889"/>
              <a:gd name="T37" fmla="*/ 1954 h 1954"/>
              <a:gd name="T38" fmla="*/ 998 w 1889"/>
              <a:gd name="T39" fmla="*/ 1922 h 1954"/>
              <a:gd name="T40" fmla="*/ 1170 w 1889"/>
              <a:gd name="T41" fmla="*/ 1848 h 1954"/>
              <a:gd name="T42" fmla="*/ 1325 w 1889"/>
              <a:gd name="T43" fmla="*/ 1730 h 1954"/>
              <a:gd name="T44" fmla="*/ 1423 w 1889"/>
              <a:gd name="T45" fmla="*/ 1612 h 1954"/>
              <a:gd name="T46" fmla="*/ 1505 w 1889"/>
              <a:gd name="T47" fmla="*/ 1452 h 1954"/>
              <a:gd name="T48" fmla="*/ 1889 w 1889"/>
              <a:gd name="T49" fmla="*/ 312 h 1954"/>
              <a:gd name="T50" fmla="*/ 1811 w 1889"/>
              <a:gd name="T51" fmla="*/ 162 h 1954"/>
              <a:gd name="T52" fmla="*/ 1763 w 1889"/>
              <a:gd name="T53" fmla="*/ 0 h 1954"/>
              <a:gd name="T54" fmla="*/ 1202 w 1889"/>
              <a:gd name="T55" fmla="*/ 1652 h 1954"/>
              <a:gd name="T56" fmla="*/ 1072 w 1889"/>
              <a:gd name="T57" fmla="*/ 1742 h 1954"/>
              <a:gd name="T58" fmla="*/ 928 w 1889"/>
              <a:gd name="T59" fmla="*/ 1796 h 1954"/>
              <a:gd name="T60" fmla="*/ 776 w 1889"/>
              <a:gd name="T61" fmla="*/ 1814 h 1954"/>
              <a:gd name="T62" fmla="*/ 624 w 1889"/>
              <a:gd name="T63" fmla="*/ 1794 h 1954"/>
              <a:gd name="T64" fmla="*/ 480 w 1889"/>
              <a:gd name="T65" fmla="*/ 1740 h 1954"/>
              <a:gd name="T66" fmla="*/ 372 w 1889"/>
              <a:gd name="T67" fmla="*/ 1668 h 1954"/>
              <a:gd name="T68" fmla="*/ 262 w 1889"/>
              <a:gd name="T69" fmla="*/ 1550 h 1954"/>
              <a:gd name="T70" fmla="*/ 188 w 1889"/>
              <a:gd name="T71" fmla="*/ 1414 h 1954"/>
              <a:gd name="T72" fmla="*/ 148 w 1889"/>
              <a:gd name="T73" fmla="*/ 1268 h 1954"/>
              <a:gd name="T74" fmla="*/ 144 w 1889"/>
              <a:gd name="T75" fmla="*/ 1114 h 1954"/>
              <a:gd name="T76" fmla="*/ 178 w 1889"/>
              <a:gd name="T77" fmla="*/ 964 h 1954"/>
              <a:gd name="T78" fmla="*/ 248 w 1889"/>
              <a:gd name="T79" fmla="*/ 824 h 1954"/>
              <a:gd name="T80" fmla="*/ 330 w 1889"/>
              <a:gd name="T81" fmla="*/ 722 h 1954"/>
              <a:gd name="T82" fmla="*/ 456 w 1889"/>
              <a:gd name="T83" fmla="*/ 626 h 1954"/>
              <a:gd name="T84" fmla="*/ 598 w 1889"/>
              <a:gd name="T85" fmla="*/ 566 h 1954"/>
              <a:gd name="T86" fmla="*/ 748 w 1889"/>
              <a:gd name="T87" fmla="*/ 540 h 1954"/>
              <a:gd name="T88" fmla="*/ 900 w 1889"/>
              <a:gd name="T89" fmla="*/ 552 h 1954"/>
              <a:gd name="T90" fmla="*/ 1048 w 1889"/>
              <a:gd name="T91" fmla="*/ 600 h 1954"/>
              <a:gd name="T92" fmla="*/ 1184 w 1889"/>
              <a:gd name="T93" fmla="*/ 686 h 1954"/>
              <a:gd name="T94" fmla="*/ 1274 w 1889"/>
              <a:gd name="T95" fmla="*/ 778 h 1954"/>
              <a:gd name="T96" fmla="*/ 1357 w 1889"/>
              <a:gd name="T97" fmla="*/ 910 h 1954"/>
              <a:gd name="T98" fmla="*/ 1403 w 1889"/>
              <a:gd name="T99" fmla="*/ 1056 h 1954"/>
              <a:gd name="T100" fmla="*/ 1415 w 1889"/>
              <a:gd name="T101" fmla="*/ 1208 h 1954"/>
              <a:gd name="T102" fmla="*/ 1389 w 1889"/>
              <a:gd name="T103" fmla="*/ 1360 h 1954"/>
              <a:gd name="T104" fmla="*/ 1325 w 1889"/>
              <a:gd name="T105" fmla="*/ 1502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9" h="1954">
                <a:moveTo>
                  <a:pt x="1763" y="0"/>
                </a:moveTo>
                <a:lnTo>
                  <a:pt x="1481" y="844"/>
                </a:lnTo>
                <a:lnTo>
                  <a:pt x="1481" y="844"/>
                </a:lnTo>
                <a:lnTo>
                  <a:pt x="1481" y="844"/>
                </a:lnTo>
                <a:lnTo>
                  <a:pt x="1481" y="844"/>
                </a:lnTo>
                <a:lnTo>
                  <a:pt x="1463" y="806"/>
                </a:lnTo>
                <a:lnTo>
                  <a:pt x="1441" y="770"/>
                </a:lnTo>
                <a:lnTo>
                  <a:pt x="1419" y="736"/>
                </a:lnTo>
                <a:lnTo>
                  <a:pt x="1395" y="700"/>
                </a:lnTo>
                <a:lnTo>
                  <a:pt x="1367" y="668"/>
                </a:lnTo>
                <a:lnTo>
                  <a:pt x="1339" y="636"/>
                </a:lnTo>
                <a:lnTo>
                  <a:pt x="1306" y="606"/>
                </a:lnTo>
                <a:lnTo>
                  <a:pt x="1272" y="576"/>
                </a:lnTo>
                <a:lnTo>
                  <a:pt x="1272" y="576"/>
                </a:lnTo>
                <a:lnTo>
                  <a:pt x="1242" y="552"/>
                </a:lnTo>
                <a:lnTo>
                  <a:pt x="1210" y="530"/>
                </a:lnTo>
                <a:lnTo>
                  <a:pt x="1176" y="508"/>
                </a:lnTo>
                <a:lnTo>
                  <a:pt x="1142" y="490"/>
                </a:lnTo>
                <a:lnTo>
                  <a:pt x="1108" y="472"/>
                </a:lnTo>
                <a:lnTo>
                  <a:pt x="1072" y="456"/>
                </a:lnTo>
                <a:lnTo>
                  <a:pt x="1036" y="442"/>
                </a:lnTo>
                <a:lnTo>
                  <a:pt x="1000" y="432"/>
                </a:lnTo>
                <a:lnTo>
                  <a:pt x="964" y="422"/>
                </a:lnTo>
                <a:lnTo>
                  <a:pt x="928" y="414"/>
                </a:lnTo>
                <a:lnTo>
                  <a:pt x="890" y="406"/>
                </a:lnTo>
                <a:lnTo>
                  <a:pt x="854" y="402"/>
                </a:lnTo>
                <a:lnTo>
                  <a:pt x="816" y="400"/>
                </a:lnTo>
                <a:lnTo>
                  <a:pt x="778" y="398"/>
                </a:lnTo>
                <a:lnTo>
                  <a:pt x="742" y="400"/>
                </a:lnTo>
                <a:lnTo>
                  <a:pt x="704" y="402"/>
                </a:lnTo>
                <a:lnTo>
                  <a:pt x="666" y="406"/>
                </a:lnTo>
                <a:lnTo>
                  <a:pt x="630" y="412"/>
                </a:lnTo>
                <a:lnTo>
                  <a:pt x="594" y="420"/>
                </a:lnTo>
                <a:lnTo>
                  <a:pt x="558" y="430"/>
                </a:lnTo>
                <a:lnTo>
                  <a:pt x="522" y="442"/>
                </a:lnTo>
                <a:lnTo>
                  <a:pt x="486" y="456"/>
                </a:lnTo>
                <a:lnTo>
                  <a:pt x="452" y="470"/>
                </a:lnTo>
                <a:lnTo>
                  <a:pt x="418" y="486"/>
                </a:lnTo>
                <a:lnTo>
                  <a:pt x="384" y="506"/>
                </a:lnTo>
                <a:lnTo>
                  <a:pt x="352" y="526"/>
                </a:lnTo>
                <a:lnTo>
                  <a:pt x="320" y="546"/>
                </a:lnTo>
                <a:lnTo>
                  <a:pt x="290" y="570"/>
                </a:lnTo>
                <a:lnTo>
                  <a:pt x="260" y="596"/>
                </a:lnTo>
                <a:lnTo>
                  <a:pt x="232" y="622"/>
                </a:lnTo>
                <a:lnTo>
                  <a:pt x="204" y="650"/>
                </a:lnTo>
                <a:lnTo>
                  <a:pt x="178" y="682"/>
                </a:lnTo>
                <a:lnTo>
                  <a:pt x="178" y="682"/>
                </a:lnTo>
                <a:lnTo>
                  <a:pt x="154" y="712"/>
                </a:lnTo>
                <a:lnTo>
                  <a:pt x="130" y="746"/>
                </a:lnTo>
                <a:lnTo>
                  <a:pt x="110" y="778"/>
                </a:lnTo>
                <a:lnTo>
                  <a:pt x="90" y="812"/>
                </a:lnTo>
                <a:lnTo>
                  <a:pt x="74" y="846"/>
                </a:lnTo>
                <a:lnTo>
                  <a:pt x="58" y="882"/>
                </a:lnTo>
                <a:lnTo>
                  <a:pt x="44" y="918"/>
                </a:lnTo>
                <a:lnTo>
                  <a:pt x="32" y="954"/>
                </a:lnTo>
                <a:lnTo>
                  <a:pt x="22" y="990"/>
                </a:lnTo>
                <a:lnTo>
                  <a:pt x="14" y="1026"/>
                </a:lnTo>
                <a:lnTo>
                  <a:pt x="8" y="1064"/>
                </a:lnTo>
                <a:lnTo>
                  <a:pt x="4" y="1102"/>
                </a:lnTo>
                <a:lnTo>
                  <a:pt x="0" y="1138"/>
                </a:lnTo>
                <a:lnTo>
                  <a:pt x="0" y="1176"/>
                </a:lnTo>
                <a:lnTo>
                  <a:pt x="0" y="1212"/>
                </a:lnTo>
                <a:lnTo>
                  <a:pt x="4" y="1250"/>
                </a:lnTo>
                <a:lnTo>
                  <a:pt x="8" y="1288"/>
                </a:lnTo>
                <a:lnTo>
                  <a:pt x="14" y="1324"/>
                </a:lnTo>
                <a:lnTo>
                  <a:pt x="22" y="1360"/>
                </a:lnTo>
                <a:lnTo>
                  <a:pt x="32" y="1396"/>
                </a:lnTo>
                <a:lnTo>
                  <a:pt x="44" y="1432"/>
                </a:lnTo>
                <a:lnTo>
                  <a:pt x="56" y="1468"/>
                </a:lnTo>
                <a:lnTo>
                  <a:pt x="72" y="1502"/>
                </a:lnTo>
                <a:lnTo>
                  <a:pt x="88" y="1536"/>
                </a:lnTo>
                <a:lnTo>
                  <a:pt x="106" y="1570"/>
                </a:lnTo>
                <a:lnTo>
                  <a:pt x="126" y="1602"/>
                </a:lnTo>
                <a:lnTo>
                  <a:pt x="148" y="1634"/>
                </a:lnTo>
                <a:lnTo>
                  <a:pt x="172" y="1664"/>
                </a:lnTo>
                <a:lnTo>
                  <a:pt x="196" y="1694"/>
                </a:lnTo>
                <a:lnTo>
                  <a:pt x="224" y="1722"/>
                </a:lnTo>
                <a:lnTo>
                  <a:pt x="252" y="1750"/>
                </a:lnTo>
                <a:lnTo>
                  <a:pt x="282" y="1776"/>
                </a:lnTo>
                <a:lnTo>
                  <a:pt x="282" y="1776"/>
                </a:lnTo>
                <a:lnTo>
                  <a:pt x="314" y="1800"/>
                </a:lnTo>
                <a:lnTo>
                  <a:pt x="346" y="1824"/>
                </a:lnTo>
                <a:lnTo>
                  <a:pt x="380" y="1844"/>
                </a:lnTo>
                <a:lnTo>
                  <a:pt x="414" y="1864"/>
                </a:lnTo>
                <a:lnTo>
                  <a:pt x="448" y="1882"/>
                </a:lnTo>
                <a:lnTo>
                  <a:pt x="482" y="1896"/>
                </a:lnTo>
                <a:lnTo>
                  <a:pt x="518" y="1910"/>
                </a:lnTo>
                <a:lnTo>
                  <a:pt x="554" y="1922"/>
                </a:lnTo>
                <a:lnTo>
                  <a:pt x="592" y="1932"/>
                </a:lnTo>
                <a:lnTo>
                  <a:pt x="628" y="1940"/>
                </a:lnTo>
                <a:lnTo>
                  <a:pt x="664" y="1946"/>
                </a:lnTo>
                <a:lnTo>
                  <a:pt x="702" y="1950"/>
                </a:lnTo>
                <a:lnTo>
                  <a:pt x="740" y="1954"/>
                </a:lnTo>
                <a:lnTo>
                  <a:pt x="776" y="1954"/>
                </a:lnTo>
                <a:lnTo>
                  <a:pt x="814" y="1954"/>
                </a:lnTo>
                <a:lnTo>
                  <a:pt x="852" y="1950"/>
                </a:lnTo>
                <a:lnTo>
                  <a:pt x="888" y="1946"/>
                </a:lnTo>
                <a:lnTo>
                  <a:pt x="926" y="1940"/>
                </a:lnTo>
                <a:lnTo>
                  <a:pt x="962" y="1932"/>
                </a:lnTo>
                <a:lnTo>
                  <a:pt x="998" y="1922"/>
                </a:lnTo>
                <a:lnTo>
                  <a:pt x="1034" y="1912"/>
                </a:lnTo>
                <a:lnTo>
                  <a:pt x="1068" y="1898"/>
                </a:lnTo>
                <a:lnTo>
                  <a:pt x="1104" y="1882"/>
                </a:lnTo>
                <a:lnTo>
                  <a:pt x="1138" y="1866"/>
                </a:lnTo>
                <a:lnTo>
                  <a:pt x="1170" y="1848"/>
                </a:lnTo>
                <a:lnTo>
                  <a:pt x="1202" y="1828"/>
                </a:lnTo>
                <a:lnTo>
                  <a:pt x="1234" y="1806"/>
                </a:lnTo>
                <a:lnTo>
                  <a:pt x="1266" y="1782"/>
                </a:lnTo>
                <a:lnTo>
                  <a:pt x="1294" y="1758"/>
                </a:lnTo>
                <a:lnTo>
                  <a:pt x="1325" y="1730"/>
                </a:lnTo>
                <a:lnTo>
                  <a:pt x="1351" y="1702"/>
                </a:lnTo>
                <a:lnTo>
                  <a:pt x="1379" y="1672"/>
                </a:lnTo>
                <a:lnTo>
                  <a:pt x="1379" y="1672"/>
                </a:lnTo>
                <a:lnTo>
                  <a:pt x="1401" y="1642"/>
                </a:lnTo>
                <a:lnTo>
                  <a:pt x="1423" y="1612"/>
                </a:lnTo>
                <a:lnTo>
                  <a:pt x="1443" y="1582"/>
                </a:lnTo>
                <a:lnTo>
                  <a:pt x="1461" y="1550"/>
                </a:lnTo>
                <a:lnTo>
                  <a:pt x="1477" y="1518"/>
                </a:lnTo>
                <a:lnTo>
                  <a:pt x="1493" y="1486"/>
                </a:lnTo>
                <a:lnTo>
                  <a:pt x="1505" y="1452"/>
                </a:lnTo>
                <a:lnTo>
                  <a:pt x="1517" y="1418"/>
                </a:lnTo>
                <a:lnTo>
                  <a:pt x="1517" y="1418"/>
                </a:lnTo>
                <a:lnTo>
                  <a:pt x="1517" y="1418"/>
                </a:lnTo>
                <a:lnTo>
                  <a:pt x="1519" y="1418"/>
                </a:lnTo>
                <a:lnTo>
                  <a:pt x="1889" y="312"/>
                </a:lnTo>
                <a:lnTo>
                  <a:pt x="1889" y="312"/>
                </a:lnTo>
                <a:lnTo>
                  <a:pt x="1867" y="276"/>
                </a:lnTo>
                <a:lnTo>
                  <a:pt x="1845" y="238"/>
                </a:lnTo>
                <a:lnTo>
                  <a:pt x="1827" y="200"/>
                </a:lnTo>
                <a:lnTo>
                  <a:pt x="1811" y="162"/>
                </a:lnTo>
                <a:lnTo>
                  <a:pt x="1797" y="122"/>
                </a:lnTo>
                <a:lnTo>
                  <a:pt x="1783" y="82"/>
                </a:lnTo>
                <a:lnTo>
                  <a:pt x="1773" y="42"/>
                </a:lnTo>
                <a:lnTo>
                  <a:pt x="1763" y="0"/>
                </a:lnTo>
                <a:lnTo>
                  <a:pt x="1763" y="0"/>
                </a:lnTo>
                <a:close/>
                <a:moveTo>
                  <a:pt x="1268" y="1582"/>
                </a:moveTo>
                <a:lnTo>
                  <a:pt x="1268" y="1582"/>
                </a:lnTo>
                <a:lnTo>
                  <a:pt x="1246" y="1606"/>
                </a:lnTo>
                <a:lnTo>
                  <a:pt x="1224" y="1630"/>
                </a:lnTo>
                <a:lnTo>
                  <a:pt x="1202" y="1652"/>
                </a:lnTo>
                <a:lnTo>
                  <a:pt x="1176" y="1672"/>
                </a:lnTo>
                <a:lnTo>
                  <a:pt x="1152" y="1692"/>
                </a:lnTo>
                <a:lnTo>
                  <a:pt x="1126" y="1710"/>
                </a:lnTo>
                <a:lnTo>
                  <a:pt x="1100" y="1726"/>
                </a:lnTo>
                <a:lnTo>
                  <a:pt x="1072" y="1742"/>
                </a:lnTo>
                <a:lnTo>
                  <a:pt x="1044" y="1754"/>
                </a:lnTo>
                <a:lnTo>
                  <a:pt x="1016" y="1766"/>
                </a:lnTo>
                <a:lnTo>
                  <a:pt x="988" y="1778"/>
                </a:lnTo>
                <a:lnTo>
                  <a:pt x="958" y="1788"/>
                </a:lnTo>
                <a:lnTo>
                  <a:pt x="928" y="1796"/>
                </a:lnTo>
                <a:lnTo>
                  <a:pt x="898" y="1802"/>
                </a:lnTo>
                <a:lnTo>
                  <a:pt x="868" y="1806"/>
                </a:lnTo>
                <a:lnTo>
                  <a:pt x="838" y="1810"/>
                </a:lnTo>
                <a:lnTo>
                  <a:pt x="808" y="1812"/>
                </a:lnTo>
                <a:lnTo>
                  <a:pt x="776" y="1814"/>
                </a:lnTo>
                <a:lnTo>
                  <a:pt x="746" y="1812"/>
                </a:lnTo>
                <a:lnTo>
                  <a:pt x="716" y="1810"/>
                </a:lnTo>
                <a:lnTo>
                  <a:pt x="686" y="1806"/>
                </a:lnTo>
                <a:lnTo>
                  <a:pt x="656" y="1802"/>
                </a:lnTo>
                <a:lnTo>
                  <a:pt x="624" y="1794"/>
                </a:lnTo>
                <a:lnTo>
                  <a:pt x="596" y="1786"/>
                </a:lnTo>
                <a:lnTo>
                  <a:pt x="566" y="1776"/>
                </a:lnTo>
                <a:lnTo>
                  <a:pt x="536" y="1766"/>
                </a:lnTo>
                <a:lnTo>
                  <a:pt x="508" y="1754"/>
                </a:lnTo>
                <a:lnTo>
                  <a:pt x="480" y="1740"/>
                </a:lnTo>
                <a:lnTo>
                  <a:pt x="452" y="1724"/>
                </a:lnTo>
                <a:lnTo>
                  <a:pt x="424" y="1706"/>
                </a:lnTo>
                <a:lnTo>
                  <a:pt x="398" y="1688"/>
                </a:lnTo>
                <a:lnTo>
                  <a:pt x="372" y="1668"/>
                </a:lnTo>
                <a:lnTo>
                  <a:pt x="372" y="1668"/>
                </a:lnTo>
                <a:lnTo>
                  <a:pt x="348" y="1646"/>
                </a:lnTo>
                <a:lnTo>
                  <a:pt x="324" y="1624"/>
                </a:lnTo>
                <a:lnTo>
                  <a:pt x="302" y="1600"/>
                </a:lnTo>
                <a:lnTo>
                  <a:pt x="282" y="1576"/>
                </a:lnTo>
                <a:lnTo>
                  <a:pt x="262" y="1550"/>
                </a:lnTo>
                <a:lnTo>
                  <a:pt x="244" y="1524"/>
                </a:lnTo>
                <a:lnTo>
                  <a:pt x="228" y="1498"/>
                </a:lnTo>
                <a:lnTo>
                  <a:pt x="212" y="1470"/>
                </a:lnTo>
                <a:lnTo>
                  <a:pt x="200" y="1444"/>
                </a:lnTo>
                <a:lnTo>
                  <a:pt x="188" y="1414"/>
                </a:lnTo>
                <a:lnTo>
                  <a:pt x="176" y="1386"/>
                </a:lnTo>
                <a:lnTo>
                  <a:pt x="166" y="1356"/>
                </a:lnTo>
                <a:lnTo>
                  <a:pt x="158" y="1328"/>
                </a:lnTo>
                <a:lnTo>
                  <a:pt x="152" y="1298"/>
                </a:lnTo>
                <a:lnTo>
                  <a:pt x="148" y="1268"/>
                </a:lnTo>
                <a:lnTo>
                  <a:pt x="144" y="1236"/>
                </a:lnTo>
                <a:lnTo>
                  <a:pt x="142" y="1206"/>
                </a:lnTo>
                <a:lnTo>
                  <a:pt x="140" y="1176"/>
                </a:lnTo>
                <a:lnTo>
                  <a:pt x="142" y="1146"/>
                </a:lnTo>
                <a:lnTo>
                  <a:pt x="144" y="1114"/>
                </a:lnTo>
                <a:lnTo>
                  <a:pt x="148" y="1084"/>
                </a:lnTo>
                <a:lnTo>
                  <a:pt x="152" y="1054"/>
                </a:lnTo>
                <a:lnTo>
                  <a:pt x="160" y="1024"/>
                </a:lnTo>
                <a:lnTo>
                  <a:pt x="168" y="994"/>
                </a:lnTo>
                <a:lnTo>
                  <a:pt x="178" y="964"/>
                </a:lnTo>
                <a:lnTo>
                  <a:pt x="188" y="936"/>
                </a:lnTo>
                <a:lnTo>
                  <a:pt x="200" y="906"/>
                </a:lnTo>
                <a:lnTo>
                  <a:pt x="216" y="878"/>
                </a:lnTo>
                <a:lnTo>
                  <a:pt x="230" y="850"/>
                </a:lnTo>
                <a:lnTo>
                  <a:pt x="248" y="824"/>
                </a:lnTo>
                <a:lnTo>
                  <a:pt x="266" y="796"/>
                </a:lnTo>
                <a:lnTo>
                  <a:pt x="286" y="772"/>
                </a:lnTo>
                <a:lnTo>
                  <a:pt x="286" y="772"/>
                </a:lnTo>
                <a:lnTo>
                  <a:pt x="308" y="746"/>
                </a:lnTo>
                <a:lnTo>
                  <a:pt x="330" y="722"/>
                </a:lnTo>
                <a:lnTo>
                  <a:pt x="354" y="700"/>
                </a:lnTo>
                <a:lnTo>
                  <a:pt x="378" y="680"/>
                </a:lnTo>
                <a:lnTo>
                  <a:pt x="404" y="662"/>
                </a:lnTo>
                <a:lnTo>
                  <a:pt x="430" y="644"/>
                </a:lnTo>
                <a:lnTo>
                  <a:pt x="456" y="626"/>
                </a:lnTo>
                <a:lnTo>
                  <a:pt x="484" y="612"/>
                </a:lnTo>
                <a:lnTo>
                  <a:pt x="510" y="598"/>
                </a:lnTo>
                <a:lnTo>
                  <a:pt x="540" y="586"/>
                </a:lnTo>
                <a:lnTo>
                  <a:pt x="568" y="576"/>
                </a:lnTo>
                <a:lnTo>
                  <a:pt x="598" y="566"/>
                </a:lnTo>
                <a:lnTo>
                  <a:pt x="626" y="558"/>
                </a:lnTo>
                <a:lnTo>
                  <a:pt x="656" y="552"/>
                </a:lnTo>
                <a:lnTo>
                  <a:pt x="686" y="546"/>
                </a:lnTo>
                <a:lnTo>
                  <a:pt x="718" y="542"/>
                </a:lnTo>
                <a:lnTo>
                  <a:pt x="748" y="540"/>
                </a:lnTo>
                <a:lnTo>
                  <a:pt x="778" y="540"/>
                </a:lnTo>
                <a:lnTo>
                  <a:pt x="808" y="540"/>
                </a:lnTo>
                <a:lnTo>
                  <a:pt x="840" y="542"/>
                </a:lnTo>
                <a:lnTo>
                  <a:pt x="870" y="546"/>
                </a:lnTo>
                <a:lnTo>
                  <a:pt x="900" y="552"/>
                </a:lnTo>
                <a:lnTo>
                  <a:pt x="930" y="558"/>
                </a:lnTo>
                <a:lnTo>
                  <a:pt x="960" y="566"/>
                </a:lnTo>
                <a:lnTo>
                  <a:pt x="990" y="576"/>
                </a:lnTo>
                <a:lnTo>
                  <a:pt x="1018" y="588"/>
                </a:lnTo>
                <a:lnTo>
                  <a:pt x="1048" y="600"/>
                </a:lnTo>
                <a:lnTo>
                  <a:pt x="1076" y="614"/>
                </a:lnTo>
                <a:lnTo>
                  <a:pt x="1104" y="630"/>
                </a:lnTo>
                <a:lnTo>
                  <a:pt x="1130" y="646"/>
                </a:lnTo>
                <a:lnTo>
                  <a:pt x="1158" y="666"/>
                </a:lnTo>
                <a:lnTo>
                  <a:pt x="1184" y="686"/>
                </a:lnTo>
                <a:lnTo>
                  <a:pt x="1184" y="686"/>
                </a:lnTo>
                <a:lnTo>
                  <a:pt x="1208" y="708"/>
                </a:lnTo>
                <a:lnTo>
                  <a:pt x="1232" y="730"/>
                </a:lnTo>
                <a:lnTo>
                  <a:pt x="1254" y="754"/>
                </a:lnTo>
                <a:lnTo>
                  <a:pt x="1274" y="778"/>
                </a:lnTo>
                <a:lnTo>
                  <a:pt x="1292" y="802"/>
                </a:lnTo>
                <a:lnTo>
                  <a:pt x="1310" y="828"/>
                </a:lnTo>
                <a:lnTo>
                  <a:pt x="1329" y="854"/>
                </a:lnTo>
                <a:lnTo>
                  <a:pt x="1343" y="882"/>
                </a:lnTo>
                <a:lnTo>
                  <a:pt x="1357" y="910"/>
                </a:lnTo>
                <a:lnTo>
                  <a:pt x="1369" y="938"/>
                </a:lnTo>
                <a:lnTo>
                  <a:pt x="1379" y="966"/>
                </a:lnTo>
                <a:lnTo>
                  <a:pt x="1389" y="996"/>
                </a:lnTo>
                <a:lnTo>
                  <a:pt x="1397" y="1026"/>
                </a:lnTo>
                <a:lnTo>
                  <a:pt x="1403" y="1056"/>
                </a:lnTo>
                <a:lnTo>
                  <a:pt x="1409" y="1086"/>
                </a:lnTo>
                <a:lnTo>
                  <a:pt x="1413" y="1116"/>
                </a:lnTo>
                <a:lnTo>
                  <a:pt x="1415" y="1146"/>
                </a:lnTo>
                <a:lnTo>
                  <a:pt x="1415" y="1178"/>
                </a:lnTo>
                <a:lnTo>
                  <a:pt x="1415" y="1208"/>
                </a:lnTo>
                <a:lnTo>
                  <a:pt x="1413" y="1238"/>
                </a:lnTo>
                <a:lnTo>
                  <a:pt x="1409" y="1268"/>
                </a:lnTo>
                <a:lnTo>
                  <a:pt x="1403" y="1300"/>
                </a:lnTo>
                <a:lnTo>
                  <a:pt x="1397" y="1330"/>
                </a:lnTo>
                <a:lnTo>
                  <a:pt x="1389" y="1360"/>
                </a:lnTo>
                <a:lnTo>
                  <a:pt x="1379" y="1388"/>
                </a:lnTo>
                <a:lnTo>
                  <a:pt x="1367" y="1418"/>
                </a:lnTo>
                <a:lnTo>
                  <a:pt x="1355" y="1446"/>
                </a:lnTo>
                <a:lnTo>
                  <a:pt x="1341" y="1474"/>
                </a:lnTo>
                <a:lnTo>
                  <a:pt x="1325" y="1502"/>
                </a:lnTo>
                <a:lnTo>
                  <a:pt x="1308" y="1530"/>
                </a:lnTo>
                <a:lnTo>
                  <a:pt x="1288" y="1556"/>
                </a:lnTo>
                <a:lnTo>
                  <a:pt x="1268" y="1582"/>
                </a:lnTo>
                <a:lnTo>
                  <a:pt x="1268" y="158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15" name="Freeform 14">
            <a:extLst>
              <a:ext uri="{FF2B5EF4-FFF2-40B4-BE49-F238E27FC236}">
                <a16:creationId xmlns:a16="http://schemas.microsoft.com/office/drawing/2014/main" id="{383B576D-07A0-4391-AF51-78DA9D237D8E}"/>
              </a:ext>
            </a:extLst>
          </p:cNvPr>
          <p:cNvSpPr>
            <a:spLocks noEditPoints="1"/>
          </p:cNvSpPr>
          <p:nvPr/>
        </p:nvSpPr>
        <p:spPr bwMode="auto">
          <a:xfrm>
            <a:off x="4532436" y="4323446"/>
            <a:ext cx="1272705" cy="1657109"/>
          </a:xfrm>
          <a:custGeom>
            <a:avLst/>
            <a:gdLst>
              <a:gd name="T0" fmla="*/ 1271 w 1619"/>
              <a:gd name="T1" fmla="*/ 682 h 2108"/>
              <a:gd name="T2" fmla="*/ 260 w 1619"/>
              <a:gd name="T3" fmla="*/ 16 h 2108"/>
              <a:gd name="T4" fmla="*/ 44 w 1619"/>
              <a:gd name="T5" fmla="*/ 20 h 2108"/>
              <a:gd name="T6" fmla="*/ 668 w 1619"/>
              <a:gd name="T7" fmla="*/ 572 h 2108"/>
              <a:gd name="T8" fmla="*/ 500 w 1619"/>
              <a:gd name="T9" fmla="*/ 632 h 2108"/>
              <a:gd name="T10" fmla="*/ 346 w 1619"/>
              <a:gd name="T11" fmla="*/ 730 h 2108"/>
              <a:gd name="T12" fmla="*/ 240 w 1619"/>
              <a:gd name="T13" fmla="*/ 836 h 2108"/>
              <a:gd name="T14" fmla="*/ 136 w 1619"/>
              <a:gd name="T15" fmla="*/ 1002 h 2108"/>
              <a:gd name="T16" fmla="*/ 76 w 1619"/>
              <a:gd name="T17" fmla="*/ 1182 h 2108"/>
              <a:gd name="T18" fmla="*/ 62 w 1619"/>
              <a:gd name="T19" fmla="*/ 1368 h 2108"/>
              <a:gd name="T20" fmla="*/ 94 w 1619"/>
              <a:gd name="T21" fmla="*/ 1552 h 2108"/>
              <a:gd name="T22" fmla="*/ 168 w 1619"/>
              <a:gd name="T23" fmla="*/ 1724 h 2108"/>
              <a:gd name="T24" fmla="*/ 286 w 1619"/>
              <a:gd name="T25" fmla="*/ 1876 h 2108"/>
              <a:gd name="T26" fmla="*/ 408 w 1619"/>
              <a:gd name="T27" fmla="*/ 1978 h 2108"/>
              <a:gd name="T28" fmla="*/ 580 w 1619"/>
              <a:gd name="T29" fmla="*/ 2064 h 2108"/>
              <a:gd name="T30" fmla="*/ 765 w 1619"/>
              <a:gd name="T31" fmla="*/ 2106 h 2108"/>
              <a:gd name="T32" fmla="*/ 951 w 1619"/>
              <a:gd name="T33" fmla="*/ 2100 h 2108"/>
              <a:gd name="T34" fmla="*/ 1131 w 1619"/>
              <a:gd name="T35" fmla="*/ 2052 h 2108"/>
              <a:gd name="T36" fmla="*/ 1297 w 1619"/>
              <a:gd name="T37" fmla="*/ 1960 h 2108"/>
              <a:gd name="T38" fmla="*/ 1441 w 1619"/>
              <a:gd name="T39" fmla="*/ 1826 h 2108"/>
              <a:gd name="T40" fmla="*/ 1529 w 1619"/>
              <a:gd name="T41" fmla="*/ 1696 h 2108"/>
              <a:gd name="T42" fmla="*/ 1595 w 1619"/>
              <a:gd name="T43" fmla="*/ 1518 h 2108"/>
              <a:gd name="T44" fmla="*/ 1619 w 1619"/>
              <a:gd name="T45" fmla="*/ 1332 h 2108"/>
              <a:gd name="T46" fmla="*/ 1597 w 1619"/>
              <a:gd name="T47" fmla="*/ 1146 h 2108"/>
              <a:gd name="T48" fmla="*/ 1531 w 1619"/>
              <a:gd name="T49" fmla="*/ 972 h 2108"/>
              <a:gd name="T50" fmla="*/ 1421 w 1619"/>
              <a:gd name="T51" fmla="*/ 814 h 2108"/>
              <a:gd name="T52" fmla="*/ 1331 w 1619"/>
              <a:gd name="T53" fmla="*/ 1736 h 2108"/>
              <a:gd name="T54" fmla="*/ 1239 w 1619"/>
              <a:gd name="T55" fmla="*/ 1828 h 2108"/>
              <a:gd name="T56" fmla="*/ 1107 w 1619"/>
              <a:gd name="T57" fmla="*/ 1910 h 2108"/>
              <a:gd name="T58" fmla="*/ 961 w 1619"/>
              <a:gd name="T59" fmla="*/ 1956 h 2108"/>
              <a:gd name="T60" fmla="*/ 809 w 1619"/>
              <a:gd name="T61" fmla="*/ 1966 h 2108"/>
              <a:gd name="T62" fmla="*/ 658 w 1619"/>
              <a:gd name="T63" fmla="*/ 1940 h 2108"/>
              <a:gd name="T64" fmla="*/ 514 w 1619"/>
              <a:gd name="T65" fmla="*/ 1878 h 2108"/>
              <a:gd name="T66" fmla="*/ 410 w 1619"/>
              <a:gd name="T67" fmla="*/ 1800 h 2108"/>
              <a:gd name="T68" fmla="*/ 306 w 1619"/>
              <a:gd name="T69" fmla="*/ 1680 h 2108"/>
              <a:gd name="T70" fmla="*/ 238 w 1619"/>
              <a:gd name="T71" fmla="*/ 1540 h 2108"/>
              <a:gd name="T72" fmla="*/ 206 w 1619"/>
              <a:gd name="T73" fmla="*/ 1392 h 2108"/>
              <a:gd name="T74" fmla="*/ 210 w 1619"/>
              <a:gd name="T75" fmla="*/ 1238 h 2108"/>
              <a:gd name="T76" fmla="*/ 250 w 1619"/>
              <a:gd name="T77" fmla="*/ 1090 h 2108"/>
              <a:gd name="T78" fmla="*/ 328 w 1619"/>
              <a:gd name="T79" fmla="*/ 952 h 2108"/>
              <a:gd name="T80" fmla="*/ 416 w 1619"/>
              <a:gd name="T81" fmla="*/ 856 h 2108"/>
              <a:gd name="T82" fmla="*/ 546 w 1619"/>
              <a:gd name="T83" fmla="*/ 766 h 2108"/>
              <a:gd name="T84" fmla="*/ 691 w 1619"/>
              <a:gd name="T85" fmla="*/ 712 h 2108"/>
              <a:gd name="T86" fmla="*/ 841 w 1619"/>
              <a:gd name="T87" fmla="*/ 694 h 2108"/>
              <a:gd name="T88" fmla="*/ 993 w 1619"/>
              <a:gd name="T89" fmla="*/ 712 h 2108"/>
              <a:gd name="T90" fmla="*/ 1139 w 1619"/>
              <a:gd name="T91" fmla="*/ 768 h 2108"/>
              <a:gd name="T92" fmla="*/ 1247 w 1619"/>
              <a:gd name="T93" fmla="*/ 840 h 2108"/>
              <a:gd name="T94" fmla="*/ 1357 w 1619"/>
              <a:gd name="T95" fmla="*/ 956 h 2108"/>
              <a:gd name="T96" fmla="*/ 1431 w 1619"/>
              <a:gd name="T97" fmla="*/ 1092 h 2108"/>
              <a:gd name="T98" fmla="*/ 1471 w 1619"/>
              <a:gd name="T99" fmla="*/ 1240 h 2108"/>
              <a:gd name="T100" fmla="*/ 1475 w 1619"/>
              <a:gd name="T101" fmla="*/ 1392 h 2108"/>
              <a:gd name="T102" fmla="*/ 1441 w 1619"/>
              <a:gd name="T103" fmla="*/ 1542 h 2108"/>
              <a:gd name="T104" fmla="*/ 1371 w 1619"/>
              <a:gd name="T105" fmla="*/ 1684 h 2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9" h="2108">
                <a:moveTo>
                  <a:pt x="1337" y="732"/>
                </a:moveTo>
                <a:lnTo>
                  <a:pt x="1337" y="732"/>
                </a:lnTo>
                <a:lnTo>
                  <a:pt x="1303" y="706"/>
                </a:lnTo>
                <a:lnTo>
                  <a:pt x="1271" y="682"/>
                </a:lnTo>
                <a:lnTo>
                  <a:pt x="1271" y="682"/>
                </a:lnTo>
                <a:lnTo>
                  <a:pt x="1271" y="682"/>
                </a:lnTo>
                <a:lnTo>
                  <a:pt x="344" y="0"/>
                </a:lnTo>
                <a:lnTo>
                  <a:pt x="344" y="0"/>
                </a:lnTo>
                <a:lnTo>
                  <a:pt x="302" y="8"/>
                </a:lnTo>
                <a:lnTo>
                  <a:pt x="260" y="16"/>
                </a:lnTo>
                <a:lnTo>
                  <a:pt x="216" y="20"/>
                </a:lnTo>
                <a:lnTo>
                  <a:pt x="174" y="24"/>
                </a:lnTo>
                <a:lnTo>
                  <a:pt x="130" y="26"/>
                </a:lnTo>
                <a:lnTo>
                  <a:pt x="88" y="24"/>
                </a:lnTo>
                <a:lnTo>
                  <a:pt x="44" y="20"/>
                </a:lnTo>
                <a:lnTo>
                  <a:pt x="0" y="16"/>
                </a:lnTo>
                <a:lnTo>
                  <a:pt x="739" y="560"/>
                </a:lnTo>
                <a:lnTo>
                  <a:pt x="739" y="560"/>
                </a:lnTo>
                <a:lnTo>
                  <a:pt x="703" y="566"/>
                </a:lnTo>
                <a:lnTo>
                  <a:pt x="668" y="572"/>
                </a:lnTo>
                <a:lnTo>
                  <a:pt x="634" y="582"/>
                </a:lnTo>
                <a:lnTo>
                  <a:pt x="600" y="592"/>
                </a:lnTo>
                <a:lnTo>
                  <a:pt x="566" y="604"/>
                </a:lnTo>
                <a:lnTo>
                  <a:pt x="532" y="616"/>
                </a:lnTo>
                <a:lnTo>
                  <a:pt x="500" y="632"/>
                </a:lnTo>
                <a:lnTo>
                  <a:pt x="468" y="648"/>
                </a:lnTo>
                <a:lnTo>
                  <a:pt x="436" y="666"/>
                </a:lnTo>
                <a:lnTo>
                  <a:pt x="406" y="686"/>
                </a:lnTo>
                <a:lnTo>
                  <a:pt x="376" y="706"/>
                </a:lnTo>
                <a:lnTo>
                  <a:pt x="346" y="730"/>
                </a:lnTo>
                <a:lnTo>
                  <a:pt x="318" y="754"/>
                </a:lnTo>
                <a:lnTo>
                  <a:pt x="292" y="780"/>
                </a:lnTo>
                <a:lnTo>
                  <a:pt x="266" y="806"/>
                </a:lnTo>
                <a:lnTo>
                  <a:pt x="240" y="836"/>
                </a:lnTo>
                <a:lnTo>
                  <a:pt x="240" y="836"/>
                </a:lnTo>
                <a:lnTo>
                  <a:pt x="216" y="868"/>
                </a:lnTo>
                <a:lnTo>
                  <a:pt x="192" y="900"/>
                </a:lnTo>
                <a:lnTo>
                  <a:pt x="172" y="932"/>
                </a:lnTo>
                <a:lnTo>
                  <a:pt x="152" y="966"/>
                </a:lnTo>
                <a:lnTo>
                  <a:pt x="136" y="1002"/>
                </a:lnTo>
                <a:lnTo>
                  <a:pt x="120" y="1036"/>
                </a:lnTo>
                <a:lnTo>
                  <a:pt x="106" y="1072"/>
                </a:lnTo>
                <a:lnTo>
                  <a:pt x="94" y="1108"/>
                </a:lnTo>
                <a:lnTo>
                  <a:pt x="84" y="1144"/>
                </a:lnTo>
                <a:lnTo>
                  <a:pt x="76" y="1182"/>
                </a:lnTo>
                <a:lnTo>
                  <a:pt x="70" y="1218"/>
                </a:lnTo>
                <a:lnTo>
                  <a:pt x="66" y="1256"/>
                </a:lnTo>
                <a:lnTo>
                  <a:pt x="62" y="1292"/>
                </a:lnTo>
                <a:lnTo>
                  <a:pt x="62" y="1330"/>
                </a:lnTo>
                <a:lnTo>
                  <a:pt x="62" y="1368"/>
                </a:lnTo>
                <a:lnTo>
                  <a:pt x="66" y="1404"/>
                </a:lnTo>
                <a:lnTo>
                  <a:pt x="70" y="1442"/>
                </a:lnTo>
                <a:lnTo>
                  <a:pt x="76" y="1478"/>
                </a:lnTo>
                <a:lnTo>
                  <a:pt x="84" y="1516"/>
                </a:lnTo>
                <a:lnTo>
                  <a:pt x="94" y="1552"/>
                </a:lnTo>
                <a:lnTo>
                  <a:pt x="106" y="1586"/>
                </a:lnTo>
                <a:lnTo>
                  <a:pt x="118" y="1622"/>
                </a:lnTo>
                <a:lnTo>
                  <a:pt x="134" y="1656"/>
                </a:lnTo>
                <a:lnTo>
                  <a:pt x="150" y="1690"/>
                </a:lnTo>
                <a:lnTo>
                  <a:pt x="168" y="1724"/>
                </a:lnTo>
                <a:lnTo>
                  <a:pt x="188" y="1756"/>
                </a:lnTo>
                <a:lnTo>
                  <a:pt x="210" y="1788"/>
                </a:lnTo>
                <a:lnTo>
                  <a:pt x="234" y="1818"/>
                </a:lnTo>
                <a:lnTo>
                  <a:pt x="258" y="1848"/>
                </a:lnTo>
                <a:lnTo>
                  <a:pt x="286" y="1876"/>
                </a:lnTo>
                <a:lnTo>
                  <a:pt x="314" y="1904"/>
                </a:lnTo>
                <a:lnTo>
                  <a:pt x="344" y="1930"/>
                </a:lnTo>
                <a:lnTo>
                  <a:pt x="344" y="1930"/>
                </a:lnTo>
                <a:lnTo>
                  <a:pt x="376" y="1956"/>
                </a:lnTo>
                <a:lnTo>
                  <a:pt x="408" y="1978"/>
                </a:lnTo>
                <a:lnTo>
                  <a:pt x="442" y="2000"/>
                </a:lnTo>
                <a:lnTo>
                  <a:pt x="476" y="2018"/>
                </a:lnTo>
                <a:lnTo>
                  <a:pt x="510" y="2036"/>
                </a:lnTo>
                <a:lnTo>
                  <a:pt x="546" y="2050"/>
                </a:lnTo>
                <a:lnTo>
                  <a:pt x="580" y="2064"/>
                </a:lnTo>
                <a:lnTo>
                  <a:pt x="616" y="2076"/>
                </a:lnTo>
                <a:lnTo>
                  <a:pt x="654" y="2086"/>
                </a:lnTo>
                <a:lnTo>
                  <a:pt x="691" y="2094"/>
                </a:lnTo>
                <a:lnTo>
                  <a:pt x="729" y="2100"/>
                </a:lnTo>
                <a:lnTo>
                  <a:pt x="765" y="2106"/>
                </a:lnTo>
                <a:lnTo>
                  <a:pt x="803" y="2108"/>
                </a:lnTo>
                <a:lnTo>
                  <a:pt x="839" y="2108"/>
                </a:lnTo>
                <a:lnTo>
                  <a:pt x="877" y="2108"/>
                </a:lnTo>
                <a:lnTo>
                  <a:pt x="915" y="2106"/>
                </a:lnTo>
                <a:lnTo>
                  <a:pt x="951" y="2100"/>
                </a:lnTo>
                <a:lnTo>
                  <a:pt x="989" y="2094"/>
                </a:lnTo>
                <a:lnTo>
                  <a:pt x="1025" y="2086"/>
                </a:lnTo>
                <a:lnTo>
                  <a:pt x="1061" y="2076"/>
                </a:lnTo>
                <a:lnTo>
                  <a:pt x="1097" y="2066"/>
                </a:lnTo>
                <a:lnTo>
                  <a:pt x="1131" y="2052"/>
                </a:lnTo>
                <a:lnTo>
                  <a:pt x="1167" y="2038"/>
                </a:lnTo>
                <a:lnTo>
                  <a:pt x="1201" y="2020"/>
                </a:lnTo>
                <a:lnTo>
                  <a:pt x="1233" y="2002"/>
                </a:lnTo>
                <a:lnTo>
                  <a:pt x="1267" y="1982"/>
                </a:lnTo>
                <a:lnTo>
                  <a:pt x="1297" y="1960"/>
                </a:lnTo>
                <a:lnTo>
                  <a:pt x="1329" y="1936"/>
                </a:lnTo>
                <a:lnTo>
                  <a:pt x="1359" y="1912"/>
                </a:lnTo>
                <a:lnTo>
                  <a:pt x="1387" y="1884"/>
                </a:lnTo>
                <a:lnTo>
                  <a:pt x="1415" y="1856"/>
                </a:lnTo>
                <a:lnTo>
                  <a:pt x="1441" y="1826"/>
                </a:lnTo>
                <a:lnTo>
                  <a:pt x="1441" y="1826"/>
                </a:lnTo>
                <a:lnTo>
                  <a:pt x="1465" y="1794"/>
                </a:lnTo>
                <a:lnTo>
                  <a:pt x="1487" y="1762"/>
                </a:lnTo>
                <a:lnTo>
                  <a:pt x="1509" y="1730"/>
                </a:lnTo>
                <a:lnTo>
                  <a:pt x="1529" y="1696"/>
                </a:lnTo>
                <a:lnTo>
                  <a:pt x="1545" y="1660"/>
                </a:lnTo>
                <a:lnTo>
                  <a:pt x="1561" y="1626"/>
                </a:lnTo>
                <a:lnTo>
                  <a:pt x="1575" y="1590"/>
                </a:lnTo>
                <a:lnTo>
                  <a:pt x="1587" y="1554"/>
                </a:lnTo>
                <a:lnTo>
                  <a:pt x="1595" y="1518"/>
                </a:lnTo>
                <a:lnTo>
                  <a:pt x="1605" y="1480"/>
                </a:lnTo>
                <a:lnTo>
                  <a:pt x="1611" y="1444"/>
                </a:lnTo>
                <a:lnTo>
                  <a:pt x="1615" y="1406"/>
                </a:lnTo>
                <a:lnTo>
                  <a:pt x="1617" y="1370"/>
                </a:lnTo>
                <a:lnTo>
                  <a:pt x="1619" y="1332"/>
                </a:lnTo>
                <a:lnTo>
                  <a:pt x="1617" y="1294"/>
                </a:lnTo>
                <a:lnTo>
                  <a:pt x="1615" y="1258"/>
                </a:lnTo>
                <a:lnTo>
                  <a:pt x="1611" y="1220"/>
                </a:lnTo>
                <a:lnTo>
                  <a:pt x="1605" y="1184"/>
                </a:lnTo>
                <a:lnTo>
                  <a:pt x="1597" y="1146"/>
                </a:lnTo>
                <a:lnTo>
                  <a:pt x="1587" y="1110"/>
                </a:lnTo>
                <a:lnTo>
                  <a:pt x="1575" y="1074"/>
                </a:lnTo>
                <a:lnTo>
                  <a:pt x="1563" y="1040"/>
                </a:lnTo>
                <a:lnTo>
                  <a:pt x="1547" y="1006"/>
                </a:lnTo>
                <a:lnTo>
                  <a:pt x="1531" y="972"/>
                </a:lnTo>
                <a:lnTo>
                  <a:pt x="1513" y="938"/>
                </a:lnTo>
                <a:lnTo>
                  <a:pt x="1493" y="906"/>
                </a:lnTo>
                <a:lnTo>
                  <a:pt x="1471" y="874"/>
                </a:lnTo>
                <a:lnTo>
                  <a:pt x="1447" y="844"/>
                </a:lnTo>
                <a:lnTo>
                  <a:pt x="1421" y="814"/>
                </a:lnTo>
                <a:lnTo>
                  <a:pt x="1395" y="786"/>
                </a:lnTo>
                <a:lnTo>
                  <a:pt x="1367" y="758"/>
                </a:lnTo>
                <a:lnTo>
                  <a:pt x="1337" y="732"/>
                </a:lnTo>
                <a:lnTo>
                  <a:pt x="1337" y="732"/>
                </a:lnTo>
                <a:close/>
                <a:moveTo>
                  <a:pt x="1331" y="1736"/>
                </a:moveTo>
                <a:lnTo>
                  <a:pt x="1331" y="1736"/>
                </a:lnTo>
                <a:lnTo>
                  <a:pt x="1311" y="1762"/>
                </a:lnTo>
                <a:lnTo>
                  <a:pt x="1287" y="1784"/>
                </a:lnTo>
                <a:lnTo>
                  <a:pt x="1265" y="1806"/>
                </a:lnTo>
                <a:lnTo>
                  <a:pt x="1239" y="1828"/>
                </a:lnTo>
                <a:lnTo>
                  <a:pt x="1215" y="1846"/>
                </a:lnTo>
                <a:lnTo>
                  <a:pt x="1189" y="1864"/>
                </a:lnTo>
                <a:lnTo>
                  <a:pt x="1163" y="1880"/>
                </a:lnTo>
                <a:lnTo>
                  <a:pt x="1135" y="1896"/>
                </a:lnTo>
                <a:lnTo>
                  <a:pt x="1107" y="1910"/>
                </a:lnTo>
                <a:lnTo>
                  <a:pt x="1079" y="1922"/>
                </a:lnTo>
                <a:lnTo>
                  <a:pt x="1051" y="1932"/>
                </a:lnTo>
                <a:lnTo>
                  <a:pt x="1021" y="1942"/>
                </a:lnTo>
                <a:lnTo>
                  <a:pt x="991" y="1950"/>
                </a:lnTo>
                <a:lnTo>
                  <a:pt x="961" y="1956"/>
                </a:lnTo>
                <a:lnTo>
                  <a:pt x="931" y="1962"/>
                </a:lnTo>
                <a:lnTo>
                  <a:pt x="901" y="1964"/>
                </a:lnTo>
                <a:lnTo>
                  <a:pt x="871" y="1966"/>
                </a:lnTo>
                <a:lnTo>
                  <a:pt x="841" y="1968"/>
                </a:lnTo>
                <a:lnTo>
                  <a:pt x="809" y="1966"/>
                </a:lnTo>
                <a:lnTo>
                  <a:pt x="779" y="1964"/>
                </a:lnTo>
                <a:lnTo>
                  <a:pt x="749" y="1960"/>
                </a:lnTo>
                <a:lnTo>
                  <a:pt x="719" y="1956"/>
                </a:lnTo>
                <a:lnTo>
                  <a:pt x="689" y="1950"/>
                </a:lnTo>
                <a:lnTo>
                  <a:pt x="658" y="1940"/>
                </a:lnTo>
                <a:lnTo>
                  <a:pt x="628" y="1932"/>
                </a:lnTo>
                <a:lnTo>
                  <a:pt x="598" y="1920"/>
                </a:lnTo>
                <a:lnTo>
                  <a:pt x="570" y="1908"/>
                </a:lnTo>
                <a:lnTo>
                  <a:pt x="542" y="1894"/>
                </a:lnTo>
                <a:lnTo>
                  <a:pt x="514" y="1878"/>
                </a:lnTo>
                <a:lnTo>
                  <a:pt x="486" y="1860"/>
                </a:lnTo>
                <a:lnTo>
                  <a:pt x="460" y="1842"/>
                </a:lnTo>
                <a:lnTo>
                  <a:pt x="434" y="1822"/>
                </a:lnTo>
                <a:lnTo>
                  <a:pt x="434" y="1822"/>
                </a:lnTo>
                <a:lnTo>
                  <a:pt x="410" y="1800"/>
                </a:lnTo>
                <a:lnTo>
                  <a:pt x="386" y="1778"/>
                </a:lnTo>
                <a:lnTo>
                  <a:pt x="364" y="1754"/>
                </a:lnTo>
                <a:lnTo>
                  <a:pt x="344" y="1730"/>
                </a:lnTo>
                <a:lnTo>
                  <a:pt x="324" y="1704"/>
                </a:lnTo>
                <a:lnTo>
                  <a:pt x="306" y="1680"/>
                </a:lnTo>
                <a:lnTo>
                  <a:pt x="290" y="1652"/>
                </a:lnTo>
                <a:lnTo>
                  <a:pt x="276" y="1626"/>
                </a:lnTo>
                <a:lnTo>
                  <a:pt x="262" y="1598"/>
                </a:lnTo>
                <a:lnTo>
                  <a:pt x="250" y="1570"/>
                </a:lnTo>
                <a:lnTo>
                  <a:pt x="238" y="1540"/>
                </a:lnTo>
                <a:lnTo>
                  <a:pt x="230" y="1512"/>
                </a:lnTo>
                <a:lnTo>
                  <a:pt x="222" y="1482"/>
                </a:lnTo>
                <a:lnTo>
                  <a:pt x="214" y="1452"/>
                </a:lnTo>
                <a:lnTo>
                  <a:pt x="210" y="1422"/>
                </a:lnTo>
                <a:lnTo>
                  <a:pt x="206" y="1392"/>
                </a:lnTo>
                <a:lnTo>
                  <a:pt x="204" y="1360"/>
                </a:lnTo>
                <a:lnTo>
                  <a:pt x="204" y="1330"/>
                </a:lnTo>
                <a:lnTo>
                  <a:pt x="204" y="1300"/>
                </a:lnTo>
                <a:lnTo>
                  <a:pt x="206" y="1270"/>
                </a:lnTo>
                <a:lnTo>
                  <a:pt x="210" y="1238"/>
                </a:lnTo>
                <a:lnTo>
                  <a:pt x="214" y="1208"/>
                </a:lnTo>
                <a:lnTo>
                  <a:pt x="222" y="1178"/>
                </a:lnTo>
                <a:lnTo>
                  <a:pt x="230" y="1148"/>
                </a:lnTo>
                <a:lnTo>
                  <a:pt x="240" y="1118"/>
                </a:lnTo>
                <a:lnTo>
                  <a:pt x="250" y="1090"/>
                </a:lnTo>
                <a:lnTo>
                  <a:pt x="264" y="1060"/>
                </a:lnTo>
                <a:lnTo>
                  <a:pt x="278" y="1032"/>
                </a:lnTo>
                <a:lnTo>
                  <a:pt x="292" y="1004"/>
                </a:lnTo>
                <a:lnTo>
                  <a:pt x="310" y="978"/>
                </a:lnTo>
                <a:lnTo>
                  <a:pt x="328" y="952"/>
                </a:lnTo>
                <a:lnTo>
                  <a:pt x="348" y="926"/>
                </a:lnTo>
                <a:lnTo>
                  <a:pt x="348" y="926"/>
                </a:lnTo>
                <a:lnTo>
                  <a:pt x="370" y="900"/>
                </a:lnTo>
                <a:lnTo>
                  <a:pt x="392" y="878"/>
                </a:lnTo>
                <a:lnTo>
                  <a:pt x="416" y="856"/>
                </a:lnTo>
                <a:lnTo>
                  <a:pt x="440" y="834"/>
                </a:lnTo>
                <a:lnTo>
                  <a:pt x="466" y="816"/>
                </a:lnTo>
                <a:lnTo>
                  <a:pt x="492" y="798"/>
                </a:lnTo>
                <a:lnTo>
                  <a:pt x="518" y="782"/>
                </a:lnTo>
                <a:lnTo>
                  <a:pt x="546" y="766"/>
                </a:lnTo>
                <a:lnTo>
                  <a:pt x="574" y="752"/>
                </a:lnTo>
                <a:lnTo>
                  <a:pt x="602" y="740"/>
                </a:lnTo>
                <a:lnTo>
                  <a:pt x="630" y="730"/>
                </a:lnTo>
                <a:lnTo>
                  <a:pt x="660" y="720"/>
                </a:lnTo>
                <a:lnTo>
                  <a:pt x="691" y="712"/>
                </a:lnTo>
                <a:lnTo>
                  <a:pt x="719" y="706"/>
                </a:lnTo>
                <a:lnTo>
                  <a:pt x="751" y="700"/>
                </a:lnTo>
                <a:lnTo>
                  <a:pt x="781" y="698"/>
                </a:lnTo>
                <a:lnTo>
                  <a:pt x="811" y="694"/>
                </a:lnTo>
                <a:lnTo>
                  <a:pt x="841" y="694"/>
                </a:lnTo>
                <a:lnTo>
                  <a:pt x="873" y="694"/>
                </a:lnTo>
                <a:lnTo>
                  <a:pt x="903" y="698"/>
                </a:lnTo>
                <a:lnTo>
                  <a:pt x="933" y="700"/>
                </a:lnTo>
                <a:lnTo>
                  <a:pt x="963" y="706"/>
                </a:lnTo>
                <a:lnTo>
                  <a:pt x="993" y="712"/>
                </a:lnTo>
                <a:lnTo>
                  <a:pt x="1023" y="720"/>
                </a:lnTo>
                <a:lnTo>
                  <a:pt x="1053" y="730"/>
                </a:lnTo>
                <a:lnTo>
                  <a:pt x="1083" y="742"/>
                </a:lnTo>
                <a:lnTo>
                  <a:pt x="1111" y="754"/>
                </a:lnTo>
                <a:lnTo>
                  <a:pt x="1139" y="768"/>
                </a:lnTo>
                <a:lnTo>
                  <a:pt x="1167" y="784"/>
                </a:lnTo>
                <a:lnTo>
                  <a:pt x="1193" y="802"/>
                </a:lnTo>
                <a:lnTo>
                  <a:pt x="1221" y="820"/>
                </a:lnTo>
                <a:lnTo>
                  <a:pt x="1247" y="840"/>
                </a:lnTo>
                <a:lnTo>
                  <a:pt x="1247" y="840"/>
                </a:lnTo>
                <a:lnTo>
                  <a:pt x="1271" y="862"/>
                </a:lnTo>
                <a:lnTo>
                  <a:pt x="1295" y="884"/>
                </a:lnTo>
                <a:lnTo>
                  <a:pt x="1317" y="908"/>
                </a:lnTo>
                <a:lnTo>
                  <a:pt x="1337" y="932"/>
                </a:lnTo>
                <a:lnTo>
                  <a:pt x="1357" y="956"/>
                </a:lnTo>
                <a:lnTo>
                  <a:pt x="1373" y="982"/>
                </a:lnTo>
                <a:lnTo>
                  <a:pt x="1391" y="1010"/>
                </a:lnTo>
                <a:lnTo>
                  <a:pt x="1405" y="1036"/>
                </a:lnTo>
                <a:lnTo>
                  <a:pt x="1419" y="1064"/>
                </a:lnTo>
                <a:lnTo>
                  <a:pt x="1431" y="1092"/>
                </a:lnTo>
                <a:lnTo>
                  <a:pt x="1443" y="1122"/>
                </a:lnTo>
                <a:lnTo>
                  <a:pt x="1451" y="1150"/>
                </a:lnTo>
                <a:lnTo>
                  <a:pt x="1459" y="1180"/>
                </a:lnTo>
                <a:lnTo>
                  <a:pt x="1465" y="1210"/>
                </a:lnTo>
                <a:lnTo>
                  <a:pt x="1471" y="1240"/>
                </a:lnTo>
                <a:lnTo>
                  <a:pt x="1475" y="1270"/>
                </a:lnTo>
                <a:lnTo>
                  <a:pt x="1477" y="1302"/>
                </a:lnTo>
                <a:lnTo>
                  <a:pt x="1477" y="1332"/>
                </a:lnTo>
                <a:lnTo>
                  <a:pt x="1477" y="1362"/>
                </a:lnTo>
                <a:lnTo>
                  <a:pt x="1475" y="1392"/>
                </a:lnTo>
                <a:lnTo>
                  <a:pt x="1471" y="1424"/>
                </a:lnTo>
                <a:lnTo>
                  <a:pt x="1465" y="1454"/>
                </a:lnTo>
                <a:lnTo>
                  <a:pt x="1459" y="1484"/>
                </a:lnTo>
                <a:lnTo>
                  <a:pt x="1451" y="1514"/>
                </a:lnTo>
                <a:lnTo>
                  <a:pt x="1441" y="1542"/>
                </a:lnTo>
                <a:lnTo>
                  <a:pt x="1431" y="1572"/>
                </a:lnTo>
                <a:lnTo>
                  <a:pt x="1417" y="1600"/>
                </a:lnTo>
                <a:lnTo>
                  <a:pt x="1403" y="1630"/>
                </a:lnTo>
                <a:lnTo>
                  <a:pt x="1387" y="1656"/>
                </a:lnTo>
                <a:lnTo>
                  <a:pt x="1371" y="1684"/>
                </a:lnTo>
                <a:lnTo>
                  <a:pt x="1351" y="1710"/>
                </a:lnTo>
                <a:lnTo>
                  <a:pt x="1331" y="1736"/>
                </a:lnTo>
                <a:lnTo>
                  <a:pt x="1331" y="17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16" name="Freeform 15">
            <a:extLst>
              <a:ext uri="{FF2B5EF4-FFF2-40B4-BE49-F238E27FC236}">
                <a16:creationId xmlns:a16="http://schemas.microsoft.com/office/drawing/2014/main" id="{2ACE3F6A-28BB-4C69-85B6-4F25FE6D421E}"/>
              </a:ext>
            </a:extLst>
          </p:cNvPr>
          <p:cNvSpPr>
            <a:spLocks noEditPoints="1"/>
          </p:cNvSpPr>
          <p:nvPr/>
        </p:nvSpPr>
        <p:spPr bwMode="auto">
          <a:xfrm>
            <a:off x="5808285" y="4758949"/>
            <a:ext cx="1800967" cy="1221606"/>
          </a:xfrm>
          <a:custGeom>
            <a:avLst/>
            <a:gdLst>
              <a:gd name="T0" fmla="*/ 1925 w 2291"/>
              <a:gd name="T1" fmla="*/ 118 h 1554"/>
              <a:gd name="T2" fmla="*/ 1777 w 2291"/>
              <a:gd name="T3" fmla="*/ 44 h 1554"/>
              <a:gd name="T4" fmla="*/ 1618 w 2291"/>
              <a:gd name="T5" fmla="*/ 6 h 1554"/>
              <a:gd name="T6" fmla="*/ 1458 w 2291"/>
              <a:gd name="T7" fmla="*/ 2 h 1554"/>
              <a:gd name="T8" fmla="*/ 1300 w 2291"/>
              <a:gd name="T9" fmla="*/ 28 h 1554"/>
              <a:gd name="T10" fmla="*/ 1150 w 2291"/>
              <a:gd name="T11" fmla="*/ 88 h 1554"/>
              <a:gd name="T12" fmla="*/ 90 w 2291"/>
              <a:gd name="T13" fmla="*/ 842 h 1554"/>
              <a:gd name="T14" fmla="*/ 62 w 2291"/>
              <a:gd name="T15" fmla="*/ 1010 h 1554"/>
              <a:gd name="T16" fmla="*/ 746 w 2291"/>
              <a:gd name="T17" fmla="*/ 636 h 1554"/>
              <a:gd name="T18" fmla="*/ 736 w 2291"/>
              <a:gd name="T19" fmla="*/ 840 h 1554"/>
              <a:gd name="T20" fmla="*/ 798 w 2291"/>
              <a:gd name="T21" fmla="*/ 1086 h 1554"/>
              <a:gd name="T22" fmla="*/ 938 w 2291"/>
              <a:gd name="T23" fmla="*/ 1302 h 1554"/>
              <a:gd name="T24" fmla="*/ 1080 w 2291"/>
              <a:gd name="T25" fmla="*/ 1424 h 1554"/>
              <a:gd name="T26" fmla="*/ 1252 w 2291"/>
              <a:gd name="T27" fmla="*/ 1510 h 1554"/>
              <a:gd name="T28" fmla="*/ 1436 w 2291"/>
              <a:gd name="T29" fmla="*/ 1552 h 1554"/>
              <a:gd name="T30" fmla="*/ 1622 w 2291"/>
              <a:gd name="T31" fmla="*/ 1546 h 1554"/>
              <a:gd name="T32" fmla="*/ 1805 w 2291"/>
              <a:gd name="T33" fmla="*/ 1498 h 1554"/>
              <a:gd name="T34" fmla="*/ 1969 w 2291"/>
              <a:gd name="T35" fmla="*/ 1406 h 1554"/>
              <a:gd name="T36" fmla="*/ 2113 w 2291"/>
              <a:gd name="T37" fmla="*/ 1272 h 1554"/>
              <a:gd name="T38" fmla="*/ 2201 w 2291"/>
              <a:gd name="T39" fmla="*/ 1142 h 1554"/>
              <a:gd name="T40" fmla="*/ 2269 w 2291"/>
              <a:gd name="T41" fmla="*/ 964 h 1554"/>
              <a:gd name="T42" fmla="*/ 2291 w 2291"/>
              <a:gd name="T43" fmla="*/ 778 h 1554"/>
              <a:gd name="T44" fmla="*/ 2269 w 2291"/>
              <a:gd name="T45" fmla="*/ 592 h 1554"/>
              <a:gd name="T46" fmla="*/ 2203 w 2291"/>
              <a:gd name="T47" fmla="*/ 418 h 1554"/>
              <a:gd name="T48" fmla="*/ 2093 w 2291"/>
              <a:gd name="T49" fmla="*/ 260 h 1554"/>
              <a:gd name="T50" fmla="*/ 2003 w 2291"/>
              <a:gd name="T51" fmla="*/ 1182 h 1554"/>
              <a:gd name="T52" fmla="*/ 1913 w 2291"/>
              <a:gd name="T53" fmla="*/ 1274 h 1554"/>
              <a:gd name="T54" fmla="*/ 1779 w 2291"/>
              <a:gd name="T55" fmla="*/ 1356 h 1554"/>
              <a:gd name="T56" fmla="*/ 1632 w 2291"/>
              <a:gd name="T57" fmla="*/ 1402 h 1554"/>
              <a:gd name="T58" fmla="*/ 1480 w 2291"/>
              <a:gd name="T59" fmla="*/ 1412 h 1554"/>
              <a:gd name="T60" fmla="*/ 1330 w 2291"/>
              <a:gd name="T61" fmla="*/ 1386 h 1554"/>
              <a:gd name="T62" fmla="*/ 1186 w 2291"/>
              <a:gd name="T63" fmla="*/ 1324 h 1554"/>
              <a:gd name="T64" fmla="*/ 1082 w 2291"/>
              <a:gd name="T65" fmla="*/ 1246 h 1554"/>
              <a:gd name="T66" fmla="*/ 978 w 2291"/>
              <a:gd name="T67" fmla="*/ 1126 h 1554"/>
              <a:gd name="T68" fmla="*/ 910 w 2291"/>
              <a:gd name="T69" fmla="*/ 986 h 1554"/>
              <a:gd name="T70" fmla="*/ 878 w 2291"/>
              <a:gd name="T71" fmla="*/ 838 h 1554"/>
              <a:gd name="T72" fmla="*/ 882 w 2291"/>
              <a:gd name="T73" fmla="*/ 684 h 1554"/>
              <a:gd name="T74" fmla="*/ 922 w 2291"/>
              <a:gd name="T75" fmla="*/ 536 h 1554"/>
              <a:gd name="T76" fmla="*/ 1000 w 2291"/>
              <a:gd name="T77" fmla="*/ 398 h 1554"/>
              <a:gd name="T78" fmla="*/ 1088 w 2291"/>
              <a:gd name="T79" fmla="*/ 302 h 1554"/>
              <a:gd name="T80" fmla="*/ 1218 w 2291"/>
              <a:gd name="T81" fmla="*/ 212 h 1554"/>
              <a:gd name="T82" fmla="*/ 1362 w 2291"/>
              <a:gd name="T83" fmla="*/ 158 h 1554"/>
              <a:gd name="T84" fmla="*/ 1512 w 2291"/>
              <a:gd name="T85" fmla="*/ 140 h 1554"/>
              <a:gd name="T86" fmla="*/ 1664 w 2291"/>
              <a:gd name="T87" fmla="*/ 158 h 1554"/>
              <a:gd name="T88" fmla="*/ 1811 w 2291"/>
              <a:gd name="T89" fmla="*/ 214 h 1554"/>
              <a:gd name="T90" fmla="*/ 1919 w 2291"/>
              <a:gd name="T91" fmla="*/ 286 h 1554"/>
              <a:gd name="T92" fmla="*/ 2029 w 2291"/>
              <a:gd name="T93" fmla="*/ 402 h 1554"/>
              <a:gd name="T94" fmla="*/ 2103 w 2291"/>
              <a:gd name="T95" fmla="*/ 538 h 1554"/>
              <a:gd name="T96" fmla="*/ 2143 w 2291"/>
              <a:gd name="T97" fmla="*/ 686 h 1554"/>
              <a:gd name="T98" fmla="*/ 2147 w 2291"/>
              <a:gd name="T99" fmla="*/ 838 h 1554"/>
              <a:gd name="T100" fmla="*/ 2113 w 2291"/>
              <a:gd name="T101" fmla="*/ 988 h 1554"/>
              <a:gd name="T102" fmla="*/ 2043 w 2291"/>
              <a:gd name="T103" fmla="*/ 1130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91" h="1554">
                <a:moveTo>
                  <a:pt x="2009" y="178"/>
                </a:moveTo>
                <a:lnTo>
                  <a:pt x="2009" y="178"/>
                </a:lnTo>
                <a:lnTo>
                  <a:pt x="1981" y="156"/>
                </a:lnTo>
                <a:lnTo>
                  <a:pt x="1953" y="136"/>
                </a:lnTo>
                <a:lnTo>
                  <a:pt x="1925" y="118"/>
                </a:lnTo>
                <a:lnTo>
                  <a:pt x="1897" y="100"/>
                </a:lnTo>
                <a:lnTo>
                  <a:pt x="1867" y="84"/>
                </a:lnTo>
                <a:lnTo>
                  <a:pt x="1837" y="70"/>
                </a:lnTo>
                <a:lnTo>
                  <a:pt x="1807" y="56"/>
                </a:lnTo>
                <a:lnTo>
                  <a:pt x="1777" y="44"/>
                </a:lnTo>
                <a:lnTo>
                  <a:pt x="1745" y="34"/>
                </a:lnTo>
                <a:lnTo>
                  <a:pt x="1715" y="26"/>
                </a:lnTo>
                <a:lnTo>
                  <a:pt x="1682" y="18"/>
                </a:lnTo>
                <a:lnTo>
                  <a:pt x="1650" y="12"/>
                </a:lnTo>
                <a:lnTo>
                  <a:pt x="1618" y="6"/>
                </a:lnTo>
                <a:lnTo>
                  <a:pt x="1586" y="2"/>
                </a:lnTo>
                <a:lnTo>
                  <a:pt x="1554" y="0"/>
                </a:lnTo>
                <a:lnTo>
                  <a:pt x="1522" y="0"/>
                </a:lnTo>
                <a:lnTo>
                  <a:pt x="1490" y="0"/>
                </a:lnTo>
                <a:lnTo>
                  <a:pt x="1458" y="2"/>
                </a:lnTo>
                <a:lnTo>
                  <a:pt x="1426" y="4"/>
                </a:lnTo>
                <a:lnTo>
                  <a:pt x="1394" y="8"/>
                </a:lnTo>
                <a:lnTo>
                  <a:pt x="1362" y="14"/>
                </a:lnTo>
                <a:lnTo>
                  <a:pt x="1332" y="20"/>
                </a:lnTo>
                <a:lnTo>
                  <a:pt x="1300" y="28"/>
                </a:lnTo>
                <a:lnTo>
                  <a:pt x="1270" y="38"/>
                </a:lnTo>
                <a:lnTo>
                  <a:pt x="1238" y="48"/>
                </a:lnTo>
                <a:lnTo>
                  <a:pt x="1208" y="60"/>
                </a:lnTo>
                <a:lnTo>
                  <a:pt x="1180" y="74"/>
                </a:lnTo>
                <a:lnTo>
                  <a:pt x="1150" y="88"/>
                </a:lnTo>
                <a:lnTo>
                  <a:pt x="1122" y="104"/>
                </a:lnTo>
                <a:lnTo>
                  <a:pt x="1094" y="122"/>
                </a:lnTo>
                <a:lnTo>
                  <a:pt x="1066" y="140"/>
                </a:lnTo>
                <a:lnTo>
                  <a:pt x="1040" y="160"/>
                </a:lnTo>
                <a:lnTo>
                  <a:pt x="90" y="842"/>
                </a:lnTo>
                <a:lnTo>
                  <a:pt x="90" y="842"/>
                </a:lnTo>
                <a:lnTo>
                  <a:pt x="86" y="884"/>
                </a:lnTo>
                <a:lnTo>
                  <a:pt x="80" y="926"/>
                </a:lnTo>
                <a:lnTo>
                  <a:pt x="72" y="968"/>
                </a:lnTo>
                <a:lnTo>
                  <a:pt x="62" y="1010"/>
                </a:lnTo>
                <a:lnTo>
                  <a:pt x="48" y="1052"/>
                </a:lnTo>
                <a:lnTo>
                  <a:pt x="34" y="1094"/>
                </a:lnTo>
                <a:lnTo>
                  <a:pt x="18" y="1134"/>
                </a:lnTo>
                <a:lnTo>
                  <a:pt x="0" y="1174"/>
                </a:lnTo>
                <a:lnTo>
                  <a:pt x="746" y="636"/>
                </a:lnTo>
                <a:lnTo>
                  <a:pt x="746" y="636"/>
                </a:lnTo>
                <a:lnTo>
                  <a:pt x="740" y="688"/>
                </a:lnTo>
                <a:lnTo>
                  <a:pt x="736" y="738"/>
                </a:lnTo>
                <a:lnTo>
                  <a:pt x="734" y="788"/>
                </a:lnTo>
                <a:lnTo>
                  <a:pt x="736" y="840"/>
                </a:lnTo>
                <a:lnTo>
                  <a:pt x="742" y="890"/>
                </a:lnTo>
                <a:lnTo>
                  <a:pt x="752" y="940"/>
                </a:lnTo>
                <a:lnTo>
                  <a:pt x="764" y="988"/>
                </a:lnTo>
                <a:lnTo>
                  <a:pt x="780" y="1038"/>
                </a:lnTo>
                <a:lnTo>
                  <a:pt x="798" y="1086"/>
                </a:lnTo>
                <a:lnTo>
                  <a:pt x="820" y="1132"/>
                </a:lnTo>
                <a:lnTo>
                  <a:pt x="844" y="1176"/>
                </a:lnTo>
                <a:lnTo>
                  <a:pt x="872" y="1220"/>
                </a:lnTo>
                <a:lnTo>
                  <a:pt x="904" y="1262"/>
                </a:lnTo>
                <a:lnTo>
                  <a:pt x="938" y="1302"/>
                </a:lnTo>
                <a:lnTo>
                  <a:pt x="976" y="1340"/>
                </a:lnTo>
                <a:lnTo>
                  <a:pt x="1016" y="1376"/>
                </a:lnTo>
                <a:lnTo>
                  <a:pt x="1016" y="1376"/>
                </a:lnTo>
                <a:lnTo>
                  <a:pt x="1048" y="1402"/>
                </a:lnTo>
                <a:lnTo>
                  <a:pt x="1080" y="1424"/>
                </a:lnTo>
                <a:lnTo>
                  <a:pt x="1114" y="1446"/>
                </a:lnTo>
                <a:lnTo>
                  <a:pt x="1148" y="1464"/>
                </a:lnTo>
                <a:lnTo>
                  <a:pt x="1182" y="1482"/>
                </a:lnTo>
                <a:lnTo>
                  <a:pt x="1218" y="1496"/>
                </a:lnTo>
                <a:lnTo>
                  <a:pt x="1252" y="1510"/>
                </a:lnTo>
                <a:lnTo>
                  <a:pt x="1288" y="1522"/>
                </a:lnTo>
                <a:lnTo>
                  <a:pt x="1326" y="1532"/>
                </a:lnTo>
                <a:lnTo>
                  <a:pt x="1362" y="1540"/>
                </a:lnTo>
                <a:lnTo>
                  <a:pt x="1400" y="1546"/>
                </a:lnTo>
                <a:lnTo>
                  <a:pt x="1436" y="1552"/>
                </a:lnTo>
                <a:lnTo>
                  <a:pt x="1474" y="1554"/>
                </a:lnTo>
                <a:lnTo>
                  <a:pt x="1512" y="1554"/>
                </a:lnTo>
                <a:lnTo>
                  <a:pt x="1548" y="1554"/>
                </a:lnTo>
                <a:lnTo>
                  <a:pt x="1586" y="1552"/>
                </a:lnTo>
                <a:lnTo>
                  <a:pt x="1622" y="1546"/>
                </a:lnTo>
                <a:lnTo>
                  <a:pt x="1660" y="1540"/>
                </a:lnTo>
                <a:lnTo>
                  <a:pt x="1697" y="1532"/>
                </a:lnTo>
                <a:lnTo>
                  <a:pt x="1733" y="1522"/>
                </a:lnTo>
                <a:lnTo>
                  <a:pt x="1769" y="1512"/>
                </a:lnTo>
                <a:lnTo>
                  <a:pt x="1805" y="1498"/>
                </a:lnTo>
                <a:lnTo>
                  <a:pt x="1839" y="1484"/>
                </a:lnTo>
                <a:lnTo>
                  <a:pt x="1873" y="1466"/>
                </a:lnTo>
                <a:lnTo>
                  <a:pt x="1905" y="1448"/>
                </a:lnTo>
                <a:lnTo>
                  <a:pt x="1939" y="1428"/>
                </a:lnTo>
                <a:lnTo>
                  <a:pt x="1969" y="1406"/>
                </a:lnTo>
                <a:lnTo>
                  <a:pt x="2001" y="1382"/>
                </a:lnTo>
                <a:lnTo>
                  <a:pt x="2031" y="1358"/>
                </a:lnTo>
                <a:lnTo>
                  <a:pt x="2059" y="1330"/>
                </a:lnTo>
                <a:lnTo>
                  <a:pt x="2087" y="1302"/>
                </a:lnTo>
                <a:lnTo>
                  <a:pt x="2113" y="1272"/>
                </a:lnTo>
                <a:lnTo>
                  <a:pt x="2113" y="1272"/>
                </a:lnTo>
                <a:lnTo>
                  <a:pt x="2137" y="1240"/>
                </a:lnTo>
                <a:lnTo>
                  <a:pt x="2161" y="1208"/>
                </a:lnTo>
                <a:lnTo>
                  <a:pt x="2181" y="1176"/>
                </a:lnTo>
                <a:lnTo>
                  <a:pt x="2201" y="1142"/>
                </a:lnTo>
                <a:lnTo>
                  <a:pt x="2217" y="1106"/>
                </a:lnTo>
                <a:lnTo>
                  <a:pt x="2233" y="1072"/>
                </a:lnTo>
                <a:lnTo>
                  <a:pt x="2247" y="1036"/>
                </a:lnTo>
                <a:lnTo>
                  <a:pt x="2259" y="1000"/>
                </a:lnTo>
                <a:lnTo>
                  <a:pt x="2269" y="964"/>
                </a:lnTo>
                <a:lnTo>
                  <a:pt x="2277" y="926"/>
                </a:lnTo>
                <a:lnTo>
                  <a:pt x="2283" y="890"/>
                </a:lnTo>
                <a:lnTo>
                  <a:pt x="2287" y="852"/>
                </a:lnTo>
                <a:lnTo>
                  <a:pt x="2289" y="816"/>
                </a:lnTo>
                <a:lnTo>
                  <a:pt x="2291" y="778"/>
                </a:lnTo>
                <a:lnTo>
                  <a:pt x="2289" y="740"/>
                </a:lnTo>
                <a:lnTo>
                  <a:pt x="2287" y="704"/>
                </a:lnTo>
                <a:lnTo>
                  <a:pt x="2283" y="666"/>
                </a:lnTo>
                <a:lnTo>
                  <a:pt x="2277" y="630"/>
                </a:lnTo>
                <a:lnTo>
                  <a:pt x="2269" y="592"/>
                </a:lnTo>
                <a:lnTo>
                  <a:pt x="2259" y="556"/>
                </a:lnTo>
                <a:lnTo>
                  <a:pt x="2247" y="520"/>
                </a:lnTo>
                <a:lnTo>
                  <a:pt x="2235" y="486"/>
                </a:lnTo>
                <a:lnTo>
                  <a:pt x="2219" y="452"/>
                </a:lnTo>
                <a:lnTo>
                  <a:pt x="2203" y="418"/>
                </a:lnTo>
                <a:lnTo>
                  <a:pt x="2185" y="384"/>
                </a:lnTo>
                <a:lnTo>
                  <a:pt x="2165" y="352"/>
                </a:lnTo>
                <a:lnTo>
                  <a:pt x="2143" y="320"/>
                </a:lnTo>
                <a:lnTo>
                  <a:pt x="2119" y="290"/>
                </a:lnTo>
                <a:lnTo>
                  <a:pt x="2093" y="260"/>
                </a:lnTo>
                <a:lnTo>
                  <a:pt x="2067" y="232"/>
                </a:lnTo>
                <a:lnTo>
                  <a:pt x="2039" y="204"/>
                </a:lnTo>
                <a:lnTo>
                  <a:pt x="2009" y="178"/>
                </a:lnTo>
                <a:lnTo>
                  <a:pt x="2009" y="178"/>
                </a:lnTo>
                <a:close/>
                <a:moveTo>
                  <a:pt x="2003" y="1182"/>
                </a:moveTo>
                <a:lnTo>
                  <a:pt x="2003" y="1182"/>
                </a:lnTo>
                <a:lnTo>
                  <a:pt x="1983" y="1208"/>
                </a:lnTo>
                <a:lnTo>
                  <a:pt x="1959" y="1230"/>
                </a:lnTo>
                <a:lnTo>
                  <a:pt x="1937" y="1252"/>
                </a:lnTo>
                <a:lnTo>
                  <a:pt x="1913" y="1274"/>
                </a:lnTo>
                <a:lnTo>
                  <a:pt x="1887" y="1292"/>
                </a:lnTo>
                <a:lnTo>
                  <a:pt x="1861" y="1310"/>
                </a:lnTo>
                <a:lnTo>
                  <a:pt x="1835" y="1326"/>
                </a:lnTo>
                <a:lnTo>
                  <a:pt x="1807" y="1342"/>
                </a:lnTo>
                <a:lnTo>
                  <a:pt x="1779" y="1356"/>
                </a:lnTo>
                <a:lnTo>
                  <a:pt x="1751" y="1368"/>
                </a:lnTo>
                <a:lnTo>
                  <a:pt x="1723" y="1378"/>
                </a:lnTo>
                <a:lnTo>
                  <a:pt x="1693" y="1388"/>
                </a:lnTo>
                <a:lnTo>
                  <a:pt x="1662" y="1396"/>
                </a:lnTo>
                <a:lnTo>
                  <a:pt x="1632" y="1402"/>
                </a:lnTo>
                <a:lnTo>
                  <a:pt x="1602" y="1408"/>
                </a:lnTo>
                <a:lnTo>
                  <a:pt x="1572" y="1410"/>
                </a:lnTo>
                <a:lnTo>
                  <a:pt x="1542" y="1412"/>
                </a:lnTo>
                <a:lnTo>
                  <a:pt x="1512" y="1414"/>
                </a:lnTo>
                <a:lnTo>
                  <a:pt x="1480" y="1412"/>
                </a:lnTo>
                <a:lnTo>
                  <a:pt x="1450" y="1410"/>
                </a:lnTo>
                <a:lnTo>
                  <a:pt x="1420" y="1406"/>
                </a:lnTo>
                <a:lnTo>
                  <a:pt x="1390" y="1402"/>
                </a:lnTo>
                <a:lnTo>
                  <a:pt x="1360" y="1396"/>
                </a:lnTo>
                <a:lnTo>
                  <a:pt x="1330" y="1386"/>
                </a:lnTo>
                <a:lnTo>
                  <a:pt x="1300" y="1378"/>
                </a:lnTo>
                <a:lnTo>
                  <a:pt x="1270" y="1366"/>
                </a:lnTo>
                <a:lnTo>
                  <a:pt x="1242" y="1354"/>
                </a:lnTo>
                <a:lnTo>
                  <a:pt x="1214" y="1340"/>
                </a:lnTo>
                <a:lnTo>
                  <a:pt x="1186" y="1324"/>
                </a:lnTo>
                <a:lnTo>
                  <a:pt x="1158" y="1306"/>
                </a:lnTo>
                <a:lnTo>
                  <a:pt x="1132" y="1288"/>
                </a:lnTo>
                <a:lnTo>
                  <a:pt x="1106" y="1268"/>
                </a:lnTo>
                <a:lnTo>
                  <a:pt x="1106" y="1268"/>
                </a:lnTo>
                <a:lnTo>
                  <a:pt x="1082" y="1246"/>
                </a:lnTo>
                <a:lnTo>
                  <a:pt x="1058" y="1224"/>
                </a:lnTo>
                <a:lnTo>
                  <a:pt x="1036" y="1200"/>
                </a:lnTo>
                <a:lnTo>
                  <a:pt x="1016" y="1176"/>
                </a:lnTo>
                <a:lnTo>
                  <a:pt x="996" y="1150"/>
                </a:lnTo>
                <a:lnTo>
                  <a:pt x="978" y="1126"/>
                </a:lnTo>
                <a:lnTo>
                  <a:pt x="962" y="1098"/>
                </a:lnTo>
                <a:lnTo>
                  <a:pt x="948" y="1072"/>
                </a:lnTo>
                <a:lnTo>
                  <a:pt x="934" y="1044"/>
                </a:lnTo>
                <a:lnTo>
                  <a:pt x="922" y="1016"/>
                </a:lnTo>
                <a:lnTo>
                  <a:pt x="910" y="986"/>
                </a:lnTo>
                <a:lnTo>
                  <a:pt x="902" y="958"/>
                </a:lnTo>
                <a:lnTo>
                  <a:pt x="894" y="928"/>
                </a:lnTo>
                <a:lnTo>
                  <a:pt x="886" y="898"/>
                </a:lnTo>
                <a:lnTo>
                  <a:pt x="882" y="868"/>
                </a:lnTo>
                <a:lnTo>
                  <a:pt x="878" y="838"/>
                </a:lnTo>
                <a:lnTo>
                  <a:pt x="876" y="806"/>
                </a:lnTo>
                <a:lnTo>
                  <a:pt x="876" y="776"/>
                </a:lnTo>
                <a:lnTo>
                  <a:pt x="876" y="746"/>
                </a:lnTo>
                <a:lnTo>
                  <a:pt x="878" y="716"/>
                </a:lnTo>
                <a:lnTo>
                  <a:pt x="882" y="684"/>
                </a:lnTo>
                <a:lnTo>
                  <a:pt x="888" y="654"/>
                </a:lnTo>
                <a:lnTo>
                  <a:pt x="894" y="624"/>
                </a:lnTo>
                <a:lnTo>
                  <a:pt x="902" y="594"/>
                </a:lnTo>
                <a:lnTo>
                  <a:pt x="912" y="564"/>
                </a:lnTo>
                <a:lnTo>
                  <a:pt x="922" y="536"/>
                </a:lnTo>
                <a:lnTo>
                  <a:pt x="936" y="506"/>
                </a:lnTo>
                <a:lnTo>
                  <a:pt x="950" y="478"/>
                </a:lnTo>
                <a:lnTo>
                  <a:pt x="964" y="450"/>
                </a:lnTo>
                <a:lnTo>
                  <a:pt x="982" y="424"/>
                </a:lnTo>
                <a:lnTo>
                  <a:pt x="1000" y="398"/>
                </a:lnTo>
                <a:lnTo>
                  <a:pt x="1022" y="372"/>
                </a:lnTo>
                <a:lnTo>
                  <a:pt x="1022" y="372"/>
                </a:lnTo>
                <a:lnTo>
                  <a:pt x="1042" y="346"/>
                </a:lnTo>
                <a:lnTo>
                  <a:pt x="1066" y="324"/>
                </a:lnTo>
                <a:lnTo>
                  <a:pt x="1088" y="302"/>
                </a:lnTo>
                <a:lnTo>
                  <a:pt x="1112" y="280"/>
                </a:lnTo>
                <a:lnTo>
                  <a:pt x="1138" y="262"/>
                </a:lnTo>
                <a:lnTo>
                  <a:pt x="1164" y="244"/>
                </a:lnTo>
                <a:lnTo>
                  <a:pt x="1190" y="228"/>
                </a:lnTo>
                <a:lnTo>
                  <a:pt x="1218" y="212"/>
                </a:lnTo>
                <a:lnTo>
                  <a:pt x="1246" y="198"/>
                </a:lnTo>
                <a:lnTo>
                  <a:pt x="1274" y="186"/>
                </a:lnTo>
                <a:lnTo>
                  <a:pt x="1302" y="176"/>
                </a:lnTo>
                <a:lnTo>
                  <a:pt x="1332" y="166"/>
                </a:lnTo>
                <a:lnTo>
                  <a:pt x="1362" y="158"/>
                </a:lnTo>
                <a:lnTo>
                  <a:pt x="1392" y="152"/>
                </a:lnTo>
                <a:lnTo>
                  <a:pt x="1422" y="146"/>
                </a:lnTo>
                <a:lnTo>
                  <a:pt x="1452" y="144"/>
                </a:lnTo>
                <a:lnTo>
                  <a:pt x="1482" y="140"/>
                </a:lnTo>
                <a:lnTo>
                  <a:pt x="1512" y="140"/>
                </a:lnTo>
                <a:lnTo>
                  <a:pt x="1544" y="140"/>
                </a:lnTo>
                <a:lnTo>
                  <a:pt x="1574" y="144"/>
                </a:lnTo>
                <a:lnTo>
                  <a:pt x="1604" y="146"/>
                </a:lnTo>
                <a:lnTo>
                  <a:pt x="1634" y="152"/>
                </a:lnTo>
                <a:lnTo>
                  <a:pt x="1664" y="158"/>
                </a:lnTo>
                <a:lnTo>
                  <a:pt x="1695" y="166"/>
                </a:lnTo>
                <a:lnTo>
                  <a:pt x="1725" y="176"/>
                </a:lnTo>
                <a:lnTo>
                  <a:pt x="1755" y="188"/>
                </a:lnTo>
                <a:lnTo>
                  <a:pt x="1783" y="200"/>
                </a:lnTo>
                <a:lnTo>
                  <a:pt x="1811" y="214"/>
                </a:lnTo>
                <a:lnTo>
                  <a:pt x="1839" y="230"/>
                </a:lnTo>
                <a:lnTo>
                  <a:pt x="1867" y="248"/>
                </a:lnTo>
                <a:lnTo>
                  <a:pt x="1893" y="266"/>
                </a:lnTo>
                <a:lnTo>
                  <a:pt x="1919" y="286"/>
                </a:lnTo>
                <a:lnTo>
                  <a:pt x="1919" y="286"/>
                </a:lnTo>
                <a:lnTo>
                  <a:pt x="1943" y="308"/>
                </a:lnTo>
                <a:lnTo>
                  <a:pt x="1967" y="330"/>
                </a:lnTo>
                <a:lnTo>
                  <a:pt x="1989" y="354"/>
                </a:lnTo>
                <a:lnTo>
                  <a:pt x="2009" y="378"/>
                </a:lnTo>
                <a:lnTo>
                  <a:pt x="2029" y="402"/>
                </a:lnTo>
                <a:lnTo>
                  <a:pt x="2047" y="428"/>
                </a:lnTo>
                <a:lnTo>
                  <a:pt x="2063" y="456"/>
                </a:lnTo>
                <a:lnTo>
                  <a:pt x="2077" y="482"/>
                </a:lnTo>
                <a:lnTo>
                  <a:pt x="2091" y="510"/>
                </a:lnTo>
                <a:lnTo>
                  <a:pt x="2103" y="538"/>
                </a:lnTo>
                <a:lnTo>
                  <a:pt x="2115" y="568"/>
                </a:lnTo>
                <a:lnTo>
                  <a:pt x="2123" y="596"/>
                </a:lnTo>
                <a:lnTo>
                  <a:pt x="2131" y="626"/>
                </a:lnTo>
                <a:lnTo>
                  <a:pt x="2139" y="656"/>
                </a:lnTo>
                <a:lnTo>
                  <a:pt x="2143" y="686"/>
                </a:lnTo>
                <a:lnTo>
                  <a:pt x="2147" y="716"/>
                </a:lnTo>
                <a:lnTo>
                  <a:pt x="2149" y="748"/>
                </a:lnTo>
                <a:lnTo>
                  <a:pt x="2149" y="778"/>
                </a:lnTo>
                <a:lnTo>
                  <a:pt x="2149" y="808"/>
                </a:lnTo>
                <a:lnTo>
                  <a:pt x="2147" y="838"/>
                </a:lnTo>
                <a:lnTo>
                  <a:pt x="2143" y="870"/>
                </a:lnTo>
                <a:lnTo>
                  <a:pt x="2137" y="900"/>
                </a:lnTo>
                <a:lnTo>
                  <a:pt x="2131" y="930"/>
                </a:lnTo>
                <a:lnTo>
                  <a:pt x="2123" y="960"/>
                </a:lnTo>
                <a:lnTo>
                  <a:pt x="2113" y="988"/>
                </a:lnTo>
                <a:lnTo>
                  <a:pt x="2103" y="1018"/>
                </a:lnTo>
                <a:lnTo>
                  <a:pt x="2089" y="1046"/>
                </a:lnTo>
                <a:lnTo>
                  <a:pt x="2075" y="1076"/>
                </a:lnTo>
                <a:lnTo>
                  <a:pt x="2059" y="1102"/>
                </a:lnTo>
                <a:lnTo>
                  <a:pt x="2043" y="1130"/>
                </a:lnTo>
                <a:lnTo>
                  <a:pt x="2023" y="1156"/>
                </a:lnTo>
                <a:lnTo>
                  <a:pt x="2003" y="1182"/>
                </a:lnTo>
                <a:lnTo>
                  <a:pt x="2003" y="118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17" name="Freeform 16">
            <a:extLst>
              <a:ext uri="{FF2B5EF4-FFF2-40B4-BE49-F238E27FC236}">
                <a16:creationId xmlns:a16="http://schemas.microsoft.com/office/drawing/2014/main" id="{47224C49-4126-4D5D-8D29-41914918AD6F}"/>
              </a:ext>
            </a:extLst>
          </p:cNvPr>
          <p:cNvSpPr>
            <a:spLocks noEditPoints="1"/>
          </p:cNvSpPr>
          <p:nvPr/>
        </p:nvSpPr>
        <p:spPr bwMode="auto">
          <a:xfrm>
            <a:off x="6943421" y="3040523"/>
            <a:ext cx="1223966" cy="1837913"/>
          </a:xfrm>
          <a:custGeom>
            <a:avLst/>
            <a:gdLst>
              <a:gd name="T0" fmla="*/ 1177 w 1557"/>
              <a:gd name="T1" fmla="*/ 110 h 2338"/>
              <a:gd name="T2" fmla="*/ 1001 w 1557"/>
              <a:gd name="T3" fmla="*/ 34 h 2338"/>
              <a:gd name="T4" fmla="*/ 817 w 1557"/>
              <a:gd name="T5" fmla="*/ 2 h 2338"/>
              <a:gd name="T6" fmla="*/ 631 w 1557"/>
              <a:gd name="T7" fmla="*/ 14 h 2338"/>
              <a:gd name="T8" fmla="*/ 453 w 1557"/>
              <a:gd name="T9" fmla="*/ 72 h 2338"/>
              <a:gd name="T10" fmla="*/ 291 w 1557"/>
              <a:gd name="T11" fmla="*/ 172 h 2338"/>
              <a:gd name="T12" fmla="*/ 178 w 1557"/>
              <a:gd name="T13" fmla="*/ 284 h 2338"/>
              <a:gd name="T14" fmla="*/ 52 w 1557"/>
              <a:gd name="T15" fmla="*/ 500 h 2338"/>
              <a:gd name="T16" fmla="*/ 0 w 1557"/>
              <a:gd name="T17" fmla="*/ 736 h 2338"/>
              <a:gd name="T18" fmla="*/ 24 w 1557"/>
              <a:gd name="T19" fmla="*/ 974 h 2338"/>
              <a:gd name="T20" fmla="*/ 459 w 1557"/>
              <a:gd name="T21" fmla="*/ 2176 h 2338"/>
              <a:gd name="T22" fmla="*/ 601 w 1557"/>
              <a:gd name="T23" fmla="*/ 2264 h 2338"/>
              <a:gd name="T24" fmla="*/ 407 w 1557"/>
              <a:gd name="T25" fmla="*/ 1462 h 2338"/>
              <a:gd name="T26" fmla="*/ 531 w 1557"/>
              <a:gd name="T27" fmla="*/ 1516 h 2338"/>
              <a:gd name="T28" fmla="*/ 693 w 1557"/>
              <a:gd name="T29" fmla="*/ 1552 h 2338"/>
              <a:gd name="T30" fmla="*/ 857 w 1557"/>
              <a:gd name="T31" fmla="*/ 1552 h 2338"/>
              <a:gd name="T32" fmla="*/ 1019 w 1557"/>
              <a:gd name="T33" fmla="*/ 1518 h 2338"/>
              <a:gd name="T34" fmla="*/ 1169 w 1557"/>
              <a:gd name="T35" fmla="*/ 1450 h 2338"/>
              <a:gd name="T36" fmla="*/ 1305 w 1557"/>
              <a:gd name="T37" fmla="*/ 1350 h 2338"/>
              <a:gd name="T38" fmla="*/ 1403 w 1557"/>
              <a:gd name="T39" fmla="*/ 1242 h 2338"/>
              <a:gd name="T40" fmla="*/ 1499 w 1557"/>
              <a:gd name="T41" fmla="*/ 1074 h 2338"/>
              <a:gd name="T42" fmla="*/ 1547 w 1557"/>
              <a:gd name="T43" fmla="*/ 892 h 2338"/>
              <a:gd name="T44" fmla="*/ 1553 w 1557"/>
              <a:gd name="T45" fmla="*/ 704 h 2338"/>
              <a:gd name="T46" fmla="*/ 1513 w 1557"/>
              <a:gd name="T47" fmla="*/ 522 h 2338"/>
              <a:gd name="T48" fmla="*/ 1429 w 1557"/>
              <a:gd name="T49" fmla="*/ 354 h 2338"/>
              <a:gd name="T50" fmla="*/ 1303 w 1557"/>
              <a:gd name="T51" fmla="*/ 206 h 2338"/>
              <a:gd name="T52" fmla="*/ 1247 w 1557"/>
              <a:gd name="T53" fmla="*/ 1208 h 2338"/>
              <a:gd name="T54" fmla="*/ 1127 w 1557"/>
              <a:gd name="T55" fmla="*/ 1312 h 2338"/>
              <a:gd name="T56" fmla="*/ 987 w 1557"/>
              <a:gd name="T57" fmla="*/ 1380 h 2338"/>
              <a:gd name="T58" fmla="*/ 839 w 1557"/>
              <a:gd name="T59" fmla="*/ 1412 h 2338"/>
              <a:gd name="T60" fmla="*/ 687 w 1557"/>
              <a:gd name="T61" fmla="*/ 1408 h 2338"/>
              <a:gd name="T62" fmla="*/ 537 w 1557"/>
              <a:gd name="T63" fmla="*/ 1368 h 2338"/>
              <a:gd name="T64" fmla="*/ 399 w 1557"/>
              <a:gd name="T65" fmla="*/ 1290 h 2338"/>
              <a:gd name="T66" fmla="*/ 303 w 1557"/>
              <a:gd name="T67" fmla="*/ 1202 h 2338"/>
              <a:gd name="T68" fmla="*/ 212 w 1557"/>
              <a:gd name="T69" fmla="*/ 1072 h 2338"/>
              <a:gd name="T70" fmla="*/ 158 w 1557"/>
              <a:gd name="T71" fmla="*/ 930 h 2338"/>
              <a:gd name="T72" fmla="*/ 140 w 1557"/>
              <a:gd name="T73" fmla="*/ 778 h 2338"/>
              <a:gd name="T74" fmla="*/ 160 w 1557"/>
              <a:gd name="T75" fmla="*/ 626 h 2338"/>
              <a:gd name="T76" fmla="*/ 214 w 1557"/>
              <a:gd name="T77" fmla="*/ 480 h 2338"/>
              <a:gd name="T78" fmla="*/ 287 w 1557"/>
              <a:gd name="T79" fmla="*/ 374 h 2338"/>
              <a:gd name="T80" fmla="*/ 405 w 1557"/>
              <a:gd name="T81" fmla="*/ 264 h 2338"/>
              <a:gd name="T82" fmla="*/ 539 w 1557"/>
              <a:gd name="T83" fmla="*/ 188 h 2338"/>
              <a:gd name="T84" fmla="*/ 687 w 1557"/>
              <a:gd name="T85" fmla="*/ 148 h 2338"/>
              <a:gd name="T86" fmla="*/ 841 w 1557"/>
              <a:gd name="T87" fmla="*/ 144 h 2338"/>
              <a:gd name="T88" fmla="*/ 991 w 1557"/>
              <a:gd name="T89" fmla="*/ 178 h 2338"/>
              <a:gd name="T90" fmla="*/ 1131 w 1557"/>
              <a:gd name="T91" fmla="*/ 248 h 2338"/>
              <a:gd name="T92" fmla="*/ 1231 w 1557"/>
              <a:gd name="T93" fmla="*/ 332 h 2338"/>
              <a:gd name="T94" fmla="*/ 1327 w 1557"/>
              <a:gd name="T95" fmla="*/ 456 h 2338"/>
              <a:gd name="T96" fmla="*/ 1389 w 1557"/>
              <a:gd name="T97" fmla="*/ 598 h 2338"/>
              <a:gd name="T98" fmla="*/ 1415 w 1557"/>
              <a:gd name="T99" fmla="*/ 748 h 2338"/>
              <a:gd name="T100" fmla="*/ 1403 w 1557"/>
              <a:gd name="T101" fmla="*/ 902 h 2338"/>
              <a:gd name="T102" fmla="*/ 1355 w 1557"/>
              <a:gd name="T103" fmla="*/ 1048 h 2338"/>
              <a:gd name="T104" fmla="*/ 1269 w 1557"/>
              <a:gd name="T105" fmla="*/ 1184 h 2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57" h="2338">
                <a:moveTo>
                  <a:pt x="1273" y="178"/>
                </a:moveTo>
                <a:lnTo>
                  <a:pt x="1273" y="178"/>
                </a:lnTo>
                <a:lnTo>
                  <a:pt x="1243" y="154"/>
                </a:lnTo>
                <a:lnTo>
                  <a:pt x="1209" y="132"/>
                </a:lnTo>
                <a:lnTo>
                  <a:pt x="1177" y="110"/>
                </a:lnTo>
                <a:lnTo>
                  <a:pt x="1143" y="92"/>
                </a:lnTo>
                <a:lnTo>
                  <a:pt x="1109" y="74"/>
                </a:lnTo>
                <a:lnTo>
                  <a:pt x="1073" y="58"/>
                </a:lnTo>
                <a:lnTo>
                  <a:pt x="1037" y="44"/>
                </a:lnTo>
                <a:lnTo>
                  <a:pt x="1001" y="34"/>
                </a:lnTo>
                <a:lnTo>
                  <a:pt x="965" y="24"/>
                </a:lnTo>
                <a:lnTo>
                  <a:pt x="929" y="16"/>
                </a:lnTo>
                <a:lnTo>
                  <a:pt x="891" y="8"/>
                </a:lnTo>
                <a:lnTo>
                  <a:pt x="853" y="4"/>
                </a:lnTo>
                <a:lnTo>
                  <a:pt x="817" y="2"/>
                </a:lnTo>
                <a:lnTo>
                  <a:pt x="779" y="0"/>
                </a:lnTo>
                <a:lnTo>
                  <a:pt x="741" y="2"/>
                </a:lnTo>
                <a:lnTo>
                  <a:pt x="705" y="4"/>
                </a:lnTo>
                <a:lnTo>
                  <a:pt x="667" y="8"/>
                </a:lnTo>
                <a:lnTo>
                  <a:pt x="631" y="14"/>
                </a:lnTo>
                <a:lnTo>
                  <a:pt x="595" y="22"/>
                </a:lnTo>
                <a:lnTo>
                  <a:pt x="559" y="32"/>
                </a:lnTo>
                <a:lnTo>
                  <a:pt x="523" y="44"/>
                </a:lnTo>
                <a:lnTo>
                  <a:pt x="487" y="58"/>
                </a:lnTo>
                <a:lnTo>
                  <a:pt x="453" y="72"/>
                </a:lnTo>
                <a:lnTo>
                  <a:pt x="419" y="88"/>
                </a:lnTo>
                <a:lnTo>
                  <a:pt x="385" y="108"/>
                </a:lnTo>
                <a:lnTo>
                  <a:pt x="353" y="128"/>
                </a:lnTo>
                <a:lnTo>
                  <a:pt x="321" y="148"/>
                </a:lnTo>
                <a:lnTo>
                  <a:pt x="291" y="172"/>
                </a:lnTo>
                <a:lnTo>
                  <a:pt x="261" y="198"/>
                </a:lnTo>
                <a:lnTo>
                  <a:pt x="232" y="224"/>
                </a:lnTo>
                <a:lnTo>
                  <a:pt x="204" y="252"/>
                </a:lnTo>
                <a:lnTo>
                  <a:pt x="178" y="284"/>
                </a:lnTo>
                <a:lnTo>
                  <a:pt x="178" y="284"/>
                </a:lnTo>
                <a:lnTo>
                  <a:pt x="146" y="324"/>
                </a:lnTo>
                <a:lnTo>
                  <a:pt x="118" y="366"/>
                </a:lnTo>
                <a:lnTo>
                  <a:pt x="92" y="410"/>
                </a:lnTo>
                <a:lnTo>
                  <a:pt x="70" y="454"/>
                </a:lnTo>
                <a:lnTo>
                  <a:pt x="52" y="500"/>
                </a:lnTo>
                <a:lnTo>
                  <a:pt x="36" y="546"/>
                </a:lnTo>
                <a:lnTo>
                  <a:pt x="22" y="592"/>
                </a:lnTo>
                <a:lnTo>
                  <a:pt x="12" y="640"/>
                </a:lnTo>
                <a:lnTo>
                  <a:pt x="4" y="688"/>
                </a:lnTo>
                <a:lnTo>
                  <a:pt x="0" y="736"/>
                </a:lnTo>
                <a:lnTo>
                  <a:pt x="0" y="784"/>
                </a:lnTo>
                <a:lnTo>
                  <a:pt x="2" y="832"/>
                </a:lnTo>
                <a:lnTo>
                  <a:pt x="6" y="880"/>
                </a:lnTo>
                <a:lnTo>
                  <a:pt x="14" y="928"/>
                </a:lnTo>
                <a:lnTo>
                  <a:pt x="24" y="974"/>
                </a:lnTo>
                <a:lnTo>
                  <a:pt x="38" y="1020"/>
                </a:lnTo>
                <a:lnTo>
                  <a:pt x="397" y="2148"/>
                </a:lnTo>
                <a:lnTo>
                  <a:pt x="397" y="2148"/>
                </a:lnTo>
                <a:lnTo>
                  <a:pt x="429" y="2160"/>
                </a:lnTo>
                <a:lnTo>
                  <a:pt x="459" y="2176"/>
                </a:lnTo>
                <a:lnTo>
                  <a:pt x="487" y="2190"/>
                </a:lnTo>
                <a:lnTo>
                  <a:pt x="517" y="2206"/>
                </a:lnTo>
                <a:lnTo>
                  <a:pt x="545" y="2224"/>
                </a:lnTo>
                <a:lnTo>
                  <a:pt x="573" y="2244"/>
                </a:lnTo>
                <a:lnTo>
                  <a:pt x="601" y="2264"/>
                </a:lnTo>
                <a:lnTo>
                  <a:pt x="629" y="2286"/>
                </a:lnTo>
                <a:lnTo>
                  <a:pt x="629" y="2286"/>
                </a:lnTo>
                <a:lnTo>
                  <a:pt x="659" y="2312"/>
                </a:lnTo>
                <a:lnTo>
                  <a:pt x="687" y="2338"/>
                </a:lnTo>
                <a:lnTo>
                  <a:pt x="407" y="1462"/>
                </a:lnTo>
                <a:lnTo>
                  <a:pt x="407" y="1462"/>
                </a:lnTo>
                <a:lnTo>
                  <a:pt x="439" y="1478"/>
                </a:lnTo>
                <a:lnTo>
                  <a:pt x="469" y="1492"/>
                </a:lnTo>
                <a:lnTo>
                  <a:pt x="501" y="1504"/>
                </a:lnTo>
                <a:lnTo>
                  <a:pt x="531" y="1516"/>
                </a:lnTo>
                <a:lnTo>
                  <a:pt x="563" y="1526"/>
                </a:lnTo>
                <a:lnTo>
                  <a:pt x="595" y="1534"/>
                </a:lnTo>
                <a:lnTo>
                  <a:pt x="629" y="1542"/>
                </a:lnTo>
                <a:lnTo>
                  <a:pt x="661" y="1548"/>
                </a:lnTo>
                <a:lnTo>
                  <a:pt x="693" y="1552"/>
                </a:lnTo>
                <a:lnTo>
                  <a:pt x="727" y="1554"/>
                </a:lnTo>
                <a:lnTo>
                  <a:pt x="759" y="1556"/>
                </a:lnTo>
                <a:lnTo>
                  <a:pt x="793" y="1556"/>
                </a:lnTo>
                <a:lnTo>
                  <a:pt x="825" y="1554"/>
                </a:lnTo>
                <a:lnTo>
                  <a:pt x="857" y="1552"/>
                </a:lnTo>
                <a:lnTo>
                  <a:pt x="891" y="1548"/>
                </a:lnTo>
                <a:lnTo>
                  <a:pt x="923" y="1542"/>
                </a:lnTo>
                <a:lnTo>
                  <a:pt x="955" y="1536"/>
                </a:lnTo>
                <a:lnTo>
                  <a:pt x="987" y="1528"/>
                </a:lnTo>
                <a:lnTo>
                  <a:pt x="1019" y="1518"/>
                </a:lnTo>
                <a:lnTo>
                  <a:pt x="1049" y="1508"/>
                </a:lnTo>
                <a:lnTo>
                  <a:pt x="1081" y="1496"/>
                </a:lnTo>
                <a:lnTo>
                  <a:pt x="1111" y="1482"/>
                </a:lnTo>
                <a:lnTo>
                  <a:pt x="1141" y="1466"/>
                </a:lnTo>
                <a:lnTo>
                  <a:pt x="1169" y="1450"/>
                </a:lnTo>
                <a:lnTo>
                  <a:pt x="1199" y="1434"/>
                </a:lnTo>
                <a:lnTo>
                  <a:pt x="1227" y="1414"/>
                </a:lnTo>
                <a:lnTo>
                  <a:pt x="1253" y="1394"/>
                </a:lnTo>
                <a:lnTo>
                  <a:pt x="1281" y="1372"/>
                </a:lnTo>
                <a:lnTo>
                  <a:pt x="1305" y="1350"/>
                </a:lnTo>
                <a:lnTo>
                  <a:pt x="1331" y="1326"/>
                </a:lnTo>
                <a:lnTo>
                  <a:pt x="1355" y="1300"/>
                </a:lnTo>
                <a:lnTo>
                  <a:pt x="1377" y="1274"/>
                </a:lnTo>
                <a:lnTo>
                  <a:pt x="1377" y="1274"/>
                </a:lnTo>
                <a:lnTo>
                  <a:pt x="1403" y="1242"/>
                </a:lnTo>
                <a:lnTo>
                  <a:pt x="1425" y="1210"/>
                </a:lnTo>
                <a:lnTo>
                  <a:pt x="1447" y="1176"/>
                </a:lnTo>
                <a:lnTo>
                  <a:pt x="1465" y="1142"/>
                </a:lnTo>
                <a:lnTo>
                  <a:pt x="1483" y="1108"/>
                </a:lnTo>
                <a:lnTo>
                  <a:pt x="1499" y="1074"/>
                </a:lnTo>
                <a:lnTo>
                  <a:pt x="1511" y="1038"/>
                </a:lnTo>
                <a:lnTo>
                  <a:pt x="1523" y="1002"/>
                </a:lnTo>
                <a:lnTo>
                  <a:pt x="1533" y="966"/>
                </a:lnTo>
                <a:lnTo>
                  <a:pt x="1541" y="928"/>
                </a:lnTo>
                <a:lnTo>
                  <a:pt x="1547" y="892"/>
                </a:lnTo>
                <a:lnTo>
                  <a:pt x="1553" y="854"/>
                </a:lnTo>
                <a:lnTo>
                  <a:pt x="1555" y="816"/>
                </a:lnTo>
                <a:lnTo>
                  <a:pt x="1557" y="780"/>
                </a:lnTo>
                <a:lnTo>
                  <a:pt x="1555" y="742"/>
                </a:lnTo>
                <a:lnTo>
                  <a:pt x="1553" y="704"/>
                </a:lnTo>
                <a:lnTo>
                  <a:pt x="1549" y="668"/>
                </a:lnTo>
                <a:lnTo>
                  <a:pt x="1541" y="630"/>
                </a:lnTo>
                <a:lnTo>
                  <a:pt x="1533" y="594"/>
                </a:lnTo>
                <a:lnTo>
                  <a:pt x="1525" y="558"/>
                </a:lnTo>
                <a:lnTo>
                  <a:pt x="1513" y="522"/>
                </a:lnTo>
                <a:lnTo>
                  <a:pt x="1499" y="488"/>
                </a:lnTo>
                <a:lnTo>
                  <a:pt x="1485" y="452"/>
                </a:lnTo>
                <a:lnTo>
                  <a:pt x="1469" y="418"/>
                </a:lnTo>
                <a:lnTo>
                  <a:pt x="1449" y="386"/>
                </a:lnTo>
                <a:lnTo>
                  <a:pt x="1429" y="354"/>
                </a:lnTo>
                <a:lnTo>
                  <a:pt x="1407" y="322"/>
                </a:lnTo>
                <a:lnTo>
                  <a:pt x="1385" y="290"/>
                </a:lnTo>
                <a:lnTo>
                  <a:pt x="1359" y="262"/>
                </a:lnTo>
                <a:lnTo>
                  <a:pt x="1333" y="232"/>
                </a:lnTo>
                <a:lnTo>
                  <a:pt x="1303" y="206"/>
                </a:lnTo>
                <a:lnTo>
                  <a:pt x="1273" y="178"/>
                </a:lnTo>
                <a:lnTo>
                  <a:pt x="1273" y="178"/>
                </a:lnTo>
                <a:close/>
                <a:moveTo>
                  <a:pt x="1269" y="1184"/>
                </a:moveTo>
                <a:lnTo>
                  <a:pt x="1269" y="1184"/>
                </a:lnTo>
                <a:lnTo>
                  <a:pt x="1247" y="1208"/>
                </a:lnTo>
                <a:lnTo>
                  <a:pt x="1225" y="1232"/>
                </a:lnTo>
                <a:lnTo>
                  <a:pt x="1201" y="1254"/>
                </a:lnTo>
                <a:lnTo>
                  <a:pt x="1177" y="1274"/>
                </a:lnTo>
                <a:lnTo>
                  <a:pt x="1153" y="1294"/>
                </a:lnTo>
                <a:lnTo>
                  <a:pt x="1127" y="1312"/>
                </a:lnTo>
                <a:lnTo>
                  <a:pt x="1099" y="1328"/>
                </a:lnTo>
                <a:lnTo>
                  <a:pt x="1073" y="1344"/>
                </a:lnTo>
                <a:lnTo>
                  <a:pt x="1045" y="1356"/>
                </a:lnTo>
                <a:lnTo>
                  <a:pt x="1017" y="1368"/>
                </a:lnTo>
                <a:lnTo>
                  <a:pt x="987" y="1380"/>
                </a:lnTo>
                <a:lnTo>
                  <a:pt x="959" y="1390"/>
                </a:lnTo>
                <a:lnTo>
                  <a:pt x="929" y="1398"/>
                </a:lnTo>
                <a:lnTo>
                  <a:pt x="899" y="1404"/>
                </a:lnTo>
                <a:lnTo>
                  <a:pt x="869" y="1408"/>
                </a:lnTo>
                <a:lnTo>
                  <a:pt x="839" y="1412"/>
                </a:lnTo>
                <a:lnTo>
                  <a:pt x="809" y="1414"/>
                </a:lnTo>
                <a:lnTo>
                  <a:pt x="777" y="1416"/>
                </a:lnTo>
                <a:lnTo>
                  <a:pt x="747" y="1414"/>
                </a:lnTo>
                <a:lnTo>
                  <a:pt x="717" y="1412"/>
                </a:lnTo>
                <a:lnTo>
                  <a:pt x="687" y="1408"/>
                </a:lnTo>
                <a:lnTo>
                  <a:pt x="655" y="1404"/>
                </a:lnTo>
                <a:lnTo>
                  <a:pt x="625" y="1396"/>
                </a:lnTo>
                <a:lnTo>
                  <a:pt x="595" y="1388"/>
                </a:lnTo>
                <a:lnTo>
                  <a:pt x="567" y="1378"/>
                </a:lnTo>
                <a:lnTo>
                  <a:pt x="537" y="1368"/>
                </a:lnTo>
                <a:lnTo>
                  <a:pt x="509" y="1356"/>
                </a:lnTo>
                <a:lnTo>
                  <a:pt x="479" y="1342"/>
                </a:lnTo>
                <a:lnTo>
                  <a:pt x="453" y="1326"/>
                </a:lnTo>
                <a:lnTo>
                  <a:pt x="425" y="1308"/>
                </a:lnTo>
                <a:lnTo>
                  <a:pt x="399" y="1290"/>
                </a:lnTo>
                <a:lnTo>
                  <a:pt x="373" y="1270"/>
                </a:lnTo>
                <a:lnTo>
                  <a:pt x="373" y="1270"/>
                </a:lnTo>
                <a:lnTo>
                  <a:pt x="349" y="1248"/>
                </a:lnTo>
                <a:lnTo>
                  <a:pt x="325" y="1226"/>
                </a:lnTo>
                <a:lnTo>
                  <a:pt x="303" y="1202"/>
                </a:lnTo>
                <a:lnTo>
                  <a:pt x="283" y="1178"/>
                </a:lnTo>
                <a:lnTo>
                  <a:pt x="263" y="1152"/>
                </a:lnTo>
                <a:lnTo>
                  <a:pt x="245" y="1126"/>
                </a:lnTo>
                <a:lnTo>
                  <a:pt x="228" y="1100"/>
                </a:lnTo>
                <a:lnTo>
                  <a:pt x="212" y="1072"/>
                </a:lnTo>
                <a:lnTo>
                  <a:pt x="200" y="1046"/>
                </a:lnTo>
                <a:lnTo>
                  <a:pt x="186" y="1016"/>
                </a:lnTo>
                <a:lnTo>
                  <a:pt x="176" y="988"/>
                </a:lnTo>
                <a:lnTo>
                  <a:pt x="166" y="958"/>
                </a:lnTo>
                <a:lnTo>
                  <a:pt x="158" y="930"/>
                </a:lnTo>
                <a:lnTo>
                  <a:pt x="152" y="900"/>
                </a:lnTo>
                <a:lnTo>
                  <a:pt x="148" y="870"/>
                </a:lnTo>
                <a:lnTo>
                  <a:pt x="144" y="838"/>
                </a:lnTo>
                <a:lnTo>
                  <a:pt x="142" y="808"/>
                </a:lnTo>
                <a:lnTo>
                  <a:pt x="140" y="778"/>
                </a:lnTo>
                <a:lnTo>
                  <a:pt x="142" y="748"/>
                </a:lnTo>
                <a:lnTo>
                  <a:pt x="144" y="716"/>
                </a:lnTo>
                <a:lnTo>
                  <a:pt x="148" y="686"/>
                </a:lnTo>
                <a:lnTo>
                  <a:pt x="152" y="656"/>
                </a:lnTo>
                <a:lnTo>
                  <a:pt x="160" y="626"/>
                </a:lnTo>
                <a:lnTo>
                  <a:pt x="168" y="596"/>
                </a:lnTo>
                <a:lnTo>
                  <a:pt x="176" y="566"/>
                </a:lnTo>
                <a:lnTo>
                  <a:pt x="188" y="538"/>
                </a:lnTo>
                <a:lnTo>
                  <a:pt x="200" y="508"/>
                </a:lnTo>
                <a:lnTo>
                  <a:pt x="214" y="480"/>
                </a:lnTo>
                <a:lnTo>
                  <a:pt x="230" y="452"/>
                </a:lnTo>
                <a:lnTo>
                  <a:pt x="249" y="426"/>
                </a:lnTo>
                <a:lnTo>
                  <a:pt x="267" y="398"/>
                </a:lnTo>
                <a:lnTo>
                  <a:pt x="287" y="374"/>
                </a:lnTo>
                <a:lnTo>
                  <a:pt x="287" y="374"/>
                </a:lnTo>
                <a:lnTo>
                  <a:pt x="309" y="348"/>
                </a:lnTo>
                <a:lnTo>
                  <a:pt x="331" y="324"/>
                </a:lnTo>
                <a:lnTo>
                  <a:pt x="355" y="302"/>
                </a:lnTo>
                <a:lnTo>
                  <a:pt x="379" y="282"/>
                </a:lnTo>
                <a:lnTo>
                  <a:pt x="405" y="264"/>
                </a:lnTo>
                <a:lnTo>
                  <a:pt x="431" y="246"/>
                </a:lnTo>
                <a:lnTo>
                  <a:pt x="457" y="228"/>
                </a:lnTo>
                <a:lnTo>
                  <a:pt x="483" y="214"/>
                </a:lnTo>
                <a:lnTo>
                  <a:pt x="511" y="200"/>
                </a:lnTo>
                <a:lnTo>
                  <a:pt x="539" y="188"/>
                </a:lnTo>
                <a:lnTo>
                  <a:pt x="569" y="178"/>
                </a:lnTo>
                <a:lnTo>
                  <a:pt x="599" y="168"/>
                </a:lnTo>
                <a:lnTo>
                  <a:pt x="627" y="160"/>
                </a:lnTo>
                <a:lnTo>
                  <a:pt x="657" y="154"/>
                </a:lnTo>
                <a:lnTo>
                  <a:pt x="687" y="148"/>
                </a:lnTo>
                <a:lnTo>
                  <a:pt x="717" y="144"/>
                </a:lnTo>
                <a:lnTo>
                  <a:pt x="749" y="142"/>
                </a:lnTo>
                <a:lnTo>
                  <a:pt x="779" y="142"/>
                </a:lnTo>
                <a:lnTo>
                  <a:pt x="809" y="142"/>
                </a:lnTo>
                <a:lnTo>
                  <a:pt x="841" y="144"/>
                </a:lnTo>
                <a:lnTo>
                  <a:pt x="871" y="148"/>
                </a:lnTo>
                <a:lnTo>
                  <a:pt x="901" y="154"/>
                </a:lnTo>
                <a:lnTo>
                  <a:pt x="931" y="160"/>
                </a:lnTo>
                <a:lnTo>
                  <a:pt x="961" y="168"/>
                </a:lnTo>
                <a:lnTo>
                  <a:pt x="991" y="178"/>
                </a:lnTo>
                <a:lnTo>
                  <a:pt x="1019" y="190"/>
                </a:lnTo>
                <a:lnTo>
                  <a:pt x="1049" y="202"/>
                </a:lnTo>
                <a:lnTo>
                  <a:pt x="1077" y="216"/>
                </a:lnTo>
                <a:lnTo>
                  <a:pt x="1105" y="232"/>
                </a:lnTo>
                <a:lnTo>
                  <a:pt x="1131" y="248"/>
                </a:lnTo>
                <a:lnTo>
                  <a:pt x="1159" y="268"/>
                </a:lnTo>
                <a:lnTo>
                  <a:pt x="1183" y="288"/>
                </a:lnTo>
                <a:lnTo>
                  <a:pt x="1183" y="288"/>
                </a:lnTo>
                <a:lnTo>
                  <a:pt x="1209" y="310"/>
                </a:lnTo>
                <a:lnTo>
                  <a:pt x="1231" y="332"/>
                </a:lnTo>
                <a:lnTo>
                  <a:pt x="1253" y="356"/>
                </a:lnTo>
                <a:lnTo>
                  <a:pt x="1275" y="380"/>
                </a:lnTo>
                <a:lnTo>
                  <a:pt x="1293" y="404"/>
                </a:lnTo>
                <a:lnTo>
                  <a:pt x="1311" y="430"/>
                </a:lnTo>
                <a:lnTo>
                  <a:pt x="1327" y="456"/>
                </a:lnTo>
                <a:lnTo>
                  <a:pt x="1343" y="484"/>
                </a:lnTo>
                <a:lnTo>
                  <a:pt x="1357" y="512"/>
                </a:lnTo>
                <a:lnTo>
                  <a:pt x="1369" y="540"/>
                </a:lnTo>
                <a:lnTo>
                  <a:pt x="1379" y="568"/>
                </a:lnTo>
                <a:lnTo>
                  <a:pt x="1389" y="598"/>
                </a:lnTo>
                <a:lnTo>
                  <a:pt x="1397" y="628"/>
                </a:lnTo>
                <a:lnTo>
                  <a:pt x="1403" y="658"/>
                </a:lnTo>
                <a:lnTo>
                  <a:pt x="1409" y="688"/>
                </a:lnTo>
                <a:lnTo>
                  <a:pt x="1413" y="718"/>
                </a:lnTo>
                <a:lnTo>
                  <a:pt x="1415" y="748"/>
                </a:lnTo>
                <a:lnTo>
                  <a:pt x="1415" y="780"/>
                </a:lnTo>
                <a:lnTo>
                  <a:pt x="1415" y="810"/>
                </a:lnTo>
                <a:lnTo>
                  <a:pt x="1413" y="840"/>
                </a:lnTo>
                <a:lnTo>
                  <a:pt x="1409" y="870"/>
                </a:lnTo>
                <a:lnTo>
                  <a:pt x="1403" y="902"/>
                </a:lnTo>
                <a:lnTo>
                  <a:pt x="1397" y="932"/>
                </a:lnTo>
                <a:lnTo>
                  <a:pt x="1389" y="962"/>
                </a:lnTo>
                <a:lnTo>
                  <a:pt x="1379" y="990"/>
                </a:lnTo>
                <a:lnTo>
                  <a:pt x="1367" y="1020"/>
                </a:lnTo>
                <a:lnTo>
                  <a:pt x="1355" y="1048"/>
                </a:lnTo>
                <a:lnTo>
                  <a:pt x="1341" y="1076"/>
                </a:lnTo>
                <a:lnTo>
                  <a:pt x="1325" y="1104"/>
                </a:lnTo>
                <a:lnTo>
                  <a:pt x="1309" y="1132"/>
                </a:lnTo>
                <a:lnTo>
                  <a:pt x="1289" y="1158"/>
                </a:lnTo>
                <a:lnTo>
                  <a:pt x="1269" y="1184"/>
                </a:lnTo>
                <a:lnTo>
                  <a:pt x="1269" y="118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latin typeface="微软雅黑 Light" panose="020B0502040204020203" pitchFamily="34" charset="-122"/>
              <a:ea typeface="微软雅黑 Light" panose="020B0502040204020203" pitchFamily="34" charset="-122"/>
            </a:endParaRPr>
          </a:p>
        </p:txBody>
      </p:sp>
      <p:sp>
        <p:nvSpPr>
          <p:cNvPr id="18" name="Shape 2851">
            <a:extLst>
              <a:ext uri="{FF2B5EF4-FFF2-40B4-BE49-F238E27FC236}">
                <a16:creationId xmlns:a16="http://schemas.microsoft.com/office/drawing/2014/main" id="{D5ACFF5C-195B-452A-AAA8-2FD0BEDCEDA8}"/>
              </a:ext>
            </a:extLst>
          </p:cNvPr>
          <p:cNvSpPr/>
          <p:nvPr/>
        </p:nvSpPr>
        <p:spPr>
          <a:xfrm>
            <a:off x="7380627" y="3464240"/>
            <a:ext cx="347980" cy="347978"/>
          </a:xfrm>
          <a:custGeom>
            <a:avLst/>
            <a:gdLst/>
            <a:ahLst/>
            <a:cxnLst>
              <a:cxn ang="0">
                <a:pos x="wd2" y="hd2"/>
              </a:cxn>
              <a:cxn ang="5400000">
                <a:pos x="wd2" y="hd2"/>
              </a:cxn>
              <a:cxn ang="10800000">
                <a:pos x="wd2" y="hd2"/>
              </a:cxn>
              <a:cxn ang="16200000">
                <a:pos x="wd2" y="hd2"/>
              </a:cxn>
            </a:cxnLst>
            <a:rect l="0" t="0" r="r" b="b"/>
            <a:pathLst>
              <a:path w="21600" h="21600" extrusionOk="0">
                <a:moveTo>
                  <a:pt x="5891" y="10309"/>
                </a:moveTo>
                <a:lnTo>
                  <a:pt x="4909" y="10309"/>
                </a:lnTo>
                <a:cubicBezTo>
                  <a:pt x="4638" y="10309"/>
                  <a:pt x="4418" y="10529"/>
                  <a:pt x="4418" y="10800"/>
                </a:cubicBezTo>
                <a:cubicBezTo>
                  <a:pt x="4418" y="11071"/>
                  <a:pt x="4638" y="11291"/>
                  <a:pt x="4909" y="11291"/>
                </a:cubicBezTo>
                <a:lnTo>
                  <a:pt x="5891" y="11291"/>
                </a:lnTo>
                <a:cubicBezTo>
                  <a:pt x="8331" y="11291"/>
                  <a:pt x="10309" y="13269"/>
                  <a:pt x="10309" y="15709"/>
                </a:cubicBezTo>
                <a:lnTo>
                  <a:pt x="10309" y="16691"/>
                </a:lnTo>
                <a:cubicBezTo>
                  <a:pt x="10309" y="16962"/>
                  <a:pt x="10529" y="17182"/>
                  <a:pt x="10800" y="17182"/>
                </a:cubicBezTo>
                <a:cubicBezTo>
                  <a:pt x="11071" y="17182"/>
                  <a:pt x="11291" y="16962"/>
                  <a:pt x="11291" y="16691"/>
                </a:cubicBezTo>
                <a:lnTo>
                  <a:pt x="11291" y="15709"/>
                </a:lnTo>
                <a:cubicBezTo>
                  <a:pt x="11291" y="12727"/>
                  <a:pt x="8873" y="10309"/>
                  <a:pt x="5891" y="10309"/>
                </a:cubicBezTo>
                <a:moveTo>
                  <a:pt x="5891" y="7364"/>
                </a:moveTo>
                <a:lnTo>
                  <a:pt x="4909" y="7364"/>
                </a:lnTo>
                <a:cubicBezTo>
                  <a:pt x="4638" y="7364"/>
                  <a:pt x="4418" y="7583"/>
                  <a:pt x="4418" y="7855"/>
                </a:cubicBezTo>
                <a:cubicBezTo>
                  <a:pt x="4418" y="8126"/>
                  <a:pt x="4638" y="8345"/>
                  <a:pt x="4909" y="8345"/>
                </a:cubicBezTo>
                <a:lnTo>
                  <a:pt x="5891" y="8345"/>
                </a:lnTo>
                <a:cubicBezTo>
                  <a:pt x="9958" y="8345"/>
                  <a:pt x="13255" y="11642"/>
                  <a:pt x="13255" y="15709"/>
                </a:cubicBezTo>
                <a:lnTo>
                  <a:pt x="13255" y="16691"/>
                </a:lnTo>
                <a:cubicBezTo>
                  <a:pt x="13255" y="16962"/>
                  <a:pt x="13475" y="17182"/>
                  <a:pt x="13745" y="17182"/>
                </a:cubicBezTo>
                <a:cubicBezTo>
                  <a:pt x="14016" y="17182"/>
                  <a:pt x="14236" y="16962"/>
                  <a:pt x="14236" y="16691"/>
                </a:cubicBezTo>
                <a:lnTo>
                  <a:pt x="14236" y="15709"/>
                </a:lnTo>
                <a:cubicBezTo>
                  <a:pt x="14236" y="11100"/>
                  <a:pt x="10500" y="7364"/>
                  <a:pt x="5891" y="7364"/>
                </a:cubicBezTo>
                <a:moveTo>
                  <a:pt x="6382" y="16200"/>
                </a:moveTo>
                <a:cubicBezTo>
                  <a:pt x="5840" y="16200"/>
                  <a:pt x="5400" y="15761"/>
                  <a:pt x="5400" y="15218"/>
                </a:cubicBezTo>
                <a:cubicBezTo>
                  <a:pt x="5400" y="14676"/>
                  <a:pt x="5840" y="14236"/>
                  <a:pt x="6382" y="14236"/>
                </a:cubicBezTo>
                <a:cubicBezTo>
                  <a:pt x="6924" y="14236"/>
                  <a:pt x="7364" y="14676"/>
                  <a:pt x="7364" y="15218"/>
                </a:cubicBezTo>
                <a:cubicBezTo>
                  <a:pt x="7364" y="15761"/>
                  <a:pt x="6924" y="16200"/>
                  <a:pt x="6382" y="16200"/>
                </a:cubicBezTo>
                <a:moveTo>
                  <a:pt x="6382" y="13255"/>
                </a:moveTo>
                <a:cubicBezTo>
                  <a:pt x="5297" y="13255"/>
                  <a:pt x="4418" y="14134"/>
                  <a:pt x="4418" y="15218"/>
                </a:cubicBezTo>
                <a:cubicBezTo>
                  <a:pt x="4418" y="16303"/>
                  <a:pt x="5297" y="17182"/>
                  <a:pt x="6382" y="17182"/>
                </a:cubicBezTo>
                <a:cubicBezTo>
                  <a:pt x="7466" y="17182"/>
                  <a:pt x="8345" y="16303"/>
                  <a:pt x="8345" y="15218"/>
                </a:cubicBezTo>
                <a:cubicBezTo>
                  <a:pt x="8345" y="14134"/>
                  <a:pt x="7466" y="13255"/>
                  <a:pt x="6382" y="13255"/>
                </a:cubicBezTo>
                <a:moveTo>
                  <a:pt x="5891" y="4418"/>
                </a:moveTo>
                <a:lnTo>
                  <a:pt x="4909" y="4418"/>
                </a:lnTo>
                <a:cubicBezTo>
                  <a:pt x="4638" y="4418"/>
                  <a:pt x="4418" y="4638"/>
                  <a:pt x="4418" y="4909"/>
                </a:cubicBezTo>
                <a:cubicBezTo>
                  <a:pt x="4418" y="5180"/>
                  <a:pt x="4638" y="5400"/>
                  <a:pt x="4909" y="5400"/>
                </a:cubicBezTo>
                <a:lnTo>
                  <a:pt x="5891" y="5400"/>
                </a:lnTo>
                <a:cubicBezTo>
                  <a:pt x="11585" y="5400"/>
                  <a:pt x="16200" y="10016"/>
                  <a:pt x="16200" y="15709"/>
                </a:cubicBezTo>
                <a:lnTo>
                  <a:pt x="16200" y="16691"/>
                </a:lnTo>
                <a:cubicBezTo>
                  <a:pt x="16200" y="16962"/>
                  <a:pt x="16420" y="17182"/>
                  <a:pt x="16691" y="17182"/>
                </a:cubicBezTo>
                <a:cubicBezTo>
                  <a:pt x="16962" y="17182"/>
                  <a:pt x="17182" y="16962"/>
                  <a:pt x="17182" y="16691"/>
                </a:cubicBezTo>
                <a:lnTo>
                  <a:pt x="17182" y="15709"/>
                </a:lnTo>
                <a:cubicBezTo>
                  <a:pt x="17182" y="9473"/>
                  <a:pt x="12127" y="4418"/>
                  <a:pt x="5891"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微软雅黑 Light" panose="020B0502040204020203" pitchFamily="34" charset="-122"/>
              <a:ea typeface="微软雅黑 Light" panose="020B0502040204020203" pitchFamily="34" charset="-122"/>
              <a:cs typeface="Gill Sans"/>
              <a:sym typeface="Gill Sans"/>
            </a:endParaRPr>
          </a:p>
        </p:txBody>
      </p:sp>
      <p:sp>
        <p:nvSpPr>
          <p:cNvPr id="20" name="Shape 2853">
            <a:extLst>
              <a:ext uri="{FF2B5EF4-FFF2-40B4-BE49-F238E27FC236}">
                <a16:creationId xmlns:a16="http://schemas.microsoft.com/office/drawing/2014/main" id="{CE256420-8975-4B03-93AB-349982393A38}"/>
              </a:ext>
            </a:extLst>
          </p:cNvPr>
          <p:cNvSpPr/>
          <p:nvPr/>
        </p:nvSpPr>
        <p:spPr>
          <a:xfrm>
            <a:off x="5964863" y="2379675"/>
            <a:ext cx="284710" cy="347978"/>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3" y="4418"/>
                  <a:pt x="16200" y="6396"/>
                  <a:pt x="16200" y="8836"/>
                </a:cubicBezTo>
                <a:cubicBezTo>
                  <a:pt x="16200" y="10094"/>
                  <a:pt x="15555" y="11226"/>
                  <a:pt x="14524" y="12030"/>
                </a:cubicBezTo>
                <a:cubicBezTo>
                  <a:pt x="14780" y="12280"/>
                  <a:pt x="14989" y="12568"/>
                  <a:pt x="15154" y="12887"/>
                </a:cubicBezTo>
                <a:cubicBezTo>
                  <a:pt x="16528" y="11898"/>
                  <a:pt x="17400" y="10452"/>
                  <a:pt x="17400" y="8836"/>
                </a:cubicBezTo>
                <a:moveTo>
                  <a:pt x="10800" y="0"/>
                </a:moveTo>
                <a:cubicBezTo>
                  <a:pt x="4835" y="0"/>
                  <a:pt x="0" y="3957"/>
                  <a:pt x="0" y="8836"/>
                </a:cubicBezTo>
                <a:cubicBezTo>
                  <a:pt x="0" y="12363"/>
                  <a:pt x="2531" y="15397"/>
                  <a:pt x="6181" y="16815"/>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3" y="16809"/>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chemeClr val="accent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微软雅黑 Light" panose="020B0502040204020203" pitchFamily="34" charset="-122"/>
              <a:ea typeface="微软雅黑 Light" panose="020B0502040204020203" pitchFamily="34" charset="-122"/>
              <a:cs typeface="Gill Sans"/>
              <a:sym typeface="Gill Sans"/>
            </a:endParaRPr>
          </a:p>
        </p:txBody>
      </p:sp>
      <p:sp>
        <p:nvSpPr>
          <p:cNvPr id="22" name="Shape 2856">
            <a:extLst>
              <a:ext uri="{FF2B5EF4-FFF2-40B4-BE49-F238E27FC236}">
                <a16:creationId xmlns:a16="http://schemas.microsoft.com/office/drawing/2014/main" id="{968F33A0-3C90-4E4A-9122-42488625F295}"/>
              </a:ext>
            </a:extLst>
          </p:cNvPr>
          <p:cNvSpPr/>
          <p:nvPr/>
        </p:nvSpPr>
        <p:spPr>
          <a:xfrm>
            <a:off x="5019168" y="5234510"/>
            <a:ext cx="347980" cy="347978"/>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chemeClr val="accent2"/>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微软雅黑 Light" panose="020B0502040204020203" pitchFamily="34" charset="-122"/>
              <a:ea typeface="微软雅黑 Light" panose="020B0502040204020203" pitchFamily="34" charset="-122"/>
              <a:cs typeface="Gill Sans"/>
              <a:sym typeface="Gill Sans"/>
            </a:endParaRPr>
          </a:p>
        </p:txBody>
      </p:sp>
      <p:sp>
        <p:nvSpPr>
          <p:cNvPr id="23" name="Shape 2857">
            <a:extLst>
              <a:ext uri="{FF2B5EF4-FFF2-40B4-BE49-F238E27FC236}">
                <a16:creationId xmlns:a16="http://schemas.microsoft.com/office/drawing/2014/main" id="{3BA54DD4-E191-44AA-997C-E075930AD105}"/>
              </a:ext>
            </a:extLst>
          </p:cNvPr>
          <p:cNvSpPr/>
          <p:nvPr/>
        </p:nvSpPr>
        <p:spPr>
          <a:xfrm>
            <a:off x="4461820" y="3470710"/>
            <a:ext cx="347980" cy="347978"/>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微软雅黑 Light" panose="020B0502040204020203" pitchFamily="34" charset="-122"/>
              <a:ea typeface="微软雅黑 Light" panose="020B0502040204020203" pitchFamily="34" charset="-122"/>
              <a:cs typeface="Gill Sans"/>
              <a:sym typeface="Gill Sans"/>
            </a:endParaRPr>
          </a:p>
        </p:txBody>
      </p:sp>
      <p:sp>
        <p:nvSpPr>
          <p:cNvPr id="28" name="Shape 2858">
            <a:extLst>
              <a:ext uri="{FF2B5EF4-FFF2-40B4-BE49-F238E27FC236}">
                <a16:creationId xmlns:a16="http://schemas.microsoft.com/office/drawing/2014/main" id="{AF31C144-6706-451B-AF30-FB0706F17133}"/>
              </a:ext>
            </a:extLst>
          </p:cNvPr>
          <p:cNvSpPr/>
          <p:nvPr/>
        </p:nvSpPr>
        <p:spPr>
          <a:xfrm>
            <a:off x="6854915" y="5195762"/>
            <a:ext cx="284710" cy="34797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chemeClr val="accent1"/>
          </a:solidFill>
          <a:ln w="12700">
            <a:miter lim="400000"/>
          </a:ln>
        </p:spPr>
        <p:txBody>
          <a:bodyPr lIns="19045" tIns="19045" rIns="19045" bIns="19045" anchor="ctr"/>
          <a:lstStyle/>
          <a:p>
            <a:pPr defTabSz="228532"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微软雅黑 Light" panose="020B0502040204020203" pitchFamily="34" charset="-122"/>
              <a:ea typeface="微软雅黑 Light" panose="020B0502040204020203" pitchFamily="34" charset="-122"/>
              <a:cs typeface="Gill Sans"/>
              <a:sym typeface="Gill Sans"/>
            </a:endParaRPr>
          </a:p>
        </p:txBody>
      </p:sp>
      <p:sp>
        <p:nvSpPr>
          <p:cNvPr id="29" name="Rectangle 11">
            <a:extLst>
              <a:ext uri="{FF2B5EF4-FFF2-40B4-BE49-F238E27FC236}">
                <a16:creationId xmlns:a16="http://schemas.microsoft.com/office/drawing/2014/main" id="{18BFAAA5-133F-43B0-9997-4103A3DF5247}"/>
              </a:ext>
            </a:extLst>
          </p:cNvPr>
          <p:cNvSpPr/>
          <p:nvPr/>
        </p:nvSpPr>
        <p:spPr>
          <a:xfrm>
            <a:off x="6822835" y="2008683"/>
            <a:ext cx="2347553" cy="891911"/>
          </a:xfrm>
          <a:prstGeom prst="rect">
            <a:avLst/>
          </a:prstGeom>
        </p:spPr>
        <p:txBody>
          <a:bodyPr wrap="square">
            <a:spAutoFit/>
          </a:bodyPr>
          <a:lstStyle/>
          <a:p>
            <a:pP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0" name="Rectangle 11">
            <a:extLst>
              <a:ext uri="{FF2B5EF4-FFF2-40B4-BE49-F238E27FC236}">
                <a16:creationId xmlns:a16="http://schemas.microsoft.com/office/drawing/2014/main" id="{36138E2D-430E-4B41-933A-497E1C4406D0}"/>
              </a:ext>
            </a:extLst>
          </p:cNvPr>
          <p:cNvSpPr/>
          <p:nvPr/>
        </p:nvSpPr>
        <p:spPr>
          <a:xfrm>
            <a:off x="6822835" y="1632573"/>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31" name="Rectangle 11">
            <a:extLst>
              <a:ext uri="{FF2B5EF4-FFF2-40B4-BE49-F238E27FC236}">
                <a16:creationId xmlns:a16="http://schemas.microsoft.com/office/drawing/2014/main" id="{A411ED06-1659-4AB6-91B9-E013E88B3829}"/>
              </a:ext>
            </a:extLst>
          </p:cNvPr>
          <p:cNvSpPr/>
          <p:nvPr/>
        </p:nvSpPr>
        <p:spPr>
          <a:xfrm>
            <a:off x="8277442" y="3436224"/>
            <a:ext cx="2347553" cy="891911"/>
          </a:xfrm>
          <a:prstGeom prst="rect">
            <a:avLst/>
          </a:prstGeom>
        </p:spPr>
        <p:txBody>
          <a:bodyPr wrap="square">
            <a:spAutoFit/>
          </a:bodyPr>
          <a:lstStyle/>
          <a:p>
            <a:pP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2" name="Rectangle 11">
            <a:extLst>
              <a:ext uri="{FF2B5EF4-FFF2-40B4-BE49-F238E27FC236}">
                <a16:creationId xmlns:a16="http://schemas.microsoft.com/office/drawing/2014/main" id="{C0792CA5-CBFB-4672-B314-534F39BAAFFD}"/>
              </a:ext>
            </a:extLst>
          </p:cNvPr>
          <p:cNvSpPr/>
          <p:nvPr/>
        </p:nvSpPr>
        <p:spPr>
          <a:xfrm>
            <a:off x="8277442" y="3060114"/>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33" name="Rectangle 11">
            <a:extLst>
              <a:ext uri="{FF2B5EF4-FFF2-40B4-BE49-F238E27FC236}">
                <a16:creationId xmlns:a16="http://schemas.microsoft.com/office/drawing/2014/main" id="{8C2C6791-1E3C-46D9-ACEA-6096B4E9EFF3}"/>
              </a:ext>
            </a:extLst>
          </p:cNvPr>
          <p:cNvSpPr/>
          <p:nvPr/>
        </p:nvSpPr>
        <p:spPr>
          <a:xfrm>
            <a:off x="7728607" y="5303968"/>
            <a:ext cx="2347553" cy="891911"/>
          </a:xfrm>
          <a:prstGeom prst="rect">
            <a:avLst/>
          </a:prstGeom>
        </p:spPr>
        <p:txBody>
          <a:bodyPr wrap="square">
            <a:spAutoFit/>
          </a:bodyPr>
          <a:lstStyle/>
          <a:p>
            <a:pP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4" name="Rectangle 11">
            <a:extLst>
              <a:ext uri="{FF2B5EF4-FFF2-40B4-BE49-F238E27FC236}">
                <a16:creationId xmlns:a16="http://schemas.microsoft.com/office/drawing/2014/main" id="{072F3924-0557-42D8-BF4F-8D0D0598BF67}"/>
              </a:ext>
            </a:extLst>
          </p:cNvPr>
          <p:cNvSpPr/>
          <p:nvPr/>
        </p:nvSpPr>
        <p:spPr>
          <a:xfrm>
            <a:off x="7728607" y="492785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35" name="Rectangle 11">
            <a:extLst>
              <a:ext uri="{FF2B5EF4-FFF2-40B4-BE49-F238E27FC236}">
                <a16:creationId xmlns:a16="http://schemas.microsoft.com/office/drawing/2014/main" id="{CB0EBDF6-1063-47CE-AAF0-1D18EC6D670C}"/>
              </a:ext>
            </a:extLst>
          </p:cNvPr>
          <p:cNvSpPr/>
          <p:nvPr/>
        </p:nvSpPr>
        <p:spPr>
          <a:xfrm>
            <a:off x="1339592" y="3436224"/>
            <a:ext cx="2347553" cy="891911"/>
          </a:xfrm>
          <a:prstGeom prst="rect">
            <a:avLst/>
          </a:prstGeom>
        </p:spPr>
        <p:txBody>
          <a:bodyPr wrap="square">
            <a:spAutoFit/>
          </a:bodyPr>
          <a:lstStyle/>
          <a:p>
            <a:pPr algn="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6" name="Rectangle 11">
            <a:extLst>
              <a:ext uri="{FF2B5EF4-FFF2-40B4-BE49-F238E27FC236}">
                <a16:creationId xmlns:a16="http://schemas.microsoft.com/office/drawing/2014/main" id="{A29DDC08-AA27-4381-8B15-99EA5E93D3B8}"/>
              </a:ext>
            </a:extLst>
          </p:cNvPr>
          <p:cNvSpPr/>
          <p:nvPr/>
        </p:nvSpPr>
        <p:spPr>
          <a:xfrm>
            <a:off x="2337564" y="3060114"/>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37" name="Rectangle 11">
            <a:extLst>
              <a:ext uri="{FF2B5EF4-FFF2-40B4-BE49-F238E27FC236}">
                <a16:creationId xmlns:a16="http://schemas.microsoft.com/office/drawing/2014/main" id="{53558766-30BC-42B1-B799-1E7A539C4712}"/>
              </a:ext>
            </a:extLst>
          </p:cNvPr>
          <p:cNvSpPr/>
          <p:nvPr/>
        </p:nvSpPr>
        <p:spPr>
          <a:xfrm>
            <a:off x="2081615" y="5303968"/>
            <a:ext cx="2347553" cy="891911"/>
          </a:xfrm>
          <a:prstGeom prst="rect">
            <a:avLst/>
          </a:prstGeom>
        </p:spPr>
        <p:txBody>
          <a:bodyPr wrap="square">
            <a:spAutoFit/>
          </a:bodyPr>
          <a:lstStyle/>
          <a:p>
            <a:pPr algn="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8" name="Rectangle 11">
            <a:extLst>
              <a:ext uri="{FF2B5EF4-FFF2-40B4-BE49-F238E27FC236}">
                <a16:creationId xmlns:a16="http://schemas.microsoft.com/office/drawing/2014/main" id="{8AFF1C25-5EA1-4B5A-8DE2-5DF79B9CA94E}"/>
              </a:ext>
            </a:extLst>
          </p:cNvPr>
          <p:cNvSpPr/>
          <p:nvPr/>
        </p:nvSpPr>
        <p:spPr>
          <a:xfrm>
            <a:off x="3079587" y="4927858"/>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Tree>
    <p:extLst>
      <p:ext uri="{BB962C8B-B14F-4D97-AF65-F5344CB8AC3E}">
        <p14:creationId xmlns:p14="http://schemas.microsoft.com/office/powerpoint/2010/main" val="148390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a:extLst>
              <a:ext uri="{FF2B5EF4-FFF2-40B4-BE49-F238E27FC236}">
                <a16:creationId xmlns:a16="http://schemas.microsoft.com/office/drawing/2014/main" id="{33AE35B8-C699-4867-9630-7FFB22460F05}"/>
              </a:ext>
            </a:extLst>
          </p:cNvPr>
          <p:cNvSpPr/>
          <p:nvPr/>
        </p:nvSpPr>
        <p:spPr>
          <a:xfrm rot="10800000" flipV="1">
            <a:off x="8199120" y="4122452"/>
            <a:ext cx="2735548" cy="2735548"/>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0035AB81-9783-4665-A53F-2E5EE52AFBB1}"/>
              </a:ext>
            </a:extLst>
          </p:cNvPr>
          <p:cNvSpPr/>
          <p:nvPr/>
        </p:nvSpPr>
        <p:spPr>
          <a:xfrm rot="10800000" flipV="1">
            <a:off x="8674867" y="3340867"/>
            <a:ext cx="3517133" cy="3517133"/>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a:extLst>
              <a:ext uri="{FF2B5EF4-FFF2-40B4-BE49-F238E27FC236}">
                <a16:creationId xmlns:a16="http://schemas.microsoft.com/office/drawing/2014/main" id="{69BEA87E-CE2A-448B-8F11-40109C8FB34B}"/>
              </a:ext>
            </a:extLst>
          </p:cNvPr>
          <p:cNvSpPr/>
          <p:nvPr/>
        </p:nvSpPr>
        <p:spPr>
          <a:xfrm rot="10800000" flipV="1">
            <a:off x="10255028" y="4921028"/>
            <a:ext cx="1936972" cy="193697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5D880B4B-898F-4831-9EE9-B70E5E8AB60A}"/>
              </a:ext>
            </a:extLst>
          </p:cNvPr>
          <p:cNvSpPr/>
          <p:nvPr/>
        </p:nvSpPr>
        <p:spPr>
          <a:xfrm flipV="1">
            <a:off x="1931950" y="0"/>
            <a:ext cx="1969490" cy="196949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a:extLst>
              <a:ext uri="{FF2B5EF4-FFF2-40B4-BE49-F238E27FC236}">
                <a16:creationId xmlns:a16="http://schemas.microsoft.com/office/drawing/2014/main" id="{7E479F97-807F-4FAF-AF30-0933C7AD1B16}"/>
              </a:ext>
            </a:extLst>
          </p:cNvPr>
          <p:cNvSpPr/>
          <p:nvPr/>
        </p:nvSpPr>
        <p:spPr>
          <a:xfrm rot="8100000" flipV="1">
            <a:off x="-865231" y="1818355"/>
            <a:ext cx="1729635" cy="1729635"/>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88DD7EBC-CDD9-4C4C-8C4D-2207DF0B142E}"/>
              </a:ext>
            </a:extLst>
          </p:cNvPr>
          <p:cNvSpPr/>
          <p:nvPr/>
        </p:nvSpPr>
        <p:spPr>
          <a:xfrm flipV="1">
            <a:off x="-412" y="0"/>
            <a:ext cx="3441336" cy="3441336"/>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36A6A064-4ACD-44FC-9CBC-09C6E2EEB477}"/>
              </a:ext>
            </a:extLst>
          </p:cNvPr>
          <p:cNvSpPr/>
          <p:nvPr/>
        </p:nvSpPr>
        <p:spPr>
          <a:xfrm flipV="1">
            <a:off x="-414"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a:extLst>
              <a:ext uri="{FF2B5EF4-FFF2-40B4-BE49-F238E27FC236}">
                <a16:creationId xmlns:a16="http://schemas.microsoft.com/office/drawing/2014/main" id="{8A6EE656-79A1-468C-BD4C-F8B31CA505FC}"/>
              </a:ext>
            </a:extLst>
          </p:cNvPr>
          <p:cNvSpPr/>
          <p:nvPr/>
        </p:nvSpPr>
        <p:spPr>
          <a:xfrm flipV="1">
            <a:off x="-414" y="788769"/>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a:extLst>
              <a:ext uri="{FF2B5EF4-FFF2-40B4-BE49-F238E27FC236}">
                <a16:creationId xmlns:a16="http://schemas.microsoft.com/office/drawing/2014/main" id="{C7D50A82-2A2D-4905-BA67-3C46EA9AEC60}"/>
              </a:ext>
            </a:extLst>
          </p:cNvPr>
          <p:cNvSpPr/>
          <p:nvPr/>
        </p:nvSpPr>
        <p:spPr>
          <a:xfrm flipV="1">
            <a:off x="788520"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1B672EC7-C969-434F-889A-BB61AB43FF3C}"/>
              </a:ext>
            </a:extLst>
          </p:cNvPr>
          <p:cNvGrpSpPr/>
          <p:nvPr/>
        </p:nvGrpSpPr>
        <p:grpSpPr>
          <a:xfrm>
            <a:off x="3233194" y="1868920"/>
            <a:ext cx="5725610" cy="2919242"/>
            <a:chOff x="3667841" y="2147768"/>
            <a:chExt cx="4856317" cy="2476026"/>
          </a:xfrm>
        </p:grpSpPr>
        <p:grpSp>
          <p:nvGrpSpPr>
            <p:cNvPr id="37" name="组合 36">
              <a:extLst>
                <a:ext uri="{FF2B5EF4-FFF2-40B4-BE49-F238E27FC236}">
                  <a16:creationId xmlns:a16="http://schemas.microsoft.com/office/drawing/2014/main" id="{38A50B8C-5021-45A7-A7AB-5027E50ADAF1}"/>
                </a:ext>
              </a:extLst>
            </p:cNvPr>
            <p:cNvGrpSpPr/>
            <p:nvPr/>
          </p:nvGrpSpPr>
          <p:grpSpPr>
            <a:xfrm>
              <a:off x="5194210" y="2147768"/>
              <a:ext cx="2580966" cy="1286620"/>
              <a:chOff x="5001446" y="1949564"/>
              <a:chExt cx="2966493" cy="1478806"/>
            </a:xfrm>
          </p:grpSpPr>
          <p:sp>
            <p:nvSpPr>
              <p:cNvPr id="40" name="矩形 39">
                <a:extLst>
                  <a:ext uri="{FF2B5EF4-FFF2-40B4-BE49-F238E27FC236}">
                    <a16:creationId xmlns:a16="http://schemas.microsoft.com/office/drawing/2014/main" id="{F5832CF9-AD92-41AC-9A52-F769D66F33F8}"/>
                  </a:ext>
                </a:extLst>
              </p:cNvPr>
              <p:cNvSpPr/>
              <p:nvPr/>
            </p:nvSpPr>
            <p:spPr>
              <a:xfrm>
                <a:off x="5370151" y="1949564"/>
                <a:ext cx="1451697" cy="900126"/>
              </a:xfrm>
              <a:prstGeom prst="rect">
                <a:avLst/>
              </a:prstGeom>
            </p:spPr>
            <p:txBody>
              <a:bodyPr wrap="square">
                <a:spAutoFit/>
              </a:bodyPr>
              <a:lstStyle/>
              <a:p>
                <a:pPr algn="ctr"/>
                <a:r>
                  <a:rPr lang="en-US" altLang="zh-CN" sz="5400" dirty="0">
                    <a:solidFill>
                      <a:schemeClr val="accent1"/>
                    </a:solidFill>
                    <a:latin typeface="华文细黑" panose="02010600040101010101" pitchFamily="2" charset="-122"/>
                    <a:ea typeface="华文细黑" panose="02010600040101010101" pitchFamily="2" charset="-122"/>
                  </a:rPr>
                  <a:t>02</a:t>
                </a:r>
                <a:endParaRPr lang="zh-CN" altLang="en-US" sz="5400" dirty="0">
                  <a:solidFill>
                    <a:schemeClr val="accent1"/>
                  </a:solidFill>
                  <a:latin typeface="华文细黑" panose="02010600040101010101" pitchFamily="2" charset="-122"/>
                  <a:ea typeface="华文细黑" panose="02010600040101010101" pitchFamily="2" charset="-122"/>
                </a:endParaRPr>
              </a:p>
            </p:txBody>
          </p:sp>
          <p:cxnSp>
            <p:nvCxnSpPr>
              <p:cNvPr id="41" name="直接连接符 40">
                <a:extLst>
                  <a:ext uri="{FF2B5EF4-FFF2-40B4-BE49-F238E27FC236}">
                    <a16:creationId xmlns:a16="http://schemas.microsoft.com/office/drawing/2014/main" id="{162760EE-A1C7-4860-8493-18FE55DEB327}"/>
                  </a:ext>
                </a:extLst>
              </p:cNvPr>
              <p:cNvCxnSpPr>
                <a:cxnSpLocks/>
              </p:cNvCxnSpPr>
              <p:nvPr/>
            </p:nvCxnSpPr>
            <p:spPr>
              <a:xfrm>
                <a:off x="5083807" y="2787260"/>
                <a:ext cx="202438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852E61C9-BAD5-4726-AC51-AC35EC9EDBE4}"/>
                  </a:ext>
                </a:extLst>
              </p:cNvPr>
              <p:cNvSpPr/>
              <p:nvPr/>
            </p:nvSpPr>
            <p:spPr>
              <a:xfrm>
                <a:off x="6516242" y="2018173"/>
                <a:ext cx="1451697" cy="1410197"/>
              </a:xfrm>
              <a:prstGeom prst="rect">
                <a:avLst/>
              </a:prstGeom>
            </p:spPr>
            <p:txBody>
              <a:bodyPr wrap="square">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a:t>
                </a:r>
                <a:endParaRPr lang="zh-CN" altLang="en-US" sz="8800" dirty="0">
                  <a:solidFill>
                    <a:schemeClr val="accent1"/>
                  </a:solid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1988155E-8630-47B8-B430-F56C0DE0D8B9}"/>
                  </a:ext>
                </a:extLst>
              </p:cNvPr>
              <p:cNvSpPr/>
              <p:nvPr/>
            </p:nvSpPr>
            <p:spPr>
              <a:xfrm>
                <a:off x="5001446" y="2018173"/>
                <a:ext cx="1451697" cy="1410196"/>
              </a:xfrm>
              <a:prstGeom prst="rect">
                <a:avLst/>
              </a:prstGeom>
            </p:spPr>
            <p:txBody>
              <a:bodyPr wrap="square">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a:t>
                </a:r>
                <a:endParaRPr lang="zh-CN" altLang="en-US" sz="8800" dirty="0">
                  <a:solidFill>
                    <a:schemeClr val="accent1"/>
                  </a:solidFill>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DE21E83A-337E-4BAB-9D36-C567CF87D2BF}"/>
                </a:ext>
              </a:extLst>
            </p:cNvPr>
            <p:cNvSpPr txBox="1"/>
            <p:nvPr/>
          </p:nvSpPr>
          <p:spPr>
            <a:xfrm>
              <a:off x="4112871" y="3136046"/>
              <a:ext cx="3966258" cy="652620"/>
            </a:xfrm>
            <a:prstGeom prst="rect">
              <a:avLst/>
            </a:prstGeom>
            <a:noFill/>
          </p:spPr>
          <p:txBody>
            <a:bodyPr wrap="square" rtlCol="0">
              <a:spAutoFit/>
            </a:bodyPr>
            <a:lstStyle/>
            <a:p>
              <a:pPr algn="ctr"/>
              <a:r>
                <a:rPr lang="zh-CN" altLang="en-US" sz="4400" dirty="0">
                  <a:solidFill>
                    <a:schemeClr val="accent1"/>
                  </a:solidFill>
                  <a:latin typeface="微软雅黑" panose="020B0503020204020204" pitchFamily="34" charset="-122"/>
                  <a:ea typeface="微软雅黑" panose="020B0503020204020204" pitchFamily="34" charset="-122"/>
                </a:rPr>
                <a:t>后续工作目标</a:t>
              </a:r>
            </a:p>
          </p:txBody>
        </p:sp>
        <p:sp>
          <p:nvSpPr>
            <p:cNvPr id="39" name="文本框 38">
              <a:extLst>
                <a:ext uri="{FF2B5EF4-FFF2-40B4-BE49-F238E27FC236}">
                  <a16:creationId xmlns:a16="http://schemas.microsoft.com/office/drawing/2014/main" id="{8E4DFE2E-BBDE-459E-9B16-9EF3227E8D84}"/>
                </a:ext>
              </a:extLst>
            </p:cNvPr>
            <p:cNvSpPr txBox="1"/>
            <p:nvPr/>
          </p:nvSpPr>
          <p:spPr>
            <a:xfrm>
              <a:off x="3667841" y="3800894"/>
              <a:ext cx="4856317" cy="82290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r>
                <a:rPr lang="en-US" altLang="zh-CN" sz="1000" b="0" dirty="0">
                  <a:solidFill>
                    <a:schemeClr val="tx1">
                      <a:lumMod val="75000"/>
                      <a:lumOff val="25000"/>
                    </a:schemeClr>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p>
          </p:txBody>
        </p:sp>
      </p:grpSp>
    </p:spTree>
    <p:extLst>
      <p:ext uri="{BB962C8B-B14F-4D97-AF65-F5344CB8AC3E}">
        <p14:creationId xmlns:p14="http://schemas.microsoft.com/office/powerpoint/2010/main" val="152148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4D245896-BB36-48B5-9498-083A97F3B7B5}"/>
              </a:ext>
            </a:extLst>
          </p:cNvPr>
          <p:cNvGrpSpPr/>
          <p:nvPr/>
        </p:nvGrpSpPr>
        <p:grpSpPr>
          <a:xfrm>
            <a:off x="366776" y="486247"/>
            <a:ext cx="1062574" cy="847972"/>
            <a:chOff x="505762" y="552565"/>
            <a:chExt cx="927289" cy="740010"/>
          </a:xfrm>
        </p:grpSpPr>
        <p:sp>
          <p:nvSpPr>
            <p:cNvPr id="9" name="菱形 16">
              <a:extLst>
                <a:ext uri="{FF2B5EF4-FFF2-40B4-BE49-F238E27FC236}">
                  <a16:creationId xmlns:a16="http://schemas.microsoft.com/office/drawing/2014/main" id="{2CECE892-D6F2-4BC2-B591-237FB5E690D4}"/>
                </a:ext>
              </a:extLst>
            </p:cNvPr>
            <p:cNvSpPr/>
            <p:nvPr/>
          </p:nvSpPr>
          <p:spPr>
            <a:xfrm>
              <a:off x="826209" y="632254"/>
              <a:ext cx="606842" cy="606842"/>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 name="菱形 17">
              <a:extLst>
                <a:ext uri="{FF2B5EF4-FFF2-40B4-BE49-F238E27FC236}">
                  <a16:creationId xmlns:a16="http://schemas.microsoft.com/office/drawing/2014/main" id="{EC084217-7F4C-42E1-9E0F-0F0A89ECDA3A}"/>
                </a:ext>
              </a:extLst>
            </p:cNvPr>
            <p:cNvSpPr/>
            <p:nvPr/>
          </p:nvSpPr>
          <p:spPr>
            <a:xfrm>
              <a:off x="557490" y="552565"/>
              <a:ext cx="740010" cy="74001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文本框 10">
              <a:extLst>
                <a:ext uri="{FF2B5EF4-FFF2-40B4-BE49-F238E27FC236}">
                  <a16:creationId xmlns:a16="http://schemas.microsoft.com/office/drawing/2014/main" id="{CA47ADF4-6FDB-40EF-B91E-A471C3754CD1}"/>
                </a:ext>
              </a:extLst>
            </p:cNvPr>
            <p:cNvSpPr txBox="1"/>
            <p:nvPr/>
          </p:nvSpPr>
          <p:spPr>
            <a:xfrm>
              <a:off x="505762" y="685975"/>
              <a:ext cx="843465" cy="456605"/>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E0241CDF-0B3D-42DA-9E06-635F421FB761}"/>
              </a:ext>
            </a:extLst>
          </p:cNvPr>
          <p:cNvSpPr txBox="1"/>
          <p:nvPr/>
        </p:nvSpPr>
        <p:spPr>
          <a:xfrm>
            <a:off x="1484778" y="503498"/>
            <a:ext cx="2826882" cy="523220"/>
          </a:xfrm>
          <a:prstGeom prst="rect">
            <a:avLst/>
          </a:prstGeom>
          <a:noFill/>
        </p:spPr>
        <p:txBody>
          <a:bodyPr wrap="square" rtlCol="0">
            <a:spAutoFit/>
          </a:bodyPr>
          <a:lstStyle/>
          <a:p>
            <a:pPr lvl="0">
              <a:defRPr/>
            </a:pP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后续工作目标</a:t>
            </a:r>
          </a:p>
        </p:txBody>
      </p:sp>
      <p:sp>
        <p:nvSpPr>
          <p:cNvPr id="13" name="文本框 12">
            <a:extLst>
              <a:ext uri="{FF2B5EF4-FFF2-40B4-BE49-F238E27FC236}">
                <a16:creationId xmlns:a16="http://schemas.microsoft.com/office/drawing/2014/main" id="{B68E5ACA-00CE-4BD2-8678-80CF87E2B660}"/>
              </a:ext>
            </a:extLst>
          </p:cNvPr>
          <p:cNvSpPr txBox="1"/>
          <p:nvPr/>
        </p:nvSpPr>
        <p:spPr>
          <a:xfrm>
            <a:off x="1507928" y="918156"/>
            <a:ext cx="2688152" cy="335156"/>
          </a:xfrm>
          <a:prstGeom prst="rect">
            <a:avLst/>
          </a:prstGeom>
          <a:noFill/>
        </p:spPr>
        <p:txBody>
          <a:bodyPr wrap="square" rtlCol="0">
            <a:spAutoFit/>
          </a:bodyPr>
          <a:lstStyle/>
          <a:p>
            <a:pPr lvl="0" algn="dist">
              <a:lnSpc>
                <a:spcPct val="150000"/>
              </a:lnSpc>
              <a:defRP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Follow-up Work Goals</a:t>
            </a:r>
          </a:p>
        </p:txBody>
      </p:sp>
      <p:sp>
        <p:nvSpPr>
          <p:cNvPr id="14" name="矩形 13">
            <a:extLst>
              <a:ext uri="{FF2B5EF4-FFF2-40B4-BE49-F238E27FC236}">
                <a16:creationId xmlns:a16="http://schemas.microsoft.com/office/drawing/2014/main" id="{A5ED5BE9-D9DC-47AD-9B7A-835757041861}"/>
              </a:ext>
            </a:extLst>
          </p:cNvPr>
          <p:cNvSpPr/>
          <p:nvPr/>
        </p:nvSpPr>
        <p:spPr>
          <a:xfrm>
            <a:off x="1293422" y="4222002"/>
            <a:ext cx="3713609" cy="208394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FBC773DE-46A8-4DBA-BB7D-33EDB86DE5B1}"/>
              </a:ext>
            </a:extLst>
          </p:cNvPr>
          <p:cNvSpPr/>
          <p:nvPr/>
        </p:nvSpPr>
        <p:spPr>
          <a:xfrm>
            <a:off x="1293422" y="1856818"/>
            <a:ext cx="3713609" cy="20839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nvGrpSpPr>
          <p:cNvPr id="16" name="组合 15">
            <a:extLst>
              <a:ext uri="{FF2B5EF4-FFF2-40B4-BE49-F238E27FC236}">
                <a16:creationId xmlns:a16="http://schemas.microsoft.com/office/drawing/2014/main" id="{7E7E2C48-4FDC-4F23-AA5A-A873128A43A5}"/>
              </a:ext>
            </a:extLst>
          </p:cNvPr>
          <p:cNvGrpSpPr/>
          <p:nvPr/>
        </p:nvGrpSpPr>
        <p:grpSpPr>
          <a:xfrm>
            <a:off x="4466926" y="2429756"/>
            <a:ext cx="1080210" cy="1081113"/>
            <a:chOff x="5360232" y="2477570"/>
            <a:chExt cx="1355182" cy="1356314"/>
          </a:xfrm>
        </p:grpSpPr>
        <p:sp>
          <p:nvSpPr>
            <p:cNvPr id="17" name="Oval 76">
              <a:extLst>
                <a:ext uri="{FF2B5EF4-FFF2-40B4-BE49-F238E27FC236}">
                  <a16:creationId xmlns:a16="http://schemas.microsoft.com/office/drawing/2014/main" id="{B5133C78-90F8-4A13-A605-55BCEDE3C0CF}"/>
                </a:ext>
              </a:extLst>
            </p:cNvPr>
            <p:cNvSpPr>
              <a:spLocks noChangeAspect="1"/>
            </p:cNvSpPr>
            <p:nvPr/>
          </p:nvSpPr>
          <p:spPr>
            <a:xfrm flipH="1">
              <a:off x="5360232" y="2477570"/>
              <a:ext cx="1355182" cy="1356314"/>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b="1" dirty="0">
                <a:latin typeface="微软雅黑 Light" panose="020B0502040204020203" pitchFamily="34" charset="-122"/>
                <a:ea typeface="微软雅黑 Light" panose="020B0502040204020203" pitchFamily="34" charset="-122"/>
              </a:endParaRPr>
            </a:p>
          </p:txBody>
        </p:sp>
        <p:sp>
          <p:nvSpPr>
            <p:cNvPr id="18" name="Freeform 56">
              <a:extLst>
                <a:ext uri="{FF2B5EF4-FFF2-40B4-BE49-F238E27FC236}">
                  <a16:creationId xmlns:a16="http://schemas.microsoft.com/office/drawing/2014/main" id="{340EDAFC-B47F-4D85-A7D4-95F74EA3A687}"/>
                </a:ext>
              </a:extLst>
            </p:cNvPr>
            <p:cNvSpPr>
              <a:spLocks noEditPoints="1"/>
            </p:cNvSpPr>
            <p:nvPr/>
          </p:nvSpPr>
          <p:spPr bwMode="auto">
            <a:xfrm>
              <a:off x="5745610" y="2863513"/>
              <a:ext cx="584426" cy="58442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微软雅黑 Light" panose="020B0502040204020203" pitchFamily="34" charset="-122"/>
                <a:ea typeface="微软雅黑 Light" panose="020B0502040204020203" pitchFamily="34" charset="-122"/>
              </a:endParaRPr>
            </a:p>
          </p:txBody>
        </p:sp>
      </p:grpSp>
      <p:grpSp>
        <p:nvGrpSpPr>
          <p:cNvPr id="28" name="Group 18">
            <a:extLst>
              <a:ext uri="{FF2B5EF4-FFF2-40B4-BE49-F238E27FC236}">
                <a16:creationId xmlns:a16="http://schemas.microsoft.com/office/drawing/2014/main" id="{8BFA122C-81DB-46F2-A4D6-787B534F9290}"/>
              </a:ext>
            </a:extLst>
          </p:cNvPr>
          <p:cNvGrpSpPr/>
          <p:nvPr/>
        </p:nvGrpSpPr>
        <p:grpSpPr>
          <a:xfrm>
            <a:off x="4466926" y="4781953"/>
            <a:ext cx="1080210" cy="1081113"/>
            <a:chOff x="5360232" y="2477570"/>
            <a:chExt cx="1355182" cy="1356314"/>
          </a:xfrm>
        </p:grpSpPr>
        <p:sp>
          <p:nvSpPr>
            <p:cNvPr id="29" name="Oval 76">
              <a:extLst>
                <a:ext uri="{FF2B5EF4-FFF2-40B4-BE49-F238E27FC236}">
                  <a16:creationId xmlns:a16="http://schemas.microsoft.com/office/drawing/2014/main" id="{C175ADB5-EC2C-4E8B-B696-E59AFCDE3AE4}"/>
                </a:ext>
              </a:extLst>
            </p:cNvPr>
            <p:cNvSpPr>
              <a:spLocks noChangeAspect="1"/>
            </p:cNvSpPr>
            <p:nvPr/>
          </p:nvSpPr>
          <p:spPr>
            <a:xfrm flipH="1">
              <a:off x="5360232" y="2477570"/>
              <a:ext cx="1355182" cy="1356314"/>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3" b="1" dirty="0">
                <a:latin typeface="微软雅黑 Light" panose="020B0502040204020203" pitchFamily="34" charset="-122"/>
                <a:ea typeface="微软雅黑 Light" panose="020B0502040204020203" pitchFamily="34" charset="-122"/>
              </a:endParaRPr>
            </a:p>
          </p:txBody>
        </p:sp>
        <p:sp>
          <p:nvSpPr>
            <p:cNvPr id="30" name="Freeform 56">
              <a:extLst>
                <a:ext uri="{FF2B5EF4-FFF2-40B4-BE49-F238E27FC236}">
                  <a16:creationId xmlns:a16="http://schemas.microsoft.com/office/drawing/2014/main" id="{4F628A2A-D6E6-4F13-A3E6-9924FE27E8EC}"/>
                </a:ext>
              </a:extLst>
            </p:cNvPr>
            <p:cNvSpPr>
              <a:spLocks noEditPoints="1"/>
            </p:cNvSpPr>
            <p:nvPr/>
          </p:nvSpPr>
          <p:spPr bwMode="auto">
            <a:xfrm>
              <a:off x="5745610" y="2895896"/>
              <a:ext cx="584426" cy="519659"/>
            </a:xfrm>
            <a:custGeom>
              <a:avLst/>
              <a:gdLst>
                <a:gd name="T0" fmla="*/ 9594 w 12802"/>
                <a:gd name="T1" fmla="*/ 6548 h 11382"/>
                <a:gd name="T2" fmla="*/ 12802 w 12802"/>
                <a:gd name="T3" fmla="*/ 4139 h 11382"/>
                <a:gd name="T4" fmla="*/ 8193 w 12802"/>
                <a:gd name="T5" fmla="*/ 4139 h 11382"/>
                <a:gd name="T6" fmla="*/ 6401 w 12802"/>
                <a:gd name="T7" fmla="*/ 0 h 11382"/>
                <a:gd name="T8" fmla="*/ 4811 w 12802"/>
                <a:gd name="T9" fmla="*/ 3672 h 11382"/>
                <a:gd name="T10" fmla="*/ 4814 w 12802"/>
                <a:gd name="T11" fmla="*/ 3672 h 11382"/>
                <a:gd name="T12" fmla="*/ 3882 w 12802"/>
                <a:gd name="T13" fmla="*/ 7054 h 11382"/>
                <a:gd name="T14" fmla="*/ 3887 w 12802"/>
                <a:gd name="T15" fmla="*/ 7057 h 11382"/>
                <a:gd name="T16" fmla="*/ 3848 w 12802"/>
                <a:gd name="T17" fmla="*/ 7179 h 11382"/>
                <a:gd name="T18" fmla="*/ 3810 w 12802"/>
                <a:gd name="T19" fmla="*/ 7315 h 11382"/>
                <a:gd name="T20" fmla="*/ 3805 w 12802"/>
                <a:gd name="T21" fmla="*/ 7313 h 11382"/>
                <a:gd name="T22" fmla="*/ 2515 w 12802"/>
                <a:gd name="T23" fmla="*/ 11382 h 11382"/>
                <a:gd name="T24" fmla="*/ 5676 w 12802"/>
                <a:gd name="T25" fmla="*/ 9346 h 11382"/>
                <a:gd name="T26" fmla="*/ 9594 w 12802"/>
                <a:gd name="T27" fmla="*/ 6548 h 11382"/>
                <a:gd name="T28" fmla="*/ 4196 w 12802"/>
                <a:gd name="T29" fmla="*/ 4139 h 11382"/>
                <a:gd name="T30" fmla="*/ 0 w 12802"/>
                <a:gd name="T31" fmla="*/ 4139 h 11382"/>
                <a:gd name="T32" fmla="*/ 3461 w 12802"/>
                <a:gd name="T33" fmla="*/ 6738 h 11382"/>
                <a:gd name="T34" fmla="*/ 4196 w 12802"/>
                <a:gd name="T35" fmla="*/ 4139 h 11382"/>
                <a:gd name="T36" fmla="*/ 6755 w 12802"/>
                <a:gd name="T37" fmla="*/ 9120 h 11382"/>
                <a:gd name="T38" fmla="*/ 10059 w 12802"/>
                <a:gd name="T39" fmla="*/ 11382 h 11382"/>
                <a:gd name="T40" fmla="*/ 9039 w 12802"/>
                <a:gd name="T41" fmla="*/ 7523 h 11382"/>
                <a:gd name="T42" fmla="*/ 6755 w 12802"/>
                <a:gd name="T43" fmla="*/ 9120 h 11382"/>
                <a:gd name="T44" fmla="*/ 6755 w 12802"/>
                <a:gd name="T45" fmla="*/ 9120 h 1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02" h="11382">
                  <a:moveTo>
                    <a:pt x="9594" y="6548"/>
                  </a:moveTo>
                  <a:lnTo>
                    <a:pt x="12802" y="4139"/>
                  </a:lnTo>
                  <a:lnTo>
                    <a:pt x="8193" y="4139"/>
                  </a:lnTo>
                  <a:lnTo>
                    <a:pt x="6401" y="0"/>
                  </a:lnTo>
                  <a:lnTo>
                    <a:pt x="4811" y="3672"/>
                  </a:lnTo>
                  <a:lnTo>
                    <a:pt x="4814" y="3672"/>
                  </a:lnTo>
                  <a:lnTo>
                    <a:pt x="3882" y="7054"/>
                  </a:lnTo>
                  <a:lnTo>
                    <a:pt x="3887" y="7057"/>
                  </a:lnTo>
                  <a:lnTo>
                    <a:pt x="3848" y="7179"/>
                  </a:lnTo>
                  <a:lnTo>
                    <a:pt x="3810" y="7315"/>
                  </a:lnTo>
                  <a:lnTo>
                    <a:pt x="3805" y="7313"/>
                  </a:lnTo>
                  <a:lnTo>
                    <a:pt x="2515" y="11382"/>
                  </a:lnTo>
                  <a:lnTo>
                    <a:pt x="5676" y="9346"/>
                  </a:lnTo>
                  <a:lnTo>
                    <a:pt x="9594" y="6548"/>
                  </a:lnTo>
                  <a:close/>
                  <a:moveTo>
                    <a:pt x="4196" y="4139"/>
                  </a:moveTo>
                  <a:lnTo>
                    <a:pt x="0" y="4139"/>
                  </a:lnTo>
                  <a:lnTo>
                    <a:pt x="3461" y="6738"/>
                  </a:lnTo>
                  <a:lnTo>
                    <a:pt x="4196" y="4139"/>
                  </a:lnTo>
                  <a:close/>
                  <a:moveTo>
                    <a:pt x="6755" y="9120"/>
                  </a:moveTo>
                  <a:lnTo>
                    <a:pt x="10059" y="11382"/>
                  </a:lnTo>
                  <a:lnTo>
                    <a:pt x="9039" y="7523"/>
                  </a:lnTo>
                  <a:lnTo>
                    <a:pt x="6755" y="9120"/>
                  </a:lnTo>
                  <a:close/>
                  <a:moveTo>
                    <a:pt x="6755" y="9120"/>
                  </a:move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latin typeface="微软雅黑 Light" panose="020B0502040204020203" pitchFamily="34" charset="-122"/>
                <a:ea typeface="微软雅黑 Light" panose="020B0502040204020203" pitchFamily="34" charset="-122"/>
              </a:endParaRPr>
            </a:p>
          </p:txBody>
        </p:sp>
      </p:grpSp>
      <p:sp>
        <p:nvSpPr>
          <p:cNvPr id="22" name="文本框 21">
            <a:extLst>
              <a:ext uri="{FF2B5EF4-FFF2-40B4-BE49-F238E27FC236}">
                <a16:creationId xmlns:a16="http://schemas.microsoft.com/office/drawing/2014/main" id="{405DB032-CDF3-40C5-8899-5B5590E59F5E}"/>
              </a:ext>
            </a:extLst>
          </p:cNvPr>
          <p:cNvSpPr txBox="1"/>
          <p:nvPr/>
        </p:nvSpPr>
        <p:spPr>
          <a:xfrm>
            <a:off x="6008693" y="2315285"/>
            <a:ext cx="5045129" cy="614912"/>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23" name="文本框 22">
            <a:extLst>
              <a:ext uri="{FF2B5EF4-FFF2-40B4-BE49-F238E27FC236}">
                <a16:creationId xmlns:a16="http://schemas.microsoft.com/office/drawing/2014/main" id="{2E80EF51-2688-48BC-AB9E-60532C36584A}"/>
              </a:ext>
            </a:extLst>
          </p:cNvPr>
          <p:cNvSpPr txBox="1"/>
          <p:nvPr/>
        </p:nvSpPr>
        <p:spPr>
          <a:xfrm>
            <a:off x="6008695" y="1871281"/>
            <a:ext cx="2171840"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编辑标题内容</a:t>
            </a:r>
          </a:p>
        </p:txBody>
      </p:sp>
      <p:sp>
        <p:nvSpPr>
          <p:cNvPr id="24" name="Shape 717">
            <a:extLst>
              <a:ext uri="{FF2B5EF4-FFF2-40B4-BE49-F238E27FC236}">
                <a16:creationId xmlns:a16="http://schemas.microsoft.com/office/drawing/2014/main" id="{B9D20DCB-8BD1-4EBC-B49F-04CCA809D05B}"/>
              </a:ext>
            </a:extLst>
          </p:cNvPr>
          <p:cNvSpPr txBox="1"/>
          <p:nvPr/>
        </p:nvSpPr>
        <p:spPr>
          <a:xfrm>
            <a:off x="6096665" y="3021808"/>
            <a:ext cx="4727337" cy="827737"/>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A company is an association or collection of individuals, whether natural persons, legal persons, or a mixture of both a company is an association or collection of individuals</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文本框 24">
            <a:extLst>
              <a:ext uri="{FF2B5EF4-FFF2-40B4-BE49-F238E27FC236}">
                <a16:creationId xmlns:a16="http://schemas.microsoft.com/office/drawing/2014/main" id="{D218D0AD-9A4A-4CED-AE42-90228334D67B}"/>
              </a:ext>
            </a:extLst>
          </p:cNvPr>
          <p:cNvSpPr txBox="1"/>
          <p:nvPr/>
        </p:nvSpPr>
        <p:spPr>
          <a:xfrm>
            <a:off x="6008693" y="4764534"/>
            <a:ext cx="5045129" cy="614912"/>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26" name="文本框 25">
            <a:extLst>
              <a:ext uri="{FF2B5EF4-FFF2-40B4-BE49-F238E27FC236}">
                <a16:creationId xmlns:a16="http://schemas.microsoft.com/office/drawing/2014/main" id="{8D0038CF-2776-401D-95A4-DE1D15636993}"/>
              </a:ext>
            </a:extLst>
          </p:cNvPr>
          <p:cNvSpPr txBox="1"/>
          <p:nvPr/>
        </p:nvSpPr>
        <p:spPr>
          <a:xfrm>
            <a:off x="6008695" y="4320530"/>
            <a:ext cx="193153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编辑标题内容</a:t>
            </a:r>
          </a:p>
        </p:txBody>
      </p:sp>
      <p:sp>
        <p:nvSpPr>
          <p:cNvPr id="27" name="Shape 717">
            <a:extLst>
              <a:ext uri="{FF2B5EF4-FFF2-40B4-BE49-F238E27FC236}">
                <a16:creationId xmlns:a16="http://schemas.microsoft.com/office/drawing/2014/main" id="{F92392E4-AAB7-4E95-866E-35EB06933ACC}"/>
              </a:ext>
            </a:extLst>
          </p:cNvPr>
          <p:cNvSpPr txBox="1"/>
          <p:nvPr/>
        </p:nvSpPr>
        <p:spPr>
          <a:xfrm>
            <a:off x="6096665" y="5471057"/>
            <a:ext cx="4727337" cy="827737"/>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A company is an association or collection of individuals, whether natural persons, legal persons, or a mixture of both a company is an association or collection of individuals</a:t>
            </a:r>
            <a:endParaRPr lang="en-US" altLang="zh-CN"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7032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4D245896-BB36-48B5-9498-083A97F3B7B5}"/>
              </a:ext>
            </a:extLst>
          </p:cNvPr>
          <p:cNvGrpSpPr/>
          <p:nvPr/>
        </p:nvGrpSpPr>
        <p:grpSpPr>
          <a:xfrm>
            <a:off x="366776" y="486247"/>
            <a:ext cx="1062574" cy="847972"/>
            <a:chOff x="505762" y="552565"/>
            <a:chExt cx="927289" cy="740010"/>
          </a:xfrm>
        </p:grpSpPr>
        <p:sp>
          <p:nvSpPr>
            <p:cNvPr id="9" name="菱形 16">
              <a:extLst>
                <a:ext uri="{FF2B5EF4-FFF2-40B4-BE49-F238E27FC236}">
                  <a16:creationId xmlns:a16="http://schemas.microsoft.com/office/drawing/2014/main" id="{2CECE892-D6F2-4BC2-B591-237FB5E690D4}"/>
                </a:ext>
              </a:extLst>
            </p:cNvPr>
            <p:cNvSpPr/>
            <p:nvPr/>
          </p:nvSpPr>
          <p:spPr>
            <a:xfrm>
              <a:off x="826209" y="632254"/>
              <a:ext cx="606842" cy="606842"/>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 name="菱形 17">
              <a:extLst>
                <a:ext uri="{FF2B5EF4-FFF2-40B4-BE49-F238E27FC236}">
                  <a16:creationId xmlns:a16="http://schemas.microsoft.com/office/drawing/2014/main" id="{EC084217-7F4C-42E1-9E0F-0F0A89ECDA3A}"/>
                </a:ext>
              </a:extLst>
            </p:cNvPr>
            <p:cNvSpPr/>
            <p:nvPr/>
          </p:nvSpPr>
          <p:spPr>
            <a:xfrm>
              <a:off x="557490" y="552565"/>
              <a:ext cx="740010" cy="74001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文本框 10">
              <a:extLst>
                <a:ext uri="{FF2B5EF4-FFF2-40B4-BE49-F238E27FC236}">
                  <a16:creationId xmlns:a16="http://schemas.microsoft.com/office/drawing/2014/main" id="{CA47ADF4-6FDB-40EF-B91E-A471C3754CD1}"/>
                </a:ext>
              </a:extLst>
            </p:cNvPr>
            <p:cNvSpPr txBox="1"/>
            <p:nvPr/>
          </p:nvSpPr>
          <p:spPr>
            <a:xfrm>
              <a:off x="505762" y="685975"/>
              <a:ext cx="843465" cy="456605"/>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a16="http://schemas.microsoft.com/office/drawing/2014/main" id="{E0241CDF-0B3D-42DA-9E06-635F421FB761}"/>
              </a:ext>
            </a:extLst>
          </p:cNvPr>
          <p:cNvSpPr txBox="1"/>
          <p:nvPr/>
        </p:nvSpPr>
        <p:spPr>
          <a:xfrm>
            <a:off x="1484778" y="503498"/>
            <a:ext cx="2826882" cy="523220"/>
          </a:xfrm>
          <a:prstGeom prst="rect">
            <a:avLst/>
          </a:prstGeom>
          <a:noFill/>
        </p:spPr>
        <p:txBody>
          <a:bodyPr wrap="square" rtlCol="0">
            <a:spAutoFit/>
          </a:bodyPr>
          <a:lstStyle/>
          <a:p>
            <a:pPr lvl="0">
              <a:defRPr/>
            </a:pP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后续工作目标</a:t>
            </a:r>
          </a:p>
        </p:txBody>
      </p:sp>
      <p:sp>
        <p:nvSpPr>
          <p:cNvPr id="13" name="文本框 12">
            <a:extLst>
              <a:ext uri="{FF2B5EF4-FFF2-40B4-BE49-F238E27FC236}">
                <a16:creationId xmlns:a16="http://schemas.microsoft.com/office/drawing/2014/main" id="{B68E5ACA-00CE-4BD2-8678-80CF87E2B660}"/>
              </a:ext>
            </a:extLst>
          </p:cNvPr>
          <p:cNvSpPr txBox="1"/>
          <p:nvPr/>
        </p:nvSpPr>
        <p:spPr>
          <a:xfrm>
            <a:off x="1507928" y="918156"/>
            <a:ext cx="2688152" cy="335156"/>
          </a:xfrm>
          <a:prstGeom prst="rect">
            <a:avLst/>
          </a:prstGeom>
          <a:noFill/>
        </p:spPr>
        <p:txBody>
          <a:bodyPr wrap="square" rtlCol="0">
            <a:spAutoFit/>
          </a:bodyPr>
          <a:lstStyle/>
          <a:p>
            <a:pPr lvl="0" algn="dist">
              <a:lnSpc>
                <a:spcPct val="150000"/>
              </a:lnSpc>
              <a:defRPr/>
            </a:pPr>
            <a:r>
              <a:rPr lang="en-US" altLang="zh-CN" sz="12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Follow-up Work Goals</a:t>
            </a:r>
          </a:p>
        </p:txBody>
      </p:sp>
      <p:grpSp>
        <p:nvGrpSpPr>
          <p:cNvPr id="2" name="组合 1">
            <a:extLst>
              <a:ext uri="{FF2B5EF4-FFF2-40B4-BE49-F238E27FC236}">
                <a16:creationId xmlns:a16="http://schemas.microsoft.com/office/drawing/2014/main" id="{15DB77C5-628E-4EC4-8589-2F39B72FE9DB}"/>
              </a:ext>
            </a:extLst>
          </p:cNvPr>
          <p:cNvGrpSpPr/>
          <p:nvPr/>
        </p:nvGrpSpPr>
        <p:grpSpPr>
          <a:xfrm>
            <a:off x="1726634" y="2048720"/>
            <a:ext cx="8738732" cy="4038779"/>
            <a:chOff x="1692443" y="2019306"/>
            <a:chExt cx="8866379" cy="4097775"/>
          </a:xfrm>
        </p:grpSpPr>
        <p:grpSp>
          <p:nvGrpSpPr>
            <p:cNvPr id="14" name="组合 13">
              <a:extLst>
                <a:ext uri="{FF2B5EF4-FFF2-40B4-BE49-F238E27FC236}">
                  <a16:creationId xmlns:a16="http://schemas.microsoft.com/office/drawing/2014/main" id="{131F59D3-A37C-4DBA-9F08-8B57AD995A10}"/>
                </a:ext>
              </a:extLst>
            </p:cNvPr>
            <p:cNvGrpSpPr/>
            <p:nvPr/>
          </p:nvGrpSpPr>
          <p:grpSpPr>
            <a:xfrm>
              <a:off x="4144439" y="2019306"/>
              <a:ext cx="3936988" cy="3936988"/>
              <a:chOff x="3979333" y="1854200"/>
              <a:chExt cx="4267200" cy="4267200"/>
            </a:xfrm>
          </p:grpSpPr>
          <p:sp>
            <p:nvSpPr>
              <p:cNvPr id="15" name="Right Arrow 5">
                <a:extLst>
                  <a:ext uri="{FF2B5EF4-FFF2-40B4-BE49-F238E27FC236}">
                    <a16:creationId xmlns:a16="http://schemas.microsoft.com/office/drawing/2014/main" id="{89BF04E2-3856-4586-AD68-FEDD92CCD484}"/>
                  </a:ext>
                </a:extLst>
              </p:cNvPr>
              <p:cNvSpPr/>
              <p:nvPr/>
            </p:nvSpPr>
            <p:spPr>
              <a:xfrm rot="8035565">
                <a:off x="6620228" y="3144871"/>
                <a:ext cx="406400" cy="406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Light" panose="020B0502040204020203" pitchFamily="34" charset="-122"/>
                  <a:ea typeface="微软雅黑 Light" panose="020B0502040204020203" pitchFamily="34" charset="-122"/>
                </a:endParaRPr>
              </a:p>
            </p:txBody>
          </p:sp>
          <p:sp>
            <p:nvSpPr>
              <p:cNvPr id="16" name="Right Arrow 6">
                <a:extLst>
                  <a:ext uri="{FF2B5EF4-FFF2-40B4-BE49-F238E27FC236}">
                    <a16:creationId xmlns:a16="http://schemas.microsoft.com/office/drawing/2014/main" id="{DB87EAB0-75BF-49FC-8595-92AF25CD97B1}"/>
                  </a:ext>
                </a:extLst>
              </p:cNvPr>
              <p:cNvSpPr/>
              <p:nvPr/>
            </p:nvSpPr>
            <p:spPr>
              <a:xfrm rot="2490449">
                <a:off x="5229056" y="3125283"/>
                <a:ext cx="406400" cy="406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Light" panose="020B0502040204020203" pitchFamily="34" charset="-122"/>
                  <a:ea typeface="微软雅黑 Light" panose="020B0502040204020203" pitchFamily="34" charset="-122"/>
                </a:endParaRPr>
              </a:p>
            </p:txBody>
          </p:sp>
          <p:sp>
            <p:nvSpPr>
              <p:cNvPr id="17" name="Right Arrow 7">
                <a:extLst>
                  <a:ext uri="{FF2B5EF4-FFF2-40B4-BE49-F238E27FC236}">
                    <a16:creationId xmlns:a16="http://schemas.microsoft.com/office/drawing/2014/main" id="{85905978-5DF3-46BE-963F-8E5075F1F630}"/>
                  </a:ext>
                </a:extLst>
              </p:cNvPr>
              <p:cNvSpPr/>
              <p:nvPr/>
            </p:nvSpPr>
            <p:spPr>
              <a:xfrm rot="18917440">
                <a:off x="5216884" y="4459311"/>
                <a:ext cx="406400" cy="406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Light" panose="020B0502040204020203" pitchFamily="34" charset="-122"/>
                  <a:ea typeface="微软雅黑 Light" panose="020B0502040204020203" pitchFamily="34" charset="-122"/>
                </a:endParaRPr>
              </a:p>
            </p:txBody>
          </p:sp>
          <p:sp>
            <p:nvSpPr>
              <p:cNvPr id="18" name="Right Arrow 8">
                <a:extLst>
                  <a:ext uri="{FF2B5EF4-FFF2-40B4-BE49-F238E27FC236}">
                    <a16:creationId xmlns:a16="http://schemas.microsoft.com/office/drawing/2014/main" id="{C32603CB-1C31-40C6-8768-5140ED877DA0}"/>
                  </a:ext>
                </a:extLst>
              </p:cNvPr>
              <p:cNvSpPr/>
              <p:nvPr/>
            </p:nvSpPr>
            <p:spPr>
              <a:xfrm rot="13329968">
                <a:off x="6635090" y="4436076"/>
                <a:ext cx="406400" cy="406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微软雅黑 Light" panose="020B0502040204020203" pitchFamily="34" charset="-122"/>
                  <a:ea typeface="微软雅黑 Light" panose="020B0502040204020203" pitchFamily="34" charset="-122"/>
                </a:endParaRPr>
              </a:p>
            </p:txBody>
          </p:sp>
          <p:sp>
            <p:nvSpPr>
              <p:cNvPr id="19" name="Block Arc 10">
                <a:extLst>
                  <a:ext uri="{FF2B5EF4-FFF2-40B4-BE49-F238E27FC236}">
                    <a16:creationId xmlns:a16="http://schemas.microsoft.com/office/drawing/2014/main" id="{8FF57737-1C30-4CD5-B82E-C180E55C0E70}"/>
                  </a:ext>
                </a:extLst>
              </p:cNvPr>
              <p:cNvSpPr/>
              <p:nvPr/>
            </p:nvSpPr>
            <p:spPr>
              <a:xfrm>
                <a:off x="4377064" y="2260600"/>
                <a:ext cx="3471739" cy="3471736"/>
              </a:xfrm>
              <a:prstGeom prst="blockArc">
                <a:avLst>
                  <a:gd name="adj1" fmla="val 5400000"/>
                  <a:gd name="adj2" fmla="val 10800007"/>
                  <a:gd name="adj3" fmla="val 17240"/>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Block Arc 11">
                <a:extLst>
                  <a:ext uri="{FF2B5EF4-FFF2-40B4-BE49-F238E27FC236}">
                    <a16:creationId xmlns:a16="http://schemas.microsoft.com/office/drawing/2014/main" id="{784BF0BE-2C2D-4F03-B0E8-4CC06C8926DC}"/>
                  </a:ext>
                </a:extLst>
              </p:cNvPr>
              <p:cNvSpPr/>
              <p:nvPr/>
            </p:nvSpPr>
            <p:spPr>
              <a:xfrm>
                <a:off x="4377064" y="2260600"/>
                <a:ext cx="3471739" cy="3471736"/>
              </a:xfrm>
              <a:prstGeom prst="blockArc">
                <a:avLst>
                  <a:gd name="adj1" fmla="val 0"/>
                  <a:gd name="adj2" fmla="val 5410356"/>
                  <a:gd name="adj3" fmla="val 17190"/>
                </a:avLst>
              </a:pr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Block Arc 12">
                <a:extLst>
                  <a:ext uri="{FF2B5EF4-FFF2-40B4-BE49-F238E27FC236}">
                    <a16:creationId xmlns:a16="http://schemas.microsoft.com/office/drawing/2014/main" id="{F6E47C00-10A9-4FF8-B6B8-1CB04D46D8FE}"/>
                  </a:ext>
                </a:extLst>
              </p:cNvPr>
              <p:cNvSpPr/>
              <p:nvPr/>
            </p:nvSpPr>
            <p:spPr>
              <a:xfrm>
                <a:off x="4377064" y="2260600"/>
                <a:ext cx="3471739" cy="3471736"/>
              </a:xfrm>
              <a:prstGeom prst="blockArc">
                <a:avLst>
                  <a:gd name="adj1" fmla="val 10800000"/>
                  <a:gd name="adj2" fmla="val 16200016"/>
                  <a:gd name="adj3" fmla="val 17141"/>
                </a:avLst>
              </a:pr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2" name="Block Arc 13">
                <a:extLst>
                  <a:ext uri="{FF2B5EF4-FFF2-40B4-BE49-F238E27FC236}">
                    <a16:creationId xmlns:a16="http://schemas.microsoft.com/office/drawing/2014/main" id="{97DAEC53-8EDE-4D00-8943-9FAD8A2AE369}"/>
                  </a:ext>
                </a:extLst>
              </p:cNvPr>
              <p:cNvSpPr/>
              <p:nvPr/>
            </p:nvSpPr>
            <p:spPr>
              <a:xfrm>
                <a:off x="4377064" y="2260600"/>
                <a:ext cx="3471739" cy="3471736"/>
              </a:xfrm>
              <a:prstGeom prst="blockArc">
                <a:avLst>
                  <a:gd name="adj1" fmla="val 16200000"/>
                  <a:gd name="adj2" fmla="val 3"/>
                  <a:gd name="adj3" fmla="val 17191"/>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Group 14">
                <a:extLst>
                  <a:ext uri="{FF2B5EF4-FFF2-40B4-BE49-F238E27FC236}">
                    <a16:creationId xmlns:a16="http://schemas.microsoft.com/office/drawing/2014/main" id="{FBDC5885-3C6F-4ADB-9369-5FDF84176DEF}"/>
                  </a:ext>
                </a:extLst>
              </p:cNvPr>
              <p:cNvGrpSpPr/>
              <p:nvPr/>
            </p:nvGrpSpPr>
            <p:grpSpPr>
              <a:xfrm>
                <a:off x="5372000" y="3255535"/>
                <a:ext cx="1481867" cy="1481867"/>
                <a:chOff x="2111300" y="2403551"/>
                <a:chExt cx="1111400" cy="1111400"/>
              </a:xfrm>
              <a:solidFill>
                <a:srgbClr val="005AA0"/>
              </a:solidFill>
            </p:grpSpPr>
            <p:sp>
              <p:nvSpPr>
                <p:cNvPr id="33" name="Oval 15">
                  <a:extLst>
                    <a:ext uri="{FF2B5EF4-FFF2-40B4-BE49-F238E27FC236}">
                      <a16:creationId xmlns:a16="http://schemas.microsoft.com/office/drawing/2014/main" id="{A29C92AA-C8A8-4B6B-BCB1-215357DF12D9}"/>
                    </a:ext>
                  </a:extLst>
                </p:cNvPr>
                <p:cNvSpPr/>
                <p:nvPr/>
              </p:nvSpPr>
              <p:spPr>
                <a:xfrm>
                  <a:off x="2111300" y="2403551"/>
                  <a:ext cx="1111400" cy="1111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微软雅黑 Light" panose="020B0502040204020203" pitchFamily="34" charset="-122"/>
                    <a:ea typeface="微软雅黑 Light" panose="020B0502040204020203" pitchFamily="34" charset="-122"/>
                  </a:endParaRPr>
                </a:p>
              </p:txBody>
            </p:sp>
            <p:sp>
              <p:nvSpPr>
                <p:cNvPr id="34" name="Freeform 152">
                  <a:extLst>
                    <a:ext uri="{FF2B5EF4-FFF2-40B4-BE49-F238E27FC236}">
                      <a16:creationId xmlns:a16="http://schemas.microsoft.com/office/drawing/2014/main" id="{E37338E0-C7FA-409C-9A83-D2ACEC4F9324}"/>
                    </a:ext>
                  </a:extLst>
                </p:cNvPr>
                <p:cNvSpPr>
                  <a:spLocks noEditPoints="1"/>
                </p:cNvSpPr>
                <p:nvPr/>
              </p:nvSpPr>
              <p:spPr bwMode="auto">
                <a:xfrm>
                  <a:off x="2433155" y="2743145"/>
                  <a:ext cx="467690" cy="432211"/>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000">
                    <a:latin typeface="微软雅黑 Light" panose="020B0502040204020203" pitchFamily="34" charset="-122"/>
                    <a:ea typeface="微软雅黑 Light" panose="020B0502040204020203" pitchFamily="34" charset="-122"/>
                  </a:endParaRPr>
                </a:p>
              </p:txBody>
            </p:sp>
          </p:grpSp>
          <p:sp>
            <p:nvSpPr>
              <p:cNvPr id="24" name="Oval 17">
                <a:extLst>
                  <a:ext uri="{FF2B5EF4-FFF2-40B4-BE49-F238E27FC236}">
                    <a16:creationId xmlns:a16="http://schemas.microsoft.com/office/drawing/2014/main" id="{C77A4F14-956E-406E-AD6C-91A8694FFAF2}"/>
                  </a:ext>
                </a:extLst>
              </p:cNvPr>
              <p:cNvSpPr/>
              <p:nvPr/>
            </p:nvSpPr>
            <p:spPr>
              <a:xfrm>
                <a:off x="3979333" y="1854200"/>
                <a:ext cx="4267200" cy="42672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微软雅黑 Light" panose="020B0502040204020203" pitchFamily="34" charset="-122"/>
                  <a:ea typeface="微软雅黑 Light" panose="020B0502040204020203" pitchFamily="34" charset="-122"/>
                </a:endParaRPr>
              </a:p>
            </p:txBody>
          </p:sp>
          <p:sp>
            <p:nvSpPr>
              <p:cNvPr id="25" name="Oval 18">
                <a:extLst>
                  <a:ext uri="{FF2B5EF4-FFF2-40B4-BE49-F238E27FC236}">
                    <a16:creationId xmlns:a16="http://schemas.microsoft.com/office/drawing/2014/main" id="{5CB9024E-BF48-44CB-8601-1ADF9732292C}"/>
                  </a:ext>
                </a:extLst>
              </p:cNvPr>
              <p:cNvSpPr/>
              <p:nvPr/>
            </p:nvSpPr>
            <p:spPr>
              <a:xfrm>
                <a:off x="4124805" y="1997364"/>
                <a:ext cx="812800" cy="812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微软雅黑 Light" panose="020B0502040204020203" pitchFamily="34" charset="-122"/>
                    <a:ea typeface="微软雅黑 Light" panose="020B0502040204020203" pitchFamily="34" charset="-122"/>
                  </a:rPr>
                  <a:t>01</a:t>
                </a:r>
              </a:p>
            </p:txBody>
          </p:sp>
          <p:sp>
            <p:nvSpPr>
              <p:cNvPr id="26" name="Oval 19">
                <a:extLst>
                  <a:ext uri="{FF2B5EF4-FFF2-40B4-BE49-F238E27FC236}">
                    <a16:creationId xmlns:a16="http://schemas.microsoft.com/office/drawing/2014/main" id="{1EF553FB-4543-448C-90DF-B6475877FD0F}"/>
                  </a:ext>
                </a:extLst>
              </p:cNvPr>
              <p:cNvSpPr/>
              <p:nvPr/>
            </p:nvSpPr>
            <p:spPr>
              <a:xfrm>
                <a:off x="7327516" y="2020453"/>
                <a:ext cx="812800" cy="81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微软雅黑 Light" panose="020B0502040204020203" pitchFamily="34" charset="-122"/>
                    <a:ea typeface="微软雅黑 Light" panose="020B0502040204020203" pitchFamily="34" charset="-122"/>
                  </a:rPr>
                  <a:t>02</a:t>
                </a:r>
              </a:p>
            </p:txBody>
          </p:sp>
          <p:sp>
            <p:nvSpPr>
              <p:cNvPr id="27" name="Oval 20">
                <a:extLst>
                  <a:ext uri="{FF2B5EF4-FFF2-40B4-BE49-F238E27FC236}">
                    <a16:creationId xmlns:a16="http://schemas.microsoft.com/office/drawing/2014/main" id="{8F3B18B6-F040-4629-ADF7-A7664055723D}"/>
                  </a:ext>
                </a:extLst>
              </p:cNvPr>
              <p:cNvSpPr/>
              <p:nvPr/>
            </p:nvSpPr>
            <p:spPr>
              <a:xfrm>
                <a:off x="7327516" y="5170053"/>
                <a:ext cx="812800" cy="812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微软雅黑 Light" panose="020B0502040204020203" pitchFamily="34" charset="-122"/>
                    <a:ea typeface="微软雅黑 Light" panose="020B0502040204020203" pitchFamily="34" charset="-122"/>
                  </a:rPr>
                  <a:t>03</a:t>
                </a:r>
              </a:p>
            </p:txBody>
          </p:sp>
          <p:sp>
            <p:nvSpPr>
              <p:cNvPr id="28" name="Oval 21">
                <a:extLst>
                  <a:ext uri="{FF2B5EF4-FFF2-40B4-BE49-F238E27FC236}">
                    <a16:creationId xmlns:a16="http://schemas.microsoft.com/office/drawing/2014/main" id="{9B0AFC33-ABD6-4CF8-8870-5C76D17EC866}"/>
                  </a:ext>
                </a:extLst>
              </p:cNvPr>
              <p:cNvSpPr/>
              <p:nvPr/>
            </p:nvSpPr>
            <p:spPr>
              <a:xfrm>
                <a:off x="4124805" y="5202383"/>
                <a:ext cx="812800" cy="81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微软雅黑 Light" panose="020B0502040204020203" pitchFamily="34" charset="-122"/>
                    <a:ea typeface="微软雅黑 Light" panose="020B0502040204020203" pitchFamily="34" charset="-122"/>
                  </a:rPr>
                  <a:t>04</a:t>
                </a:r>
              </a:p>
            </p:txBody>
          </p:sp>
          <p:sp>
            <p:nvSpPr>
              <p:cNvPr id="29" name="TextBox 22">
                <a:extLst>
                  <a:ext uri="{FF2B5EF4-FFF2-40B4-BE49-F238E27FC236}">
                    <a16:creationId xmlns:a16="http://schemas.microsoft.com/office/drawing/2014/main" id="{6A6DADF6-201B-442D-9780-B5023A5A43FD}"/>
                  </a:ext>
                </a:extLst>
              </p:cNvPr>
              <p:cNvSpPr txBox="1"/>
              <p:nvPr/>
            </p:nvSpPr>
            <p:spPr>
              <a:xfrm rot="2868486">
                <a:off x="6255164" y="2962613"/>
                <a:ext cx="1396109" cy="410369"/>
              </a:xfrm>
              <a:prstGeom prst="rect">
                <a:avLst/>
              </a:prstGeom>
              <a:noFill/>
            </p:spPr>
            <p:txBody>
              <a:bodyPr wrap="none" rtlCol="0">
                <a:prstTxWarp prst="textArchUp">
                  <a:avLst/>
                </a:prstTxWarp>
                <a:spAutoFit/>
              </a:bodyPr>
              <a:lstStyle/>
              <a:p>
                <a:pPr algn="ctr"/>
                <a:r>
                  <a:rPr lang="en-US" dirty="0">
                    <a:solidFill>
                      <a:schemeClr val="bg1"/>
                    </a:solidFill>
                    <a:latin typeface="微软雅黑 Light" panose="020B0502040204020203" pitchFamily="34" charset="-122"/>
                    <a:ea typeface="微软雅黑 Light" panose="020B0502040204020203" pitchFamily="34" charset="-122"/>
                  </a:rPr>
                  <a:t>KEY WORD</a:t>
                </a:r>
              </a:p>
            </p:txBody>
          </p:sp>
          <p:sp>
            <p:nvSpPr>
              <p:cNvPr id="30" name="TextBox 23">
                <a:extLst>
                  <a:ext uri="{FF2B5EF4-FFF2-40B4-BE49-F238E27FC236}">
                    <a16:creationId xmlns:a16="http://schemas.microsoft.com/office/drawing/2014/main" id="{8E928808-0E31-424F-A7CE-912F0C0348DA}"/>
                  </a:ext>
                </a:extLst>
              </p:cNvPr>
              <p:cNvSpPr txBox="1"/>
              <p:nvPr/>
            </p:nvSpPr>
            <p:spPr>
              <a:xfrm rot="18655703">
                <a:off x="4579459" y="2996480"/>
                <a:ext cx="1396109" cy="410369"/>
              </a:xfrm>
              <a:prstGeom prst="rect">
                <a:avLst/>
              </a:prstGeom>
              <a:noFill/>
            </p:spPr>
            <p:txBody>
              <a:bodyPr wrap="none" rtlCol="0">
                <a:prstTxWarp prst="textArchUp">
                  <a:avLst/>
                </a:prstTxWarp>
                <a:spAutoFit/>
              </a:bodyPr>
              <a:lstStyle/>
              <a:p>
                <a:pPr algn="ctr"/>
                <a:r>
                  <a:rPr lang="en-US" dirty="0">
                    <a:solidFill>
                      <a:schemeClr val="bg1"/>
                    </a:solidFill>
                    <a:latin typeface="微软雅黑 Light" panose="020B0502040204020203" pitchFamily="34" charset="-122"/>
                    <a:ea typeface="微软雅黑 Light" panose="020B0502040204020203" pitchFamily="34" charset="-122"/>
                  </a:rPr>
                  <a:t>KEY WORD</a:t>
                </a:r>
              </a:p>
            </p:txBody>
          </p:sp>
          <p:sp>
            <p:nvSpPr>
              <p:cNvPr id="31" name="TextBox 24">
                <a:extLst>
                  <a:ext uri="{FF2B5EF4-FFF2-40B4-BE49-F238E27FC236}">
                    <a16:creationId xmlns:a16="http://schemas.microsoft.com/office/drawing/2014/main" id="{EAF4BD9A-3E73-4DF5-9E71-A442A8A407AA}"/>
                  </a:ext>
                </a:extLst>
              </p:cNvPr>
              <p:cNvSpPr txBox="1"/>
              <p:nvPr/>
            </p:nvSpPr>
            <p:spPr>
              <a:xfrm rot="3003157">
                <a:off x="4477859" y="4681504"/>
                <a:ext cx="1396109" cy="410369"/>
              </a:xfrm>
              <a:prstGeom prst="rect">
                <a:avLst/>
              </a:prstGeom>
              <a:noFill/>
            </p:spPr>
            <p:txBody>
              <a:bodyPr wrap="none" rtlCol="0">
                <a:prstTxWarp prst="textArchDown">
                  <a:avLst/>
                </a:prstTxWarp>
                <a:spAutoFit/>
              </a:bodyPr>
              <a:lstStyle/>
              <a:p>
                <a:pPr algn="ctr"/>
                <a:r>
                  <a:rPr lang="en-US" dirty="0">
                    <a:solidFill>
                      <a:schemeClr val="bg1"/>
                    </a:solidFill>
                    <a:latin typeface="微软雅黑 Light" panose="020B0502040204020203" pitchFamily="34" charset="-122"/>
                    <a:ea typeface="微软雅黑 Light" panose="020B0502040204020203" pitchFamily="34" charset="-122"/>
                  </a:rPr>
                  <a:t>KEY WORD</a:t>
                </a:r>
              </a:p>
            </p:txBody>
          </p:sp>
          <p:sp>
            <p:nvSpPr>
              <p:cNvPr id="32" name="TextBox 25">
                <a:extLst>
                  <a:ext uri="{FF2B5EF4-FFF2-40B4-BE49-F238E27FC236}">
                    <a16:creationId xmlns:a16="http://schemas.microsoft.com/office/drawing/2014/main" id="{35B4D66A-D64F-4A10-9300-1E5702320E2A}"/>
                  </a:ext>
                </a:extLst>
              </p:cNvPr>
              <p:cNvSpPr txBox="1"/>
              <p:nvPr/>
            </p:nvSpPr>
            <p:spPr>
              <a:xfrm rot="8237276">
                <a:off x="6270170" y="4606944"/>
                <a:ext cx="1396109" cy="410369"/>
              </a:xfrm>
              <a:prstGeom prst="rect">
                <a:avLst/>
              </a:prstGeom>
              <a:noFill/>
            </p:spPr>
            <p:txBody>
              <a:bodyPr wrap="none" rtlCol="0">
                <a:prstTxWarp prst="textArchUp">
                  <a:avLst/>
                </a:prstTxWarp>
                <a:spAutoFit/>
              </a:bodyPr>
              <a:lstStyle/>
              <a:p>
                <a:pPr algn="ctr"/>
                <a:r>
                  <a:rPr lang="en-US" dirty="0">
                    <a:solidFill>
                      <a:schemeClr val="bg1"/>
                    </a:solidFill>
                    <a:latin typeface="微软雅黑 Light" panose="020B0502040204020203" pitchFamily="34" charset="-122"/>
                    <a:ea typeface="微软雅黑 Light" panose="020B0502040204020203" pitchFamily="34" charset="-122"/>
                  </a:rPr>
                  <a:t>KEY WORD</a:t>
                </a:r>
              </a:p>
            </p:txBody>
          </p:sp>
        </p:grpSp>
        <p:sp>
          <p:nvSpPr>
            <p:cNvPr id="35" name="Rectangle 11">
              <a:extLst>
                <a:ext uri="{FF2B5EF4-FFF2-40B4-BE49-F238E27FC236}">
                  <a16:creationId xmlns:a16="http://schemas.microsoft.com/office/drawing/2014/main" id="{D447CFB7-6BB7-4751-A7F2-40FB95F88ED6}"/>
                </a:ext>
              </a:extLst>
            </p:cNvPr>
            <p:cNvSpPr/>
            <p:nvPr/>
          </p:nvSpPr>
          <p:spPr>
            <a:xfrm>
              <a:off x="8106827" y="2445954"/>
              <a:ext cx="2451995" cy="825291"/>
            </a:xfrm>
            <a:prstGeom prst="rect">
              <a:avLst/>
            </a:prstGeom>
          </p:spPr>
          <p:txBody>
            <a:bodyPr wrap="square">
              <a:spAutoFit/>
            </a:bodyPr>
            <a:lstStyle/>
            <a:p>
              <a:pP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6" name="Rectangle 11">
              <a:extLst>
                <a:ext uri="{FF2B5EF4-FFF2-40B4-BE49-F238E27FC236}">
                  <a16:creationId xmlns:a16="http://schemas.microsoft.com/office/drawing/2014/main" id="{44CF87C1-4DC3-447E-ACB9-5712897CCC29}"/>
                </a:ext>
              </a:extLst>
            </p:cNvPr>
            <p:cNvSpPr/>
            <p:nvPr/>
          </p:nvSpPr>
          <p:spPr>
            <a:xfrm>
              <a:off x="8106828" y="207434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37" name="Rectangle 11">
              <a:extLst>
                <a:ext uri="{FF2B5EF4-FFF2-40B4-BE49-F238E27FC236}">
                  <a16:creationId xmlns:a16="http://schemas.microsoft.com/office/drawing/2014/main" id="{455BF57F-6B63-45FD-AEED-ED0F0DDDDD37}"/>
                </a:ext>
              </a:extLst>
            </p:cNvPr>
            <p:cNvSpPr/>
            <p:nvPr/>
          </p:nvSpPr>
          <p:spPr>
            <a:xfrm>
              <a:off x="8106827" y="5291790"/>
              <a:ext cx="2451995" cy="825291"/>
            </a:xfrm>
            <a:prstGeom prst="rect">
              <a:avLst/>
            </a:prstGeom>
          </p:spPr>
          <p:txBody>
            <a:bodyPr wrap="square">
              <a:spAutoFit/>
            </a:bodyPr>
            <a:lstStyle/>
            <a:p>
              <a:pP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8" name="Rectangle 11">
              <a:extLst>
                <a:ext uri="{FF2B5EF4-FFF2-40B4-BE49-F238E27FC236}">
                  <a16:creationId xmlns:a16="http://schemas.microsoft.com/office/drawing/2014/main" id="{C73C2A6C-820D-4762-B7E1-C05BA7A393D1}"/>
                </a:ext>
              </a:extLst>
            </p:cNvPr>
            <p:cNvSpPr/>
            <p:nvPr/>
          </p:nvSpPr>
          <p:spPr>
            <a:xfrm>
              <a:off x="8106828" y="490255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39" name="Rectangle 11">
              <a:extLst>
                <a:ext uri="{FF2B5EF4-FFF2-40B4-BE49-F238E27FC236}">
                  <a16:creationId xmlns:a16="http://schemas.microsoft.com/office/drawing/2014/main" id="{349E2B1F-7990-459E-B6BF-A25C7CF2C07E}"/>
                </a:ext>
              </a:extLst>
            </p:cNvPr>
            <p:cNvSpPr/>
            <p:nvPr/>
          </p:nvSpPr>
          <p:spPr>
            <a:xfrm>
              <a:off x="1692443" y="2445954"/>
              <a:ext cx="2451995" cy="825291"/>
            </a:xfrm>
            <a:prstGeom prst="rect">
              <a:avLst/>
            </a:prstGeom>
          </p:spPr>
          <p:txBody>
            <a:bodyPr wrap="square">
              <a:spAutoFit/>
            </a:bodyPr>
            <a:lstStyle/>
            <a:p>
              <a:pPr algn="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40" name="Rectangle 11">
              <a:extLst>
                <a:ext uri="{FF2B5EF4-FFF2-40B4-BE49-F238E27FC236}">
                  <a16:creationId xmlns:a16="http://schemas.microsoft.com/office/drawing/2014/main" id="{54086946-5B73-4B19-9766-16A44E086B12}"/>
                </a:ext>
              </a:extLst>
            </p:cNvPr>
            <p:cNvSpPr/>
            <p:nvPr/>
          </p:nvSpPr>
          <p:spPr>
            <a:xfrm>
              <a:off x="2794857" y="2074348"/>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41" name="Rectangle 11">
              <a:extLst>
                <a:ext uri="{FF2B5EF4-FFF2-40B4-BE49-F238E27FC236}">
                  <a16:creationId xmlns:a16="http://schemas.microsoft.com/office/drawing/2014/main" id="{2576443F-401B-40B4-86C9-D866D9C151DC}"/>
                </a:ext>
              </a:extLst>
            </p:cNvPr>
            <p:cNvSpPr/>
            <p:nvPr/>
          </p:nvSpPr>
          <p:spPr>
            <a:xfrm>
              <a:off x="1692443" y="5291790"/>
              <a:ext cx="2451995" cy="825291"/>
            </a:xfrm>
            <a:prstGeom prst="rect">
              <a:avLst/>
            </a:prstGeom>
          </p:spPr>
          <p:txBody>
            <a:bodyPr wrap="square">
              <a:spAutoFit/>
            </a:bodyPr>
            <a:lstStyle/>
            <a:p>
              <a:pPr algn="r">
                <a:lnSpc>
                  <a:spcPct val="150000"/>
                </a:lnSpc>
              </a:pPr>
              <a:r>
                <a:rPr lang="zh-CN" altLang="en-US" sz="11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42" name="Rectangle 11">
              <a:extLst>
                <a:ext uri="{FF2B5EF4-FFF2-40B4-BE49-F238E27FC236}">
                  <a16:creationId xmlns:a16="http://schemas.microsoft.com/office/drawing/2014/main" id="{B235A123-EC15-4375-9F86-DA6B1AA1F71F}"/>
                </a:ext>
              </a:extLst>
            </p:cNvPr>
            <p:cNvSpPr/>
            <p:nvPr/>
          </p:nvSpPr>
          <p:spPr>
            <a:xfrm>
              <a:off x="2794857" y="4902558"/>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grpSp>
    </p:spTree>
    <p:extLst>
      <p:ext uri="{BB962C8B-B14F-4D97-AF65-F5344CB8AC3E}">
        <p14:creationId xmlns:p14="http://schemas.microsoft.com/office/powerpoint/2010/main" val="120537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14">
            <a:extLst>
              <a:ext uri="{FF2B5EF4-FFF2-40B4-BE49-F238E27FC236}">
                <a16:creationId xmlns:a16="http://schemas.microsoft.com/office/drawing/2014/main" id="{33AE35B8-C699-4867-9630-7FFB22460F05}"/>
              </a:ext>
            </a:extLst>
          </p:cNvPr>
          <p:cNvSpPr/>
          <p:nvPr/>
        </p:nvSpPr>
        <p:spPr>
          <a:xfrm rot="10800000" flipV="1">
            <a:off x="8199120" y="4122452"/>
            <a:ext cx="2735548" cy="2735548"/>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0035AB81-9783-4665-A53F-2E5EE52AFBB1}"/>
              </a:ext>
            </a:extLst>
          </p:cNvPr>
          <p:cNvSpPr/>
          <p:nvPr/>
        </p:nvSpPr>
        <p:spPr>
          <a:xfrm rot="10800000" flipV="1">
            <a:off x="8674867" y="3340867"/>
            <a:ext cx="3517133" cy="3517133"/>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a:extLst>
              <a:ext uri="{FF2B5EF4-FFF2-40B4-BE49-F238E27FC236}">
                <a16:creationId xmlns:a16="http://schemas.microsoft.com/office/drawing/2014/main" id="{69BEA87E-CE2A-448B-8F11-40109C8FB34B}"/>
              </a:ext>
            </a:extLst>
          </p:cNvPr>
          <p:cNvSpPr/>
          <p:nvPr/>
        </p:nvSpPr>
        <p:spPr>
          <a:xfrm rot="10800000" flipV="1">
            <a:off x="10255028" y="4921028"/>
            <a:ext cx="1936972" cy="193697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5D880B4B-898F-4831-9EE9-B70E5E8AB60A}"/>
              </a:ext>
            </a:extLst>
          </p:cNvPr>
          <p:cNvSpPr/>
          <p:nvPr/>
        </p:nvSpPr>
        <p:spPr>
          <a:xfrm flipV="1">
            <a:off x="1931950" y="0"/>
            <a:ext cx="1969490" cy="1969492"/>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a:extLst>
              <a:ext uri="{FF2B5EF4-FFF2-40B4-BE49-F238E27FC236}">
                <a16:creationId xmlns:a16="http://schemas.microsoft.com/office/drawing/2014/main" id="{7E479F97-807F-4FAF-AF30-0933C7AD1B16}"/>
              </a:ext>
            </a:extLst>
          </p:cNvPr>
          <p:cNvSpPr/>
          <p:nvPr/>
        </p:nvSpPr>
        <p:spPr>
          <a:xfrm rot="8100000" flipV="1">
            <a:off x="-865231" y="1818355"/>
            <a:ext cx="1729635" cy="1729635"/>
          </a:xfrm>
          <a:prstGeom prst="rtTriangle">
            <a:avLst/>
          </a:prstGeom>
          <a:solidFill>
            <a:srgbClr val="D7D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88DD7EBC-CDD9-4C4C-8C4D-2207DF0B142E}"/>
              </a:ext>
            </a:extLst>
          </p:cNvPr>
          <p:cNvSpPr/>
          <p:nvPr/>
        </p:nvSpPr>
        <p:spPr>
          <a:xfrm flipV="1">
            <a:off x="-412" y="0"/>
            <a:ext cx="3441336" cy="3441336"/>
          </a:xfrm>
          <a:prstGeom prst="rtTriangle">
            <a:avLst/>
          </a:prstGeom>
          <a:solidFill>
            <a:srgbClr val="687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36A6A064-4ACD-44FC-9CBC-09C6E2EEB477}"/>
              </a:ext>
            </a:extLst>
          </p:cNvPr>
          <p:cNvSpPr/>
          <p:nvPr/>
        </p:nvSpPr>
        <p:spPr>
          <a:xfrm flipV="1">
            <a:off x="-414"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a:extLst>
              <a:ext uri="{FF2B5EF4-FFF2-40B4-BE49-F238E27FC236}">
                <a16:creationId xmlns:a16="http://schemas.microsoft.com/office/drawing/2014/main" id="{8A6EE656-79A1-468C-BD4C-F8B31CA505FC}"/>
              </a:ext>
            </a:extLst>
          </p:cNvPr>
          <p:cNvSpPr/>
          <p:nvPr/>
        </p:nvSpPr>
        <p:spPr>
          <a:xfrm flipV="1">
            <a:off x="-414" y="788769"/>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a:extLst>
              <a:ext uri="{FF2B5EF4-FFF2-40B4-BE49-F238E27FC236}">
                <a16:creationId xmlns:a16="http://schemas.microsoft.com/office/drawing/2014/main" id="{C7D50A82-2A2D-4905-BA67-3C46EA9AEC60}"/>
              </a:ext>
            </a:extLst>
          </p:cNvPr>
          <p:cNvSpPr/>
          <p:nvPr/>
        </p:nvSpPr>
        <p:spPr>
          <a:xfrm flipV="1">
            <a:off x="788520" y="0"/>
            <a:ext cx="788767" cy="788769"/>
          </a:xfrm>
          <a:prstGeom prst="rtTriangle">
            <a:avLst/>
          </a:prstGeom>
          <a:solidFill>
            <a:srgbClr val="C1C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38ED06C1-4E88-4FF3-B430-4C8ECA25278D}"/>
              </a:ext>
            </a:extLst>
          </p:cNvPr>
          <p:cNvGrpSpPr/>
          <p:nvPr/>
        </p:nvGrpSpPr>
        <p:grpSpPr>
          <a:xfrm>
            <a:off x="3233194" y="1868920"/>
            <a:ext cx="5725610" cy="2919242"/>
            <a:chOff x="3667841" y="2147768"/>
            <a:chExt cx="4856317" cy="2476026"/>
          </a:xfrm>
        </p:grpSpPr>
        <p:grpSp>
          <p:nvGrpSpPr>
            <p:cNvPr id="45" name="组合 44">
              <a:extLst>
                <a:ext uri="{FF2B5EF4-FFF2-40B4-BE49-F238E27FC236}">
                  <a16:creationId xmlns:a16="http://schemas.microsoft.com/office/drawing/2014/main" id="{2DD39FB6-B1A0-4BF2-A5AF-5977CAA8F341}"/>
                </a:ext>
              </a:extLst>
            </p:cNvPr>
            <p:cNvGrpSpPr/>
            <p:nvPr/>
          </p:nvGrpSpPr>
          <p:grpSpPr>
            <a:xfrm>
              <a:off x="5194210" y="2147768"/>
              <a:ext cx="2580966" cy="1286620"/>
              <a:chOff x="5001446" y="1949564"/>
              <a:chExt cx="2966493" cy="1478806"/>
            </a:xfrm>
          </p:grpSpPr>
          <p:sp>
            <p:nvSpPr>
              <p:cNvPr id="48" name="矩形 47">
                <a:extLst>
                  <a:ext uri="{FF2B5EF4-FFF2-40B4-BE49-F238E27FC236}">
                    <a16:creationId xmlns:a16="http://schemas.microsoft.com/office/drawing/2014/main" id="{39C70A5A-016D-4024-88EB-83B320AC747E}"/>
                  </a:ext>
                </a:extLst>
              </p:cNvPr>
              <p:cNvSpPr/>
              <p:nvPr/>
            </p:nvSpPr>
            <p:spPr>
              <a:xfrm>
                <a:off x="5370151" y="1949564"/>
                <a:ext cx="1451697" cy="900126"/>
              </a:xfrm>
              <a:prstGeom prst="rect">
                <a:avLst/>
              </a:prstGeom>
            </p:spPr>
            <p:txBody>
              <a:bodyPr wrap="square">
                <a:spAutoFit/>
              </a:bodyPr>
              <a:lstStyle/>
              <a:p>
                <a:pPr algn="ctr"/>
                <a:r>
                  <a:rPr lang="en-US" altLang="zh-CN" sz="5400" dirty="0">
                    <a:solidFill>
                      <a:schemeClr val="accent1"/>
                    </a:solidFill>
                    <a:latin typeface="华文细黑" panose="02010600040101010101" pitchFamily="2" charset="-122"/>
                    <a:ea typeface="华文细黑" panose="02010600040101010101" pitchFamily="2" charset="-122"/>
                  </a:rPr>
                  <a:t>03</a:t>
                </a:r>
                <a:endParaRPr lang="zh-CN" altLang="en-US" sz="5400" dirty="0">
                  <a:solidFill>
                    <a:schemeClr val="accent1"/>
                  </a:solidFill>
                  <a:latin typeface="华文细黑" panose="02010600040101010101" pitchFamily="2" charset="-122"/>
                  <a:ea typeface="华文细黑" panose="02010600040101010101" pitchFamily="2" charset="-122"/>
                </a:endParaRPr>
              </a:p>
            </p:txBody>
          </p:sp>
          <p:cxnSp>
            <p:nvCxnSpPr>
              <p:cNvPr id="49" name="直接连接符 48">
                <a:extLst>
                  <a:ext uri="{FF2B5EF4-FFF2-40B4-BE49-F238E27FC236}">
                    <a16:creationId xmlns:a16="http://schemas.microsoft.com/office/drawing/2014/main" id="{E08AE76D-E994-42DD-9399-42419E7DBE5D}"/>
                  </a:ext>
                </a:extLst>
              </p:cNvPr>
              <p:cNvCxnSpPr>
                <a:cxnSpLocks/>
              </p:cNvCxnSpPr>
              <p:nvPr/>
            </p:nvCxnSpPr>
            <p:spPr>
              <a:xfrm>
                <a:off x="5083807" y="2787260"/>
                <a:ext cx="202438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A57A8AFC-1486-4565-B845-77823CCF1CCA}"/>
                  </a:ext>
                </a:extLst>
              </p:cNvPr>
              <p:cNvSpPr/>
              <p:nvPr/>
            </p:nvSpPr>
            <p:spPr>
              <a:xfrm>
                <a:off x="6516242" y="2018173"/>
                <a:ext cx="1451697" cy="1410197"/>
              </a:xfrm>
              <a:prstGeom prst="rect">
                <a:avLst/>
              </a:prstGeom>
            </p:spPr>
            <p:txBody>
              <a:bodyPr wrap="square">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a:t>
                </a:r>
                <a:endParaRPr lang="zh-CN" altLang="en-US" sz="8800" dirty="0">
                  <a:solidFill>
                    <a:schemeClr val="accent1"/>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9CBF5EB9-3B99-4021-95CE-A952FA12EFDD}"/>
                  </a:ext>
                </a:extLst>
              </p:cNvPr>
              <p:cNvSpPr/>
              <p:nvPr/>
            </p:nvSpPr>
            <p:spPr>
              <a:xfrm>
                <a:off x="5001446" y="2018173"/>
                <a:ext cx="1451697" cy="1410196"/>
              </a:xfrm>
              <a:prstGeom prst="rect">
                <a:avLst/>
              </a:prstGeom>
            </p:spPr>
            <p:txBody>
              <a:bodyPr wrap="square">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a:t>
                </a:r>
                <a:endParaRPr lang="zh-CN" altLang="en-US" sz="8800" dirty="0">
                  <a:solidFill>
                    <a:schemeClr val="accent1"/>
                  </a:solidFill>
                  <a:latin typeface="微软雅黑" panose="020B0503020204020204" pitchFamily="34" charset="-122"/>
                  <a:ea typeface="微软雅黑" panose="020B0503020204020204" pitchFamily="34" charset="-122"/>
                </a:endParaRPr>
              </a:p>
            </p:txBody>
          </p:sp>
        </p:grpSp>
        <p:sp>
          <p:nvSpPr>
            <p:cNvPr id="46" name="文本框 45">
              <a:extLst>
                <a:ext uri="{FF2B5EF4-FFF2-40B4-BE49-F238E27FC236}">
                  <a16:creationId xmlns:a16="http://schemas.microsoft.com/office/drawing/2014/main" id="{42347E1C-56E7-4E3C-B47A-6EFF780B67B1}"/>
                </a:ext>
              </a:extLst>
            </p:cNvPr>
            <p:cNvSpPr txBox="1"/>
            <p:nvPr/>
          </p:nvSpPr>
          <p:spPr>
            <a:xfrm>
              <a:off x="3756196" y="3136046"/>
              <a:ext cx="4679607" cy="652620"/>
            </a:xfrm>
            <a:prstGeom prst="rect">
              <a:avLst/>
            </a:prstGeom>
            <a:noFill/>
          </p:spPr>
          <p:txBody>
            <a:bodyPr wrap="square" rtlCol="0">
              <a:spAutoFit/>
            </a:bodyPr>
            <a:lstStyle/>
            <a:p>
              <a:pPr algn="ctr"/>
              <a:r>
                <a:rPr lang="zh-CN" altLang="en-US" sz="4400" dirty="0">
                  <a:solidFill>
                    <a:schemeClr val="accent1"/>
                  </a:solidFill>
                  <a:latin typeface="微软雅黑" panose="020B0503020204020204" pitchFamily="34" charset="-122"/>
                  <a:ea typeface="微软雅黑" panose="020B0503020204020204" pitchFamily="34" charset="-122"/>
                </a:rPr>
                <a:t>工作进度计划</a:t>
              </a:r>
            </a:p>
          </p:txBody>
        </p:sp>
        <p:sp>
          <p:nvSpPr>
            <p:cNvPr id="47" name="文本框 46">
              <a:extLst>
                <a:ext uri="{FF2B5EF4-FFF2-40B4-BE49-F238E27FC236}">
                  <a16:creationId xmlns:a16="http://schemas.microsoft.com/office/drawing/2014/main" id="{E7700606-9D9E-4C13-9F01-9E54D14BCF22}"/>
                </a:ext>
              </a:extLst>
            </p:cNvPr>
            <p:cNvSpPr txBox="1"/>
            <p:nvPr/>
          </p:nvSpPr>
          <p:spPr>
            <a:xfrm>
              <a:off x="3667841" y="3800894"/>
              <a:ext cx="4856317" cy="82290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200000"/>
                </a:lnSpc>
              </a:pPr>
              <a:r>
                <a:rPr lang="en-US" altLang="zh-CN" sz="1000" b="0" dirty="0">
                  <a:solidFill>
                    <a:schemeClr val="tx1">
                      <a:lumMod val="75000"/>
                      <a:lumOff val="25000"/>
                    </a:schemeClr>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p>
          </p:txBody>
        </p:sp>
      </p:grpSp>
    </p:spTree>
    <p:extLst>
      <p:ext uri="{BB962C8B-B14F-4D97-AF65-F5344CB8AC3E}">
        <p14:creationId xmlns:p14="http://schemas.microsoft.com/office/powerpoint/2010/main" val="2730789442"/>
      </p:ext>
    </p:extLst>
  </p:cSld>
  <p:clrMapOvr>
    <a:masterClrMapping/>
  </p:clrMapOvr>
</p:sld>
</file>

<file path=ppt/theme/theme1.xml><?xml version="1.0" encoding="utf-8"?>
<a:theme xmlns:a="http://schemas.openxmlformats.org/drawingml/2006/main" name="Office 主题​​">
  <a:themeElements>
    <a:clrScheme name="自定义 2246">
      <a:dk1>
        <a:sysClr val="windowText" lastClr="000000"/>
      </a:dk1>
      <a:lt1>
        <a:sysClr val="window" lastClr="FFFFFF"/>
      </a:lt1>
      <a:dk2>
        <a:srgbClr val="44546A"/>
      </a:dk2>
      <a:lt2>
        <a:srgbClr val="E7E6E6"/>
      </a:lt2>
      <a:accent1>
        <a:srgbClr val="687D77"/>
      </a:accent1>
      <a:accent2>
        <a:srgbClr val="C1CE9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1163</Words>
  <Application>Microsoft Office PowerPoint</Application>
  <PresentationFormat>宽屏</PresentationFormat>
  <Paragraphs>155</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方正清刻本悦宋简体</vt:lpstr>
      <vt:lpstr>华文细黑</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稻壳儿演示武汉组</cp:lastModifiedBy>
  <cp:revision>26</cp:revision>
  <dcterms:created xsi:type="dcterms:W3CDTF">2020-06-29T06:59:39Z</dcterms:created>
  <dcterms:modified xsi:type="dcterms:W3CDTF">2020-06-29T08:39:10Z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v1.0_mb_JrDxdMqlO5/D6Arelvkd5g==</vt:lpwstr>
  </property>
</Properties>
</file>