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x-fontdata" PartName="/ppt/fonts/font1.fntdata"/>
  <Override ContentType="application/x-fontdata" PartName="/ppt/fonts/font2.fntdata"/>
  <Override ContentType="application/x-fontdata" PartName="/ppt/fonts/font3.fntdata"/>
  <Override ContentType="application/x-fontdata" PartName="/ppt/fonts/font4.fntdata"/>
  <Override ContentType="application/x-fontdata" PartName="/ppt/fonts/font5.fntdata"/>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259" r:id="rId4"/>
    <p:sldId id="260" r:id="rId5"/>
    <p:sldId id="275" r:id="rId6"/>
    <p:sldId id="261" r:id="rId7"/>
    <p:sldId id="269" r:id="rId8"/>
    <p:sldId id="263" r:id="rId9"/>
    <p:sldId id="286" r:id="rId10"/>
    <p:sldId id="276" r:id="rId11"/>
    <p:sldId id="262" r:id="rId12"/>
    <p:sldId id="271" r:id="rId13"/>
    <p:sldId id="268" r:id="rId14"/>
    <p:sldId id="287" r:id="rId15"/>
    <p:sldId id="264" r:id="rId16"/>
    <p:sldId id="270" r:id="rId17"/>
    <p:sldId id="274" r:id="rId18"/>
    <p:sldId id="273" r:id="rId19"/>
    <p:sldId id="288" r:id="rId20"/>
    <p:sldId id="272" r:id="rId21"/>
    <p:sldId id="265" r:id="rId22"/>
    <p:sldId id="267" r:id="rId23"/>
    <p:sldId id="266" r:id="rId24"/>
    <p:sldId id="256" r:id="rId25"/>
  </p:sldIdLst>
  <p:sldSz cx="12192000" cy="6858000"/>
  <p:notesSz cx="6858000" cy="9144000"/>
  <p:embeddedFontLst>
    <p:embeddedFont>
      <p:font typeface="Calibri" panose="020F0502020204030204" charset="0"/>
      <p:regular r:id="rId29"/>
      <p:bold r:id="rId30"/>
      <p:italic r:id="rId31"/>
      <p:boldItalic r:id="rId32"/>
    </p:embeddedFont>
    <p:embeddedFont>
      <p:font typeface="微软雅黑" panose="020B0503020204020204" charset="-122"/>
      <p:regular r:id="rId3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F4E79"/>
    <a:srgbClr val="0669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 name="等腰三角形 62"/>
          <p:cNvSpPr/>
          <p:nvPr/>
        </p:nvSpPr>
        <p:spPr>
          <a:xfrm>
            <a:off x="1129665" y="5445125"/>
            <a:ext cx="1251585" cy="1057275"/>
          </a:xfrm>
          <a:prstGeom prst="triangle">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4" name="等腰三角形 63"/>
          <p:cNvSpPr/>
          <p:nvPr/>
        </p:nvSpPr>
        <p:spPr>
          <a:xfrm>
            <a:off x="1211580" y="5445125"/>
            <a:ext cx="1251585" cy="1057275"/>
          </a:xfrm>
          <a:prstGeom prst="triangl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pic>
        <p:nvPicPr>
          <p:cNvPr id="54" name="图片 53" descr="success-3593960"/>
          <p:cNvPicPr>
            <a:picLocks noChangeAspect="1"/>
          </p:cNvPicPr>
          <p:nvPr/>
        </p:nvPicPr>
        <p:blipFill>
          <a:blip r:embed="rId1"/>
          <a:stretch>
            <a:fillRect/>
          </a:stretch>
        </p:blipFill>
        <p:spPr>
          <a:xfrm>
            <a:off x="5736590" y="3085465"/>
            <a:ext cx="6455410" cy="3772535"/>
          </a:xfrm>
          <a:prstGeom prst="rect">
            <a:avLst/>
          </a:prstGeom>
        </p:spPr>
      </p:pic>
      <p:sp>
        <p:nvSpPr>
          <p:cNvPr id="57" name="等腰三角形 56"/>
          <p:cNvSpPr/>
          <p:nvPr/>
        </p:nvSpPr>
        <p:spPr>
          <a:xfrm>
            <a:off x="-285115" y="5257800"/>
            <a:ext cx="1881505" cy="1645285"/>
          </a:xfrm>
          <a:prstGeom prst="triangl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8" name="等腰三角形 57"/>
          <p:cNvSpPr/>
          <p:nvPr/>
        </p:nvSpPr>
        <p:spPr>
          <a:xfrm>
            <a:off x="-203200" y="5257800"/>
            <a:ext cx="1881505" cy="1645285"/>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9" name="等腰三角形 58"/>
          <p:cNvSpPr/>
          <p:nvPr/>
        </p:nvSpPr>
        <p:spPr>
          <a:xfrm flipV="1">
            <a:off x="-81915" y="0"/>
            <a:ext cx="1061720" cy="1089025"/>
          </a:xfrm>
          <a:prstGeom prst="triangl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等腰三角形 59"/>
          <p:cNvSpPr/>
          <p:nvPr/>
        </p:nvSpPr>
        <p:spPr>
          <a:xfrm flipV="1">
            <a:off x="0" y="0"/>
            <a:ext cx="1061720" cy="1089025"/>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等腰三角形 60"/>
          <p:cNvSpPr/>
          <p:nvPr/>
        </p:nvSpPr>
        <p:spPr>
          <a:xfrm flipV="1">
            <a:off x="426720" y="586740"/>
            <a:ext cx="1251585" cy="1310640"/>
          </a:xfrm>
          <a:prstGeom prst="triangle">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等腰三角形 61"/>
          <p:cNvSpPr/>
          <p:nvPr/>
        </p:nvSpPr>
        <p:spPr>
          <a:xfrm flipV="1">
            <a:off x="508635" y="586740"/>
            <a:ext cx="1251585" cy="1310640"/>
          </a:xfrm>
          <a:prstGeom prst="triangl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等腰三角形 64"/>
          <p:cNvSpPr/>
          <p:nvPr/>
        </p:nvSpPr>
        <p:spPr>
          <a:xfrm>
            <a:off x="-343535" y="4059555"/>
            <a:ext cx="688340" cy="581660"/>
          </a:xfrm>
          <a:prstGeom prst="triangle">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6" name="等腰三角形 65"/>
          <p:cNvSpPr/>
          <p:nvPr/>
        </p:nvSpPr>
        <p:spPr>
          <a:xfrm>
            <a:off x="-240030" y="4234180"/>
            <a:ext cx="481330" cy="407035"/>
          </a:xfrm>
          <a:prstGeom prst="triangl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7" name="文本框 9"/>
          <p:cNvSpPr txBox="1"/>
          <p:nvPr/>
        </p:nvSpPr>
        <p:spPr>
          <a:xfrm>
            <a:off x="2545080" y="2737485"/>
            <a:ext cx="6718300" cy="1322070"/>
          </a:xfrm>
          <a:prstGeom prst="rect">
            <a:avLst/>
          </a:prstGeom>
          <a:noFill/>
          <a:ln w="9525">
            <a:noFill/>
          </a:ln>
        </p:spPr>
        <p:txBody>
          <a:bodyPr wrap="square">
            <a:spAutoFit/>
          </a:bodyPr>
          <a:p>
            <a:pPr algn="dist"/>
            <a:r>
              <a:rPr lang="zh-CN" altLang="en-US" sz="8000" dirty="0">
                <a:solidFill>
                  <a:schemeClr val="accent1">
                    <a:lumMod val="50000"/>
                  </a:schemeClr>
                </a:solidFill>
                <a:effectLst/>
                <a:latin typeface="Source Han Sans Bold" panose="020B0800000000000000" pitchFamily="34" charset="-122"/>
                <a:ea typeface="Source Han Sans Bold" panose="020B0800000000000000" pitchFamily="34" charset="-122"/>
              </a:rPr>
              <a:t>项目汇报总结</a:t>
            </a:r>
            <a:endParaRPr lang="zh-CN" altLang="en-US" sz="8000" dirty="0">
              <a:solidFill>
                <a:schemeClr val="accent1">
                  <a:lumMod val="50000"/>
                </a:schemeClr>
              </a:solidFill>
              <a:effectLst/>
              <a:latin typeface="Source Han Sans Bold" panose="020B0800000000000000" pitchFamily="34" charset="-122"/>
              <a:ea typeface="Source Han Sans Bold" panose="020B0800000000000000" pitchFamily="34" charset="-122"/>
            </a:endParaRPr>
          </a:p>
        </p:txBody>
      </p:sp>
      <p:sp>
        <p:nvSpPr>
          <p:cNvPr id="56" name="等腰三角形 55"/>
          <p:cNvSpPr/>
          <p:nvPr/>
        </p:nvSpPr>
        <p:spPr>
          <a:xfrm flipV="1">
            <a:off x="1401445" y="318135"/>
            <a:ext cx="1061720" cy="914400"/>
          </a:xfrm>
          <a:prstGeom prst="triangl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5" name="等腰三角形 54"/>
          <p:cNvSpPr/>
          <p:nvPr/>
        </p:nvSpPr>
        <p:spPr>
          <a:xfrm flipV="1">
            <a:off x="1483360" y="318135"/>
            <a:ext cx="1061720" cy="914400"/>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pic>
        <p:nvPicPr>
          <p:cNvPr id="68" name="图片 67" descr="success-3593960"/>
          <p:cNvPicPr>
            <a:picLocks noChangeAspect="1"/>
          </p:cNvPicPr>
          <p:nvPr/>
        </p:nvPicPr>
        <p:blipFill>
          <a:blip r:embed="rId1"/>
          <a:srcRect l="74513" t="50480"/>
          <a:stretch>
            <a:fillRect/>
          </a:stretch>
        </p:blipFill>
        <p:spPr>
          <a:xfrm flipH="1">
            <a:off x="10546715" y="0"/>
            <a:ext cx="1645285" cy="1868170"/>
          </a:xfrm>
          <a:prstGeom prst="rect">
            <a:avLst/>
          </a:prstGeom>
        </p:spPr>
      </p:pic>
      <p:sp>
        <p:nvSpPr>
          <p:cNvPr id="69" name="TextBox 33"/>
          <p:cNvSpPr txBox="1"/>
          <p:nvPr/>
        </p:nvSpPr>
        <p:spPr>
          <a:xfrm>
            <a:off x="2545080" y="2369185"/>
            <a:ext cx="3451225" cy="368300"/>
          </a:xfrm>
          <a:prstGeom prst="rect">
            <a:avLst/>
          </a:prstGeom>
          <a:noFill/>
          <a:ln w="9525">
            <a:noFill/>
          </a:ln>
        </p:spPr>
        <p:txBody>
          <a:bodyPr wrap="square">
            <a:spAutoFit/>
          </a:bodyPr>
          <a:p>
            <a:pPr algn="l"/>
            <a:r>
              <a:rPr lang="zh-CN" altLang="en-US" dirty="0">
                <a:solidFill>
                  <a:schemeClr val="accent1">
                    <a:lumMod val="50000"/>
                  </a:schemeClr>
                </a:solidFill>
                <a:uFillTx/>
                <a:latin typeface="Source Han Sans Normal" panose="020B0400000000000000" charset="-122"/>
                <a:ea typeface="Source Han Sans Normal" panose="020B0400000000000000" charset="-122"/>
                <a:cs typeface="Source Han Sans Normal" panose="020B0400000000000000" charset="-122"/>
              </a:rPr>
              <a:t>输入关键词</a:t>
            </a:r>
            <a:r>
              <a:rPr lang="en-US" altLang="zh-CN" dirty="0">
                <a:solidFill>
                  <a:schemeClr val="accent1">
                    <a:lumMod val="50000"/>
                  </a:schemeClr>
                </a:solidFill>
                <a:uFillTx/>
                <a:latin typeface="Source Han Sans Normal" panose="020B0400000000000000" charset="-122"/>
                <a:ea typeface="Source Han Sans Normal" panose="020B0400000000000000" charset="-122"/>
                <a:cs typeface="Source Han Sans Normal" panose="020B0400000000000000" charset="-122"/>
              </a:rPr>
              <a:t>/</a:t>
            </a:r>
            <a:r>
              <a:rPr lang="zh-CN" altLang="en-US" dirty="0">
                <a:solidFill>
                  <a:schemeClr val="accent1">
                    <a:lumMod val="50000"/>
                  </a:schemeClr>
                </a:solidFill>
                <a:uFillTx/>
                <a:latin typeface="Source Han Sans Normal" panose="020B0400000000000000" charset="-122"/>
                <a:ea typeface="Source Han Sans Normal" panose="020B0400000000000000" charset="-122"/>
                <a:cs typeface="Source Han Sans Normal" panose="020B0400000000000000" charset="-122"/>
              </a:rPr>
              <a:t>关键词</a:t>
            </a:r>
            <a:r>
              <a:rPr lang="en-US" altLang="zh-CN" dirty="0">
                <a:solidFill>
                  <a:schemeClr val="accent1">
                    <a:lumMod val="50000"/>
                  </a:schemeClr>
                </a:solidFill>
                <a:uFillTx/>
                <a:latin typeface="Source Han Sans Normal" panose="020B0400000000000000" charset="-122"/>
                <a:ea typeface="Source Han Sans Normal" panose="020B0400000000000000" charset="-122"/>
                <a:cs typeface="Source Han Sans Normal" panose="020B0400000000000000" charset="-122"/>
              </a:rPr>
              <a:t>/</a:t>
            </a:r>
            <a:r>
              <a:rPr lang="zh-CN" altLang="en-US" dirty="0">
                <a:solidFill>
                  <a:schemeClr val="accent1">
                    <a:lumMod val="50000"/>
                  </a:schemeClr>
                </a:solidFill>
                <a:uFillTx/>
                <a:latin typeface="Source Han Sans Normal" panose="020B0400000000000000" charset="-122"/>
                <a:ea typeface="Source Han Sans Normal" panose="020B0400000000000000" charset="-122"/>
                <a:cs typeface="Source Han Sans Normal" panose="020B0400000000000000" charset="-122"/>
              </a:rPr>
              <a:t>关键词</a:t>
            </a:r>
            <a:endParaRPr lang="zh-CN" altLang="en-US" dirty="0">
              <a:solidFill>
                <a:schemeClr val="accent1">
                  <a:lumMod val="50000"/>
                </a:schemeClr>
              </a:solidFill>
              <a:uFillTx/>
              <a:latin typeface="Source Han Sans Normal" panose="020B0400000000000000" charset="-122"/>
              <a:ea typeface="Source Han Sans Normal" panose="020B0400000000000000" charset="-122"/>
              <a:cs typeface="Source Han Sans Normal" panose="020B0400000000000000" charset="-122"/>
            </a:endParaRPr>
          </a:p>
        </p:txBody>
      </p:sp>
      <p:sp>
        <p:nvSpPr>
          <p:cNvPr id="70" name="TextBox 33"/>
          <p:cNvSpPr txBox="1"/>
          <p:nvPr/>
        </p:nvSpPr>
        <p:spPr>
          <a:xfrm>
            <a:off x="2672080" y="4739640"/>
            <a:ext cx="3451225" cy="645160"/>
          </a:xfrm>
          <a:prstGeom prst="rect">
            <a:avLst/>
          </a:prstGeom>
          <a:noFill/>
          <a:ln w="9525">
            <a:noFill/>
          </a:ln>
        </p:spPr>
        <p:txBody>
          <a:bodyPr wrap="square">
            <a:spAutoFit/>
          </a:bodyPr>
          <a:p>
            <a:pPr algn="l"/>
            <a:r>
              <a:rPr lang="zh-CN" altLang="en-US" dirty="0">
                <a:solidFill>
                  <a:schemeClr val="bg2">
                    <a:lumMod val="25000"/>
                  </a:schemeClr>
                </a:solidFill>
                <a:uFillTx/>
                <a:latin typeface="Source Han Sans Normal" panose="020B0400000000000000" charset="-122"/>
                <a:ea typeface="Source Han Sans Normal" panose="020B0400000000000000" charset="-122"/>
                <a:cs typeface="Source Han Sans Normal" panose="020B0400000000000000" charset="-122"/>
              </a:rPr>
              <a:t>汇报人：×××         </a:t>
            </a:r>
            <a:endParaRPr lang="zh-CN" altLang="en-US" dirty="0">
              <a:solidFill>
                <a:schemeClr val="bg2">
                  <a:lumMod val="25000"/>
                </a:schemeClr>
              </a:solidFill>
              <a:uFillTx/>
              <a:latin typeface="Source Han Sans Normal" panose="020B0400000000000000" charset="-122"/>
              <a:ea typeface="Source Han Sans Normal" panose="020B0400000000000000" charset="-122"/>
              <a:cs typeface="Source Han Sans Normal" panose="020B0400000000000000" charset="-122"/>
            </a:endParaRPr>
          </a:p>
          <a:p>
            <a:pPr algn="l"/>
            <a:r>
              <a:rPr lang="zh-CN" altLang="en-US" dirty="0">
                <a:solidFill>
                  <a:schemeClr val="bg2">
                    <a:lumMod val="25000"/>
                  </a:schemeClr>
                </a:solidFill>
                <a:uFillTx/>
                <a:latin typeface="Source Han Sans Normal" panose="020B0400000000000000" charset="-122"/>
                <a:ea typeface="Source Han Sans Normal" panose="020B0400000000000000" charset="-122"/>
                <a:cs typeface="Source Han Sans Normal" panose="020B0400000000000000" charset="-122"/>
              </a:rPr>
              <a:t>时间：</a:t>
            </a:r>
            <a:r>
              <a:rPr lang="en-US" altLang="zh-CN" dirty="0">
                <a:solidFill>
                  <a:schemeClr val="bg2">
                    <a:lumMod val="25000"/>
                  </a:schemeClr>
                </a:solidFill>
                <a:uFillTx/>
                <a:latin typeface="Source Han Sans Normal" panose="020B0400000000000000" charset="-122"/>
                <a:ea typeface="Source Han Sans Normal" panose="020B0400000000000000" charset="-122"/>
                <a:cs typeface="Source Han Sans Normal" panose="020B0400000000000000" charset="-122"/>
              </a:rPr>
              <a:t>20xx</a:t>
            </a:r>
            <a:r>
              <a:rPr lang="zh-CN" altLang="en-US" dirty="0">
                <a:solidFill>
                  <a:schemeClr val="bg2">
                    <a:lumMod val="25000"/>
                  </a:schemeClr>
                </a:solidFill>
                <a:uFillTx/>
                <a:latin typeface="Source Han Sans Normal" panose="020B0400000000000000" charset="-122"/>
                <a:ea typeface="Source Han Sans Normal" panose="020B0400000000000000" charset="-122"/>
                <a:cs typeface="Source Han Sans Normal" panose="020B0400000000000000" charset="-122"/>
              </a:rPr>
              <a:t>年</a:t>
            </a:r>
            <a:r>
              <a:rPr lang="en-US" altLang="zh-CN" dirty="0">
                <a:solidFill>
                  <a:schemeClr val="bg2">
                    <a:lumMod val="25000"/>
                  </a:schemeClr>
                </a:solidFill>
                <a:uFillTx/>
                <a:latin typeface="Source Han Sans Normal" panose="020B0400000000000000" charset="-122"/>
                <a:ea typeface="Source Han Sans Normal" panose="020B0400000000000000" charset="-122"/>
                <a:cs typeface="Source Han Sans Normal" panose="020B0400000000000000" charset="-122"/>
              </a:rPr>
              <a:t>xx</a:t>
            </a:r>
            <a:r>
              <a:rPr lang="zh-CN" altLang="en-US" dirty="0">
                <a:solidFill>
                  <a:schemeClr val="bg2">
                    <a:lumMod val="25000"/>
                  </a:schemeClr>
                </a:solidFill>
                <a:uFillTx/>
                <a:latin typeface="Source Han Sans Normal" panose="020B0400000000000000" charset="-122"/>
                <a:ea typeface="Source Han Sans Normal" panose="020B0400000000000000" charset="-122"/>
                <a:cs typeface="Source Han Sans Normal" panose="020B0400000000000000" charset="-122"/>
              </a:rPr>
              <a:t>月</a:t>
            </a:r>
            <a:r>
              <a:rPr lang="en-US" altLang="zh-CN" dirty="0">
                <a:solidFill>
                  <a:schemeClr val="bg2">
                    <a:lumMod val="25000"/>
                  </a:schemeClr>
                </a:solidFill>
                <a:uFillTx/>
                <a:latin typeface="Source Han Sans Normal" panose="020B0400000000000000" charset="-122"/>
                <a:ea typeface="Source Han Sans Normal" panose="020B0400000000000000" charset="-122"/>
                <a:cs typeface="Source Han Sans Normal" panose="020B0400000000000000" charset="-122"/>
              </a:rPr>
              <a:t>xx</a:t>
            </a:r>
            <a:r>
              <a:rPr lang="zh-CN" altLang="en-US" dirty="0">
                <a:solidFill>
                  <a:schemeClr val="bg2">
                    <a:lumMod val="25000"/>
                  </a:schemeClr>
                </a:solidFill>
                <a:uFillTx/>
                <a:latin typeface="Source Han Sans Normal" panose="020B0400000000000000" charset="-122"/>
                <a:ea typeface="Source Han Sans Normal" panose="020B0400000000000000" charset="-122"/>
                <a:cs typeface="Source Han Sans Normal" panose="020B0400000000000000" charset="-122"/>
              </a:rPr>
              <a:t>日</a:t>
            </a:r>
            <a:endParaRPr lang="zh-CN" altLang="en-US" dirty="0">
              <a:solidFill>
                <a:schemeClr val="bg2">
                  <a:lumMod val="25000"/>
                </a:schemeClr>
              </a:solidFill>
              <a:uFillTx/>
              <a:latin typeface="Source Han Sans Normal" panose="020B0400000000000000" charset="-122"/>
              <a:ea typeface="Source Han Sans Normal" panose="020B0400000000000000" charset="-122"/>
              <a:cs typeface="Source Han Sans Normal" panose="020B04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44" name="直接连接符 143"/>
          <p:cNvCxnSpPr/>
          <p:nvPr/>
        </p:nvCxnSpPr>
        <p:spPr>
          <a:xfrm flipV="1">
            <a:off x="1958340" y="1972945"/>
            <a:ext cx="0" cy="4168140"/>
          </a:xfrm>
          <a:prstGeom prst="line">
            <a:avLst/>
          </a:prstGeom>
          <a:ln w="12700">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376680" y="704215"/>
            <a:ext cx="2213610" cy="460375"/>
          </a:xfrm>
          <a:prstGeom prst="rect">
            <a:avLst/>
          </a:prstGeom>
          <a:noFill/>
        </p:spPr>
        <p:txBody>
          <a:bodyPr wrap="square" rtlCol="0" anchor="t">
            <a:spAutoFit/>
          </a:bodyPr>
          <a:p>
            <a:pPr algn="dist"/>
            <a:r>
              <a:rPr lang="zh-CN" altLang="en-US" sz="2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项目进展情况</a:t>
            </a:r>
            <a:endParaRPr lang="zh-CN" altLang="en-US" sz="24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25" name="任意多边形 24"/>
          <p:cNvSpPr/>
          <p:nvPr/>
        </p:nvSpPr>
        <p:spPr>
          <a:xfrm rot="5400000" flipH="1" flipV="1">
            <a:off x="833120" y="748665"/>
            <a:ext cx="460375" cy="371475"/>
          </a:xfrm>
          <a:custGeom>
            <a:avLst/>
            <a:gdLst/>
            <a:ahLst/>
            <a:cxnLst>
              <a:cxn ang="3">
                <a:pos x="hc" y="t"/>
              </a:cxn>
              <a:cxn ang="cd2">
                <a:pos x="l" y="vc"/>
              </a:cxn>
              <a:cxn ang="cd4">
                <a:pos x="hc" y="b"/>
              </a:cxn>
              <a:cxn ang="0">
                <a:pos x="r" y="vc"/>
              </a:cxn>
            </a:cxnLst>
            <a:rect l="l" t="t" r="r" b="b"/>
            <a:pathLst>
              <a:path w="1088" h="1885">
                <a:moveTo>
                  <a:pt x="0" y="0"/>
                </a:moveTo>
                <a:lnTo>
                  <a:pt x="1088" y="0"/>
                </a:lnTo>
                <a:lnTo>
                  <a:pt x="1088" y="1885"/>
                </a:lnTo>
                <a:lnTo>
                  <a:pt x="544" y="1341"/>
                </a:lnTo>
                <a:lnTo>
                  <a:pt x="0" y="1885"/>
                </a:lnTo>
                <a:lnTo>
                  <a:pt x="0" y="0"/>
                </a:lnTo>
                <a:close/>
              </a:path>
            </a:pathLst>
          </a:cu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nvGrpSpPr>
          <p:cNvPr id="158" name="组合 157"/>
          <p:cNvGrpSpPr/>
          <p:nvPr/>
        </p:nvGrpSpPr>
        <p:grpSpPr>
          <a:xfrm>
            <a:off x="1498600" y="2144395"/>
            <a:ext cx="5821045" cy="751840"/>
            <a:chOff x="2679" y="3069"/>
            <a:chExt cx="9167" cy="1184"/>
          </a:xfrm>
        </p:grpSpPr>
        <p:grpSp>
          <p:nvGrpSpPr>
            <p:cNvPr id="9" name="组合 8"/>
            <p:cNvGrpSpPr/>
            <p:nvPr/>
          </p:nvGrpSpPr>
          <p:grpSpPr>
            <a:xfrm rot="0">
              <a:off x="2679" y="3193"/>
              <a:ext cx="1400" cy="965"/>
              <a:chOff x="2241" y="3546"/>
              <a:chExt cx="1400" cy="965"/>
            </a:xfrm>
          </p:grpSpPr>
          <p:sp>
            <p:nvSpPr>
              <p:cNvPr id="7" name="椭圆 6"/>
              <p:cNvSpPr/>
              <p:nvPr/>
            </p:nvSpPr>
            <p:spPr>
              <a:xfrm flipH="1">
                <a:off x="2539" y="3546"/>
                <a:ext cx="937" cy="93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 name="椭圆 5"/>
              <p:cNvSpPr/>
              <p:nvPr/>
            </p:nvSpPr>
            <p:spPr>
              <a:xfrm flipH="1">
                <a:off x="2580" y="3546"/>
                <a:ext cx="896" cy="896"/>
              </a:xfrm>
              <a:prstGeom prst="ellips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 name="椭圆 4"/>
              <p:cNvSpPr/>
              <p:nvPr/>
            </p:nvSpPr>
            <p:spPr>
              <a:xfrm flipH="1">
                <a:off x="2493" y="3615"/>
                <a:ext cx="896" cy="896"/>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 name="文本框 3"/>
              <p:cNvSpPr txBox="1"/>
              <p:nvPr/>
            </p:nvSpPr>
            <p:spPr>
              <a:xfrm flipH="1">
                <a:off x="2241" y="3546"/>
                <a:ext cx="1400" cy="899"/>
              </a:xfrm>
              <a:prstGeom prst="rect">
                <a:avLst/>
              </a:prstGeom>
              <a:noFill/>
            </p:spPr>
            <p:txBody>
              <a:bodyPr wrap="square" rtlCol="0" anchor="t">
                <a:spAutoFit/>
              </a:bodyPr>
              <a:p>
                <a:pPr algn="ctr" fontAlgn="auto">
                  <a:lnSpc>
                    <a:spcPct val="130000"/>
                  </a:lnSpc>
                </a:pPr>
                <a:r>
                  <a:rPr lang="en-US" altLang="zh-CN" sz="24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01</a:t>
                </a:r>
                <a:endParaRPr lang="en-US" altLang="zh-CN" sz="24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grpSp>
          <p:nvGrpSpPr>
            <p:cNvPr id="10" name="组合 9"/>
            <p:cNvGrpSpPr/>
            <p:nvPr/>
          </p:nvGrpSpPr>
          <p:grpSpPr>
            <a:xfrm rot="0">
              <a:off x="4338" y="3069"/>
              <a:ext cx="7509" cy="1185"/>
              <a:chOff x="3777" y="3354"/>
              <a:chExt cx="7509" cy="1185"/>
            </a:xfrm>
          </p:grpSpPr>
          <p:sp>
            <p:nvSpPr>
              <p:cNvPr id="45" name="文本框 44"/>
              <p:cNvSpPr txBox="1"/>
              <p:nvPr/>
            </p:nvSpPr>
            <p:spPr>
              <a:xfrm>
                <a:off x="3777" y="3969"/>
                <a:ext cx="7509" cy="570"/>
              </a:xfrm>
              <a:prstGeom prst="rect">
                <a:avLst/>
              </a:prstGeom>
              <a:noFill/>
            </p:spPr>
            <p:txBody>
              <a:bodyPr wrap="square" rtlCol="0" anchor="t">
                <a:spAutoFit/>
              </a:bodyPr>
              <a:p>
                <a:pPr algn="l" fontAlgn="auto">
                  <a:lnSpc>
                    <a:spcPct val="11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8" name="文本框 7"/>
              <p:cNvSpPr txBox="1"/>
              <p:nvPr/>
            </p:nvSpPr>
            <p:spPr>
              <a:xfrm>
                <a:off x="3777" y="3354"/>
                <a:ext cx="1478" cy="710"/>
              </a:xfrm>
              <a:prstGeom prst="rect">
                <a:avLst/>
              </a:prstGeom>
              <a:noFill/>
            </p:spPr>
            <p:txBody>
              <a:bodyPr wrap="square" rtlCol="0" anchor="t">
                <a:spAutoFit/>
              </a:bodyPr>
              <a:p>
                <a:pPr algn="l"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grpSp>
      </p:grpSp>
      <p:grpSp>
        <p:nvGrpSpPr>
          <p:cNvPr id="157" name="组合 156"/>
          <p:cNvGrpSpPr/>
          <p:nvPr/>
        </p:nvGrpSpPr>
        <p:grpSpPr>
          <a:xfrm>
            <a:off x="1498600" y="3156585"/>
            <a:ext cx="5821045" cy="751840"/>
            <a:chOff x="2679" y="5119"/>
            <a:chExt cx="9167" cy="1184"/>
          </a:xfrm>
        </p:grpSpPr>
        <p:grpSp>
          <p:nvGrpSpPr>
            <p:cNvPr id="156" name="组合 155"/>
            <p:cNvGrpSpPr/>
            <p:nvPr/>
          </p:nvGrpSpPr>
          <p:grpSpPr>
            <a:xfrm>
              <a:off x="2679" y="5217"/>
              <a:ext cx="1400" cy="989"/>
              <a:chOff x="2679" y="5217"/>
              <a:chExt cx="1400" cy="989"/>
            </a:xfrm>
          </p:grpSpPr>
          <p:sp>
            <p:nvSpPr>
              <p:cNvPr id="146" name="椭圆 145"/>
              <p:cNvSpPr/>
              <p:nvPr/>
            </p:nvSpPr>
            <p:spPr>
              <a:xfrm flipH="1">
                <a:off x="2977" y="5217"/>
                <a:ext cx="937" cy="93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47" name="椭圆 146"/>
              <p:cNvSpPr/>
              <p:nvPr/>
            </p:nvSpPr>
            <p:spPr>
              <a:xfrm flipH="1">
                <a:off x="3018" y="5217"/>
                <a:ext cx="896" cy="896"/>
              </a:xfrm>
              <a:prstGeom prst="ellipse">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48" name="椭圆 147"/>
              <p:cNvSpPr/>
              <p:nvPr/>
            </p:nvSpPr>
            <p:spPr>
              <a:xfrm flipH="1">
                <a:off x="2931" y="5310"/>
                <a:ext cx="896" cy="896"/>
              </a:xfrm>
              <a:prstGeom prst="ellips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52" name="文本框 151"/>
              <p:cNvSpPr txBox="1"/>
              <p:nvPr/>
            </p:nvSpPr>
            <p:spPr>
              <a:xfrm flipH="1">
                <a:off x="2679" y="5255"/>
                <a:ext cx="1400" cy="899"/>
              </a:xfrm>
              <a:prstGeom prst="rect">
                <a:avLst/>
              </a:prstGeom>
              <a:noFill/>
            </p:spPr>
            <p:txBody>
              <a:bodyPr wrap="square" rtlCol="0" anchor="t">
                <a:spAutoFit/>
              </a:bodyPr>
              <a:p>
                <a:pPr algn="ctr" fontAlgn="auto">
                  <a:lnSpc>
                    <a:spcPct val="130000"/>
                  </a:lnSpc>
                </a:pPr>
                <a:r>
                  <a:rPr lang="en-US" altLang="zh-CN" sz="24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02</a:t>
                </a:r>
                <a:endParaRPr lang="en-US" altLang="zh-CN" sz="24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grpSp>
          <p:nvGrpSpPr>
            <p:cNvPr id="153" name="组合 152"/>
            <p:cNvGrpSpPr/>
            <p:nvPr/>
          </p:nvGrpSpPr>
          <p:grpSpPr>
            <a:xfrm rot="0">
              <a:off x="4338" y="5119"/>
              <a:ext cx="7509" cy="1185"/>
              <a:chOff x="3777" y="3354"/>
              <a:chExt cx="7509" cy="1185"/>
            </a:xfrm>
          </p:grpSpPr>
          <p:sp>
            <p:nvSpPr>
              <p:cNvPr id="154" name="文本框 153"/>
              <p:cNvSpPr txBox="1"/>
              <p:nvPr/>
            </p:nvSpPr>
            <p:spPr>
              <a:xfrm>
                <a:off x="3777" y="3969"/>
                <a:ext cx="7509" cy="570"/>
              </a:xfrm>
              <a:prstGeom prst="rect">
                <a:avLst/>
              </a:prstGeom>
              <a:noFill/>
            </p:spPr>
            <p:txBody>
              <a:bodyPr wrap="square" rtlCol="0" anchor="t">
                <a:spAutoFit/>
              </a:bodyPr>
              <a:p>
                <a:pPr algn="l" fontAlgn="auto">
                  <a:lnSpc>
                    <a:spcPct val="11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155" name="文本框 154"/>
              <p:cNvSpPr txBox="1"/>
              <p:nvPr/>
            </p:nvSpPr>
            <p:spPr>
              <a:xfrm>
                <a:off x="3777" y="3354"/>
                <a:ext cx="1478" cy="710"/>
              </a:xfrm>
              <a:prstGeom prst="rect">
                <a:avLst/>
              </a:prstGeom>
              <a:noFill/>
            </p:spPr>
            <p:txBody>
              <a:bodyPr wrap="square" rtlCol="0" anchor="t">
                <a:spAutoFit/>
              </a:bodyPr>
              <a:p>
                <a:pPr algn="l" fontAlgn="auto">
                  <a:lnSpc>
                    <a:spcPct val="130000"/>
                  </a:lnSpc>
                </a:pPr>
                <a:r>
                  <a:rPr lang="zh-CN" altLang="en-US" dirty="0">
                    <a:solidFill>
                      <a:schemeClr val="bg2">
                        <a:lumMod val="50000"/>
                      </a:schemeClr>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chemeClr val="bg2">
                      <a:lumMod val="50000"/>
                    </a:schemeClr>
                  </a:solidFill>
                  <a:latin typeface="Source Han Sans Medium" panose="020B0600000000000000" charset="-122"/>
                  <a:ea typeface="Source Han Sans Medium" panose="020B0600000000000000" charset="-122"/>
                  <a:sym typeface="宋体" panose="02010600030101010101" pitchFamily="2" charset="-122"/>
                </a:endParaRPr>
              </a:p>
            </p:txBody>
          </p:sp>
        </p:grpSp>
      </p:grpSp>
      <p:grpSp>
        <p:nvGrpSpPr>
          <p:cNvPr id="177" name="组合 176"/>
          <p:cNvGrpSpPr/>
          <p:nvPr/>
        </p:nvGrpSpPr>
        <p:grpSpPr>
          <a:xfrm>
            <a:off x="1498600" y="4168775"/>
            <a:ext cx="5821045" cy="751840"/>
            <a:chOff x="2679" y="3069"/>
            <a:chExt cx="9167" cy="1184"/>
          </a:xfrm>
        </p:grpSpPr>
        <p:grpSp>
          <p:nvGrpSpPr>
            <p:cNvPr id="178" name="组合 177"/>
            <p:cNvGrpSpPr/>
            <p:nvPr/>
          </p:nvGrpSpPr>
          <p:grpSpPr>
            <a:xfrm rot="0">
              <a:off x="2679" y="3193"/>
              <a:ext cx="1400" cy="965"/>
              <a:chOff x="2241" y="3546"/>
              <a:chExt cx="1400" cy="965"/>
            </a:xfrm>
          </p:grpSpPr>
          <p:sp>
            <p:nvSpPr>
              <p:cNvPr id="179" name="椭圆 178"/>
              <p:cNvSpPr/>
              <p:nvPr/>
            </p:nvSpPr>
            <p:spPr>
              <a:xfrm flipH="1">
                <a:off x="2539" y="3546"/>
                <a:ext cx="937" cy="93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80" name="椭圆 179"/>
              <p:cNvSpPr/>
              <p:nvPr/>
            </p:nvSpPr>
            <p:spPr>
              <a:xfrm flipH="1">
                <a:off x="2580" y="3546"/>
                <a:ext cx="896" cy="896"/>
              </a:xfrm>
              <a:prstGeom prst="ellips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81" name="椭圆 180"/>
              <p:cNvSpPr/>
              <p:nvPr/>
            </p:nvSpPr>
            <p:spPr>
              <a:xfrm flipH="1">
                <a:off x="2493" y="3615"/>
                <a:ext cx="896" cy="896"/>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82" name="文本框 181"/>
              <p:cNvSpPr txBox="1"/>
              <p:nvPr/>
            </p:nvSpPr>
            <p:spPr>
              <a:xfrm flipH="1">
                <a:off x="2241" y="3546"/>
                <a:ext cx="1400" cy="899"/>
              </a:xfrm>
              <a:prstGeom prst="rect">
                <a:avLst/>
              </a:prstGeom>
              <a:noFill/>
            </p:spPr>
            <p:txBody>
              <a:bodyPr wrap="square" rtlCol="0" anchor="t">
                <a:spAutoFit/>
              </a:bodyPr>
              <a:p>
                <a:pPr algn="ctr" fontAlgn="auto">
                  <a:lnSpc>
                    <a:spcPct val="130000"/>
                  </a:lnSpc>
                </a:pPr>
                <a:r>
                  <a:rPr lang="en-US" altLang="zh-CN" sz="24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01</a:t>
                </a:r>
                <a:endParaRPr lang="en-US" altLang="zh-CN" sz="24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grpSp>
          <p:nvGrpSpPr>
            <p:cNvPr id="183" name="组合 182"/>
            <p:cNvGrpSpPr/>
            <p:nvPr/>
          </p:nvGrpSpPr>
          <p:grpSpPr>
            <a:xfrm rot="0">
              <a:off x="4338" y="3069"/>
              <a:ext cx="7509" cy="1185"/>
              <a:chOff x="3777" y="3354"/>
              <a:chExt cx="7509" cy="1185"/>
            </a:xfrm>
          </p:grpSpPr>
          <p:sp>
            <p:nvSpPr>
              <p:cNvPr id="184" name="文本框 183"/>
              <p:cNvSpPr txBox="1"/>
              <p:nvPr/>
            </p:nvSpPr>
            <p:spPr>
              <a:xfrm>
                <a:off x="3777" y="3969"/>
                <a:ext cx="7509" cy="570"/>
              </a:xfrm>
              <a:prstGeom prst="rect">
                <a:avLst/>
              </a:prstGeom>
              <a:noFill/>
            </p:spPr>
            <p:txBody>
              <a:bodyPr wrap="square" rtlCol="0" anchor="t">
                <a:spAutoFit/>
              </a:bodyPr>
              <a:p>
                <a:pPr algn="l" fontAlgn="auto">
                  <a:lnSpc>
                    <a:spcPct val="11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185" name="文本框 184"/>
              <p:cNvSpPr txBox="1"/>
              <p:nvPr/>
            </p:nvSpPr>
            <p:spPr>
              <a:xfrm>
                <a:off x="3777" y="3354"/>
                <a:ext cx="1478" cy="710"/>
              </a:xfrm>
              <a:prstGeom prst="rect">
                <a:avLst/>
              </a:prstGeom>
              <a:noFill/>
            </p:spPr>
            <p:txBody>
              <a:bodyPr wrap="square" rtlCol="0" anchor="t">
                <a:spAutoFit/>
              </a:bodyPr>
              <a:p>
                <a:pPr algn="l"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grpSp>
      </p:grpSp>
      <p:grpSp>
        <p:nvGrpSpPr>
          <p:cNvPr id="186" name="组合 185"/>
          <p:cNvGrpSpPr/>
          <p:nvPr/>
        </p:nvGrpSpPr>
        <p:grpSpPr>
          <a:xfrm>
            <a:off x="1498600" y="5180965"/>
            <a:ext cx="5821045" cy="751840"/>
            <a:chOff x="2679" y="5119"/>
            <a:chExt cx="9167" cy="1184"/>
          </a:xfrm>
        </p:grpSpPr>
        <p:grpSp>
          <p:nvGrpSpPr>
            <p:cNvPr id="187" name="组合 186"/>
            <p:cNvGrpSpPr/>
            <p:nvPr/>
          </p:nvGrpSpPr>
          <p:grpSpPr>
            <a:xfrm>
              <a:off x="2679" y="5217"/>
              <a:ext cx="1400" cy="989"/>
              <a:chOff x="2679" y="5217"/>
              <a:chExt cx="1400" cy="989"/>
            </a:xfrm>
          </p:grpSpPr>
          <p:sp>
            <p:nvSpPr>
              <p:cNvPr id="188" name="椭圆 187"/>
              <p:cNvSpPr/>
              <p:nvPr/>
            </p:nvSpPr>
            <p:spPr>
              <a:xfrm flipH="1">
                <a:off x="2977" y="5217"/>
                <a:ext cx="937" cy="93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89" name="椭圆 188"/>
              <p:cNvSpPr/>
              <p:nvPr/>
            </p:nvSpPr>
            <p:spPr>
              <a:xfrm flipH="1">
                <a:off x="3018" y="5217"/>
                <a:ext cx="896" cy="896"/>
              </a:xfrm>
              <a:prstGeom prst="ellipse">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90" name="椭圆 189"/>
              <p:cNvSpPr/>
              <p:nvPr/>
            </p:nvSpPr>
            <p:spPr>
              <a:xfrm flipH="1">
                <a:off x="2931" y="5310"/>
                <a:ext cx="896" cy="896"/>
              </a:xfrm>
              <a:prstGeom prst="ellips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91" name="文本框 190"/>
              <p:cNvSpPr txBox="1"/>
              <p:nvPr/>
            </p:nvSpPr>
            <p:spPr>
              <a:xfrm flipH="1">
                <a:off x="2679" y="5255"/>
                <a:ext cx="1400" cy="899"/>
              </a:xfrm>
              <a:prstGeom prst="rect">
                <a:avLst/>
              </a:prstGeom>
              <a:noFill/>
            </p:spPr>
            <p:txBody>
              <a:bodyPr wrap="square" rtlCol="0" anchor="t">
                <a:spAutoFit/>
              </a:bodyPr>
              <a:p>
                <a:pPr algn="ctr" fontAlgn="auto">
                  <a:lnSpc>
                    <a:spcPct val="130000"/>
                  </a:lnSpc>
                </a:pPr>
                <a:r>
                  <a:rPr lang="en-US" altLang="zh-CN" sz="24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02</a:t>
                </a:r>
                <a:endParaRPr lang="en-US" altLang="zh-CN" sz="24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grpSp>
          <p:nvGrpSpPr>
            <p:cNvPr id="192" name="组合 191"/>
            <p:cNvGrpSpPr/>
            <p:nvPr/>
          </p:nvGrpSpPr>
          <p:grpSpPr>
            <a:xfrm rot="0">
              <a:off x="4338" y="5119"/>
              <a:ext cx="7509" cy="1185"/>
              <a:chOff x="3777" y="3354"/>
              <a:chExt cx="7509" cy="1185"/>
            </a:xfrm>
          </p:grpSpPr>
          <p:sp>
            <p:nvSpPr>
              <p:cNvPr id="193" name="文本框 192"/>
              <p:cNvSpPr txBox="1"/>
              <p:nvPr/>
            </p:nvSpPr>
            <p:spPr>
              <a:xfrm>
                <a:off x="3777" y="3969"/>
                <a:ext cx="7509" cy="570"/>
              </a:xfrm>
              <a:prstGeom prst="rect">
                <a:avLst/>
              </a:prstGeom>
              <a:noFill/>
            </p:spPr>
            <p:txBody>
              <a:bodyPr wrap="square" rtlCol="0" anchor="t">
                <a:spAutoFit/>
              </a:bodyPr>
              <a:p>
                <a:pPr algn="l" fontAlgn="auto">
                  <a:lnSpc>
                    <a:spcPct val="11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194" name="文本框 193"/>
              <p:cNvSpPr txBox="1"/>
              <p:nvPr/>
            </p:nvSpPr>
            <p:spPr>
              <a:xfrm>
                <a:off x="3777" y="3354"/>
                <a:ext cx="1478" cy="710"/>
              </a:xfrm>
              <a:prstGeom prst="rect">
                <a:avLst/>
              </a:prstGeom>
              <a:noFill/>
            </p:spPr>
            <p:txBody>
              <a:bodyPr wrap="square" rtlCol="0" anchor="t">
                <a:spAutoFit/>
              </a:bodyPr>
              <a:p>
                <a:pPr algn="l" fontAlgn="auto">
                  <a:lnSpc>
                    <a:spcPct val="130000"/>
                  </a:lnSpc>
                </a:pPr>
                <a:r>
                  <a:rPr lang="zh-CN" altLang="en-US" dirty="0">
                    <a:solidFill>
                      <a:schemeClr val="bg2">
                        <a:lumMod val="50000"/>
                      </a:schemeClr>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chemeClr val="bg2">
                      <a:lumMod val="50000"/>
                    </a:schemeClr>
                  </a:solidFill>
                  <a:latin typeface="Source Han Sans Medium" panose="020B0600000000000000" charset="-122"/>
                  <a:ea typeface="Source Han Sans Medium" panose="020B0600000000000000" charset="-122"/>
                  <a:sym typeface="宋体" panose="02010600030101010101" pitchFamily="2" charset="-122"/>
                </a:endParaRPr>
              </a:p>
            </p:txBody>
          </p:sp>
        </p:grpSp>
      </p:grpSp>
      <p:sp>
        <p:nvSpPr>
          <p:cNvPr id="204" name="矩形 203"/>
          <p:cNvSpPr/>
          <p:nvPr/>
        </p:nvSpPr>
        <p:spPr>
          <a:xfrm>
            <a:off x="8181975" y="2739390"/>
            <a:ext cx="2755900" cy="2849245"/>
          </a:xfrm>
          <a:prstGeom prst="rect">
            <a:avLst/>
          </a:prstGeom>
          <a:blipFill rotWithShape="1">
            <a:blip r:embed="rId1"/>
            <a:tile tx="0" ty="0" sx="100000" sy="100000" flip="none" algn="ctr"/>
          </a:blipFill>
          <a:ln>
            <a:noFill/>
          </a:ln>
          <a:effectLst>
            <a:outerShdw blurRad="114300" dist="50800" dir="5400000" algn="ctr" rotWithShape="0">
              <a:schemeClr val="tx1">
                <a:lumMod val="50000"/>
                <a:lumOff val="50000"/>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rot="16200000" flipV="1">
            <a:off x="11112915" y="-3132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8" name="矩形 27"/>
          <p:cNvSpPr/>
          <p:nvPr/>
        </p:nvSpPr>
        <p:spPr>
          <a:xfrm rot="16200000" flipV="1">
            <a:off x="10252955" y="23998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 name="等腰三角形 1"/>
          <p:cNvSpPr/>
          <p:nvPr/>
        </p:nvSpPr>
        <p:spPr>
          <a:xfrm>
            <a:off x="10584180" y="6198235"/>
            <a:ext cx="765810" cy="659765"/>
          </a:xfrm>
          <a:prstGeom prst="triangl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 name="等腰三角形 2"/>
          <p:cNvSpPr/>
          <p:nvPr/>
        </p:nvSpPr>
        <p:spPr>
          <a:xfrm>
            <a:off x="10643235" y="6198235"/>
            <a:ext cx="765810" cy="659765"/>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1" name="等腰三角形 10"/>
          <p:cNvSpPr/>
          <p:nvPr/>
        </p:nvSpPr>
        <p:spPr>
          <a:xfrm>
            <a:off x="11715115" y="5619115"/>
            <a:ext cx="902335" cy="945515"/>
          </a:xfrm>
          <a:prstGeom prst="triangle">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等腰三角形 11"/>
          <p:cNvSpPr/>
          <p:nvPr/>
        </p:nvSpPr>
        <p:spPr>
          <a:xfrm>
            <a:off x="11774170" y="5619115"/>
            <a:ext cx="902335" cy="945515"/>
          </a:xfrm>
          <a:prstGeom prst="triangl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等腰三角形 14"/>
          <p:cNvSpPr/>
          <p:nvPr/>
        </p:nvSpPr>
        <p:spPr>
          <a:xfrm>
            <a:off x="10714990" y="2204085"/>
            <a:ext cx="385445" cy="332105"/>
          </a:xfrm>
          <a:prstGeom prst="triangl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6" name="等腰三角形 15"/>
          <p:cNvSpPr/>
          <p:nvPr/>
        </p:nvSpPr>
        <p:spPr>
          <a:xfrm>
            <a:off x="10774045" y="2204085"/>
            <a:ext cx="385445" cy="332105"/>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1391285" y="3935730"/>
            <a:ext cx="9694545" cy="0"/>
          </a:xfrm>
          <a:prstGeom prst="line">
            <a:avLst/>
          </a:prstGeom>
          <a:ln w="12700">
            <a:solidFill>
              <a:srgbClr val="1F4E79"/>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376680" y="704215"/>
            <a:ext cx="2213610" cy="460375"/>
          </a:xfrm>
          <a:prstGeom prst="rect">
            <a:avLst/>
          </a:prstGeom>
          <a:noFill/>
        </p:spPr>
        <p:txBody>
          <a:bodyPr wrap="square" rtlCol="0" anchor="t">
            <a:spAutoFit/>
          </a:bodyPr>
          <a:p>
            <a:pPr algn="dist"/>
            <a:r>
              <a:rPr lang="zh-CN" altLang="en-US" sz="2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项目进展情况</a:t>
            </a:r>
            <a:endParaRPr lang="zh-CN" altLang="en-US" sz="24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25" name="任意多边形 24"/>
          <p:cNvSpPr/>
          <p:nvPr/>
        </p:nvSpPr>
        <p:spPr>
          <a:xfrm rot="5400000" flipH="1" flipV="1">
            <a:off x="833120" y="748665"/>
            <a:ext cx="460375" cy="371475"/>
          </a:xfrm>
          <a:custGeom>
            <a:avLst/>
            <a:gdLst/>
            <a:ahLst/>
            <a:cxnLst>
              <a:cxn ang="3">
                <a:pos x="hc" y="t"/>
              </a:cxn>
              <a:cxn ang="cd2">
                <a:pos x="l" y="vc"/>
              </a:cxn>
              <a:cxn ang="cd4">
                <a:pos x="hc" y="b"/>
              </a:cxn>
              <a:cxn ang="0">
                <a:pos x="r" y="vc"/>
              </a:cxn>
            </a:cxnLst>
            <a:rect l="l" t="t" r="r" b="b"/>
            <a:pathLst>
              <a:path w="1088" h="1885">
                <a:moveTo>
                  <a:pt x="0" y="0"/>
                </a:moveTo>
                <a:lnTo>
                  <a:pt x="1088" y="0"/>
                </a:lnTo>
                <a:lnTo>
                  <a:pt x="1088" y="1885"/>
                </a:lnTo>
                <a:lnTo>
                  <a:pt x="544" y="1341"/>
                </a:lnTo>
                <a:lnTo>
                  <a:pt x="0" y="1885"/>
                </a:lnTo>
                <a:lnTo>
                  <a:pt x="0" y="0"/>
                </a:lnTo>
                <a:close/>
              </a:path>
            </a:pathLst>
          </a:cu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nvGrpSpPr>
          <p:cNvPr id="14" name="组合 13"/>
          <p:cNvGrpSpPr/>
          <p:nvPr/>
        </p:nvGrpSpPr>
        <p:grpSpPr>
          <a:xfrm>
            <a:off x="1720215" y="3674110"/>
            <a:ext cx="1511300" cy="523240"/>
            <a:chOff x="4084" y="4676"/>
            <a:chExt cx="2380" cy="824"/>
          </a:xfrm>
        </p:grpSpPr>
        <p:sp>
          <p:nvSpPr>
            <p:cNvPr id="13" name="平行四边形 12"/>
            <p:cNvSpPr/>
            <p:nvPr/>
          </p:nvSpPr>
          <p:spPr>
            <a:xfrm>
              <a:off x="4108" y="467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4" name="平行四边形 23"/>
            <p:cNvSpPr/>
            <p:nvPr/>
          </p:nvSpPr>
          <p:spPr>
            <a:xfrm>
              <a:off x="4084" y="4676"/>
              <a:ext cx="2356" cy="824"/>
            </a:xfrm>
            <a:prstGeom prst="parallelogram">
              <a:avLst>
                <a:gd name="adj" fmla="val 52851"/>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3" name="平行四边形 22"/>
            <p:cNvSpPr/>
            <p:nvPr/>
          </p:nvSpPr>
          <p:spPr>
            <a:xfrm>
              <a:off x="4108" y="4676"/>
              <a:ext cx="2356" cy="824"/>
            </a:xfrm>
            <a:prstGeom prst="parallelogram">
              <a:avLst>
                <a:gd name="adj" fmla="val 52851"/>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grpSp>
        <p:nvGrpSpPr>
          <p:cNvPr id="27" name="组合 26"/>
          <p:cNvGrpSpPr/>
          <p:nvPr/>
        </p:nvGrpSpPr>
        <p:grpSpPr>
          <a:xfrm>
            <a:off x="3616960" y="3674110"/>
            <a:ext cx="1515745" cy="523240"/>
            <a:chOff x="8646" y="1426"/>
            <a:chExt cx="2387" cy="824"/>
          </a:xfrm>
        </p:grpSpPr>
        <p:sp>
          <p:nvSpPr>
            <p:cNvPr id="26" name="平行四边形 25"/>
            <p:cNvSpPr/>
            <p:nvPr/>
          </p:nvSpPr>
          <p:spPr>
            <a:xfrm>
              <a:off x="8646" y="142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1" name="平行四边形 10"/>
            <p:cNvSpPr/>
            <p:nvPr/>
          </p:nvSpPr>
          <p:spPr>
            <a:xfrm>
              <a:off x="8646" y="1426"/>
              <a:ext cx="2356" cy="824"/>
            </a:xfrm>
            <a:prstGeom prst="parallelogram">
              <a:avLst>
                <a:gd name="adj" fmla="val 52851"/>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2" name="平行四边形 11"/>
            <p:cNvSpPr/>
            <p:nvPr/>
          </p:nvSpPr>
          <p:spPr>
            <a:xfrm>
              <a:off x="8677" y="1426"/>
              <a:ext cx="2356" cy="824"/>
            </a:xfrm>
            <a:prstGeom prst="parallelogram">
              <a:avLst>
                <a:gd name="adj" fmla="val 52851"/>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grpSp>
        <p:nvGrpSpPr>
          <p:cNvPr id="15" name="组合 14"/>
          <p:cNvGrpSpPr/>
          <p:nvPr/>
        </p:nvGrpSpPr>
        <p:grpSpPr>
          <a:xfrm>
            <a:off x="5518150" y="3674110"/>
            <a:ext cx="1511300" cy="523240"/>
            <a:chOff x="4084" y="4676"/>
            <a:chExt cx="2380" cy="824"/>
          </a:xfrm>
        </p:grpSpPr>
        <p:sp>
          <p:nvSpPr>
            <p:cNvPr id="16" name="平行四边形 15"/>
            <p:cNvSpPr/>
            <p:nvPr/>
          </p:nvSpPr>
          <p:spPr>
            <a:xfrm>
              <a:off x="4108" y="467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7" name="平行四边形 16"/>
            <p:cNvSpPr/>
            <p:nvPr/>
          </p:nvSpPr>
          <p:spPr>
            <a:xfrm>
              <a:off x="4084" y="4676"/>
              <a:ext cx="2356" cy="824"/>
            </a:xfrm>
            <a:prstGeom prst="parallelogram">
              <a:avLst>
                <a:gd name="adj" fmla="val 52851"/>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8" name="平行四边形 17"/>
            <p:cNvSpPr/>
            <p:nvPr/>
          </p:nvSpPr>
          <p:spPr>
            <a:xfrm>
              <a:off x="4108" y="4676"/>
              <a:ext cx="2356" cy="824"/>
            </a:xfrm>
            <a:prstGeom prst="parallelogram">
              <a:avLst>
                <a:gd name="adj" fmla="val 52851"/>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grpSp>
        <p:nvGrpSpPr>
          <p:cNvPr id="19" name="组合 18"/>
          <p:cNvGrpSpPr/>
          <p:nvPr/>
        </p:nvGrpSpPr>
        <p:grpSpPr>
          <a:xfrm>
            <a:off x="9316085" y="3674110"/>
            <a:ext cx="1511300" cy="523240"/>
            <a:chOff x="4084" y="4676"/>
            <a:chExt cx="2380" cy="824"/>
          </a:xfrm>
        </p:grpSpPr>
        <p:sp>
          <p:nvSpPr>
            <p:cNvPr id="20" name="平行四边形 19"/>
            <p:cNvSpPr/>
            <p:nvPr/>
          </p:nvSpPr>
          <p:spPr>
            <a:xfrm>
              <a:off x="4108" y="467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1" name="平行四边形 20"/>
            <p:cNvSpPr/>
            <p:nvPr/>
          </p:nvSpPr>
          <p:spPr>
            <a:xfrm>
              <a:off x="4084" y="4676"/>
              <a:ext cx="2356" cy="824"/>
            </a:xfrm>
            <a:prstGeom prst="parallelogram">
              <a:avLst>
                <a:gd name="adj" fmla="val 52851"/>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2" name="平行四边形 21"/>
            <p:cNvSpPr/>
            <p:nvPr/>
          </p:nvSpPr>
          <p:spPr>
            <a:xfrm>
              <a:off x="4108" y="4676"/>
              <a:ext cx="2356" cy="824"/>
            </a:xfrm>
            <a:prstGeom prst="parallelogram">
              <a:avLst>
                <a:gd name="adj" fmla="val 52851"/>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grpSp>
        <p:nvGrpSpPr>
          <p:cNvPr id="28" name="组合 27"/>
          <p:cNvGrpSpPr/>
          <p:nvPr/>
        </p:nvGrpSpPr>
        <p:grpSpPr>
          <a:xfrm>
            <a:off x="7414895" y="3674110"/>
            <a:ext cx="1515745" cy="523240"/>
            <a:chOff x="8646" y="1426"/>
            <a:chExt cx="2387" cy="824"/>
          </a:xfrm>
        </p:grpSpPr>
        <p:sp>
          <p:nvSpPr>
            <p:cNvPr id="29" name="平行四边形 28"/>
            <p:cNvSpPr/>
            <p:nvPr/>
          </p:nvSpPr>
          <p:spPr>
            <a:xfrm>
              <a:off x="8646" y="142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0" name="平行四边形 29"/>
            <p:cNvSpPr/>
            <p:nvPr/>
          </p:nvSpPr>
          <p:spPr>
            <a:xfrm>
              <a:off x="8646" y="1426"/>
              <a:ext cx="2356" cy="824"/>
            </a:xfrm>
            <a:prstGeom prst="parallelogram">
              <a:avLst>
                <a:gd name="adj" fmla="val 52851"/>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1" name="平行四边形 30"/>
            <p:cNvSpPr/>
            <p:nvPr/>
          </p:nvSpPr>
          <p:spPr>
            <a:xfrm>
              <a:off x="8677" y="1426"/>
              <a:ext cx="2356" cy="824"/>
            </a:xfrm>
            <a:prstGeom prst="parallelogram">
              <a:avLst>
                <a:gd name="adj" fmla="val 52851"/>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grpSp>
        <p:nvGrpSpPr>
          <p:cNvPr id="35" name="组合 34"/>
          <p:cNvGrpSpPr/>
          <p:nvPr/>
        </p:nvGrpSpPr>
        <p:grpSpPr>
          <a:xfrm>
            <a:off x="1506855" y="4603115"/>
            <a:ext cx="2498090" cy="1238885"/>
            <a:chOff x="11723" y="6688"/>
            <a:chExt cx="3934" cy="1951"/>
          </a:xfrm>
        </p:grpSpPr>
        <p:sp>
          <p:nvSpPr>
            <p:cNvPr id="36" name="文本框 35"/>
            <p:cNvSpPr txBox="1"/>
            <p:nvPr/>
          </p:nvSpPr>
          <p:spPr>
            <a:xfrm>
              <a:off x="11723" y="7488"/>
              <a:ext cx="3934" cy="1151"/>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37" name="文本框 36"/>
            <p:cNvSpPr txBox="1"/>
            <p:nvPr/>
          </p:nvSpPr>
          <p:spPr>
            <a:xfrm>
              <a:off x="11723" y="6688"/>
              <a:ext cx="2031" cy="710"/>
            </a:xfrm>
            <a:prstGeom prst="rect">
              <a:avLst/>
            </a:prstGeom>
            <a:noFill/>
          </p:spPr>
          <p:txBody>
            <a:bodyPr wrap="square" rtlCol="0" anchor="t">
              <a:spAutoFit/>
            </a:bodyPr>
            <a:p>
              <a:pPr algn="l"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grpSp>
      <p:grpSp>
        <p:nvGrpSpPr>
          <p:cNvPr id="44" name="组合 43"/>
          <p:cNvGrpSpPr/>
          <p:nvPr/>
        </p:nvGrpSpPr>
        <p:grpSpPr>
          <a:xfrm>
            <a:off x="5292725" y="4603115"/>
            <a:ext cx="2498090" cy="1238885"/>
            <a:chOff x="11723" y="6688"/>
            <a:chExt cx="3934" cy="1951"/>
          </a:xfrm>
        </p:grpSpPr>
        <p:sp>
          <p:nvSpPr>
            <p:cNvPr id="46" name="文本框 45"/>
            <p:cNvSpPr txBox="1"/>
            <p:nvPr/>
          </p:nvSpPr>
          <p:spPr>
            <a:xfrm>
              <a:off x="11723" y="7488"/>
              <a:ext cx="3934" cy="1151"/>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47" name="文本框 46"/>
            <p:cNvSpPr txBox="1"/>
            <p:nvPr/>
          </p:nvSpPr>
          <p:spPr>
            <a:xfrm>
              <a:off x="11723" y="6688"/>
              <a:ext cx="2031" cy="710"/>
            </a:xfrm>
            <a:prstGeom prst="rect">
              <a:avLst/>
            </a:prstGeom>
            <a:noFill/>
          </p:spPr>
          <p:txBody>
            <a:bodyPr wrap="square" rtlCol="0" anchor="t">
              <a:spAutoFit/>
            </a:bodyPr>
            <a:p>
              <a:pPr algn="l"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grpSp>
      <p:grpSp>
        <p:nvGrpSpPr>
          <p:cNvPr id="48" name="组合 47"/>
          <p:cNvGrpSpPr/>
          <p:nvPr/>
        </p:nvGrpSpPr>
        <p:grpSpPr>
          <a:xfrm>
            <a:off x="9078595" y="4603115"/>
            <a:ext cx="2498090" cy="1238885"/>
            <a:chOff x="11723" y="6688"/>
            <a:chExt cx="3934" cy="1951"/>
          </a:xfrm>
        </p:grpSpPr>
        <p:sp>
          <p:nvSpPr>
            <p:cNvPr id="49" name="文本框 48"/>
            <p:cNvSpPr txBox="1"/>
            <p:nvPr/>
          </p:nvSpPr>
          <p:spPr>
            <a:xfrm>
              <a:off x="11723" y="7488"/>
              <a:ext cx="3934" cy="1151"/>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51" name="文本框 50"/>
            <p:cNvSpPr txBox="1"/>
            <p:nvPr/>
          </p:nvSpPr>
          <p:spPr>
            <a:xfrm>
              <a:off x="11723" y="6688"/>
              <a:ext cx="2031" cy="710"/>
            </a:xfrm>
            <a:prstGeom prst="rect">
              <a:avLst/>
            </a:prstGeom>
            <a:noFill/>
          </p:spPr>
          <p:txBody>
            <a:bodyPr wrap="square" rtlCol="0" anchor="t">
              <a:spAutoFit/>
            </a:bodyPr>
            <a:p>
              <a:pPr algn="l"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grpSp>
      <p:grpSp>
        <p:nvGrpSpPr>
          <p:cNvPr id="52" name="组合 51"/>
          <p:cNvGrpSpPr/>
          <p:nvPr/>
        </p:nvGrpSpPr>
        <p:grpSpPr>
          <a:xfrm>
            <a:off x="3399790" y="1931035"/>
            <a:ext cx="2498090" cy="1238885"/>
            <a:chOff x="11723" y="6688"/>
            <a:chExt cx="3934" cy="1951"/>
          </a:xfrm>
        </p:grpSpPr>
        <p:sp>
          <p:nvSpPr>
            <p:cNvPr id="53" name="文本框 52"/>
            <p:cNvSpPr txBox="1"/>
            <p:nvPr/>
          </p:nvSpPr>
          <p:spPr>
            <a:xfrm>
              <a:off x="11723" y="7488"/>
              <a:ext cx="3934" cy="1151"/>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54" name="文本框 53"/>
            <p:cNvSpPr txBox="1"/>
            <p:nvPr/>
          </p:nvSpPr>
          <p:spPr>
            <a:xfrm>
              <a:off x="11723" y="6688"/>
              <a:ext cx="2031" cy="710"/>
            </a:xfrm>
            <a:prstGeom prst="rect">
              <a:avLst/>
            </a:prstGeom>
            <a:noFill/>
          </p:spPr>
          <p:txBody>
            <a:bodyPr wrap="square" rtlCol="0" anchor="t">
              <a:spAutoFit/>
            </a:bodyPr>
            <a:p>
              <a:pPr algn="l"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grpSp>
      <p:grpSp>
        <p:nvGrpSpPr>
          <p:cNvPr id="55" name="组合 54"/>
          <p:cNvGrpSpPr/>
          <p:nvPr/>
        </p:nvGrpSpPr>
        <p:grpSpPr>
          <a:xfrm>
            <a:off x="7185660" y="1931035"/>
            <a:ext cx="2498090" cy="1238885"/>
            <a:chOff x="11723" y="6688"/>
            <a:chExt cx="3934" cy="1951"/>
          </a:xfrm>
        </p:grpSpPr>
        <p:sp>
          <p:nvSpPr>
            <p:cNvPr id="56" name="文本框 55"/>
            <p:cNvSpPr txBox="1"/>
            <p:nvPr/>
          </p:nvSpPr>
          <p:spPr>
            <a:xfrm>
              <a:off x="11723" y="7488"/>
              <a:ext cx="3934" cy="1151"/>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57" name="文本框 56"/>
            <p:cNvSpPr txBox="1"/>
            <p:nvPr/>
          </p:nvSpPr>
          <p:spPr>
            <a:xfrm>
              <a:off x="11723" y="6688"/>
              <a:ext cx="2031" cy="710"/>
            </a:xfrm>
            <a:prstGeom prst="rect">
              <a:avLst/>
            </a:prstGeom>
            <a:noFill/>
          </p:spPr>
          <p:txBody>
            <a:bodyPr wrap="square" rtlCol="0" anchor="t">
              <a:spAutoFit/>
            </a:bodyPr>
            <a:p>
              <a:pPr algn="l"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grpSp>
      <p:cxnSp>
        <p:nvCxnSpPr>
          <p:cNvPr id="58" name="直接连接符 57"/>
          <p:cNvCxnSpPr/>
          <p:nvPr/>
        </p:nvCxnSpPr>
        <p:spPr>
          <a:xfrm flipV="1">
            <a:off x="8182610" y="3276600"/>
            <a:ext cx="0" cy="397510"/>
          </a:xfrm>
          <a:prstGeom prst="line">
            <a:avLst/>
          </a:prstGeom>
          <a:ln w="12700">
            <a:solidFill>
              <a:srgbClr val="1F4E79"/>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4499610" y="3230245"/>
            <a:ext cx="0" cy="397510"/>
          </a:xfrm>
          <a:prstGeom prst="line">
            <a:avLst/>
          </a:prstGeom>
          <a:ln w="12700">
            <a:solidFill>
              <a:srgbClr val="1F4E79"/>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9928860" y="4205605"/>
            <a:ext cx="0" cy="397510"/>
          </a:xfrm>
          <a:prstGeom prst="line">
            <a:avLst/>
          </a:prstGeom>
          <a:ln w="12700">
            <a:solidFill>
              <a:srgbClr val="1F4E79"/>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096000" y="4205605"/>
            <a:ext cx="0" cy="397510"/>
          </a:xfrm>
          <a:prstGeom prst="line">
            <a:avLst/>
          </a:prstGeom>
          <a:ln w="12700">
            <a:solidFill>
              <a:srgbClr val="1F4E79"/>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298700" y="4205605"/>
            <a:ext cx="0" cy="397510"/>
          </a:xfrm>
          <a:prstGeom prst="line">
            <a:avLst/>
          </a:prstGeom>
          <a:ln w="12700">
            <a:solidFill>
              <a:srgbClr val="1F4E79"/>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823085" y="3710305"/>
            <a:ext cx="1289685" cy="450850"/>
          </a:xfrm>
          <a:prstGeom prst="rect">
            <a:avLst/>
          </a:prstGeom>
          <a:noFill/>
        </p:spPr>
        <p:txBody>
          <a:bodyPr wrap="square" rtlCol="0" anchor="t">
            <a:spAutoFit/>
          </a:bodyPr>
          <a:p>
            <a:pPr algn="ctr" fontAlgn="auto">
              <a:lnSpc>
                <a:spcPct val="130000"/>
              </a:lnSpc>
            </a:pPr>
            <a:r>
              <a:rPr lang="en-US" altLang="zh-CN" dirty="0">
                <a:solidFill>
                  <a:schemeClr val="bg1"/>
                </a:solidFill>
                <a:latin typeface="Source Han Sans Medium" panose="020B0600000000000000" charset="-122"/>
                <a:ea typeface="Source Han Sans Medium" panose="020B0600000000000000" charset="-122"/>
                <a:sym typeface="宋体" panose="02010600030101010101" pitchFamily="2" charset="-122"/>
              </a:rPr>
              <a:t>2016</a:t>
            </a:r>
            <a:endParaRPr lang="en-US" altLang="zh-CN"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64" name="文本框 63"/>
          <p:cNvSpPr txBox="1"/>
          <p:nvPr/>
        </p:nvSpPr>
        <p:spPr>
          <a:xfrm>
            <a:off x="5621655" y="3674110"/>
            <a:ext cx="1289685" cy="450850"/>
          </a:xfrm>
          <a:prstGeom prst="rect">
            <a:avLst/>
          </a:prstGeom>
          <a:noFill/>
        </p:spPr>
        <p:txBody>
          <a:bodyPr wrap="square" rtlCol="0" anchor="t">
            <a:spAutoFit/>
          </a:bodyPr>
          <a:p>
            <a:pPr algn="ctr" fontAlgn="auto">
              <a:lnSpc>
                <a:spcPct val="130000"/>
              </a:lnSpc>
            </a:pPr>
            <a:r>
              <a:rPr lang="en-US" altLang="zh-CN" dirty="0">
                <a:solidFill>
                  <a:schemeClr val="bg1"/>
                </a:solidFill>
                <a:latin typeface="Source Han Sans Medium" panose="020B0600000000000000" charset="-122"/>
                <a:ea typeface="Source Han Sans Medium" panose="020B0600000000000000" charset="-122"/>
                <a:sym typeface="宋体" panose="02010600030101010101" pitchFamily="2" charset="-122"/>
              </a:rPr>
              <a:t>2018</a:t>
            </a:r>
            <a:endParaRPr lang="en-US" altLang="zh-CN"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67" name="文本框 66"/>
          <p:cNvSpPr txBox="1"/>
          <p:nvPr/>
        </p:nvSpPr>
        <p:spPr>
          <a:xfrm>
            <a:off x="9434830" y="3674110"/>
            <a:ext cx="1289685" cy="450850"/>
          </a:xfrm>
          <a:prstGeom prst="rect">
            <a:avLst/>
          </a:prstGeom>
          <a:noFill/>
        </p:spPr>
        <p:txBody>
          <a:bodyPr wrap="square" rtlCol="0" anchor="t">
            <a:spAutoFit/>
          </a:bodyPr>
          <a:p>
            <a:pPr algn="ctr" fontAlgn="auto">
              <a:lnSpc>
                <a:spcPct val="130000"/>
              </a:lnSpc>
            </a:pPr>
            <a:r>
              <a:rPr lang="en-US" altLang="zh-CN" dirty="0">
                <a:solidFill>
                  <a:schemeClr val="bg1"/>
                </a:solidFill>
                <a:latin typeface="Source Han Sans Medium" panose="020B0600000000000000" charset="-122"/>
                <a:ea typeface="Source Han Sans Medium" panose="020B0600000000000000" charset="-122"/>
                <a:sym typeface="宋体" panose="02010600030101010101" pitchFamily="2" charset="-122"/>
              </a:rPr>
              <a:t>2020</a:t>
            </a:r>
            <a:endParaRPr lang="en-US" altLang="zh-CN"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68" name="文本框 67"/>
          <p:cNvSpPr txBox="1"/>
          <p:nvPr/>
        </p:nvSpPr>
        <p:spPr>
          <a:xfrm>
            <a:off x="3720465" y="3710305"/>
            <a:ext cx="1289685" cy="450850"/>
          </a:xfrm>
          <a:prstGeom prst="rect">
            <a:avLst/>
          </a:prstGeom>
          <a:noFill/>
        </p:spPr>
        <p:txBody>
          <a:bodyPr wrap="square" rtlCol="0" anchor="t">
            <a:spAutoFit/>
          </a:bodyPr>
          <a:p>
            <a:pPr algn="ctr" fontAlgn="auto">
              <a:lnSpc>
                <a:spcPct val="130000"/>
              </a:lnSpc>
            </a:pPr>
            <a:r>
              <a:rPr lang="en-US" altLang="zh-CN" dirty="0">
                <a:solidFill>
                  <a:schemeClr val="bg1"/>
                </a:solidFill>
                <a:latin typeface="Source Han Sans Medium" panose="020B0600000000000000" charset="-122"/>
                <a:ea typeface="Source Han Sans Medium" panose="020B0600000000000000" charset="-122"/>
                <a:sym typeface="宋体" panose="02010600030101010101" pitchFamily="2" charset="-122"/>
              </a:rPr>
              <a:t>2017</a:t>
            </a:r>
            <a:endParaRPr lang="en-US" altLang="zh-CN"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69" name="文本框 68"/>
          <p:cNvSpPr txBox="1"/>
          <p:nvPr/>
        </p:nvSpPr>
        <p:spPr>
          <a:xfrm>
            <a:off x="7538085" y="3710305"/>
            <a:ext cx="1289685" cy="450850"/>
          </a:xfrm>
          <a:prstGeom prst="rect">
            <a:avLst/>
          </a:prstGeom>
          <a:noFill/>
        </p:spPr>
        <p:txBody>
          <a:bodyPr wrap="square" rtlCol="0" anchor="t">
            <a:spAutoFit/>
          </a:bodyPr>
          <a:p>
            <a:pPr algn="ctr" fontAlgn="auto">
              <a:lnSpc>
                <a:spcPct val="130000"/>
              </a:lnSpc>
            </a:pPr>
            <a:r>
              <a:rPr lang="en-US" altLang="zh-CN" dirty="0">
                <a:solidFill>
                  <a:schemeClr val="bg1"/>
                </a:solidFill>
                <a:latin typeface="Source Han Sans Medium" panose="020B0600000000000000" charset="-122"/>
                <a:ea typeface="Source Han Sans Medium" panose="020B0600000000000000" charset="-122"/>
                <a:sym typeface="宋体" panose="02010600030101010101" pitchFamily="2" charset="-122"/>
              </a:rPr>
              <a:t>2019</a:t>
            </a:r>
            <a:endParaRPr lang="en-US" altLang="zh-CN"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70" name="矩形 69"/>
          <p:cNvSpPr/>
          <p:nvPr/>
        </p:nvSpPr>
        <p:spPr>
          <a:xfrm rot="16200000" flipV="1">
            <a:off x="11112915" y="-3132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71" name="矩形 70"/>
          <p:cNvSpPr/>
          <p:nvPr/>
        </p:nvSpPr>
        <p:spPr>
          <a:xfrm rot="16200000" flipV="1">
            <a:off x="10252955" y="23998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 name="文本框 49"/>
          <p:cNvSpPr txBox="1"/>
          <p:nvPr/>
        </p:nvSpPr>
        <p:spPr>
          <a:xfrm>
            <a:off x="1376680" y="704215"/>
            <a:ext cx="2213610" cy="460375"/>
          </a:xfrm>
          <a:prstGeom prst="rect">
            <a:avLst/>
          </a:prstGeom>
          <a:noFill/>
        </p:spPr>
        <p:txBody>
          <a:bodyPr wrap="square" rtlCol="0" anchor="t">
            <a:spAutoFit/>
          </a:bodyPr>
          <a:p>
            <a:pPr algn="dist"/>
            <a:r>
              <a:rPr lang="zh-CN" altLang="en-US" sz="2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项目进展情况</a:t>
            </a:r>
            <a:endParaRPr lang="zh-CN" altLang="en-US" sz="24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25" name="任意多边形 24"/>
          <p:cNvSpPr/>
          <p:nvPr/>
        </p:nvSpPr>
        <p:spPr>
          <a:xfrm rot="5400000" flipH="1" flipV="1">
            <a:off x="833120" y="748665"/>
            <a:ext cx="460375" cy="371475"/>
          </a:xfrm>
          <a:custGeom>
            <a:avLst/>
            <a:gdLst/>
            <a:ahLst/>
            <a:cxnLst>
              <a:cxn ang="3">
                <a:pos x="hc" y="t"/>
              </a:cxn>
              <a:cxn ang="cd2">
                <a:pos x="l" y="vc"/>
              </a:cxn>
              <a:cxn ang="cd4">
                <a:pos x="hc" y="b"/>
              </a:cxn>
              <a:cxn ang="0">
                <a:pos x="r" y="vc"/>
              </a:cxn>
            </a:cxnLst>
            <a:rect l="l" t="t" r="r" b="b"/>
            <a:pathLst>
              <a:path w="1088" h="1885">
                <a:moveTo>
                  <a:pt x="0" y="0"/>
                </a:moveTo>
                <a:lnTo>
                  <a:pt x="1088" y="0"/>
                </a:lnTo>
                <a:lnTo>
                  <a:pt x="1088" y="1885"/>
                </a:lnTo>
                <a:lnTo>
                  <a:pt x="544" y="1341"/>
                </a:lnTo>
                <a:lnTo>
                  <a:pt x="0" y="1885"/>
                </a:lnTo>
                <a:lnTo>
                  <a:pt x="0" y="0"/>
                </a:lnTo>
                <a:close/>
              </a:path>
            </a:pathLst>
          </a:cu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nvGrpSpPr>
          <p:cNvPr id="4" name="组合 3"/>
          <p:cNvGrpSpPr/>
          <p:nvPr/>
        </p:nvGrpSpPr>
        <p:grpSpPr>
          <a:xfrm>
            <a:off x="1405890" y="4643755"/>
            <a:ext cx="1913890" cy="1262380"/>
            <a:chOff x="2168" y="6795"/>
            <a:chExt cx="3253" cy="2146"/>
          </a:xfrm>
        </p:grpSpPr>
        <p:sp>
          <p:nvSpPr>
            <p:cNvPr id="204" name="矩形 203"/>
            <p:cNvSpPr/>
            <p:nvPr/>
          </p:nvSpPr>
          <p:spPr>
            <a:xfrm>
              <a:off x="2787" y="6795"/>
              <a:ext cx="2634" cy="2147"/>
            </a:xfrm>
            <a:prstGeom prst="rect">
              <a:avLst/>
            </a:prstGeom>
            <a:blipFill rotWithShape="1">
              <a:blip r:embed="rId1"/>
              <a:tile tx="0" ty="0" sx="50000" sy="50000" flip="none" algn="b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flipH="1">
              <a:off x="2168" y="7705"/>
              <a:ext cx="457" cy="1237"/>
            </a:xfrm>
            <a:prstGeom prst="r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grpSp>
        <p:nvGrpSpPr>
          <p:cNvPr id="9" name="组合 8"/>
          <p:cNvGrpSpPr/>
          <p:nvPr/>
        </p:nvGrpSpPr>
        <p:grpSpPr>
          <a:xfrm>
            <a:off x="3931920" y="4643755"/>
            <a:ext cx="1913890" cy="1262380"/>
            <a:chOff x="6178" y="6795"/>
            <a:chExt cx="3253" cy="2146"/>
          </a:xfrm>
        </p:grpSpPr>
        <p:sp>
          <p:nvSpPr>
            <p:cNvPr id="7" name="矩形 6"/>
            <p:cNvSpPr/>
            <p:nvPr/>
          </p:nvSpPr>
          <p:spPr>
            <a:xfrm>
              <a:off x="6797" y="6795"/>
              <a:ext cx="2634" cy="2147"/>
            </a:xfrm>
            <a:prstGeom prst="rect">
              <a:avLst/>
            </a:prstGeom>
            <a:blipFill rotWithShape="1">
              <a:blip r:embed="rId1"/>
              <a:tile tx="0" ty="0" sx="50000" sy="50000" flip="none" algn="b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直角三角形 7"/>
            <p:cNvSpPr/>
            <p:nvPr/>
          </p:nvSpPr>
          <p:spPr>
            <a:xfrm flipH="1">
              <a:off x="6178" y="7705"/>
              <a:ext cx="457" cy="1237"/>
            </a:xfrm>
            <a:prstGeom prst="rtTriangl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grpSp>
        <p:nvGrpSpPr>
          <p:cNvPr id="10" name="组合 9"/>
          <p:cNvGrpSpPr/>
          <p:nvPr/>
        </p:nvGrpSpPr>
        <p:grpSpPr>
          <a:xfrm>
            <a:off x="8983980" y="4643755"/>
            <a:ext cx="1913890" cy="1262380"/>
            <a:chOff x="6178" y="6795"/>
            <a:chExt cx="3253" cy="2146"/>
          </a:xfrm>
        </p:grpSpPr>
        <p:sp>
          <p:nvSpPr>
            <p:cNvPr id="11" name="矩形 10"/>
            <p:cNvSpPr/>
            <p:nvPr/>
          </p:nvSpPr>
          <p:spPr>
            <a:xfrm>
              <a:off x="6797" y="6795"/>
              <a:ext cx="2634" cy="2147"/>
            </a:xfrm>
            <a:prstGeom prst="rect">
              <a:avLst/>
            </a:prstGeom>
            <a:blipFill rotWithShape="1">
              <a:blip r:embed="rId1"/>
              <a:tile tx="0" ty="0" sx="50000" sy="50000" flip="none" algn="b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直角三角形 11"/>
            <p:cNvSpPr/>
            <p:nvPr/>
          </p:nvSpPr>
          <p:spPr>
            <a:xfrm flipH="1">
              <a:off x="6178" y="7705"/>
              <a:ext cx="457" cy="1237"/>
            </a:xfrm>
            <a:prstGeom prst="rtTriangl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grpSp>
        <p:nvGrpSpPr>
          <p:cNvPr id="15" name="组合 14"/>
          <p:cNvGrpSpPr/>
          <p:nvPr/>
        </p:nvGrpSpPr>
        <p:grpSpPr>
          <a:xfrm>
            <a:off x="6457950" y="4643755"/>
            <a:ext cx="1913890" cy="1262380"/>
            <a:chOff x="2168" y="6795"/>
            <a:chExt cx="3253" cy="2146"/>
          </a:xfrm>
        </p:grpSpPr>
        <p:sp>
          <p:nvSpPr>
            <p:cNvPr id="16" name="矩形 15"/>
            <p:cNvSpPr/>
            <p:nvPr/>
          </p:nvSpPr>
          <p:spPr>
            <a:xfrm>
              <a:off x="2787" y="6795"/>
              <a:ext cx="2634" cy="2147"/>
            </a:xfrm>
            <a:prstGeom prst="rect">
              <a:avLst/>
            </a:prstGeom>
            <a:blipFill rotWithShape="1">
              <a:blip r:embed="rId1"/>
              <a:tile tx="0" ty="0" sx="50000" sy="50000" flip="none" algn="b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直角三角形 16"/>
            <p:cNvSpPr/>
            <p:nvPr/>
          </p:nvSpPr>
          <p:spPr>
            <a:xfrm flipH="1">
              <a:off x="2168" y="7705"/>
              <a:ext cx="457" cy="1237"/>
            </a:xfrm>
            <a:prstGeom prst="r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grpSp>
        <p:nvGrpSpPr>
          <p:cNvPr id="26" name="组合 25"/>
          <p:cNvGrpSpPr/>
          <p:nvPr/>
        </p:nvGrpSpPr>
        <p:grpSpPr>
          <a:xfrm>
            <a:off x="1470660" y="2114550"/>
            <a:ext cx="9427210" cy="1885950"/>
            <a:chOff x="2316" y="3060"/>
            <a:chExt cx="14846" cy="2970"/>
          </a:xfrm>
        </p:grpSpPr>
        <p:grpSp>
          <p:nvGrpSpPr>
            <p:cNvPr id="18" name="组合 17"/>
            <p:cNvGrpSpPr/>
            <p:nvPr/>
          </p:nvGrpSpPr>
          <p:grpSpPr>
            <a:xfrm>
              <a:off x="2717" y="3303"/>
              <a:ext cx="14044" cy="2484"/>
              <a:chOff x="10785" y="5268"/>
              <a:chExt cx="14525" cy="2484"/>
            </a:xfrm>
          </p:grpSpPr>
          <p:sp>
            <p:nvSpPr>
              <p:cNvPr id="45" name="文本框 44"/>
              <p:cNvSpPr txBox="1"/>
              <p:nvPr/>
            </p:nvSpPr>
            <p:spPr>
              <a:xfrm>
                <a:off x="10785" y="6097"/>
                <a:ext cx="14525" cy="165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19" name="文本框 18"/>
              <p:cNvSpPr txBox="1"/>
              <p:nvPr/>
            </p:nvSpPr>
            <p:spPr>
              <a:xfrm>
                <a:off x="10785" y="5268"/>
                <a:ext cx="1581" cy="710"/>
              </a:xfrm>
              <a:prstGeom prst="rect">
                <a:avLst/>
              </a:prstGeom>
              <a:noFill/>
            </p:spPr>
            <p:txBody>
              <a:bodyPr wrap="square" rtlCol="0" anchor="t">
                <a:spAutoFit/>
              </a:bodyPr>
              <a:p>
                <a:pPr algn="dist"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小标题</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cxnSp>
            <p:nvCxnSpPr>
              <p:cNvPr id="20" name="直接连接符 19"/>
              <p:cNvCxnSpPr/>
              <p:nvPr/>
            </p:nvCxnSpPr>
            <p:spPr>
              <a:xfrm flipH="1">
                <a:off x="23863" y="5947"/>
                <a:ext cx="990" cy="0"/>
              </a:xfrm>
              <a:prstGeom prst="line">
                <a:avLst/>
              </a:prstGeom>
              <a:ln w="12700">
                <a:solidFill>
                  <a:srgbClr val="1F4E79"/>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2316" y="3060"/>
              <a:ext cx="14846" cy="2970"/>
            </a:xfrm>
            <a:prstGeom prst="rect">
              <a:avLst/>
            </a:prstGeom>
            <a:noFill/>
            <a:ln>
              <a:solidFill>
                <a:srgbClr val="0669B5"/>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7" name="矩形 26"/>
          <p:cNvSpPr/>
          <p:nvPr/>
        </p:nvSpPr>
        <p:spPr>
          <a:xfrm rot="16200000" flipV="1">
            <a:off x="11112915" y="-3132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8" name="矩形 27"/>
          <p:cNvSpPr/>
          <p:nvPr/>
        </p:nvSpPr>
        <p:spPr>
          <a:xfrm rot="16200000" flipV="1">
            <a:off x="10252955" y="23998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8324850" y="1035050"/>
            <a:ext cx="1223010" cy="1223010"/>
          </a:xfrm>
          <a:prstGeom prst="ellips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pic>
        <p:nvPicPr>
          <p:cNvPr id="54" name="图片 53" descr="success-3593960"/>
          <p:cNvPicPr>
            <a:picLocks noChangeAspect="1"/>
          </p:cNvPicPr>
          <p:nvPr/>
        </p:nvPicPr>
        <p:blipFill>
          <a:blip r:embed="rId1"/>
          <a:stretch>
            <a:fillRect/>
          </a:stretch>
        </p:blipFill>
        <p:spPr>
          <a:xfrm>
            <a:off x="7512050" y="3437255"/>
            <a:ext cx="4298950" cy="2512695"/>
          </a:xfrm>
          <a:prstGeom prst="rect">
            <a:avLst/>
          </a:prstGeom>
        </p:spPr>
      </p:pic>
      <p:sp>
        <p:nvSpPr>
          <p:cNvPr id="55" name="矩形 54"/>
          <p:cNvSpPr/>
          <p:nvPr/>
        </p:nvSpPr>
        <p:spPr>
          <a:xfrm rot="16200000" flipV="1">
            <a:off x="3968750" y="997585"/>
            <a:ext cx="984885" cy="8919210"/>
          </a:xfrm>
          <a:prstGeom prst="rect">
            <a:avLst/>
          </a:prstGeom>
          <a:gradFill>
            <a:gsLst>
              <a:gs pos="53000">
                <a:srgbClr val="0065B3">
                  <a:alpha val="36000"/>
                </a:srgbClr>
              </a:gs>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6" name="等腰三角形 55"/>
          <p:cNvSpPr/>
          <p:nvPr/>
        </p:nvSpPr>
        <p:spPr>
          <a:xfrm flipV="1">
            <a:off x="1807845" y="0"/>
            <a:ext cx="1061720" cy="914400"/>
          </a:xfrm>
          <a:prstGeom prst="triangl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 name="等腰三角形 3"/>
          <p:cNvSpPr/>
          <p:nvPr/>
        </p:nvSpPr>
        <p:spPr>
          <a:xfrm flipV="1">
            <a:off x="1889760" y="0"/>
            <a:ext cx="1061720" cy="914400"/>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1" name="等腰三角形 60"/>
          <p:cNvSpPr/>
          <p:nvPr/>
        </p:nvSpPr>
        <p:spPr>
          <a:xfrm flipV="1">
            <a:off x="640080" y="319405"/>
            <a:ext cx="572135" cy="599440"/>
          </a:xfrm>
          <a:prstGeom prst="triangle">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等腰三角形 61"/>
          <p:cNvSpPr/>
          <p:nvPr/>
        </p:nvSpPr>
        <p:spPr>
          <a:xfrm flipV="1">
            <a:off x="721995" y="319405"/>
            <a:ext cx="572135" cy="599440"/>
          </a:xfrm>
          <a:prstGeom prst="triangl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文本框 9"/>
          <p:cNvSpPr txBox="1"/>
          <p:nvPr/>
        </p:nvSpPr>
        <p:spPr>
          <a:xfrm>
            <a:off x="1807845" y="2875280"/>
            <a:ext cx="5571490" cy="1106805"/>
          </a:xfrm>
          <a:prstGeom prst="rect">
            <a:avLst/>
          </a:prstGeom>
          <a:noFill/>
          <a:ln w="9525">
            <a:noFill/>
          </a:ln>
        </p:spPr>
        <p:txBody>
          <a:bodyPr wrap="square">
            <a:spAutoFit/>
          </a:bodyPr>
          <a:p>
            <a:pPr algn="dist"/>
            <a:r>
              <a:rPr lang="zh-CN" altLang="en-US" sz="6600" dirty="0">
                <a:solidFill>
                  <a:schemeClr val="accent1">
                    <a:lumMod val="50000"/>
                  </a:schemeClr>
                </a:solidFill>
                <a:effectLst/>
                <a:latin typeface="Source Han Sans Bold" panose="020B0800000000000000" pitchFamily="34" charset="-122"/>
                <a:ea typeface="Source Han Sans Bold" panose="020B0800000000000000" pitchFamily="34" charset="-122"/>
              </a:rPr>
              <a:t>项目成果介绍</a:t>
            </a:r>
            <a:endParaRPr lang="zh-CN" altLang="en-US" sz="6600" dirty="0">
              <a:solidFill>
                <a:schemeClr val="accent1">
                  <a:lumMod val="50000"/>
                </a:schemeClr>
              </a:solidFill>
              <a:effectLst/>
              <a:latin typeface="Source Han Sans Bold" panose="020B0800000000000000" pitchFamily="34" charset="-122"/>
              <a:ea typeface="Source Han Sans Bold" panose="020B0800000000000000" pitchFamily="34" charset="-122"/>
            </a:endParaRPr>
          </a:p>
        </p:txBody>
      </p:sp>
      <p:sp>
        <p:nvSpPr>
          <p:cNvPr id="27" name="矩形 26"/>
          <p:cNvSpPr/>
          <p:nvPr/>
        </p:nvSpPr>
        <p:spPr>
          <a:xfrm rot="16200000" flipV="1">
            <a:off x="11112915" y="-3132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8" name="矩形 27"/>
          <p:cNvSpPr/>
          <p:nvPr/>
        </p:nvSpPr>
        <p:spPr>
          <a:xfrm rot="16200000" flipV="1">
            <a:off x="10252955" y="23998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 name="椭圆 4"/>
          <p:cNvSpPr/>
          <p:nvPr/>
        </p:nvSpPr>
        <p:spPr>
          <a:xfrm>
            <a:off x="8380095" y="1078865"/>
            <a:ext cx="1223010" cy="1223010"/>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0" name="文本框 49"/>
          <p:cNvSpPr txBox="1"/>
          <p:nvPr/>
        </p:nvSpPr>
        <p:spPr>
          <a:xfrm>
            <a:off x="6856095" y="1448435"/>
            <a:ext cx="2580640" cy="768350"/>
          </a:xfrm>
          <a:prstGeom prst="rect">
            <a:avLst/>
          </a:prstGeom>
          <a:noFill/>
        </p:spPr>
        <p:txBody>
          <a:bodyPr wrap="square" rtlCol="0" anchor="t">
            <a:spAutoFit/>
          </a:bodyPr>
          <a:p>
            <a:pPr algn="ctr"/>
            <a:r>
              <a:rPr lang="en-US" altLang="zh-CN" sz="4400" dirty="0">
                <a:solidFill>
                  <a:srgbClr val="1F4E79"/>
                </a:solidFill>
                <a:uFillTx/>
                <a:latin typeface="Source Han Sans Medium" panose="020B0600000000000000" charset="-122"/>
                <a:ea typeface="Source Han Sans Medium" panose="020B0600000000000000" charset="-122"/>
                <a:cs typeface="Source Han Sans Normal" panose="020B0400000000000000" charset="-122"/>
                <a:sym typeface="+mn-ea"/>
              </a:rPr>
              <a:t>Part</a:t>
            </a:r>
            <a:r>
              <a:rPr lang="en-US" altLang="zh-CN" sz="4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  </a:t>
            </a:r>
            <a:r>
              <a:rPr lang="en-US" altLang="zh-CN" sz="4400" dirty="0">
                <a:solidFill>
                  <a:schemeClr val="bg1"/>
                </a:solidFill>
                <a:uFillTx/>
                <a:latin typeface="Source Han Sans Medium" panose="020B0600000000000000" charset="-122"/>
                <a:ea typeface="Source Han Sans Medium" panose="020B0600000000000000" charset="-122"/>
                <a:cs typeface="Source Han Sans Normal" panose="020B0400000000000000" charset="-122"/>
                <a:sym typeface="+mn-ea"/>
              </a:rPr>
              <a:t>03</a:t>
            </a:r>
            <a:endParaRPr lang="en-US" altLang="zh-CN" sz="4400" b="1" dirty="0">
              <a:solidFill>
                <a:schemeClr val="bg1"/>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9" name="矩形 8"/>
          <p:cNvSpPr/>
          <p:nvPr/>
        </p:nvSpPr>
        <p:spPr>
          <a:xfrm rot="16200000" flipV="1">
            <a:off x="1347250" y="59287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0" name="矩形 9"/>
          <p:cNvSpPr/>
          <p:nvPr/>
        </p:nvSpPr>
        <p:spPr>
          <a:xfrm rot="16200000" flipV="1">
            <a:off x="487290" y="648203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 name="文本框 49"/>
          <p:cNvSpPr txBox="1"/>
          <p:nvPr/>
        </p:nvSpPr>
        <p:spPr>
          <a:xfrm>
            <a:off x="1376680" y="704215"/>
            <a:ext cx="2213610" cy="460375"/>
          </a:xfrm>
          <a:prstGeom prst="rect">
            <a:avLst/>
          </a:prstGeom>
          <a:noFill/>
        </p:spPr>
        <p:txBody>
          <a:bodyPr wrap="square" rtlCol="0" anchor="t">
            <a:spAutoFit/>
          </a:bodyPr>
          <a:p>
            <a:pPr algn="dist"/>
            <a:r>
              <a:rPr lang="zh-CN" altLang="en-US" sz="2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项目成果介绍</a:t>
            </a:r>
            <a:endParaRPr lang="zh-CN" altLang="en-US" sz="24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25" name="任意多边形 24"/>
          <p:cNvSpPr/>
          <p:nvPr/>
        </p:nvSpPr>
        <p:spPr>
          <a:xfrm rot="5400000" flipH="1" flipV="1">
            <a:off x="833120" y="748665"/>
            <a:ext cx="460375" cy="371475"/>
          </a:xfrm>
          <a:custGeom>
            <a:avLst/>
            <a:gdLst/>
            <a:ahLst/>
            <a:cxnLst>
              <a:cxn ang="3">
                <a:pos x="hc" y="t"/>
              </a:cxn>
              <a:cxn ang="cd2">
                <a:pos x="l" y="vc"/>
              </a:cxn>
              <a:cxn ang="cd4">
                <a:pos x="hc" y="b"/>
              </a:cxn>
              <a:cxn ang="0">
                <a:pos x="r" y="vc"/>
              </a:cxn>
            </a:cxnLst>
            <a:rect l="l" t="t" r="r" b="b"/>
            <a:pathLst>
              <a:path w="1088" h="1885">
                <a:moveTo>
                  <a:pt x="0" y="0"/>
                </a:moveTo>
                <a:lnTo>
                  <a:pt x="1088" y="0"/>
                </a:lnTo>
                <a:lnTo>
                  <a:pt x="1088" y="1885"/>
                </a:lnTo>
                <a:lnTo>
                  <a:pt x="544" y="1341"/>
                </a:lnTo>
                <a:lnTo>
                  <a:pt x="0" y="1885"/>
                </a:lnTo>
                <a:lnTo>
                  <a:pt x="0" y="0"/>
                </a:lnTo>
                <a:close/>
              </a:path>
            </a:pathLst>
          </a:cu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nvGrpSpPr>
          <p:cNvPr id="11" name="组合 10"/>
          <p:cNvGrpSpPr/>
          <p:nvPr/>
        </p:nvGrpSpPr>
        <p:grpSpPr>
          <a:xfrm rot="0" flipH="1">
            <a:off x="4255770" y="2145665"/>
            <a:ext cx="1250950" cy="450850"/>
            <a:chOff x="5478" y="2952"/>
            <a:chExt cx="1970" cy="710"/>
          </a:xfrm>
        </p:grpSpPr>
        <p:sp>
          <p:nvSpPr>
            <p:cNvPr id="55" name="圆角矩形 54"/>
            <p:cNvSpPr/>
            <p:nvPr/>
          </p:nvSpPr>
          <p:spPr>
            <a:xfrm rot="5400000" flipH="1" flipV="1">
              <a:off x="6129" y="2322"/>
              <a:ext cx="669" cy="1971"/>
            </a:xfrm>
            <a:prstGeom prst="roundRect">
              <a:avLst>
                <a:gd name="adj" fmla="val 50000"/>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0" name="文本框 9"/>
            <p:cNvSpPr txBox="1"/>
            <p:nvPr/>
          </p:nvSpPr>
          <p:spPr>
            <a:xfrm>
              <a:off x="5764" y="2952"/>
              <a:ext cx="1399" cy="710"/>
            </a:xfrm>
            <a:prstGeom prst="rect">
              <a:avLst/>
            </a:prstGeom>
            <a:noFill/>
          </p:spPr>
          <p:txBody>
            <a:bodyPr wrap="square" rtlCol="0" anchor="t">
              <a:spAutoFit/>
            </a:bodyPr>
            <a:p>
              <a:pPr algn="dist" fontAlgn="auto">
                <a:lnSpc>
                  <a:spcPct val="130000"/>
                </a:lnSpc>
              </a:pPr>
              <a:r>
                <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grpSp>
      <p:grpSp>
        <p:nvGrpSpPr>
          <p:cNvPr id="12" name="组合 11"/>
          <p:cNvGrpSpPr/>
          <p:nvPr/>
        </p:nvGrpSpPr>
        <p:grpSpPr>
          <a:xfrm rot="0" flipH="1">
            <a:off x="4255135" y="2854325"/>
            <a:ext cx="1251585" cy="424815"/>
            <a:chOff x="5478" y="2973"/>
            <a:chExt cx="1971" cy="669"/>
          </a:xfrm>
        </p:grpSpPr>
        <p:sp>
          <p:nvSpPr>
            <p:cNvPr id="13" name="圆角矩形 12"/>
            <p:cNvSpPr/>
            <p:nvPr/>
          </p:nvSpPr>
          <p:spPr>
            <a:xfrm rot="5400000" flipH="1" flipV="1">
              <a:off x="6129" y="2322"/>
              <a:ext cx="669" cy="1971"/>
            </a:xfrm>
            <a:prstGeom prst="roundRect">
              <a:avLst>
                <a:gd name="adj" fmla="val 50000"/>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4" name="矩形 13"/>
            <p:cNvSpPr/>
            <p:nvPr/>
          </p:nvSpPr>
          <p:spPr>
            <a:xfrm>
              <a:off x="5764" y="3017"/>
              <a:ext cx="1399" cy="580"/>
            </a:xfrm>
            <a:prstGeom prst="rect">
              <a:avLst/>
            </a:prstGeom>
            <a:noFill/>
            <a:ln>
              <a:noFill/>
            </a:ln>
            <a:extLst>
              <a:ext uri="{909E8E84-426E-40DD-AFC4-6F175D3DCCD1}">
                <a14:hiddenFill xmlns:a14="http://schemas.microsoft.com/office/drawing/2010/main">
                  <a:gradFill>
                    <a:gsLst>
                      <a:gs pos="0">
                        <a:srgbClr val="A6A6A6">
                          <a:alpha val="36000"/>
                        </a:srgbClr>
                      </a:gs>
                      <a:gs pos="100000">
                        <a:srgbClr val="A6A6A6"/>
                      </a:gs>
                    </a:gsLst>
                    <a:lin ang="5400000"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sym typeface="宋体" panose="02010600030101010101" pitchFamily="2" charset="-122"/>
                </a:rPr>
                <a:t>关键词</a:t>
              </a:r>
              <a:endParaRPr lang="zh-CN" altLang="en-US">
                <a:sym typeface="宋体" panose="02010600030101010101" pitchFamily="2" charset="-122"/>
              </a:endParaRPr>
            </a:p>
          </p:txBody>
        </p:sp>
      </p:grpSp>
      <p:grpSp>
        <p:nvGrpSpPr>
          <p:cNvPr id="15" name="组合 14"/>
          <p:cNvGrpSpPr/>
          <p:nvPr/>
        </p:nvGrpSpPr>
        <p:grpSpPr>
          <a:xfrm rot="0" flipH="1">
            <a:off x="4255770" y="3536315"/>
            <a:ext cx="1250950" cy="450850"/>
            <a:chOff x="5478" y="2952"/>
            <a:chExt cx="1970" cy="710"/>
          </a:xfrm>
        </p:grpSpPr>
        <p:sp>
          <p:nvSpPr>
            <p:cNvPr id="16" name="圆角矩形 15"/>
            <p:cNvSpPr/>
            <p:nvPr/>
          </p:nvSpPr>
          <p:spPr>
            <a:xfrm rot="5400000" flipH="1" flipV="1">
              <a:off x="6129" y="2322"/>
              <a:ext cx="669" cy="1971"/>
            </a:xfrm>
            <a:prstGeom prst="roundRect">
              <a:avLst>
                <a:gd name="adj" fmla="val 50000"/>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7" name="文本框 16"/>
            <p:cNvSpPr txBox="1"/>
            <p:nvPr/>
          </p:nvSpPr>
          <p:spPr>
            <a:xfrm>
              <a:off x="5764" y="2952"/>
              <a:ext cx="1399" cy="710"/>
            </a:xfrm>
            <a:prstGeom prst="rect">
              <a:avLst/>
            </a:prstGeom>
            <a:noFill/>
          </p:spPr>
          <p:txBody>
            <a:bodyPr wrap="square" rtlCol="0" anchor="t">
              <a:spAutoFit/>
            </a:bodyPr>
            <a:p>
              <a:pPr algn="dist" fontAlgn="auto">
                <a:lnSpc>
                  <a:spcPct val="130000"/>
                </a:lnSpc>
              </a:pPr>
              <a:r>
                <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grpSp>
      <p:grpSp>
        <p:nvGrpSpPr>
          <p:cNvPr id="18" name="组合 17"/>
          <p:cNvGrpSpPr/>
          <p:nvPr/>
        </p:nvGrpSpPr>
        <p:grpSpPr>
          <a:xfrm rot="0" flipH="1">
            <a:off x="4255135" y="4244975"/>
            <a:ext cx="1251585" cy="424815"/>
            <a:chOff x="5478" y="2973"/>
            <a:chExt cx="1971" cy="669"/>
          </a:xfrm>
        </p:grpSpPr>
        <p:sp>
          <p:nvSpPr>
            <p:cNvPr id="19" name="圆角矩形 18"/>
            <p:cNvSpPr/>
            <p:nvPr/>
          </p:nvSpPr>
          <p:spPr>
            <a:xfrm rot="5400000" flipH="1" flipV="1">
              <a:off x="6129" y="2322"/>
              <a:ext cx="669" cy="1971"/>
            </a:xfrm>
            <a:prstGeom prst="roundRect">
              <a:avLst>
                <a:gd name="adj" fmla="val 50000"/>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0" name="矩形 19"/>
            <p:cNvSpPr/>
            <p:nvPr/>
          </p:nvSpPr>
          <p:spPr>
            <a:xfrm>
              <a:off x="5764" y="3017"/>
              <a:ext cx="1399" cy="580"/>
            </a:xfrm>
            <a:prstGeom prst="rect">
              <a:avLst/>
            </a:prstGeom>
            <a:noFill/>
            <a:ln>
              <a:noFill/>
            </a:ln>
            <a:extLst>
              <a:ext uri="{909E8E84-426E-40DD-AFC4-6F175D3DCCD1}">
                <a14:hiddenFill xmlns:a14="http://schemas.microsoft.com/office/drawing/2010/main">
                  <a:gradFill>
                    <a:gsLst>
                      <a:gs pos="0">
                        <a:srgbClr val="A6A6A6">
                          <a:alpha val="36000"/>
                        </a:srgbClr>
                      </a:gs>
                      <a:gs pos="100000">
                        <a:srgbClr val="A6A6A6"/>
                      </a:gs>
                    </a:gsLst>
                    <a:lin ang="5400000"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sym typeface="宋体" panose="02010600030101010101" pitchFamily="2" charset="-122"/>
                </a:rPr>
                <a:t>关键词</a:t>
              </a:r>
              <a:endParaRPr lang="zh-CN" altLang="en-US">
                <a:sym typeface="宋体" panose="02010600030101010101" pitchFamily="2" charset="-122"/>
              </a:endParaRPr>
            </a:p>
          </p:txBody>
        </p:sp>
      </p:grpSp>
      <p:grpSp>
        <p:nvGrpSpPr>
          <p:cNvPr id="21" name="组合 20"/>
          <p:cNvGrpSpPr/>
          <p:nvPr/>
        </p:nvGrpSpPr>
        <p:grpSpPr>
          <a:xfrm rot="0" flipH="1">
            <a:off x="4255770" y="4926965"/>
            <a:ext cx="1250950" cy="450850"/>
            <a:chOff x="5478" y="2952"/>
            <a:chExt cx="1970" cy="710"/>
          </a:xfrm>
        </p:grpSpPr>
        <p:sp>
          <p:nvSpPr>
            <p:cNvPr id="22" name="圆角矩形 21"/>
            <p:cNvSpPr/>
            <p:nvPr/>
          </p:nvSpPr>
          <p:spPr>
            <a:xfrm rot="5400000" flipH="1" flipV="1">
              <a:off x="6129" y="2322"/>
              <a:ext cx="669" cy="1971"/>
            </a:xfrm>
            <a:prstGeom prst="roundRect">
              <a:avLst>
                <a:gd name="adj" fmla="val 50000"/>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3" name="文本框 22"/>
            <p:cNvSpPr txBox="1"/>
            <p:nvPr/>
          </p:nvSpPr>
          <p:spPr>
            <a:xfrm>
              <a:off x="5764" y="2952"/>
              <a:ext cx="1399" cy="710"/>
            </a:xfrm>
            <a:prstGeom prst="rect">
              <a:avLst/>
            </a:prstGeom>
            <a:noFill/>
          </p:spPr>
          <p:txBody>
            <a:bodyPr wrap="square" rtlCol="0" anchor="t">
              <a:spAutoFit/>
            </a:bodyPr>
            <a:p>
              <a:pPr algn="dist" fontAlgn="auto">
                <a:lnSpc>
                  <a:spcPct val="130000"/>
                </a:lnSpc>
              </a:pPr>
              <a:r>
                <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grpSp>
      <p:grpSp>
        <p:nvGrpSpPr>
          <p:cNvPr id="24" name="组合 23"/>
          <p:cNvGrpSpPr/>
          <p:nvPr/>
        </p:nvGrpSpPr>
        <p:grpSpPr>
          <a:xfrm rot="0" flipH="1">
            <a:off x="4255135" y="5635625"/>
            <a:ext cx="1251585" cy="424815"/>
            <a:chOff x="5478" y="2973"/>
            <a:chExt cx="1971" cy="669"/>
          </a:xfrm>
        </p:grpSpPr>
        <p:sp>
          <p:nvSpPr>
            <p:cNvPr id="26" name="圆角矩形 25"/>
            <p:cNvSpPr/>
            <p:nvPr/>
          </p:nvSpPr>
          <p:spPr>
            <a:xfrm rot="5400000" flipH="1" flipV="1">
              <a:off x="6129" y="2322"/>
              <a:ext cx="669" cy="1971"/>
            </a:xfrm>
            <a:prstGeom prst="roundRect">
              <a:avLst>
                <a:gd name="adj" fmla="val 50000"/>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7" name="矩形 26"/>
            <p:cNvSpPr/>
            <p:nvPr/>
          </p:nvSpPr>
          <p:spPr>
            <a:xfrm>
              <a:off x="5764" y="3017"/>
              <a:ext cx="1399" cy="580"/>
            </a:xfrm>
            <a:prstGeom prst="rect">
              <a:avLst/>
            </a:prstGeom>
            <a:noFill/>
            <a:ln>
              <a:noFill/>
            </a:ln>
            <a:extLst>
              <a:ext uri="{909E8E84-426E-40DD-AFC4-6F175D3DCCD1}">
                <a14:hiddenFill xmlns:a14="http://schemas.microsoft.com/office/drawing/2010/main">
                  <a:gradFill>
                    <a:gsLst>
                      <a:gs pos="0">
                        <a:srgbClr val="A6A6A6">
                          <a:alpha val="36000"/>
                        </a:srgbClr>
                      </a:gs>
                      <a:gs pos="100000">
                        <a:srgbClr val="A6A6A6"/>
                      </a:gs>
                    </a:gsLst>
                    <a:lin ang="5400000" scaled="0"/>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sym typeface="宋体" panose="02010600030101010101" pitchFamily="2" charset="-122"/>
                </a:rPr>
                <a:t>关键词</a:t>
              </a:r>
              <a:endParaRPr lang="zh-CN" altLang="en-US">
                <a:sym typeface="宋体" panose="02010600030101010101" pitchFamily="2" charset="-122"/>
              </a:endParaRPr>
            </a:p>
          </p:txBody>
        </p:sp>
      </p:grpSp>
      <p:grpSp>
        <p:nvGrpSpPr>
          <p:cNvPr id="37" name="组合 36"/>
          <p:cNvGrpSpPr/>
          <p:nvPr/>
        </p:nvGrpSpPr>
        <p:grpSpPr>
          <a:xfrm rot="0">
            <a:off x="2374265" y="2353945"/>
            <a:ext cx="1880870" cy="3533140"/>
            <a:chOff x="4153" y="3581"/>
            <a:chExt cx="2962" cy="5564"/>
          </a:xfrm>
        </p:grpSpPr>
        <p:sp>
          <p:nvSpPr>
            <p:cNvPr id="4" name="右中括号 3"/>
            <p:cNvSpPr/>
            <p:nvPr/>
          </p:nvSpPr>
          <p:spPr>
            <a:xfrm flipH="1">
              <a:off x="4153" y="3581"/>
              <a:ext cx="2962" cy="5565"/>
            </a:xfrm>
            <a:prstGeom prst="rightBracket">
              <a:avLst>
                <a:gd name="adj" fmla="val 14468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 name="右中括号 8"/>
            <p:cNvSpPr/>
            <p:nvPr/>
          </p:nvSpPr>
          <p:spPr>
            <a:xfrm flipH="1">
              <a:off x="4153" y="4637"/>
              <a:ext cx="2962" cy="3418"/>
            </a:xfrm>
            <a:prstGeom prst="rightBracket">
              <a:avLst>
                <a:gd name="adj" fmla="val 14468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8" name="右中括号 27"/>
            <p:cNvSpPr/>
            <p:nvPr/>
          </p:nvSpPr>
          <p:spPr>
            <a:xfrm flipH="1">
              <a:off x="4153" y="5728"/>
              <a:ext cx="2962" cy="1235"/>
            </a:xfrm>
            <a:prstGeom prst="rightBracket">
              <a:avLst>
                <a:gd name="adj" fmla="val 14468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sp>
        <p:nvSpPr>
          <p:cNvPr id="7" name="椭圆 6"/>
          <p:cNvSpPr/>
          <p:nvPr/>
        </p:nvSpPr>
        <p:spPr>
          <a:xfrm flipH="1">
            <a:off x="1501775" y="3346450"/>
            <a:ext cx="1277620" cy="127762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 name="椭圆 5"/>
          <p:cNvSpPr/>
          <p:nvPr/>
        </p:nvSpPr>
        <p:spPr>
          <a:xfrm flipH="1">
            <a:off x="1556385" y="3346450"/>
            <a:ext cx="1223010" cy="1223010"/>
          </a:xfrm>
          <a:prstGeom prst="ellips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 name="椭圆 4"/>
          <p:cNvSpPr/>
          <p:nvPr/>
        </p:nvSpPr>
        <p:spPr>
          <a:xfrm flipH="1">
            <a:off x="1501140" y="3390265"/>
            <a:ext cx="1223010" cy="1223010"/>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 name="文本框 2"/>
          <p:cNvSpPr txBox="1"/>
          <p:nvPr/>
        </p:nvSpPr>
        <p:spPr>
          <a:xfrm flipH="1">
            <a:off x="1581785" y="3756025"/>
            <a:ext cx="1062355" cy="491490"/>
          </a:xfrm>
          <a:prstGeom prst="rect">
            <a:avLst/>
          </a:prstGeom>
          <a:noFill/>
        </p:spPr>
        <p:txBody>
          <a:bodyPr wrap="square" rtlCol="0" anchor="t">
            <a:spAutoFit/>
          </a:bodyPr>
          <a:p>
            <a:pPr algn="dist" fontAlgn="auto">
              <a:lnSpc>
                <a:spcPct val="130000"/>
              </a:lnSpc>
            </a:pPr>
            <a:r>
              <a:rPr lang="zh-CN" altLang="en-US" sz="2000"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sz="2000"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45" name="文本框 44"/>
          <p:cNvSpPr txBox="1"/>
          <p:nvPr/>
        </p:nvSpPr>
        <p:spPr>
          <a:xfrm>
            <a:off x="5827395" y="2145665"/>
            <a:ext cx="4864735" cy="41084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31" name="文本框 30"/>
          <p:cNvSpPr txBox="1"/>
          <p:nvPr/>
        </p:nvSpPr>
        <p:spPr>
          <a:xfrm>
            <a:off x="5827395" y="2838450"/>
            <a:ext cx="4864735" cy="41084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32" name="文本框 31"/>
          <p:cNvSpPr txBox="1"/>
          <p:nvPr/>
        </p:nvSpPr>
        <p:spPr>
          <a:xfrm>
            <a:off x="5827395" y="3531235"/>
            <a:ext cx="4864735" cy="41084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33" name="文本框 32"/>
          <p:cNvSpPr txBox="1"/>
          <p:nvPr/>
        </p:nvSpPr>
        <p:spPr>
          <a:xfrm>
            <a:off x="5827395" y="4224020"/>
            <a:ext cx="4864735" cy="41084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34" name="文本框 33"/>
          <p:cNvSpPr txBox="1"/>
          <p:nvPr/>
        </p:nvSpPr>
        <p:spPr>
          <a:xfrm>
            <a:off x="5827395" y="5609590"/>
            <a:ext cx="4864735" cy="41084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35" name="文本框 34"/>
          <p:cNvSpPr txBox="1"/>
          <p:nvPr/>
        </p:nvSpPr>
        <p:spPr>
          <a:xfrm>
            <a:off x="5827395" y="4916805"/>
            <a:ext cx="4864735" cy="41084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39" name="矩形 38"/>
          <p:cNvSpPr/>
          <p:nvPr/>
        </p:nvSpPr>
        <p:spPr>
          <a:xfrm rot="16200000" flipV="1">
            <a:off x="11112915" y="-3132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0" name="矩形 39"/>
          <p:cNvSpPr/>
          <p:nvPr/>
        </p:nvSpPr>
        <p:spPr>
          <a:xfrm rot="16200000" flipV="1">
            <a:off x="10252955" y="23998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nvGrpSpPr>
          <p:cNvPr id="42" name="组合 41"/>
          <p:cNvGrpSpPr/>
          <p:nvPr/>
        </p:nvGrpSpPr>
        <p:grpSpPr>
          <a:xfrm flipH="1">
            <a:off x="7592060" y="0"/>
            <a:ext cx="1470660" cy="584835"/>
            <a:chOff x="10632" y="0"/>
            <a:chExt cx="3640" cy="1447"/>
          </a:xfrm>
        </p:grpSpPr>
        <p:sp>
          <p:nvSpPr>
            <p:cNvPr id="56" name="等腰三角形 55"/>
            <p:cNvSpPr/>
            <p:nvPr/>
          </p:nvSpPr>
          <p:spPr>
            <a:xfrm flipV="1">
              <a:off x="12471" y="0"/>
              <a:ext cx="1672" cy="1440"/>
            </a:xfrm>
            <a:prstGeom prst="triangl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1" name="等腰三角形 40"/>
            <p:cNvSpPr/>
            <p:nvPr/>
          </p:nvSpPr>
          <p:spPr>
            <a:xfrm flipV="1">
              <a:off x="12600" y="0"/>
              <a:ext cx="1672" cy="1440"/>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1" name="等腰三角形 60"/>
            <p:cNvSpPr/>
            <p:nvPr/>
          </p:nvSpPr>
          <p:spPr>
            <a:xfrm flipV="1">
              <a:off x="10632" y="503"/>
              <a:ext cx="901" cy="944"/>
            </a:xfrm>
            <a:prstGeom prst="triangle">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等腰三角形 61"/>
            <p:cNvSpPr/>
            <p:nvPr/>
          </p:nvSpPr>
          <p:spPr>
            <a:xfrm flipV="1">
              <a:off x="10761" y="503"/>
              <a:ext cx="901" cy="944"/>
            </a:xfrm>
            <a:prstGeom prst="triangl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 name="文本框 49"/>
          <p:cNvSpPr txBox="1"/>
          <p:nvPr/>
        </p:nvSpPr>
        <p:spPr>
          <a:xfrm>
            <a:off x="1376680" y="704215"/>
            <a:ext cx="2213610" cy="460375"/>
          </a:xfrm>
          <a:prstGeom prst="rect">
            <a:avLst/>
          </a:prstGeom>
          <a:noFill/>
        </p:spPr>
        <p:txBody>
          <a:bodyPr wrap="square" rtlCol="0" anchor="t">
            <a:spAutoFit/>
          </a:bodyPr>
          <a:p>
            <a:pPr algn="dist"/>
            <a:r>
              <a:rPr lang="zh-CN" altLang="en-US" sz="2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项目成果介绍</a:t>
            </a:r>
            <a:endParaRPr lang="zh-CN" altLang="en-US" sz="24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25" name="任意多边形 24"/>
          <p:cNvSpPr/>
          <p:nvPr/>
        </p:nvSpPr>
        <p:spPr>
          <a:xfrm rot="5400000" flipH="1" flipV="1">
            <a:off x="833120" y="748665"/>
            <a:ext cx="460375" cy="371475"/>
          </a:xfrm>
          <a:custGeom>
            <a:avLst/>
            <a:gdLst/>
            <a:ahLst/>
            <a:cxnLst>
              <a:cxn ang="3">
                <a:pos x="hc" y="t"/>
              </a:cxn>
              <a:cxn ang="cd2">
                <a:pos x="l" y="vc"/>
              </a:cxn>
              <a:cxn ang="cd4">
                <a:pos x="hc" y="b"/>
              </a:cxn>
              <a:cxn ang="0">
                <a:pos x="r" y="vc"/>
              </a:cxn>
            </a:cxnLst>
            <a:rect l="l" t="t" r="r" b="b"/>
            <a:pathLst>
              <a:path w="1088" h="1885">
                <a:moveTo>
                  <a:pt x="0" y="0"/>
                </a:moveTo>
                <a:lnTo>
                  <a:pt x="1088" y="0"/>
                </a:lnTo>
                <a:lnTo>
                  <a:pt x="1088" y="1885"/>
                </a:lnTo>
                <a:lnTo>
                  <a:pt x="544" y="1341"/>
                </a:lnTo>
                <a:lnTo>
                  <a:pt x="0" y="1885"/>
                </a:lnTo>
                <a:lnTo>
                  <a:pt x="0" y="0"/>
                </a:lnTo>
                <a:close/>
              </a:path>
            </a:pathLst>
          </a:cu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nvGrpSpPr>
          <p:cNvPr id="14" name="组合 13"/>
          <p:cNvGrpSpPr/>
          <p:nvPr/>
        </p:nvGrpSpPr>
        <p:grpSpPr>
          <a:xfrm>
            <a:off x="7378700" y="2106930"/>
            <a:ext cx="3639820" cy="1062990"/>
            <a:chOff x="11538" y="3318"/>
            <a:chExt cx="5732" cy="1674"/>
          </a:xfrm>
        </p:grpSpPr>
        <p:grpSp>
          <p:nvGrpSpPr>
            <p:cNvPr id="3" name="组合 2"/>
            <p:cNvGrpSpPr/>
            <p:nvPr/>
          </p:nvGrpSpPr>
          <p:grpSpPr>
            <a:xfrm>
              <a:off x="11702" y="3318"/>
              <a:ext cx="5569" cy="1675"/>
              <a:chOff x="12047" y="3434"/>
              <a:chExt cx="5569" cy="1675"/>
            </a:xfrm>
          </p:grpSpPr>
          <p:sp>
            <p:nvSpPr>
              <p:cNvPr id="45" name="文本框 44"/>
              <p:cNvSpPr txBox="1"/>
              <p:nvPr/>
            </p:nvSpPr>
            <p:spPr>
              <a:xfrm>
                <a:off x="12047" y="4113"/>
                <a:ext cx="5569" cy="996"/>
              </a:xfrm>
              <a:prstGeom prst="rect">
                <a:avLst/>
              </a:prstGeom>
              <a:noFill/>
            </p:spPr>
            <p:txBody>
              <a:bodyPr wrap="square" rtlCol="0" anchor="t">
                <a:spAutoFit/>
              </a:bodyPr>
              <a:p>
                <a:pPr fontAlgn="auto">
                  <a:lnSpc>
                    <a:spcPct val="11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4" name="文本框 3"/>
              <p:cNvSpPr txBox="1"/>
              <p:nvPr/>
            </p:nvSpPr>
            <p:spPr>
              <a:xfrm>
                <a:off x="12047" y="3434"/>
                <a:ext cx="2451" cy="710"/>
              </a:xfrm>
              <a:prstGeom prst="rect">
                <a:avLst/>
              </a:prstGeom>
              <a:noFill/>
            </p:spPr>
            <p:txBody>
              <a:bodyPr wrap="square" rtlCol="0" anchor="t">
                <a:spAutoFit/>
              </a:bodyPr>
              <a:p>
                <a:pPr algn="l"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小标题</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grpSp>
        <p:cxnSp>
          <p:nvCxnSpPr>
            <p:cNvPr id="13" name="直接连接符 12"/>
            <p:cNvCxnSpPr/>
            <p:nvPr/>
          </p:nvCxnSpPr>
          <p:spPr>
            <a:xfrm>
              <a:off x="11538" y="3511"/>
              <a:ext cx="0" cy="1412"/>
            </a:xfrm>
            <a:prstGeom prst="line">
              <a:avLst/>
            </a:prstGeom>
            <a:ln w="12700">
              <a:solidFill>
                <a:srgbClr val="1F4E79"/>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7378700" y="3494405"/>
            <a:ext cx="3639820" cy="1062990"/>
            <a:chOff x="11538" y="3318"/>
            <a:chExt cx="5732" cy="1674"/>
          </a:xfrm>
        </p:grpSpPr>
        <p:grpSp>
          <p:nvGrpSpPr>
            <p:cNvPr id="16" name="组合 15"/>
            <p:cNvGrpSpPr/>
            <p:nvPr/>
          </p:nvGrpSpPr>
          <p:grpSpPr>
            <a:xfrm>
              <a:off x="11702" y="3318"/>
              <a:ext cx="5569" cy="1675"/>
              <a:chOff x="12047" y="3434"/>
              <a:chExt cx="5569" cy="1675"/>
            </a:xfrm>
          </p:grpSpPr>
          <p:sp>
            <p:nvSpPr>
              <p:cNvPr id="17" name="文本框 16"/>
              <p:cNvSpPr txBox="1"/>
              <p:nvPr/>
            </p:nvSpPr>
            <p:spPr>
              <a:xfrm>
                <a:off x="12047" y="4113"/>
                <a:ext cx="5569" cy="996"/>
              </a:xfrm>
              <a:prstGeom prst="rect">
                <a:avLst/>
              </a:prstGeom>
              <a:noFill/>
            </p:spPr>
            <p:txBody>
              <a:bodyPr wrap="square" rtlCol="0" anchor="t">
                <a:spAutoFit/>
              </a:bodyPr>
              <a:p>
                <a:pPr fontAlgn="auto">
                  <a:lnSpc>
                    <a:spcPct val="11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18" name="文本框 17"/>
              <p:cNvSpPr txBox="1"/>
              <p:nvPr/>
            </p:nvSpPr>
            <p:spPr>
              <a:xfrm>
                <a:off x="12047" y="3434"/>
                <a:ext cx="2451" cy="710"/>
              </a:xfrm>
              <a:prstGeom prst="rect">
                <a:avLst/>
              </a:prstGeom>
              <a:noFill/>
            </p:spPr>
            <p:txBody>
              <a:bodyPr wrap="square" rtlCol="0" anchor="t">
                <a:spAutoFit/>
              </a:bodyPr>
              <a:p>
                <a:pPr algn="l"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小标题</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grpSp>
        <p:cxnSp>
          <p:nvCxnSpPr>
            <p:cNvPr id="19" name="直接连接符 18"/>
            <p:cNvCxnSpPr/>
            <p:nvPr/>
          </p:nvCxnSpPr>
          <p:spPr>
            <a:xfrm>
              <a:off x="11538" y="3511"/>
              <a:ext cx="0" cy="1412"/>
            </a:xfrm>
            <a:prstGeom prst="line">
              <a:avLst/>
            </a:prstGeom>
            <a:ln w="12700">
              <a:solidFill>
                <a:srgbClr val="1F4E79"/>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7378700" y="4881880"/>
            <a:ext cx="3639820" cy="1062990"/>
            <a:chOff x="11538" y="3318"/>
            <a:chExt cx="5732" cy="1674"/>
          </a:xfrm>
        </p:grpSpPr>
        <p:grpSp>
          <p:nvGrpSpPr>
            <p:cNvPr id="21" name="组合 20"/>
            <p:cNvGrpSpPr/>
            <p:nvPr/>
          </p:nvGrpSpPr>
          <p:grpSpPr>
            <a:xfrm>
              <a:off x="11702" y="3318"/>
              <a:ext cx="5569" cy="1675"/>
              <a:chOff x="12047" y="3434"/>
              <a:chExt cx="5569" cy="1675"/>
            </a:xfrm>
          </p:grpSpPr>
          <p:sp>
            <p:nvSpPr>
              <p:cNvPr id="22" name="文本框 21"/>
              <p:cNvSpPr txBox="1"/>
              <p:nvPr/>
            </p:nvSpPr>
            <p:spPr>
              <a:xfrm>
                <a:off x="12047" y="4113"/>
                <a:ext cx="5569" cy="996"/>
              </a:xfrm>
              <a:prstGeom prst="rect">
                <a:avLst/>
              </a:prstGeom>
              <a:noFill/>
            </p:spPr>
            <p:txBody>
              <a:bodyPr wrap="square" rtlCol="0" anchor="t">
                <a:spAutoFit/>
              </a:bodyPr>
              <a:p>
                <a:pPr fontAlgn="auto">
                  <a:lnSpc>
                    <a:spcPct val="11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23" name="文本框 22"/>
              <p:cNvSpPr txBox="1"/>
              <p:nvPr/>
            </p:nvSpPr>
            <p:spPr>
              <a:xfrm>
                <a:off x="12047" y="3434"/>
                <a:ext cx="2451" cy="710"/>
              </a:xfrm>
              <a:prstGeom prst="rect">
                <a:avLst/>
              </a:prstGeom>
              <a:noFill/>
            </p:spPr>
            <p:txBody>
              <a:bodyPr wrap="square" rtlCol="0" anchor="t">
                <a:spAutoFit/>
              </a:bodyPr>
              <a:p>
                <a:pPr algn="l"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小标题</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grpSp>
        <p:cxnSp>
          <p:nvCxnSpPr>
            <p:cNvPr id="24" name="直接连接符 23"/>
            <p:cNvCxnSpPr/>
            <p:nvPr/>
          </p:nvCxnSpPr>
          <p:spPr>
            <a:xfrm>
              <a:off x="11538" y="3511"/>
              <a:ext cx="0" cy="1412"/>
            </a:xfrm>
            <a:prstGeom prst="line">
              <a:avLst/>
            </a:prstGeom>
            <a:ln w="12700">
              <a:solidFill>
                <a:srgbClr val="1F4E79"/>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1675130" y="2414270"/>
            <a:ext cx="1826260" cy="1854200"/>
            <a:chOff x="2797" y="4266"/>
            <a:chExt cx="2876" cy="2920"/>
          </a:xfrm>
        </p:grpSpPr>
        <p:sp>
          <p:nvSpPr>
            <p:cNvPr id="9" name="任意多边形 8"/>
            <p:cNvSpPr/>
            <p:nvPr/>
          </p:nvSpPr>
          <p:spPr>
            <a:xfrm rot="10800000" flipH="1">
              <a:off x="2797" y="6260"/>
              <a:ext cx="2876" cy="926"/>
            </a:xfrm>
            <a:custGeom>
              <a:avLst/>
              <a:gdLst/>
              <a:ahLst/>
              <a:cxnLst>
                <a:cxn ang="3">
                  <a:pos x="hc" y="t"/>
                </a:cxn>
                <a:cxn ang="cd2">
                  <a:pos x="l" y="vc"/>
                </a:cxn>
                <a:cxn ang="cd4">
                  <a:pos x="hc" y="b"/>
                </a:cxn>
                <a:cxn ang="0">
                  <a:pos x="r" y="vc"/>
                </a:cxn>
              </a:cxnLst>
              <a:rect l="l" t="t" r="r" b="b"/>
              <a:pathLst>
                <a:path w="4633" h="1210">
                  <a:moveTo>
                    <a:pt x="0" y="0"/>
                  </a:moveTo>
                  <a:lnTo>
                    <a:pt x="4633" y="0"/>
                  </a:lnTo>
                  <a:lnTo>
                    <a:pt x="4633" y="1162"/>
                  </a:lnTo>
                  <a:lnTo>
                    <a:pt x="4613" y="1145"/>
                  </a:lnTo>
                  <a:cubicBezTo>
                    <a:pt x="4134" y="768"/>
                    <a:pt x="3297" y="518"/>
                    <a:pt x="2345" y="518"/>
                  </a:cubicBezTo>
                  <a:cubicBezTo>
                    <a:pt x="1346" y="518"/>
                    <a:pt x="474" y="793"/>
                    <a:pt x="10" y="1202"/>
                  </a:cubicBezTo>
                  <a:lnTo>
                    <a:pt x="0" y="1210"/>
                  </a:lnTo>
                  <a:lnTo>
                    <a:pt x="0" y="0"/>
                  </a:lnTo>
                  <a:close/>
                </a:path>
              </a:pathLst>
            </a:custGeom>
            <a:gradFill>
              <a:gsLst>
                <a:gs pos="0">
                  <a:srgbClr val="A6A6A6">
                    <a:alpha val="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 name="椭圆 4"/>
            <p:cNvSpPr/>
            <p:nvPr/>
          </p:nvSpPr>
          <p:spPr>
            <a:xfrm flipH="1">
              <a:off x="3101" y="4266"/>
              <a:ext cx="2268" cy="2268"/>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6" name="文本框 25"/>
            <p:cNvSpPr txBox="1"/>
            <p:nvPr/>
          </p:nvSpPr>
          <p:spPr>
            <a:xfrm>
              <a:off x="3356" y="4517"/>
              <a:ext cx="1759" cy="1404"/>
            </a:xfrm>
            <a:prstGeom prst="rect">
              <a:avLst/>
            </a:prstGeom>
            <a:noFill/>
          </p:spPr>
          <p:txBody>
            <a:bodyPr wrap="square" rtlCol="0" anchor="t">
              <a:spAutoFit/>
            </a:bodyPr>
            <a:p>
              <a:pPr algn="ctr" fontAlgn="auto">
                <a:lnSpc>
                  <a:spcPct val="130000"/>
                </a:lnSpc>
              </a:pPr>
              <a:r>
                <a:rPr lang="en-US" sz="4000" dirty="0">
                  <a:solidFill>
                    <a:schemeClr val="bg1"/>
                  </a:solidFill>
                  <a:latin typeface="Source Han Sans Medium" panose="020B0600000000000000" charset="-122"/>
                  <a:ea typeface="Source Han Sans Medium" panose="020B0600000000000000" charset="-122"/>
                  <a:sym typeface="宋体" panose="02010600030101010101" pitchFamily="2" charset="-122"/>
                </a:rPr>
                <a:t>76</a:t>
              </a:r>
              <a:r>
                <a:rPr lang="en-US" sz="2000" dirty="0">
                  <a:solidFill>
                    <a:schemeClr val="bg1"/>
                  </a:solidFill>
                  <a:latin typeface="Source Han Sans Medium" panose="020B0600000000000000" charset="-122"/>
                  <a:ea typeface="Source Han Sans Medium" panose="020B0600000000000000" charset="-122"/>
                  <a:sym typeface="宋体" panose="02010600030101010101" pitchFamily="2" charset="-122"/>
                </a:rPr>
                <a:t> </a:t>
              </a:r>
              <a:r>
                <a:rPr lang="en-US" dirty="0">
                  <a:solidFill>
                    <a:schemeClr val="bg1"/>
                  </a:solidFill>
                  <a:latin typeface="Source Han Sans Medium" panose="020B0600000000000000" charset="-122"/>
                  <a:ea typeface="Source Han Sans Medium" panose="020B0600000000000000" charset="-122"/>
                  <a:sym typeface="宋体" panose="02010600030101010101" pitchFamily="2" charset="-122"/>
                </a:rPr>
                <a:t>%</a:t>
              </a:r>
              <a:endParaRPr lang="en-US"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27" name="文本框 26"/>
            <p:cNvSpPr txBox="1"/>
            <p:nvPr/>
          </p:nvSpPr>
          <p:spPr>
            <a:xfrm>
              <a:off x="3425" y="5572"/>
              <a:ext cx="1621" cy="647"/>
            </a:xfrm>
            <a:prstGeom prst="rect">
              <a:avLst/>
            </a:prstGeom>
            <a:noFill/>
          </p:spPr>
          <p:txBody>
            <a:bodyPr wrap="square" rtlCol="0" anchor="t">
              <a:spAutoFit/>
            </a:bodyPr>
            <a:p>
              <a:pPr algn="ctr" fontAlgn="auto">
                <a:lnSpc>
                  <a:spcPct val="130000"/>
                </a:lnSpc>
              </a:pPr>
              <a:r>
                <a:rPr lang="zh-CN" altLang="en-US" sz="1600"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sz="1600"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grpSp>
      <p:grpSp>
        <p:nvGrpSpPr>
          <p:cNvPr id="34" name="组合 33"/>
          <p:cNvGrpSpPr/>
          <p:nvPr/>
        </p:nvGrpSpPr>
        <p:grpSpPr>
          <a:xfrm>
            <a:off x="4217035" y="2414270"/>
            <a:ext cx="1826260" cy="1854200"/>
            <a:chOff x="6475" y="4447"/>
            <a:chExt cx="2876" cy="2920"/>
          </a:xfrm>
        </p:grpSpPr>
        <p:sp>
          <p:nvSpPr>
            <p:cNvPr id="30" name="任意多边形 29"/>
            <p:cNvSpPr/>
            <p:nvPr/>
          </p:nvSpPr>
          <p:spPr>
            <a:xfrm rot="10800000" flipH="1">
              <a:off x="6475" y="6441"/>
              <a:ext cx="2876" cy="926"/>
            </a:xfrm>
            <a:custGeom>
              <a:avLst/>
              <a:gdLst/>
              <a:ahLst/>
              <a:cxnLst>
                <a:cxn ang="3">
                  <a:pos x="hc" y="t"/>
                </a:cxn>
                <a:cxn ang="cd2">
                  <a:pos x="l" y="vc"/>
                </a:cxn>
                <a:cxn ang="cd4">
                  <a:pos x="hc" y="b"/>
                </a:cxn>
                <a:cxn ang="0">
                  <a:pos x="r" y="vc"/>
                </a:cxn>
              </a:cxnLst>
              <a:rect l="l" t="t" r="r" b="b"/>
              <a:pathLst>
                <a:path w="4633" h="1210">
                  <a:moveTo>
                    <a:pt x="0" y="0"/>
                  </a:moveTo>
                  <a:lnTo>
                    <a:pt x="4633" y="0"/>
                  </a:lnTo>
                  <a:lnTo>
                    <a:pt x="4633" y="1162"/>
                  </a:lnTo>
                  <a:lnTo>
                    <a:pt x="4613" y="1145"/>
                  </a:lnTo>
                  <a:cubicBezTo>
                    <a:pt x="4134" y="768"/>
                    <a:pt x="3297" y="518"/>
                    <a:pt x="2345" y="518"/>
                  </a:cubicBezTo>
                  <a:cubicBezTo>
                    <a:pt x="1346" y="518"/>
                    <a:pt x="474" y="793"/>
                    <a:pt x="10" y="1202"/>
                  </a:cubicBezTo>
                  <a:lnTo>
                    <a:pt x="0" y="1210"/>
                  </a:lnTo>
                  <a:lnTo>
                    <a:pt x="0" y="0"/>
                  </a:lnTo>
                  <a:close/>
                </a:path>
              </a:pathLst>
            </a:custGeom>
            <a:gradFill>
              <a:gsLst>
                <a:gs pos="0">
                  <a:srgbClr val="A6A6A6">
                    <a:alpha val="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1" name="椭圆 30"/>
            <p:cNvSpPr/>
            <p:nvPr/>
          </p:nvSpPr>
          <p:spPr>
            <a:xfrm flipH="1">
              <a:off x="6779" y="4447"/>
              <a:ext cx="2268" cy="2268"/>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2" name="文本框 31"/>
            <p:cNvSpPr txBox="1"/>
            <p:nvPr/>
          </p:nvSpPr>
          <p:spPr>
            <a:xfrm>
              <a:off x="7034" y="4698"/>
              <a:ext cx="1759" cy="1404"/>
            </a:xfrm>
            <a:prstGeom prst="rect">
              <a:avLst/>
            </a:prstGeom>
            <a:noFill/>
          </p:spPr>
          <p:txBody>
            <a:bodyPr wrap="square" rtlCol="0" anchor="t">
              <a:spAutoFit/>
            </a:bodyPr>
            <a:p>
              <a:pPr algn="ctr" fontAlgn="auto">
                <a:lnSpc>
                  <a:spcPct val="130000"/>
                </a:lnSpc>
              </a:pPr>
              <a:r>
                <a:rPr lang="en-US" sz="4000" dirty="0">
                  <a:solidFill>
                    <a:schemeClr val="bg1"/>
                  </a:solidFill>
                  <a:latin typeface="Source Han Sans Medium" panose="020B0600000000000000" charset="-122"/>
                  <a:ea typeface="Source Han Sans Medium" panose="020B0600000000000000" charset="-122"/>
                  <a:sym typeface="宋体" panose="02010600030101010101" pitchFamily="2" charset="-122"/>
                </a:rPr>
                <a:t>32</a:t>
              </a:r>
              <a:r>
                <a:rPr lang="en-US" sz="2000" dirty="0">
                  <a:solidFill>
                    <a:schemeClr val="bg1"/>
                  </a:solidFill>
                  <a:latin typeface="Source Han Sans Medium" panose="020B0600000000000000" charset="-122"/>
                  <a:ea typeface="Source Han Sans Medium" panose="020B0600000000000000" charset="-122"/>
                  <a:sym typeface="宋体" panose="02010600030101010101" pitchFamily="2" charset="-122"/>
                </a:rPr>
                <a:t> </a:t>
              </a:r>
              <a:r>
                <a:rPr lang="en-US" dirty="0">
                  <a:solidFill>
                    <a:schemeClr val="bg1"/>
                  </a:solidFill>
                  <a:latin typeface="Source Han Sans Medium" panose="020B0600000000000000" charset="-122"/>
                  <a:ea typeface="Source Han Sans Medium" panose="020B0600000000000000" charset="-122"/>
                  <a:sym typeface="宋体" panose="02010600030101010101" pitchFamily="2" charset="-122"/>
                </a:rPr>
                <a:t>%</a:t>
              </a:r>
              <a:endParaRPr lang="en-US"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33" name="文本框 32"/>
            <p:cNvSpPr txBox="1"/>
            <p:nvPr/>
          </p:nvSpPr>
          <p:spPr>
            <a:xfrm>
              <a:off x="7103" y="5753"/>
              <a:ext cx="1621" cy="647"/>
            </a:xfrm>
            <a:prstGeom prst="rect">
              <a:avLst/>
            </a:prstGeom>
            <a:noFill/>
          </p:spPr>
          <p:txBody>
            <a:bodyPr wrap="square" rtlCol="0" anchor="t">
              <a:spAutoFit/>
            </a:bodyPr>
            <a:p>
              <a:pPr algn="ctr" fontAlgn="auto">
                <a:lnSpc>
                  <a:spcPct val="130000"/>
                </a:lnSpc>
              </a:pPr>
              <a:r>
                <a:rPr lang="zh-CN" altLang="en-US" sz="1600"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sz="1600"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grpSp>
      <p:sp>
        <p:nvSpPr>
          <p:cNvPr id="204" name="矩形 203"/>
          <p:cNvSpPr/>
          <p:nvPr/>
        </p:nvSpPr>
        <p:spPr>
          <a:xfrm>
            <a:off x="1675130" y="4803775"/>
            <a:ext cx="4368800" cy="1068070"/>
          </a:xfrm>
          <a:prstGeom prst="rect">
            <a:avLst/>
          </a:prstGeom>
          <a:blipFill rotWithShape="1">
            <a:blip r:embed="rId1"/>
            <a:tile tx="0" ty="0" sx="90000" sy="90000" flip="none" algn="ctr"/>
          </a:blipFill>
          <a:ln>
            <a:noFill/>
          </a:ln>
          <a:effectLst>
            <a:outerShdw blurRad="127000" dist="50800" dir="5400000" algn="ctr" rotWithShape="0">
              <a:schemeClr val="tx1">
                <a:lumMod val="50000"/>
                <a:lumOff val="50000"/>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8" name="图片 67" descr="success-3593960"/>
          <p:cNvPicPr>
            <a:picLocks noChangeAspect="1"/>
          </p:cNvPicPr>
          <p:nvPr/>
        </p:nvPicPr>
        <p:blipFill>
          <a:blip r:embed="rId2"/>
          <a:srcRect l="74513" t="50480"/>
          <a:stretch>
            <a:fillRect/>
          </a:stretch>
        </p:blipFill>
        <p:spPr>
          <a:xfrm flipH="1">
            <a:off x="10987405" y="0"/>
            <a:ext cx="1204595" cy="13677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 name="文本框 49"/>
          <p:cNvSpPr txBox="1"/>
          <p:nvPr/>
        </p:nvSpPr>
        <p:spPr>
          <a:xfrm>
            <a:off x="1376680" y="704215"/>
            <a:ext cx="2213610" cy="460375"/>
          </a:xfrm>
          <a:prstGeom prst="rect">
            <a:avLst/>
          </a:prstGeom>
          <a:noFill/>
        </p:spPr>
        <p:txBody>
          <a:bodyPr wrap="square" rtlCol="0" anchor="t">
            <a:spAutoFit/>
          </a:bodyPr>
          <a:p>
            <a:pPr algn="dist"/>
            <a:r>
              <a:rPr lang="zh-CN" altLang="en-US" sz="2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项目成果介绍</a:t>
            </a:r>
            <a:endParaRPr lang="zh-CN" altLang="en-US" sz="24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25" name="任意多边形 24"/>
          <p:cNvSpPr/>
          <p:nvPr/>
        </p:nvSpPr>
        <p:spPr>
          <a:xfrm rot="5400000" flipH="1" flipV="1">
            <a:off x="833120" y="748665"/>
            <a:ext cx="460375" cy="371475"/>
          </a:xfrm>
          <a:custGeom>
            <a:avLst/>
            <a:gdLst/>
            <a:ahLst/>
            <a:cxnLst>
              <a:cxn ang="3">
                <a:pos x="hc" y="t"/>
              </a:cxn>
              <a:cxn ang="cd2">
                <a:pos x="l" y="vc"/>
              </a:cxn>
              <a:cxn ang="cd4">
                <a:pos x="hc" y="b"/>
              </a:cxn>
              <a:cxn ang="0">
                <a:pos x="r" y="vc"/>
              </a:cxn>
            </a:cxnLst>
            <a:rect l="l" t="t" r="r" b="b"/>
            <a:pathLst>
              <a:path w="1088" h="1885">
                <a:moveTo>
                  <a:pt x="0" y="0"/>
                </a:moveTo>
                <a:lnTo>
                  <a:pt x="1088" y="0"/>
                </a:lnTo>
                <a:lnTo>
                  <a:pt x="1088" y="1885"/>
                </a:lnTo>
                <a:lnTo>
                  <a:pt x="544" y="1341"/>
                </a:lnTo>
                <a:lnTo>
                  <a:pt x="0" y="1885"/>
                </a:lnTo>
                <a:lnTo>
                  <a:pt x="0" y="0"/>
                </a:lnTo>
                <a:close/>
              </a:path>
            </a:pathLst>
          </a:cu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cxnSp>
        <p:nvCxnSpPr>
          <p:cNvPr id="5" name="直接连接符 4"/>
          <p:cNvCxnSpPr/>
          <p:nvPr/>
        </p:nvCxnSpPr>
        <p:spPr>
          <a:xfrm>
            <a:off x="1188720" y="5875020"/>
            <a:ext cx="9942195" cy="0"/>
          </a:xfrm>
          <a:prstGeom prst="line">
            <a:avLst/>
          </a:prstGeom>
          <a:ln w="12700">
            <a:solidFill>
              <a:srgbClr val="1F4E79"/>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188720" y="5821680"/>
            <a:ext cx="699770" cy="410845"/>
          </a:xfrm>
          <a:prstGeom prst="rect">
            <a:avLst/>
          </a:prstGeom>
          <a:noFill/>
        </p:spPr>
        <p:txBody>
          <a:bodyPr wrap="square" rtlCol="0" anchor="t">
            <a:spAutoFit/>
          </a:bodyPr>
          <a:p>
            <a:pPr algn="ctr" fontAlgn="auto">
              <a:lnSpc>
                <a:spcPct val="130000"/>
              </a:lnSpc>
            </a:pPr>
            <a:r>
              <a:rPr lang="en-US" altLang="zh-CN"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1</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月份</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3" name="文本框 2"/>
          <p:cNvSpPr txBox="1"/>
          <p:nvPr/>
        </p:nvSpPr>
        <p:spPr>
          <a:xfrm>
            <a:off x="1981200" y="5821680"/>
            <a:ext cx="699770" cy="410845"/>
          </a:xfrm>
          <a:prstGeom prst="rect">
            <a:avLst/>
          </a:prstGeom>
          <a:noFill/>
        </p:spPr>
        <p:txBody>
          <a:bodyPr wrap="square" rtlCol="0" anchor="t">
            <a:spAutoFit/>
          </a:bodyPr>
          <a:p>
            <a:pPr algn="ctr" fontAlgn="auto">
              <a:lnSpc>
                <a:spcPct val="130000"/>
              </a:lnSpc>
            </a:pPr>
            <a:r>
              <a:rPr lang="en-US" altLang="zh-CN"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2</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月份</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4" name="文本框 3"/>
          <p:cNvSpPr txBox="1"/>
          <p:nvPr/>
        </p:nvSpPr>
        <p:spPr>
          <a:xfrm>
            <a:off x="2773680" y="5821680"/>
            <a:ext cx="699770" cy="410845"/>
          </a:xfrm>
          <a:prstGeom prst="rect">
            <a:avLst/>
          </a:prstGeom>
          <a:noFill/>
        </p:spPr>
        <p:txBody>
          <a:bodyPr wrap="square" rtlCol="0" anchor="t">
            <a:spAutoFit/>
          </a:bodyPr>
          <a:p>
            <a:pPr algn="ctr" fontAlgn="auto">
              <a:lnSpc>
                <a:spcPct val="130000"/>
              </a:lnSpc>
            </a:pPr>
            <a:r>
              <a:rPr lang="en-US" altLang="zh-CN"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3</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月份</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6" name="文本框 5"/>
          <p:cNvSpPr txBox="1"/>
          <p:nvPr/>
        </p:nvSpPr>
        <p:spPr>
          <a:xfrm>
            <a:off x="3566160" y="5821680"/>
            <a:ext cx="699770" cy="410845"/>
          </a:xfrm>
          <a:prstGeom prst="rect">
            <a:avLst/>
          </a:prstGeom>
          <a:noFill/>
        </p:spPr>
        <p:txBody>
          <a:bodyPr wrap="square" rtlCol="0" anchor="t">
            <a:spAutoFit/>
          </a:bodyPr>
          <a:p>
            <a:pPr algn="ctr" fontAlgn="auto">
              <a:lnSpc>
                <a:spcPct val="130000"/>
              </a:lnSpc>
            </a:pPr>
            <a:r>
              <a:rPr lang="en-US" altLang="zh-CN"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4</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月份</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7" name="文本框 6"/>
          <p:cNvSpPr txBox="1"/>
          <p:nvPr/>
        </p:nvSpPr>
        <p:spPr>
          <a:xfrm>
            <a:off x="4358640" y="5821680"/>
            <a:ext cx="699770" cy="410845"/>
          </a:xfrm>
          <a:prstGeom prst="rect">
            <a:avLst/>
          </a:prstGeom>
          <a:noFill/>
        </p:spPr>
        <p:txBody>
          <a:bodyPr wrap="square" rtlCol="0" anchor="t">
            <a:spAutoFit/>
          </a:bodyPr>
          <a:p>
            <a:pPr algn="ctr" fontAlgn="auto">
              <a:lnSpc>
                <a:spcPct val="130000"/>
              </a:lnSpc>
            </a:pPr>
            <a:r>
              <a:rPr lang="en-US" altLang="zh-CN"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5</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月份</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8" name="文本框 7"/>
          <p:cNvSpPr txBox="1"/>
          <p:nvPr/>
        </p:nvSpPr>
        <p:spPr>
          <a:xfrm>
            <a:off x="5151120" y="5821680"/>
            <a:ext cx="699770" cy="410845"/>
          </a:xfrm>
          <a:prstGeom prst="rect">
            <a:avLst/>
          </a:prstGeom>
          <a:noFill/>
        </p:spPr>
        <p:txBody>
          <a:bodyPr wrap="square" rtlCol="0" anchor="t">
            <a:spAutoFit/>
          </a:bodyPr>
          <a:p>
            <a:pPr algn="ctr" fontAlgn="auto">
              <a:lnSpc>
                <a:spcPct val="130000"/>
              </a:lnSpc>
            </a:pPr>
            <a:r>
              <a:rPr lang="en-US" altLang="zh-CN"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6</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月份</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9" name="文本框 8"/>
          <p:cNvSpPr txBox="1"/>
          <p:nvPr/>
        </p:nvSpPr>
        <p:spPr>
          <a:xfrm>
            <a:off x="5943600" y="5821680"/>
            <a:ext cx="699770" cy="410845"/>
          </a:xfrm>
          <a:prstGeom prst="rect">
            <a:avLst/>
          </a:prstGeom>
          <a:noFill/>
        </p:spPr>
        <p:txBody>
          <a:bodyPr wrap="square" rtlCol="0" anchor="t">
            <a:spAutoFit/>
          </a:bodyPr>
          <a:p>
            <a:pPr algn="ctr" fontAlgn="auto">
              <a:lnSpc>
                <a:spcPct val="130000"/>
              </a:lnSpc>
            </a:pPr>
            <a:r>
              <a:rPr lang="en-US" altLang="zh-CN"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7</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月份</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10" name="文本框 9"/>
          <p:cNvSpPr txBox="1"/>
          <p:nvPr/>
        </p:nvSpPr>
        <p:spPr>
          <a:xfrm>
            <a:off x="6736080" y="5821680"/>
            <a:ext cx="699770" cy="410845"/>
          </a:xfrm>
          <a:prstGeom prst="rect">
            <a:avLst/>
          </a:prstGeom>
          <a:noFill/>
        </p:spPr>
        <p:txBody>
          <a:bodyPr wrap="square" rtlCol="0" anchor="t">
            <a:spAutoFit/>
          </a:bodyPr>
          <a:p>
            <a:pPr algn="ctr" fontAlgn="auto">
              <a:lnSpc>
                <a:spcPct val="130000"/>
              </a:lnSpc>
            </a:pPr>
            <a:r>
              <a:rPr lang="en-US" altLang="zh-CN"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8</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月份</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11" name="文本框 10"/>
          <p:cNvSpPr txBox="1"/>
          <p:nvPr/>
        </p:nvSpPr>
        <p:spPr>
          <a:xfrm>
            <a:off x="7528560" y="5821680"/>
            <a:ext cx="699770" cy="410845"/>
          </a:xfrm>
          <a:prstGeom prst="rect">
            <a:avLst/>
          </a:prstGeom>
          <a:noFill/>
        </p:spPr>
        <p:txBody>
          <a:bodyPr wrap="square" rtlCol="0" anchor="t">
            <a:spAutoFit/>
          </a:bodyPr>
          <a:p>
            <a:pPr algn="ctr" fontAlgn="auto">
              <a:lnSpc>
                <a:spcPct val="130000"/>
              </a:lnSpc>
            </a:pPr>
            <a:r>
              <a:rPr lang="en-US" altLang="zh-CN"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9</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月份</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13" name="文本框 12"/>
          <p:cNvSpPr txBox="1"/>
          <p:nvPr/>
        </p:nvSpPr>
        <p:spPr>
          <a:xfrm>
            <a:off x="8321040" y="5821680"/>
            <a:ext cx="873760" cy="410845"/>
          </a:xfrm>
          <a:prstGeom prst="rect">
            <a:avLst/>
          </a:prstGeom>
          <a:noFill/>
        </p:spPr>
        <p:txBody>
          <a:bodyPr wrap="square" rtlCol="0" anchor="t">
            <a:spAutoFit/>
          </a:bodyPr>
          <a:p>
            <a:pPr algn="ctr" fontAlgn="auto">
              <a:lnSpc>
                <a:spcPct val="130000"/>
              </a:lnSpc>
            </a:pPr>
            <a:r>
              <a:rPr lang="en-US" altLang="zh-CN"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10</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月份</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16" name="文本框 15"/>
          <p:cNvSpPr txBox="1"/>
          <p:nvPr/>
        </p:nvSpPr>
        <p:spPr>
          <a:xfrm>
            <a:off x="9287510" y="5821680"/>
            <a:ext cx="873760" cy="410845"/>
          </a:xfrm>
          <a:prstGeom prst="rect">
            <a:avLst/>
          </a:prstGeom>
          <a:noFill/>
        </p:spPr>
        <p:txBody>
          <a:bodyPr wrap="square" rtlCol="0" anchor="t">
            <a:spAutoFit/>
          </a:bodyPr>
          <a:p>
            <a:pPr algn="ctr" fontAlgn="auto">
              <a:lnSpc>
                <a:spcPct val="130000"/>
              </a:lnSpc>
            </a:pPr>
            <a:r>
              <a:rPr lang="en-US" altLang="zh-CN"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11</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月份</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17" name="文本框 16"/>
          <p:cNvSpPr txBox="1"/>
          <p:nvPr/>
        </p:nvSpPr>
        <p:spPr>
          <a:xfrm>
            <a:off x="10253980" y="5821680"/>
            <a:ext cx="873760" cy="410845"/>
          </a:xfrm>
          <a:prstGeom prst="rect">
            <a:avLst/>
          </a:prstGeom>
          <a:noFill/>
        </p:spPr>
        <p:txBody>
          <a:bodyPr wrap="square" rtlCol="0" anchor="t">
            <a:spAutoFit/>
          </a:bodyPr>
          <a:p>
            <a:pPr algn="ctr" fontAlgn="auto">
              <a:lnSpc>
                <a:spcPct val="130000"/>
              </a:lnSpc>
            </a:pPr>
            <a:r>
              <a:rPr lang="en-US" altLang="zh-CN"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12</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月份</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cxnSp>
        <p:nvCxnSpPr>
          <p:cNvPr id="144" name="直接连接符 143"/>
          <p:cNvCxnSpPr/>
          <p:nvPr/>
        </p:nvCxnSpPr>
        <p:spPr>
          <a:xfrm>
            <a:off x="1538605" y="2700655"/>
            <a:ext cx="0" cy="3202305"/>
          </a:xfrm>
          <a:prstGeom prst="line">
            <a:avLst/>
          </a:prstGeom>
          <a:ln w="12700">
            <a:solidFill>
              <a:srgbClr val="1F4E79"/>
            </a:solidFill>
            <a:prstDash val="dash"/>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242820" y="2700655"/>
            <a:ext cx="0" cy="3202305"/>
          </a:xfrm>
          <a:prstGeom prst="line">
            <a:avLst/>
          </a:prstGeom>
          <a:ln w="12700">
            <a:solidFill>
              <a:srgbClr val="1F4E79"/>
            </a:solidFill>
            <a:prstDash val="dash"/>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947035" y="2700655"/>
            <a:ext cx="0" cy="3202305"/>
          </a:xfrm>
          <a:prstGeom prst="line">
            <a:avLst/>
          </a:prstGeom>
          <a:ln w="12700">
            <a:solidFill>
              <a:srgbClr val="1F4E79"/>
            </a:solidFill>
            <a:prstDash val="dash"/>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651250" y="2700655"/>
            <a:ext cx="0" cy="3202305"/>
          </a:xfrm>
          <a:prstGeom prst="line">
            <a:avLst/>
          </a:prstGeom>
          <a:ln w="12700">
            <a:solidFill>
              <a:srgbClr val="1F4E79"/>
            </a:solidFill>
            <a:prstDash val="dash"/>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355465" y="2700655"/>
            <a:ext cx="0" cy="3202305"/>
          </a:xfrm>
          <a:prstGeom prst="line">
            <a:avLst/>
          </a:prstGeom>
          <a:ln w="12700">
            <a:solidFill>
              <a:srgbClr val="1F4E79"/>
            </a:solidFill>
            <a:prstDash val="dash"/>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059680" y="2700655"/>
            <a:ext cx="0" cy="3202305"/>
          </a:xfrm>
          <a:prstGeom prst="line">
            <a:avLst/>
          </a:prstGeom>
          <a:ln w="12700">
            <a:solidFill>
              <a:srgbClr val="1F4E79"/>
            </a:solidFill>
            <a:prstDash val="dash"/>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763895" y="2700655"/>
            <a:ext cx="0" cy="3202305"/>
          </a:xfrm>
          <a:prstGeom prst="line">
            <a:avLst/>
          </a:prstGeom>
          <a:ln w="12700">
            <a:solidFill>
              <a:srgbClr val="1F4E79"/>
            </a:solidFill>
            <a:prstDash val="dash"/>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468110" y="2700655"/>
            <a:ext cx="0" cy="3202305"/>
          </a:xfrm>
          <a:prstGeom prst="line">
            <a:avLst/>
          </a:prstGeom>
          <a:ln w="12700">
            <a:solidFill>
              <a:srgbClr val="1F4E79"/>
            </a:solidFill>
            <a:prstDash val="dash"/>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172325" y="2700655"/>
            <a:ext cx="0" cy="3202305"/>
          </a:xfrm>
          <a:prstGeom prst="line">
            <a:avLst/>
          </a:prstGeom>
          <a:ln w="12700">
            <a:solidFill>
              <a:srgbClr val="1F4E79"/>
            </a:solidFill>
            <a:prstDash val="dash"/>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876540" y="2700655"/>
            <a:ext cx="0" cy="3202305"/>
          </a:xfrm>
          <a:prstGeom prst="line">
            <a:avLst/>
          </a:prstGeom>
          <a:ln w="12700">
            <a:solidFill>
              <a:srgbClr val="1F4E79"/>
            </a:solidFill>
            <a:prstDash val="dash"/>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580755" y="2700655"/>
            <a:ext cx="0" cy="3202305"/>
          </a:xfrm>
          <a:prstGeom prst="line">
            <a:avLst/>
          </a:prstGeom>
          <a:ln w="12700">
            <a:solidFill>
              <a:srgbClr val="1F4E79"/>
            </a:solidFill>
            <a:prstDash val="dash"/>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9989185" y="2700655"/>
            <a:ext cx="0" cy="3202305"/>
          </a:xfrm>
          <a:prstGeom prst="line">
            <a:avLst/>
          </a:prstGeom>
          <a:ln w="12700">
            <a:solidFill>
              <a:srgbClr val="1F4E79"/>
            </a:solidFill>
            <a:prstDash val="dash"/>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0693400" y="2700655"/>
            <a:ext cx="0" cy="3202305"/>
          </a:xfrm>
          <a:prstGeom prst="line">
            <a:avLst/>
          </a:prstGeom>
          <a:ln w="12700">
            <a:solidFill>
              <a:srgbClr val="1F4E79"/>
            </a:solidFill>
            <a:prstDash val="dash"/>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9284970" y="2700655"/>
            <a:ext cx="0" cy="3202305"/>
          </a:xfrm>
          <a:prstGeom prst="line">
            <a:avLst/>
          </a:prstGeom>
          <a:ln w="12700">
            <a:solidFill>
              <a:srgbClr val="1F4E79"/>
            </a:solidFill>
            <a:prstDash val="dash"/>
            <a:headEnd type="oval"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1188720" y="3685540"/>
            <a:ext cx="662940" cy="447040"/>
            <a:chOff x="1772" y="5809"/>
            <a:chExt cx="1044" cy="704"/>
          </a:xfrm>
        </p:grpSpPr>
        <p:grpSp>
          <p:nvGrpSpPr>
            <p:cNvPr id="39" name="组合 38"/>
            <p:cNvGrpSpPr/>
            <p:nvPr/>
          </p:nvGrpSpPr>
          <p:grpSpPr>
            <a:xfrm>
              <a:off x="1967" y="5833"/>
              <a:ext cx="679" cy="680"/>
              <a:chOff x="7868" y="1384"/>
              <a:chExt cx="1926" cy="1926"/>
            </a:xfrm>
          </p:grpSpPr>
          <p:sp>
            <p:nvSpPr>
              <p:cNvPr id="38" name="椭圆 37"/>
              <p:cNvSpPr/>
              <p:nvPr/>
            </p:nvSpPr>
            <p:spPr>
              <a:xfrm flipH="1">
                <a:off x="7868" y="1384"/>
                <a:ext cx="1926" cy="1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4" name="椭圆 33"/>
              <p:cNvSpPr/>
              <p:nvPr/>
            </p:nvSpPr>
            <p:spPr>
              <a:xfrm flipH="1">
                <a:off x="7868" y="1384"/>
                <a:ext cx="1926" cy="1926"/>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40" name="文本框 39"/>
            <p:cNvSpPr txBox="1"/>
            <p:nvPr/>
          </p:nvSpPr>
          <p:spPr>
            <a:xfrm flipH="1">
              <a:off x="1772" y="5809"/>
              <a:ext cx="1044" cy="647"/>
            </a:xfrm>
            <a:prstGeom prst="rect">
              <a:avLst/>
            </a:prstGeom>
            <a:noFill/>
          </p:spPr>
          <p:txBody>
            <a:bodyPr wrap="square" rtlCol="0" anchor="t">
              <a:spAutoFit/>
            </a:bodyPr>
            <a:p>
              <a:pPr algn="ctr" fontAlgn="auto">
                <a:lnSpc>
                  <a:spcPct val="130000"/>
                </a:lnSpc>
              </a:pPr>
              <a:r>
                <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68</a:t>
              </a:r>
              <a:endPar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grpSp>
        <p:nvGrpSpPr>
          <p:cNvPr id="43" name="组合 42"/>
          <p:cNvGrpSpPr/>
          <p:nvPr/>
        </p:nvGrpSpPr>
        <p:grpSpPr>
          <a:xfrm>
            <a:off x="1911350" y="4257040"/>
            <a:ext cx="662940" cy="431800"/>
            <a:chOff x="2910" y="6709"/>
            <a:chExt cx="1044" cy="680"/>
          </a:xfrm>
        </p:grpSpPr>
        <p:grpSp>
          <p:nvGrpSpPr>
            <p:cNvPr id="37" name="组合 36"/>
            <p:cNvGrpSpPr/>
            <p:nvPr/>
          </p:nvGrpSpPr>
          <p:grpSpPr>
            <a:xfrm>
              <a:off x="3093" y="6709"/>
              <a:ext cx="679" cy="680"/>
              <a:chOff x="10508" y="1834"/>
              <a:chExt cx="1926" cy="1926"/>
            </a:xfrm>
          </p:grpSpPr>
          <p:sp>
            <p:nvSpPr>
              <p:cNvPr id="36" name="椭圆 35"/>
              <p:cNvSpPr/>
              <p:nvPr/>
            </p:nvSpPr>
            <p:spPr>
              <a:xfrm flipH="1">
                <a:off x="10508" y="1834"/>
                <a:ext cx="1926" cy="1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5" name="椭圆 34"/>
              <p:cNvSpPr/>
              <p:nvPr/>
            </p:nvSpPr>
            <p:spPr>
              <a:xfrm flipH="1">
                <a:off x="10508" y="1834"/>
                <a:ext cx="1926" cy="1926"/>
              </a:xfrm>
              <a:prstGeom prst="ellips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41" name="文本框 40"/>
            <p:cNvSpPr txBox="1"/>
            <p:nvPr/>
          </p:nvSpPr>
          <p:spPr>
            <a:xfrm flipH="1">
              <a:off x="2910" y="6709"/>
              <a:ext cx="1044" cy="647"/>
            </a:xfrm>
            <a:prstGeom prst="rect">
              <a:avLst/>
            </a:prstGeom>
            <a:noFill/>
          </p:spPr>
          <p:txBody>
            <a:bodyPr wrap="square" rtlCol="0" anchor="t">
              <a:spAutoFit/>
            </a:bodyPr>
            <a:p>
              <a:pPr algn="ctr" fontAlgn="auto">
                <a:lnSpc>
                  <a:spcPct val="130000"/>
                </a:lnSpc>
              </a:pPr>
              <a:r>
                <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42</a:t>
              </a:r>
              <a:endPar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grpSp>
        <p:nvGrpSpPr>
          <p:cNvPr id="44" name="组合 43"/>
          <p:cNvGrpSpPr/>
          <p:nvPr/>
        </p:nvGrpSpPr>
        <p:grpSpPr>
          <a:xfrm>
            <a:off x="5432425" y="3223895"/>
            <a:ext cx="662940" cy="447040"/>
            <a:chOff x="1772" y="5809"/>
            <a:chExt cx="1044" cy="704"/>
          </a:xfrm>
        </p:grpSpPr>
        <p:grpSp>
          <p:nvGrpSpPr>
            <p:cNvPr id="45" name="组合 44"/>
            <p:cNvGrpSpPr/>
            <p:nvPr/>
          </p:nvGrpSpPr>
          <p:grpSpPr>
            <a:xfrm>
              <a:off x="1967" y="5833"/>
              <a:ext cx="679" cy="680"/>
              <a:chOff x="7868" y="1384"/>
              <a:chExt cx="1926" cy="1926"/>
            </a:xfrm>
          </p:grpSpPr>
          <p:sp>
            <p:nvSpPr>
              <p:cNvPr id="46" name="椭圆 45"/>
              <p:cNvSpPr/>
              <p:nvPr/>
            </p:nvSpPr>
            <p:spPr>
              <a:xfrm flipH="1">
                <a:off x="7868" y="1384"/>
                <a:ext cx="1926" cy="1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7" name="椭圆 46"/>
              <p:cNvSpPr/>
              <p:nvPr/>
            </p:nvSpPr>
            <p:spPr>
              <a:xfrm flipH="1">
                <a:off x="7868" y="1384"/>
                <a:ext cx="1926" cy="1926"/>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48" name="文本框 47"/>
            <p:cNvSpPr txBox="1"/>
            <p:nvPr/>
          </p:nvSpPr>
          <p:spPr>
            <a:xfrm flipH="1">
              <a:off x="1772" y="5809"/>
              <a:ext cx="1044" cy="647"/>
            </a:xfrm>
            <a:prstGeom prst="rect">
              <a:avLst/>
            </a:prstGeom>
            <a:noFill/>
          </p:spPr>
          <p:txBody>
            <a:bodyPr wrap="square" rtlCol="0" anchor="t">
              <a:spAutoFit/>
            </a:bodyPr>
            <a:p>
              <a:pPr algn="ctr" fontAlgn="auto">
                <a:lnSpc>
                  <a:spcPct val="130000"/>
                </a:lnSpc>
              </a:pPr>
              <a:r>
                <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81</a:t>
              </a:r>
              <a:endPar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grpSp>
        <p:nvGrpSpPr>
          <p:cNvPr id="49" name="组合 48"/>
          <p:cNvGrpSpPr/>
          <p:nvPr/>
        </p:nvGrpSpPr>
        <p:grpSpPr>
          <a:xfrm>
            <a:off x="6865620" y="4066540"/>
            <a:ext cx="662940" cy="447040"/>
            <a:chOff x="1772" y="5809"/>
            <a:chExt cx="1044" cy="704"/>
          </a:xfrm>
        </p:grpSpPr>
        <p:grpSp>
          <p:nvGrpSpPr>
            <p:cNvPr id="51" name="组合 50"/>
            <p:cNvGrpSpPr/>
            <p:nvPr/>
          </p:nvGrpSpPr>
          <p:grpSpPr>
            <a:xfrm>
              <a:off x="1967" y="5833"/>
              <a:ext cx="679" cy="680"/>
              <a:chOff x="7868" y="1384"/>
              <a:chExt cx="1926" cy="1926"/>
            </a:xfrm>
          </p:grpSpPr>
          <p:sp>
            <p:nvSpPr>
              <p:cNvPr id="52" name="椭圆 51"/>
              <p:cNvSpPr/>
              <p:nvPr/>
            </p:nvSpPr>
            <p:spPr>
              <a:xfrm flipH="1">
                <a:off x="7868" y="1384"/>
                <a:ext cx="1926" cy="1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3" name="椭圆 52"/>
              <p:cNvSpPr/>
              <p:nvPr/>
            </p:nvSpPr>
            <p:spPr>
              <a:xfrm flipH="1">
                <a:off x="7868" y="1384"/>
                <a:ext cx="1926" cy="1926"/>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54" name="文本框 53"/>
            <p:cNvSpPr txBox="1"/>
            <p:nvPr/>
          </p:nvSpPr>
          <p:spPr>
            <a:xfrm flipH="1">
              <a:off x="1772" y="5809"/>
              <a:ext cx="1044" cy="647"/>
            </a:xfrm>
            <a:prstGeom prst="rect">
              <a:avLst/>
            </a:prstGeom>
            <a:noFill/>
          </p:spPr>
          <p:txBody>
            <a:bodyPr wrap="square" rtlCol="0" anchor="t">
              <a:spAutoFit/>
            </a:bodyPr>
            <a:p>
              <a:pPr algn="ctr" fontAlgn="auto">
                <a:lnSpc>
                  <a:spcPct val="130000"/>
                </a:lnSpc>
              </a:pPr>
              <a:r>
                <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53</a:t>
              </a:r>
              <a:endPar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grpSp>
        <p:nvGrpSpPr>
          <p:cNvPr id="55" name="组合 54"/>
          <p:cNvGrpSpPr/>
          <p:nvPr/>
        </p:nvGrpSpPr>
        <p:grpSpPr>
          <a:xfrm>
            <a:off x="8249285" y="4220845"/>
            <a:ext cx="662940" cy="447040"/>
            <a:chOff x="1772" y="5809"/>
            <a:chExt cx="1044" cy="704"/>
          </a:xfrm>
        </p:grpSpPr>
        <p:grpSp>
          <p:nvGrpSpPr>
            <p:cNvPr id="56" name="组合 55"/>
            <p:cNvGrpSpPr/>
            <p:nvPr/>
          </p:nvGrpSpPr>
          <p:grpSpPr>
            <a:xfrm>
              <a:off x="1967" y="5833"/>
              <a:ext cx="679" cy="680"/>
              <a:chOff x="7868" y="1384"/>
              <a:chExt cx="1926" cy="1926"/>
            </a:xfrm>
          </p:grpSpPr>
          <p:sp>
            <p:nvSpPr>
              <p:cNvPr id="57" name="椭圆 56"/>
              <p:cNvSpPr/>
              <p:nvPr/>
            </p:nvSpPr>
            <p:spPr>
              <a:xfrm flipH="1">
                <a:off x="7868" y="1384"/>
                <a:ext cx="1926" cy="1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8" name="椭圆 57"/>
              <p:cNvSpPr/>
              <p:nvPr/>
            </p:nvSpPr>
            <p:spPr>
              <a:xfrm flipH="1">
                <a:off x="7868" y="1384"/>
                <a:ext cx="1926" cy="1926"/>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59" name="文本框 58"/>
            <p:cNvSpPr txBox="1"/>
            <p:nvPr/>
          </p:nvSpPr>
          <p:spPr>
            <a:xfrm flipH="1">
              <a:off x="1772" y="5809"/>
              <a:ext cx="1044" cy="647"/>
            </a:xfrm>
            <a:prstGeom prst="rect">
              <a:avLst/>
            </a:prstGeom>
            <a:noFill/>
          </p:spPr>
          <p:txBody>
            <a:bodyPr wrap="square" rtlCol="0" anchor="t">
              <a:spAutoFit/>
            </a:bodyPr>
            <a:p>
              <a:pPr algn="ctr" fontAlgn="auto">
                <a:lnSpc>
                  <a:spcPct val="130000"/>
                </a:lnSpc>
              </a:pPr>
              <a:r>
                <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40</a:t>
              </a:r>
              <a:endPar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grpSp>
        <p:nvGrpSpPr>
          <p:cNvPr id="60" name="组合 59"/>
          <p:cNvGrpSpPr/>
          <p:nvPr/>
        </p:nvGrpSpPr>
        <p:grpSpPr>
          <a:xfrm>
            <a:off x="9657715" y="3655695"/>
            <a:ext cx="662940" cy="447040"/>
            <a:chOff x="1772" y="5809"/>
            <a:chExt cx="1044" cy="704"/>
          </a:xfrm>
        </p:grpSpPr>
        <p:grpSp>
          <p:nvGrpSpPr>
            <p:cNvPr id="61" name="组合 60"/>
            <p:cNvGrpSpPr/>
            <p:nvPr/>
          </p:nvGrpSpPr>
          <p:grpSpPr>
            <a:xfrm>
              <a:off x="1967" y="5833"/>
              <a:ext cx="679" cy="680"/>
              <a:chOff x="7868" y="1384"/>
              <a:chExt cx="1926" cy="1926"/>
            </a:xfrm>
          </p:grpSpPr>
          <p:sp>
            <p:nvSpPr>
              <p:cNvPr id="62" name="椭圆 61"/>
              <p:cNvSpPr/>
              <p:nvPr/>
            </p:nvSpPr>
            <p:spPr>
              <a:xfrm flipH="1">
                <a:off x="7868" y="1384"/>
                <a:ext cx="1926" cy="1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3" name="椭圆 62"/>
              <p:cNvSpPr/>
              <p:nvPr/>
            </p:nvSpPr>
            <p:spPr>
              <a:xfrm flipH="1">
                <a:off x="7868" y="1384"/>
                <a:ext cx="1926" cy="1926"/>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64" name="文本框 63"/>
            <p:cNvSpPr txBox="1"/>
            <p:nvPr/>
          </p:nvSpPr>
          <p:spPr>
            <a:xfrm flipH="1">
              <a:off x="1772" y="5809"/>
              <a:ext cx="1044" cy="647"/>
            </a:xfrm>
            <a:prstGeom prst="rect">
              <a:avLst/>
            </a:prstGeom>
            <a:noFill/>
          </p:spPr>
          <p:txBody>
            <a:bodyPr wrap="square" rtlCol="0" anchor="t">
              <a:spAutoFit/>
            </a:bodyPr>
            <a:p>
              <a:pPr algn="ctr" fontAlgn="auto">
                <a:lnSpc>
                  <a:spcPct val="130000"/>
                </a:lnSpc>
              </a:pPr>
              <a:r>
                <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68</a:t>
              </a:r>
              <a:endPar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grpSp>
        <p:nvGrpSpPr>
          <p:cNvPr id="65" name="组合 64"/>
          <p:cNvGrpSpPr/>
          <p:nvPr/>
        </p:nvGrpSpPr>
        <p:grpSpPr>
          <a:xfrm>
            <a:off x="2574290" y="3773805"/>
            <a:ext cx="662940" cy="447040"/>
            <a:chOff x="1772" y="5809"/>
            <a:chExt cx="1044" cy="704"/>
          </a:xfrm>
        </p:grpSpPr>
        <p:grpSp>
          <p:nvGrpSpPr>
            <p:cNvPr id="66" name="组合 65"/>
            <p:cNvGrpSpPr/>
            <p:nvPr/>
          </p:nvGrpSpPr>
          <p:grpSpPr>
            <a:xfrm>
              <a:off x="1967" y="5833"/>
              <a:ext cx="679" cy="680"/>
              <a:chOff x="7868" y="1384"/>
              <a:chExt cx="1926" cy="1926"/>
            </a:xfrm>
          </p:grpSpPr>
          <p:sp>
            <p:nvSpPr>
              <p:cNvPr id="67" name="椭圆 66"/>
              <p:cNvSpPr/>
              <p:nvPr/>
            </p:nvSpPr>
            <p:spPr>
              <a:xfrm flipH="1">
                <a:off x="7868" y="1384"/>
                <a:ext cx="1926" cy="1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8" name="椭圆 67"/>
              <p:cNvSpPr/>
              <p:nvPr/>
            </p:nvSpPr>
            <p:spPr>
              <a:xfrm flipH="1">
                <a:off x="7868" y="1384"/>
                <a:ext cx="1926" cy="1926"/>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69" name="文本框 68"/>
            <p:cNvSpPr txBox="1"/>
            <p:nvPr/>
          </p:nvSpPr>
          <p:spPr>
            <a:xfrm flipH="1">
              <a:off x="1772" y="5809"/>
              <a:ext cx="1044" cy="647"/>
            </a:xfrm>
            <a:prstGeom prst="rect">
              <a:avLst/>
            </a:prstGeom>
            <a:noFill/>
          </p:spPr>
          <p:txBody>
            <a:bodyPr wrap="square" rtlCol="0" anchor="t">
              <a:spAutoFit/>
            </a:bodyPr>
            <a:p>
              <a:pPr algn="ctr" fontAlgn="auto">
                <a:lnSpc>
                  <a:spcPct val="130000"/>
                </a:lnSpc>
              </a:pPr>
              <a:r>
                <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65</a:t>
              </a:r>
              <a:endPar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grpSp>
        <p:nvGrpSpPr>
          <p:cNvPr id="70" name="组合 69"/>
          <p:cNvGrpSpPr/>
          <p:nvPr/>
        </p:nvGrpSpPr>
        <p:grpSpPr>
          <a:xfrm>
            <a:off x="4023995" y="4257040"/>
            <a:ext cx="662940" cy="447040"/>
            <a:chOff x="1772" y="5809"/>
            <a:chExt cx="1044" cy="704"/>
          </a:xfrm>
        </p:grpSpPr>
        <p:grpSp>
          <p:nvGrpSpPr>
            <p:cNvPr id="71" name="组合 70"/>
            <p:cNvGrpSpPr/>
            <p:nvPr/>
          </p:nvGrpSpPr>
          <p:grpSpPr>
            <a:xfrm>
              <a:off x="1967" y="5833"/>
              <a:ext cx="679" cy="680"/>
              <a:chOff x="7868" y="1384"/>
              <a:chExt cx="1926" cy="1926"/>
            </a:xfrm>
          </p:grpSpPr>
          <p:sp>
            <p:nvSpPr>
              <p:cNvPr id="72" name="椭圆 71"/>
              <p:cNvSpPr/>
              <p:nvPr/>
            </p:nvSpPr>
            <p:spPr>
              <a:xfrm flipH="1">
                <a:off x="7868" y="1384"/>
                <a:ext cx="1926" cy="1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73" name="椭圆 72"/>
              <p:cNvSpPr/>
              <p:nvPr/>
            </p:nvSpPr>
            <p:spPr>
              <a:xfrm flipH="1">
                <a:off x="7868" y="1384"/>
                <a:ext cx="1926" cy="1926"/>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74" name="文本框 73"/>
            <p:cNvSpPr txBox="1"/>
            <p:nvPr/>
          </p:nvSpPr>
          <p:spPr>
            <a:xfrm flipH="1">
              <a:off x="1772" y="5809"/>
              <a:ext cx="1044" cy="647"/>
            </a:xfrm>
            <a:prstGeom prst="rect">
              <a:avLst/>
            </a:prstGeom>
            <a:noFill/>
          </p:spPr>
          <p:txBody>
            <a:bodyPr wrap="square" rtlCol="0" anchor="t">
              <a:spAutoFit/>
            </a:bodyPr>
            <a:p>
              <a:pPr algn="ctr" fontAlgn="auto">
                <a:lnSpc>
                  <a:spcPct val="130000"/>
                </a:lnSpc>
              </a:pPr>
              <a:r>
                <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41</a:t>
              </a:r>
              <a:endPar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grpSp>
        <p:nvGrpSpPr>
          <p:cNvPr id="75" name="组合 74"/>
          <p:cNvGrpSpPr/>
          <p:nvPr/>
        </p:nvGrpSpPr>
        <p:grpSpPr>
          <a:xfrm>
            <a:off x="8953500" y="3479165"/>
            <a:ext cx="662940" cy="431800"/>
            <a:chOff x="2910" y="6709"/>
            <a:chExt cx="1044" cy="680"/>
          </a:xfrm>
        </p:grpSpPr>
        <p:grpSp>
          <p:nvGrpSpPr>
            <p:cNvPr id="76" name="组合 75"/>
            <p:cNvGrpSpPr/>
            <p:nvPr/>
          </p:nvGrpSpPr>
          <p:grpSpPr>
            <a:xfrm>
              <a:off x="3093" y="6709"/>
              <a:ext cx="679" cy="680"/>
              <a:chOff x="10508" y="1834"/>
              <a:chExt cx="1926" cy="1926"/>
            </a:xfrm>
          </p:grpSpPr>
          <p:sp>
            <p:nvSpPr>
              <p:cNvPr id="77" name="椭圆 76"/>
              <p:cNvSpPr/>
              <p:nvPr/>
            </p:nvSpPr>
            <p:spPr>
              <a:xfrm flipH="1">
                <a:off x="10508" y="1834"/>
                <a:ext cx="1926" cy="1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78" name="椭圆 77"/>
              <p:cNvSpPr/>
              <p:nvPr/>
            </p:nvSpPr>
            <p:spPr>
              <a:xfrm flipH="1">
                <a:off x="10508" y="1834"/>
                <a:ext cx="1926" cy="1926"/>
              </a:xfrm>
              <a:prstGeom prst="ellips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79" name="文本框 78"/>
            <p:cNvSpPr txBox="1"/>
            <p:nvPr/>
          </p:nvSpPr>
          <p:spPr>
            <a:xfrm flipH="1">
              <a:off x="2910" y="6709"/>
              <a:ext cx="1044" cy="647"/>
            </a:xfrm>
            <a:prstGeom prst="rect">
              <a:avLst/>
            </a:prstGeom>
            <a:noFill/>
          </p:spPr>
          <p:txBody>
            <a:bodyPr wrap="square" rtlCol="0" anchor="t">
              <a:spAutoFit/>
            </a:bodyPr>
            <a:p>
              <a:pPr algn="ctr" fontAlgn="auto">
                <a:lnSpc>
                  <a:spcPct val="130000"/>
                </a:lnSpc>
              </a:pPr>
              <a:r>
                <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70</a:t>
              </a:r>
              <a:endPar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grpSp>
        <p:nvGrpSpPr>
          <p:cNvPr id="80" name="组合 79"/>
          <p:cNvGrpSpPr/>
          <p:nvPr/>
        </p:nvGrpSpPr>
        <p:grpSpPr>
          <a:xfrm>
            <a:off x="7546975" y="3479165"/>
            <a:ext cx="662940" cy="431800"/>
            <a:chOff x="2910" y="6709"/>
            <a:chExt cx="1044" cy="680"/>
          </a:xfrm>
        </p:grpSpPr>
        <p:grpSp>
          <p:nvGrpSpPr>
            <p:cNvPr id="81" name="组合 80"/>
            <p:cNvGrpSpPr/>
            <p:nvPr/>
          </p:nvGrpSpPr>
          <p:grpSpPr>
            <a:xfrm>
              <a:off x="3093" y="6709"/>
              <a:ext cx="679" cy="680"/>
              <a:chOff x="10508" y="1834"/>
              <a:chExt cx="1926" cy="1926"/>
            </a:xfrm>
          </p:grpSpPr>
          <p:sp>
            <p:nvSpPr>
              <p:cNvPr id="82" name="椭圆 81"/>
              <p:cNvSpPr/>
              <p:nvPr/>
            </p:nvSpPr>
            <p:spPr>
              <a:xfrm flipH="1">
                <a:off x="10508" y="1834"/>
                <a:ext cx="1926" cy="1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83" name="椭圆 82"/>
              <p:cNvSpPr/>
              <p:nvPr/>
            </p:nvSpPr>
            <p:spPr>
              <a:xfrm flipH="1">
                <a:off x="10508" y="1834"/>
                <a:ext cx="1926" cy="1926"/>
              </a:xfrm>
              <a:prstGeom prst="ellips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84" name="文本框 83"/>
            <p:cNvSpPr txBox="1"/>
            <p:nvPr/>
          </p:nvSpPr>
          <p:spPr>
            <a:xfrm flipH="1">
              <a:off x="2910" y="6709"/>
              <a:ext cx="1044" cy="647"/>
            </a:xfrm>
            <a:prstGeom prst="rect">
              <a:avLst/>
            </a:prstGeom>
            <a:noFill/>
          </p:spPr>
          <p:txBody>
            <a:bodyPr wrap="square" rtlCol="0" anchor="t">
              <a:spAutoFit/>
            </a:bodyPr>
            <a:p>
              <a:pPr algn="ctr" fontAlgn="auto">
                <a:lnSpc>
                  <a:spcPct val="130000"/>
                </a:lnSpc>
              </a:pPr>
              <a:r>
                <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70</a:t>
              </a:r>
              <a:endPar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grpSp>
        <p:nvGrpSpPr>
          <p:cNvPr id="85" name="组合 84"/>
          <p:cNvGrpSpPr/>
          <p:nvPr/>
        </p:nvGrpSpPr>
        <p:grpSpPr>
          <a:xfrm>
            <a:off x="6136640" y="3655695"/>
            <a:ext cx="662940" cy="431800"/>
            <a:chOff x="2910" y="6709"/>
            <a:chExt cx="1044" cy="680"/>
          </a:xfrm>
        </p:grpSpPr>
        <p:grpSp>
          <p:nvGrpSpPr>
            <p:cNvPr id="86" name="组合 85"/>
            <p:cNvGrpSpPr/>
            <p:nvPr/>
          </p:nvGrpSpPr>
          <p:grpSpPr>
            <a:xfrm>
              <a:off x="3093" y="6709"/>
              <a:ext cx="679" cy="680"/>
              <a:chOff x="10508" y="1834"/>
              <a:chExt cx="1926" cy="1926"/>
            </a:xfrm>
          </p:grpSpPr>
          <p:sp>
            <p:nvSpPr>
              <p:cNvPr id="87" name="椭圆 86"/>
              <p:cNvSpPr/>
              <p:nvPr/>
            </p:nvSpPr>
            <p:spPr>
              <a:xfrm flipH="1">
                <a:off x="10508" y="1834"/>
                <a:ext cx="1926" cy="1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88" name="椭圆 87"/>
              <p:cNvSpPr/>
              <p:nvPr/>
            </p:nvSpPr>
            <p:spPr>
              <a:xfrm flipH="1">
                <a:off x="10508" y="1834"/>
                <a:ext cx="1926" cy="1926"/>
              </a:xfrm>
              <a:prstGeom prst="ellips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89" name="文本框 88"/>
            <p:cNvSpPr txBox="1"/>
            <p:nvPr/>
          </p:nvSpPr>
          <p:spPr>
            <a:xfrm flipH="1">
              <a:off x="2910" y="6709"/>
              <a:ext cx="1044" cy="647"/>
            </a:xfrm>
            <a:prstGeom prst="rect">
              <a:avLst/>
            </a:prstGeom>
            <a:noFill/>
          </p:spPr>
          <p:txBody>
            <a:bodyPr wrap="square" rtlCol="0" anchor="t">
              <a:spAutoFit/>
            </a:bodyPr>
            <a:p>
              <a:pPr algn="ctr" fontAlgn="auto">
                <a:lnSpc>
                  <a:spcPct val="130000"/>
                </a:lnSpc>
              </a:pPr>
              <a:r>
                <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62</a:t>
              </a:r>
              <a:endPar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grpSp>
        <p:nvGrpSpPr>
          <p:cNvPr id="90" name="组合 89"/>
          <p:cNvGrpSpPr/>
          <p:nvPr/>
        </p:nvGrpSpPr>
        <p:grpSpPr>
          <a:xfrm>
            <a:off x="4728210" y="4617085"/>
            <a:ext cx="662940" cy="431800"/>
            <a:chOff x="2910" y="6709"/>
            <a:chExt cx="1044" cy="680"/>
          </a:xfrm>
        </p:grpSpPr>
        <p:grpSp>
          <p:nvGrpSpPr>
            <p:cNvPr id="91" name="组合 90"/>
            <p:cNvGrpSpPr/>
            <p:nvPr/>
          </p:nvGrpSpPr>
          <p:grpSpPr>
            <a:xfrm>
              <a:off x="3093" y="6709"/>
              <a:ext cx="679" cy="680"/>
              <a:chOff x="10508" y="1834"/>
              <a:chExt cx="1926" cy="1926"/>
            </a:xfrm>
          </p:grpSpPr>
          <p:sp>
            <p:nvSpPr>
              <p:cNvPr id="92" name="椭圆 91"/>
              <p:cNvSpPr/>
              <p:nvPr/>
            </p:nvSpPr>
            <p:spPr>
              <a:xfrm flipH="1">
                <a:off x="10508" y="1834"/>
                <a:ext cx="1926" cy="1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93" name="椭圆 92"/>
              <p:cNvSpPr/>
              <p:nvPr/>
            </p:nvSpPr>
            <p:spPr>
              <a:xfrm flipH="1">
                <a:off x="10508" y="1834"/>
                <a:ext cx="1926" cy="1926"/>
              </a:xfrm>
              <a:prstGeom prst="ellips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94" name="文本框 93"/>
            <p:cNvSpPr txBox="1"/>
            <p:nvPr/>
          </p:nvSpPr>
          <p:spPr>
            <a:xfrm flipH="1">
              <a:off x="2910" y="6709"/>
              <a:ext cx="1044" cy="647"/>
            </a:xfrm>
            <a:prstGeom prst="rect">
              <a:avLst/>
            </a:prstGeom>
            <a:noFill/>
          </p:spPr>
          <p:txBody>
            <a:bodyPr wrap="square" rtlCol="0" anchor="t">
              <a:spAutoFit/>
            </a:bodyPr>
            <a:p>
              <a:pPr algn="ctr" fontAlgn="auto">
                <a:lnSpc>
                  <a:spcPct val="130000"/>
                </a:lnSpc>
              </a:pPr>
              <a:r>
                <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38</a:t>
              </a:r>
              <a:endPar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grpSp>
        <p:nvGrpSpPr>
          <p:cNvPr id="95" name="组合 94"/>
          <p:cNvGrpSpPr/>
          <p:nvPr/>
        </p:nvGrpSpPr>
        <p:grpSpPr>
          <a:xfrm>
            <a:off x="3319780" y="3268980"/>
            <a:ext cx="662940" cy="431800"/>
            <a:chOff x="2910" y="6709"/>
            <a:chExt cx="1044" cy="680"/>
          </a:xfrm>
        </p:grpSpPr>
        <p:grpSp>
          <p:nvGrpSpPr>
            <p:cNvPr id="96" name="组合 95"/>
            <p:cNvGrpSpPr/>
            <p:nvPr/>
          </p:nvGrpSpPr>
          <p:grpSpPr>
            <a:xfrm>
              <a:off x="3093" y="6709"/>
              <a:ext cx="679" cy="680"/>
              <a:chOff x="10508" y="1834"/>
              <a:chExt cx="1926" cy="1926"/>
            </a:xfrm>
          </p:grpSpPr>
          <p:sp>
            <p:nvSpPr>
              <p:cNvPr id="97" name="椭圆 96"/>
              <p:cNvSpPr/>
              <p:nvPr/>
            </p:nvSpPr>
            <p:spPr>
              <a:xfrm flipH="1">
                <a:off x="10508" y="1834"/>
                <a:ext cx="1926" cy="1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98" name="椭圆 97"/>
              <p:cNvSpPr/>
              <p:nvPr/>
            </p:nvSpPr>
            <p:spPr>
              <a:xfrm flipH="1">
                <a:off x="10508" y="1834"/>
                <a:ext cx="1926" cy="1926"/>
              </a:xfrm>
              <a:prstGeom prst="ellips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99" name="文本框 98"/>
            <p:cNvSpPr txBox="1"/>
            <p:nvPr/>
          </p:nvSpPr>
          <p:spPr>
            <a:xfrm flipH="1">
              <a:off x="2910" y="6709"/>
              <a:ext cx="1044" cy="647"/>
            </a:xfrm>
            <a:prstGeom prst="rect">
              <a:avLst/>
            </a:prstGeom>
            <a:noFill/>
          </p:spPr>
          <p:txBody>
            <a:bodyPr wrap="square" rtlCol="0" anchor="t">
              <a:spAutoFit/>
            </a:bodyPr>
            <a:p>
              <a:pPr algn="ctr" fontAlgn="auto">
                <a:lnSpc>
                  <a:spcPct val="130000"/>
                </a:lnSpc>
              </a:pPr>
              <a:r>
                <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82</a:t>
              </a:r>
              <a:endPar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grpSp>
        <p:nvGrpSpPr>
          <p:cNvPr id="100" name="组合 99"/>
          <p:cNvGrpSpPr/>
          <p:nvPr/>
        </p:nvGrpSpPr>
        <p:grpSpPr>
          <a:xfrm>
            <a:off x="10359390" y="3202940"/>
            <a:ext cx="662940" cy="431800"/>
            <a:chOff x="2910" y="6709"/>
            <a:chExt cx="1044" cy="680"/>
          </a:xfrm>
        </p:grpSpPr>
        <p:grpSp>
          <p:nvGrpSpPr>
            <p:cNvPr id="101" name="组合 100"/>
            <p:cNvGrpSpPr/>
            <p:nvPr/>
          </p:nvGrpSpPr>
          <p:grpSpPr>
            <a:xfrm>
              <a:off x="3093" y="6709"/>
              <a:ext cx="679" cy="680"/>
              <a:chOff x="10508" y="1834"/>
              <a:chExt cx="1926" cy="1926"/>
            </a:xfrm>
          </p:grpSpPr>
          <p:sp>
            <p:nvSpPr>
              <p:cNvPr id="102" name="椭圆 101"/>
              <p:cNvSpPr/>
              <p:nvPr/>
            </p:nvSpPr>
            <p:spPr>
              <a:xfrm flipH="1">
                <a:off x="10508" y="1834"/>
                <a:ext cx="1926" cy="19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03" name="椭圆 102"/>
              <p:cNvSpPr/>
              <p:nvPr/>
            </p:nvSpPr>
            <p:spPr>
              <a:xfrm flipH="1">
                <a:off x="10508" y="1834"/>
                <a:ext cx="1926" cy="1926"/>
              </a:xfrm>
              <a:prstGeom prst="ellips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104" name="文本框 103"/>
            <p:cNvSpPr txBox="1"/>
            <p:nvPr/>
          </p:nvSpPr>
          <p:spPr>
            <a:xfrm flipH="1">
              <a:off x="2910" y="6709"/>
              <a:ext cx="1044" cy="647"/>
            </a:xfrm>
            <a:prstGeom prst="rect">
              <a:avLst/>
            </a:prstGeom>
            <a:noFill/>
          </p:spPr>
          <p:txBody>
            <a:bodyPr wrap="square" rtlCol="0" anchor="t">
              <a:spAutoFit/>
            </a:bodyPr>
            <a:p>
              <a:pPr algn="ctr" fontAlgn="auto">
                <a:lnSpc>
                  <a:spcPct val="130000"/>
                </a:lnSpc>
              </a:pPr>
              <a:r>
                <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82</a:t>
              </a:r>
              <a:endParaRPr lang="en-US" altLang="zh-CN" sz="16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sp>
        <p:nvSpPr>
          <p:cNvPr id="105" name="文本框 104"/>
          <p:cNvSpPr txBox="1"/>
          <p:nvPr/>
        </p:nvSpPr>
        <p:spPr>
          <a:xfrm>
            <a:off x="1376680" y="1792605"/>
            <a:ext cx="3914140" cy="410845"/>
          </a:xfrm>
          <a:prstGeom prst="rect">
            <a:avLst/>
          </a:prstGeom>
          <a:noFill/>
        </p:spPr>
        <p:txBody>
          <a:bodyPr wrap="square" rtlCol="0" anchor="t">
            <a:spAutoFit/>
          </a:bodyPr>
          <a:p>
            <a:pPr algn="l"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请根据具体数据移动表内圆圈并更改数据</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2" name="矩形 1"/>
          <p:cNvSpPr/>
          <p:nvPr/>
        </p:nvSpPr>
        <p:spPr>
          <a:xfrm rot="16200000" flipV="1">
            <a:off x="11112915" y="-3132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2" name="矩形 11"/>
          <p:cNvSpPr/>
          <p:nvPr/>
        </p:nvSpPr>
        <p:spPr>
          <a:xfrm rot="16200000" flipV="1">
            <a:off x="10252955" y="23998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nvGrpSpPr>
          <p:cNvPr id="107" name="组合 106"/>
          <p:cNvGrpSpPr/>
          <p:nvPr/>
        </p:nvGrpSpPr>
        <p:grpSpPr>
          <a:xfrm flipH="1">
            <a:off x="7905115" y="0"/>
            <a:ext cx="1470660" cy="584835"/>
            <a:chOff x="10632" y="0"/>
            <a:chExt cx="3640" cy="1447"/>
          </a:xfrm>
        </p:grpSpPr>
        <p:sp>
          <p:nvSpPr>
            <p:cNvPr id="108" name="等腰三角形 107"/>
            <p:cNvSpPr/>
            <p:nvPr/>
          </p:nvSpPr>
          <p:spPr>
            <a:xfrm flipV="1">
              <a:off x="12471" y="0"/>
              <a:ext cx="1672" cy="1440"/>
            </a:xfrm>
            <a:prstGeom prst="triangl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09" name="等腰三角形 108"/>
            <p:cNvSpPr/>
            <p:nvPr/>
          </p:nvSpPr>
          <p:spPr>
            <a:xfrm flipV="1">
              <a:off x="12600" y="0"/>
              <a:ext cx="1672" cy="1440"/>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10" name="等腰三角形 109"/>
            <p:cNvSpPr/>
            <p:nvPr/>
          </p:nvSpPr>
          <p:spPr>
            <a:xfrm flipV="1">
              <a:off x="10632" y="503"/>
              <a:ext cx="901" cy="944"/>
            </a:xfrm>
            <a:prstGeom prst="triangle">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1" name="等腰三角形 110"/>
            <p:cNvSpPr/>
            <p:nvPr/>
          </p:nvSpPr>
          <p:spPr>
            <a:xfrm flipV="1">
              <a:off x="10761" y="503"/>
              <a:ext cx="901" cy="944"/>
            </a:xfrm>
            <a:prstGeom prst="triangl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 name="文本框 49"/>
          <p:cNvSpPr txBox="1"/>
          <p:nvPr/>
        </p:nvSpPr>
        <p:spPr>
          <a:xfrm>
            <a:off x="1376680" y="704215"/>
            <a:ext cx="2213610" cy="460375"/>
          </a:xfrm>
          <a:prstGeom prst="rect">
            <a:avLst/>
          </a:prstGeom>
          <a:noFill/>
        </p:spPr>
        <p:txBody>
          <a:bodyPr wrap="square" rtlCol="0" anchor="t">
            <a:spAutoFit/>
          </a:bodyPr>
          <a:p>
            <a:pPr algn="dist"/>
            <a:r>
              <a:rPr lang="zh-CN" altLang="en-US" sz="2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项目成果介绍</a:t>
            </a:r>
            <a:endParaRPr lang="zh-CN" altLang="en-US" sz="24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25" name="任意多边形 24"/>
          <p:cNvSpPr/>
          <p:nvPr/>
        </p:nvSpPr>
        <p:spPr>
          <a:xfrm rot="5400000" flipH="1" flipV="1">
            <a:off x="833120" y="748665"/>
            <a:ext cx="460375" cy="371475"/>
          </a:xfrm>
          <a:custGeom>
            <a:avLst/>
            <a:gdLst/>
            <a:ahLst/>
            <a:cxnLst>
              <a:cxn ang="3">
                <a:pos x="hc" y="t"/>
              </a:cxn>
              <a:cxn ang="cd2">
                <a:pos x="l" y="vc"/>
              </a:cxn>
              <a:cxn ang="cd4">
                <a:pos x="hc" y="b"/>
              </a:cxn>
              <a:cxn ang="0">
                <a:pos x="r" y="vc"/>
              </a:cxn>
            </a:cxnLst>
            <a:rect l="l" t="t" r="r" b="b"/>
            <a:pathLst>
              <a:path w="1088" h="1885">
                <a:moveTo>
                  <a:pt x="0" y="0"/>
                </a:moveTo>
                <a:lnTo>
                  <a:pt x="1088" y="0"/>
                </a:lnTo>
                <a:lnTo>
                  <a:pt x="1088" y="1885"/>
                </a:lnTo>
                <a:lnTo>
                  <a:pt x="544" y="1341"/>
                </a:lnTo>
                <a:lnTo>
                  <a:pt x="0" y="1885"/>
                </a:lnTo>
                <a:lnTo>
                  <a:pt x="0" y="0"/>
                </a:lnTo>
                <a:close/>
              </a:path>
            </a:pathLst>
          </a:cu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nvGrpSpPr>
          <p:cNvPr id="11" name="组合 10"/>
          <p:cNvGrpSpPr/>
          <p:nvPr/>
        </p:nvGrpSpPr>
        <p:grpSpPr>
          <a:xfrm rot="0">
            <a:off x="1605915" y="2145665"/>
            <a:ext cx="3950434" cy="450850"/>
            <a:chOff x="5478" y="2932"/>
            <a:chExt cx="1971" cy="710"/>
          </a:xfrm>
        </p:grpSpPr>
        <p:sp>
          <p:nvSpPr>
            <p:cNvPr id="55" name="圆角矩形 54"/>
            <p:cNvSpPr/>
            <p:nvPr/>
          </p:nvSpPr>
          <p:spPr>
            <a:xfrm rot="5400000" flipH="1" flipV="1">
              <a:off x="6129" y="2322"/>
              <a:ext cx="669" cy="1971"/>
            </a:xfrm>
            <a:prstGeom prst="roundRect">
              <a:avLst>
                <a:gd name="adj" fmla="val 50000"/>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0" name="文本框 9"/>
            <p:cNvSpPr txBox="1"/>
            <p:nvPr/>
          </p:nvSpPr>
          <p:spPr>
            <a:xfrm>
              <a:off x="5899" y="2932"/>
              <a:ext cx="1399" cy="710"/>
            </a:xfrm>
            <a:prstGeom prst="rect">
              <a:avLst/>
            </a:prstGeom>
            <a:noFill/>
          </p:spPr>
          <p:txBody>
            <a:bodyPr wrap="square" rtlCol="0" anchor="t">
              <a:spAutoFit/>
            </a:bodyPr>
            <a:p>
              <a:pPr algn="r" fontAlgn="auto">
                <a:lnSpc>
                  <a:spcPct val="130000"/>
                </a:lnSpc>
              </a:pPr>
              <a:r>
                <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rPr>
                <a:t>添加文字标题</a:t>
              </a:r>
              <a:endPar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grpSp>
      <p:grpSp>
        <p:nvGrpSpPr>
          <p:cNvPr id="12" name="组合 11"/>
          <p:cNvGrpSpPr/>
          <p:nvPr/>
        </p:nvGrpSpPr>
        <p:grpSpPr>
          <a:xfrm rot="0" flipH="1">
            <a:off x="6793865" y="2145665"/>
            <a:ext cx="3950970" cy="450850"/>
            <a:chOff x="5478" y="2932"/>
            <a:chExt cx="1971" cy="710"/>
          </a:xfrm>
        </p:grpSpPr>
        <p:sp>
          <p:nvSpPr>
            <p:cNvPr id="13" name="圆角矩形 12"/>
            <p:cNvSpPr/>
            <p:nvPr/>
          </p:nvSpPr>
          <p:spPr>
            <a:xfrm rot="5400000" flipH="1" flipV="1">
              <a:off x="6129" y="2322"/>
              <a:ext cx="669" cy="1971"/>
            </a:xfrm>
            <a:prstGeom prst="roundRect">
              <a:avLst>
                <a:gd name="adj" fmla="val 50000"/>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4" name="文本框 13"/>
            <p:cNvSpPr txBox="1"/>
            <p:nvPr/>
          </p:nvSpPr>
          <p:spPr>
            <a:xfrm>
              <a:off x="5883" y="2932"/>
              <a:ext cx="1399" cy="710"/>
            </a:xfrm>
            <a:prstGeom prst="rect">
              <a:avLst/>
            </a:prstGeom>
            <a:noFill/>
          </p:spPr>
          <p:txBody>
            <a:bodyPr vert="horz" wrap="square" numCol="1" spcCol="0" rtlCol="0" fromWordArt="0" anchor="t" anchorCtr="0" forceAA="0" compatLnSpc="0">
              <a:spAutoFit/>
            </a:bodyPr>
            <a:p>
              <a:pPr lvl="0" algn="l">
                <a:lnSpc>
                  <a:spcPct val="130000"/>
                </a:lnSpc>
                <a:buClrTx/>
                <a:buSzTx/>
                <a:buFontTx/>
              </a:pPr>
              <a:r>
                <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rPr>
                <a:t>添加文字标题</a:t>
              </a:r>
              <a:endPar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grpSp>
      <p:cxnSp>
        <p:nvCxnSpPr>
          <p:cNvPr id="144" name="直接连接符 143"/>
          <p:cNvCxnSpPr/>
          <p:nvPr/>
        </p:nvCxnSpPr>
        <p:spPr>
          <a:xfrm flipV="1">
            <a:off x="6175375" y="2145665"/>
            <a:ext cx="0" cy="4168140"/>
          </a:xfrm>
          <a:prstGeom prst="line">
            <a:avLst/>
          </a:prstGeom>
          <a:ln w="12700">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6588760" y="3063240"/>
            <a:ext cx="4413885" cy="730250"/>
            <a:chOff x="10175" y="4824"/>
            <a:chExt cx="6951" cy="1150"/>
          </a:xfrm>
        </p:grpSpPr>
        <p:sp>
          <p:nvSpPr>
            <p:cNvPr id="15" name="文本框 14"/>
            <p:cNvSpPr txBox="1"/>
            <p:nvPr/>
          </p:nvSpPr>
          <p:spPr>
            <a:xfrm>
              <a:off x="11226" y="4824"/>
              <a:ext cx="5901" cy="1151"/>
            </a:xfrm>
            <a:prstGeom prst="rect">
              <a:avLst/>
            </a:prstGeom>
            <a:noFill/>
          </p:spPr>
          <p:txBody>
            <a:bodyPr wrap="square" rtlCol="0" anchor="t">
              <a:spAutoFit/>
            </a:bodyPr>
            <a:p>
              <a:pPr algn="l"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3" name="文本框 2"/>
            <p:cNvSpPr txBox="1"/>
            <p:nvPr/>
          </p:nvSpPr>
          <p:spPr>
            <a:xfrm>
              <a:off x="10175" y="5036"/>
              <a:ext cx="1052" cy="725"/>
            </a:xfrm>
            <a:prstGeom prst="rect">
              <a:avLst/>
            </a:prstGeom>
            <a:noFill/>
          </p:spPr>
          <p:txBody>
            <a:bodyPr wrap="square" rtlCol="0" anchor="t">
              <a:spAutoFit/>
            </a:bodyPr>
            <a:p>
              <a:pPr algn="ctr"/>
              <a:r>
                <a:rPr lang="en-US" altLang="zh-CN" sz="2400" dirty="0">
                  <a:solidFill>
                    <a:srgbClr val="1F4E79"/>
                  </a:solidFill>
                  <a:uFillTx/>
                  <a:latin typeface="Source Han Sans Medium" panose="020B0600000000000000" charset="-122"/>
                  <a:ea typeface="Source Han Sans Medium" panose="020B0600000000000000" charset="-122"/>
                  <a:cs typeface="Source Han Sans Normal" panose="020B0400000000000000" charset="-122"/>
                  <a:sym typeface="+mn-ea"/>
                </a:rPr>
                <a:t>01</a:t>
              </a:r>
              <a:endParaRPr lang="en-US" altLang="zh-CN" sz="2400" b="1" dirty="0">
                <a:solidFill>
                  <a:srgbClr val="1F4E79"/>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grpSp>
      <p:grpSp>
        <p:nvGrpSpPr>
          <p:cNvPr id="5" name="组合 4"/>
          <p:cNvGrpSpPr/>
          <p:nvPr/>
        </p:nvGrpSpPr>
        <p:grpSpPr>
          <a:xfrm>
            <a:off x="6588760" y="4143375"/>
            <a:ext cx="4414520" cy="730885"/>
            <a:chOff x="10175" y="4824"/>
            <a:chExt cx="6952" cy="1151"/>
          </a:xfrm>
        </p:grpSpPr>
        <p:sp>
          <p:nvSpPr>
            <p:cNvPr id="6" name="文本框 5"/>
            <p:cNvSpPr txBox="1"/>
            <p:nvPr/>
          </p:nvSpPr>
          <p:spPr>
            <a:xfrm>
              <a:off x="11226" y="4824"/>
              <a:ext cx="5901" cy="1151"/>
            </a:xfrm>
            <a:prstGeom prst="rect">
              <a:avLst/>
            </a:prstGeom>
            <a:noFill/>
          </p:spPr>
          <p:txBody>
            <a:bodyPr wrap="square" rtlCol="0" anchor="t">
              <a:spAutoFit/>
            </a:bodyPr>
            <a:p>
              <a:pPr algn="l"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7" name="文本框 6"/>
            <p:cNvSpPr txBox="1"/>
            <p:nvPr/>
          </p:nvSpPr>
          <p:spPr>
            <a:xfrm>
              <a:off x="10175" y="5036"/>
              <a:ext cx="1052" cy="725"/>
            </a:xfrm>
            <a:prstGeom prst="rect">
              <a:avLst/>
            </a:prstGeom>
            <a:noFill/>
          </p:spPr>
          <p:txBody>
            <a:bodyPr wrap="square" rtlCol="0" anchor="t">
              <a:spAutoFit/>
            </a:bodyPr>
            <a:p>
              <a:pPr algn="ctr"/>
              <a:r>
                <a:rPr lang="en-US" altLang="zh-CN" sz="2400" dirty="0">
                  <a:solidFill>
                    <a:srgbClr val="1F4E79"/>
                  </a:solidFill>
                  <a:uFillTx/>
                  <a:latin typeface="Source Han Sans Medium" panose="020B0600000000000000" charset="-122"/>
                  <a:ea typeface="Source Han Sans Medium" panose="020B0600000000000000" charset="-122"/>
                  <a:cs typeface="Source Han Sans Normal" panose="020B0400000000000000" charset="-122"/>
                  <a:sym typeface="+mn-ea"/>
                </a:rPr>
                <a:t>02</a:t>
              </a:r>
              <a:endParaRPr lang="en-US" altLang="zh-CN" sz="2400" b="1" dirty="0">
                <a:solidFill>
                  <a:srgbClr val="1F4E79"/>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grpSp>
      <p:grpSp>
        <p:nvGrpSpPr>
          <p:cNvPr id="8" name="组合 7"/>
          <p:cNvGrpSpPr/>
          <p:nvPr/>
        </p:nvGrpSpPr>
        <p:grpSpPr>
          <a:xfrm>
            <a:off x="6588760" y="5223510"/>
            <a:ext cx="4414520" cy="730885"/>
            <a:chOff x="10175" y="4824"/>
            <a:chExt cx="6952" cy="1151"/>
          </a:xfrm>
        </p:grpSpPr>
        <p:sp>
          <p:nvSpPr>
            <p:cNvPr id="9" name="文本框 8"/>
            <p:cNvSpPr txBox="1"/>
            <p:nvPr/>
          </p:nvSpPr>
          <p:spPr>
            <a:xfrm>
              <a:off x="11226" y="4824"/>
              <a:ext cx="5901" cy="1151"/>
            </a:xfrm>
            <a:prstGeom prst="rect">
              <a:avLst/>
            </a:prstGeom>
            <a:noFill/>
          </p:spPr>
          <p:txBody>
            <a:bodyPr wrap="square" rtlCol="0" anchor="t">
              <a:spAutoFit/>
            </a:bodyPr>
            <a:p>
              <a:pPr algn="l"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16" name="文本框 15"/>
            <p:cNvSpPr txBox="1"/>
            <p:nvPr/>
          </p:nvSpPr>
          <p:spPr>
            <a:xfrm>
              <a:off x="10175" y="5036"/>
              <a:ext cx="1052" cy="725"/>
            </a:xfrm>
            <a:prstGeom prst="rect">
              <a:avLst/>
            </a:prstGeom>
            <a:noFill/>
          </p:spPr>
          <p:txBody>
            <a:bodyPr wrap="square" rtlCol="0" anchor="t">
              <a:spAutoFit/>
            </a:bodyPr>
            <a:p>
              <a:pPr algn="ctr"/>
              <a:r>
                <a:rPr lang="en-US" altLang="zh-CN" sz="2400" dirty="0">
                  <a:solidFill>
                    <a:srgbClr val="1F4E79"/>
                  </a:solidFill>
                  <a:uFillTx/>
                  <a:latin typeface="Source Han Sans Medium" panose="020B0600000000000000" charset="-122"/>
                  <a:ea typeface="Source Han Sans Medium" panose="020B0600000000000000" charset="-122"/>
                  <a:cs typeface="Source Han Sans Normal" panose="020B0400000000000000" charset="-122"/>
                  <a:sym typeface="+mn-ea"/>
                </a:rPr>
                <a:t>03</a:t>
              </a:r>
              <a:endParaRPr lang="en-US" altLang="zh-CN" sz="2400" b="1" dirty="0">
                <a:solidFill>
                  <a:srgbClr val="1F4E79"/>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grpSp>
      <p:grpSp>
        <p:nvGrpSpPr>
          <p:cNvPr id="21" name="组合 20"/>
          <p:cNvGrpSpPr/>
          <p:nvPr/>
        </p:nvGrpSpPr>
        <p:grpSpPr>
          <a:xfrm>
            <a:off x="1639570" y="2884170"/>
            <a:ext cx="4004293" cy="668655"/>
            <a:chOff x="2802" y="5588"/>
            <a:chExt cx="6481" cy="1053"/>
          </a:xfrm>
        </p:grpSpPr>
        <p:sp>
          <p:nvSpPr>
            <p:cNvPr id="82" name="文本框 81"/>
            <p:cNvSpPr txBox="1"/>
            <p:nvPr/>
          </p:nvSpPr>
          <p:spPr>
            <a:xfrm>
              <a:off x="2803" y="5588"/>
              <a:ext cx="1534" cy="531"/>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scene3d>
                <a:camera prst="orthographicFront"/>
                <a:lightRig rig="threePt" dir="t">
                  <a:rot lat="0" lon="0" rev="0"/>
                </a:lightRig>
              </a:scene3d>
              <a:sp3d contourW="12700"/>
            </a:bodyPr>
            <a:p>
              <a:pPr marR="0" algn="l" defTabSz="914400" fontAlgn="auto">
                <a:spcBef>
                  <a:spcPts val="0"/>
                </a:spcBef>
                <a:spcAft>
                  <a:spcPts val="0"/>
                </a:spcAft>
                <a:buClrTx/>
                <a:buSzTx/>
                <a:buFontTx/>
                <a:defRPr/>
              </a:pPr>
              <a:r>
                <a:rPr kumimoji="0" lang="zh-CN" altLang="en-US" sz="1600" b="1" kern="1200" cap="none" spc="0" normalizeH="0" baseline="0" noProof="0" dirty="0">
                  <a:solidFill>
                    <a:srgbClr val="1F4E79"/>
                  </a:solidFill>
                  <a:latin typeface="Source Han Sans Normal" panose="020B0400000000000000" charset="-122"/>
                  <a:ea typeface="Source Han Sans Normal" panose="020B0400000000000000" charset="-122"/>
                  <a:cs typeface="+mn-cs"/>
                </a:rPr>
                <a:t>关键词</a:t>
              </a:r>
              <a:endParaRPr kumimoji="0" lang="zh-CN" altLang="en-US" sz="1600" b="1" kern="1200" cap="none" spc="0" normalizeH="0" baseline="0" noProof="0" dirty="0">
                <a:solidFill>
                  <a:srgbClr val="1F4E79"/>
                </a:solidFill>
                <a:latin typeface="Source Han Sans Normal" panose="020B0400000000000000" charset="-122"/>
                <a:ea typeface="Source Han Sans Normal" panose="020B0400000000000000" charset="-122"/>
                <a:cs typeface="+mn-cs"/>
              </a:endParaRPr>
            </a:p>
          </p:txBody>
        </p:sp>
        <p:sp>
          <p:nvSpPr>
            <p:cNvPr id="86" name="文本框 85"/>
            <p:cNvSpPr txBox="1"/>
            <p:nvPr/>
          </p:nvSpPr>
          <p:spPr>
            <a:xfrm>
              <a:off x="8274" y="6110"/>
              <a:ext cx="1009" cy="531"/>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scene3d>
                <a:camera prst="orthographicFront"/>
                <a:lightRig rig="threePt" dir="t">
                  <a:rot lat="0" lon="0" rev="0"/>
                </a:lightRig>
              </a:scene3d>
              <a:sp3d contourW="12700"/>
            </a:bodyPr>
            <a:p>
              <a:pPr marR="0" algn="l" defTabSz="914400" fontAlgn="auto">
                <a:spcBef>
                  <a:spcPts val="0"/>
                </a:spcBef>
                <a:spcAft>
                  <a:spcPts val="0"/>
                </a:spcAft>
                <a:buClrTx/>
                <a:buSzTx/>
                <a:buFontTx/>
                <a:defRPr/>
              </a:pPr>
              <a:r>
                <a:rPr kumimoji="0" lang="en-US" altLang="zh-CN" sz="1600" b="1" kern="1200" cap="none" spc="0" normalizeH="0" baseline="0" noProof="0" dirty="0">
                  <a:solidFill>
                    <a:srgbClr val="1F4E79"/>
                  </a:solidFill>
                  <a:latin typeface="Source Han Sans Normal" panose="020B0400000000000000" charset="-122"/>
                  <a:ea typeface="Source Han Sans Normal" panose="020B0400000000000000" charset="-122"/>
                  <a:cs typeface="+mn-cs"/>
                </a:rPr>
                <a:t>60%</a:t>
              </a:r>
              <a:endParaRPr kumimoji="0" lang="en-US" altLang="zh-CN" sz="1600" b="1" kern="1200" cap="none" spc="0" normalizeH="0" baseline="0" noProof="0" dirty="0">
                <a:solidFill>
                  <a:srgbClr val="1F4E79"/>
                </a:solidFill>
                <a:latin typeface="Source Han Sans Normal" panose="020B0400000000000000" charset="-122"/>
                <a:ea typeface="Source Han Sans Normal" panose="020B0400000000000000" charset="-122"/>
                <a:cs typeface="+mn-cs"/>
              </a:endParaRPr>
            </a:p>
          </p:txBody>
        </p:sp>
        <p:grpSp>
          <p:nvGrpSpPr>
            <p:cNvPr id="20" name="组合 19"/>
            <p:cNvGrpSpPr/>
            <p:nvPr/>
          </p:nvGrpSpPr>
          <p:grpSpPr>
            <a:xfrm>
              <a:off x="2802" y="6247"/>
              <a:ext cx="5173" cy="394"/>
              <a:chOff x="2528" y="7462"/>
              <a:chExt cx="6222" cy="394"/>
            </a:xfrm>
          </p:grpSpPr>
          <p:sp>
            <p:nvSpPr>
              <p:cNvPr id="19" name="圆角矩形 18"/>
              <p:cNvSpPr/>
              <p:nvPr/>
            </p:nvSpPr>
            <p:spPr>
              <a:xfrm rot="-5400000" flipV="1">
                <a:off x="5442" y="4548"/>
                <a:ext cx="394" cy="6222"/>
              </a:xfrm>
              <a:prstGeom prst="roundRect">
                <a:avLst>
                  <a:gd name="adj" fmla="val 50000"/>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8" name="圆角矩形 17"/>
              <p:cNvSpPr/>
              <p:nvPr/>
            </p:nvSpPr>
            <p:spPr>
              <a:xfrm rot="-5400000" flipV="1">
                <a:off x="4231" y="5760"/>
                <a:ext cx="394" cy="3798"/>
              </a:xfrm>
              <a:prstGeom prst="roundRect">
                <a:avLst>
                  <a:gd name="adj" fmla="val 50000"/>
                </a:avLst>
              </a:prstGeom>
              <a:gradFill>
                <a:gsLst>
                  <a:gs pos="0">
                    <a:srgbClr val="0065B3">
                      <a:alpha val="38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grpSp>
      <p:grpSp>
        <p:nvGrpSpPr>
          <p:cNvPr id="22" name="组合 21"/>
          <p:cNvGrpSpPr/>
          <p:nvPr/>
        </p:nvGrpSpPr>
        <p:grpSpPr>
          <a:xfrm>
            <a:off x="1639570" y="3684905"/>
            <a:ext cx="4004293" cy="669290"/>
            <a:chOff x="2802" y="5588"/>
            <a:chExt cx="6481" cy="1054"/>
          </a:xfrm>
        </p:grpSpPr>
        <p:sp>
          <p:nvSpPr>
            <p:cNvPr id="23" name="文本框 22"/>
            <p:cNvSpPr txBox="1"/>
            <p:nvPr/>
          </p:nvSpPr>
          <p:spPr>
            <a:xfrm>
              <a:off x="2803" y="5588"/>
              <a:ext cx="1534" cy="531"/>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scene3d>
                <a:camera prst="orthographicFront"/>
                <a:lightRig rig="threePt" dir="t">
                  <a:rot lat="0" lon="0" rev="0"/>
                </a:lightRig>
              </a:scene3d>
              <a:sp3d contourW="12700"/>
            </a:bodyPr>
            <a:p>
              <a:pPr marR="0" algn="l" defTabSz="914400" fontAlgn="auto">
                <a:spcBef>
                  <a:spcPts val="0"/>
                </a:spcBef>
                <a:spcAft>
                  <a:spcPts val="0"/>
                </a:spcAft>
                <a:buClrTx/>
                <a:buSzTx/>
                <a:buFontTx/>
                <a:defRPr/>
              </a:pPr>
              <a:r>
                <a:rPr kumimoji="0" lang="zh-CN" altLang="en-US" sz="1600" b="1" kern="1200" cap="none" spc="0" normalizeH="0" baseline="0" noProof="0" dirty="0">
                  <a:solidFill>
                    <a:srgbClr val="1F4E79"/>
                  </a:solidFill>
                  <a:latin typeface="Source Han Sans Normal" panose="020B0400000000000000" charset="-122"/>
                  <a:ea typeface="Source Han Sans Normal" panose="020B0400000000000000" charset="-122"/>
                  <a:cs typeface="+mn-cs"/>
                </a:rPr>
                <a:t>关键词</a:t>
              </a:r>
              <a:endParaRPr kumimoji="0" lang="zh-CN" altLang="en-US" sz="1600" b="1" kern="1200" cap="none" spc="0" normalizeH="0" baseline="0" noProof="0" dirty="0">
                <a:solidFill>
                  <a:srgbClr val="1F4E79"/>
                </a:solidFill>
                <a:latin typeface="Source Han Sans Normal" panose="020B0400000000000000" charset="-122"/>
                <a:ea typeface="Source Han Sans Normal" panose="020B0400000000000000" charset="-122"/>
                <a:cs typeface="+mn-cs"/>
              </a:endParaRPr>
            </a:p>
          </p:txBody>
        </p:sp>
        <p:sp>
          <p:nvSpPr>
            <p:cNvPr id="24" name="文本框 23"/>
            <p:cNvSpPr txBox="1"/>
            <p:nvPr/>
          </p:nvSpPr>
          <p:spPr>
            <a:xfrm>
              <a:off x="8274" y="6110"/>
              <a:ext cx="1009" cy="531"/>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scene3d>
                <a:camera prst="orthographicFront"/>
                <a:lightRig rig="threePt" dir="t">
                  <a:rot lat="0" lon="0" rev="0"/>
                </a:lightRig>
              </a:scene3d>
              <a:sp3d contourW="12700"/>
            </a:bodyPr>
            <a:p>
              <a:pPr marR="0" algn="l" defTabSz="914400" fontAlgn="auto">
                <a:spcBef>
                  <a:spcPts val="0"/>
                </a:spcBef>
                <a:spcAft>
                  <a:spcPts val="0"/>
                </a:spcAft>
                <a:buClrTx/>
                <a:buSzTx/>
                <a:buFontTx/>
                <a:defRPr/>
              </a:pPr>
              <a:r>
                <a:rPr kumimoji="0" lang="en-US" altLang="zh-CN" sz="1600" b="1" kern="1200" cap="none" spc="0" normalizeH="0" baseline="0" noProof="0" dirty="0">
                  <a:solidFill>
                    <a:srgbClr val="1F4E79"/>
                  </a:solidFill>
                  <a:latin typeface="Source Han Sans Normal" panose="020B0400000000000000" charset="-122"/>
                  <a:ea typeface="Source Han Sans Normal" panose="020B0400000000000000" charset="-122"/>
                  <a:cs typeface="+mn-cs"/>
                </a:rPr>
                <a:t>80%</a:t>
              </a:r>
              <a:endParaRPr kumimoji="0" lang="en-US" altLang="zh-CN" sz="1600" b="1" kern="1200" cap="none" spc="0" normalizeH="0" baseline="0" noProof="0" dirty="0">
                <a:solidFill>
                  <a:srgbClr val="1F4E79"/>
                </a:solidFill>
                <a:latin typeface="Source Han Sans Normal" panose="020B0400000000000000" charset="-122"/>
                <a:ea typeface="Source Han Sans Normal" panose="020B0400000000000000" charset="-122"/>
                <a:cs typeface="+mn-cs"/>
              </a:endParaRPr>
            </a:p>
          </p:txBody>
        </p:sp>
        <p:grpSp>
          <p:nvGrpSpPr>
            <p:cNvPr id="26" name="组合 25"/>
            <p:cNvGrpSpPr/>
            <p:nvPr/>
          </p:nvGrpSpPr>
          <p:grpSpPr>
            <a:xfrm>
              <a:off x="2802" y="6247"/>
              <a:ext cx="5173" cy="395"/>
              <a:chOff x="2528" y="7462"/>
              <a:chExt cx="6222" cy="395"/>
            </a:xfrm>
          </p:grpSpPr>
          <p:sp>
            <p:nvSpPr>
              <p:cNvPr id="27" name="圆角矩形 26"/>
              <p:cNvSpPr/>
              <p:nvPr/>
            </p:nvSpPr>
            <p:spPr>
              <a:xfrm rot="-5400000" flipV="1">
                <a:off x="5442" y="4548"/>
                <a:ext cx="394" cy="6222"/>
              </a:xfrm>
              <a:prstGeom prst="roundRect">
                <a:avLst>
                  <a:gd name="adj" fmla="val 50000"/>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8" name="圆角矩形 27"/>
              <p:cNvSpPr/>
              <p:nvPr/>
            </p:nvSpPr>
            <p:spPr>
              <a:xfrm rot="-5400000" flipV="1">
                <a:off x="4854" y="5137"/>
                <a:ext cx="394" cy="5046"/>
              </a:xfrm>
              <a:prstGeom prst="roundRect">
                <a:avLst>
                  <a:gd name="adj" fmla="val 50000"/>
                </a:avLst>
              </a:prstGeom>
              <a:gradFill>
                <a:gsLst>
                  <a:gs pos="0">
                    <a:srgbClr val="0065B3">
                      <a:alpha val="38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grpSp>
      <p:grpSp>
        <p:nvGrpSpPr>
          <p:cNvPr id="29" name="组合 28"/>
          <p:cNvGrpSpPr/>
          <p:nvPr/>
        </p:nvGrpSpPr>
        <p:grpSpPr>
          <a:xfrm>
            <a:off x="1639570" y="4485640"/>
            <a:ext cx="4004293" cy="669925"/>
            <a:chOff x="2802" y="5588"/>
            <a:chExt cx="6481" cy="1055"/>
          </a:xfrm>
        </p:grpSpPr>
        <p:sp>
          <p:nvSpPr>
            <p:cNvPr id="30" name="文本框 29"/>
            <p:cNvSpPr txBox="1"/>
            <p:nvPr/>
          </p:nvSpPr>
          <p:spPr>
            <a:xfrm>
              <a:off x="2803" y="5588"/>
              <a:ext cx="1534" cy="531"/>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scene3d>
                <a:camera prst="orthographicFront"/>
                <a:lightRig rig="threePt" dir="t">
                  <a:rot lat="0" lon="0" rev="0"/>
                </a:lightRig>
              </a:scene3d>
              <a:sp3d contourW="12700"/>
            </a:bodyPr>
            <a:p>
              <a:pPr marR="0" algn="l" defTabSz="914400" fontAlgn="auto">
                <a:spcBef>
                  <a:spcPts val="0"/>
                </a:spcBef>
                <a:spcAft>
                  <a:spcPts val="0"/>
                </a:spcAft>
                <a:buClrTx/>
                <a:buSzTx/>
                <a:buFontTx/>
                <a:defRPr/>
              </a:pPr>
              <a:r>
                <a:rPr kumimoji="0" lang="zh-CN" altLang="en-US" sz="1600" b="1" kern="1200" cap="none" spc="0" normalizeH="0" baseline="0" noProof="0" dirty="0">
                  <a:solidFill>
                    <a:srgbClr val="1F4E79"/>
                  </a:solidFill>
                  <a:latin typeface="Source Han Sans Normal" panose="020B0400000000000000" charset="-122"/>
                  <a:ea typeface="Source Han Sans Normal" panose="020B0400000000000000" charset="-122"/>
                  <a:cs typeface="+mn-cs"/>
                </a:rPr>
                <a:t>关键词</a:t>
              </a:r>
              <a:endParaRPr kumimoji="0" lang="zh-CN" altLang="en-US" sz="1600" b="1" kern="1200" cap="none" spc="0" normalizeH="0" baseline="0" noProof="0" dirty="0">
                <a:solidFill>
                  <a:srgbClr val="1F4E79"/>
                </a:solidFill>
                <a:latin typeface="Source Han Sans Normal" panose="020B0400000000000000" charset="-122"/>
                <a:ea typeface="Source Han Sans Normal" panose="020B0400000000000000" charset="-122"/>
                <a:cs typeface="+mn-cs"/>
              </a:endParaRPr>
            </a:p>
          </p:txBody>
        </p:sp>
        <p:sp>
          <p:nvSpPr>
            <p:cNvPr id="31" name="文本框 30"/>
            <p:cNvSpPr txBox="1"/>
            <p:nvPr/>
          </p:nvSpPr>
          <p:spPr>
            <a:xfrm>
              <a:off x="8274" y="6110"/>
              <a:ext cx="1009" cy="531"/>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scene3d>
                <a:camera prst="orthographicFront"/>
                <a:lightRig rig="threePt" dir="t">
                  <a:rot lat="0" lon="0" rev="0"/>
                </a:lightRig>
              </a:scene3d>
              <a:sp3d contourW="12700"/>
            </a:bodyPr>
            <a:p>
              <a:pPr marR="0" algn="l" defTabSz="914400" fontAlgn="auto">
                <a:spcBef>
                  <a:spcPts val="0"/>
                </a:spcBef>
                <a:spcAft>
                  <a:spcPts val="0"/>
                </a:spcAft>
                <a:buClrTx/>
                <a:buSzTx/>
                <a:buFontTx/>
                <a:defRPr/>
              </a:pPr>
              <a:r>
                <a:rPr kumimoji="0" lang="en-US" altLang="zh-CN" sz="1600" b="1" kern="1200" cap="none" spc="0" normalizeH="0" baseline="0" noProof="0" dirty="0">
                  <a:solidFill>
                    <a:srgbClr val="1F4E79"/>
                  </a:solidFill>
                  <a:latin typeface="Source Han Sans Normal" panose="020B0400000000000000" charset="-122"/>
                  <a:ea typeface="Source Han Sans Normal" panose="020B0400000000000000" charset="-122"/>
                  <a:cs typeface="+mn-cs"/>
                </a:rPr>
                <a:t>90%</a:t>
              </a:r>
              <a:endParaRPr kumimoji="0" lang="en-US" altLang="zh-CN" sz="1600" b="1" kern="1200" cap="none" spc="0" normalizeH="0" baseline="0" noProof="0" dirty="0">
                <a:solidFill>
                  <a:srgbClr val="1F4E79"/>
                </a:solidFill>
                <a:latin typeface="Source Han Sans Normal" panose="020B0400000000000000" charset="-122"/>
                <a:ea typeface="Source Han Sans Normal" panose="020B0400000000000000" charset="-122"/>
                <a:cs typeface="+mn-cs"/>
              </a:endParaRPr>
            </a:p>
          </p:txBody>
        </p:sp>
        <p:grpSp>
          <p:nvGrpSpPr>
            <p:cNvPr id="32" name="组合 31"/>
            <p:cNvGrpSpPr/>
            <p:nvPr/>
          </p:nvGrpSpPr>
          <p:grpSpPr>
            <a:xfrm>
              <a:off x="2802" y="6247"/>
              <a:ext cx="5173" cy="396"/>
              <a:chOff x="2528" y="7462"/>
              <a:chExt cx="6222" cy="396"/>
            </a:xfrm>
          </p:grpSpPr>
          <p:sp>
            <p:nvSpPr>
              <p:cNvPr id="33" name="圆角矩形 32"/>
              <p:cNvSpPr/>
              <p:nvPr/>
            </p:nvSpPr>
            <p:spPr>
              <a:xfrm rot="-5400000" flipV="1">
                <a:off x="5442" y="4548"/>
                <a:ext cx="394" cy="6222"/>
              </a:xfrm>
              <a:prstGeom prst="roundRect">
                <a:avLst>
                  <a:gd name="adj" fmla="val 50000"/>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4" name="圆角矩形 33"/>
              <p:cNvSpPr/>
              <p:nvPr/>
            </p:nvSpPr>
            <p:spPr>
              <a:xfrm rot="-5400000" flipV="1">
                <a:off x="5134" y="4857"/>
                <a:ext cx="394" cy="5607"/>
              </a:xfrm>
              <a:prstGeom prst="roundRect">
                <a:avLst>
                  <a:gd name="adj" fmla="val 50000"/>
                </a:avLst>
              </a:prstGeom>
              <a:gradFill>
                <a:gsLst>
                  <a:gs pos="0">
                    <a:srgbClr val="0065B3">
                      <a:alpha val="38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grpSp>
      <p:grpSp>
        <p:nvGrpSpPr>
          <p:cNvPr id="35" name="组合 34"/>
          <p:cNvGrpSpPr/>
          <p:nvPr/>
        </p:nvGrpSpPr>
        <p:grpSpPr>
          <a:xfrm>
            <a:off x="1639570" y="5286375"/>
            <a:ext cx="4004293" cy="668655"/>
            <a:chOff x="2802" y="5588"/>
            <a:chExt cx="6481" cy="1053"/>
          </a:xfrm>
        </p:grpSpPr>
        <p:sp>
          <p:nvSpPr>
            <p:cNvPr id="36" name="文本框 35"/>
            <p:cNvSpPr txBox="1"/>
            <p:nvPr/>
          </p:nvSpPr>
          <p:spPr>
            <a:xfrm>
              <a:off x="2803" y="5588"/>
              <a:ext cx="1534" cy="531"/>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scene3d>
                <a:camera prst="orthographicFront"/>
                <a:lightRig rig="threePt" dir="t">
                  <a:rot lat="0" lon="0" rev="0"/>
                </a:lightRig>
              </a:scene3d>
              <a:sp3d contourW="12700"/>
            </a:bodyPr>
            <a:p>
              <a:pPr marR="0" algn="l" defTabSz="914400" fontAlgn="auto">
                <a:spcBef>
                  <a:spcPts val="0"/>
                </a:spcBef>
                <a:spcAft>
                  <a:spcPts val="0"/>
                </a:spcAft>
                <a:buClrTx/>
                <a:buSzTx/>
                <a:buFontTx/>
                <a:defRPr/>
              </a:pPr>
              <a:r>
                <a:rPr kumimoji="0" lang="zh-CN" altLang="en-US" sz="1600" b="1" kern="1200" cap="none" spc="0" normalizeH="0" baseline="0" noProof="0" dirty="0">
                  <a:solidFill>
                    <a:srgbClr val="1F4E79"/>
                  </a:solidFill>
                  <a:latin typeface="Source Han Sans Normal" panose="020B0400000000000000" charset="-122"/>
                  <a:ea typeface="Source Han Sans Normal" panose="020B0400000000000000" charset="-122"/>
                  <a:cs typeface="+mn-cs"/>
                </a:rPr>
                <a:t>关键词</a:t>
              </a:r>
              <a:endParaRPr kumimoji="0" lang="zh-CN" altLang="en-US" sz="1600" b="1" kern="1200" cap="none" spc="0" normalizeH="0" baseline="0" noProof="0" dirty="0">
                <a:solidFill>
                  <a:srgbClr val="1F4E79"/>
                </a:solidFill>
                <a:latin typeface="Source Han Sans Normal" panose="020B0400000000000000" charset="-122"/>
                <a:ea typeface="Source Han Sans Normal" panose="020B0400000000000000" charset="-122"/>
                <a:cs typeface="+mn-cs"/>
              </a:endParaRPr>
            </a:p>
          </p:txBody>
        </p:sp>
        <p:sp>
          <p:nvSpPr>
            <p:cNvPr id="37" name="文本框 36"/>
            <p:cNvSpPr txBox="1"/>
            <p:nvPr/>
          </p:nvSpPr>
          <p:spPr>
            <a:xfrm>
              <a:off x="8274" y="6110"/>
              <a:ext cx="1009" cy="531"/>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scene3d>
                <a:camera prst="orthographicFront"/>
                <a:lightRig rig="threePt" dir="t">
                  <a:rot lat="0" lon="0" rev="0"/>
                </a:lightRig>
              </a:scene3d>
              <a:sp3d contourW="12700"/>
            </a:bodyPr>
            <a:p>
              <a:pPr marR="0" algn="l" defTabSz="914400" fontAlgn="auto">
                <a:spcBef>
                  <a:spcPts val="0"/>
                </a:spcBef>
                <a:spcAft>
                  <a:spcPts val="0"/>
                </a:spcAft>
                <a:buClrTx/>
                <a:buSzTx/>
                <a:buFontTx/>
                <a:defRPr/>
              </a:pPr>
              <a:r>
                <a:rPr kumimoji="0" lang="en-US" altLang="zh-CN" sz="1600" b="1" kern="1200" cap="none" spc="0" normalizeH="0" baseline="0" noProof="0" dirty="0">
                  <a:solidFill>
                    <a:srgbClr val="1F4E79"/>
                  </a:solidFill>
                  <a:latin typeface="Source Han Sans Normal" panose="020B0400000000000000" charset="-122"/>
                  <a:ea typeface="Source Han Sans Normal" panose="020B0400000000000000" charset="-122"/>
                  <a:cs typeface="+mn-cs"/>
                </a:rPr>
                <a:t>60%</a:t>
              </a:r>
              <a:endParaRPr kumimoji="0" lang="en-US" altLang="zh-CN" sz="1600" b="1" kern="1200" cap="none" spc="0" normalizeH="0" baseline="0" noProof="0" dirty="0">
                <a:solidFill>
                  <a:srgbClr val="1F4E79"/>
                </a:solidFill>
                <a:latin typeface="Source Han Sans Normal" panose="020B0400000000000000" charset="-122"/>
                <a:ea typeface="Source Han Sans Normal" panose="020B0400000000000000" charset="-122"/>
                <a:cs typeface="+mn-cs"/>
              </a:endParaRPr>
            </a:p>
          </p:txBody>
        </p:sp>
        <p:grpSp>
          <p:nvGrpSpPr>
            <p:cNvPr id="38" name="组合 37"/>
            <p:cNvGrpSpPr/>
            <p:nvPr/>
          </p:nvGrpSpPr>
          <p:grpSpPr>
            <a:xfrm>
              <a:off x="2802" y="6247"/>
              <a:ext cx="5173" cy="394"/>
              <a:chOff x="2528" y="7462"/>
              <a:chExt cx="6222" cy="394"/>
            </a:xfrm>
          </p:grpSpPr>
          <p:sp>
            <p:nvSpPr>
              <p:cNvPr id="39" name="圆角矩形 38"/>
              <p:cNvSpPr/>
              <p:nvPr/>
            </p:nvSpPr>
            <p:spPr>
              <a:xfrm rot="-5400000" flipV="1">
                <a:off x="5442" y="4548"/>
                <a:ext cx="394" cy="6222"/>
              </a:xfrm>
              <a:prstGeom prst="roundRect">
                <a:avLst>
                  <a:gd name="adj" fmla="val 50000"/>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0" name="圆角矩形 39"/>
              <p:cNvSpPr/>
              <p:nvPr/>
            </p:nvSpPr>
            <p:spPr>
              <a:xfrm rot="-5400000" flipV="1">
                <a:off x="4231" y="5760"/>
                <a:ext cx="394" cy="3798"/>
              </a:xfrm>
              <a:prstGeom prst="roundRect">
                <a:avLst>
                  <a:gd name="adj" fmla="val 50000"/>
                </a:avLst>
              </a:prstGeom>
              <a:gradFill>
                <a:gsLst>
                  <a:gs pos="0">
                    <a:srgbClr val="0065B3">
                      <a:alpha val="38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grpSp>
      <p:sp>
        <p:nvSpPr>
          <p:cNvPr id="2" name="矩形 1"/>
          <p:cNvSpPr/>
          <p:nvPr/>
        </p:nvSpPr>
        <p:spPr>
          <a:xfrm rot="16200000" flipV="1">
            <a:off x="11112915" y="-3132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7" name="矩形 16"/>
          <p:cNvSpPr/>
          <p:nvPr/>
        </p:nvSpPr>
        <p:spPr>
          <a:xfrm rot="16200000" flipV="1">
            <a:off x="10252955" y="23998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8324850" y="1035050"/>
            <a:ext cx="1223010" cy="1223010"/>
          </a:xfrm>
          <a:prstGeom prst="ellips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pic>
        <p:nvPicPr>
          <p:cNvPr id="54" name="图片 53" descr="success-3593960"/>
          <p:cNvPicPr>
            <a:picLocks noChangeAspect="1"/>
          </p:cNvPicPr>
          <p:nvPr/>
        </p:nvPicPr>
        <p:blipFill>
          <a:blip r:embed="rId1"/>
          <a:stretch>
            <a:fillRect/>
          </a:stretch>
        </p:blipFill>
        <p:spPr>
          <a:xfrm>
            <a:off x="7512050" y="3437255"/>
            <a:ext cx="4298950" cy="2512695"/>
          </a:xfrm>
          <a:prstGeom prst="rect">
            <a:avLst/>
          </a:prstGeom>
        </p:spPr>
      </p:pic>
      <p:sp>
        <p:nvSpPr>
          <p:cNvPr id="55" name="矩形 54"/>
          <p:cNvSpPr/>
          <p:nvPr/>
        </p:nvSpPr>
        <p:spPr>
          <a:xfrm rot="16200000" flipV="1">
            <a:off x="3968750" y="997585"/>
            <a:ext cx="984885" cy="8919210"/>
          </a:xfrm>
          <a:prstGeom prst="rect">
            <a:avLst/>
          </a:prstGeom>
          <a:gradFill>
            <a:gsLst>
              <a:gs pos="53000">
                <a:srgbClr val="0065B3">
                  <a:alpha val="36000"/>
                </a:srgbClr>
              </a:gs>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6" name="等腰三角形 55"/>
          <p:cNvSpPr/>
          <p:nvPr/>
        </p:nvSpPr>
        <p:spPr>
          <a:xfrm flipV="1">
            <a:off x="1807845" y="0"/>
            <a:ext cx="1061720" cy="914400"/>
          </a:xfrm>
          <a:prstGeom prst="triangl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 name="等腰三角形 3"/>
          <p:cNvSpPr/>
          <p:nvPr/>
        </p:nvSpPr>
        <p:spPr>
          <a:xfrm flipV="1">
            <a:off x="1889760" y="0"/>
            <a:ext cx="1061720" cy="914400"/>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1" name="等腰三角形 60"/>
          <p:cNvSpPr/>
          <p:nvPr/>
        </p:nvSpPr>
        <p:spPr>
          <a:xfrm flipV="1">
            <a:off x="640080" y="319405"/>
            <a:ext cx="572135" cy="599440"/>
          </a:xfrm>
          <a:prstGeom prst="triangle">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等腰三角形 61"/>
          <p:cNvSpPr/>
          <p:nvPr/>
        </p:nvSpPr>
        <p:spPr>
          <a:xfrm flipV="1">
            <a:off x="721995" y="319405"/>
            <a:ext cx="572135" cy="599440"/>
          </a:xfrm>
          <a:prstGeom prst="triangl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文本框 9"/>
          <p:cNvSpPr txBox="1"/>
          <p:nvPr/>
        </p:nvSpPr>
        <p:spPr>
          <a:xfrm>
            <a:off x="1807845" y="2875280"/>
            <a:ext cx="5571490" cy="1106805"/>
          </a:xfrm>
          <a:prstGeom prst="rect">
            <a:avLst/>
          </a:prstGeom>
          <a:noFill/>
          <a:ln w="9525">
            <a:noFill/>
          </a:ln>
        </p:spPr>
        <p:txBody>
          <a:bodyPr wrap="square">
            <a:spAutoFit/>
          </a:bodyPr>
          <a:p>
            <a:pPr algn="dist"/>
            <a:r>
              <a:rPr lang="zh-CN" altLang="en-US" sz="6600" dirty="0">
                <a:solidFill>
                  <a:schemeClr val="accent1">
                    <a:lumMod val="50000"/>
                  </a:schemeClr>
                </a:solidFill>
                <a:effectLst/>
                <a:latin typeface="Source Han Sans Bold" panose="020B0800000000000000" pitchFamily="34" charset="-122"/>
                <a:ea typeface="Source Han Sans Bold" panose="020B0800000000000000" pitchFamily="34" charset="-122"/>
              </a:rPr>
              <a:t>最新工作计划</a:t>
            </a:r>
            <a:endParaRPr lang="zh-CN" altLang="en-US" sz="6600" dirty="0">
              <a:solidFill>
                <a:schemeClr val="accent1">
                  <a:lumMod val="50000"/>
                </a:schemeClr>
              </a:solidFill>
              <a:effectLst/>
              <a:latin typeface="Source Han Sans Bold" panose="020B0800000000000000" pitchFamily="34" charset="-122"/>
              <a:ea typeface="Source Han Sans Bold" panose="020B0800000000000000" pitchFamily="34" charset="-122"/>
            </a:endParaRPr>
          </a:p>
        </p:txBody>
      </p:sp>
      <p:sp>
        <p:nvSpPr>
          <p:cNvPr id="27" name="矩形 26"/>
          <p:cNvSpPr/>
          <p:nvPr/>
        </p:nvSpPr>
        <p:spPr>
          <a:xfrm rot="16200000" flipV="1">
            <a:off x="11112915" y="-3132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8" name="矩形 27"/>
          <p:cNvSpPr/>
          <p:nvPr/>
        </p:nvSpPr>
        <p:spPr>
          <a:xfrm rot="16200000" flipV="1">
            <a:off x="10252955" y="23998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 name="椭圆 4"/>
          <p:cNvSpPr/>
          <p:nvPr/>
        </p:nvSpPr>
        <p:spPr>
          <a:xfrm>
            <a:off x="8380095" y="1078865"/>
            <a:ext cx="1223010" cy="1223010"/>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0" name="文本框 49"/>
          <p:cNvSpPr txBox="1"/>
          <p:nvPr/>
        </p:nvSpPr>
        <p:spPr>
          <a:xfrm>
            <a:off x="6856095" y="1448435"/>
            <a:ext cx="2580640" cy="768350"/>
          </a:xfrm>
          <a:prstGeom prst="rect">
            <a:avLst/>
          </a:prstGeom>
          <a:noFill/>
        </p:spPr>
        <p:txBody>
          <a:bodyPr wrap="square" rtlCol="0" anchor="t">
            <a:spAutoFit/>
          </a:bodyPr>
          <a:p>
            <a:pPr algn="ctr"/>
            <a:r>
              <a:rPr lang="en-US" altLang="zh-CN" sz="4400" dirty="0">
                <a:solidFill>
                  <a:srgbClr val="1F4E79"/>
                </a:solidFill>
                <a:uFillTx/>
                <a:latin typeface="Source Han Sans Medium" panose="020B0600000000000000" charset="-122"/>
                <a:ea typeface="Source Han Sans Medium" panose="020B0600000000000000" charset="-122"/>
                <a:cs typeface="Source Han Sans Normal" panose="020B0400000000000000" charset="-122"/>
                <a:sym typeface="+mn-ea"/>
              </a:rPr>
              <a:t>Part</a:t>
            </a:r>
            <a:r>
              <a:rPr lang="en-US" altLang="zh-CN" sz="4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  </a:t>
            </a:r>
            <a:r>
              <a:rPr lang="en-US" altLang="zh-CN" sz="4400" dirty="0">
                <a:solidFill>
                  <a:schemeClr val="bg1"/>
                </a:solidFill>
                <a:uFillTx/>
                <a:latin typeface="Source Han Sans Medium" panose="020B0600000000000000" charset="-122"/>
                <a:ea typeface="Source Han Sans Medium" panose="020B0600000000000000" charset="-122"/>
                <a:cs typeface="Source Han Sans Normal" panose="020B0400000000000000" charset="-122"/>
                <a:sym typeface="+mn-ea"/>
              </a:rPr>
              <a:t>04</a:t>
            </a:r>
            <a:endParaRPr lang="en-US" altLang="zh-CN" sz="4400" b="1" dirty="0">
              <a:solidFill>
                <a:schemeClr val="bg1"/>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9" name="矩形 8"/>
          <p:cNvSpPr/>
          <p:nvPr/>
        </p:nvSpPr>
        <p:spPr>
          <a:xfrm rot="16200000" flipV="1">
            <a:off x="1347250" y="59287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0" name="矩形 9"/>
          <p:cNvSpPr/>
          <p:nvPr/>
        </p:nvSpPr>
        <p:spPr>
          <a:xfrm rot="16200000" flipV="1">
            <a:off x="487290" y="648203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 name="文本框 49"/>
          <p:cNvSpPr txBox="1"/>
          <p:nvPr/>
        </p:nvSpPr>
        <p:spPr>
          <a:xfrm>
            <a:off x="1376680" y="704215"/>
            <a:ext cx="2213610" cy="460375"/>
          </a:xfrm>
          <a:prstGeom prst="rect">
            <a:avLst/>
          </a:prstGeom>
          <a:noFill/>
        </p:spPr>
        <p:txBody>
          <a:bodyPr wrap="square" rtlCol="0" anchor="t">
            <a:spAutoFit/>
          </a:bodyPr>
          <a:p>
            <a:pPr algn="dist"/>
            <a:r>
              <a:rPr lang="zh-CN" altLang="en-US" sz="2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最新工作计划</a:t>
            </a:r>
            <a:endParaRPr lang="zh-CN" altLang="en-US" sz="24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25" name="任意多边形 24"/>
          <p:cNvSpPr/>
          <p:nvPr/>
        </p:nvSpPr>
        <p:spPr>
          <a:xfrm rot="5400000" flipH="1" flipV="1">
            <a:off x="833120" y="748665"/>
            <a:ext cx="460375" cy="371475"/>
          </a:xfrm>
          <a:custGeom>
            <a:avLst/>
            <a:gdLst/>
            <a:ahLst/>
            <a:cxnLst>
              <a:cxn ang="3">
                <a:pos x="hc" y="t"/>
              </a:cxn>
              <a:cxn ang="cd2">
                <a:pos x="l" y="vc"/>
              </a:cxn>
              <a:cxn ang="cd4">
                <a:pos x="hc" y="b"/>
              </a:cxn>
              <a:cxn ang="0">
                <a:pos x="r" y="vc"/>
              </a:cxn>
            </a:cxnLst>
            <a:rect l="l" t="t" r="r" b="b"/>
            <a:pathLst>
              <a:path w="1088" h="1885">
                <a:moveTo>
                  <a:pt x="0" y="0"/>
                </a:moveTo>
                <a:lnTo>
                  <a:pt x="1088" y="0"/>
                </a:lnTo>
                <a:lnTo>
                  <a:pt x="1088" y="1885"/>
                </a:lnTo>
                <a:lnTo>
                  <a:pt x="544" y="1341"/>
                </a:lnTo>
                <a:lnTo>
                  <a:pt x="0" y="1885"/>
                </a:lnTo>
                <a:lnTo>
                  <a:pt x="0" y="0"/>
                </a:lnTo>
                <a:close/>
              </a:path>
            </a:pathLst>
          </a:cu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nvGrpSpPr>
          <p:cNvPr id="16" name="组合 15"/>
          <p:cNvGrpSpPr/>
          <p:nvPr/>
        </p:nvGrpSpPr>
        <p:grpSpPr>
          <a:xfrm>
            <a:off x="8063230" y="4220529"/>
            <a:ext cx="3145790" cy="1684655"/>
            <a:chOff x="2934" y="3330"/>
            <a:chExt cx="4954" cy="2653"/>
          </a:xfrm>
        </p:grpSpPr>
        <p:grpSp>
          <p:nvGrpSpPr>
            <p:cNvPr id="7" name="组合 6"/>
            <p:cNvGrpSpPr/>
            <p:nvPr/>
          </p:nvGrpSpPr>
          <p:grpSpPr>
            <a:xfrm>
              <a:off x="2934" y="3330"/>
              <a:ext cx="2380" cy="710"/>
              <a:chOff x="3624" y="2961"/>
              <a:chExt cx="2380" cy="710"/>
            </a:xfrm>
          </p:grpSpPr>
          <p:grpSp>
            <p:nvGrpSpPr>
              <p:cNvPr id="3" name="组合 2"/>
              <p:cNvGrpSpPr/>
              <p:nvPr/>
            </p:nvGrpSpPr>
            <p:grpSpPr>
              <a:xfrm>
                <a:off x="3624" y="2994"/>
                <a:ext cx="2380" cy="645"/>
                <a:chOff x="4084" y="4676"/>
                <a:chExt cx="2380" cy="824"/>
              </a:xfrm>
            </p:grpSpPr>
            <p:sp>
              <p:nvSpPr>
                <p:cNvPr id="4" name="平行四边形 3"/>
                <p:cNvSpPr/>
                <p:nvPr/>
              </p:nvSpPr>
              <p:spPr>
                <a:xfrm>
                  <a:off x="4108" y="467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 name="平行四边形 4"/>
                <p:cNvSpPr/>
                <p:nvPr/>
              </p:nvSpPr>
              <p:spPr>
                <a:xfrm>
                  <a:off x="4084" y="4676"/>
                  <a:ext cx="2356" cy="824"/>
                </a:xfrm>
                <a:prstGeom prst="parallelogram">
                  <a:avLst>
                    <a:gd name="adj" fmla="val 52851"/>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 name="平行四边形 5"/>
                <p:cNvSpPr/>
                <p:nvPr/>
              </p:nvSpPr>
              <p:spPr>
                <a:xfrm>
                  <a:off x="4108" y="4676"/>
                  <a:ext cx="2356" cy="824"/>
                </a:xfrm>
                <a:prstGeom prst="parallelogram">
                  <a:avLst>
                    <a:gd name="adj" fmla="val 52851"/>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54" name="文本框 53"/>
              <p:cNvSpPr txBox="1"/>
              <p:nvPr/>
            </p:nvSpPr>
            <p:spPr>
              <a:xfrm>
                <a:off x="4023" y="2961"/>
                <a:ext cx="1581" cy="710"/>
              </a:xfrm>
              <a:prstGeom prst="rect">
                <a:avLst/>
              </a:prstGeom>
              <a:noFill/>
            </p:spPr>
            <p:txBody>
              <a:bodyPr wrap="square" rtlCol="0" anchor="t">
                <a:spAutoFit/>
              </a:bodyPr>
              <a:p>
                <a:pPr algn="dist" fontAlgn="auto">
                  <a:lnSpc>
                    <a:spcPct val="130000"/>
                  </a:lnSpc>
                </a:pPr>
                <a:r>
                  <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grpSp>
        <p:sp>
          <p:nvSpPr>
            <p:cNvPr id="36" name="文本框 35"/>
            <p:cNvSpPr txBox="1"/>
            <p:nvPr/>
          </p:nvSpPr>
          <p:spPr>
            <a:xfrm>
              <a:off x="2934" y="4329"/>
              <a:ext cx="4954" cy="165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grpSp>
      <p:grpSp>
        <p:nvGrpSpPr>
          <p:cNvPr id="17" name="组合 16"/>
          <p:cNvGrpSpPr/>
          <p:nvPr/>
        </p:nvGrpSpPr>
        <p:grpSpPr>
          <a:xfrm>
            <a:off x="8063230" y="2152016"/>
            <a:ext cx="3145790" cy="1663700"/>
            <a:chOff x="11952" y="3363"/>
            <a:chExt cx="4954" cy="2620"/>
          </a:xfrm>
        </p:grpSpPr>
        <p:grpSp>
          <p:nvGrpSpPr>
            <p:cNvPr id="9" name="组合 8"/>
            <p:cNvGrpSpPr/>
            <p:nvPr/>
          </p:nvGrpSpPr>
          <p:grpSpPr>
            <a:xfrm>
              <a:off x="11952" y="3363"/>
              <a:ext cx="2386" cy="710"/>
              <a:chOff x="11562" y="3026"/>
              <a:chExt cx="2386" cy="710"/>
            </a:xfrm>
          </p:grpSpPr>
          <p:grpSp>
            <p:nvGrpSpPr>
              <p:cNvPr id="27" name="组合 26"/>
              <p:cNvGrpSpPr/>
              <p:nvPr/>
            </p:nvGrpSpPr>
            <p:grpSpPr>
              <a:xfrm>
                <a:off x="11562" y="3059"/>
                <a:ext cx="2387" cy="645"/>
                <a:chOff x="8646" y="1426"/>
                <a:chExt cx="2387" cy="824"/>
              </a:xfrm>
            </p:grpSpPr>
            <p:sp>
              <p:nvSpPr>
                <p:cNvPr id="26" name="平行四边形 25"/>
                <p:cNvSpPr/>
                <p:nvPr/>
              </p:nvSpPr>
              <p:spPr>
                <a:xfrm>
                  <a:off x="8646" y="142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1" name="平行四边形 10"/>
                <p:cNvSpPr/>
                <p:nvPr/>
              </p:nvSpPr>
              <p:spPr>
                <a:xfrm>
                  <a:off x="8646" y="1426"/>
                  <a:ext cx="2356" cy="824"/>
                </a:xfrm>
                <a:prstGeom prst="parallelogram">
                  <a:avLst>
                    <a:gd name="adj" fmla="val 52851"/>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2" name="平行四边形 11"/>
                <p:cNvSpPr/>
                <p:nvPr/>
              </p:nvSpPr>
              <p:spPr>
                <a:xfrm>
                  <a:off x="8677" y="1426"/>
                  <a:ext cx="2356" cy="824"/>
                </a:xfrm>
                <a:prstGeom prst="parallelogram">
                  <a:avLst>
                    <a:gd name="adj" fmla="val 52851"/>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8" name="文本框 7"/>
              <p:cNvSpPr txBox="1"/>
              <p:nvPr/>
            </p:nvSpPr>
            <p:spPr>
              <a:xfrm>
                <a:off x="11965" y="3026"/>
                <a:ext cx="1581" cy="710"/>
              </a:xfrm>
              <a:prstGeom prst="rect">
                <a:avLst/>
              </a:prstGeom>
              <a:noFill/>
            </p:spPr>
            <p:txBody>
              <a:bodyPr wrap="square" rtlCol="0" anchor="t">
                <a:spAutoFit/>
              </a:bodyPr>
              <a:p>
                <a:pPr algn="dist" fontAlgn="auto">
                  <a:lnSpc>
                    <a:spcPct val="130000"/>
                  </a:lnSpc>
                </a:pPr>
                <a:r>
                  <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grpSp>
        <p:sp>
          <p:nvSpPr>
            <p:cNvPr id="10" name="文本框 9"/>
            <p:cNvSpPr txBox="1"/>
            <p:nvPr/>
          </p:nvSpPr>
          <p:spPr>
            <a:xfrm>
              <a:off x="11952" y="4329"/>
              <a:ext cx="4954" cy="165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grpSp>
      <p:grpSp>
        <p:nvGrpSpPr>
          <p:cNvPr id="31" name="组合 30"/>
          <p:cNvGrpSpPr/>
          <p:nvPr/>
        </p:nvGrpSpPr>
        <p:grpSpPr>
          <a:xfrm>
            <a:off x="4009390" y="2131378"/>
            <a:ext cx="3145790" cy="1684655"/>
            <a:chOff x="2934" y="3330"/>
            <a:chExt cx="4954" cy="2653"/>
          </a:xfrm>
        </p:grpSpPr>
        <p:grpSp>
          <p:nvGrpSpPr>
            <p:cNvPr id="32" name="组合 31"/>
            <p:cNvGrpSpPr/>
            <p:nvPr/>
          </p:nvGrpSpPr>
          <p:grpSpPr>
            <a:xfrm>
              <a:off x="2934" y="3330"/>
              <a:ext cx="2380" cy="710"/>
              <a:chOff x="3624" y="2961"/>
              <a:chExt cx="2380" cy="710"/>
            </a:xfrm>
          </p:grpSpPr>
          <p:grpSp>
            <p:nvGrpSpPr>
              <p:cNvPr id="33" name="组合 32"/>
              <p:cNvGrpSpPr/>
              <p:nvPr/>
            </p:nvGrpSpPr>
            <p:grpSpPr>
              <a:xfrm>
                <a:off x="3624" y="2994"/>
                <a:ext cx="2380" cy="645"/>
                <a:chOff x="4084" y="4676"/>
                <a:chExt cx="2380" cy="824"/>
              </a:xfrm>
            </p:grpSpPr>
            <p:sp>
              <p:nvSpPr>
                <p:cNvPr id="34" name="平行四边形 33"/>
                <p:cNvSpPr/>
                <p:nvPr/>
              </p:nvSpPr>
              <p:spPr>
                <a:xfrm>
                  <a:off x="4108" y="467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5" name="平行四边形 34"/>
                <p:cNvSpPr/>
                <p:nvPr/>
              </p:nvSpPr>
              <p:spPr>
                <a:xfrm>
                  <a:off x="4084" y="4676"/>
                  <a:ext cx="2356" cy="824"/>
                </a:xfrm>
                <a:prstGeom prst="parallelogram">
                  <a:avLst>
                    <a:gd name="adj" fmla="val 52851"/>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7" name="平行四边形 36"/>
                <p:cNvSpPr/>
                <p:nvPr/>
              </p:nvSpPr>
              <p:spPr>
                <a:xfrm>
                  <a:off x="4108" y="4676"/>
                  <a:ext cx="2356" cy="824"/>
                </a:xfrm>
                <a:prstGeom prst="parallelogram">
                  <a:avLst>
                    <a:gd name="adj" fmla="val 52851"/>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38" name="文本框 37"/>
              <p:cNvSpPr txBox="1"/>
              <p:nvPr/>
            </p:nvSpPr>
            <p:spPr>
              <a:xfrm>
                <a:off x="4023" y="2961"/>
                <a:ext cx="1581" cy="710"/>
              </a:xfrm>
              <a:prstGeom prst="rect">
                <a:avLst/>
              </a:prstGeom>
              <a:noFill/>
            </p:spPr>
            <p:txBody>
              <a:bodyPr wrap="square" rtlCol="0" anchor="t">
                <a:spAutoFit/>
              </a:bodyPr>
              <a:p>
                <a:pPr algn="dist" fontAlgn="auto">
                  <a:lnSpc>
                    <a:spcPct val="130000"/>
                  </a:lnSpc>
                </a:pPr>
                <a:r>
                  <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grpSp>
        <p:sp>
          <p:nvSpPr>
            <p:cNvPr id="39" name="文本框 38"/>
            <p:cNvSpPr txBox="1"/>
            <p:nvPr/>
          </p:nvSpPr>
          <p:spPr>
            <a:xfrm>
              <a:off x="2934" y="4329"/>
              <a:ext cx="4954" cy="165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grpSp>
      <p:grpSp>
        <p:nvGrpSpPr>
          <p:cNvPr id="40" name="组合 39"/>
          <p:cNvGrpSpPr/>
          <p:nvPr/>
        </p:nvGrpSpPr>
        <p:grpSpPr>
          <a:xfrm>
            <a:off x="4009390" y="4220846"/>
            <a:ext cx="3145790" cy="1663700"/>
            <a:chOff x="11952" y="3363"/>
            <a:chExt cx="4954" cy="2620"/>
          </a:xfrm>
        </p:grpSpPr>
        <p:grpSp>
          <p:nvGrpSpPr>
            <p:cNvPr id="41" name="组合 40"/>
            <p:cNvGrpSpPr/>
            <p:nvPr/>
          </p:nvGrpSpPr>
          <p:grpSpPr>
            <a:xfrm>
              <a:off x="11952" y="3363"/>
              <a:ext cx="2386" cy="710"/>
              <a:chOff x="11562" y="3026"/>
              <a:chExt cx="2386" cy="710"/>
            </a:xfrm>
          </p:grpSpPr>
          <p:grpSp>
            <p:nvGrpSpPr>
              <p:cNvPr id="42" name="组合 41"/>
              <p:cNvGrpSpPr/>
              <p:nvPr/>
            </p:nvGrpSpPr>
            <p:grpSpPr>
              <a:xfrm>
                <a:off x="11562" y="3059"/>
                <a:ext cx="2387" cy="645"/>
                <a:chOff x="8646" y="1426"/>
                <a:chExt cx="2387" cy="824"/>
              </a:xfrm>
            </p:grpSpPr>
            <p:sp>
              <p:nvSpPr>
                <p:cNvPr id="43" name="平行四边形 42"/>
                <p:cNvSpPr/>
                <p:nvPr/>
              </p:nvSpPr>
              <p:spPr>
                <a:xfrm>
                  <a:off x="8646" y="142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4" name="平行四边形 43"/>
                <p:cNvSpPr/>
                <p:nvPr/>
              </p:nvSpPr>
              <p:spPr>
                <a:xfrm>
                  <a:off x="8646" y="1426"/>
                  <a:ext cx="2356" cy="824"/>
                </a:xfrm>
                <a:prstGeom prst="parallelogram">
                  <a:avLst>
                    <a:gd name="adj" fmla="val 52851"/>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5" name="平行四边形 44"/>
                <p:cNvSpPr/>
                <p:nvPr/>
              </p:nvSpPr>
              <p:spPr>
                <a:xfrm>
                  <a:off x="8677" y="1426"/>
                  <a:ext cx="2356" cy="824"/>
                </a:xfrm>
                <a:prstGeom prst="parallelogram">
                  <a:avLst>
                    <a:gd name="adj" fmla="val 52851"/>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46" name="文本框 45"/>
              <p:cNvSpPr txBox="1"/>
              <p:nvPr/>
            </p:nvSpPr>
            <p:spPr>
              <a:xfrm>
                <a:off x="11965" y="3026"/>
                <a:ext cx="1581" cy="710"/>
              </a:xfrm>
              <a:prstGeom prst="rect">
                <a:avLst/>
              </a:prstGeom>
              <a:noFill/>
            </p:spPr>
            <p:txBody>
              <a:bodyPr wrap="square" rtlCol="0" anchor="t">
                <a:spAutoFit/>
              </a:bodyPr>
              <a:p>
                <a:pPr algn="dist" fontAlgn="auto">
                  <a:lnSpc>
                    <a:spcPct val="130000"/>
                  </a:lnSpc>
                </a:pPr>
                <a:r>
                  <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grpSp>
        <p:sp>
          <p:nvSpPr>
            <p:cNvPr id="47" name="文本框 46"/>
            <p:cNvSpPr txBox="1"/>
            <p:nvPr/>
          </p:nvSpPr>
          <p:spPr>
            <a:xfrm>
              <a:off x="11952" y="4329"/>
              <a:ext cx="4954" cy="165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grpSp>
      <p:sp>
        <p:nvSpPr>
          <p:cNvPr id="204" name="椭圆 203"/>
          <p:cNvSpPr/>
          <p:nvPr/>
        </p:nvSpPr>
        <p:spPr>
          <a:xfrm>
            <a:off x="1598295" y="2131695"/>
            <a:ext cx="1080000" cy="1079500"/>
          </a:xfrm>
          <a:prstGeom prst="ellipse">
            <a:avLst/>
          </a:prstGeom>
          <a:blipFill rotWithShape="1">
            <a:blip r:embed="rId1"/>
            <a:tile tx="0" ty="0" sx="50000" sy="50000" flip="none" algn="ctr"/>
          </a:blipFill>
          <a:ln>
            <a:noFill/>
          </a:ln>
          <a:effectLst>
            <a:outerShdw blurRad="114300" dist="50800" dir="5400000" algn="ctr" rotWithShape="0">
              <a:schemeClr val="tx1">
                <a:lumMod val="50000"/>
                <a:lumOff val="50000"/>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1598295" y="3486785"/>
            <a:ext cx="1080000" cy="1079500"/>
          </a:xfrm>
          <a:prstGeom prst="ellipse">
            <a:avLst/>
          </a:prstGeom>
          <a:blipFill rotWithShape="1">
            <a:blip r:embed="rId1"/>
            <a:tile tx="0" ty="0" sx="50000" sy="50000" flip="none" algn="r"/>
          </a:blipFill>
          <a:ln>
            <a:noFill/>
          </a:ln>
          <a:effectLst>
            <a:outerShdw blurRad="114300" dist="50800" dir="5400000" algn="ctr" rotWithShape="0">
              <a:schemeClr val="tx1">
                <a:lumMod val="50000"/>
                <a:lumOff val="50000"/>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1598295" y="4841875"/>
            <a:ext cx="1080000" cy="1079500"/>
          </a:xfrm>
          <a:prstGeom prst="ellipse">
            <a:avLst/>
          </a:prstGeom>
          <a:blipFill rotWithShape="1">
            <a:blip r:embed="rId1"/>
            <a:tile tx="0" ty="-400050" sx="50000" sy="50000" flip="none" algn="l"/>
          </a:blipFill>
          <a:ln>
            <a:noFill/>
          </a:ln>
          <a:effectLst>
            <a:outerShdw blurRad="114300" dist="50800" dir="5400000" algn="ctr" rotWithShape="0">
              <a:schemeClr val="tx1">
                <a:lumMod val="50000"/>
                <a:lumOff val="50000"/>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矩形 51"/>
          <p:cNvSpPr/>
          <p:nvPr/>
        </p:nvSpPr>
        <p:spPr>
          <a:xfrm rot="16200000" flipV="1">
            <a:off x="11112915" y="-3132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3" name="矩形 52"/>
          <p:cNvSpPr/>
          <p:nvPr/>
        </p:nvSpPr>
        <p:spPr>
          <a:xfrm rot="16200000" flipV="1">
            <a:off x="10252955" y="23998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nvGrpSpPr>
          <p:cNvPr id="55" name="组合 54"/>
          <p:cNvGrpSpPr/>
          <p:nvPr/>
        </p:nvGrpSpPr>
        <p:grpSpPr>
          <a:xfrm flipH="1">
            <a:off x="7592060" y="0"/>
            <a:ext cx="1470660" cy="584835"/>
            <a:chOff x="10632" y="0"/>
            <a:chExt cx="3640" cy="1447"/>
          </a:xfrm>
        </p:grpSpPr>
        <p:sp>
          <p:nvSpPr>
            <p:cNvPr id="56" name="等腰三角形 55"/>
            <p:cNvSpPr/>
            <p:nvPr/>
          </p:nvSpPr>
          <p:spPr>
            <a:xfrm flipV="1">
              <a:off x="12471" y="0"/>
              <a:ext cx="1672" cy="1440"/>
            </a:xfrm>
            <a:prstGeom prst="triangl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7" name="等腰三角形 56"/>
            <p:cNvSpPr/>
            <p:nvPr/>
          </p:nvSpPr>
          <p:spPr>
            <a:xfrm flipV="1">
              <a:off x="12600" y="0"/>
              <a:ext cx="1672" cy="1440"/>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1" name="等腰三角形 60"/>
            <p:cNvSpPr/>
            <p:nvPr/>
          </p:nvSpPr>
          <p:spPr>
            <a:xfrm flipV="1">
              <a:off x="10632" y="503"/>
              <a:ext cx="901" cy="944"/>
            </a:xfrm>
            <a:prstGeom prst="triangle">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等腰三角形 61"/>
            <p:cNvSpPr/>
            <p:nvPr/>
          </p:nvSpPr>
          <p:spPr>
            <a:xfrm flipV="1">
              <a:off x="10761" y="503"/>
              <a:ext cx="901" cy="944"/>
            </a:xfrm>
            <a:prstGeom prst="triangl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平行四边形 23"/>
          <p:cNvSpPr/>
          <p:nvPr/>
        </p:nvSpPr>
        <p:spPr>
          <a:xfrm>
            <a:off x="-635000" y="0"/>
            <a:ext cx="6123940" cy="6858000"/>
          </a:xfrm>
          <a:prstGeom prst="parallelogram">
            <a:avLst>
              <a:gd name="adj" fmla="val 52851"/>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nvGrpSpPr>
          <p:cNvPr id="6" name="组合 5"/>
          <p:cNvGrpSpPr/>
          <p:nvPr/>
        </p:nvGrpSpPr>
        <p:grpSpPr>
          <a:xfrm>
            <a:off x="6865620" y="1501140"/>
            <a:ext cx="3495040" cy="914400"/>
            <a:chOff x="8225" y="3858"/>
            <a:chExt cx="5504" cy="1440"/>
          </a:xfrm>
        </p:grpSpPr>
        <p:sp>
          <p:nvSpPr>
            <p:cNvPr id="55" name="矩形 54"/>
            <p:cNvSpPr/>
            <p:nvPr/>
          </p:nvSpPr>
          <p:spPr>
            <a:xfrm rot="16200000" flipV="1">
              <a:off x="9238" y="3566"/>
              <a:ext cx="1088" cy="2026"/>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 name="菱形 3"/>
            <p:cNvSpPr/>
            <p:nvPr/>
          </p:nvSpPr>
          <p:spPr>
            <a:xfrm>
              <a:off x="8225" y="3858"/>
              <a:ext cx="1440" cy="1440"/>
            </a:xfrm>
            <a:prstGeom prst="diamond">
              <a:avLst/>
            </a:prstGeom>
            <a:solidFill>
              <a:schemeClr val="bg1"/>
            </a:solid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文本框 49"/>
            <p:cNvSpPr txBox="1"/>
            <p:nvPr/>
          </p:nvSpPr>
          <p:spPr>
            <a:xfrm>
              <a:off x="9665" y="4168"/>
              <a:ext cx="4064" cy="822"/>
            </a:xfrm>
            <a:prstGeom prst="rect">
              <a:avLst/>
            </a:prstGeom>
            <a:noFill/>
          </p:spPr>
          <p:txBody>
            <a:bodyPr wrap="square" rtlCol="0" anchor="t">
              <a:spAutoFit/>
            </a:bodyPr>
            <a:p>
              <a:pPr algn="dist"/>
              <a:r>
                <a:rPr lang="zh-CN" altLang="en-US" sz="28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项目背景解析</a:t>
              </a:r>
              <a:endParaRPr lang="zh-CN" altLang="en-US" sz="28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5" name="文本框 4"/>
            <p:cNvSpPr txBox="1"/>
            <p:nvPr/>
          </p:nvSpPr>
          <p:spPr>
            <a:xfrm>
              <a:off x="8380" y="4168"/>
              <a:ext cx="1130" cy="822"/>
            </a:xfrm>
            <a:prstGeom prst="rect">
              <a:avLst/>
            </a:prstGeom>
            <a:noFill/>
          </p:spPr>
          <p:txBody>
            <a:bodyPr wrap="square" rtlCol="0" anchor="t">
              <a:spAutoFit/>
            </a:bodyPr>
            <a:p>
              <a:pPr algn="ctr"/>
              <a:r>
                <a:rPr lang="en-US" altLang="zh-CN" sz="28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01</a:t>
              </a:r>
              <a:endParaRPr lang="en-US" altLang="zh-CN" sz="28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grpSp>
      <p:grpSp>
        <p:nvGrpSpPr>
          <p:cNvPr id="7" name="组合 6"/>
          <p:cNvGrpSpPr/>
          <p:nvPr/>
        </p:nvGrpSpPr>
        <p:grpSpPr>
          <a:xfrm>
            <a:off x="5152390" y="2682875"/>
            <a:ext cx="3495040" cy="914400"/>
            <a:chOff x="8225" y="3858"/>
            <a:chExt cx="5504" cy="1440"/>
          </a:xfrm>
        </p:grpSpPr>
        <p:sp>
          <p:nvSpPr>
            <p:cNvPr id="8" name="矩形 7"/>
            <p:cNvSpPr/>
            <p:nvPr/>
          </p:nvSpPr>
          <p:spPr>
            <a:xfrm rot="16200000" flipV="1">
              <a:off x="9238" y="3566"/>
              <a:ext cx="1088" cy="2026"/>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9" name="菱形 8"/>
            <p:cNvSpPr/>
            <p:nvPr/>
          </p:nvSpPr>
          <p:spPr>
            <a:xfrm>
              <a:off x="8225" y="3858"/>
              <a:ext cx="1440" cy="1440"/>
            </a:xfrm>
            <a:prstGeom prst="diamond">
              <a:avLst/>
            </a:prstGeom>
            <a:solidFill>
              <a:schemeClr val="bg1"/>
            </a:solid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9665" y="4168"/>
              <a:ext cx="4064" cy="822"/>
            </a:xfrm>
            <a:prstGeom prst="rect">
              <a:avLst/>
            </a:prstGeom>
            <a:noFill/>
          </p:spPr>
          <p:txBody>
            <a:bodyPr wrap="square" rtlCol="0" anchor="t">
              <a:spAutoFit/>
            </a:bodyPr>
            <a:p>
              <a:pPr algn="dist"/>
              <a:r>
                <a:rPr lang="zh-CN" altLang="en-US" sz="28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项目进展情况</a:t>
              </a:r>
              <a:endParaRPr lang="zh-CN" altLang="en-US" sz="28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11" name="文本框 10"/>
            <p:cNvSpPr txBox="1"/>
            <p:nvPr/>
          </p:nvSpPr>
          <p:spPr>
            <a:xfrm>
              <a:off x="8380" y="4168"/>
              <a:ext cx="1130" cy="822"/>
            </a:xfrm>
            <a:prstGeom prst="rect">
              <a:avLst/>
            </a:prstGeom>
            <a:noFill/>
          </p:spPr>
          <p:txBody>
            <a:bodyPr wrap="square" rtlCol="0" anchor="t">
              <a:spAutoFit/>
            </a:bodyPr>
            <a:p>
              <a:pPr algn="ctr"/>
              <a:r>
                <a:rPr lang="en-US" altLang="zh-CN" sz="28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02</a:t>
              </a:r>
              <a:endParaRPr lang="en-US" altLang="zh-CN" sz="28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grpSp>
      <p:grpSp>
        <p:nvGrpSpPr>
          <p:cNvPr id="12" name="组合 11"/>
          <p:cNvGrpSpPr/>
          <p:nvPr/>
        </p:nvGrpSpPr>
        <p:grpSpPr>
          <a:xfrm>
            <a:off x="6009005" y="3864610"/>
            <a:ext cx="3495040" cy="914400"/>
            <a:chOff x="8225" y="3858"/>
            <a:chExt cx="5504" cy="1440"/>
          </a:xfrm>
        </p:grpSpPr>
        <p:sp>
          <p:nvSpPr>
            <p:cNvPr id="13" name="矩形 12"/>
            <p:cNvSpPr/>
            <p:nvPr/>
          </p:nvSpPr>
          <p:spPr>
            <a:xfrm rot="16200000" flipV="1">
              <a:off x="9238" y="3566"/>
              <a:ext cx="1088" cy="2026"/>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4" name="菱形 13"/>
            <p:cNvSpPr/>
            <p:nvPr/>
          </p:nvSpPr>
          <p:spPr>
            <a:xfrm>
              <a:off x="8225" y="3858"/>
              <a:ext cx="1440" cy="1440"/>
            </a:xfrm>
            <a:prstGeom prst="diamond">
              <a:avLst/>
            </a:prstGeom>
            <a:solidFill>
              <a:schemeClr val="bg1"/>
            </a:solid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9665" y="4168"/>
              <a:ext cx="4064" cy="822"/>
            </a:xfrm>
            <a:prstGeom prst="rect">
              <a:avLst/>
            </a:prstGeom>
            <a:noFill/>
          </p:spPr>
          <p:txBody>
            <a:bodyPr wrap="square" rtlCol="0" anchor="t">
              <a:spAutoFit/>
            </a:bodyPr>
            <a:p>
              <a:pPr algn="dist"/>
              <a:r>
                <a:rPr lang="zh-CN" altLang="en-US" sz="28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项目成果介绍</a:t>
              </a:r>
              <a:endParaRPr lang="zh-CN" altLang="en-US" sz="28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16" name="文本框 15"/>
            <p:cNvSpPr txBox="1"/>
            <p:nvPr/>
          </p:nvSpPr>
          <p:spPr>
            <a:xfrm>
              <a:off x="8380" y="4168"/>
              <a:ext cx="1130" cy="822"/>
            </a:xfrm>
            <a:prstGeom prst="rect">
              <a:avLst/>
            </a:prstGeom>
            <a:noFill/>
          </p:spPr>
          <p:txBody>
            <a:bodyPr wrap="square" rtlCol="0" anchor="t">
              <a:spAutoFit/>
            </a:bodyPr>
            <a:p>
              <a:pPr algn="ctr"/>
              <a:r>
                <a:rPr lang="en-US" altLang="zh-CN" sz="28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03</a:t>
              </a:r>
              <a:endParaRPr lang="en-US" altLang="zh-CN" sz="28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grpSp>
      <p:grpSp>
        <p:nvGrpSpPr>
          <p:cNvPr id="17" name="组合 16"/>
          <p:cNvGrpSpPr/>
          <p:nvPr/>
        </p:nvGrpSpPr>
        <p:grpSpPr>
          <a:xfrm>
            <a:off x="4295775" y="5046345"/>
            <a:ext cx="3495040" cy="914400"/>
            <a:chOff x="8225" y="3858"/>
            <a:chExt cx="5504" cy="1440"/>
          </a:xfrm>
        </p:grpSpPr>
        <p:sp>
          <p:nvSpPr>
            <p:cNvPr id="18" name="矩形 17"/>
            <p:cNvSpPr/>
            <p:nvPr/>
          </p:nvSpPr>
          <p:spPr>
            <a:xfrm rot="16200000" flipV="1">
              <a:off x="9238" y="3566"/>
              <a:ext cx="1088" cy="2026"/>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9" name="菱形 18"/>
            <p:cNvSpPr/>
            <p:nvPr/>
          </p:nvSpPr>
          <p:spPr>
            <a:xfrm>
              <a:off x="8225" y="3858"/>
              <a:ext cx="1440" cy="1440"/>
            </a:xfrm>
            <a:prstGeom prst="diamond">
              <a:avLst/>
            </a:prstGeom>
            <a:solidFill>
              <a:schemeClr val="bg1"/>
            </a:solid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9665" y="4168"/>
              <a:ext cx="4064" cy="822"/>
            </a:xfrm>
            <a:prstGeom prst="rect">
              <a:avLst/>
            </a:prstGeom>
            <a:noFill/>
          </p:spPr>
          <p:txBody>
            <a:bodyPr wrap="square" rtlCol="0" anchor="t">
              <a:spAutoFit/>
            </a:bodyPr>
            <a:p>
              <a:pPr algn="dist"/>
              <a:r>
                <a:rPr lang="zh-CN" altLang="en-US" sz="28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最新工作计划</a:t>
              </a:r>
              <a:endParaRPr lang="zh-CN" altLang="en-US" sz="28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21" name="文本框 20"/>
            <p:cNvSpPr txBox="1"/>
            <p:nvPr/>
          </p:nvSpPr>
          <p:spPr>
            <a:xfrm>
              <a:off x="8380" y="4168"/>
              <a:ext cx="1130" cy="822"/>
            </a:xfrm>
            <a:prstGeom prst="rect">
              <a:avLst/>
            </a:prstGeom>
            <a:noFill/>
          </p:spPr>
          <p:txBody>
            <a:bodyPr wrap="square" rtlCol="0" anchor="t">
              <a:spAutoFit/>
            </a:bodyPr>
            <a:p>
              <a:pPr algn="ctr"/>
              <a:r>
                <a:rPr lang="en-US" altLang="zh-CN" sz="28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04</a:t>
              </a:r>
              <a:endParaRPr lang="en-US" altLang="zh-CN" sz="28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grpSp>
      <p:pic>
        <p:nvPicPr>
          <p:cNvPr id="54" name="图片 53" descr="success-3593960"/>
          <p:cNvPicPr>
            <a:picLocks noChangeAspect="1"/>
          </p:cNvPicPr>
          <p:nvPr/>
        </p:nvPicPr>
        <p:blipFill>
          <a:blip r:embed="rId1"/>
          <a:srcRect l="67647" t="15408"/>
          <a:stretch>
            <a:fillRect/>
          </a:stretch>
        </p:blipFill>
        <p:spPr>
          <a:xfrm rot="13740000" flipV="1">
            <a:off x="10695940" y="3938508"/>
            <a:ext cx="2088515" cy="3191272"/>
          </a:xfrm>
          <a:custGeom>
            <a:avLst/>
            <a:gdLst/>
            <a:ahLst/>
            <a:cxnLst>
              <a:cxn ang="3">
                <a:pos x="hc" y="t"/>
              </a:cxn>
              <a:cxn ang="cd2">
                <a:pos x="l" y="vc"/>
              </a:cxn>
              <a:cxn ang="cd4">
                <a:pos x="hc" y="b"/>
              </a:cxn>
              <a:cxn ang="0">
                <a:pos x="r" y="vc"/>
              </a:cxn>
            </a:cxnLst>
            <a:rect l="l" t="t" r="r" b="b"/>
            <a:pathLst>
              <a:path w="3289" h="5026">
                <a:moveTo>
                  <a:pt x="3289" y="0"/>
                </a:moveTo>
                <a:lnTo>
                  <a:pt x="3289" y="5026"/>
                </a:lnTo>
                <a:lnTo>
                  <a:pt x="0" y="5026"/>
                </a:lnTo>
                <a:lnTo>
                  <a:pt x="0" y="2814"/>
                </a:lnTo>
                <a:lnTo>
                  <a:pt x="3289" y="0"/>
                </a:lnTo>
                <a:close/>
              </a:path>
            </a:pathLst>
          </a:custGeom>
        </p:spPr>
      </p:pic>
      <p:sp>
        <p:nvSpPr>
          <p:cNvPr id="23" name="平行四边形 22"/>
          <p:cNvSpPr/>
          <p:nvPr/>
        </p:nvSpPr>
        <p:spPr>
          <a:xfrm>
            <a:off x="-573405" y="0"/>
            <a:ext cx="6123940" cy="6858000"/>
          </a:xfrm>
          <a:prstGeom prst="parallelogram">
            <a:avLst>
              <a:gd name="adj" fmla="val 52851"/>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7" name="矩形 26"/>
          <p:cNvSpPr/>
          <p:nvPr/>
        </p:nvSpPr>
        <p:spPr>
          <a:xfrm rot="16200000" flipV="1">
            <a:off x="11112915" y="-3132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8" name="矩形 27"/>
          <p:cNvSpPr/>
          <p:nvPr/>
        </p:nvSpPr>
        <p:spPr>
          <a:xfrm rot="16200000" flipV="1">
            <a:off x="10252955" y="23998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9" name="文本框 9"/>
          <p:cNvSpPr txBox="1"/>
          <p:nvPr/>
        </p:nvSpPr>
        <p:spPr>
          <a:xfrm>
            <a:off x="1957705" y="1473200"/>
            <a:ext cx="2095500" cy="1106805"/>
          </a:xfrm>
          <a:prstGeom prst="rect">
            <a:avLst/>
          </a:prstGeom>
          <a:noFill/>
          <a:ln w="9525">
            <a:noFill/>
          </a:ln>
        </p:spPr>
        <p:txBody>
          <a:bodyPr wrap="square">
            <a:spAutoFit/>
          </a:bodyPr>
          <a:p>
            <a:pPr algn="dist"/>
            <a:r>
              <a:rPr lang="zh-CN" altLang="en-US" sz="6600" dirty="0">
                <a:solidFill>
                  <a:schemeClr val="bg1"/>
                </a:solidFill>
                <a:effectLst/>
                <a:latin typeface="Source Han Sans Bold" panose="020B0800000000000000" pitchFamily="34" charset="-122"/>
                <a:ea typeface="Source Han Sans Bold" panose="020B0800000000000000" pitchFamily="34" charset="-122"/>
              </a:rPr>
              <a:t>目</a:t>
            </a:r>
            <a:endParaRPr lang="zh-CN" altLang="en-US" sz="6600" dirty="0">
              <a:solidFill>
                <a:schemeClr val="bg1"/>
              </a:solidFill>
              <a:effectLst/>
              <a:latin typeface="Source Han Sans Bold" panose="020B0800000000000000" pitchFamily="34" charset="-122"/>
              <a:ea typeface="Source Han Sans Bold" panose="020B0800000000000000" pitchFamily="34" charset="-122"/>
            </a:endParaRPr>
          </a:p>
        </p:txBody>
      </p:sp>
      <p:sp>
        <p:nvSpPr>
          <p:cNvPr id="30" name="文本框 9"/>
          <p:cNvSpPr txBox="1"/>
          <p:nvPr/>
        </p:nvSpPr>
        <p:spPr>
          <a:xfrm>
            <a:off x="1440815" y="2879725"/>
            <a:ext cx="2095500" cy="1106805"/>
          </a:xfrm>
          <a:prstGeom prst="rect">
            <a:avLst/>
          </a:prstGeom>
          <a:noFill/>
          <a:ln w="9525">
            <a:noFill/>
          </a:ln>
        </p:spPr>
        <p:txBody>
          <a:bodyPr wrap="square">
            <a:spAutoFit/>
          </a:bodyPr>
          <a:p>
            <a:pPr algn="dist"/>
            <a:r>
              <a:rPr lang="zh-CN" altLang="en-US" sz="6600" dirty="0">
                <a:solidFill>
                  <a:schemeClr val="bg1"/>
                </a:solidFill>
                <a:effectLst/>
                <a:latin typeface="Source Han Sans Bold" panose="020B0800000000000000" pitchFamily="34" charset="-122"/>
                <a:ea typeface="Source Han Sans Bold" panose="020B0800000000000000" pitchFamily="34" charset="-122"/>
              </a:rPr>
              <a:t>录</a:t>
            </a:r>
            <a:endParaRPr lang="zh-CN" altLang="en-US" sz="6600" dirty="0">
              <a:solidFill>
                <a:schemeClr val="bg1"/>
              </a:solidFill>
              <a:effectLst/>
              <a:latin typeface="Source Han Sans Bold" panose="020B0800000000000000" pitchFamily="34" charset="-122"/>
              <a:ea typeface="Source Han Sans Bold" panose="020B0800000000000000" pitchFamily="34" charset="-122"/>
            </a:endParaRPr>
          </a:p>
        </p:txBody>
      </p:sp>
      <p:pic>
        <p:nvPicPr>
          <p:cNvPr id="68" name="图片 67" descr="success-3593960"/>
          <p:cNvPicPr>
            <a:picLocks noChangeAspect="1"/>
          </p:cNvPicPr>
          <p:nvPr/>
        </p:nvPicPr>
        <p:blipFill>
          <a:blip r:embed="rId1"/>
          <a:srcRect l="74513" t="50480"/>
          <a:stretch>
            <a:fillRect/>
          </a:stretch>
        </p:blipFill>
        <p:spPr>
          <a:xfrm>
            <a:off x="0" y="0"/>
            <a:ext cx="804545" cy="913765"/>
          </a:xfrm>
          <a:prstGeom prst="rect">
            <a:avLst/>
          </a:prstGeom>
        </p:spPr>
      </p:pic>
      <p:sp>
        <p:nvSpPr>
          <p:cNvPr id="31" name="文本框 9"/>
          <p:cNvSpPr txBox="1"/>
          <p:nvPr/>
        </p:nvSpPr>
        <p:spPr>
          <a:xfrm>
            <a:off x="899795" y="4323715"/>
            <a:ext cx="2095500" cy="583565"/>
          </a:xfrm>
          <a:prstGeom prst="rect">
            <a:avLst/>
          </a:prstGeom>
          <a:noFill/>
          <a:ln w="9525">
            <a:noFill/>
          </a:ln>
        </p:spPr>
        <p:txBody>
          <a:bodyPr wrap="square">
            <a:spAutoFit/>
          </a:bodyPr>
          <a:p>
            <a:pPr algn="dist"/>
            <a:r>
              <a:rPr lang="en-US" altLang="zh-CN" sz="3200" dirty="0">
                <a:solidFill>
                  <a:schemeClr val="bg1"/>
                </a:solidFill>
                <a:effectLst/>
                <a:latin typeface="Source Han Sans Bold" panose="020B0800000000000000" pitchFamily="34" charset="-122"/>
                <a:ea typeface="Source Han Sans Bold" panose="020B0800000000000000" pitchFamily="34" charset="-122"/>
              </a:rPr>
              <a:t>contents</a:t>
            </a:r>
            <a:endParaRPr lang="en-US" altLang="zh-CN" sz="3200" dirty="0">
              <a:solidFill>
                <a:schemeClr val="bg1"/>
              </a:solidFill>
              <a:effectLst/>
              <a:latin typeface="Source Han Sans Bold" panose="020B0800000000000000" pitchFamily="34" charset="-122"/>
              <a:ea typeface="Source Han Sans Bold" panose="020B0800000000000000"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 name="文本框 49"/>
          <p:cNvSpPr txBox="1"/>
          <p:nvPr/>
        </p:nvSpPr>
        <p:spPr>
          <a:xfrm>
            <a:off x="1376680" y="704215"/>
            <a:ext cx="2213610" cy="460375"/>
          </a:xfrm>
          <a:prstGeom prst="rect">
            <a:avLst/>
          </a:prstGeom>
          <a:noFill/>
        </p:spPr>
        <p:txBody>
          <a:bodyPr wrap="square" rtlCol="0" anchor="t">
            <a:spAutoFit/>
          </a:bodyPr>
          <a:p>
            <a:pPr algn="dist"/>
            <a:r>
              <a:rPr lang="zh-CN" altLang="en-US" sz="2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最新工作计划</a:t>
            </a:r>
            <a:endParaRPr lang="zh-CN" altLang="en-US" sz="24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25" name="任意多边形 24"/>
          <p:cNvSpPr/>
          <p:nvPr/>
        </p:nvSpPr>
        <p:spPr>
          <a:xfrm rot="5400000" flipH="1" flipV="1">
            <a:off x="833120" y="748665"/>
            <a:ext cx="460375" cy="371475"/>
          </a:xfrm>
          <a:custGeom>
            <a:avLst/>
            <a:gdLst/>
            <a:ahLst/>
            <a:cxnLst>
              <a:cxn ang="3">
                <a:pos x="hc" y="t"/>
              </a:cxn>
              <a:cxn ang="cd2">
                <a:pos x="l" y="vc"/>
              </a:cxn>
              <a:cxn ang="cd4">
                <a:pos x="hc" y="b"/>
              </a:cxn>
              <a:cxn ang="0">
                <a:pos x="r" y="vc"/>
              </a:cxn>
            </a:cxnLst>
            <a:rect l="l" t="t" r="r" b="b"/>
            <a:pathLst>
              <a:path w="1088" h="1885">
                <a:moveTo>
                  <a:pt x="0" y="0"/>
                </a:moveTo>
                <a:lnTo>
                  <a:pt x="1088" y="0"/>
                </a:lnTo>
                <a:lnTo>
                  <a:pt x="1088" y="1885"/>
                </a:lnTo>
                <a:lnTo>
                  <a:pt x="544" y="1341"/>
                </a:lnTo>
                <a:lnTo>
                  <a:pt x="0" y="1885"/>
                </a:lnTo>
                <a:lnTo>
                  <a:pt x="0" y="0"/>
                </a:lnTo>
                <a:close/>
              </a:path>
            </a:pathLst>
          </a:cu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 name="椭圆 4"/>
          <p:cNvSpPr/>
          <p:nvPr/>
        </p:nvSpPr>
        <p:spPr>
          <a:xfrm flipH="1">
            <a:off x="7525385" y="3475990"/>
            <a:ext cx="1440000" cy="1440000"/>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 name="矩形 2"/>
          <p:cNvSpPr/>
          <p:nvPr/>
        </p:nvSpPr>
        <p:spPr>
          <a:xfrm rot="10800000" flipV="1">
            <a:off x="8115715" y="608562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 name="矩形 3"/>
          <p:cNvSpPr/>
          <p:nvPr/>
        </p:nvSpPr>
        <p:spPr>
          <a:xfrm rot="10800000" flipV="1">
            <a:off x="9976265" y="607927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 name="矩形 5"/>
          <p:cNvSpPr/>
          <p:nvPr/>
        </p:nvSpPr>
        <p:spPr>
          <a:xfrm rot="10800000" flipV="1">
            <a:off x="3213515" y="607927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7" name="矩形 6"/>
          <p:cNvSpPr/>
          <p:nvPr/>
        </p:nvSpPr>
        <p:spPr>
          <a:xfrm rot="10800000" flipV="1">
            <a:off x="4470815" y="579352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8" name="矩形 7"/>
          <p:cNvSpPr/>
          <p:nvPr/>
        </p:nvSpPr>
        <p:spPr>
          <a:xfrm rot="10800000" flipV="1">
            <a:off x="1765715" y="607927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9" name="矩形 8"/>
          <p:cNvSpPr/>
          <p:nvPr/>
        </p:nvSpPr>
        <p:spPr>
          <a:xfrm rot="10800000" flipV="1">
            <a:off x="11595515" y="579352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0" name="矩形 9"/>
          <p:cNvSpPr/>
          <p:nvPr/>
        </p:nvSpPr>
        <p:spPr>
          <a:xfrm rot="10800000" flipV="1">
            <a:off x="877350" y="5583970"/>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1" name="矩形 10"/>
          <p:cNvSpPr/>
          <p:nvPr/>
        </p:nvSpPr>
        <p:spPr>
          <a:xfrm rot="10800000" flipH="1" flipV="1">
            <a:off x="2808385" y="5584190"/>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2" name="矩形 11"/>
          <p:cNvSpPr/>
          <p:nvPr/>
        </p:nvSpPr>
        <p:spPr>
          <a:xfrm rot="10800000" flipH="1" flipV="1">
            <a:off x="9259985" y="5793740"/>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3" name="矩形 12"/>
          <p:cNvSpPr/>
          <p:nvPr/>
        </p:nvSpPr>
        <p:spPr>
          <a:xfrm rot="10800000" flipH="1" flipV="1">
            <a:off x="7456585" y="6300470"/>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4" name="矩形 13"/>
          <p:cNvSpPr/>
          <p:nvPr/>
        </p:nvSpPr>
        <p:spPr>
          <a:xfrm rot="10800000" flipH="1" flipV="1">
            <a:off x="1358680" y="6078855"/>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5" name="矩形 14"/>
          <p:cNvSpPr/>
          <p:nvPr/>
        </p:nvSpPr>
        <p:spPr>
          <a:xfrm rot="10800000" flipH="1" flipV="1">
            <a:off x="10669685" y="5869305"/>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6" name="椭圆 15"/>
          <p:cNvSpPr/>
          <p:nvPr/>
        </p:nvSpPr>
        <p:spPr>
          <a:xfrm flipH="1">
            <a:off x="1773555" y="2708910"/>
            <a:ext cx="1440000" cy="1440000"/>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7" name="矩形 16"/>
          <p:cNvSpPr/>
          <p:nvPr/>
        </p:nvSpPr>
        <p:spPr>
          <a:xfrm rot="10800000" flipV="1">
            <a:off x="5664615" y="601513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8" name="矩形 17"/>
          <p:cNvSpPr/>
          <p:nvPr/>
        </p:nvSpPr>
        <p:spPr>
          <a:xfrm rot="10800000" flipV="1">
            <a:off x="7525165" y="600878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9" name="矩形 18"/>
          <p:cNvSpPr/>
          <p:nvPr/>
        </p:nvSpPr>
        <p:spPr>
          <a:xfrm rot="10800000" flipH="1" flipV="1">
            <a:off x="6808885" y="5723255"/>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0" name="矩形 19"/>
          <p:cNvSpPr/>
          <p:nvPr/>
        </p:nvSpPr>
        <p:spPr>
          <a:xfrm rot="10800000" flipH="1" flipV="1">
            <a:off x="5005485" y="6229985"/>
            <a:ext cx="18000" cy="71628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1" name="椭圆 20"/>
          <p:cNvSpPr/>
          <p:nvPr/>
        </p:nvSpPr>
        <p:spPr>
          <a:xfrm flipH="1">
            <a:off x="5701030" y="3693160"/>
            <a:ext cx="1223010" cy="1223010"/>
          </a:xfrm>
          <a:prstGeom prst="ellips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2" name="椭圆 21"/>
          <p:cNvSpPr/>
          <p:nvPr/>
        </p:nvSpPr>
        <p:spPr>
          <a:xfrm flipH="1">
            <a:off x="4707890" y="1666240"/>
            <a:ext cx="1223010" cy="1223010"/>
          </a:xfrm>
          <a:prstGeom prst="ellips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3" name="椭圆 22"/>
          <p:cNvSpPr/>
          <p:nvPr/>
        </p:nvSpPr>
        <p:spPr>
          <a:xfrm flipH="1">
            <a:off x="9464675" y="2501265"/>
            <a:ext cx="1223010" cy="1223010"/>
          </a:xfrm>
          <a:prstGeom prst="ellips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4" name="椭圆 23"/>
          <p:cNvSpPr/>
          <p:nvPr/>
        </p:nvSpPr>
        <p:spPr>
          <a:xfrm flipH="1">
            <a:off x="7031355" y="2225040"/>
            <a:ext cx="868680" cy="868680"/>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6" name="椭圆 25"/>
          <p:cNvSpPr/>
          <p:nvPr/>
        </p:nvSpPr>
        <p:spPr>
          <a:xfrm flipH="1">
            <a:off x="3800475" y="4008755"/>
            <a:ext cx="907415" cy="907415"/>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8" name="椭圆 27"/>
          <p:cNvSpPr/>
          <p:nvPr/>
        </p:nvSpPr>
        <p:spPr>
          <a:xfrm flipH="1">
            <a:off x="3590290" y="2889250"/>
            <a:ext cx="586740" cy="586740"/>
          </a:xfrm>
          <a:prstGeom prst="ellips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9" name="椭圆 28"/>
          <p:cNvSpPr/>
          <p:nvPr/>
        </p:nvSpPr>
        <p:spPr>
          <a:xfrm flipH="1">
            <a:off x="1568450" y="4329430"/>
            <a:ext cx="377190" cy="301625"/>
          </a:xfrm>
          <a:prstGeom prst="ellips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0" name="椭圆 29"/>
          <p:cNvSpPr/>
          <p:nvPr/>
        </p:nvSpPr>
        <p:spPr>
          <a:xfrm flipH="1">
            <a:off x="10687685" y="3902075"/>
            <a:ext cx="587375" cy="587375"/>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2" name="文本框 31"/>
          <p:cNvSpPr txBox="1"/>
          <p:nvPr/>
        </p:nvSpPr>
        <p:spPr>
          <a:xfrm>
            <a:off x="1979295" y="3242310"/>
            <a:ext cx="1029335" cy="491490"/>
          </a:xfrm>
          <a:prstGeom prst="rect">
            <a:avLst/>
          </a:prstGeom>
          <a:noFill/>
        </p:spPr>
        <p:txBody>
          <a:bodyPr wrap="square" rtlCol="0" anchor="t">
            <a:spAutoFit/>
          </a:bodyPr>
          <a:p>
            <a:pPr algn="dist" fontAlgn="auto">
              <a:lnSpc>
                <a:spcPct val="130000"/>
              </a:lnSpc>
            </a:pPr>
            <a:r>
              <a:rPr lang="zh-CN" altLang="en-US" sz="2000"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sz="2000"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36" name="文本框 35"/>
          <p:cNvSpPr txBox="1"/>
          <p:nvPr/>
        </p:nvSpPr>
        <p:spPr>
          <a:xfrm>
            <a:off x="4805045" y="2052320"/>
            <a:ext cx="1029335" cy="491490"/>
          </a:xfrm>
          <a:prstGeom prst="rect">
            <a:avLst/>
          </a:prstGeom>
          <a:noFill/>
        </p:spPr>
        <p:txBody>
          <a:bodyPr wrap="square" rtlCol="0" anchor="t">
            <a:spAutoFit/>
          </a:bodyPr>
          <a:p>
            <a:pPr algn="dist" fontAlgn="auto">
              <a:lnSpc>
                <a:spcPct val="130000"/>
              </a:lnSpc>
            </a:pPr>
            <a:r>
              <a:rPr lang="zh-CN" altLang="en-US" sz="2000"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sz="2000"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37" name="文本框 36"/>
          <p:cNvSpPr txBox="1"/>
          <p:nvPr/>
        </p:nvSpPr>
        <p:spPr>
          <a:xfrm>
            <a:off x="7628255" y="3902075"/>
            <a:ext cx="1233805" cy="570865"/>
          </a:xfrm>
          <a:prstGeom prst="rect">
            <a:avLst/>
          </a:prstGeom>
          <a:noFill/>
        </p:spPr>
        <p:txBody>
          <a:bodyPr wrap="square" rtlCol="0" anchor="t">
            <a:spAutoFit/>
          </a:bodyPr>
          <a:p>
            <a:pPr algn="dist" fontAlgn="auto">
              <a:lnSpc>
                <a:spcPct val="130000"/>
              </a:lnSpc>
            </a:pPr>
            <a:r>
              <a:rPr lang="zh-CN" altLang="en-US" sz="2400"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sz="2400"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38" name="文本框 37"/>
          <p:cNvSpPr txBox="1"/>
          <p:nvPr/>
        </p:nvSpPr>
        <p:spPr>
          <a:xfrm>
            <a:off x="5798185" y="4079240"/>
            <a:ext cx="1029335" cy="491490"/>
          </a:xfrm>
          <a:prstGeom prst="rect">
            <a:avLst/>
          </a:prstGeom>
          <a:noFill/>
        </p:spPr>
        <p:txBody>
          <a:bodyPr wrap="square" rtlCol="0" anchor="t">
            <a:spAutoFit/>
          </a:bodyPr>
          <a:p>
            <a:pPr algn="dist" fontAlgn="auto">
              <a:lnSpc>
                <a:spcPct val="130000"/>
              </a:lnSpc>
            </a:pPr>
            <a:r>
              <a:rPr lang="zh-CN" altLang="en-US" sz="2000"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sz="2000"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39" name="文本框 38"/>
          <p:cNvSpPr txBox="1"/>
          <p:nvPr/>
        </p:nvSpPr>
        <p:spPr>
          <a:xfrm>
            <a:off x="7058025" y="2478405"/>
            <a:ext cx="814705" cy="410845"/>
          </a:xfrm>
          <a:prstGeom prst="rect">
            <a:avLst/>
          </a:prstGeom>
          <a:noFill/>
        </p:spPr>
        <p:txBody>
          <a:bodyPr wrap="square" rtlCol="0" anchor="t">
            <a:spAutoFit/>
          </a:bodyPr>
          <a:p>
            <a:pPr algn="dist" fontAlgn="auto">
              <a:lnSpc>
                <a:spcPct val="130000"/>
              </a:lnSpc>
            </a:pPr>
            <a:r>
              <a:rPr lang="zh-CN" altLang="en-US" sz="1600"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sz="1600"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40" name="文本框 39"/>
          <p:cNvSpPr txBox="1"/>
          <p:nvPr/>
        </p:nvSpPr>
        <p:spPr>
          <a:xfrm>
            <a:off x="9561195" y="2887345"/>
            <a:ext cx="1029335" cy="491490"/>
          </a:xfrm>
          <a:prstGeom prst="rect">
            <a:avLst/>
          </a:prstGeom>
          <a:noFill/>
        </p:spPr>
        <p:txBody>
          <a:bodyPr wrap="square" rtlCol="0" anchor="t">
            <a:spAutoFit/>
          </a:bodyPr>
          <a:p>
            <a:pPr algn="dist" fontAlgn="auto">
              <a:lnSpc>
                <a:spcPct val="130000"/>
              </a:lnSpc>
            </a:pPr>
            <a:r>
              <a:rPr lang="zh-CN" altLang="en-US" sz="2000"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sz="2000"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41" name="文本框 40"/>
          <p:cNvSpPr txBox="1"/>
          <p:nvPr/>
        </p:nvSpPr>
        <p:spPr>
          <a:xfrm>
            <a:off x="3845560" y="4274820"/>
            <a:ext cx="817245" cy="410845"/>
          </a:xfrm>
          <a:prstGeom prst="rect">
            <a:avLst/>
          </a:prstGeom>
          <a:noFill/>
        </p:spPr>
        <p:txBody>
          <a:bodyPr wrap="square" rtlCol="0" anchor="t">
            <a:spAutoFit/>
          </a:bodyPr>
          <a:p>
            <a:pPr algn="dist" fontAlgn="auto">
              <a:lnSpc>
                <a:spcPct val="130000"/>
              </a:lnSpc>
            </a:pPr>
            <a:r>
              <a:rPr lang="zh-CN" altLang="en-US" sz="1600"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sz="1600"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pic>
        <p:nvPicPr>
          <p:cNvPr id="68" name="图片 67" descr="success-3593960"/>
          <p:cNvPicPr>
            <a:picLocks noChangeAspect="1"/>
          </p:cNvPicPr>
          <p:nvPr/>
        </p:nvPicPr>
        <p:blipFill>
          <a:blip r:embed="rId1"/>
          <a:srcRect l="74513" t="50480"/>
          <a:stretch>
            <a:fillRect/>
          </a:stretch>
        </p:blipFill>
        <p:spPr>
          <a:xfrm flipH="1">
            <a:off x="10546715" y="0"/>
            <a:ext cx="1645285" cy="18681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 name="文本框 49"/>
          <p:cNvSpPr txBox="1"/>
          <p:nvPr/>
        </p:nvSpPr>
        <p:spPr>
          <a:xfrm>
            <a:off x="1376680" y="704215"/>
            <a:ext cx="2213610" cy="460375"/>
          </a:xfrm>
          <a:prstGeom prst="rect">
            <a:avLst/>
          </a:prstGeom>
          <a:noFill/>
        </p:spPr>
        <p:txBody>
          <a:bodyPr wrap="square" rtlCol="0" anchor="t">
            <a:spAutoFit/>
          </a:bodyPr>
          <a:p>
            <a:pPr algn="dist"/>
            <a:r>
              <a:rPr lang="zh-CN" altLang="en-US" sz="2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最新工作计划</a:t>
            </a:r>
            <a:endParaRPr lang="zh-CN" altLang="en-US" sz="24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25" name="任意多边形 24"/>
          <p:cNvSpPr/>
          <p:nvPr/>
        </p:nvSpPr>
        <p:spPr>
          <a:xfrm rot="5400000" flipH="1" flipV="1">
            <a:off x="833120" y="748665"/>
            <a:ext cx="460375" cy="371475"/>
          </a:xfrm>
          <a:custGeom>
            <a:avLst/>
            <a:gdLst/>
            <a:ahLst/>
            <a:cxnLst>
              <a:cxn ang="3">
                <a:pos x="hc" y="t"/>
              </a:cxn>
              <a:cxn ang="cd2">
                <a:pos x="l" y="vc"/>
              </a:cxn>
              <a:cxn ang="cd4">
                <a:pos x="hc" y="b"/>
              </a:cxn>
              <a:cxn ang="0">
                <a:pos x="r" y="vc"/>
              </a:cxn>
            </a:cxnLst>
            <a:rect l="l" t="t" r="r" b="b"/>
            <a:pathLst>
              <a:path w="1088" h="1885">
                <a:moveTo>
                  <a:pt x="0" y="0"/>
                </a:moveTo>
                <a:lnTo>
                  <a:pt x="1088" y="0"/>
                </a:lnTo>
                <a:lnTo>
                  <a:pt x="1088" y="1885"/>
                </a:lnTo>
                <a:lnTo>
                  <a:pt x="544" y="1341"/>
                </a:lnTo>
                <a:lnTo>
                  <a:pt x="0" y="1885"/>
                </a:lnTo>
                <a:lnTo>
                  <a:pt x="0" y="0"/>
                </a:lnTo>
                <a:close/>
              </a:path>
            </a:pathLst>
          </a:cu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nvGrpSpPr>
          <p:cNvPr id="14" name="组合 13"/>
          <p:cNvGrpSpPr/>
          <p:nvPr/>
        </p:nvGrpSpPr>
        <p:grpSpPr>
          <a:xfrm flipH="1">
            <a:off x="11728450" y="2120900"/>
            <a:ext cx="1250315" cy="1096645"/>
            <a:chOff x="4084" y="4676"/>
            <a:chExt cx="2380" cy="824"/>
          </a:xfrm>
        </p:grpSpPr>
        <p:sp>
          <p:nvSpPr>
            <p:cNvPr id="13" name="平行四边形 12"/>
            <p:cNvSpPr/>
            <p:nvPr/>
          </p:nvSpPr>
          <p:spPr>
            <a:xfrm>
              <a:off x="4108" y="467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4" name="平行四边形 23"/>
            <p:cNvSpPr/>
            <p:nvPr/>
          </p:nvSpPr>
          <p:spPr>
            <a:xfrm>
              <a:off x="4084" y="4676"/>
              <a:ext cx="2356" cy="824"/>
            </a:xfrm>
            <a:prstGeom prst="parallelogram">
              <a:avLst>
                <a:gd name="adj" fmla="val 52851"/>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3" name="平行四边形 22"/>
            <p:cNvSpPr/>
            <p:nvPr/>
          </p:nvSpPr>
          <p:spPr>
            <a:xfrm>
              <a:off x="4108" y="4676"/>
              <a:ext cx="2356" cy="824"/>
            </a:xfrm>
            <a:prstGeom prst="parallelogram">
              <a:avLst>
                <a:gd name="adj" fmla="val 52851"/>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204" name="矩形 203"/>
          <p:cNvSpPr/>
          <p:nvPr/>
        </p:nvSpPr>
        <p:spPr>
          <a:xfrm>
            <a:off x="1593215" y="2244090"/>
            <a:ext cx="2022475" cy="2024380"/>
          </a:xfrm>
          <a:prstGeom prst="rect">
            <a:avLst/>
          </a:prstGeom>
          <a:blipFill rotWithShape="1">
            <a:blip r:embed="rId1"/>
            <a:tile tx="0" ty="0" sx="60000" sy="60000" flip="none" algn="ctr"/>
          </a:blipFill>
          <a:ln>
            <a:noFill/>
          </a:ln>
          <a:effectLst>
            <a:outerShdw blurRad="127000" dist="50800" dir="5400000" algn="ctr" rotWithShape="0">
              <a:schemeClr val="tx1">
                <a:lumMod val="50000"/>
                <a:lumOff val="50000"/>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 name="组合 6"/>
          <p:cNvGrpSpPr/>
          <p:nvPr/>
        </p:nvGrpSpPr>
        <p:grpSpPr>
          <a:xfrm>
            <a:off x="5057775" y="2557780"/>
            <a:ext cx="2419350" cy="1710055"/>
            <a:chOff x="10785" y="5058"/>
            <a:chExt cx="3810" cy="2693"/>
          </a:xfrm>
        </p:grpSpPr>
        <p:sp>
          <p:nvSpPr>
            <p:cNvPr id="45" name="文本框 44"/>
            <p:cNvSpPr txBox="1"/>
            <p:nvPr/>
          </p:nvSpPr>
          <p:spPr>
            <a:xfrm>
              <a:off x="10785" y="6097"/>
              <a:ext cx="3810" cy="165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5" name="文本框 4"/>
            <p:cNvSpPr txBox="1"/>
            <p:nvPr/>
          </p:nvSpPr>
          <p:spPr>
            <a:xfrm>
              <a:off x="10785" y="5058"/>
              <a:ext cx="1581" cy="710"/>
            </a:xfrm>
            <a:prstGeom prst="rect">
              <a:avLst/>
            </a:prstGeom>
            <a:noFill/>
          </p:spPr>
          <p:txBody>
            <a:bodyPr wrap="square" rtlCol="0" anchor="t">
              <a:spAutoFit/>
            </a:bodyPr>
            <a:p>
              <a:pPr algn="dist"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小标题</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cxnSp>
          <p:nvCxnSpPr>
            <p:cNvPr id="6" name="直接连接符 5"/>
            <p:cNvCxnSpPr/>
            <p:nvPr/>
          </p:nvCxnSpPr>
          <p:spPr>
            <a:xfrm flipH="1">
              <a:off x="13425" y="5858"/>
              <a:ext cx="990" cy="0"/>
            </a:xfrm>
            <a:prstGeom prst="line">
              <a:avLst/>
            </a:prstGeom>
            <a:ln w="12700">
              <a:solidFill>
                <a:srgbClr val="1F4E79"/>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8268335" y="2557780"/>
            <a:ext cx="2419350" cy="1710055"/>
            <a:chOff x="10785" y="5058"/>
            <a:chExt cx="3810" cy="2693"/>
          </a:xfrm>
        </p:grpSpPr>
        <p:sp>
          <p:nvSpPr>
            <p:cNvPr id="9" name="文本框 8"/>
            <p:cNvSpPr txBox="1"/>
            <p:nvPr/>
          </p:nvSpPr>
          <p:spPr>
            <a:xfrm>
              <a:off x="10785" y="6097"/>
              <a:ext cx="3810" cy="165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10" name="文本框 9"/>
            <p:cNvSpPr txBox="1"/>
            <p:nvPr/>
          </p:nvSpPr>
          <p:spPr>
            <a:xfrm>
              <a:off x="10785" y="5058"/>
              <a:ext cx="1581" cy="710"/>
            </a:xfrm>
            <a:prstGeom prst="rect">
              <a:avLst/>
            </a:prstGeom>
            <a:noFill/>
          </p:spPr>
          <p:txBody>
            <a:bodyPr wrap="square" rtlCol="0" anchor="t">
              <a:spAutoFit/>
            </a:bodyPr>
            <a:p>
              <a:pPr algn="dist"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小标题</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cxnSp>
          <p:nvCxnSpPr>
            <p:cNvPr id="11" name="直接连接符 10"/>
            <p:cNvCxnSpPr/>
            <p:nvPr/>
          </p:nvCxnSpPr>
          <p:spPr>
            <a:xfrm flipH="1">
              <a:off x="13425" y="5858"/>
              <a:ext cx="990" cy="0"/>
            </a:xfrm>
            <a:prstGeom prst="line">
              <a:avLst/>
            </a:prstGeom>
            <a:ln w="12700">
              <a:solidFill>
                <a:srgbClr val="1F4E79"/>
              </a:solidFill>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a:off x="1506855" y="4792980"/>
            <a:ext cx="9530715" cy="0"/>
          </a:xfrm>
          <a:prstGeom prst="line">
            <a:avLst/>
          </a:prstGeom>
          <a:ln w="12700">
            <a:solidFill>
              <a:srgbClr val="1F4E79"/>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272530" y="5201920"/>
            <a:ext cx="0" cy="834390"/>
          </a:xfrm>
          <a:prstGeom prst="line">
            <a:avLst/>
          </a:prstGeom>
          <a:ln w="12700">
            <a:solidFill>
              <a:srgbClr val="1F4E79"/>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rot="0">
            <a:off x="1550035" y="5111750"/>
            <a:ext cx="3962400" cy="1050290"/>
            <a:chOff x="2703" y="8107"/>
            <a:chExt cx="6240" cy="1654"/>
          </a:xfrm>
        </p:grpSpPr>
        <p:sp>
          <p:nvSpPr>
            <p:cNvPr id="20" name="文本框 19"/>
            <p:cNvSpPr txBox="1"/>
            <p:nvPr/>
          </p:nvSpPr>
          <p:spPr>
            <a:xfrm>
              <a:off x="4409" y="8107"/>
              <a:ext cx="4534" cy="165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grpSp>
          <p:nvGrpSpPr>
            <p:cNvPr id="32" name="组合 31"/>
            <p:cNvGrpSpPr/>
            <p:nvPr/>
          </p:nvGrpSpPr>
          <p:grpSpPr>
            <a:xfrm>
              <a:off x="2703" y="8250"/>
              <a:ext cx="1368" cy="1368"/>
              <a:chOff x="11073" y="3543"/>
              <a:chExt cx="1368" cy="1368"/>
            </a:xfrm>
          </p:grpSpPr>
          <p:sp>
            <p:nvSpPr>
              <p:cNvPr id="31" name="椭圆 30"/>
              <p:cNvSpPr/>
              <p:nvPr/>
            </p:nvSpPr>
            <p:spPr>
              <a:xfrm flipH="1">
                <a:off x="11073" y="3543"/>
                <a:ext cx="1368" cy="1368"/>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9" name="文本框 38"/>
              <p:cNvSpPr txBox="1"/>
              <p:nvPr/>
            </p:nvSpPr>
            <p:spPr>
              <a:xfrm>
                <a:off x="11115" y="3903"/>
                <a:ext cx="1283" cy="647"/>
              </a:xfrm>
              <a:prstGeom prst="rect">
                <a:avLst/>
              </a:prstGeom>
              <a:noFill/>
            </p:spPr>
            <p:txBody>
              <a:bodyPr wrap="square" rtlCol="0" anchor="t">
                <a:spAutoFit/>
              </a:bodyPr>
              <a:p>
                <a:pPr algn="dist" fontAlgn="auto">
                  <a:lnSpc>
                    <a:spcPct val="130000"/>
                  </a:lnSpc>
                </a:pPr>
                <a:r>
                  <a:rPr lang="zh-CN" altLang="en-US" sz="1600"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sz="1600"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grpSp>
      </p:grpSp>
      <p:grpSp>
        <p:nvGrpSpPr>
          <p:cNvPr id="40" name="组合 39"/>
          <p:cNvGrpSpPr/>
          <p:nvPr/>
        </p:nvGrpSpPr>
        <p:grpSpPr>
          <a:xfrm rot="0">
            <a:off x="7032625" y="5111115"/>
            <a:ext cx="3962400" cy="1050290"/>
            <a:chOff x="2703" y="8107"/>
            <a:chExt cx="6240" cy="1654"/>
          </a:xfrm>
        </p:grpSpPr>
        <p:sp>
          <p:nvSpPr>
            <p:cNvPr id="41" name="文本框 40"/>
            <p:cNvSpPr txBox="1"/>
            <p:nvPr/>
          </p:nvSpPr>
          <p:spPr>
            <a:xfrm>
              <a:off x="4409" y="8107"/>
              <a:ext cx="4534" cy="165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grpSp>
          <p:nvGrpSpPr>
            <p:cNvPr id="42" name="组合 41"/>
            <p:cNvGrpSpPr/>
            <p:nvPr/>
          </p:nvGrpSpPr>
          <p:grpSpPr>
            <a:xfrm>
              <a:off x="2703" y="8250"/>
              <a:ext cx="1368" cy="1368"/>
              <a:chOff x="11073" y="3543"/>
              <a:chExt cx="1368" cy="1368"/>
            </a:xfrm>
          </p:grpSpPr>
          <p:sp>
            <p:nvSpPr>
              <p:cNvPr id="43" name="椭圆 42"/>
              <p:cNvSpPr/>
              <p:nvPr/>
            </p:nvSpPr>
            <p:spPr>
              <a:xfrm flipH="1">
                <a:off x="11073" y="3543"/>
                <a:ext cx="1368" cy="1368"/>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4" name="文本框 43"/>
              <p:cNvSpPr txBox="1"/>
              <p:nvPr/>
            </p:nvSpPr>
            <p:spPr>
              <a:xfrm>
                <a:off x="11115" y="3903"/>
                <a:ext cx="1283" cy="647"/>
              </a:xfrm>
              <a:prstGeom prst="rect">
                <a:avLst/>
              </a:prstGeom>
              <a:noFill/>
            </p:spPr>
            <p:txBody>
              <a:bodyPr wrap="square" rtlCol="0" anchor="t">
                <a:spAutoFit/>
              </a:bodyPr>
              <a:p>
                <a:pPr algn="dist" fontAlgn="auto">
                  <a:lnSpc>
                    <a:spcPct val="130000"/>
                  </a:lnSpc>
                </a:pPr>
                <a:r>
                  <a:rPr lang="zh-CN" altLang="en-US" sz="1600" dirty="0">
                    <a:solidFill>
                      <a:schemeClr val="bg1"/>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sz="1600" dirty="0">
                  <a:solidFill>
                    <a:schemeClr val="bg1"/>
                  </a:solidFill>
                  <a:latin typeface="Source Han Sans Medium" panose="020B0600000000000000" charset="-122"/>
                  <a:ea typeface="Source Han Sans Medium" panose="020B0600000000000000" charset="-122"/>
                  <a:sym typeface="宋体" panose="02010600030101010101" pitchFamily="2" charset="-122"/>
                </a:endParaRPr>
              </a:p>
            </p:txBody>
          </p:sp>
        </p:grpSp>
      </p:grpSp>
      <p:sp>
        <p:nvSpPr>
          <p:cNvPr id="47" name="矩形 46"/>
          <p:cNvSpPr/>
          <p:nvPr/>
        </p:nvSpPr>
        <p:spPr>
          <a:xfrm rot="16200000" flipV="1">
            <a:off x="11112915" y="-3132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8" name="矩形 47"/>
          <p:cNvSpPr/>
          <p:nvPr/>
        </p:nvSpPr>
        <p:spPr>
          <a:xfrm rot="16200000" flipV="1">
            <a:off x="10252955" y="23998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8" name="图片 67" descr="success-3593960"/>
          <p:cNvPicPr>
            <a:picLocks noChangeAspect="1"/>
          </p:cNvPicPr>
          <p:nvPr/>
        </p:nvPicPr>
        <p:blipFill>
          <a:blip r:embed="rId1"/>
          <a:srcRect l="74513" t="50480"/>
          <a:stretch>
            <a:fillRect/>
          </a:stretch>
        </p:blipFill>
        <p:spPr>
          <a:xfrm flipV="1">
            <a:off x="0" y="4392930"/>
            <a:ext cx="836930" cy="950595"/>
          </a:xfrm>
          <a:prstGeom prst="rect">
            <a:avLst/>
          </a:prstGeom>
        </p:spPr>
      </p:pic>
      <p:pic>
        <p:nvPicPr>
          <p:cNvPr id="54" name="图片 53" descr="success-3593960"/>
          <p:cNvPicPr>
            <a:picLocks noChangeAspect="1"/>
          </p:cNvPicPr>
          <p:nvPr/>
        </p:nvPicPr>
        <p:blipFill>
          <a:blip r:embed="rId1"/>
          <a:srcRect l="24230"/>
          <a:stretch>
            <a:fillRect/>
          </a:stretch>
        </p:blipFill>
        <p:spPr>
          <a:xfrm flipH="1">
            <a:off x="8478520" y="1527810"/>
            <a:ext cx="3713480" cy="2865120"/>
          </a:xfrm>
          <a:custGeom>
            <a:avLst/>
            <a:gdLst/>
            <a:ahLst/>
            <a:cxnLst>
              <a:cxn ang="3">
                <a:pos x="hc" y="t"/>
              </a:cxn>
              <a:cxn ang="cd2">
                <a:pos x="l" y="vc"/>
              </a:cxn>
              <a:cxn ang="cd4">
                <a:pos x="hc" y="b"/>
              </a:cxn>
              <a:cxn ang="0">
                <a:pos x="r" y="vc"/>
              </a:cxn>
            </a:cxnLst>
            <a:rect l="l" t="t" r="r" b="b"/>
            <a:pathLst>
              <a:path w="6323" h="4877">
                <a:moveTo>
                  <a:pt x="0" y="0"/>
                </a:moveTo>
                <a:lnTo>
                  <a:pt x="6323" y="0"/>
                </a:lnTo>
                <a:lnTo>
                  <a:pt x="6323" y="4877"/>
                </a:lnTo>
                <a:lnTo>
                  <a:pt x="0" y="4877"/>
                </a:lnTo>
                <a:lnTo>
                  <a:pt x="0" y="0"/>
                </a:lnTo>
                <a:close/>
              </a:path>
            </a:pathLst>
          </a:custGeom>
        </p:spPr>
      </p:pic>
      <p:sp>
        <p:nvSpPr>
          <p:cNvPr id="50" name="文本框 49"/>
          <p:cNvSpPr txBox="1"/>
          <p:nvPr/>
        </p:nvSpPr>
        <p:spPr>
          <a:xfrm>
            <a:off x="1376680" y="704215"/>
            <a:ext cx="2213610" cy="460375"/>
          </a:xfrm>
          <a:prstGeom prst="rect">
            <a:avLst/>
          </a:prstGeom>
          <a:noFill/>
        </p:spPr>
        <p:txBody>
          <a:bodyPr wrap="square" rtlCol="0" anchor="t">
            <a:spAutoFit/>
          </a:bodyPr>
          <a:p>
            <a:pPr algn="dist"/>
            <a:r>
              <a:rPr lang="zh-CN" altLang="en-US" sz="2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最新工作计划</a:t>
            </a:r>
            <a:endParaRPr lang="zh-CN" altLang="en-US" sz="24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25" name="任意多边形 24"/>
          <p:cNvSpPr/>
          <p:nvPr/>
        </p:nvSpPr>
        <p:spPr>
          <a:xfrm rot="5400000" flipH="1" flipV="1">
            <a:off x="833120" y="748665"/>
            <a:ext cx="460375" cy="371475"/>
          </a:xfrm>
          <a:custGeom>
            <a:avLst/>
            <a:gdLst/>
            <a:ahLst/>
            <a:cxnLst>
              <a:cxn ang="3">
                <a:pos x="hc" y="t"/>
              </a:cxn>
              <a:cxn ang="cd2">
                <a:pos x="l" y="vc"/>
              </a:cxn>
              <a:cxn ang="cd4">
                <a:pos x="hc" y="b"/>
              </a:cxn>
              <a:cxn ang="0">
                <a:pos x="r" y="vc"/>
              </a:cxn>
            </a:cxnLst>
            <a:rect l="l" t="t" r="r" b="b"/>
            <a:pathLst>
              <a:path w="1088" h="1885">
                <a:moveTo>
                  <a:pt x="0" y="0"/>
                </a:moveTo>
                <a:lnTo>
                  <a:pt x="1088" y="0"/>
                </a:lnTo>
                <a:lnTo>
                  <a:pt x="1088" y="1885"/>
                </a:lnTo>
                <a:lnTo>
                  <a:pt x="544" y="1341"/>
                </a:lnTo>
                <a:lnTo>
                  <a:pt x="0" y="1885"/>
                </a:lnTo>
                <a:lnTo>
                  <a:pt x="0" y="0"/>
                </a:lnTo>
                <a:close/>
              </a:path>
            </a:pathLst>
          </a:cu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nvGrpSpPr>
          <p:cNvPr id="14" name="组合 13"/>
          <p:cNvGrpSpPr/>
          <p:nvPr/>
        </p:nvGrpSpPr>
        <p:grpSpPr>
          <a:xfrm>
            <a:off x="9283065" y="4392930"/>
            <a:ext cx="3674110" cy="1935480"/>
            <a:chOff x="4084" y="4676"/>
            <a:chExt cx="2380" cy="824"/>
          </a:xfrm>
        </p:grpSpPr>
        <p:sp>
          <p:nvSpPr>
            <p:cNvPr id="13" name="平行四边形 12"/>
            <p:cNvSpPr/>
            <p:nvPr/>
          </p:nvSpPr>
          <p:spPr>
            <a:xfrm>
              <a:off x="4108" y="4676"/>
              <a:ext cx="2356" cy="824"/>
            </a:xfrm>
            <a:prstGeom prst="parallelogram">
              <a:avLst>
                <a:gd name="adj" fmla="val 528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4" name="平行四边形 23"/>
            <p:cNvSpPr/>
            <p:nvPr/>
          </p:nvSpPr>
          <p:spPr>
            <a:xfrm>
              <a:off x="4084" y="4676"/>
              <a:ext cx="2356" cy="824"/>
            </a:xfrm>
            <a:prstGeom prst="parallelogram">
              <a:avLst>
                <a:gd name="adj" fmla="val 52851"/>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3" name="平行四边形 22"/>
            <p:cNvSpPr/>
            <p:nvPr/>
          </p:nvSpPr>
          <p:spPr>
            <a:xfrm>
              <a:off x="4108" y="4676"/>
              <a:ext cx="2356" cy="824"/>
            </a:xfrm>
            <a:prstGeom prst="parallelogram">
              <a:avLst>
                <a:gd name="adj" fmla="val 52851"/>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sp>
        <p:nvSpPr>
          <p:cNvPr id="55" name="矩形 54"/>
          <p:cNvSpPr/>
          <p:nvPr/>
        </p:nvSpPr>
        <p:spPr>
          <a:xfrm rot="16200000" flipV="1">
            <a:off x="3387090" y="1955800"/>
            <a:ext cx="984885" cy="7759700"/>
          </a:xfrm>
          <a:prstGeom prst="rect">
            <a:avLst/>
          </a:prstGeom>
          <a:gradFill>
            <a:gsLst>
              <a:gs pos="0">
                <a:srgbClr val="A6A6A6">
                  <a:alpha val="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5" name="文本框 44"/>
          <p:cNvSpPr txBox="1"/>
          <p:nvPr/>
        </p:nvSpPr>
        <p:spPr>
          <a:xfrm>
            <a:off x="1534160" y="2522855"/>
            <a:ext cx="6010910" cy="105092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8" name="文本框 7"/>
          <p:cNvSpPr txBox="1"/>
          <p:nvPr/>
        </p:nvSpPr>
        <p:spPr>
          <a:xfrm>
            <a:off x="1534160" y="3878580"/>
            <a:ext cx="5279390" cy="73088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61" name="等腰三角形 60"/>
          <p:cNvSpPr/>
          <p:nvPr/>
        </p:nvSpPr>
        <p:spPr>
          <a:xfrm flipV="1">
            <a:off x="11623675" y="279400"/>
            <a:ext cx="1251585" cy="1310640"/>
          </a:xfrm>
          <a:prstGeom prst="triangle">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等腰三角形 61"/>
          <p:cNvSpPr/>
          <p:nvPr/>
        </p:nvSpPr>
        <p:spPr>
          <a:xfrm flipV="1">
            <a:off x="11705590" y="279400"/>
            <a:ext cx="1251585" cy="1310640"/>
          </a:xfrm>
          <a:prstGeom prst="triangl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 name="图片 53" descr="success-3593960"/>
          <p:cNvPicPr>
            <a:picLocks noChangeAspect="1"/>
          </p:cNvPicPr>
          <p:nvPr/>
        </p:nvPicPr>
        <p:blipFill>
          <a:blip r:embed="rId1"/>
          <a:srcRect l="24230"/>
          <a:stretch>
            <a:fillRect/>
          </a:stretch>
        </p:blipFill>
        <p:spPr>
          <a:xfrm>
            <a:off x="0" y="3241675"/>
            <a:ext cx="4015105" cy="3096895"/>
          </a:xfrm>
          <a:custGeom>
            <a:avLst/>
            <a:gdLst/>
            <a:ahLst/>
            <a:cxnLst>
              <a:cxn ang="3">
                <a:pos x="hc" y="t"/>
              </a:cxn>
              <a:cxn ang="cd2">
                <a:pos x="l" y="vc"/>
              </a:cxn>
              <a:cxn ang="cd4">
                <a:pos x="hc" y="b"/>
              </a:cxn>
              <a:cxn ang="0">
                <a:pos x="r" y="vc"/>
              </a:cxn>
            </a:cxnLst>
            <a:rect l="l" t="t" r="r" b="b"/>
            <a:pathLst>
              <a:path w="6323" h="4877">
                <a:moveTo>
                  <a:pt x="0" y="0"/>
                </a:moveTo>
                <a:lnTo>
                  <a:pt x="6323" y="0"/>
                </a:lnTo>
                <a:lnTo>
                  <a:pt x="6323" y="4877"/>
                </a:lnTo>
                <a:lnTo>
                  <a:pt x="0" y="4877"/>
                </a:lnTo>
                <a:lnTo>
                  <a:pt x="0" y="0"/>
                </a:lnTo>
                <a:close/>
              </a:path>
            </a:pathLst>
          </a:custGeom>
        </p:spPr>
      </p:pic>
      <p:sp>
        <p:nvSpPr>
          <p:cNvPr id="67" name="文本框 9"/>
          <p:cNvSpPr txBox="1"/>
          <p:nvPr/>
        </p:nvSpPr>
        <p:spPr>
          <a:xfrm>
            <a:off x="4733290" y="2767965"/>
            <a:ext cx="5128260" cy="1322070"/>
          </a:xfrm>
          <a:prstGeom prst="rect">
            <a:avLst/>
          </a:prstGeom>
          <a:noFill/>
          <a:ln w="9525">
            <a:noFill/>
          </a:ln>
        </p:spPr>
        <p:txBody>
          <a:bodyPr wrap="square">
            <a:spAutoFit/>
          </a:bodyPr>
          <a:p>
            <a:pPr algn="dist"/>
            <a:r>
              <a:rPr lang="zh-CN" altLang="en-US" sz="8000" dirty="0">
                <a:solidFill>
                  <a:schemeClr val="accent1">
                    <a:lumMod val="50000"/>
                  </a:schemeClr>
                </a:solidFill>
                <a:effectLst/>
                <a:latin typeface="Source Han Sans Bold" panose="020B0800000000000000" pitchFamily="34" charset="-122"/>
                <a:ea typeface="Source Han Sans Bold" panose="020B0800000000000000" pitchFamily="34" charset="-122"/>
              </a:rPr>
              <a:t>感谢聆听</a:t>
            </a:r>
            <a:endParaRPr lang="zh-CN" altLang="en-US" sz="8000" dirty="0">
              <a:solidFill>
                <a:schemeClr val="accent1">
                  <a:lumMod val="50000"/>
                </a:schemeClr>
              </a:solidFill>
              <a:effectLst/>
              <a:latin typeface="Source Han Sans Bold" panose="020B0800000000000000" pitchFamily="34" charset="-122"/>
              <a:ea typeface="Source Han Sans Bold" panose="020B0800000000000000" pitchFamily="34" charset="-122"/>
            </a:endParaRPr>
          </a:p>
        </p:txBody>
      </p:sp>
      <p:pic>
        <p:nvPicPr>
          <p:cNvPr id="68" name="图片 67" descr="success-3593960"/>
          <p:cNvPicPr>
            <a:picLocks noChangeAspect="1"/>
          </p:cNvPicPr>
          <p:nvPr/>
        </p:nvPicPr>
        <p:blipFill>
          <a:blip r:embed="rId1"/>
          <a:srcRect l="74513" t="50480"/>
          <a:stretch>
            <a:fillRect/>
          </a:stretch>
        </p:blipFill>
        <p:spPr>
          <a:xfrm flipH="1">
            <a:off x="10546715" y="0"/>
            <a:ext cx="1645285" cy="1868170"/>
          </a:xfrm>
          <a:prstGeom prst="rect">
            <a:avLst/>
          </a:prstGeom>
        </p:spPr>
      </p:pic>
      <p:sp>
        <p:nvSpPr>
          <p:cNvPr id="56" name="等腰三角形 55"/>
          <p:cNvSpPr/>
          <p:nvPr/>
        </p:nvSpPr>
        <p:spPr>
          <a:xfrm flipV="1">
            <a:off x="1807845" y="0"/>
            <a:ext cx="1061720" cy="914400"/>
          </a:xfrm>
          <a:prstGeom prst="triangl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5" name="等腰三角形 54"/>
          <p:cNvSpPr/>
          <p:nvPr/>
        </p:nvSpPr>
        <p:spPr>
          <a:xfrm flipV="1">
            <a:off x="1889760" y="0"/>
            <a:ext cx="1061720" cy="914400"/>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 name="等腰三角形 4"/>
          <p:cNvSpPr/>
          <p:nvPr/>
        </p:nvSpPr>
        <p:spPr>
          <a:xfrm>
            <a:off x="10013315" y="5943600"/>
            <a:ext cx="1061720" cy="914400"/>
          </a:xfrm>
          <a:prstGeom prst="triangl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 name="等腰三角形 5"/>
          <p:cNvSpPr/>
          <p:nvPr/>
        </p:nvSpPr>
        <p:spPr>
          <a:xfrm>
            <a:off x="10095230" y="5943600"/>
            <a:ext cx="1061720" cy="914400"/>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1" name="等腰三角形 60"/>
          <p:cNvSpPr/>
          <p:nvPr/>
        </p:nvSpPr>
        <p:spPr>
          <a:xfrm flipV="1">
            <a:off x="-706120" y="914400"/>
            <a:ext cx="1251585" cy="1310640"/>
          </a:xfrm>
          <a:prstGeom prst="triangle">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等腰三角形 61"/>
          <p:cNvSpPr/>
          <p:nvPr/>
        </p:nvSpPr>
        <p:spPr>
          <a:xfrm flipV="1">
            <a:off x="-624205" y="914400"/>
            <a:ext cx="1251585" cy="1310640"/>
          </a:xfrm>
          <a:prstGeom prst="triangl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等腰三角形 6"/>
          <p:cNvSpPr/>
          <p:nvPr/>
        </p:nvSpPr>
        <p:spPr>
          <a:xfrm>
            <a:off x="11581765" y="5140325"/>
            <a:ext cx="1251585" cy="1310640"/>
          </a:xfrm>
          <a:prstGeom prst="triangle">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等腰三角形 7"/>
          <p:cNvSpPr/>
          <p:nvPr/>
        </p:nvSpPr>
        <p:spPr>
          <a:xfrm>
            <a:off x="11663680" y="5140325"/>
            <a:ext cx="1251585" cy="1310640"/>
          </a:xfrm>
          <a:prstGeom prst="triangl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8324850" y="1035050"/>
            <a:ext cx="1223010" cy="1223010"/>
          </a:xfrm>
          <a:prstGeom prst="ellips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pic>
        <p:nvPicPr>
          <p:cNvPr id="54" name="图片 53" descr="success-3593960"/>
          <p:cNvPicPr>
            <a:picLocks noChangeAspect="1"/>
          </p:cNvPicPr>
          <p:nvPr/>
        </p:nvPicPr>
        <p:blipFill>
          <a:blip r:embed="rId1"/>
          <a:stretch>
            <a:fillRect/>
          </a:stretch>
        </p:blipFill>
        <p:spPr>
          <a:xfrm>
            <a:off x="7512050" y="3437255"/>
            <a:ext cx="4298950" cy="2512695"/>
          </a:xfrm>
          <a:prstGeom prst="rect">
            <a:avLst/>
          </a:prstGeom>
        </p:spPr>
      </p:pic>
      <p:sp>
        <p:nvSpPr>
          <p:cNvPr id="55" name="矩形 54"/>
          <p:cNvSpPr/>
          <p:nvPr/>
        </p:nvSpPr>
        <p:spPr>
          <a:xfrm rot="16200000" flipV="1">
            <a:off x="3968750" y="997585"/>
            <a:ext cx="984885" cy="8919210"/>
          </a:xfrm>
          <a:prstGeom prst="rect">
            <a:avLst/>
          </a:prstGeom>
          <a:gradFill>
            <a:gsLst>
              <a:gs pos="53000">
                <a:srgbClr val="0065B3">
                  <a:alpha val="36000"/>
                </a:srgbClr>
              </a:gs>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6" name="等腰三角形 55"/>
          <p:cNvSpPr/>
          <p:nvPr/>
        </p:nvSpPr>
        <p:spPr>
          <a:xfrm flipV="1">
            <a:off x="1807845" y="0"/>
            <a:ext cx="1061720" cy="914400"/>
          </a:xfrm>
          <a:prstGeom prst="triangl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 name="等腰三角形 3"/>
          <p:cNvSpPr/>
          <p:nvPr/>
        </p:nvSpPr>
        <p:spPr>
          <a:xfrm flipV="1">
            <a:off x="1889760" y="0"/>
            <a:ext cx="1061720" cy="914400"/>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1" name="等腰三角形 60"/>
          <p:cNvSpPr/>
          <p:nvPr/>
        </p:nvSpPr>
        <p:spPr>
          <a:xfrm flipV="1">
            <a:off x="640080" y="319405"/>
            <a:ext cx="572135" cy="599440"/>
          </a:xfrm>
          <a:prstGeom prst="triangle">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等腰三角形 61"/>
          <p:cNvSpPr/>
          <p:nvPr/>
        </p:nvSpPr>
        <p:spPr>
          <a:xfrm flipV="1">
            <a:off x="721995" y="319405"/>
            <a:ext cx="572135" cy="599440"/>
          </a:xfrm>
          <a:prstGeom prst="triangl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文本框 9"/>
          <p:cNvSpPr txBox="1"/>
          <p:nvPr/>
        </p:nvSpPr>
        <p:spPr>
          <a:xfrm>
            <a:off x="1807845" y="2875280"/>
            <a:ext cx="5571490" cy="1106805"/>
          </a:xfrm>
          <a:prstGeom prst="rect">
            <a:avLst/>
          </a:prstGeom>
          <a:noFill/>
          <a:ln w="9525">
            <a:noFill/>
          </a:ln>
        </p:spPr>
        <p:txBody>
          <a:bodyPr wrap="square">
            <a:spAutoFit/>
          </a:bodyPr>
          <a:p>
            <a:pPr algn="dist"/>
            <a:r>
              <a:rPr lang="zh-CN" altLang="en-US" sz="6600" dirty="0">
                <a:solidFill>
                  <a:schemeClr val="accent1">
                    <a:lumMod val="50000"/>
                  </a:schemeClr>
                </a:solidFill>
                <a:effectLst/>
                <a:latin typeface="Source Han Sans Bold" panose="020B0800000000000000" pitchFamily="34" charset="-122"/>
                <a:ea typeface="Source Han Sans Bold" panose="020B0800000000000000" pitchFamily="34" charset="-122"/>
              </a:rPr>
              <a:t>项目背景分析</a:t>
            </a:r>
            <a:endParaRPr lang="zh-CN" altLang="en-US" sz="6600" dirty="0">
              <a:solidFill>
                <a:schemeClr val="accent1">
                  <a:lumMod val="50000"/>
                </a:schemeClr>
              </a:solidFill>
              <a:effectLst/>
              <a:latin typeface="Source Han Sans Bold" panose="020B0800000000000000" pitchFamily="34" charset="-122"/>
              <a:ea typeface="Source Han Sans Bold" panose="020B0800000000000000" pitchFamily="34" charset="-122"/>
            </a:endParaRPr>
          </a:p>
        </p:txBody>
      </p:sp>
      <p:sp>
        <p:nvSpPr>
          <p:cNvPr id="27" name="矩形 26"/>
          <p:cNvSpPr/>
          <p:nvPr/>
        </p:nvSpPr>
        <p:spPr>
          <a:xfrm rot="16200000" flipV="1">
            <a:off x="11112915" y="-3132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8" name="矩形 27"/>
          <p:cNvSpPr/>
          <p:nvPr/>
        </p:nvSpPr>
        <p:spPr>
          <a:xfrm rot="16200000" flipV="1">
            <a:off x="10252955" y="23998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 name="椭圆 4"/>
          <p:cNvSpPr/>
          <p:nvPr/>
        </p:nvSpPr>
        <p:spPr>
          <a:xfrm>
            <a:off x="8380095" y="1078865"/>
            <a:ext cx="1223010" cy="1223010"/>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0" name="文本框 49"/>
          <p:cNvSpPr txBox="1"/>
          <p:nvPr/>
        </p:nvSpPr>
        <p:spPr>
          <a:xfrm>
            <a:off x="6856095" y="1448435"/>
            <a:ext cx="2580640" cy="768350"/>
          </a:xfrm>
          <a:prstGeom prst="rect">
            <a:avLst/>
          </a:prstGeom>
          <a:noFill/>
        </p:spPr>
        <p:txBody>
          <a:bodyPr wrap="square" rtlCol="0" anchor="t">
            <a:spAutoFit/>
          </a:bodyPr>
          <a:p>
            <a:pPr algn="ctr"/>
            <a:r>
              <a:rPr lang="en-US" altLang="zh-CN" sz="4400" dirty="0">
                <a:solidFill>
                  <a:srgbClr val="1F4E79"/>
                </a:solidFill>
                <a:uFillTx/>
                <a:latin typeface="Source Han Sans Medium" panose="020B0600000000000000" charset="-122"/>
                <a:ea typeface="Source Han Sans Medium" panose="020B0600000000000000" charset="-122"/>
                <a:cs typeface="Source Han Sans Normal" panose="020B0400000000000000" charset="-122"/>
                <a:sym typeface="+mn-ea"/>
              </a:rPr>
              <a:t>Part</a:t>
            </a:r>
            <a:r>
              <a:rPr lang="en-US" altLang="zh-CN" sz="4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  </a:t>
            </a:r>
            <a:r>
              <a:rPr lang="en-US" altLang="zh-CN" sz="4400" dirty="0">
                <a:solidFill>
                  <a:schemeClr val="bg1"/>
                </a:solidFill>
                <a:uFillTx/>
                <a:latin typeface="Source Han Sans Medium" panose="020B0600000000000000" charset="-122"/>
                <a:ea typeface="Source Han Sans Medium" panose="020B0600000000000000" charset="-122"/>
                <a:cs typeface="Source Han Sans Normal" panose="020B0400000000000000" charset="-122"/>
                <a:sym typeface="+mn-ea"/>
              </a:rPr>
              <a:t>01</a:t>
            </a:r>
            <a:endParaRPr lang="en-US" altLang="zh-CN" sz="4400" b="1" dirty="0">
              <a:solidFill>
                <a:schemeClr val="bg1"/>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9" name="矩形 8"/>
          <p:cNvSpPr/>
          <p:nvPr/>
        </p:nvSpPr>
        <p:spPr>
          <a:xfrm rot="16200000" flipV="1">
            <a:off x="1347250" y="59287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0" name="矩形 9"/>
          <p:cNvSpPr/>
          <p:nvPr/>
        </p:nvSpPr>
        <p:spPr>
          <a:xfrm rot="16200000" flipV="1">
            <a:off x="487290" y="648203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success-3593960"/>
          <p:cNvPicPr>
            <a:picLocks noChangeAspect="1"/>
          </p:cNvPicPr>
          <p:nvPr/>
        </p:nvPicPr>
        <p:blipFill>
          <a:blip r:embed="rId1"/>
          <a:srcRect l="74513" t="50480"/>
          <a:stretch>
            <a:fillRect/>
          </a:stretch>
        </p:blipFill>
        <p:spPr>
          <a:xfrm flipH="1" flipV="1">
            <a:off x="8801100" y="1164590"/>
            <a:ext cx="1144905" cy="1299845"/>
          </a:xfrm>
          <a:prstGeom prst="rect">
            <a:avLst/>
          </a:prstGeom>
        </p:spPr>
      </p:pic>
      <p:pic>
        <p:nvPicPr>
          <p:cNvPr id="68" name="图片 67" descr="success-3593960"/>
          <p:cNvPicPr>
            <a:picLocks noChangeAspect="1"/>
          </p:cNvPicPr>
          <p:nvPr/>
        </p:nvPicPr>
        <p:blipFill>
          <a:blip r:embed="rId1"/>
          <a:srcRect l="74513" t="50480"/>
          <a:stretch>
            <a:fillRect/>
          </a:stretch>
        </p:blipFill>
        <p:spPr>
          <a:xfrm flipH="1" flipV="1">
            <a:off x="11047095" y="5558155"/>
            <a:ext cx="1144905" cy="1299845"/>
          </a:xfrm>
          <a:prstGeom prst="rect">
            <a:avLst/>
          </a:prstGeom>
        </p:spPr>
      </p:pic>
      <p:sp>
        <p:nvSpPr>
          <p:cNvPr id="50" name="文本框 49"/>
          <p:cNvSpPr txBox="1"/>
          <p:nvPr/>
        </p:nvSpPr>
        <p:spPr>
          <a:xfrm>
            <a:off x="1376680" y="704215"/>
            <a:ext cx="2213610" cy="460375"/>
          </a:xfrm>
          <a:prstGeom prst="rect">
            <a:avLst/>
          </a:prstGeom>
          <a:noFill/>
        </p:spPr>
        <p:txBody>
          <a:bodyPr wrap="square" rtlCol="0" anchor="t">
            <a:spAutoFit/>
          </a:bodyPr>
          <a:p>
            <a:pPr algn="dist"/>
            <a:r>
              <a:rPr lang="zh-CN" altLang="en-US" sz="2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项目背景解析</a:t>
            </a:r>
            <a:endParaRPr lang="zh-CN" altLang="en-US" sz="24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25" name="任意多边形 24"/>
          <p:cNvSpPr/>
          <p:nvPr/>
        </p:nvSpPr>
        <p:spPr>
          <a:xfrm rot="5400000" flipH="1" flipV="1">
            <a:off x="833120" y="748665"/>
            <a:ext cx="460375" cy="371475"/>
          </a:xfrm>
          <a:custGeom>
            <a:avLst/>
            <a:gdLst/>
            <a:ahLst/>
            <a:cxnLst>
              <a:cxn ang="3">
                <a:pos x="hc" y="t"/>
              </a:cxn>
              <a:cxn ang="cd2">
                <a:pos x="l" y="vc"/>
              </a:cxn>
              <a:cxn ang="cd4">
                <a:pos x="hc" y="b"/>
              </a:cxn>
              <a:cxn ang="0">
                <a:pos x="r" y="vc"/>
              </a:cxn>
            </a:cxnLst>
            <a:rect l="l" t="t" r="r" b="b"/>
            <a:pathLst>
              <a:path w="1088" h="1885">
                <a:moveTo>
                  <a:pt x="0" y="0"/>
                </a:moveTo>
                <a:lnTo>
                  <a:pt x="1088" y="0"/>
                </a:lnTo>
                <a:lnTo>
                  <a:pt x="1088" y="1885"/>
                </a:lnTo>
                <a:lnTo>
                  <a:pt x="544" y="1341"/>
                </a:lnTo>
                <a:lnTo>
                  <a:pt x="0" y="1885"/>
                </a:lnTo>
                <a:lnTo>
                  <a:pt x="0" y="0"/>
                </a:lnTo>
                <a:close/>
              </a:path>
            </a:pathLst>
          </a:cu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4" name="平行四边形 23"/>
          <p:cNvSpPr/>
          <p:nvPr/>
        </p:nvSpPr>
        <p:spPr>
          <a:xfrm>
            <a:off x="7557135" y="0"/>
            <a:ext cx="6123940" cy="6858000"/>
          </a:xfrm>
          <a:prstGeom prst="parallelogram">
            <a:avLst>
              <a:gd name="adj" fmla="val 52851"/>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3" name="平行四边形 22"/>
          <p:cNvSpPr/>
          <p:nvPr/>
        </p:nvSpPr>
        <p:spPr>
          <a:xfrm>
            <a:off x="7618730" y="0"/>
            <a:ext cx="6123940" cy="6858000"/>
          </a:xfrm>
          <a:prstGeom prst="parallelogram">
            <a:avLst>
              <a:gd name="adj" fmla="val 52851"/>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04" name="矩形 203"/>
          <p:cNvSpPr/>
          <p:nvPr/>
        </p:nvSpPr>
        <p:spPr>
          <a:xfrm>
            <a:off x="7941945" y="2205355"/>
            <a:ext cx="2514600" cy="3361055"/>
          </a:xfrm>
          <a:prstGeom prst="rect">
            <a:avLst/>
          </a:prstGeom>
          <a:blipFill rotWithShape="1">
            <a:blip r:embed="rId2"/>
            <a:tile tx="0" ty="0" sx="90000" sy="90000" flip="none" algn="ctr"/>
          </a:blip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文本框 44"/>
          <p:cNvSpPr txBox="1"/>
          <p:nvPr/>
        </p:nvSpPr>
        <p:spPr>
          <a:xfrm>
            <a:off x="1534160" y="3227070"/>
            <a:ext cx="5279390" cy="105092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7" name="文本框 6"/>
          <p:cNvSpPr txBox="1"/>
          <p:nvPr/>
        </p:nvSpPr>
        <p:spPr>
          <a:xfrm>
            <a:off x="1534160" y="2580640"/>
            <a:ext cx="1556385" cy="450850"/>
          </a:xfrm>
          <a:prstGeom prst="rect">
            <a:avLst/>
          </a:prstGeom>
          <a:noFill/>
        </p:spPr>
        <p:txBody>
          <a:bodyPr wrap="square" rtlCol="0" anchor="t">
            <a:spAutoFit/>
          </a:bodyPr>
          <a:p>
            <a:pPr algn="ctr"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添加标题文字</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8" name="文本框 7"/>
          <p:cNvSpPr txBox="1"/>
          <p:nvPr/>
        </p:nvSpPr>
        <p:spPr>
          <a:xfrm>
            <a:off x="1534160" y="4473575"/>
            <a:ext cx="5279390" cy="73088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等腰三角形 19"/>
          <p:cNvSpPr/>
          <p:nvPr/>
        </p:nvSpPr>
        <p:spPr>
          <a:xfrm rot="5400000" flipH="1">
            <a:off x="7800340" y="2279015"/>
            <a:ext cx="234315" cy="146050"/>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1" name="等腰三角形 20"/>
          <p:cNvSpPr/>
          <p:nvPr/>
        </p:nvSpPr>
        <p:spPr>
          <a:xfrm rot="16200000">
            <a:off x="7654290" y="4469765"/>
            <a:ext cx="234315" cy="146050"/>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2" name="等腰三角形 21"/>
          <p:cNvSpPr/>
          <p:nvPr/>
        </p:nvSpPr>
        <p:spPr>
          <a:xfrm flipH="1" flipV="1">
            <a:off x="10587355" y="3973195"/>
            <a:ext cx="234315" cy="146050"/>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7" name="矩形 26"/>
          <p:cNvSpPr/>
          <p:nvPr/>
        </p:nvSpPr>
        <p:spPr>
          <a:xfrm rot="16200000" flipV="1">
            <a:off x="11112915" y="-3132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8" name="矩形 27"/>
          <p:cNvSpPr/>
          <p:nvPr/>
        </p:nvSpPr>
        <p:spPr>
          <a:xfrm rot="16200000" flipV="1">
            <a:off x="10252955" y="23998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0" name="文本框 49"/>
          <p:cNvSpPr txBox="1"/>
          <p:nvPr/>
        </p:nvSpPr>
        <p:spPr>
          <a:xfrm>
            <a:off x="1376680" y="704215"/>
            <a:ext cx="2213610" cy="460375"/>
          </a:xfrm>
          <a:prstGeom prst="rect">
            <a:avLst/>
          </a:prstGeom>
          <a:noFill/>
        </p:spPr>
        <p:txBody>
          <a:bodyPr wrap="square" rtlCol="0" anchor="t">
            <a:spAutoFit/>
          </a:bodyPr>
          <a:p>
            <a:pPr algn="dist"/>
            <a:r>
              <a:rPr lang="zh-CN" altLang="en-US" sz="2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项目背景解析</a:t>
            </a:r>
            <a:endParaRPr lang="zh-CN" altLang="en-US" sz="24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grpSp>
        <p:nvGrpSpPr>
          <p:cNvPr id="17" name="组合 16"/>
          <p:cNvGrpSpPr/>
          <p:nvPr/>
        </p:nvGrpSpPr>
        <p:grpSpPr>
          <a:xfrm rot="0">
            <a:off x="4470400" y="1879600"/>
            <a:ext cx="6748780" cy="4187825"/>
            <a:chOff x="2368" y="2880"/>
            <a:chExt cx="10628" cy="6595"/>
          </a:xfrm>
        </p:grpSpPr>
        <p:cxnSp>
          <p:nvCxnSpPr>
            <p:cNvPr id="5" name="直接连接符 4"/>
            <p:cNvCxnSpPr/>
            <p:nvPr/>
          </p:nvCxnSpPr>
          <p:spPr>
            <a:xfrm>
              <a:off x="2368" y="6178"/>
              <a:ext cx="10628"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7682" y="2880"/>
              <a:ext cx="0" cy="659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rot="0">
            <a:off x="4677410" y="2127250"/>
            <a:ext cx="2688590" cy="1501140"/>
            <a:chOff x="3123" y="4115"/>
            <a:chExt cx="4234" cy="2364"/>
          </a:xfrm>
        </p:grpSpPr>
        <p:sp>
          <p:nvSpPr>
            <p:cNvPr id="45" name="文本框 44"/>
            <p:cNvSpPr txBox="1"/>
            <p:nvPr/>
          </p:nvSpPr>
          <p:spPr>
            <a:xfrm>
              <a:off x="3123" y="4825"/>
              <a:ext cx="4235" cy="165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2" name="文本框 1"/>
            <p:cNvSpPr txBox="1"/>
            <p:nvPr/>
          </p:nvSpPr>
          <p:spPr>
            <a:xfrm>
              <a:off x="4015" y="4115"/>
              <a:ext cx="2451" cy="710"/>
            </a:xfrm>
            <a:prstGeom prst="rect">
              <a:avLst/>
            </a:prstGeom>
            <a:noFill/>
          </p:spPr>
          <p:txBody>
            <a:bodyPr wrap="square" rtlCol="0" anchor="t">
              <a:spAutoFit/>
            </a:bodyPr>
            <a:p>
              <a:pPr algn="ctr"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添加标题文字</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grpSp>
      <p:grpSp>
        <p:nvGrpSpPr>
          <p:cNvPr id="7" name="组合 6"/>
          <p:cNvGrpSpPr/>
          <p:nvPr/>
        </p:nvGrpSpPr>
        <p:grpSpPr>
          <a:xfrm rot="0">
            <a:off x="8323580" y="2127250"/>
            <a:ext cx="2688590" cy="1501140"/>
            <a:chOff x="3123" y="4115"/>
            <a:chExt cx="4234" cy="2364"/>
          </a:xfrm>
        </p:grpSpPr>
        <p:sp>
          <p:nvSpPr>
            <p:cNvPr id="8" name="文本框 7"/>
            <p:cNvSpPr txBox="1"/>
            <p:nvPr/>
          </p:nvSpPr>
          <p:spPr>
            <a:xfrm>
              <a:off x="3123" y="4825"/>
              <a:ext cx="4235" cy="165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9" name="文本框 8"/>
            <p:cNvSpPr txBox="1"/>
            <p:nvPr/>
          </p:nvSpPr>
          <p:spPr>
            <a:xfrm>
              <a:off x="4015" y="4115"/>
              <a:ext cx="2451" cy="710"/>
            </a:xfrm>
            <a:prstGeom prst="rect">
              <a:avLst/>
            </a:prstGeom>
            <a:noFill/>
          </p:spPr>
          <p:txBody>
            <a:bodyPr wrap="square" rtlCol="0" anchor="t">
              <a:spAutoFit/>
            </a:bodyPr>
            <a:p>
              <a:pPr algn="ctr"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添加标题文字</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grpSp>
      <p:grpSp>
        <p:nvGrpSpPr>
          <p:cNvPr id="10" name="组合 9"/>
          <p:cNvGrpSpPr/>
          <p:nvPr/>
        </p:nvGrpSpPr>
        <p:grpSpPr>
          <a:xfrm rot="0">
            <a:off x="8324215" y="4318000"/>
            <a:ext cx="2688590" cy="1501140"/>
            <a:chOff x="3123" y="4115"/>
            <a:chExt cx="4234" cy="2364"/>
          </a:xfrm>
        </p:grpSpPr>
        <p:sp>
          <p:nvSpPr>
            <p:cNvPr id="11" name="文本框 10"/>
            <p:cNvSpPr txBox="1"/>
            <p:nvPr/>
          </p:nvSpPr>
          <p:spPr>
            <a:xfrm>
              <a:off x="3123" y="4825"/>
              <a:ext cx="4235" cy="165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12" name="文本框 11"/>
            <p:cNvSpPr txBox="1"/>
            <p:nvPr/>
          </p:nvSpPr>
          <p:spPr>
            <a:xfrm>
              <a:off x="4015" y="4115"/>
              <a:ext cx="2451" cy="710"/>
            </a:xfrm>
            <a:prstGeom prst="rect">
              <a:avLst/>
            </a:prstGeom>
            <a:noFill/>
          </p:spPr>
          <p:txBody>
            <a:bodyPr wrap="square" rtlCol="0" anchor="t">
              <a:spAutoFit/>
            </a:bodyPr>
            <a:p>
              <a:pPr algn="ctr"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添加标题文字</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grpSp>
      <p:grpSp>
        <p:nvGrpSpPr>
          <p:cNvPr id="13" name="组合 12"/>
          <p:cNvGrpSpPr/>
          <p:nvPr/>
        </p:nvGrpSpPr>
        <p:grpSpPr>
          <a:xfrm rot="0">
            <a:off x="4677410" y="4318000"/>
            <a:ext cx="2688590" cy="1501140"/>
            <a:chOff x="3123" y="4115"/>
            <a:chExt cx="4234" cy="2364"/>
          </a:xfrm>
        </p:grpSpPr>
        <p:sp>
          <p:nvSpPr>
            <p:cNvPr id="14" name="文本框 13"/>
            <p:cNvSpPr txBox="1"/>
            <p:nvPr/>
          </p:nvSpPr>
          <p:spPr>
            <a:xfrm>
              <a:off x="3123" y="4825"/>
              <a:ext cx="4235" cy="165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15" name="文本框 14"/>
            <p:cNvSpPr txBox="1"/>
            <p:nvPr/>
          </p:nvSpPr>
          <p:spPr>
            <a:xfrm>
              <a:off x="4015" y="4115"/>
              <a:ext cx="2451" cy="710"/>
            </a:xfrm>
            <a:prstGeom prst="rect">
              <a:avLst/>
            </a:prstGeom>
            <a:noFill/>
          </p:spPr>
          <p:txBody>
            <a:bodyPr wrap="square" rtlCol="0" anchor="t">
              <a:spAutoFit/>
            </a:bodyPr>
            <a:p>
              <a:pPr algn="ctr"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添加标题文字</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grpSp>
      <p:sp>
        <p:nvSpPr>
          <p:cNvPr id="25" name="任意多边形 24"/>
          <p:cNvSpPr/>
          <p:nvPr/>
        </p:nvSpPr>
        <p:spPr>
          <a:xfrm rot="5400000" flipH="1" flipV="1">
            <a:off x="833120" y="748665"/>
            <a:ext cx="460375" cy="371475"/>
          </a:xfrm>
          <a:custGeom>
            <a:avLst/>
            <a:gdLst/>
            <a:ahLst/>
            <a:cxnLst>
              <a:cxn ang="3">
                <a:pos x="hc" y="t"/>
              </a:cxn>
              <a:cxn ang="cd2">
                <a:pos x="l" y="vc"/>
              </a:cxn>
              <a:cxn ang="cd4">
                <a:pos x="hc" y="b"/>
              </a:cxn>
              <a:cxn ang="0">
                <a:pos x="r" y="vc"/>
              </a:cxn>
            </a:cxnLst>
            <a:rect l="l" t="t" r="r" b="b"/>
            <a:pathLst>
              <a:path w="1088" h="1885">
                <a:moveTo>
                  <a:pt x="0" y="0"/>
                </a:moveTo>
                <a:lnTo>
                  <a:pt x="1088" y="0"/>
                </a:lnTo>
                <a:lnTo>
                  <a:pt x="1088" y="1885"/>
                </a:lnTo>
                <a:lnTo>
                  <a:pt x="544" y="1341"/>
                </a:lnTo>
                <a:lnTo>
                  <a:pt x="0" y="1885"/>
                </a:lnTo>
                <a:lnTo>
                  <a:pt x="0" y="0"/>
                </a:lnTo>
                <a:close/>
              </a:path>
            </a:pathLst>
          </a:cu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pic>
        <p:nvPicPr>
          <p:cNvPr id="29" name="图片 28" descr="success-3593960"/>
          <p:cNvPicPr>
            <a:picLocks noChangeAspect="1"/>
          </p:cNvPicPr>
          <p:nvPr/>
        </p:nvPicPr>
        <p:blipFill>
          <a:blip r:embed="rId1"/>
          <a:stretch>
            <a:fillRect/>
          </a:stretch>
        </p:blipFill>
        <p:spPr>
          <a:xfrm>
            <a:off x="-1085850" y="2790190"/>
            <a:ext cx="4298950" cy="25126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 name="文本框 49"/>
          <p:cNvSpPr txBox="1"/>
          <p:nvPr/>
        </p:nvSpPr>
        <p:spPr>
          <a:xfrm>
            <a:off x="1376680" y="704215"/>
            <a:ext cx="2213610" cy="460375"/>
          </a:xfrm>
          <a:prstGeom prst="rect">
            <a:avLst/>
          </a:prstGeom>
          <a:noFill/>
        </p:spPr>
        <p:txBody>
          <a:bodyPr wrap="square" rtlCol="0" anchor="t">
            <a:spAutoFit/>
          </a:bodyPr>
          <a:p>
            <a:pPr algn="dist"/>
            <a:r>
              <a:rPr lang="zh-CN" altLang="en-US" sz="2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项目背景解析</a:t>
            </a:r>
            <a:endParaRPr lang="zh-CN" altLang="en-US" sz="24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25" name="任意多边形 24"/>
          <p:cNvSpPr/>
          <p:nvPr/>
        </p:nvSpPr>
        <p:spPr>
          <a:xfrm rot="5400000" flipH="1" flipV="1">
            <a:off x="833120" y="748665"/>
            <a:ext cx="460375" cy="371475"/>
          </a:xfrm>
          <a:custGeom>
            <a:avLst/>
            <a:gdLst/>
            <a:ahLst/>
            <a:cxnLst>
              <a:cxn ang="3">
                <a:pos x="hc" y="t"/>
              </a:cxn>
              <a:cxn ang="cd2">
                <a:pos x="l" y="vc"/>
              </a:cxn>
              <a:cxn ang="cd4">
                <a:pos x="hc" y="b"/>
              </a:cxn>
              <a:cxn ang="0">
                <a:pos x="r" y="vc"/>
              </a:cxn>
            </a:cxnLst>
            <a:rect l="l" t="t" r="r" b="b"/>
            <a:pathLst>
              <a:path w="1088" h="1885">
                <a:moveTo>
                  <a:pt x="0" y="0"/>
                </a:moveTo>
                <a:lnTo>
                  <a:pt x="1088" y="0"/>
                </a:lnTo>
                <a:lnTo>
                  <a:pt x="1088" y="1885"/>
                </a:lnTo>
                <a:lnTo>
                  <a:pt x="544" y="1341"/>
                </a:lnTo>
                <a:lnTo>
                  <a:pt x="0" y="1885"/>
                </a:lnTo>
                <a:lnTo>
                  <a:pt x="0" y="0"/>
                </a:lnTo>
                <a:close/>
              </a:path>
            </a:pathLst>
          </a:cu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 name="文本框 3"/>
          <p:cNvSpPr txBox="1"/>
          <p:nvPr/>
        </p:nvSpPr>
        <p:spPr>
          <a:xfrm>
            <a:off x="1506855" y="5566410"/>
            <a:ext cx="1251585" cy="450850"/>
          </a:xfrm>
          <a:prstGeom prst="rect">
            <a:avLst/>
          </a:prstGeom>
          <a:noFill/>
        </p:spPr>
        <p:txBody>
          <a:bodyPr wrap="square" rtlCol="0" anchor="t">
            <a:spAutoFit/>
          </a:bodyPr>
          <a:p>
            <a:pPr algn="dist"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关</a:t>
            </a:r>
            <a:r>
              <a:rPr lang="en-US" altLang="zh-CN" dirty="0">
                <a:solidFill>
                  <a:srgbClr val="1F4E79"/>
                </a:solidFill>
                <a:latin typeface="Source Han Sans Medium" panose="020B0600000000000000" charset="-122"/>
                <a:ea typeface="Source Han Sans Medium" panose="020B0600000000000000" charset="-122"/>
                <a:sym typeface="宋体" panose="02010600030101010101" pitchFamily="2" charset="-122"/>
              </a:rPr>
              <a:t>/</a:t>
            </a: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键</a:t>
            </a:r>
            <a:r>
              <a:rPr lang="en-US" altLang="zh-CN" dirty="0">
                <a:solidFill>
                  <a:srgbClr val="1F4E79"/>
                </a:solidFill>
                <a:latin typeface="Source Han Sans Medium" panose="020B0600000000000000" charset="-122"/>
                <a:ea typeface="Source Han Sans Medium" panose="020B0600000000000000" charset="-122"/>
                <a:sym typeface="宋体" panose="02010600030101010101" pitchFamily="2" charset="-122"/>
              </a:rPr>
              <a:t>/</a:t>
            </a: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词</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cxnSp>
        <p:nvCxnSpPr>
          <p:cNvPr id="5" name="直接连接符 4"/>
          <p:cNvCxnSpPr/>
          <p:nvPr/>
        </p:nvCxnSpPr>
        <p:spPr>
          <a:xfrm>
            <a:off x="1506855" y="5250180"/>
            <a:ext cx="9530715" cy="0"/>
          </a:xfrm>
          <a:prstGeom prst="line">
            <a:avLst/>
          </a:prstGeom>
          <a:ln w="12700">
            <a:solidFill>
              <a:srgbClr val="1F4E79"/>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063240" y="5426710"/>
            <a:ext cx="7813040" cy="73088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这里输入简单的文字概述这里输入简单文字概述这里输入简单的文字概述这里输入简单的文字概述</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cxnSp>
        <p:nvCxnSpPr>
          <p:cNvPr id="3" name="直接连接符 2"/>
          <p:cNvCxnSpPr/>
          <p:nvPr/>
        </p:nvCxnSpPr>
        <p:spPr>
          <a:xfrm>
            <a:off x="2935605" y="5566410"/>
            <a:ext cx="0" cy="552450"/>
          </a:xfrm>
          <a:prstGeom prst="line">
            <a:avLst/>
          </a:prstGeom>
          <a:ln w="12700">
            <a:solidFill>
              <a:srgbClr val="1F4E79"/>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8354060" y="1947545"/>
            <a:ext cx="2625090" cy="2822575"/>
            <a:chOff x="7151" y="3320"/>
            <a:chExt cx="4134" cy="4445"/>
          </a:xfrm>
        </p:grpSpPr>
        <p:sp>
          <p:nvSpPr>
            <p:cNvPr id="55" name="矩形 54"/>
            <p:cNvSpPr/>
            <p:nvPr/>
          </p:nvSpPr>
          <p:spPr>
            <a:xfrm rot="10800000" flipV="1">
              <a:off x="7151" y="4033"/>
              <a:ext cx="4134" cy="3732"/>
            </a:xfrm>
            <a:prstGeom prst="rect">
              <a:avLst/>
            </a:prstGeom>
            <a:gradFill>
              <a:gsLst>
                <a:gs pos="53000">
                  <a:srgbClr val="0065B3">
                    <a:alpha val="36000"/>
                  </a:srgbClr>
                </a:gs>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5" name="文本框 44"/>
            <p:cNvSpPr txBox="1"/>
            <p:nvPr/>
          </p:nvSpPr>
          <p:spPr>
            <a:xfrm>
              <a:off x="7481" y="5725"/>
              <a:ext cx="3475" cy="1655"/>
            </a:xfrm>
            <a:prstGeom prst="rect">
              <a:avLst/>
            </a:prstGeom>
            <a:noFill/>
          </p:spPr>
          <p:txBody>
            <a:bodyPr wrap="square" rtlCol="0" anchor="t">
              <a:spAutoFit/>
            </a:bodyPr>
            <a:p>
              <a:pPr algn="just" fontAlgn="auto">
                <a:lnSpc>
                  <a:spcPct val="130000"/>
                </a:lnSpc>
              </a:pPr>
              <a:r>
                <a:rPr lang="zh-CN" altLang="en-US" sz="1600" dirty="0">
                  <a:solidFill>
                    <a:schemeClr val="bg1"/>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a:t>
              </a:r>
              <a:endParaRPr lang="zh-CN" altLang="en-US" sz="1600" dirty="0">
                <a:solidFill>
                  <a:schemeClr val="bg1"/>
                </a:solidFill>
                <a:latin typeface="Source Han Sans Light" panose="020B0300000000000000" charset="-122"/>
                <a:ea typeface="Source Han Sans Light" panose="020B0300000000000000" charset="-122"/>
                <a:sym typeface="宋体" panose="02010600030101010101" pitchFamily="2" charset="-122"/>
              </a:endParaRPr>
            </a:p>
          </p:txBody>
        </p:sp>
        <p:sp>
          <p:nvSpPr>
            <p:cNvPr id="11" name="任意多边形 10"/>
            <p:cNvSpPr/>
            <p:nvPr/>
          </p:nvSpPr>
          <p:spPr>
            <a:xfrm flipH="1" flipV="1">
              <a:off x="7151" y="3320"/>
              <a:ext cx="4134" cy="1718"/>
            </a:xfrm>
            <a:custGeom>
              <a:avLst/>
              <a:gdLst/>
              <a:ahLst/>
              <a:cxnLst>
                <a:cxn ang="3">
                  <a:pos x="hc" y="t"/>
                </a:cxn>
                <a:cxn ang="cd2">
                  <a:pos x="l" y="vc"/>
                </a:cxn>
                <a:cxn ang="cd4">
                  <a:pos x="hc" y="b"/>
                </a:cxn>
                <a:cxn ang="0">
                  <a:pos x="r" y="vc"/>
                </a:cxn>
              </a:cxnLst>
              <a:rect l="l" t="t" r="r" b="b"/>
              <a:pathLst>
                <a:path w="4633" h="1926">
                  <a:moveTo>
                    <a:pt x="0" y="0"/>
                  </a:moveTo>
                  <a:lnTo>
                    <a:pt x="1" y="0"/>
                  </a:lnTo>
                  <a:lnTo>
                    <a:pt x="1" y="1210"/>
                  </a:lnTo>
                  <a:lnTo>
                    <a:pt x="11" y="1202"/>
                  </a:lnTo>
                  <a:cubicBezTo>
                    <a:pt x="475" y="793"/>
                    <a:pt x="1347" y="518"/>
                    <a:pt x="2346" y="518"/>
                  </a:cubicBezTo>
                  <a:cubicBezTo>
                    <a:pt x="3298" y="518"/>
                    <a:pt x="4135" y="768"/>
                    <a:pt x="4614" y="1145"/>
                  </a:cubicBezTo>
                  <a:lnTo>
                    <a:pt x="4633" y="1161"/>
                  </a:lnTo>
                  <a:lnTo>
                    <a:pt x="4633" y="1926"/>
                  </a:lnTo>
                  <a:lnTo>
                    <a:pt x="0" y="1926"/>
                  </a:lnTo>
                  <a:lnTo>
                    <a:pt x="0" y="0"/>
                  </a:lnTo>
                  <a:close/>
                </a:path>
              </a:pathLst>
            </a:custGeom>
            <a:gradFill>
              <a:gsLst>
                <a:gs pos="0">
                  <a:srgbClr val="A6A6A6">
                    <a:alpha val="0"/>
                  </a:srgbClr>
                </a:gs>
                <a:gs pos="100000">
                  <a:srgbClr val="A6A6A6"/>
                </a:gs>
              </a:gsLst>
              <a:lin ang="5400000" scaled="0"/>
            </a:gra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7" name="文本框 6"/>
            <p:cNvSpPr txBox="1"/>
            <p:nvPr/>
          </p:nvSpPr>
          <p:spPr>
            <a:xfrm>
              <a:off x="8338" y="4872"/>
              <a:ext cx="1759" cy="710"/>
            </a:xfrm>
            <a:prstGeom prst="rect">
              <a:avLst/>
            </a:prstGeom>
            <a:noFill/>
          </p:spPr>
          <p:txBody>
            <a:bodyPr wrap="square" rtlCol="0" anchor="t">
              <a:spAutoFit/>
            </a:bodyPr>
            <a:p>
              <a:pPr algn="dist"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关</a:t>
              </a:r>
              <a:r>
                <a:rPr lang="en-US" altLang="zh-CN" dirty="0">
                  <a:solidFill>
                    <a:srgbClr val="1F4E79"/>
                  </a:solidFill>
                  <a:latin typeface="Source Han Sans Medium" panose="020B0600000000000000" charset="-122"/>
                  <a:ea typeface="Source Han Sans Medium" panose="020B0600000000000000" charset="-122"/>
                  <a:sym typeface="宋体" panose="02010600030101010101" pitchFamily="2" charset="-122"/>
                </a:rPr>
                <a:t>/</a:t>
              </a: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键</a:t>
              </a:r>
              <a:r>
                <a:rPr lang="en-US" altLang="zh-CN" dirty="0">
                  <a:solidFill>
                    <a:srgbClr val="1F4E79"/>
                  </a:solidFill>
                  <a:latin typeface="Source Han Sans Medium" panose="020B0600000000000000" charset="-122"/>
                  <a:ea typeface="Source Han Sans Medium" panose="020B0600000000000000" charset="-122"/>
                  <a:sym typeface="宋体" panose="02010600030101010101" pitchFamily="2" charset="-122"/>
                </a:rPr>
                <a:t>/</a:t>
              </a: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词</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634" name="Freeform 882"/>
            <p:cNvSpPr/>
            <p:nvPr/>
          </p:nvSpPr>
          <p:spPr bwMode="auto">
            <a:xfrm>
              <a:off x="8982" y="3616"/>
              <a:ext cx="470" cy="703"/>
            </a:xfrm>
            <a:custGeom>
              <a:avLst/>
              <a:gdLst>
                <a:gd name="T0" fmla="*/ 88 w 116"/>
                <a:gd name="T1" fmla="*/ 117 h 174"/>
                <a:gd name="T2" fmla="*/ 76 w 116"/>
                <a:gd name="T3" fmla="*/ 120 h 174"/>
                <a:gd name="T4" fmla="*/ 54 w 116"/>
                <a:gd name="T5" fmla="*/ 99 h 174"/>
                <a:gd name="T6" fmla="*/ 56 w 116"/>
                <a:gd name="T7" fmla="*/ 87 h 174"/>
                <a:gd name="T8" fmla="*/ 54 w 116"/>
                <a:gd name="T9" fmla="*/ 75 h 174"/>
                <a:gd name="T10" fmla="*/ 75 w 116"/>
                <a:gd name="T11" fmla="*/ 54 h 174"/>
                <a:gd name="T12" fmla="*/ 88 w 116"/>
                <a:gd name="T13" fmla="*/ 57 h 174"/>
                <a:gd name="T14" fmla="*/ 116 w 116"/>
                <a:gd name="T15" fmla="*/ 28 h 174"/>
                <a:gd name="T16" fmla="*/ 88 w 116"/>
                <a:gd name="T17" fmla="*/ 0 h 174"/>
                <a:gd name="T18" fmla="*/ 60 w 116"/>
                <a:gd name="T19" fmla="*/ 28 h 174"/>
                <a:gd name="T20" fmla="*/ 62 w 116"/>
                <a:gd name="T21" fmla="*/ 39 h 174"/>
                <a:gd name="T22" fmla="*/ 40 w 116"/>
                <a:gd name="T23" fmla="*/ 61 h 174"/>
                <a:gd name="T24" fmla="*/ 28 w 116"/>
                <a:gd name="T25" fmla="*/ 59 h 174"/>
                <a:gd name="T26" fmla="*/ 0 w 116"/>
                <a:gd name="T27" fmla="*/ 87 h 174"/>
                <a:gd name="T28" fmla="*/ 28 w 116"/>
                <a:gd name="T29" fmla="*/ 115 h 174"/>
                <a:gd name="T30" fmla="*/ 40 w 116"/>
                <a:gd name="T31" fmla="*/ 113 h 174"/>
                <a:gd name="T32" fmla="*/ 62 w 116"/>
                <a:gd name="T33" fmla="*/ 135 h 174"/>
                <a:gd name="T34" fmla="*/ 60 w 116"/>
                <a:gd name="T35" fmla="*/ 146 h 174"/>
                <a:gd name="T36" fmla="*/ 88 w 116"/>
                <a:gd name="T37" fmla="*/ 174 h 174"/>
                <a:gd name="T38" fmla="*/ 116 w 116"/>
                <a:gd name="T39" fmla="*/ 146 h 174"/>
                <a:gd name="T40" fmla="*/ 88 w 116"/>
                <a:gd name="T41" fmla="*/ 11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74">
                  <a:moveTo>
                    <a:pt x="88" y="117"/>
                  </a:moveTo>
                  <a:cubicBezTo>
                    <a:pt x="83" y="117"/>
                    <a:pt x="79" y="118"/>
                    <a:pt x="76" y="120"/>
                  </a:cubicBezTo>
                  <a:cubicBezTo>
                    <a:pt x="54" y="99"/>
                    <a:pt x="54" y="99"/>
                    <a:pt x="54" y="99"/>
                  </a:cubicBezTo>
                  <a:cubicBezTo>
                    <a:pt x="55" y="95"/>
                    <a:pt x="56" y="91"/>
                    <a:pt x="56" y="87"/>
                  </a:cubicBezTo>
                  <a:cubicBezTo>
                    <a:pt x="56" y="83"/>
                    <a:pt x="55" y="79"/>
                    <a:pt x="54" y="75"/>
                  </a:cubicBezTo>
                  <a:cubicBezTo>
                    <a:pt x="75" y="54"/>
                    <a:pt x="75" y="54"/>
                    <a:pt x="75" y="54"/>
                  </a:cubicBezTo>
                  <a:cubicBezTo>
                    <a:pt x="79" y="56"/>
                    <a:pt x="83" y="57"/>
                    <a:pt x="88" y="57"/>
                  </a:cubicBezTo>
                  <a:cubicBezTo>
                    <a:pt x="103" y="57"/>
                    <a:pt x="116" y="44"/>
                    <a:pt x="116" y="28"/>
                  </a:cubicBezTo>
                  <a:cubicBezTo>
                    <a:pt x="116" y="13"/>
                    <a:pt x="103" y="0"/>
                    <a:pt x="88" y="0"/>
                  </a:cubicBezTo>
                  <a:cubicBezTo>
                    <a:pt x="72" y="0"/>
                    <a:pt x="60" y="13"/>
                    <a:pt x="60" y="28"/>
                  </a:cubicBezTo>
                  <a:cubicBezTo>
                    <a:pt x="60" y="32"/>
                    <a:pt x="60" y="36"/>
                    <a:pt x="62" y="39"/>
                  </a:cubicBezTo>
                  <a:cubicBezTo>
                    <a:pt x="40" y="61"/>
                    <a:pt x="40" y="61"/>
                    <a:pt x="40" y="61"/>
                  </a:cubicBezTo>
                  <a:cubicBezTo>
                    <a:pt x="36" y="60"/>
                    <a:pt x="32" y="59"/>
                    <a:pt x="28" y="59"/>
                  </a:cubicBezTo>
                  <a:cubicBezTo>
                    <a:pt x="13" y="59"/>
                    <a:pt x="0" y="71"/>
                    <a:pt x="0" y="87"/>
                  </a:cubicBezTo>
                  <a:cubicBezTo>
                    <a:pt x="0" y="103"/>
                    <a:pt x="13" y="115"/>
                    <a:pt x="28" y="115"/>
                  </a:cubicBezTo>
                  <a:cubicBezTo>
                    <a:pt x="32" y="115"/>
                    <a:pt x="36" y="114"/>
                    <a:pt x="40" y="113"/>
                  </a:cubicBezTo>
                  <a:cubicBezTo>
                    <a:pt x="62" y="135"/>
                    <a:pt x="62" y="135"/>
                    <a:pt x="62" y="135"/>
                  </a:cubicBezTo>
                  <a:cubicBezTo>
                    <a:pt x="60" y="138"/>
                    <a:pt x="60" y="142"/>
                    <a:pt x="60" y="146"/>
                  </a:cubicBezTo>
                  <a:cubicBezTo>
                    <a:pt x="60" y="161"/>
                    <a:pt x="72" y="174"/>
                    <a:pt x="88" y="174"/>
                  </a:cubicBezTo>
                  <a:cubicBezTo>
                    <a:pt x="103" y="174"/>
                    <a:pt x="116" y="161"/>
                    <a:pt x="116" y="146"/>
                  </a:cubicBezTo>
                  <a:cubicBezTo>
                    <a:pt x="116" y="130"/>
                    <a:pt x="103" y="117"/>
                    <a:pt x="88" y="117"/>
                  </a:cubicBezTo>
                  <a:close/>
                </a:path>
              </a:pathLst>
            </a:custGeom>
            <a:solidFill>
              <a:schemeClr val="bg1"/>
            </a:solidFill>
            <a:ln w="9525">
              <a:noFill/>
              <a:round/>
            </a:ln>
          </p:spPr>
          <p:txBody>
            <a:bodyPr vert="horz" wrap="square" lIns="91440" tIns="45720" rIns="91440" bIns="45720" numCol="1" anchor="t" anchorCtr="0" compatLnSpc="1"/>
            <a:p>
              <a:endParaRPr lang="zh-CN" altLang="en-US"/>
            </a:p>
          </p:txBody>
        </p:sp>
      </p:grpSp>
      <p:grpSp>
        <p:nvGrpSpPr>
          <p:cNvPr id="20" name="组合 19"/>
          <p:cNvGrpSpPr/>
          <p:nvPr/>
        </p:nvGrpSpPr>
        <p:grpSpPr>
          <a:xfrm>
            <a:off x="1564640" y="1947545"/>
            <a:ext cx="2625090" cy="2822575"/>
            <a:chOff x="2685" y="3320"/>
            <a:chExt cx="4134" cy="4445"/>
          </a:xfrm>
        </p:grpSpPr>
        <p:sp>
          <p:nvSpPr>
            <p:cNvPr id="15" name="矩形 14"/>
            <p:cNvSpPr/>
            <p:nvPr/>
          </p:nvSpPr>
          <p:spPr>
            <a:xfrm rot="10800000" flipV="1">
              <a:off x="2685" y="4033"/>
              <a:ext cx="4134" cy="3732"/>
            </a:xfrm>
            <a:prstGeom prst="rect">
              <a:avLst/>
            </a:prstGeom>
            <a:gradFill>
              <a:gsLst>
                <a:gs pos="53000">
                  <a:srgbClr val="0065B3">
                    <a:alpha val="36000"/>
                  </a:srgbClr>
                </a:gs>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6" name="文本框 15"/>
            <p:cNvSpPr txBox="1"/>
            <p:nvPr/>
          </p:nvSpPr>
          <p:spPr>
            <a:xfrm>
              <a:off x="3015" y="5725"/>
              <a:ext cx="3475" cy="1655"/>
            </a:xfrm>
            <a:prstGeom prst="rect">
              <a:avLst/>
            </a:prstGeom>
            <a:noFill/>
          </p:spPr>
          <p:txBody>
            <a:bodyPr wrap="square" rtlCol="0" anchor="t">
              <a:spAutoFit/>
            </a:bodyPr>
            <a:p>
              <a:pPr algn="just" fontAlgn="auto">
                <a:lnSpc>
                  <a:spcPct val="130000"/>
                </a:lnSpc>
              </a:pPr>
              <a:r>
                <a:rPr lang="zh-CN" altLang="en-US" sz="1600" dirty="0">
                  <a:solidFill>
                    <a:schemeClr val="bg1"/>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a:t>
              </a:r>
              <a:endParaRPr lang="zh-CN" altLang="en-US" sz="1600" dirty="0">
                <a:solidFill>
                  <a:schemeClr val="bg1"/>
                </a:solidFill>
                <a:latin typeface="Source Han Sans Light" panose="020B0300000000000000" charset="-122"/>
                <a:ea typeface="Source Han Sans Light" panose="020B0300000000000000" charset="-122"/>
                <a:sym typeface="宋体" panose="02010600030101010101" pitchFamily="2" charset="-122"/>
              </a:endParaRPr>
            </a:p>
          </p:txBody>
        </p:sp>
        <p:sp>
          <p:nvSpPr>
            <p:cNvPr id="17" name="任意多边形 16"/>
            <p:cNvSpPr/>
            <p:nvPr/>
          </p:nvSpPr>
          <p:spPr>
            <a:xfrm flipH="1" flipV="1">
              <a:off x="2685" y="3320"/>
              <a:ext cx="4134" cy="1718"/>
            </a:xfrm>
            <a:custGeom>
              <a:avLst/>
              <a:gdLst/>
              <a:ahLst/>
              <a:cxnLst>
                <a:cxn ang="3">
                  <a:pos x="hc" y="t"/>
                </a:cxn>
                <a:cxn ang="cd2">
                  <a:pos x="l" y="vc"/>
                </a:cxn>
                <a:cxn ang="cd4">
                  <a:pos x="hc" y="b"/>
                </a:cxn>
                <a:cxn ang="0">
                  <a:pos x="r" y="vc"/>
                </a:cxn>
              </a:cxnLst>
              <a:rect l="l" t="t" r="r" b="b"/>
              <a:pathLst>
                <a:path w="4633" h="1926">
                  <a:moveTo>
                    <a:pt x="0" y="0"/>
                  </a:moveTo>
                  <a:lnTo>
                    <a:pt x="1" y="0"/>
                  </a:lnTo>
                  <a:lnTo>
                    <a:pt x="1" y="1210"/>
                  </a:lnTo>
                  <a:lnTo>
                    <a:pt x="11" y="1202"/>
                  </a:lnTo>
                  <a:cubicBezTo>
                    <a:pt x="475" y="793"/>
                    <a:pt x="1347" y="518"/>
                    <a:pt x="2346" y="518"/>
                  </a:cubicBezTo>
                  <a:cubicBezTo>
                    <a:pt x="3298" y="518"/>
                    <a:pt x="4135" y="768"/>
                    <a:pt x="4614" y="1145"/>
                  </a:cubicBezTo>
                  <a:lnTo>
                    <a:pt x="4633" y="1161"/>
                  </a:lnTo>
                  <a:lnTo>
                    <a:pt x="4633" y="1926"/>
                  </a:lnTo>
                  <a:lnTo>
                    <a:pt x="0" y="1926"/>
                  </a:lnTo>
                  <a:lnTo>
                    <a:pt x="0" y="0"/>
                  </a:lnTo>
                  <a:close/>
                </a:path>
              </a:pathLst>
            </a:custGeom>
            <a:gradFill>
              <a:gsLst>
                <a:gs pos="0">
                  <a:srgbClr val="A6A6A6">
                    <a:alpha val="0"/>
                  </a:srgbClr>
                </a:gs>
                <a:gs pos="100000">
                  <a:srgbClr val="A6A6A6"/>
                </a:gs>
              </a:gsLst>
              <a:lin ang="5400000" scaled="0"/>
            </a:gra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8" name="文本框 17"/>
            <p:cNvSpPr txBox="1"/>
            <p:nvPr/>
          </p:nvSpPr>
          <p:spPr>
            <a:xfrm>
              <a:off x="3872" y="4872"/>
              <a:ext cx="1759" cy="710"/>
            </a:xfrm>
            <a:prstGeom prst="rect">
              <a:avLst/>
            </a:prstGeom>
            <a:noFill/>
          </p:spPr>
          <p:txBody>
            <a:bodyPr wrap="square" rtlCol="0" anchor="t">
              <a:spAutoFit/>
            </a:bodyPr>
            <a:p>
              <a:pPr algn="dist"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关</a:t>
              </a:r>
              <a:r>
                <a:rPr lang="en-US" altLang="zh-CN" dirty="0">
                  <a:solidFill>
                    <a:srgbClr val="1F4E79"/>
                  </a:solidFill>
                  <a:latin typeface="Source Han Sans Medium" panose="020B0600000000000000" charset="-122"/>
                  <a:ea typeface="Source Han Sans Medium" panose="020B0600000000000000" charset="-122"/>
                  <a:sym typeface="宋体" panose="02010600030101010101" pitchFamily="2" charset="-122"/>
                </a:rPr>
                <a:t>/</a:t>
              </a: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键</a:t>
              </a:r>
              <a:r>
                <a:rPr lang="en-US" altLang="zh-CN" dirty="0">
                  <a:solidFill>
                    <a:srgbClr val="1F4E79"/>
                  </a:solidFill>
                  <a:latin typeface="Source Han Sans Medium" panose="020B0600000000000000" charset="-122"/>
                  <a:ea typeface="Source Han Sans Medium" panose="020B0600000000000000" charset="-122"/>
                  <a:sym typeface="宋体" panose="02010600030101010101" pitchFamily="2" charset="-122"/>
                </a:rPr>
                <a:t>/</a:t>
              </a: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词</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649" name="Freeform 897"/>
            <p:cNvSpPr/>
            <p:nvPr/>
          </p:nvSpPr>
          <p:spPr bwMode="auto">
            <a:xfrm>
              <a:off x="4400" y="3678"/>
              <a:ext cx="703" cy="670"/>
            </a:xfrm>
            <a:custGeom>
              <a:avLst/>
              <a:gdLst>
                <a:gd name="T0" fmla="*/ 118 w 174"/>
                <a:gd name="T1" fmla="*/ 20 h 166"/>
                <a:gd name="T2" fmla="*/ 119 w 174"/>
                <a:gd name="T3" fmla="*/ 32 h 166"/>
                <a:gd name="T4" fmla="*/ 118 w 174"/>
                <a:gd name="T5" fmla="*/ 49 h 166"/>
                <a:gd name="T6" fmla="*/ 120 w 174"/>
                <a:gd name="T7" fmla="*/ 54 h 166"/>
                <a:gd name="T8" fmla="*/ 121 w 174"/>
                <a:gd name="T9" fmla="*/ 67 h 166"/>
                <a:gd name="T10" fmla="*/ 118 w 174"/>
                <a:gd name="T11" fmla="*/ 74 h 166"/>
                <a:gd name="T12" fmla="*/ 113 w 174"/>
                <a:gd name="T13" fmla="*/ 79 h 166"/>
                <a:gd name="T14" fmla="*/ 111 w 174"/>
                <a:gd name="T15" fmla="*/ 90 h 166"/>
                <a:gd name="T16" fmla="*/ 106 w 174"/>
                <a:gd name="T17" fmla="*/ 100 h 166"/>
                <a:gd name="T18" fmla="*/ 111 w 174"/>
                <a:gd name="T19" fmla="*/ 100 h 166"/>
                <a:gd name="T20" fmla="*/ 118 w 174"/>
                <a:gd name="T21" fmla="*/ 113 h 166"/>
                <a:gd name="T22" fmla="*/ 126 w 174"/>
                <a:gd name="T23" fmla="*/ 115 h 166"/>
                <a:gd name="T24" fmla="*/ 153 w 174"/>
                <a:gd name="T25" fmla="*/ 126 h 166"/>
                <a:gd name="T26" fmla="*/ 174 w 174"/>
                <a:gd name="T27" fmla="*/ 139 h 166"/>
                <a:gd name="T28" fmla="*/ 174 w 174"/>
                <a:gd name="T29" fmla="*/ 166 h 166"/>
                <a:gd name="T30" fmla="*/ 0 w 174"/>
                <a:gd name="T31" fmla="*/ 166 h 166"/>
                <a:gd name="T32" fmla="*/ 0 w 174"/>
                <a:gd name="T33" fmla="*/ 139 h 166"/>
                <a:gd name="T34" fmla="*/ 21 w 174"/>
                <a:gd name="T35" fmla="*/ 126 h 166"/>
                <a:gd name="T36" fmla="*/ 48 w 174"/>
                <a:gd name="T37" fmla="*/ 115 h 166"/>
                <a:gd name="T38" fmla="*/ 56 w 174"/>
                <a:gd name="T39" fmla="*/ 113 h 166"/>
                <a:gd name="T40" fmla="*/ 63 w 174"/>
                <a:gd name="T41" fmla="*/ 100 h 166"/>
                <a:gd name="T42" fmla="*/ 67 w 174"/>
                <a:gd name="T43" fmla="*/ 99 h 166"/>
                <a:gd name="T44" fmla="*/ 62 w 174"/>
                <a:gd name="T45" fmla="*/ 91 h 166"/>
                <a:gd name="T46" fmla="*/ 60 w 174"/>
                <a:gd name="T47" fmla="*/ 77 h 166"/>
                <a:gd name="T48" fmla="*/ 57 w 174"/>
                <a:gd name="T49" fmla="*/ 76 h 166"/>
                <a:gd name="T50" fmla="*/ 52 w 174"/>
                <a:gd name="T51" fmla="*/ 57 h 166"/>
                <a:gd name="T52" fmla="*/ 54 w 174"/>
                <a:gd name="T53" fmla="*/ 48 h 166"/>
                <a:gd name="T54" fmla="*/ 67 w 174"/>
                <a:gd name="T55" fmla="*/ 9 h 166"/>
                <a:gd name="T56" fmla="*/ 104 w 174"/>
                <a:gd name="T57" fmla="*/ 9 h 166"/>
                <a:gd name="T58" fmla="*/ 108 w 174"/>
                <a:gd name="T59" fmla="*/ 12 h 166"/>
                <a:gd name="T60" fmla="*/ 113 w 174"/>
                <a:gd name="T61" fmla="*/ 13 h 166"/>
                <a:gd name="T62" fmla="*/ 118 w 174"/>
                <a:gd name="T63" fmla="*/ 2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166">
                  <a:moveTo>
                    <a:pt x="118" y="20"/>
                  </a:moveTo>
                  <a:cubicBezTo>
                    <a:pt x="119" y="26"/>
                    <a:pt x="119" y="26"/>
                    <a:pt x="119" y="32"/>
                  </a:cubicBezTo>
                  <a:cubicBezTo>
                    <a:pt x="119" y="35"/>
                    <a:pt x="118" y="45"/>
                    <a:pt x="118" y="49"/>
                  </a:cubicBezTo>
                  <a:cubicBezTo>
                    <a:pt x="119" y="52"/>
                    <a:pt x="119" y="52"/>
                    <a:pt x="120" y="54"/>
                  </a:cubicBezTo>
                  <a:cubicBezTo>
                    <a:pt x="122" y="58"/>
                    <a:pt x="122" y="63"/>
                    <a:pt x="121" y="67"/>
                  </a:cubicBezTo>
                  <a:cubicBezTo>
                    <a:pt x="120" y="69"/>
                    <a:pt x="120" y="73"/>
                    <a:pt x="118" y="74"/>
                  </a:cubicBezTo>
                  <a:cubicBezTo>
                    <a:pt x="117" y="76"/>
                    <a:pt x="114" y="76"/>
                    <a:pt x="113" y="79"/>
                  </a:cubicBezTo>
                  <a:cubicBezTo>
                    <a:pt x="111" y="82"/>
                    <a:pt x="112" y="86"/>
                    <a:pt x="111" y="90"/>
                  </a:cubicBezTo>
                  <a:cubicBezTo>
                    <a:pt x="110" y="94"/>
                    <a:pt x="106" y="94"/>
                    <a:pt x="106" y="100"/>
                  </a:cubicBezTo>
                  <a:cubicBezTo>
                    <a:pt x="108" y="100"/>
                    <a:pt x="109" y="100"/>
                    <a:pt x="111" y="100"/>
                  </a:cubicBezTo>
                  <a:cubicBezTo>
                    <a:pt x="113" y="104"/>
                    <a:pt x="115" y="110"/>
                    <a:pt x="118" y="113"/>
                  </a:cubicBezTo>
                  <a:cubicBezTo>
                    <a:pt x="121" y="113"/>
                    <a:pt x="123" y="114"/>
                    <a:pt x="126" y="115"/>
                  </a:cubicBezTo>
                  <a:cubicBezTo>
                    <a:pt x="135" y="118"/>
                    <a:pt x="144" y="122"/>
                    <a:pt x="153" y="126"/>
                  </a:cubicBezTo>
                  <a:cubicBezTo>
                    <a:pt x="161" y="130"/>
                    <a:pt x="171" y="131"/>
                    <a:pt x="174" y="139"/>
                  </a:cubicBezTo>
                  <a:cubicBezTo>
                    <a:pt x="174" y="145"/>
                    <a:pt x="174" y="158"/>
                    <a:pt x="174" y="166"/>
                  </a:cubicBezTo>
                  <a:cubicBezTo>
                    <a:pt x="0" y="166"/>
                    <a:pt x="0" y="166"/>
                    <a:pt x="0" y="166"/>
                  </a:cubicBezTo>
                  <a:cubicBezTo>
                    <a:pt x="0" y="158"/>
                    <a:pt x="0" y="145"/>
                    <a:pt x="0" y="139"/>
                  </a:cubicBezTo>
                  <a:cubicBezTo>
                    <a:pt x="3" y="131"/>
                    <a:pt x="13" y="130"/>
                    <a:pt x="21" y="126"/>
                  </a:cubicBezTo>
                  <a:cubicBezTo>
                    <a:pt x="30" y="122"/>
                    <a:pt x="39" y="118"/>
                    <a:pt x="48" y="115"/>
                  </a:cubicBezTo>
                  <a:cubicBezTo>
                    <a:pt x="51" y="114"/>
                    <a:pt x="53" y="113"/>
                    <a:pt x="56" y="113"/>
                  </a:cubicBezTo>
                  <a:cubicBezTo>
                    <a:pt x="59" y="110"/>
                    <a:pt x="61" y="104"/>
                    <a:pt x="63" y="100"/>
                  </a:cubicBezTo>
                  <a:cubicBezTo>
                    <a:pt x="67" y="99"/>
                    <a:pt x="67" y="99"/>
                    <a:pt x="67" y="99"/>
                  </a:cubicBezTo>
                  <a:cubicBezTo>
                    <a:pt x="66" y="95"/>
                    <a:pt x="63" y="95"/>
                    <a:pt x="62" y="91"/>
                  </a:cubicBezTo>
                  <a:cubicBezTo>
                    <a:pt x="61" y="87"/>
                    <a:pt x="61" y="82"/>
                    <a:pt x="60" y="77"/>
                  </a:cubicBezTo>
                  <a:cubicBezTo>
                    <a:pt x="61" y="77"/>
                    <a:pt x="57" y="76"/>
                    <a:pt x="57" y="76"/>
                  </a:cubicBezTo>
                  <a:cubicBezTo>
                    <a:pt x="52" y="73"/>
                    <a:pt x="52" y="61"/>
                    <a:pt x="52" y="57"/>
                  </a:cubicBezTo>
                  <a:cubicBezTo>
                    <a:pt x="51" y="54"/>
                    <a:pt x="55" y="53"/>
                    <a:pt x="54" y="48"/>
                  </a:cubicBezTo>
                  <a:cubicBezTo>
                    <a:pt x="49" y="24"/>
                    <a:pt x="56" y="13"/>
                    <a:pt x="67" y="9"/>
                  </a:cubicBezTo>
                  <a:cubicBezTo>
                    <a:pt x="75" y="6"/>
                    <a:pt x="90" y="0"/>
                    <a:pt x="104" y="9"/>
                  </a:cubicBezTo>
                  <a:cubicBezTo>
                    <a:pt x="108" y="12"/>
                    <a:pt x="108" y="12"/>
                    <a:pt x="108" y="12"/>
                  </a:cubicBezTo>
                  <a:cubicBezTo>
                    <a:pt x="113" y="13"/>
                    <a:pt x="113" y="13"/>
                    <a:pt x="113" y="13"/>
                  </a:cubicBezTo>
                  <a:cubicBezTo>
                    <a:pt x="116" y="14"/>
                    <a:pt x="118" y="20"/>
                    <a:pt x="118" y="20"/>
                  </a:cubicBezTo>
                  <a:close/>
                </a:path>
              </a:pathLst>
            </a:custGeom>
            <a:solidFill>
              <a:schemeClr val="bg1"/>
            </a:solidFill>
            <a:ln w="9525">
              <a:noFill/>
              <a:round/>
            </a:ln>
          </p:spPr>
          <p:txBody>
            <a:bodyPr vert="horz" wrap="square" lIns="91440" tIns="45720" rIns="91440" bIns="45720" numCol="1" anchor="t" anchorCtr="0" compatLnSpc="1"/>
            <a:p>
              <a:endParaRPr lang="zh-CN" altLang="en-US"/>
            </a:p>
          </p:txBody>
        </p:sp>
      </p:grpSp>
      <p:grpSp>
        <p:nvGrpSpPr>
          <p:cNvPr id="32" name="组合 31"/>
          <p:cNvGrpSpPr/>
          <p:nvPr/>
        </p:nvGrpSpPr>
        <p:grpSpPr>
          <a:xfrm>
            <a:off x="4959350" y="1947545"/>
            <a:ext cx="2625090" cy="2822575"/>
            <a:chOff x="8337" y="3320"/>
            <a:chExt cx="4134" cy="4445"/>
          </a:xfrm>
        </p:grpSpPr>
        <p:sp>
          <p:nvSpPr>
            <p:cNvPr id="22" name="矩形 21"/>
            <p:cNvSpPr/>
            <p:nvPr/>
          </p:nvSpPr>
          <p:spPr>
            <a:xfrm rot="10800000" flipV="1">
              <a:off x="8337" y="4033"/>
              <a:ext cx="4134" cy="3732"/>
            </a:xfrm>
            <a:prstGeom prst="rect">
              <a:avLst/>
            </a:prstGeom>
            <a:gradFill>
              <a:gsLst>
                <a:gs pos="0">
                  <a:srgbClr val="A6A6A6">
                    <a:alpha val="0"/>
                  </a:srgbClr>
                </a:gs>
                <a:gs pos="100000">
                  <a:srgbClr val="A6A6A6"/>
                </a:gs>
              </a:gsLst>
              <a:lin ang="54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3" name="文本框 22"/>
            <p:cNvSpPr txBox="1"/>
            <p:nvPr/>
          </p:nvSpPr>
          <p:spPr>
            <a:xfrm>
              <a:off x="8667" y="5725"/>
              <a:ext cx="3475" cy="1655"/>
            </a:xfrm>
            <a:prstGeom prst="rect">
              <a:avLst/>
            </a:prstGeom>
            <a:noFill/>
          </p:spPr>
          <p:txBody>
            <a:bodyPr wrap="square" rtlCol="0" anchor="t">
              <a:spAutoFit/>
            </a:bodyPr>
            <a:p>
              <a:pPr algn="just" fontAlgn="auto">
                <a:lnSpc>
                  <a:spcPct val="130000"/>
                </a:lnSpc>
              </a:pPr>
              <a:r>
                <a:rPr lang="zh-CN" altLang="en-US" sz="1600" dirty="0">
                  <a:solidFill>
                    <a:schemeClr val="bg2">
                      <a:lumMod val="25000"/>
                    </a:schemeClr>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a:t>
              </a:r>
              <a:endParaRPr lang="zh-CN" altLang="en-US" sz="1600" dirty="0">
                <a:solidFill>
                  <a:schemeClr val="bg2">
                    <a:lumMod val="25000"/>
                  </a:schemeClr>
                </a:solidFill>
                <a:latin typeface="Source Han Sans Light" panose="020B0300000000000000" charset="-122"/>
                <a:ea typeface="Source Han Sans Light" panose="020B0300000000000000" charset="-122"/>
                <a:sym typeface="宋体" panose="02010600030101010101" pitchFamily="2" charset="-122"/>
              </a:endParaRPr>
            </a:p>
          </p:txBody>
        </p:sp>
        <p:sp>
          <p:nvSpPr>
            <p:cNvPr id="24" name="任意多边形 23"/>
            <p:cNvSpPr/>
            <p:nvPr/>
          </p:nvSpPr>
          <p:spPr>
            <a:xfrm flipH="1" flipV="1">
              <a:off x="8337" y="3320"/>
              <a:ext cx="4134" cy="1718"/>
            </a:xfrm>
            <a:custGeom>
              <a:avLst/>
              <a:gdLst/>
              <a:ahLst/>
              <a:cxnLst>
                <a:cxn ang="3">
                  <a:pos x="hc" y="t"/>
                </a:cxn>
                <a:cxn ang="cd2">
                  <a:pos x="l" y="vc"/>
                </a:cxn>
                <a:cxn ang="cd4">
                  <a:pos x="hc" y="b"/>
                </a:cxn>
                <a:cxn ang="0">
                  <a:pos x="r" y="vc"/>
                </a:cxn>
              </a:cxnLst>
              <a:rect l="l" t="t" r="r" b="b"/>
              <a:pathLst>
                <a:path w="4633" h="1926">
                  <a:moveTo>
                    <a:pt x="0" y="0"/>
                  </a:moveTo>
                  <a:lnTo>
                    <a:pt x="1" y="0"/>
                  </a:lnTo>
                  <a:lnTo>
                    <a:pt x="1" y="1210"/>
                  </a:lnTo>
                  <a:lnTo>
                    <a:pt x="11" y="1202"/>
                  </a:lnTo>
                  <a:cubicBezTo>
                    <a:pt x="475" y="793"/>
                    <a:pt x="1347" y="518"/>
                    <a:pt x="2346" y="518"/>
                  </a:cubicBezTo>
                  <a:cubicBezTo>
                    <a:pt x="3298" y="518"/>
                    <a:pt x="4135" y="768"/>
                    <a:pt x="4614" y="1145"/>
                  </a:cubicBezTo>
                  <a:lnTo>
                    <a:pt x="4633" y="1161"/>
                  </a:lnTo>
                  <a:lnTo>
                    <a:pt x="4633" y="1926"/>
                  </a:lnTo>
                  <a:lnTo>
                    <a:pt x="0" y="1926"/>
                  </a:lnTo>
                  <a:lnTo>
                    <a:pt x="0" y="0"/>
                  </a:lnTo>
                  <a:close/>
                </a:path>
              </a:pathLst>
            </a:cu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6" name="文本框 25"/>
            <p:cNvSpPr txBox="1"/>
            <p:nvPr/>
          </p:nvSpPr>
          <p:spPr>
            <a:xfrm>
              <a:off x="9524" y="4872"/>
              <a:ext cx="1759" cy="710"/>
            </a:xfrm>
            <a:prstGeom prst="rect">
              <a:avLst/>
            </a:prstGeom>
            <a:noFill/>
          </p:spPr>
          <p:txBody>
            <a:bodyPr wrap="square" rtlCol="0" anchor="t">
              <a:spAutoFit/>
            </a:bodyPr>
            <a:p>
              <a:pPr algn="dist"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关</a:t>
              </a:r>
              <a:r>
                <a:rPr lang="en-US" altLang="zh-CN" dirty="0">
                  <a:solidFill>
                    <a:srgbClr val="1F4E79"/>
                  </a:solidFill>
                  <a:latin typeface="Source Han Sans Medium" panose="020B0600000000000000" charset="-122"/>
                  <a:ea typeface="Source Han Sans Medium" panose="020B0600000000000000" charset="-122"/>
                  <a:sym typeface="宋体" panose="02010600030101010101" pitchFamily="2" charset="-122"/>
                </a:rPr>
                <a:t>/</a:t>
              </a: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键</a:t>
              </a:r>
              <a:r>
                <a:rPr lang="en-US" altLang="zh-CN" dirty="0">
                  <a:solidFill>
                    <a:srgbClr val="1F4E79"/>
                  </a:solidFill>
                  <a:latin typeface="Source Han Sans Medium" panose="020B0600000000000000" charset="-122"/>
                  <a:ea typeface="Source Han Sans Medium" panose="020B0600000000000000" charset="-122"/>
                  <a:sym typeface="宋体" panose="02010600030101010101" pitchFamily="2" charset="-122"/>
                </a:rPr>
                <a:t>/</a:t>
              </a: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词</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grpSp>
          <p:nvGrpSpPr>
            <p:cNvPr id="31" name="组合 30"/>
            <p:cNvGrpSpPr/>
            <p:nvPr/>
          </p:nvGrpSpPr>
          <p:grpSpPr>
            <a:xfrm>
              <a:off x="10094" y="3632"/>
              <a:ext cx="702" cy="703"/>
              <a:chOff x="10710" y="3794"/>
              <a:chExt cx="702" cy="703"/>
            </a:xfrm>
          </p:grpSpPr>
          <p:sp>
            <p:nvSpPr>
              <p:cNvPr id="611" name="Freeform 859"/>
              <p:cNvSpPr/>
              <p:nvPr/>
            </p:nvSpPr>
            <p:spPr bwMode="auto">
              <a:xfrm>
                <a:off x="10710" y="3794"/>
                <a:ext cx="618" cy="618"/>
              </a:xfrm>
              <a:custGeom>
                <a:avLst/>
                <a:gdLst>
                  <a:gd name="T0" fmla="*/ 153 w 153"/>
                  <a:gd name="T1" fmla="*/ 76 h 153"/>
                  <a:gd name="T2" fmla="*/ 77 w 153"/>
                  <a:gd name="T3" fmla="*/ 0 h 153"/>
                  <a:gd name="T4" fmla="*/ 0 w 153"/>
                  <a:gd name="T5" fmla="*/ 76 h 153"/>
                  <a:gd name="T6" fmla="*/ 77 w 153"/>
                  <a:gd name="T7" fmla="*/ 153 h 153"/>
                  <a:gd name="T8" fmla="*/ 77 w 153"/>
                  <a:gd name="T9" fmla="*/ 76 h 153"/>
                  <a:gd name="T10" fmla="*/ 153 w 153"/>
                  <a:gd name="T11" fmla="*/ 76 h 153"/>
                </a:gdLst>
                <a:ahLst/>
                <a:cxnLst>
                  <a:cxn ang="0">
                    <a:pos x="T0" y="T1"/>
                  </a:cxn>
                  <a:cxn ang="0">
                    <a:pos x="T2" y="T3"/>
                  </a:cxn>
                  <a:cxn ang="0">
                    <a:pos x="T4" y="T5"/>
                  </a:cxn>
                  <a:cxn ang="0">
                    <a:pos x="T6" y="T7"/>
                  </a:cxn>
                  <a:cxn ang="0">
                    <a:pos x="T8" y="T9"/>
                  </a:cxn>
                  <a:cxn ang="0">
                    <a:pos x="T10" y="T11"/>
                  </a:cxn>
                </a:cxnLst>
                <a:rect l="0" t="0" r="r" b="b"/>
                <a:pathLst>
                  <a:path w="153" h="153">
                    <a:moveTo>
                      <a:pt x="153" y="76"/>
                    </a:moveTo>
                    <a:cubicBezTo>
                      <a:pt x="153" y="34"/>
                      <a:pt x="119" y="0"/>
                      <a:pt x="77" y="0"/>
                    </a:cubicBezTo>
                    <a:cubicBezTo>
                      <a:pt x="34" y="0"/>
                      <a:pt x="0" y="34"/>
                      <a:pt x="0" y="76"/>
                    </a:cubicBezTo>
                    <a:cubicBezTo>
                      <a:pt x="0" y="119"/>
                      <a:pt x="34" y="153"/>
                      <a:pt x="77" y="153"/>
                    </a:cubicBezTo>
                    <a:cubicBezTo>
                      <a:pt x="77" y="76"/>
                      <a:pt x="77" y="76"/>
                      <a:pt x="77" y="76"/>
                    </a:cubicBezTo>
                    <a:lnTo>
                      <a:pt x="153"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12" name="Freeform 860"/>
              <p:cNvSpPr/>
              <p:nvPr/>
            </p:nvSpPr>
            <p:spPr bwMode="auto">
              <a:xfrm>
                <a:off x="11100" y="4189"/>
                <a:ext cx="313" cy="308"/>
              </a:xfrm>
              <a:custGeom>
                <a:avLst/>
                <a:gdLst>
                  <a:gd name="T0" fmla="*/ 77 w 77"/>
                  <a:gd name="T1" fmla="*/ 0 h 76"/>
                  <a:gd name="T2" fmla="*/ 0 w 77"/>
                  <a:gd name="T3" fmla="*/ 76 h 76"/>
                  <a:gd name="T4" fmla="*/ 0 w 77"/>
                  <a:gd name="T5" fmla="*/ 0 h 76"/>
                  <a:gd name="T6" fmla="*/ 77 w 77"/>
                  <a:gd name="T7" fmla="*/ 0 h 76"/>
                </a:gdLst>
                <a:ahLst/>
                <a:cxnLst>
                  <a:cxn ang="0">
                    <a:pos x="T0" y="T1"/>
                  </a:cxn>
                  <a:cxn ang="0">
                    <a:pos x="T2" y="T3"/>
                  </a:cxn>
                  <a:cxn ang="0">
                    <a:pos x="T4" y="T5"/>
                  </a:cxn>
                  <a:cxn ang="0">
                    <a:pos x="T6" y="T7"/>
                  </a:cxn>
                </a:cxnLst>
                <a:rect l="0" t="0" r="r" b="b"/>
                <a:pathLst>
                  <a:path w="77" h="76">
                    <a:moveTo>
                      <a:pt x="77" y="0"/>
                    </a:moveTo>
                    <a:cubicBezTo>
                      <a:pt x="77" y="42"/>
                      <a:pt x="43" y="76"/>
                      <a:pt x="0" y="76"/>
                    </a:cubicBezTo>
                    <a:cubicBezTo>
                      <a:pt x="0" y="0"/>
                      <a:pt x="0" y="0"/>
                      <a:pt x="0" y="0"/>
                    </a:cubicBezTo>
                    <a:lnTo>
                      <a:pt x="77"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pic>
        <p:nvPicPr>
          <p:cNvPr id="68" name="图片 67" descr="success-3593960"/>
          <p:cNvPicPr>
            <a:picLocks noChangeAspect="1"/>
          </p:cNvPicPr>
          <p:nvPr/>
        </p:nvPicPr>
        <p:blipFill>
          <a:blip r:embed="rId1"/>
          <a:srcRect l="74513" t="50480"/>
          <a:stretch>
            <a:fillRect/>
          </a:stretch>
        </p:blipFill>
        <p:spPr>
          <a:xfrm flipH="1">
            <a:off x="11167110" y="0"/>
            <a:ext cx="1024890" cy="11639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 name="文本框 49"/>
          <p:cNvSpPr txBox="1"/>
          <p:nvPr/>
        </p:nvSpPr>
        <p:spPr>
          <a:xfrm>
            <a:off x="1376680" y="704215"/>
            <a:ext cx="2213610" cy="460375"/>
          </a:xfrm>
          <a:prstGeom prst="rect">
            <a:avLst/>
          </a:prstGeom>
          <a:noFill/>
        </p:spPr>
        <p:txBody>
          <a:bodyPr wrap="square" rtlCol="0" anchor="t">
            <a:spAutoFit/>
          </a:bodyPr>
          <a:p>
            <a:pPr algn="dist"/>
            <a:r>
              <a:rPr lang="zh-CN" altLang="en-US" sz="2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项目背景解析</a:t>
            </a:r>
            <a:endParaRPr lang="zh-CN" altLang="en-US" sz="24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25" name="任意多边形 24"/>
          <p:cNvSpPr/>
          <p:nvPr/>
        </p:nvSpPr>
        <p:spPr>
          <a:xfrm rot="5400000" flipH="1" flipV="1">
            <a:off x="833120" y="748665"/>
            <a:ext cx="460375" cy="371475"/>
          </a:xfrm>
          <a:custGeom>
            <a:avLst/>
            <a:gdLst/>
            <a:ahLst/>
            <a:cxnLst>
              <a:cxn ang="3">
                <a:pos x="hc" y="t"/>
              </a:cxn>
              <a:cxn ang="cd2">
                <a:pos x="l" y="vc"/>
              </a:cxn>
              <a:cxn ang="cd4">
                <a:pos x="hc" y="b"/>
              </a:cxn>
              <a:cxn ang="0">
                <a:pos x="r" y="vc"/>
              </a:cxn>
            </a:cxnLst>
            <a:rect l="l" t="t" r="r" b="b"/>
            <a:pathLst>
              <a:path w="1088" h="1885">
                <a:moveTo>
                  <a:pt x="0" y="0"/>
                </a:moveTo>
                <a:lnTo>
                  <a:pt x="1088" y="0"/>
                </a:lnTo>
                <a:lnTo>
                  <a:pt x="1088" y="1885"/>
                </a:lnTo>
                <a:lnTo>
                  <a:pt x="544" y="1341"/>
                </a:lnTo>
                <a:lnTo>
                  <a:pt x="0" y="1885"/>
                </a:lnTo>
                <a:lnTo>
                  <a:pt x="0" y="0"/>
                </a:lnTo>
                <a:close/>
              </a:path>
            </a:pathLst>
          </a:cu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grpSp>
        <p:nvGrpSpPr>
          <p:cNvPr id="9" name="组合 8"/>
          <p:cNvGrpSpPr/>
          <p:nvPr/>
        </p:nvGrpSpPr>
        <p:grpSpPr>
          <a:xfrm>
            <a:off x="1435418" y="2303145"/>
            <a:ext cx="2689225" cy="3389630"/>
            <a:chOff x="3038" y="4302"/>
            <a:chExt cx="4235" cy="5338"/>
          </a:xfrm>
        </p:grpSpPr>
        <p:sp>
          <p:nvSpPr>
            <p:cNvPr id="5" name="椭圆 4"/>
            <p:cNvSpPr/>
            <p:nvPr/>
          </p:nvSpPr>
          <p:spPr>
            <a:xfrm flipH="1">
              <a:off x="4193" y="4614"/>
              <a:ext cx="1926" cy="1926"/>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3" name="同心圆 2"/>
            <p:cNvSpPr/>
            <p:nvPr/>
          </p:nvSpPr>
          <p:spPr>
            <a:xfrm flipH="1">
              <a:off x="3880" y="4302"/>
              <a:ext cx="2551" cy="2551"/>
            </a:xfrm>
            <a:prstGeom prst="donut">
              <a:avLst>
                <a:gd name="adj" fmla="val 5409"/>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 name="文本框 3"/>
            <p:cNvSpPr txBox="1"/>
            <p:nvPr/>
          </p:nvSpPr>
          <p:spPr>
            <a:xfrm flipH="1">
              <a:off x="4455" y="5001"/>
              <a:ext cx="1400" cy="1151"/>
            </a:xfrm>
            <a:prstGeom prst="rect">
              <a:avLst/>
            </a:prstGeom>
            <a:noFill/>
          </p:spPr>
          <p:txBody>
            <a:bodyPr wrap="square" rtlCol="0" anchor="t">
              <a:spAutoFit/>
            </a:bodyPr>
            <a:p>
              <a:pPr algn="ctr" fontAlgn="auto">
                <a:lnSpc>
                  <a:spcPct val="130000"/>
                </a:lnSpc>
              </a:pPr>
              <a:r>
                <a:rPr lang="en-US" altLang="zh-CN" sz="32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01</a:t>
              </a:r>
              <a:endParaRPr lang="en-US" altLang="zh-CN" sz="32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nvGrpSpPr>
            <p:cNvPr id="6" name="组合 5"/>
            <p:cNvGrpSpPr/>
            <p:nvPr/>
          </p:nvGrpSpPr>
          <p:grpSpPr>
            <a:xfrm rot="0">
              <a:off x="3038" y="7064"/>
              <a:ext cx="4235" cy="2576"/>
              <a:chOff x="3123" y="3904"/>
              <a:chExt cx="4235" cy="2576"/>
            </a:xfrm>
          </p:grpSpPr>
          <p:sp>
            <p:nvSpPr>
              <p:cNvPr id="45" name="文本框 44"/>
              <p:cNvSpPr txBox="1"/>
              <p:nvPr/>
            </p:nvSpPr>
            <p:spPr>
              <a:xfrm>
                <a:off x="3123" y="4825"/>
                <a:ext cx="4235" cy="1655"/>
              </a:xfrm>
              <a:prstGeom prst="rect">
                <a:avLst/>
              </a:prstGeom>
              <a:noFill/>
            </p:spPr>
            <p:txBody>
              <a:bodyPr wrap="square" rtlCol="0" anchor="t">
                <a:spAutoFit/>
              </a:bodyPr>
              <a:p>
                <a:pPr algn="ct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7" name="文本框 6"/>
              <p:cNvSpPr txBox="1"/>
              <p:nvPr/>
            </p:nvSpPr>
            <p:spPr>
              <a:xfrm>
                <a:off x="4014" y="3904"/>
                <a:ext cx="2451" cy="710"/>
              </a:xfrm>
              <a:prstGeom prst="rect">
                <a:avLst/>
              </a:prstGeom>
              <a:noFill/>
            </p:spPr>
            <p:txBody>
              <a:bodyPr wrap="square" rtlCol="0" anchor="t">
                <a:spAutoFit/>
              </a:bodyPr>
              <a:p>
                <a:pPr algn="ctr"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添加标题文字</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grpSp>
        <p:cxnSp>
          <p:nvCxnSpPr>
            <p:cNvPr id="8" name="直接连接符 7"/>
            <p:cNvCxnSpPr/>
            <p:nvPr/>
          </p:nvCxnSpPr>
          <p:spPr>
            <a:xfrm>
              <a:off x="3249" y="7774"/>
              <a:ext cx="3812" cy="0"/>
            </a:xfrm>
            <a:prstGeom prst="line">
              <a:avLst/>
            </a:prstGeom>
            <a:ln w="19050">
              <a:solidFill>
                <a:srgbClr val="1F4E79"/>
              </a:solidFill>
              <a:prstDash val="solid"/>
            </a:ln>
          </p:spPr>
          <p:style>
            <a:lnRef idx="1">
              <a:schemeClr val="accent1"/>
            </a:lnRef>
            <a:fillRef idx="0">
              <a:schemeClr val="accent1"/>
            </a:fillRef>
            <a:effectRef idx="0">
              <a:schemeClr val="accent1"/>
            </a:effectRef>
            <a:fontRef idx="minor">
              <a:schemeClr val="tx1"/>
            </a:fontRef>
          </p:style>
        </p:cxnSp>
      </p:grpSp>
      <p:sp>
        <p:nvSpPr>
          <p:cNvPr id="11" name="椭圆 10"/>
          <p:cNvSpPr/>
          <p:nvPr/>
        </p:nvSpPr>
        <p:spPr>
          <a:xfrm flipH="1">
            <a:off x="5678170" y="2501265"/>
            <a:ext cx="1223010" cy="1223010"/>
          </a:xfrm>
          <a:prstGeom prst="ellips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2" name="同心圆 11"/>
          <p:cNvSpPr/>
          <p:nvPr/>
        </p:nvSpPr>
        <p:spPr>
          <a:xfrm flipH="1">
            <a:off x="5480050" y="2303145"/>
            <a:ext cx="1619885" cy="1619885"/>
          </a:xfrm>
          <a:prstGeom prst="donut">
            <a:avLst>
              <a:gd name="adj" fmla="val 5409"/>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3" name="文本框 12"/>
          <p:cNvSpPr txBox="1"/>
          <p:nvPr/>
        </p:nvSpPr>
        <p:spPr>
          <a:xfrm flipH="1">
            <a:off x="5845175" y="2747010"/>
            <a:ext cx="889000" cy="730885"/>
          </a:xfrm>
          <a:prstGeom prst="rect">
            <a:avLst/>
          </a:prstGeom>
          <a:noFill/>
        </p:spPr>
        <p:txBody>
          <a:bodyPr wrap="square" rtlCol="0" anchor="t">
            <a:spAutoFit/>
          </a:bodyPr>
          <a:p>
            <a:pPr algn="ctr" fontAlgn="auto">
              <a:lnSpc>
                <a:spcPct val="130000"/>
              </a:lnSpc>
            </a:pPr>
            <a:r>
              <a:rPr lang="en-US" altLang="zh-CN" sz="32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02</a:t>
            </a:r>
            <a:endParaRPr lang="en-US" altLang="zh-CN" sz="32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nvGrpSpPr>
          <p:cNvPr id="14" name="组合 13"/>
          <p:cNvGrpSpPr/>
          <p:nvPr/>
        </p:nvGrpSpPr>
        <p:grpSpPr>
          <a:xfrm rot="0">
            <a:off x="4945380" y="4057015"/>
            <a:ext cx="2689225" cy="1635760"/>
            <a:chOff x="3123" y="3904"/>
            <a:chExt cx="4235" cy="2576"/>
          </a:xfrm>
        </p:grpSpPr>
        <p:sp>
          <p:nvSpPr>
            <p:cNvPr id="15" name="文本框 14"/>
            <p:cNvSpPr txBox="1"/>
            <p:nvPr/>
          </p:nvSpPr>
          <p:spPr>
            <a:xfrm>
              <a:off x="3123" y="4825"/>
              <a:ext cx="4235" cy="1655"/>
            </a:xfrm>
            <a:prstGeom prst="rect">
              <a:avLst/>
            </a:prstGeom>
            <a:noFill/>
          </p:spPr>
          <p:txBody>
            <a:bodyPr wrap="square" rtlCol="0" anchor="t">
              <a:spAutoFit/>
            </a:bodyPr>
            <a:p>
              <a:pPr algn="ct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16" name="文本框 15"/>
            <p:cNvSpPr txBox="1"/>
            <p:nvPr/>
          </p:nvSpPr>
          <p:spPr>
            <a:xfrm>
              <a:off x="4014" y="3904"/>
              <a:ext cx="2451" cy="710"/>
            </a:xfrm>
            <a:prstGeom prst="rect">
              <a:avLst/>
            </a:prstGeom>
            <a:noFill/>
          </p:spPr>
          <p:txBody>
            <a:bodyPr wrap="square" rtlCol="0" anchor="t">
              <a:spAutoFit/>
            </a:bodyPr>
            <a:p>
              <a:pPr algn="ctr" fontAlgn="auto">
                <a:lnSpc>
                  <a:spcPct val="130000"/>
                </a:lnSpc>
              </a:pPr>
              <a:r>
                <a:rPr lang="zh-CN" altLang="en-US" dirty="0">
                  <a:solidFill>
                    <a:schemeClr val="bg2">
                      <a:lumMod val="50000"/>
                    </a:schemeClr>
                  </a:solidFill>
                  <a:latin typeface="Source Han Sans Medium" panose="020B0600000000000000" charset="-122"/>
                  <a:ea typeface="Source Han Sans Medium" panose="020B0600000000000000" charset="-122"/>
                  <a:sym typeface="宋体" panose="02010600030101010101" pitchFamily="2" charset="-122"/>
                </a:rPr>
                <a:t>添加标题文字</a:t>
              </a:r>
              <a:endParaRPr lang="zh-CN" altLang="en-US" dirty="0">
                <a:solidFill>
                  <a:schemeClr val="bg2">
                    <a:lumMod val="50000"/>
                  </a:schemeClr>
                </a:solidFill>
                <a:latin typeface="Source Han Sans Medium" panose="020B0600000000000000" charset="-122"/>
                <a:ea typeface="Source Han Sans Medium" panose="020B0600000000000000" charset="-122"/>
                <a:sym typeface="宋体" panose="02010600030101010101" pitchFamily="2" charset="-122"/>
              </a:endParaRPr>
            </a:p>
          </p:txBody>
        </p:sp>
      </p:grpSp>
      <p:cxnSp>
        <p:nvCxnSpPr>
          <p:cNvPr id="17" name="直接连接符 16"/>
          <p:cNvCxnSpPr/>
          <p:nvPr/>
        </p:nvCxnSpPr>
        <p:spPr>
          <a:xfrm>
            <a:off x="5079365" y="4507865"/>
            <a:ext cx="2420620" cy="0"/>
          </a:xfrm>
          <a:prstGeom prst="line">
            <a:avLst/>
          </a:prstGeom>
          <a:ln w="19050">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8455025" y="2303145"/>
            <a:ext cx="2689225" cy="3389630"/>
            <a:chOff x="3038" y="4302"/>
            <a:chExt cx="4235" cy="5338"/>
          </a:xfrm>
        </p:grpSpPr>
        <p:sp>
          <p:nvSpPr>
            <p:cNvPr id="19" name="椭圆 18"/>
            <p:cNvSpPr/>
            <p:nvPr/>
          </p:nvSpPr>
          <p:spPr>
            <a:xfrm flipH="1">
              <a:off x="4192" y="4614"/>
              <a:ext cx="1926" cy="1926"/>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0" name="同心圆 19"/>
            <p:cNvSpPr/>
            <p:nvPr/>
          </p:nvSpPr>
          <p:spPr>
            <a:xfrm flipH="1">
              <a:off x="3880" y="4302"/>
              <a:ext cx="2551" cy="2551"/>
            </a:xfrm>
            <a:prstGeom prst="donut">
              <a:avLst>
                <a:gd name="adj" fmla="val 5409"/>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1" name="文本框 20"/>
            <p:cNvSpPr txBox="1"/>
            <p:nvPr/>
          </p:nvSpPr>
          <p:spPr>
            <a:xfrm flipH="1">
              <a:off x="4455" y="5001"/>
              <a:ext cx="1400" cy="1151"/>
            </a:xfrm>
            <a:prstGeom prst="rect">
              <a:avLst/>
            </a:prstGeom>
            <a:noFill/>
          </p:spPr>
          <p:txBody>
            <a:bodyPr wrap="square" rtlCol="0" anchor="t">
              <a:spAutoFit/>
            </a:bodyPr>
            <a:p>
              <a:pPr algn="ctr" fontAlgn="auto">
                <a:lnSpc>
                  <a:spcPct val="130000"/>
                </a:lnSpc>
              </a:pPr>
              <a:r>
                <a:rPr lang="en-US" altLang="zh-CN" sz="32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rPr>
                <a:t>03</a:t>
              </a:r>
              <a:endParaRPr lang="en-US" altLang="zh-CN" sz="3200" dirty="0">
                <a:solidFill>
                  <a:schemeClr val="bg1"/>
                </a:solidFill>
                <a:latin typeface="Source Han Sans Bold" panose="020B0800000000000000" pitchFamily="34" charset="-122"/>
                <a:ea typeface="Source Han Sans Bold" panose="020B0800000000000000" pitchFamily="34" charset="-122"/>
                <a:sym typeface="宋体" panose="02010600030101010101" pitchFamily="2" charset="-122"/>
              </a:endParaRPr>
            </a:p>
          </p:txBody>
        </p:sp>
        <p:grpSp>
          <p:nvGrpSpPr>
            <p:cNvPr id="22" name="组合 21"/>
            <p:cNvGrpSpPr/>
            <p:nvPr/>
          </p:nvGrpSpPr>
          <p:grpSpPr>
            <a:xfrm rot="0">
              <a:off x="3038" y="7064"/>
              <a:ext cx="4235" cy="2576"/>
              <a:chOff x="3123" y="3904"/>
              <a:chExt cx="4235" cy="2576"/>
            </a:xfrm>
          </p:grpSpPr>
          <p:sp>
            <p:nvSpPr>
              <p:cNvPr id="23" name="文本框 22"/>
              <p:cNvSpPr txBox="1"/>
              <p:nvPr/>
            </p:nvSpPr>
            <p:spPr>
              <a:xfrm>
                <a:off x="3123" y="4825"/>
                <a:ext cx="4235" cy="1655"/>
              </a:xfrm>
              <a:prstGeom prst="rect">
                <a:avLst/>
              </a:prstGeom>
              <a:noFill/>
            </p:spPr>
            <p:txBody>
              <a:bodyPr wrap="square" rtlCol="0" anchor="t">
                <a:spAutoFit/>
              </a:bodyPr>
              <a:p>
                <a:pPr algn="ct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24" name="文本框 23"/>
              <p:cNvSpPr txBox="1"/>
              <p:nvPr/>
            </p:nvSpPr>
            <p:spPr>
              <a:xfrm>
                <a:off x="4014" y="3904"/>
                <a:ext cx="2451" cy="710"/>
              </a:xfrm>
              <a:prstGeom prst="rect">
                <a:avLst/>
              </a:prstGeom>
              <a:noFill/>
            </p:spPr>
            <p:txBody>
              <a:bodyPr wrap="square" rtlCol="0" anchor="t">
                <a:spAutoFit/>
              </a:bodyPr>
              <a:p>
                <a:pPr algn="ctr"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添加标题文字</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grpSp>
        <p:cxnSp>
          <p:nvCxnSpPr>
            <p:cNvPr id="26" name="直接连接符 25"/>
            <p:cNvCxnSpPr/>
            <p:nvPr/>
          </p:nvCxnSpPr>
          <p:spPr>
            <a:xfrm>
              <a:off x="3249" y="7774"/>
              <a:ext cx="3812" cy="0"/>
            </a:xfrm>
            <a:prstGeom prst="line">
              <a:avLst/>
            </a:prstGeom>
            <a:ln w="19050">
              <a:solidFill>
                <a:srgbClr val="1F4E79"/>
              </a:solidFill>
              <a:prstDash val="solid"/>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a:off x="4124960" y="3112135"/>
            <a:ext cx="922020" cy="0"/>
          </a:xfrm>
          <a:prstGeom prst="line">
            <a:avLst/>
          </a:prstGeom>
          <a:ln w="12700">
            <a:solidFill>
              <a:srgbClr val="0669B5"/>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634605" y="3112135"/>
            <a:ext cx="922020" cy="0"/>
          </a:xfrm>
          <a:prstGeom prst="line">
            <a:avLst/>
          </a:prstGeom>
          <a:ln w="12700">
            <a:solidFill>
              <a:srgbClr val="0669B5"/>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68" name="图片 67" descr="success-3593960"/>
          <p:cNvPicPr>
            <a:picLocks noChangeAspect="1"/>
          </p:cNvPicPr>
          <p:nvPr/>
        </p:nvPicPr>
        <p:blipFill>
          <a:blip r:embed="rId1"/>
          <a:srcRect l="74513" t="50480"/>
          <a:stretch>
            <a:fillRect/>
          </a:stretch>
        </p:blipFill>
        <p:spPr>
          <a:xfrm flipH="1">
            <a:off x="10546715" y="0"/>
            <a:ext cx="1645285" cy="18681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8324850" y="1035050"/>
            <a:ext cx="1223010" cy="1223010"/>
          </a:xfrm>
          <a:prstGeom prst="ellips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pic>
        <p:nvPicPr>
          <p:cNvPr id="54" name="图片 53" descr="success-3593960"/>
          <p:cNvPicPr>
            <a:picLocks noChangeAspect="1"/>
          </p:cNvPicPr>
          <p:nvPr/>
        </p:nvPicPr>
        <p:blipFill>
          <a:blip r:embed="rId1"/>
          <a:stretch>
            <a:fillRect/>
          </a:stretch>
        </p:blipFill>
        <p:spPr>
          <a:xfrm>
            <a:off x="7512050" y="3437255"/>
            <a:ext cx="4298950" cy="2512695"/>
          </a:xfrm>
          <a:prstGeom prst="rect">
            <a:avLst/>
          </a:prstGeom>
        </p:spPr>
      </p:pic>
      <p:sp>
        <p:nvSpPr>
          <p:cNvPr id="55" name="矩形 54"/>
          <p:cNvSpPr/>
          <p:nvPr/>
        </p:nvSpPr>
        <p:spPr>
          <a:xfrm rot="16200000" flipV="1">
            <a:off x="3968750" y="997585"/>
            <a:ext cx="984885" cy="8919210"/>
          </a:xfrm>
          <a:prstGeom prst="rect">
            <a:avLst/>
          </a:prstGeom>
          <a:gradFill>
            <a:gsLst>
              <a:gs pos="53000">
                <a:srgbClr val="0065B3">
                  <a:alpha val="36000"/>
                </a:srgbClr>
              </a:gs>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6" name="等腰三角形 55"/>
          <p:cNvSpPr/>
          <p:nvPr/>
        </p:nvSpPr>
        <p:spPr>
          <a:xfrm flipV="1">
            <a:off x="1807845" y="0"/>
            <a:ext cx="1061720" cy="914400"/>
          </a:xfrm>
          <a:prstGeom prst="triangle">
            <a:avLst/>
          </a:prstGeom>
          <a:gradFill>
            <a:gsLst>
              <a:gs pos="0">
                <a:srgbClr val="26B9F5">
                  <a:alpha val="16000"/>
                </a:srgbClr>
              </a:gs>
              <a:gs pos="100000">
                <a:srgbClr val="2BC5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4" name="等腰三角形 3"/>
          <p:cNvSpPr/>
          <p:nvPr/>
        </p:nvSpPr>
        <p:spPr>
          <a:xfrm flipV="1">
            <a:off x="1889760" y="0"/>
            <a:ext cx="1061720" cy="914400"/>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1" name="等腰三角形 60"/>
          <p:cNvSpPr/>
          <p:nvPr/>
        </p:nvSpPr>
        <p:spPr>
          <a:xfrm flipV="1">
            <a:off x="640080" y="319405"/>
            <a:ext cx="572135" cy="599440"/>
          </a:xfrm>
          <a:prstGeom prst="triangle">
            <a:avLst/>
          </a:prstGeom>
          <a:gradFill>
            <a:gsLst>
              <a:gs pos="0">
                <a:srgbClr val="D0CECE">
                  <a:alpha val="14000"/>
                </a:srgbClr>
              </a:gs>
              <a:gs pos="100000">
                <a:schemeClr val="bg2">
                  <a:lumMod val="9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等腰三角形 61"/>
          <p:cNvSpPr/>
          <p:nvPr/>
        </p:nvSpPr>
        <p:spPr>
          <a:xfrm flipV="1">
            <a:off x="721995" y="319405"/>
            <a:ext cx="572135" cy="599440"/>
          </a:xfrm>
          <a:prstGeom prst="triangle">
            <a:avLst/>
          </a:prstGeom>
          <a:gradFill>
            <a:gsLst>
              <a:gs pos="0">
                <a:srgbClr val="A6A6A6">
                  <a:alpha val="36000"/>
                </a:srgbClr>
              </a:gs>
              <a:gs pos="100000">
                <a:srgbClr val="A6A6A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文本框 9"/>
          <p:cNvSpPr txBox="1"/>
          <p:nvPr/>
        </p:nvSpPr>
        <p:spPr>
          <a:xfrm>
            <a:off x="1807845" y="2875280"/>
            <a:ext cx="5571490" cy="1106805"/>
          </a:xfrm>
          <a:prstGeom prst="rect">
            <a:avLst/>
          </a:prstGeom>
          <a:noFill/>
          <a:ln w="9525">
            <a:noFill/>
          </a:ln>
        </p:spPr>
        <p:txBody>
          <a:bodyPr wrap="square">
            <a:spAutoFit/>
          </a:bodyPr>
          <a:p>
            <a:pPr algn="dist"/>
            <a:r>
              <a:rPr lang="zh-CN" altLang="en-US" sz="6600" dirty="0">
                <a:solidFill>
                  <a:schemeClr val="accent1">
                    <a:lumMod val="50000"/>
                  </a:schemeClr>
                </a:solidFill>
                <a:effectLst/>
                <a:latin typeface="Source Han Sans Bold" panose="020B0800000000000000" pitchFamily="34" charset="-122"/>
                <a:ea typeface="Source Han Sans Bold" panose="020B0800000000000000" pitchFamily="34" charset="-122"/>
              </a:rPr>
              <a:t>项目进展情况</a:t>
            </a:r>
            <a:endParaRPr lang="en-US" altLang="zh-CN" sz="6600" dirty="0">
              <a:solidFill>
                <a:schemeClr val="accent1">
                  <a:lumMod val="50000"/>
                </a:schemeClr>
              </a:solidFill>
              <a:effectLst/>
              <a:latin typeface="Source Han Sans Bold" panose="020B0800000000000000" pitchFamily="34" charset="-122"/>
              <a:ea typeface="Source Han Sans Bold" panose="020B0800000000000000" pitchFamily="34" charset="-122"/>
            </a:endParaRPr>
          </a:p>
        </p:txBody>
      </p:sp>
      <p:sp>
        <p:nvSpPr>
          <p:cNvPr id="27" name="矩形 26"/>
          <p:cNvSpPr/>
          <p:nvPr/>
        </p:nvSpPr>
        <p:spPr>
          <a:xfrm rot="16200000" flipV="1">
            <a:off x="11112915" y="-3132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8" name="矩形 27"/>
          <p:cNvSpPr/>
          <p:nvPr/>
        </p:nvSpPr>
        <p:spPr>
          <a:xfrm rot="16200000" flipV="1">
            <a:off x="10252955" y="23998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 name="椭圆 4"/>
          <p:cNvSpPr/>
          <p:nvPr/>
        </p:nvSpPr>
        <p:spPr>
          <a:xfrm>
            <a:off x="8380095" y="1078865"/>
            <a:ext cx="1223010" cy="1223010"/>
          </a:xfrm>
          <a:prstGeom prst="ellips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0" name="文本框 49"/>
          <p:cNvSpPr txBox="1"/>
          <p:nvPr/>
        </p:nvSpPr>
        <p:spPr>
          <a:xfrm>
            <a:off x="6856095" y="1448435"/>
            <a:ext cx="2580640" cy="768350"/>
          </a:xfrm>
          <a:prstGeom prst="rect">
            <a:avLst/>
          </a:prstGeom>
          <a:noFill/>
        </p:spPr>
        <p:txBody>
          <a:bodyPr wrap="square" rtlCol="0" anchor="t">
            <a:spAutoFit/>
          </a:bodyPr>
          <a:p>
            <a:pPr algn="ctr"/>
            <a:r>
              <a:rPr lang="en-US" altLang="zh-CN" sz="4400" dirty="0">
                <a:solidFill>
                  <a:srgbClr val="1F4E79"/>
                </a:solidFill>
                <a:uFillTx/>
                <a:latin typeface="Source Han Sans Medium" panose="020B0600000000000000" charset="-122"/>
                <a:ea typeface="Source Han Sans Medium" panose="020B0600000000000000" charset="-122"/>
                <a:cs typeface="Source Han Sans Normal" panose="020B0400000000000000" charset="-122"/>
                <a:sym typeface="+mn-ea"/>
              </a:rPr>
              <a:t>Part</a:t>
            </a:r>
            <a:r>
              <a:rPr lang="en-US" altLang="zh-CN" sz="4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  </a:t>
            </a:r>
            <a:r>
              <a:rPr lang="en-US" altLang="zh-CN" sz="4400" dirty="0">
                <a:solidFill>
                  <a:schemeClr val="bg1"/>
                </a:solidFill>
                <a:uFillTx/>
                <a:latin typeface="Source Han Sans Medium" panose="020B0600000000000000" charset="-122"/>
                <a:ea typeface="Source Han Sans Medium" panose="020B0600000000000000" charset="-122"/>
                <a:cs typeface="Source Han Sans Normal" panose="020B0400000000000000" charset="-122"/>
                <a:sym typeface="+mn-ea"/>
              </a:rPr>
              <a:t>02</a:t>
            </a:r>
            <a:endParaRPr lang="en-US" altLang="zh-CN" sz="4400" b="1" dirty="0">
              <a:solidFill>
                <a:schemeClr val="bg1"/>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9" name="矩形 8"/>
          <p:cNvSpPr/>
          <p:nvPr/>
        </p:nvSpPr>
        <p:spPr>
          <a:xfrm rot="16200000" flipV="1">
            <a:off x="1347250" y="5928775"/>
            <a:ext cx="36000" cy="1286510"/>
          </a:xfrm>
          <a:prstGeom prst="rect">
            <a:avLst/>
          </a:pr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0" name="矩形 9"/>
          <p:cNvSpPr/>
          <p:nvPr/>
        </p:nvSpPr>
        <p:spPr>
          <a:xfrm rot="16200000" flipV="1">
            <a:off x="487290" y="6482030"/>
            <a:ext cx="36000" cy="180000"/>
          </a:xfrm>
          <a:prstGeom prst="rect">
            <a:avLst/>
          </a:prstGeom>
          <a:gradFill>
            <a:gsLst>
              <a:gs pos="0">
                <a:srgbClr val="0065B3">
                  <a:alpha val="100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 name="文本框 49"/>
          <p:cNvSpPr txBox="1"/>
          <p:nvPr/>
        </p:nvSpPr>
        <p:spPr>
          <a:xfrm>
            <a:off x="1376680" y="704215"/>
            <a:ext cx="2213610" cy="460375"/>
          </a:xfrm>
          <a:prstGeom prst="rect">
            <a:avLst/>
          </a:prstGeom>
          <a:noFill/>
        </p:spPr>
        <p:txBody>
          <a:bodyPr wrap="square" rtlCol="0" anchor="t">
            <a:spAutoFit/>
          </a:bodyPr>
          <a:p>
            <a:pPr algn="dist"/>
            <a:r>
              <a:rPr lang="zh-CN" altLang="en-US" sz="2400"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rPr>
              <a:t>项目进展情况</a:t>
            </a:r>
            <a:endParaRPr lang="zh-CN" altLang="en-US" sz="2400" b="1" dirty="0">
              <a:solidFill>
                <a:schemeClr val="bg2">
                  <a:lumMod val="25000"/>
                </a:schemeClr>
              </a:solidFill>
              <a:uFillTx/>
              <a:latin typeface="Source Han Sans Medium" panose="020B0600000000000000" charset="-122"/>
              <a:ea typeface="Source Han Sans Medium" panose="020B0600000000000000" charset="-122"/>
              <a:cs typeface="Source Han Sans Normal" panose="020B0400000000000000" charset="-122"/>
              <a:sym typeface="+mn-ea"/>
            </a:endParaRPr>
          </a:p>
        </p:txBody>
      </p:sp>
      <p:sp>
        <p:nvSpPr>
          <p:cNvPr id="25" name="任意多边形 24"/>
          <p:cNvSpPr/>
          <p:nvPr/>
        </p:nvSpPr>
        <p:spPr>
          <a:xfrm rot="5400000" flipH="1" flipV="1">
            <a:off x="833120" y="748665"/>
            <a:ext cx="460375" cy="371475"/>
          </a:xfrm>
          <a:custGeom>
            <a:avLst/>
            <a:gdLst/>
            <a:ahLst/>
            <a:cxnLst>
              <a:cxn ang="3">
                <a:pos x="hc" y="t"/>
              </a:cxn>
              <a:cxn ang="cd2">
                <a:pos x="l" y="vc"/>
              </a:cxn>
              <a:cxn ang="cd4">
                <a:pos x="hc" y="b"/>
              </a:cxn>
              <a:cxn ang="0">
                <a:pos x="r" y="vc"/>
              </a:cxn>
            </a:cxnLst>
            <a:rect l="l" t="t" r="r" b="b"/>
            <a:pathLst>
              <a:path w="1088" h="1885">
                <a:moveTo>
                  <a:pt x="0" y="0"/>
                </a:moveTo>
                <a:lnTo>
                  <a:pt x="1088" y="0"/>
                </a:lnTo>
                <a:lnTo>
                  <a:pt x="1088" y="1885"/>
                </a:lnTo>
                <a:lnTo>
                  <a:pt x="544" y="1341"/>
                </a:lnTo>
                <a:lnTo>
                  <a:pt x="0" y="1885"/>
                </a:lnTo>
                <a:lnTo>
                  <a:pt x="0" y="0"/>
                </a:lnTo>
                <a:close/>
              </a:path>
            </a:pathLst>
          </a:custGeom>
          <a:gradFill>
            <a:gsLst>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55" name="矩形 54"/>
          <p:cNvSpPr/>
          <p:nvPr/>
        </p:nvSpPr>
        <p:spPr>
          <a:xfrm rot="5400000" flipH="1" flipV="1">
            <a:off x="7239635" y="1052195"/>
            <a:ext cx="984885" cy="8919210"/>
          </a:xfrm>
          <a:prstGeom prst="rect">
            <a:avLst/>
          </a:prstGeom>
          <a:gradFill>
            <a:gsLst>
              <a:gs pos="53000">
                <a:srgbClr val="0065B3">
                  <a:alpha val="36000"/>
                </a:srgbClr>
              </a:gs>
              <a:gs pos="0">
                <a:srgbClr val="0065B3">
                  <a:alpha val="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04" name="矩形 203"/>
          <p:cNvSpPr/>
          <p:nvPr/>
        </p:nvSpPr>
        <p:spPr>
          <a:xfrm>
            <a:off x="6191250" y="3500120"/>
            <a:ext cx="2132330" cy="2123440"/>
          </a:xfrm>
          <a:prstGeom prst="rect">
            <a:avLst/>
          </a:prstGeom>
          <a:blipFill rotWithShape="1">
            <a:blip r:embed="rId1"/>
            <a:tile tx="0" ty="0" sx="60000" sy="57000" flip="none" algn="b"/>
          </a:blipFill>
          <a:ln>
            <a:noFill/>
          </a:ln>
          <a:effectLst>
            <a:outerShdw blurRad="1270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文本框 44"/>
          <p:cNvSpPr txBox="1"/>
          <p:nvPr/>
        </p:nvSpPr>
        <p:spPr>
          <a:xfrm>
            <a:off x="1490980" y="2997200"/>
            <a:ext cx="3794125" cy="1370965"/>
          </a:xfrm>
          <a:prstGeom prst="rect">
            <a:avLst/>
          </a:prstGeom>
          <a:noFill/>
        </p:spPr>
        <p:txBody>
          <a:bodyPr wrap="square" rtlCol="0" anchor="t">
            <a:spAutoFit/>
          </a:bodyPr>
          <a:p>
            <a:pPr fontAlgn="auto">
              <a:lnSpc>
                <a:spcPct val="130000"/>
              </a:lnSpc>
            </a:pP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r>
              <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rPr>
              <a:t>这里输入简单的文字概述这里输入简单文字概述这里输入简单的文字概述</a:t>
            </a:r>
            <a:endParaRPr lang="zh-CN" altLang="en-US" sz="1600" dirty="0">
              <a:solidFill>
                <a:srgbClr val="1E223B"/>
              </a:solidFill>
              <a:latin typeface="Source Han Sans Light" panose="020B0300000000000000" charset="-122"/>
              <a:ea typeface="Source Han Sans Light" panose="020B0300000000000000" charset="-122"/>
              <a:sym typeface="宋体" panose="02010600030101010101" pitchFamily="2" charset="-122"/>
            </a:endParaRPr>
          </a:p>
        </p:txBody>
      </p:sp>
      <p:sp>
        <p:nvSpPr>
          <p:cNvPr id="4" name="文本框 3"/>
          <p:cNvSpPr txBox="1"/>
          <p:nvPr/>
        </p:nvSpPr>
        <p:spPr>
          <a:xfrm>
            <a:off x="1490980" y="2336800"/>
            <a:ext cx="1556385" cy="450850"/>
          </a:xfrm>
          <a:prstGeom prst="rect">
            <a:avLst/>
          </a:prstGeom>
          <a:noFill/>
        </p:spPr>
        <p:txBody>
          <a:bodyPr wrap="square" rtlCol="0" anchor="t">
            <a:spAutoFit/>
          </a:bodyPr>
          <a:p>
            <a:pPr algn="ctr"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添加标题文字</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5" name="等腰三角形 4"/>
          <p:cNvSpPr/>
          <p:nvPr/>
        </p:nvSpPr>
        <p:spPr>
          <a:xfrm flipH="1">
            <a:off x="7856855" y="3354070"/>
            <a:ext cx="234315" cy="146050"/>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6" name="文本框 5"/>
          <p:cNvSpPr txBox="1"/>
          <p:nvPr/>
        </p:nvSpPr>
        <p:spPr>
          <a:xfrm>
            <a:off x="6767195" y="2903220"/>
            <a:ext cx="1556385" cy="450850"/>
          </a:xfrm>
          <a:prstGeom prst="rect">
            <a:avLst/>
          </a:prstGeom>
          <a:noFill/>
        </p:spPr>
        <p:txBody>
          <a:bodyPr wrap="square" rtlCol="0" anchor="t">
            <a:spAutoFit/>
          </a:bodyPr>
          <a:p>
            <a:pPr algn="r"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sp>
        <p:nvSpPr>
          <p:cNvPr id="9" name="矩形 8"/>
          <p:cNvSpPr/>
          <p:nvPr/>
        </p:nvSpPr>
        <p:spPr>
          <a:xfrm>
            <a:off x="8737600" y="3500120"/>
            <a:ext cx="2132330" cy="2123440"/>
          </a:xfrm>
          <a:prstGeom prst="rect">
            <a:avLst/>
          </a:prstGeom>
          <a:blipFill rotWithShape="1">
            <a:blip r:embed="rId2"/>
            <a:tile tx="0" ty="0" sx="60000" sy="60000" flip="none" algn="b"/>
          </a:blipFill>
          <a:ln>
            <a:noFill/>
          </a:ln>
          <a:effectLst>
            <a:outerShdw blurRad="127000" dist="50800" dir="5400000" algn="ctr" rotWithShape="0">
              <a:schemeClr val="tx1">
                <a:lumMod val="50000"/>
                <a:lumOff val="50000"/>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等腰三角形 9"/>
          <p:cNvSpPr/>
          <p:nvPr/>
        </p:nvSpPr>
        <p:spPr>
          <a:xfrm flipH="1">
            <a:off x="10403205" y="3354070"/>
            <a:ext cx="234315" cy="146050"/>
          </a:xfrm>
          <a:prstGeom prst="triangle">
            <a:avLst/>
          </a:prstGeom>
          <a:gradFill>
            <a:gsLst>
              <a:gs pos="0">
                <a:srgbClr val="0065B3">
                  <a:alpha val="16000"/>
                </a:srgbClr>
              </a:gs>
              <a:gs pos="100000">
                <a:srgbClr val="0065B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1" name="文本框 10"/>
          <p:cNvSpPr txBox="1"/>
          <p:nvPr/>
        </p:nvSpPr>
        <p:spPr>
          <a:xfrm>
            <a:off x="9313545" y="2903220"/>
            <a:ext cx="1556385" cy="450850"/>
          </a:xfrm>
          <a:prstGeom prst="rect">
            <a:avLst/>
          </a:prstGeom>
          <a:noFill/>
        </p:spPr>
        <p:txBody>
          <a:bodyPr wrap="square" rtlCol="0" anchor="t">
            <a:spAutoFit/>
          </a:bodyPr>
          <a:p>
            <a:pPr algn="r" fontAlgn="auto">
              <a:lnSpc>
                <a:spcPct val="130000"/>
              </a:lnSpc>
            </a:pPr>
            <a:r>
              <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rPr>
              <a:t>关键词</a:t>
            </a:r>
            <a:endParaRPr lang="zh-CN" altLang="en-US" dirty="0">
              <a:solidFill>
                <a:srgbClr val="1F4E79"/>
              </a:solidFill>
              <a:latin typeface="Source Han Sans Medium" panose="020B0600000000000000" charset="-122"/>
              <a:ea typeface="Source Han Sans Medium" panose="020B0600000000000000" charset="-122"/>
              <a:sym typeface="宋体" panose="02010600030101010101" pitchFamily="2" charset="-122"/>
            </a:endParaRPr>
          </a:p>
        </p:txBody>
      </p:sp>
      <p:pic>
        <p:nvPicPr>
          <p:cNvPr id="68" name="图片 67" descr="success-3593960"/>
          <p:cNvPicPr>
            <a:picLocks noChangeAspect="1"/>
          </p:cNvPicPr>
          <p:nvPr/>
        </p:nvPicPr>
        <p:blipFill>
          <a:blip r:embed="rId3"/>
          <a:srcRect l="74513" t="50480"/>
          <a:stretch>
            <a:fillRect/>
          </a:stretch>
        </p:blipFill>
        <p:spPr>
          <a:xfrm flipH="1">
            <a:off x="10046335" y="0"/>
            <a:ext cx="2145665" cy="243649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2091</Words>
  <Application>WPS 演示</Application>
  <PresentationFormat>宽屏</PresentationFormat>
  <Paragraphs>383</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Source Han Sans Bold</vt:lpstr>
      <vt:lpstr>Source Han Sans Normal</vt:lpstr>
      <vt:lpstr>Source Han Sans Medium</vt:lpstr>
      <vt:lpstr>Source Han Sans Light</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jucher</dc:creator>
  <cp:lastModifiedBy>kingsoft</cp:lastModifiedBy>
  <cp:revision>36</cp:revision>
  <dcterms:created xsi:type="dcterms:W3CDTF">2021-02-20T13:50:00Z</dcterms:created>
  <dcterms:modified xsi:type="dcterms:W3CDTF">2022-10-28T04:55:42Z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2052-11.1.0.10390</vt:lpwstr>
  </property>
  <property fmtid="{D5CDD505-2E9C-101B-9397-08002B2CF9AE}" pid="3" name="KSOTemplateUUID">
    <vt:lpwstr>v1.0_mb_ublfQSybxV0uCjKTqj1WJg==</vt:lpwstr>
  </property>
</Properties>
</file>