
<file path=[Content_Types].xml><?xml version="1.0" encoding="utf-8"?>
<Types xmlns="http://schemas.openxmlformats.org/package/2006/content-types">
  <Default ContentType="image/x-emf" Extension="emf"/>
  <Default ContentType="application/x-fontdata" Extension="fntdata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drawingml.chart+xml" PartName="/ppt/charts/chart4.xml"/>
  <Override ContentType="application/vnd.openxmlformats-officedocument.drawingml.chart+xml" PartName="/ppt/charts/chart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'1.0' encoding='UTF-8' standalone='yes'?>
<Relationships xmlns="http://schemas.openxmlformats.org/package/2006/relationships">
 <Relationship Target="docProps/core.xml" Type="http://schemas.openxmlformats.org/package/2006/relationships/metadata/core-properties" Id="rId3"/>
 <Relationship Target="docProps/thumbnail.jpeg" Type="http://schemas.openxmlformats.org/package/2006/relationships/metadata/thumbnail" Id="rId2"/>
 <Relationship Target="ppt/presentation.xml" Type="http://schemas.openxmlformats.org/officeDocument/2006/relationships/officeDocument" Id="rId1"/>
 <Relationship Target="docProps/app.xml" Type="http://schemas.openxmlformats.org/officeDocument/2006/relationships/extended-properties" Id="rId4"/>
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5" r:id="rId8"/>
    <p:sldId id="266" r:id="rId9"/>
    <p:sldId id="261" r:id="rId10"/>
    <p:sldId id="267" r:id="rId11"/>
    <p:sldId id="268" r:id="rId12"/>
    <p:sldId id="262" r:id="rId13"/>
    <p:sldId id="269" r:id="rId14"/>
    <p:sldId id="270" r:id="rId15"/>
    <p:sldId id="257" r:id="rId16"/>
  </p:sldIdLst>
  <p:sldSz cx="12192000" cy="6858000"/>
  <p:notesSz cx="6858000" cy="9144000"/>
  <p:embeddedFontLst>
    <p:embeddedFont>
      <p:font typeface="Broadway" panose="04040905080B02020502" pitchFamily="82" charset="0"/>
      <p:regular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4CC"/>
    <a:srgbClr val="FDB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 showGuides="1">
      <p:cViewPr>
        <p:scale>
          <a:sx n="59" d="100"/>
          <a:sy n="59" d="100"/>
        </p:scale>
        <p:origin x="43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700">
              <a:solidFill>
                <a:srgbClr val="FDB5BE"/>
              </a:solidFill>
            </a:ln>
            <a:effectLst/>
          </c:spPr>
          <c:marker>
            <c:symbol val="circle"/>
            <c:size val="4"/>
            <c:spPr>
              <a:solidFill>
                <a:srgbClr val="FDB5BE"/>
              </a:solidFill>
              <a:ln>
                <a:solidFill>
                  <a:srgbClr val="FDB5BE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2-44E2-B194-D23E25960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700">
              <a:solidFill>
                <a:srgbClr val="FBD4CC"/>
              </a:solidFill>
            </a:ln>
            <a:effectLst/>
          </c:spPr>
          <c:marker>
            <c:symbol val="circle"/>
            <c:size val="4"/>
            <c:spPr>
              <a:solidFill>
                <a:srgbClr val="FBD4CC"/>
              </a:solidFill>
              <a:ln>
                <a:solidFill>
                  <a:srgbClr val="FBD4CC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22-44E2-B194-D23E259609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700">
              <a:solidFill>
                <a:schemeClr val="accent3"/>
              </a:solidFill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22-44E2-B194-D23E25960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132440"/>
        <c:axId val="461132832"/>
      </c:lineChart>
      <c:catAx>
        <c:axId val="461132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>
            <a:solidFill>
              <a:schemeClr val="bg1">
                <a:lumMod val="8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461132832"/>
        <c:crosses val="autoZero"/>
        <c:auto val="1"/>
        <c:lblAlgn val="ctr"/>
        <c:lblOffset val="100"/>
        <c:tickMarkSkip val="1"/>
        <c:noMultiLvlLbl val="0"/>
      </c:catAx>
      <c:valAx>
        <c:axId val="461132832"/>
        <c:scaling>
          <c:orientation val="minMax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>
            <a:solidFill>
              <a:schemeClr val="bg1">
                <a:lumMod val="8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461132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800">
          <a:solidFill>
            <a:schemeClr val="bg1">
              <a:lumMod val="50000"/>
            </a:schemeClr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ABA-40AD-88F1-713D20BDE2D3}"/>
              </c:ext>
            </c:extLst>
          </c:dPt>
          <c:dPt>
            <c:idx val="1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ABA-40AD-88F1-713D20BDE2D3}"/>
              </c:ext>
            </c:extLst>
          </c:dPt>
          <c:dPt>
            <c:idx val="2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4ABA-40AD-88F1-713D20BDE2D3}"/>
              </c:ext>
            </c:extLst>
          </c:dPt>
          <c:dPt>
            <c:idx val="3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4ABA-40AD-88F1-713D20BDE2D3}"/>
              </c:ext>
            </c:extLst>
          </c:dPt>
          <c:dPt>
            <c:idx val="4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4ABA-40AD-88F1-713D20BDE2D3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1st Qtr</c:v>
                      </c:pt>
                      <c:pt idx="3">
                        <c:v>1st Qtr</c:v>
                      </c:pt>
                      <c:pt idx="4">
                        <c:v>1st Qtr</c:v>
                      </c:pt>
                      <c:pt idx="5">
                        <c:v>1st Qtr</c:v>
                      </c:pt>
                      <c:pt idx="6">
                        <c:v>1st Qtr</c:v>
                      </c:pt>
                      <c:pt idx="7">
                        <c:v>1st Qtr</c:v>
                      </c:pt>
                      <c:pt idx="8">
                        <c:v>1st Qtr</c:v>
                      </c:pt>
                      <c:pt idx="9">
                        <c:v>1st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A-4ABA-40AD-88F1-713D20BDE2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D43-4500-832D-2259AD7B0A6F}"/>
              </c:ext>
            </c:extLst>
          </c:dPt>
          <c:dPt>
            <c:idx val="1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DD43-4500-832D-2259AD7B0A6F}"/>
              </c:ext>
            </c:extLst>
          </c:dPt>
          <c:dPt>
            <c:idx val="2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DD43-4500-832D-2259AD7B0A6F}"/>
              </c:ext>
            </c:extLst>
          </c:dPt>
          <c:dPt>
            <c:idx val="3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DD43-4500-832D-2259AD7B0A6F}"/>
              </c:ext>
            </c:extLst>
          </c:dPt>
          <c:dPt>
            <c:idx val="4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DD43-4500-832D-2259AD7B0A6F}"/>
              </c:ext>
            </c:extLst>
          </c:dPt>
          <c:dPt>
            <c:idx val="5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D43-4500-832D-2259AD7B0A6F}"/>
              </c:ext>
            </c:extLst>
          </c:dPt>
          <c:dPt>
            <c:idx val="6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DD43-4500-832D-2259AD7B0A6F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1st Qtr</c:v>
                      </c:pt>
                      <c:pt idx="3">
                        <c:v>1st Qtr</c:v>
                      </c:pt>
                      <c:pt idx="4">
                        <c:v>1st Qtr</c:v>
                      </c:pt>
                      <c:pt idx="5">
                        <c:v>1st Qtr</c:v>
                      </c:pt>
                      <c:pt idx="6">
                        <c:v>1st Qtr</c:v>
                      </c:pt>
                      <c:pt idx="7">
                        <c:v>1st Qtr</c:v>
                      </c:pt>
                      <c:pt idx="8">
                        <c:v>1st Qtr</c:v>
                      </c:pt>
                      <c:pt idx="9">
                        <c:v>1st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DD43-4500-832D-2259AD7B0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705-4042-92A9-340E1A18EEA5}"/>
              </c:ext>
            </c:extLst>
          </c:dPt>
          <c:dPt>
            <c:idx val="1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705-4042-92A9-340E1A18EEA5}"/>
              </c:ext>
            </c:extLst>
          </c:dPt>
          <c:dPt>
            <c:idx val="2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705-4042-92A9-340E1A18EEA5}"/>
              </c:ext>
            </c:extLst>
          </c:dPt>
          <c:dPt>
            <c:idx val="3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6705-4042-92A9-340E1A18EEA5}"/>
              </c:ext>
            </c:extLst>
          </c:dPt>
          <c:dPt>
            <c:idx val="4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6705-4042-92A9-340E1A18EEA5}"/>
              </c:ext>
            </c:extLst>
          </c:dPt>
          <c:dPt>
            <c:idx val="5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6705-4042-92A9-340E1A18EEA5}"/>
              </c:ext>
            </c:extLst>
          </c:dPt>
          <c:dPt>
            <c:idx val="6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6705-4042-92A9-340E1A18EEA5}"/>
              </c:ext>
            </c:extLst>
          </c:dPt>
          <c:dPt>
            <c:idx val="7"/>
            <c:bubble3D val="0"/>
            <c:spPr>
              <a:solidFill>
                <a:srgbClr val="FDB5BE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6705-4042-92A9-340E1A18EEA5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1st Qtr</c:v>
                      </c:pt>
                      <c:pt idx="3">
                        <c:v>1st Qtr</c:v>
                      </c:pt>
                      <c:pt idx="4">
                        <c:v>1st Qtr</c:v>
                      </c:pt>
                      <c:pt idx="5">
                        <c:v>1st Qtr</c:v>
                      </c:pt>
                      <c:pt idx="6">
                        <c:v>1st Qtr</c:v>
                      </c:pt>
                      <c:pt idx="7">
                        <c:v>1st Qtr</c:v>
                      </c:pt>
                      <c:pt idx="8">
                        <c:v>1st Qtr</c:v>
                      </c:pt>
                      <c:pt idx="9">
                        <c:v>1st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0-6705-4042-92A9-340E1A18E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1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294-48B2-8853-06D04E391B4E}"/>
              </c:ext>
            </c:extLst>
          </c:dPt>
          <c:dPt>
            <c:idx val="2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5294-48B2-8853-06D04E391B4E}"/>
              </c:ext>
            </c:extLst>
          </c:dPt>
          <c:dPt>
            <c:idx val="3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5294-48B2-8853-06D04E391B4E}"/>
              </c:ext>
            </c:extLst>
          </c:dPt>
          <c:dPt>
            <c:idx val="4"/>
            <c:bubble3D val="0"/>
            <c:spPr>
              <a:solidFill>
                <a:srgbClr val="FBD4CC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5294-48B2-8853-06D04E391B4E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1st Qtr</c:v>
                      </c:pt>
                      <c:pt idx="3">
                        <c:v>1st Qtr</c:v>
                      </c:pt>
                      <c:pt idx="4">
                        <c:v>1st Qtr</c:v>
                      </c:pt>
                      <c:pt idx="5">
                        <c:v>1st Qtr</c:v>
                      </c:pt>
                      <c:pt idx="6">
                        <c:v>1st Qtr</c:v>
                      </c:pt>
                      <c:pt idx="7">
                        <c:v>1st Qtr</c:v>
                      </c:pt>
                      <c:pt idx="8">
                        <c:v>1st Qtr</c:v>
                      </c:pt>
                      <c:pt idx="9">
                        <c:v>1st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5294-48B2-8853-06D04E391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9A8E-57CC-4C95-AFB0-FC6E7BA2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F57E5-26CF-4762-B41D-673CC34A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17C25-46BB-461C-9F0C-C6E83FA3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D4FE4-7CB3-480E-BD6D-6FEA75C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8E797-5075-4BE7-BB10-E66782B8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9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71A4E-0BB9-4426-8FD7-46D2A7DE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88621-E0E0-4531-AAA1-8DE6FE00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7453F-DE50-47D7-BAC3-A92AD9E2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D68A1-6862-4E77-873C-9D86BA54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37EEB-276C-4D48-B953-50605046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961206-35DC-4E9A-997E-CFA7503D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B257D-E78F-44BC-9FFD-F3767E75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796B0-BA43-426E-9220-E62E0EC7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8929D-DEC8-480E-9044-5BE20467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954B-F7E5-4067-9A35-A9A4B3BC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8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6AD5-6320-4A2B-B0E7-A2EE4CAC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D56FA-ECD8-4D88-B173-153B5170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DF55D-6792-4B7B-8A70-CE30C81D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79DCD-2DCB-41F0-8B10-049D596D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019FA-2AFF-436B-9C3A-340DC7BE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3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52E7D-FDA7-442D-BD98-BC822BFB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84A22-59C9-481C-80E5-AD5A1434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A3C4C-DFBE-4FA2-BAD3-4018B98E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858B7-4306-4F96-99EF-EF830A9B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50F4B-39A1-4FCA-B4C5-4FF81842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CC688-81C5-458D-A0CA-8A87DFAE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7184-6925-4716-BAFF-85246E62D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2B2FE-95B2-40E3-84C1-368996204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DD2CD-941E-4A57-BD77-40E2BCE6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4969-BDB9-494F-92E5-F1806271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55A1E-C9E0-4722-893B-A8C6D022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6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2D4E-C65A-49EA-B639-0E1CE8D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7F8F4-3936-4B34-AAB9-8E293829C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9D523-4697-428D-94A0-67A887836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24E932-7B81-4447-AD45-A94A9B002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A1E2F5-D0EC-4E43-AE3B-68AA23D8A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F2F8A7-39B1-4BF2-BD43-78214CC3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10BE89-16F5-4788-B012-A7AF2D12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490AA1-D5EA-4C11-9478-6ED472D2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0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4674-73DB-47C2-AE7A-4F13F87A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B2445-38DE-44C0-8812-1CD67C83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7B5A9-6EA9-4A07-8770-C0A09004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277CA-81DE-493B-904B-5BB54A37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3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A4A1EF-D693-429D-B58F-200BDD72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A32C3-5816-437E-8105-1993F37C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BEB08-093F-43D9-97F4-4AEB98D0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0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2EDB4-7FF0-4FF3-96D7-BA930F55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AE12D-D1AC-46EB-8070-1550BC25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77A68-20D6-4B0E-A00F-5B2AEC608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838BE-BBED-4566-A91E-63F3A63E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51268-D560-493E-8122-6BC3FBD6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809D2-F045-4E79-88C9-8C136451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A0E4C-6189-4B11-92A9-06A58422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C3915-292B-4827-A647-03910384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AB6FD-7F8E-439D-91BE-081C9B9D3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9FA8C-201E-4F8D-926B-16DEBB9B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C55EF-720A-4EF3-9DC0-8055F883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3A560-FCB2-499F-B4BE-B1FD906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5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9F3730-71EF-49C5-92C8-CD144AC4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A5907-CD3E-4539-A877-D410C342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3072C-7E5E-43EE-A4F1-628BB1A79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9F0A-5705-4B91-9E25-A7AD79F28E34}" type="datetimeFigureOut">
              <a:rPr lang="zh-CN" altLang="en-US" smtClean="0"/>
              <a:t>2019-06-14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0FD1E-F89C-415B-AA9C-E3BD28552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5A23F-905A-4CC4-941D-6F40BB2CB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A285-608A-4177-80DB-19410D34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7BAA23-AEB7-4D13-BC88-810839D0F0EB}"/>
              </a:ext>
            </a:extLst>
          </p:cNvPr>
          <p:cNvSpPr txBox="1"/>
          <p:nvPr/>
        </p:nvSpPr>
        <p:spPr>
          <a:xfrm>
            <a:off x="1918447" y="2659199"/>
            <a:ext cx="835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Water color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9F1DB-0942-40E9-B65D-398782782705}"/>
              </a:ext>
            </a:extLst>
          </p:cNvPr>
          <p:cNvSpPr txBox="1"/>
          <p:nvPr/>
        </p:nvSpPr>
        <p:spPr>
          <a:xfrm>
            <a:off x="4061577" y="3859819"/>
            <a:ext cx="4068847" cy="69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8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26E7BB71-EC41-4ADC-9C35-499BFC2A5188}"/>
              </a:ext>
            </a:extLst>
          </p:cNvPr>
          <p:cNvCxnSpPr/>
          <p:nvPr/>
        </p:nvCxnSpPr>
        <p:spPr>
          <a:xfrm>
            <a:off x="971882" y="5160163"/>
            <a:ext cx="10241383" cy="0"/>
          </a:xfrm>
          <a:prstGeom prst="line">
            <a:avLst/>
          </a:prstGeom>
          <a:ln w="3175">
            <a:solidFill>
              <a:srgbClr val="7F8C8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>
            <a:extLst>
              <a:ext uri="{FF2B5EF4-FFF2-40B4-BE49-F238E27FC236}">
                <a16:creationId xmlns:a16="http://schemas.microsoft.com/office/drawing/2014/main" id="{EB8F842C-2BC4-4C98-9FC1-10B350188E5A}"/>
              </a:ext>
            </a:extLst>
          </p:cNvPr>
          <p:cNvSpPr/>
          <p:nvPr/>
        </p:nvSpPr>
        <p:spPr>
          <a:xfrm>
            <a:off x="2282594" y="5076092"/>
            <a:ext cx="168122" cy="168144"/>
          </a:xfrm>
          <a:prstGeom prst="ellipse">
            <a:avLst/>
          </a:prstGeom>
          <a:solidFill>
            <a:srgbClr val="F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400">
              <a:cs typeface="+mn-ea"/>
              <a:sym typeface="+mn-lt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BE206827-5D7E-4D18-81D2-63D858D0CE92}"/>
              </a:ext>
            </a:extLst>
          </p:cNvPr>
          <p:cNvSpPr/>
          <p:nvPr/>
        </p:nvSpPr>
        <p:spPr>
          <a:xfrm>
            <a:off x="4770638" y="5076092"/>
            <a:ext cx="168122" cy="168144"/>
          </a:xfrm>
          <a:prstGeom prst="ellipse">
            <a:avLst/>
          </a:prstGeom>
          <a:solidFill>
            <a:srgbClr val="F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400">
              <a:cs typeface="+mn-ea"/>
              <a:sym typeface="+mn-lt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854E4F89-62D6-41A3-93BE-1ACD629B2583}"/>
              </a:ext>
            </a:extLst>
          </p:cNvPr>
          <p:cNvSpPr/>
          <p:nvPr/>
        </p:nvSpPr>
        <p:spPr>
          <a:xfrm>
            <a:off x="7252537" y="5076092"/>
            <a:ext cx="168122" cy="168144"/>
          </a:xfrm>
          <a:prstGeom prst="ellipse">
            <a:avLst/>
          </a:prstGeom>
          <a:solidFill>
            <a:srgbClr val="F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400">
              <a:cs typeface="+mn-ea"/>
              <a:sym typeface="+mn-lt"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CF9B1162-DF7C-4B79-A69D-EAA5E7972F7C}"/>
              </a:ext>
            </a:extLst>
          </p:cNvPr>
          <p:cNvSpPr/>
          <p:nvPr/>
        </p:nvSpPr>
        <p:spPr>
          <a:xfrm>
            <a:off x="9734437" y="5076092"/>
            <a:ext cx="168122" cy="168144"/>
          </a:xfrm>
          <a:prstGeom prst="ellipse">
            <a:avLst/>
          </a:prstGeom>
          <a:solidFill>
            <a:srgbClr val="F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400">
              <a:cs typeface="+mn-ea"/>
              <a:sym typeface="+mn-lt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CD3681AA-8511-40B6-9C11-F33627571FDF}"/>
              </a:ext>
            </a:extLst>
          </p:cNvPr>
          <p:cNvSpPr txBox="1"/>
          <p:nvPr/>
        </p:nvSpPr>
        <p:spPr>
          <a:xfrm>
            <a:off x="2114666" y="5329624"/>
            <a:ext cx="503978" cy="284691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2015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D374DBD5-AC9C-4878-A45C-7279E9918768}"/>
              </a:ext>
            </a:extLst>
          </p:cNvPr>
          <p:cNvSpPr txBox="1"/>
          <p:nvPr/>
        </p:nvSpPr>
        <p:spPr>
          <a:xfrm>
            <a:off x="4602709" y="5329624"/>
            <a:ext cx="503978" cy="284691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2016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0B0CA9E8-B8E2-473C-A748-21582E63C965}"/>
              </a:ext>
            </a:extLst>
          </p:cNvPr>
          <p:cNvSpPr txBox="1"/>
          <p:nvPr/>
        </p:nvSpPr>
        <p:spPr>
          <a:xfrm>
            <a:off x="7084607" y="5329624"/>
            <a:ext cx="503978" cy="284691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2017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93AC5019-8D1B-45E2-ADAB-EC4F22596024}"/>
              </a:ext>
            </a:extLst>
          </p:cNvPr>
          <p:cNvSpPr txBox="1"/>
          <p:nvPr/>
        </p:nvSpPr>
        <p:spPr>
          <a:xfrm>
            <a:off x="9566504" y="5329624"/>
            <a:ext cx="503978" cy="284691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2019</a:t>
            </a: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CC32FC3A-2B87-4EAD-BA86-4E8AA087AC73}"/>
              </a:ext>
            </a:extLst>
          </p:cNvPr>
          <p:cNvSpPr/>
          <p:nvPr/>
        </p:nvSpPr>
        <p:spPr>
          <a:xfrm>
            <a:off x="971882" y="4411402"/>
            <a:ext cx="3882812" cy="126108"/>
          </a:xfrm>
          <a:prstGeom prst="roundRect">
            <a:avLst/>
          </a:prstGeom>
          <a:solidFill>
            <a:srgbClr val="F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400">
              <a:cs typeface="+mn-ea"/>
              <a:sym typeface="+mn-lt"/>
            </a:endParaRPr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ECB58979-619E-49BF-B281-AF910B67858E}"/>
              </a:ext>
            </a:extLst>
          </p:cNvPr>
          <p:cNvSpPr/>
          <p:nvPr/>
        </p:nvSpPr>
        <p:spPr>
          <a:xfrm>
            <a:off x="3443272" y="4087955"/>
            <a:ext cx="3882812" cy="126108"/>
          </a:xfrm>
          <a:prstGeom prst="roundRect">
            <a:avLst/>
          </a:prstGeom>
          <a:solidFill>
            <a:srgbClr val="F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400">
              <a:cs typeface="+mn-ea"/>
              <a:sym typeface="+mn-lt"/>
            </a:endParaRPr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71B99BFC-454A-45E9-965C-20660FC0078B}"/>
              </a:ext>
            </a:extLst>
          </p:cNvPr>
          <p:cNvSpPr/>
          <p:nvPr/>
        </p:nvSpPr>
        <p:spPr>
          <a:xfrm>
            <a:off x="5935679" y="3764505"/>
            <a:ext cx="3882812" cy="126108"/>
          </a:xfrm>
          <a:prstGeom prst="roundRect">
            <a:avLst/>
          </a:prstGeom>
          <a:solidFill>
            <a:srgbClr val="F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400">
              <a:cs typeface="+mn-ea"/>
              <a:sym typeface="+mn-lt"/>
            </a:endParaRPr>
          </a:p>
        </p:txBody>
      </p:sp>
      <p:sp>
        <p:nvSpPr>
          <p:cNvPr id="17" name="Rounded Rectangle 21">
            <a:extLst>
              <a:ext uri="{FF2B5EF4-FFF2-40B4-BE49-F238E27FC236}">
                <a16:creationId xmlns:a16="http://schemas.microsoft.com/office/drawing/2014/main" id="{95A86C9D-7BEA-48D9-A8FE-56AD875377E8}"/>
              </a:ext>
            </a:extLst>
          </p:cNvPr>
          <p:cNvSpPr/>
          <p:nvPr/>
        </p:nvSpPr>
        <p:spPr>
          <a:xfrm>
            <a:off x="8234103" y="3441058"/>
            <a:ext cx="2979162" cy="126108"/>
          </a:xfrm>
          <a:prstGeom prst="roundRect">
            <a:avLst/>
          </a:prstGeom>
          <a:solidFill>
            <a:srgbClr val="F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400">
              <a:cs typeface="+mn-ea"/>
              <a:sym typeface="+mn-lt"/>
            </a:endParaRP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F44ED3FF-D13B-4B8A-911D-C880F3AF3DBD}"/>
              </a:ext>
            </a:extLst>
          </p:cNvPr>
          <p:cNvSpPr/>
          <p:nvPr/>
        </p:nvSpPr>
        <p:spPr>
          <a:xfrm>
            <a:off x="971881" y="2670464"/>
            <a:ext cx="423828" cy="392413"/>
          </a:xfrm>
          <a:prstGeom prst="rect">
            <a:avLst/>
          </a:prstGeom>
        </p:spPr>
        <p:txBody>
          <a:bodyPr wrap="none" lIns="68577" tIns="34289" rIns="68577" bIns="34289" anchor="ctr">
            <a:spAutoFit/>
          </a:bodyPr>
          <a:lstStyle/>
          <a:p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D70EDE4D-C8E9-4221-B9E1-63D55BDE45D2}"/>
              </a:ext>
            </a:extLst>
          </p:cNvPr>
          <p:cNvSpPr txBox="1"/>
          <p:nvPr/>
        </p:nvSpPr>
        <p:spPr>
          <a:xfrm>
            <a:off x="971881" y="3406025"/>
            <a:ext cx="2471391" cy="57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C4DF80F4-4071-4C93-B48A-27656248FBF2}"/>
              </a:ext>
            </a:extLst>
          </p:cNvPr>
          <p:cNvSpPr txBox="1"/>
          <p:nvPr/>
        </p:nvSpPr>
        <p:spPr>
          <a:xfrm>
            <a:off x="971881" y="3155348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397D5ECC-A4B9-4670-8F3B-622A154C633D}"/>
              </a:ext>
            </a:extLst>
          </p:cNvPr>
          <p:cNvSpPr/>
          <p:nvPr/>
        </p:nvSpPr>
        <p:spPr>
          <a:xfrm>
            <a:off x="3408801" y="2324542"/>
            <a:ext cx="423828" cy="392413"/>
          </a:xfrm>
          <a:prstGeom prst="rect">
            <a:avLst/>
          </a:prstGeom>
        </p:spPr>
        <p:txBody>
          <a:bodyPr wrap="none" lIns="68577" tIns="34289" rIns="68577" bIns="34289" anchor="ctr">
            <a:spAutoFit/>
          </a:bodyPr>
          <a:lstStyle/>
          <a:p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A23DDA26-F078-4E12-BF83-5A07E3663081}"/>
              </a:ext>
            </a:extLst>
          </p:cNvPr>
          <p:cNvSpPr txBox="1"/>
          <p:nvPr/>
        </p:nvSpPr>
        <p:spPr>
          <a:xfrm>
            <a:off x="3408801" y="3060103"/>
            <a:ext cx="2471391" cy="57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51">
            <a:extLst>
              <a:ext uri="{FF2B5EF4-FFF2-40B4-BE49-F238E27FC236}">
                <a16:creationId xmlns:a16="http://schemas.microsoft.com/office/drawing/2014/main" id="{BD7329EE-BD30-45D9-94A2-5FC2BAF6C931}"/>
              </a:ext>
            </a:extLst>
          </p:cNvPr>
          <p:cNvSpPr txBox="1"/>
          <p:nvPr/>
        </p:nvSpPr>
        <p:spPr>
          <a:xfrm>
            <a:off x="3408801" y="2809426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0AAA60C9-FFA3-45FD-BE4B-2D8D404B657D}"/>
              </a:ext>
            </a:extLst>
          </p:cNvPr>
          <p:cNvSpPr/>
          <p:nvPr/>
        </p:nvSpPr>
        <p:spPr>
          <a:xfrm>
            <a:off x="5880192" y="2008958"/>
            <a:ext cx="423828" cy="392413"/>
          </a:xfrm>
          <a:prstGeom prst="rect">
            <a:avLst/>
          </a:prstGeom>
        </p:spPr>
        <p:txBody>
          <a:bodyPr wrap="none" lIns="68577" tIns="34289" rIns="68577" bIns="34289" anchor="ctr">
            <a:spAutoFit/>
          </a:bodyPr>
          <a:lstStyle/>
          <a:p>
            <a:r>
              <a:rPr lang="en-US" sz="21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D6251BA1-924B-4B4E-8C7D-5E48B11C0963}"/>
              </a:ext>
            </a:extLst>
          </p:cNvPr>
          <p:cNvSpPr txBox="1"/>
          <p:nvPr/>
        </p:nvSpPr>
        <p:spPr>
          <a:xfrm>
            <a:off x="5880192" y="2744519"/>
            <a:ext cx="2471391" cy="57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51">
            <a:extLst>
              <a:ext uri="{FF2B5EF4-FFF2-40B4-BE49-F238E27FC236}">
                <a16:creationId xmlns:a16="http://schemas.microsoft.com/office/drawing/2014/main" id="{357133D1-A5CC-4B8F-9B40-1D97E8BD3951}"/>
              </a:ext>
            </a:extLst>
          </p:cNvPr>
          <p:cNvSpPr txBox="1"/>
          <p:nvPr/>
        </p:nvSpPr>
        <p:spPr>
          <a:xfrm>
            <a:off x="5880192" y="2493842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411018-03C0-46A9-9162-9A858D80AE9F}"/>
              </a:ext>
            </a:extLst>
          </p:cNvPr>
          <p:cNvSpPr/>
          <p:nvPr/>
        </p:nvSpPr>
        <p:spPr>
          <a:xfrm>
            <a:off x="8416864" y="1670404"/>
            <a:ext cx="423828" cy="392413"/>
          </a:xfrm>
          <a:prstGeom prst="rect">
            <a:avLst/>
          </a:prstGeom>
        </p:spPr>
        <p:txBody>
          <a:bodyPr wrap="none" lIns="68577" tIns="34289" rIns="68577" bIns="34289" anchor="ctr">
            <a:spAutoFit/>
          </a:bodyPr>
          <a:lstStyle/>
          <a:p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ACF7A8E-204B-4125-AF88-3D0842CD01F5}"/>
              </a:ext>
            </a:extLst>
          </p:cNvPr>
          <p:cNvSpPr txBox="1"/>
          <p:nvPr/>
        </p:nvSpPr>
        <p:spPr>
          <a:xfrm>
            <a:off x="8416864" y="2405965"/>
            <a:ext cx="2471391" cy="57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51">
            <a:extLst>
              <a:ext uri="{FF2B5EF4-FFF2-40B4-BE49-F238E27FC236}">
                <a16:creationId xmlns:a16="http://schemas.microsoft.com/office/drawing/2014/main" id="{9F71936E-10F0-4780-8EF9-E970CEFFC9B9}"/>
              </a:ext>
            </a:extLst>
          </p:cNvPr>
          <p:cNvSpPr txBox="1"/>
          <p:nvPr/>
        </p:nvSpPr>
        <p:spPr>
          <a:xfrm>
            <a:off x="8416864" y="2155288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10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Chart 61">
            <a:extLst>
              <a:ext uri="{FF2B5EF4-FFF2-40B4-BE49-F238E27FC236}">
                <a16:creationId xmlns:a16="http://schemas.microsoft.com/office/drawing/2014/main" id="{6D7DCEC8-7B02-42D4-A6C1-8519F8A57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261467"/>
              </p:ext>
            </p:extLst>
          </p:nvPr>
        </p:nvGraphicFramePr>
        <p:xfrm>
          <a:off x="1496748" y="2179060"/>
          <a:ext cx="1949488" cy="2063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67">
            <a:extLst>
              <a:ext uri="{FF2B5EF4-FFF2-40B4-BE49-F238E27FC236}">
                <a16:creationId xmlns:a16="http://schemas.microsoft.com/office/drawing/2014/main" id="{A99F8F52-9BB2-44A4-A89B-4BD607FFF3CC}"/>
              </a:ext>
            </a:extLst>
          </p:cNvPr>
          <p:cNvSpPr txBox="1"/>
          <p:nvPr/>
        </p:nvSpPr>
        <p:spPr>
          <a:xfrm>
            <a:off x="2090229" y="3077104"/>
            <a:ext cx="762525" cy="311876"/>
          </a:xfrm>
          <a:prstGeom prst="rect">
            <a:avLst/>
          </a:prstGeom>
          <a:noFill/>
        </p:spPr>
        <p:txBody>
          <a:bodyPr wrap="square" lIns="65021" tIns="32510" rIns="65021" bIns="3251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50%</a:t>
            </a:r>
          </a:p>
        </p:txBody>
      </p:sp>
      <p:sp>
        <p:nvSpPr>
          <p:cNvPr id="7" name="TextBox 49">
            <a:extLst>
              <a:ext uri="{FF2B5EF4-FFF2-40B4-BE49-F238E27FC236}">
                <a16:creationId xmlns:a16="http://schemas.microsoft.com/office/drawing/2014/main" id="{65C38BBC-D670-4B83-A62A-F6BD43E249FC}"/>
              </a:ext>
            </a:extLst>
          </p:cNvPr>
          <p:cNvSpPr txBox="1"/>
          <p:nvPr/>
        </p:nvSpPr>
        <p:spPr>
          <a:xfrm>
            <a:off x="2317152" y="4166343"/>
            <a:ext cx="314189" cy="206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19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8" name="Chart 35">
            <a:extLst>
              <a:ext uri="{FF2B5EF4-FFF2-40B4-BE49-F238E27FC236}">
                <a16:creationId xmlns:a16="http://schemas.microsoft.com/office/drawing/2014/main" id="{BD3BF66E-C1D5-4FD0-81C3-EA783136D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891446"/>
              </p:ext>
            </p:extLst>
          </p:nvPr>
        </p:nvGraphicFramePr>
        <p:xfrm>
          <a:off x="3918878" y="2179060"/>
          <a:ext cx="1949488" cy="2063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36">
            <a:extLst>
              <a:ext uri="{FF2B5EF4-FFF2-40B4-BE49-F238E27FC236}">
                <a16:creationId xmlns:a16="http://schemas.microsoft.com/office/drawing/2014/main" id="{E1853209-5CCA-4749-A1D0-46BD144548ED}"/>
              </a:ext>
            </a:extLst>
          </p:cNvPr>
          <p:cNvSpPr txBox="1"/>
          <p:nvPr/>
        </p:nvSpPr>
        <p:spPr>
          <a:xfrm>
            <a:off x="4512359" y="3077104"/>
            <a:ext cx="762525" cy="311876"/>
          </a:xfrm>
          <a:prstGeom prst="rect">
            <a:avLst/>
          </a:prstGeom>
          <a:noFill/>
        </p:spPr>
        <p:txBody>
          <a:bodyPr wrap="square" lIns="65021" tIns="32510" rIns="65021" bIns="3251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70%</a:t>
            </a: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6D2D3312-EB49-4013-8FB6-2FA239206B55}"/>
              </a:ext>
            </a:extLst>
          </p:cNvPr>
          <p:cNvSpPr txBox="1"/>
          <p:nvPr/>
        </p:nvSpPr>
        <p:spPr>
          <a:xfrm>
            <a:off x="4736526" y="4166343"/>
            <a:ext cx="314189" cy="206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201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9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1" name="Chart 42">
            <a:extLst>
              <a:ext uri="{FF2B5EF4-FFF2-40B4-BE49-F238E27FC236}">
                <a16:creationId xmlns:a16="http://schemas.microsoft.com/office/drawing/2014/main" id="{BFF2F3DA-0CEA-44E4-A7F4-1F648EAB8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443274"/>
              </p:ext>
            </p:extLst>
          </p:nvPr>
        </p:nvGraphicFramePr>
        <p:xfrm>
          <a:off x="6318044" y="2179060"/>
          <a:ext cx="1949488" cy="2063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43">
            <a:extLst>
              <a:ext uri="{FF2B5EF4-FFF2-40B4-BE49-F238E27FC236}">
                <a16:creationId xmlns:a16="http://schemas.microsoft.com/office/drawing/2014/main" id="{94864244-6D84-44CF-8116-CDFC5BE3A45B}"/>
              </a:ext>
            </a:extLst>
          </p:cNvPr>
          <p:cNvSpPr txBox="1"/>
          <p:nvPr/>
        </p:nvSpPr>
        <p:spPr>
          <a:xfrm>
            <a:off x="6911525" y="3077104"/>
            <a:ext cx="762525" cy="311876"/>
          </a:xfrm>
          <a:prstGeom prst="rect">
            <a:avLst/>
          </a:prstGeom>
          <a:noFill/>
        </p:spPr>
        <p:txBody>
          <a:bodyPr wrap="square" lIns="65021" tIns="32510" rIns="65021" bIns="3251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80%</a:t>
            </a: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BB13EB03-ABE6-4376-8B20-CB8B634A526D}"/>
              </a:ext>
            </a:extLst>
          </p:cNvPr>
          <p:cNvSpPr txBox="1"/>
          <p:nvPr/>
        </p:nvSpPr>
        <p:spPr>
          <a:xfrm>
            <a:off x="7132477" y="4166343"/>
            <a:ext cx="314189" cy="206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201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9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4" name="Chart 53">
            <a:extLst>
              <a:ext uri="{FF2B5EF4-FFF2-40B4-BE49-F238E27FC236}">
                <a16:creationId xmlns:a16="http://schemas.microsoft.com/office/drawing/2014/main" id="{F552E879-38CB-48A4-A5A5-D2DA0E463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558284"/>
              </p:ext>
            </p:extLst>
          </p:nvPr>
        </p:nvGraphicFramePr>
        <p:xfrm>
          <a:off x="8745763" y="2179060"/>
          <a:ext cx="1949488" cy="2063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55">
            <a:extLst>
              <a:ext uri="{FF2B5EF4-FFF2-40B4-BE49-F238E27FC236}">
                <a16:creationId xmlns:a16="http://schemas.microsoft.com/office/drawing/2014/main" id="{00DEAAA5-F2D2-4436-9904-A644649ED132}"/>
              </a:ext>
            </a:extLst>
          </p:cNvPr>
          <p:cNvSpPr txBox="1"/>
          <p:nvPr/>
        </p:nvSpPr>
        <p:spPr>
          <a:xfrm>
            <a:off x="9339244" y="3077104"/>
            <a:ext cx="762525" cy="311876"/>
          </a:xfrm>
          <a:prstGeom prst="rect">
            <a:avLst/>
          </a:prstGeom>
          <a:noFill/>
        </p:spPr>
        <p:txBody>
          <a:bodyPr wrap="square" lIns="65021" tIns="32510" rIns="65021" bIns="3251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40%</a:t>
            </a:r>
          </a:p>
        </p:txBody>
      </p:sp>
      <p:sp>
        <p:nvSpPr>
          <p:cNvPr id="16" name="TextBox 58">
            <a:extLst>
              <a:ext uri="{FF2B5EF4-FFF2-40B4-BE49-F238E27FC236}">
                <a16:creationId xmlns:a16="http://schemas.microsoft.com/office/drawing/2014/main" id="{7B3674E4-5387-4AFC-A3D8-D54CEB2BBB23}"/>
              </a:ext>
            </a:extLst>
          </p:cNvPr>
          <p:cNvSpPr txBox="1"/>
          <p:nvPr/>
        </p:nvSpPr>
        <p:spPr>
          <a:xfrm>
            <a:off x="9560658" y="4166343"/>
            <a:ext cx="314189" cy="206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201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9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1D81B17-556E-4410-B177-F7A8B43AE691}"/>
              </a:ext>
            </a:extLst>
          </p:cNvPr>
          <p:cNvSpPr txBox="1"/>
          <p:nvPr/>
        </p:nvSpPr>
        <p:spPr>
          <a:xfrm>
            <a:off x="1337459" y="4952868"/>
            <a:ext cx="226806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900" dirty="0">
                <a:cs typeface="+mn-ea"/>
                <a:sym typeface="+mn-lt"/>
              </a:rPr>
              <a:t>Lorem ipsum dolor sit </a:t>
            </a:r>
            <a:r>
              <a:rPr lang="en-US" altLang="zh-CN" sz="900" dirty="0" err="1">
                <a:cs typeface="+mn-ea"/>
                <a:sym typeface="+mn-lt"/>
              </a:rPr>
              <a:t>amet</a:t>
            </a:r>
            <a:r>
              <a:rPr lang="en-US" altLang="zh-CN" sz="900" dirty="0">
                <a:cs typeface="+mn-ea"/>
                <a:sym typeface="+mn-lt"/>
              </a:rPr>
              <a:t>, </a:t>
            </a:r>
            <a:r>
              <a:rPr lang="en-US" altLang="zh-CN" sz="900" dirty="0" err="1">
                <a:cs typeface="+mn-ea"/>
                <a:sym typeface="+mn-lt"/>
              </a:rPr>
              <a:t>consectetuer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adipiscing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elit</a:t>
            </a:r>
            <a:r>
              <a:rPr lang="en-US" altLang="zh-CN" sz="900" dirty="0">
                <a:cs typeface="+mn-ea"/>
                <a:sym typeface="+mn-lt"/>
              </a:rPr>
              <a:t>. Maecenas </a:t>
            </a:r>
            <a:r>
              <a:rPr lang="en-US" altLang="zh-CN" sz="900" dirty="0" err="1">
                <a:cs typeface="+mn-ea"/>
                <a:sym typeface="+mn-lt"/>
              </a:rPr>
              <a:t>porttitor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congue</a:t>
            </a:r>
            <a:endParaRPr lang="en-GB" altLang="zh-CN" sz="9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756E5380-1521-45B3-9B4D-3B6393BCEE50}"/>
              </a:ext>
            </a:extLst>
          </p:cNvPr>
          <p:cNvSpPr txBox="1"/>
          <p:nvPr/>
        </p:nvSpPr>
        <p:spPr>
          <a:xfrm>
            <a:off x="1496747" y="4645091"/>
            <a:ext cx="194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37F291A3-F476-4B98-AF1C-50D9FD82CF18}"/>
              </a:ext>
            </a:extLst>
          </p:cNvPr>
          <p:cNvSpPr txBox="1"/>
          <p:nvPr/>
        </p:nvSpPr>
        <p:spPr>
          <a:xfrm>
            <a:off x="3759589" y="4952868"/>
            <a:ext cx="226806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900" dirty="0">
                <a:cs typeface="+mn-ea"/>
                <a:sym typeface="+mn-lt"/>
              </a:rPr>
              <a:t>Lorem ipsum dolor sit </a:t>
            </a:r>
            <a:r>
              <a:rPr lang="en-US" altLang="zh-CN" sz="900" dirty="0" err="1">
                <a:cs typeface="+mn-ea"/>
                <a:sym typeface="+mn-lt"/>
              </a:rPr>
              <a:t>amet</a:t>
            </a:r>
            <a:r>
              <a:rPr lang="en-US" altLang="zh-CN" sz="900" dirty="0">
                <a:cs typeface="+mn-ea"/>
                <a:sym typeface="+mn-lt"/>
              </a:rPr>
              <a:t>, </a:t>
            </a:r>
            <a:r>
              <a:rPr lang="en-US" altLang="zh-CN" sz="900" dirty="0" err="1">
                <a:cs typeface="+mn-ea"/>
                <a:sym typeface="+mn-lt"/>
              </a:rPr>
              <a:t>consectetuer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adipiscing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elit</a:t>
            </a:r>
            <a:r>
              <a:rPr lang="en-US" altLang="zh-CN" sz="900" dirty="0">
                <a:cs typeface="+mn-ea"/>
                <a:sym typeface="+mn-lt"/>
              </a:rPr>
              <a:t>. Maecenas </a:t>
            </a:r>
            <a:r>
              <a:rPr lang="en-US" altLang="zh-CN" sz="900" dirty="0" err="1">
                <a:cs typeface="+mn-ea"/>
                <a:sym typeface="+mn-lt"/>
              </a:rPr>
              <a:t>porttitor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congue</a:t>
            </a:r>
            <a:endParaRPr lang="en-GB" altLang="zh-CN" sz="900" dirty="0"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4428F6EB-4F59-4DA4-AA50-F39EA47BF1A9}"/>
              </a:ext>
            </a:extLst>
          </p:cNvPr>
          <p:cNvSpPr txBox="1"/>
          <p:nvPr/>
        </p:nvSpPr>
        <p:spPr>
          <a:xfrm>
            <a:off x="3918877" y="4645091"/>
            <a:ext cx="194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37727AF3-8233-4BB5-A0DE-A115524DFAF0}"/>
              </a:ext>
            </a:extLst>
          </p:cNvPr>
          <p:cNvSpPr txBox="1"/>
          <p:nvPr/>
        </p:nvSpPr>
        <p:spPr>
          <a:xfrm>
            <a:off x="6164349" y="4952868"/>
            <a:ext cx="226806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900" dirty="0">
                <a:cs typeface="+mn-ea"/>
                <a:sym typeface="+mn-lt"/>
              </a:rPr>
              <a:t>Lorem ipsum dolor sit </a:t>
            </a:r>
            <a:r>
              <a:rPr lang="en-US" altLang="zh-CN" sz="900" dirty="0" err="1">
                <a:cs typeface="+mn-ea"/>
                <a:sym typeface="+mn-lt"/>
              </a:rPr>
              <a:t>amet</a:t>
            </a:r>
            <a:r>
              <a:rPr lang="en-US" altLang="zh-CN" sz="900" dirty="0">
                <a:cs typeface="+mn-ea"/>
                <a:sym typeface="+mn-lt"/>
              </a:rPr>
              <a:t>, </a:t>
            </a:r>
            <a:r>
              <a:rPr lang="en-US" altLang="zh-CN" sz="900" dirty="0" err="1">
                <a:cs typeface="+mn-ea"/>
                <a:sym typeface="+mn-lt"/>
              </a:rPr>
              <a:t>consectetuer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adipiscing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elit</a:t>
            </a:r>
            <a:r>
              <a:rPr lang="en-US" altLang="zh-CN" sz="900" dirty="0">
                <a:cs typeface="+mn-ea"/>
                <a:sym typeface="+mn-lt"/>
              </a:rPr>
              <a:t>. Maecenas </a:t>
            </a:r>
            <a:r>
              <a:rPr lang="en-US" altLang="zh-CN" sz="900" dirty="0" err="1">
                <a:cs typeface="+mn-ea"/>
                <a:sym typeface="+mn-lt"/>
              </a:rPr>
              <a:t>porttitor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congue</a:t>
            </a:r>
            <a:endParaRPr lang="en-GB" altLang="zh-CN" sz="900" dirty="0">
              <a:cs typeface="+mn-ea"/>
              <a:sym typeface="+mn-lt"/>
            </a:endParaRPr>
          </a:p>
        </p:txBody>
      </p:sp>
      <p:sp>
        <p:nvSpPr>
          <p:cNvPr id="22" name="文本框 51">
            <a:extLst>
              <a:ext uri="{FF2B5EF4-FFF2-40B4-BE49-F238E27FC236}">
                <a16:creationId xmlns:a16="http://schemas.microsoft.com/office/drawing/2014/main" id="{53C828D6-EF5F-46D0-9C9F-9FDC52CCF40A}"/>
              </a:ext>
            </a:extLst>
          </p:cNvPr>
          <p:cNvSpPr txBox="1"/>
          <p:nvPr/>
        </p:nvSpPr>
        <p:spPr>
          <a:xfrm>
            <a:off x="6323637" y="4645091"/>
            <a:ext cx="194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65B02A33-6BF1-49DA-92CC-1AAB289BF899}"/>
              </a:ext>
            </a:extLst>
          </p:cNvPr>
          <p:cNvSpPr txBox="1"/>
          <p:nvPr/>
        </p:nvSpPr>
        <p:spPr>
          <a:xfrm>
            <a:off x="8583721" y="4952868"/>
            <a:ext cx="226806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900" dirty="0">
                <a:cs typeface="+mn-ea"/>
                <a:sym typeface="+mn-lt"/>
              </a:rPr>
              <a:t>Lorem ipsum dolor sit </a:t>
            </a:r>
            <a:r>
              <a:rPr lang="en-US" altLang="zh-CN" sz="900" dirty="0" err="1">
                <a:cs typeface="+mn-ea"/>
                <a:sym typeface="+mn-lt"/>
              </a:rPr>
              <a:t>amet</a:t>
            </a:r>
            <a:r>
              <a:rPr lang="en-US" altLang="zh-CN" sz="900" dirty="0">
                <a:cs typeface="+mn-ea"/>
                <a:sym typeface="+mn-lt"/>
              </a:rPr>
              <a:t>, </a:t>
            </a:r>
            <a:r>
              <a:rPr lang="en-US" altLang="zh-CN" sz="900" dirty="0" err="1">
                <a:cs typeface="+mn-ea"/>
                <a:sym typeface="+mn-lt"/>
              </a:rPr>
              <a:t>consectetuer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adipiscing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elit</a:t>
            </a:r>
            <a:r>
              <a:rPr lang="en-US" altLang="zh-CN" sz="900" dirty="0">
                <a:cs typeface="+mn-ea"/>
                <a:sym typeface="+mn-lt"/>
              </a:rPr>
              <a:t>. Maecenas </a:t>
            </a:r>
            <a:r>
              <a:rPr lang="en-US" altLang="zh-CN" sz="900" dirty="0" err="1">
                <a:cs typeface="+mn-ea"/>
                <a:sym typeface="+mn-lt"/>
              </a:rPr>
              <a:t>porttitor</a:t>
            </a:r>
            <a:r>
              <a:rPr lang="en-US" altLang="zh-CN" sz="900" dirty="0">
                <a:cs typeface="+mn-ea"/>
                <a:sym typeface="+mn-lt"/>
              </a:rPr>
              <a:t> </a:t>
            </a:r>
            <a:r>
              <a:rPr lang="en-US" altLang="zh-CN" sz="900" dirty="0" err="1">
                <a:cs typeface="+mn-ea"/>
                <a:sym typeface="+mn-lt"/>
              </a:rPr>
              <a:t>congue</a:t>
            </a:r>
            <a:endParaRPr lang="en-GB" altLang="zh-CN" sz="900" dirty="0">
              <a:cs typeface="+mn-ea"/>
              <a:sym typeface="+mn-lt"/>
            </a:endParaRPr>
          </a:p>
        </p:txBody>
      </p:sp>
      <p:sp>
        <p:nvSpPr>
          <p:cNvPr id="24" name="文本框 51">
            <a:extLst>
              <a:ext uri="{FF2B5EF4-FFF2-40B4-BE49-F238E27FC236}">
                <a16:creationId xmlns:a16="http://schemas.microsoft.com/office/drawing/2014/main" id="{B8582D3A-3D16-4E7C-A6B7-AA14B3BEFC75}"/>
              </a:ext>
            </a:extLst>
          </p:cNvPr>
          <p:cNvSpPr txBox="1"/>
          <p:nvPr/>
        </p:nvSpPr>
        <p:spPr>
          <a:xfrm>
            <a:off x="8743009" y="4645091"/>
            <a:ext cx="194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778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127F47-FC8D-4865-9532-EED8C8C1584C}"/>
              </a:ext>
            </a:extLst>
          </p:cNvPr>
          <p:cNvSpPr txBox="1"/>
          <p:nvPr/>
        </p:nvSpPr>
        <p:spPr>
          <a:xfrm>
            <a:off x="4258293" y="3566206"/>
            <a:ext cx="367541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输入您的标题</a:t>
            </a:r>
            <a:endParaRPr kumimoji="1"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5CD4D5-6E2F-4E99-A4DA-DF679729648A}"/>
              </a:ext>
            </a:extLst>
          </p:cNvPr>
          <p:cNvSpPr/>
          <p:nvPr/>
        </p:nvSpPr>
        <p:spPr>
          <a:xfrm>
            <a:off x="4600521" y="4168282"/>
            <a:ext cx="2990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COMPANY PROFILE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DDF1BAC3-35ED-47BC-BC02-77A14F56829F}"/>
              </a:ext>
            </a:extLst>
          </p:cNvPr>
          <p:cNvSpPr txBox="1">
            <a:spLocks/>
          </p:cNvSpPr>
          <p:nvPr/>
        </p:nvSpPr>
        <p:spPr>
          <a:xfrm>
            <a:off x="1504712" y="4559478"/>
            <a:ext cx="8128814" cy="553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id-ID" sz="14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Ut wisi enim ad minim veniam, quis nostrud exerci tation ullamcorper nibh euismod tincidunt ut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E02F19A-BE2A-456D-A750-F6BF592B6B3D}"/>
              </a:ext>
            </a:extLst>
          </p:cNvPr>
          <p:cNvSpPr/>
          <p:nvPr/>
        </p:nvSpPr>
        <p:spPr>
          <a:xfrm rot="16200000">
            <a:off x="6060000" y="4820918"/>
            <a:ext cx="72000" cy="1440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FDB5BE"/>
              </a:gs>
              <a:gs pos="54000">
                <a:srgbClr val="FBD4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tats-on-laptop-screen_51875">
            <a:extLst>
              <a:ext uri="{FF2B5EF4-FFF2-40B4-BE49-F238E27FC236}">
                <a16:creationId xmlns:a16="http://schemas.microsoft.com/office/drawing/2014/main" id="{29F1E382-97A4-4D05-8C95-E422BF3D8849}"/>
              </a:ext>
            </a:extLst>
          </p:cNvPr>
          <p:cNvSpPr>
            <a:spLocks noChangeAspect="1"/>
          </p:cNvSpPr>
          <p:nvPr/>
        </p:nvSpPr>
        <p:spPr bwMode="auto">
          <a:xfrm>
            <a:off x="5646619" y="2702262"/>
            <a:ext cx="898762" cy="72673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5451" h="489568">
                <a:moveTo>
                  <a:pt x="479900" y="284819"/>
                </a:moveTo>
                <a:cubicBezTo>
                  <a:pt x="465151" y="284819"/>
                  <a:pt x="453167" y="296695"/>
                  <a:pt x="453167" y="311424"/>
                </a:cubicBezTo>
                <a:cubicBezTo>
                  <a:pt x="453167" y="326245"/>
                  <a:pt x="465151" y="338120"/>
                  <a:pt x="479900" y="338120"/>
                </a:cubicBezTo>
                <a:cubicBezTo>
                  <a:pt x="494649" y="338120"/>
                  <a:pt x="506633" y="326245"/>
                  <a:pt x="506633" y="311424"/>
                </a:cubicBezTo>
                <a:cubicBezTo>
                  <a:pt x="506633" y="296695"/>
                  <a:pt x="494649" y="284819"/>
                  <a:pt x="479900" y="284819"/>
                </a:cubicBezTo>
                <a:close/>
                <a:moveTo>
                  <a:pt x="402929" y="284819"/>
                </a:moveTo>
                <a:cubicBezTo>
                  <a:pt x="388180" y="284819"/>
                  <a:pt x="376196" y="296695"/>
                  <a:pt x="376196" y="311424"/>
                </a:cubicBezTo>
                <a:cubicBezTo>
                  <a:pt x="376196" y="326245"/>
                  <a:pt x="388180" y="338120"/>
                  <a:pt x="402929" y="338120"/>
                </a:cubicBezTo>
                <a:cubicBezTo>
                  <a:pt x="417678" y="338120"/>
                  <a:pt x="429569" y="326245"/>
                  <a:pt x="429569" y="311424"/>
                </a:cubicBezTo>
                <a:cubicBezTo>
                  <a:pt x="429569" y="296695"/>
                  <a:pt x="417678" y="284819"/>
                  <a:pt x="402929" y="284819"/>
                </a:cubicBezTo>
                <a:close/>
                <a:moveTo>
                  <a:pt x="429477" y="174720"/>
                </a:moveTo>
                <a:cubicBezTo>
                  <a:pt x="528756" y="183649"/>
                  <a:pt x="605451" y="241369"/>
                  <a:pt x="605451" y="311516"/>
                </a:cubicBezTo>
                <a:cubicBezTo>
                  <a:pt x="605451" y="387738"/>
                  <a:pt x="514745" y="449508"/>
                  <a:pt x="402929" y="449508"/>
                </a:cubicBezTo>
                <a:cubicBezTo>
                  <a:pt x="382003" y="449508"/>
                  <a:pt x="361724" y="447299"/>
                  <a:pt x="342734" y="443340"/>
                </a:cubicBezTo>
                <a:lnTo>
                  <a:pt x="298579" y="486423"/>
                </a:lnTo>
                <a:cubicBezTo>
                  <a:pt x="295722" y="489368"/>
                  <a:pt x="291297" y="490289"/>
                  <a:pt x="287425" y="489000"/>
                </a:cubicBezTo>
                <a:cubicBezTo>
                  <a:pt x="283554" y="487527"/>
                  <a:pt x="280788" y="484121"/>
                  <a:pt x="280235" y="480071"/>
                </a:cubicBezTo>
                <a:lnTo>
                  <a:pt x="272123" y="416828"/>
                </a:lnTo>
                <a:cubicBezTo>
                  <a:pt x="228337" y="391513"/>
                  <a:pt x="200406" y="353677"/>
                  <a:pt x="200406" y="311516"/>
                </a:cubicBezTo>
                <a:cubicBezTo>
                  <a:pt x="200406" y="309675"/>
                  <a:pt x="200683" y="307833"/>
                  <a:pt x="200867" y="305992"/>
                </a:cubicBezTo>
                <a:cubicBezTo>
                  <a:pt x="201420" y="305992"/>
                  <a:pt x="201881" y="306084"/>
                  <a:pt x="202526" y="306084"/>
                </a:cubicBezTo>
                <a:cubicBezTo>
                  <a:pt x="219488" y="306084"/>
                  <a:pt x="236357" y="304796"/>
                  <a:pt x="252765" y="302218"/>
                </a:cubicBezTo>
                <a:lnTo>
                  <a:pt x="285766" y="334438"/>
                </a:lnTo>
                <a:cubicBezTo>
                  <a:pt x="293417" y="341894"/>
                  <a:pt x="303557" y="346129"/>
                  <a:pt x="314435" y="346129"/>
                </a:cubicBezTo>
                <a:cubicBezTo>
                  <a:pt x="318951" y="346129"/>
                  <a:pt x="323468" y="345392"/>
                  <a:pt x="327709" y="343919"/>
                </a:cubicBezTo>
                <a:cubicBezTo>
                  <a:pt x="342642" y="338580"/>
                  <a:pt x="353059" y="325784"/>
                  <a:pt x="354994" y="310411"/>
                </a:cubicBezTo>
                <a:lnTo>
                  <a:pt x="361263" y="261253"/>
                </a:lnTo>
                <a:cubicBezTo>
                  <a:pt x="395923" y="238055"/>
                  <a:pt x="419429" y="207952"/>
                  <a:pt x="429477" y="174720"/>
                </a:cubicBezTo>
                <a:close/>
                <a:moveTo>
                  <a:pt x="279509" y="111300"/>
                </a:moveTo>
                <a:cubicBezTo>
                  <a:pt x="264667" y="111300"/>
                  <a:pt x="252775" y="123268"/>
                  <a:pt x="252775" y="137997"/>
                </a:cubicBezTo>
                <a:cubicBezTo>
                  <a:pt x="252775" y="152727"/>
                  <a:pt x="264667" y="164695"/>
                  <a:pt x="279509" y="164695"/>
                </a:cubicBezTo>
                <a:cubicBezTo>
                  <a:pt x="294259" y="164695"/>
                  <a:pt x="306243" y="152727"/>
                  <a:pt x="306243" y="137997"/>
                </a:cubicBezTo>
                <a:cubicBezTo>
                  <a:pt x="306243" y="123268"/>
                  <a:pt x="294259" y="111300"/>
                  <a:pt x="279509" y="111300"/>
                </a:cubicBezTo>
                <a:close/>
                <a:moveTo>
                  <a:pt x="202534" y="111300"/>
                </a:moveTo>
                <a:cubicBezTo>
                  <a:pt x="187784" y="111300"/>
                  <a:pt x="175800" y="123268"/>
                  <a:pt x="175800" y="137997"/>
                </a:cubicBezTo>
                <a:cubicBezTo>
                  <a:pt x="175800" y="152727"/>
                  <a:pt x="187784" y="164695"/>
                  <a:pt x="202534" y="164695"/>
                </a:cubicBezTo>
                <a:cubicBezTo>
                  <a:pt x="217284" y="164695"/>
                  <a:pt x="229268" y="152727"/>
                  <a:pt x="229268" y="137997"/>
                </a:cubicBezTo>
                <a:cubicBezTo>
                  <a:pt x="229268" y="123268"/>
                  <a:pt x="217284" y="111300"/>
                  <a:pt x="202534" y="111300"/>
                </a:cubicBezTo>
                <a:close/>
                <a:moveTo>
                  <a:pt x="125558" y="111300"/>
                </a:moveTo>
                <a:cubicBezTo>
                  <a:pt x="110808" y="111300"/>
                  <a:pt x="98824" y="123268"/>
                  <a:pt x="98824" y="137997"/>
                </a:cubicBezTo>
                <a:cubicBezTo>
                  <a:pt x="98824" y="152727"/>
                  <a:pt x="110808" y="164695"/>
                  <a:pt x="125558" y="164695"/>
                </a:cubicBezTo>
                <a:cubicBezTo>
                  <a:pt x="140308" y="164695"/>
                  <a:pt x="152292" y="152727"/>
                  <a:pt x="152292" y="137997"/>
                </a:cubicBezTo>
                <a:cubicBezTo>
                  <a:pt x="152292" y="123268"/>
                  <a:pt x="140308" y="111300"/>
                  <a:pt x="125558" y="111300"/>
                </a:cubicBezTo>
                <a:close/>
                <a:moveTo>
                  <a:pt x="202534" y="0"/>
                </a:moveTo>
                <a:cubicBezTo>
                  <a:pt x="314356" y="0"/>
                  <a:pt x="404975" y="61772"/>
                  <a:pt x="404975" y="137997"/>
                </a:cubicBezTo>
                <a:cubicBezTo>
                  <a:pt x="404975" y="180253"/>
                  <a:pt x="377135" y="217997"/>
                  <a:pt x="333254" y="243314"/>
                </a:cubicBezTo>
                <a:lnTo>
                  <a:pt x="325234" y="306559"/>
                </a:lnTo>
                <a:cubicBezTo>
                  <a:pt x="324681" y="310701"/>
                  <a:pt x="321915" y="314108"/>
                  <a:pt x="317951" y="315489"/>
                </a:cubicBezTo>
                <a:cubicBezTo>
                  <a:pt x="316845" y="315857"/>
                  <a:pt x="315646" y="316133"/>
                  <a:pt x="314448" y="316133"/>
                </a:cubicBezTo>
                <a:cubicBezTo>
                  <a:pt x="311590" y="316133"/>
                  <a:pt x="308825" y="315028"/>
                  <a:pt x="306797" y="313003"/>
                </a:cubicBezTo>
                <a:lnTo>
                  <a:pt x="262731" y="269919"/>
                </a:lnTo>
                <a:cubicBezTo>
                  <a:pt x="243649" y="273878"/>
                  <a:pt x="223460" y="276087"/>
                  <a:pt x="202534" y="276087"/>
                </a:cubicBezTo>
                <a:cubicBezTo>
                  <a:pt x="90712" y="276087"/>
                  <a:pt x="0" y="214223"/>
                  <a:pt x="0" y="137997"/>
                </a:cubicBezTo>
                <a:cubicBezTo>
                  <a:pt x="0" y="61772"/>
                  <a:pt x="90712" y="0"/>
                  <a:pt x="202534" y="0"/>
                </a:cubicBez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522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A80DCE3-EC3B-46B8-96AA-25BB1088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7" t="10781" r="6764" b="1774"/>
          <a:stretch>
            <a:fillRect/>
          </a:stretch>
        </p:blipFill>
        <p:spPr>
          <a:xfrm>
            <a:off x="1720137" y="1357579"/>
            <a:ext cx="8435615" cy="4618557"/>
          </a:xfrm>
          <a:custGeom>
            <a:avLst/>
            <a:gdLst>
              <a:gd name="connsiteX0" fmla="*/ 3523628 w 8435615"/>
              <a:gd name="connsiteY0" fmla="*/ 1017 h 4618557"/>
              <a:gd name="connsiteX1" fmla="*/ 4383789 w 8435615"/>
              <a:gd name="connsiteY1" fmla="*/ 437801 h 4618557"/>
              <a:gd name="connsiteX2" fmla="*/ 4504439 w 8435615"/>
              <a:gd name="connsiteY2" fmla="*/ 1692847 h 4618557"/>
              <a:gd name="connsiteX3" fmla="*/ 4505237 w 8435615"/>
              <a:gd name="connsiteY3" fmla="*/ 1693699 h 4618557"/>
              <a:gd name="connsiteX4" fmla="*/ 4662336 w 8435615"/>
              <a:gd name="connsiteY4" fmla="*/ 2312393 h 4618557"/>
              <a:gd name="connsiteX5" fmla="*/ 5270115 w 8435615"/>
              <a:gd name="connsiteY5" fmla="*/ 2508260 h 4618557"/>
              <a:gd name="connsiteX6" fmla="*/ 5271965 w 8435615"/>
              <a:gd name="connsiteY6" fmla="*/ 2510232 h 4618557"/>
              <a:gd name="connsiteX7" fmla="*/ 6390871 w 8435615"/>
              <a:gd name="connsiteY7" fmla="*/ 2673620 h 4618557"/>
              <a:gd name="connsiteX8" fmla="*/ 6392472 w 8435615"/>
              <a:gd name="connsiteY8" fmla="*/ 2672371 h 4618557"/>
              <a:gd name="connsiteX9" fmla="*/ 6784171 w 8435615"/>
              <a:gd name="connsiteY9" fmla="*/ 2610280 h 4618557"/>
              <a:gd name="connsiteX10" fmla="*/ 6939769 w 8435615"/>
              <a:gd name="connsiteY10" fmla="*/ 2245641 h 4618557"/>
              <a:gd name="connsiteX11" fmla="*/ 6942524 w 8435615"/>
              <a:gd name="connsiteY11" fmla="*/ 2243495 h 4618557"/>
              <a:gd name="connsiteX12" fmla="*/ 7296407 w 8435615"/>
              <a:gd name="connsiteY12" fmla="*/ 1305206 h 4618557"/>
              <a:gd name="connsiteX13" fmla="*/ 8341854 w 8435615"/>
              <a:gd name="connsiteY13" fmla="*/ 1614137 h 4618557"/>
              <a:gd name="connsiteX14" fmla="*/ 8032790 w 8435615"/>
              <a:gd name="connsiteY14" fmla="*/ 2659129 h 4618557"/>
              <a:gd name="connsiteX15" fmla="*/ 7236235 w 8435615"/>
              <a:gd name="connsiteY15" fmla="*/ 2618737 h 4618557"/>
              <a:gd name="connsiteX16" fmla="*/ 7232933 w 8435615"/>
              <a:gd name="connsiteY16" fmla="*/ 2621309 h 4618557"/>
              <a:gd name="connsiteX17" fmla="*/ 6841236 w 8435615"/>
              <a:gd name="connsiteY17" fmla="*/ 2683402 h 4618557"/>
              <a:gd name="connsiteX18" fmla="*/ 6685638 w 8435615"/>
              <a:gd name="connsiteY18" fmla="*/ 3048037 h 4618557"/>
              <a:gd name="connsiteX19" fmla="*/ 6684494 w 8435615"/>
              <a:gd name="connsiteY19" fmla="*/ 3048930 h 4618557"/>
              <a:gd name="connsiteX20" fmla="*/ 6378104 w 8435615"/>
              <a:gd name="connsiteY20" fmla="*/ 4379567 h 4618557"/>
              <a:gd name="connsiteX21" fmla="*/ 4833525 w 8435615"/>
              <a:gd name="connsiteY21" fmla="*/ 4203863 h 4618557"/>
              <a:gd name="connsiteX22" fmla="*/ 4711196 w 8435615"/>
              <a:gd name="connsiteY22" fmla="*/ 3034014 h 4618557"/>
              <a:gd name="connsiteX23" fmla="*/ 4710507 w 8435615"/>
              <a:gd name="connsiteY23" fmla="*/ 3033280 h 4618557"/>
              <a:gd name="connsiteX24" fmla="*/ 4553408 w 8435615"/>
              <a:gd name="connsiteY24" fmla="*/ 2414586 h 4618557"/>
              <a:gd name="connsiteX25" fmla="*/ 3945626 w 8435615"/>
              <a:gd name="connsiteY25" fmla="*/ 2218717 h 4618557"/>
              <a:gd name="connsiteX26" fmla="*/ 3943792 w 8435615"/>
              <a:gd name="connsiteY26" fmla="*/ 2216759 h 4618557"/>
              <a:gd name="connsiteX27" fmla="*/ 2654932 w 8435615"/>
              <a:gd name="connsiteY27" fmla="*/ 1971831 h 4618557"/>
              <a:gd name="connsiteX28" fmla="*/ 2157924 w 8435615"/>
              <a:gd name="connsiteY28" fmla="*/ 1992347 h 4618557"/>
              <a:gd name="connsiteX29" fmla="*/ 1900956 w 8435615"/>
              <a:gd name="connsiteY29" fmla="*/ 2430319 h 4618557"/>
              <a:gd name="connsiteX30" fmla="*/ 1899917 w 8435615"/>
              <a:gd name="connsiteY30" fmla="*/ 2430935 h 4618557"/>
              <a:gd name="connsiteX31" fmla="*/ 1563127 w 8435615"/>
              <a:gd name="connsiteY31" fmla="*/ 3395277 h 4618557"/>
              <a:gd name="connsiteX32" fmla="*/ 209532 w 8435615"/>
              <a:gd name="connsiteY32" fmla="*/ 3241298 h 4618557"/>
              <a:gd name="connsiteX33" fmla="*/ 363578 w 8435615"/>
              <a:gd name="connsiteY33" fmla="*/ 1888295 h 4618557"/>
              <a:gd name="connsiteX34" fmla="*/ 1585883 w 8435615"/>
              <a:gd name="connsiteY34" fmla="*/ 1907624 h 4618557"/>
              <a:gd name="connsiteX35" fmla="*/ 1589589 w 8435615"/>
              <a:gd name="connsiteY35" fmla="*/ 1905426 h 4618557"/>
              <a:gd name="connsiteX36" fmla="*/ 2097317 w 8435615"/>
              <a:gd name="connsiteY36" fmla="*/ 1890178 h 4618557"/>
              <a:gd name="connsiteX37" fmla="*/ 2354261 w 8435615"/>
              <a:gd name="connsiteY37" fmla="*/ 1452734 h 4618557"/>
              <a:gd name="connsiteX38" fmla="*/ 2753148 w 8435615"/>
              <a:gd name="connsiteY38" fmla="*/ 252306 h 4618557"/>
              <a:gd name="connsiteX39" fmla="*/ 3384277 w 8435615"/>
              <a:gd name="connsiteY39" fmla="*/ 3530 h 4618557"/>
              <a:gd name="connsiteX40" fmla="*/ 3523628 w 8435615"/>
              <a:gd name="connsiteY40" fmla="*/ 1017 h 461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35615" h="4618557">
                <a:moveTo>
                  <a:pt x="3523628" y="1017"/>
                </a:moveTo>
                <a:cubicBezTo>
                  <a:pt x="3848337" y="14579"/>
                  <a:pt x="4165562" y="163644"/>
                  <a:pt x="4383789" y="437801"/>
                </a:cubicBezTo>
                <a:cubicBezTo>
                  <a:pt x="4677704" y="807045"/>
                  <a:pt x="4710063" y="1300213"/>
                  <a:pt x="4504439" y="1692847"/>
                </a:cubicBezTo>
                <a:lnTo>
                  <a:pt x="4505237" y="1693699"/>
                </a:lnTo>
                <a:cubicBezTo>
                  <a:pt x="4424149" y="1869722"/>
                  <a:pt x="4482268" y="2120630"/>
                  <a:pt x="4662336" y="2312393"/>
                </a:cubicBezTo>
                <a:cubicBezTo>
                  <a:pt x="4842402" y="2504154"/>
                  <a:pt x="5089236" y="2578012"/>
                  <a:pt x="5270115" y="2508260"/>
                </a:cubicBezTo>
                <a:lnTo>
                  <a:pt x="5271965" y="2510232"/>
                </a:lnTo>
                <a:cubicBezTo>
                  <a:pt x="5643522" y="2350327"/>
                  <a:pt x="6077879" y="2411869"/>
                  <a:pt x="6390871" y="2673620"/>
                </a:cubicBezTo>
                <a:lnTo>
                  <a:pt x="6392472" y="2672371"/>
                </a:lnTo>
                <a:cubicBezTo>
                  <a:pt x="6496792" y="2732464"/>
                  <a:pt x="6655327" y="2710739"/>
                  <a:pt x="6784171" y="2610280"/>
                </a:cubicBezTo>
                <a:cubicBezTo>
                  <a:pt x="6913013" y="2509821"/>
                  <a:pt x="6972685" y="2361409"/>
                  <a:pt x="6939769" y="2245641"/>
                </a:cubicBezTo>
                <a:lnTo>
                  <a:pt x="6942524" y="2243495"/>
                </a:lnTo>
                <a:cubicBezTo>
                  <a:pt x="6811554" y="1892192"/>
                  <a:pt x="6956900" y="1489699"/>
                  <a:pt x="7296407" y="1305206"/>
                </a:cubicBezTo>
                <a:cubicBezTo>
                  <a:pt x="7670446" y="1101949"/>
                  <a:pt x="8138510" y="1240260"/>
                  <a:pt x="8341854" y="1614137"/>
                </a:cubicBezTo>
                <a:cubicBezTo>
                  <a:pt x="8545201" y="1988012"/>
                  <a:pt x="8406829" y="2455873"/>
                  <a:pt x="8032790" y="2659129"/>
                </a:cubicBezTo>
                <a:cubicBezTo>
                  <a:pt x="7771768" y="2800972"/>
                  <a:pt x="7464957" y="2776472"/>
                  <a:pt x="7236235" y="2618737"/>
                </a:cubicBezTo>
                <a:lnTo>
                  <a:pt x="7232933" y="2621309"/>
                </a:lnTo>
                <a:cubicBezTo>
                  <a:pt x="7128612" y="2561217"/>
                  <a:pt x="6970078" y="2582943"/>
                  <a:pt x="6841236" y="2683402"/>
                </a:cubicBezTo>
                <a:cubicBezTo>
                  <a:pt x="6712390" y="2783861"/>
                  <a:pt x="6652720" y="2932273"/>
                  <a:pt x="6685638" y="3048037"/>
                </a:cubicBezTo>
                <a:lnTo>
                  <a:pt x="6684494" y="3048930"/>
                </a:lnTo>
                <a:cubicBezTo>
                  <a:pt x="6901802" y="3499169"/>
                  <a:pt x="6786198" y="4055009"/>
                  <a:pt x="6378104" y="4379567"/>
                </a:cubicBezTo>
                <a:cubicBezTo>
                  <a:pt x="5903038" y="4757385"/>
                  <a:pt x="5211508" y="4678720"/>
                  <a:pt x="4833525" y="4203863"/>
                </a:cubicBezTo>
                <a:cubicBezTo>
                  <a:pt x="4559681" y="3859833"/>
                  <a:pt x="4525542" y="3402231"/>
                  <a:pt x="4711196" y="3034014"/>
                </a:cubicBezTo>
                <a:lnTo>
                  <a:pt x="4710507" y="3033280"/>
                </a:lnTo>
                <a:cubicBezTo>
                  <a:pt x="4791593" y="2857257"/>
                  <a:pt x="4733474" y="2606349"/>
                  <a:pt x="4553408" y="2414586"/>
                </a:cubicBezTo>
                <a:cubicBezTo>
                  <a:pt x="4373342" y="2222823"/>
                  <a:pt x="4126506" y="2148965"/>
                  <a:pt x="3945626" y="2218717"/>
                </a:cubicBezTo>
                <a:lnTo>
                  <a:pt x="3943792" y="2216759"/>
                </a:lnTo>
                <a:cubicBezTo>
                  <a:pt x="3511326" y="2413430"/>
                  <a:pt x="2993115" y="2321278"/>
                  <a:pt x="2654932" y="1971831"/>
                </a:cubicBezTo>
                <a:cubicBezTo>
                  <a:pt x="2532457" y="1883968"/>
                  <a:pt x="2333357" y="1888371"/>
                  <a:pt x="2157924" y="1992347"/>
                </a:cubicBezTo>
                <a:cubicBezTo>
                  <a:pt x="1977899" y="2099044"/>
                  <a:pt x="1877960" y="2277898"/>
                  <a:pt x="1900956" y="2430319"/>
                </a:cubicBezTo>
                <a:lnTo>
                  <a:pt x="1899917" y="2430935"/>
                </a:lnTo>
                <a:cubicBezTo>
                  <a:pt x="1981663" y="2778955"/>
                  <a:pt x="1861756" y="3157775"/>
                  <a:pt x="1563127" y="3395277"/>
                </a:cubicBezTo>
                <a:cubicBezTo>
                  <a:pt x="1146805" y="3726379"/>
                  <a:pt x="540779" y="3657440"/>
                  <a:pt x="209532" y="3241298"/>
                </a:cubicBezTo>
                <a:cubicBezTo>
                  <a:pt x="-121714" y="2825157"/>
                  <a:pt x="-52746" y="2219396"/>
                  <a:pt x="363578" y="1888295"/>
                </a:cubicBezTo>
                <a:cubicBezTo>
                  <a:pt x="729753" y="1597074"/>
                  <a:pt x="1242684" y="1615327"/>
                  <a:pt x="1585883" y="1907624"/>
                </a:cubicBezTo>
                <a:lnTo>
                  <a:pt x="1589589" y="1905426"/>
                </a:lnTo>
                <a:cubicBezTo>
                  <a:pt x="1712350" y="1998719"/>
                  <a:pt x="1917294" y="1996875"/>
                  <a:pt x="2097317" y="1890178"/>
                </a:cubicBezTo>
                <a:cubicBezTo>
                  <a:pt x="2277137" y="1783601"/>
                  <a:pt x="2377056" y="1605030"/>
                  <a:pt x="2354261" y="1452734"/>
                </a:cubicBezTo>
                <a:cubicBezTo>
                  <a:pt x="2240358" y="1022687"/>
                  <a:pt x="2382455" y="547118"/>
                  <a:pt x="2753148" y="252306"/>
                </a:cubicBezTo>
                <a:cubicBezTo>
                  <a:pt x="2941221" y="102731"/>
                  <a:pt x="3161434" y="20924"/>
                  <a:pt x="3384277" y="3530"/>
                </a:cubicBezTo>
                <a:cubicBezTo>
                  <a:pt x="3430702" y="-93"/>
                  <a:pt x="3477241" y="-920"/>
                  <a:pt x="3523628" y="1017"/>
                </a:cubicBezTo>
                <a:close/>
              </a:path>
            </a:pathLst>
          </a:custGeom>
        </p:spPr>
      </p:pic>
      <p:sp useBgFill="1">
        <p:nvSpPr>
          <p:cNvPr id="6" name="圆角矩形 68">
            <a:extLst>
              <a:ext uri="{FF2B5EF4-FFF2-40B4-BE49-F238E27FC236}">
                <a16:creationId xmlns:a16="http://schemas.microsoft.com/office/drawing/2014/main" id="{CAFE82A0-7628-4C7B-8EFA-B0718B94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428" y="2062444"/>
            <a:ext cx="1415409" cy="909500"/>
          </a:xfrm>
          <a:custGeom>
            <a:avLst/>
            <a:gdLst>
              <a:gd name="T0" fmla="*/ 129787 w 978088"/>
              <a:gd name="T1" fmla="*/ 0 h 630163"/>
              <a:gd name="T2" fmla="*/ 210271 w 978088"/>
              <a:gd name="T3" fmla="*/ 48888 h 630163"/>
              <a:gd name="T4" fmla="*/ 244945 w 978088"/>
              <a:gd name="T5" fmla="*/ 35237 h 630163"/>
              <a:gd name="T6" fmla="*/ 296860 w 978088"/>
              <a:gd name="T7" fmla="*/ 86466 h 630163"/>
              <a:gd name="T8" fmla="*/ 295948 w 978088"/>
              <a:gd name="T9" fmla="*/ 90927 h 630163"/>
              <a:gd name="T10" fmla="*/ 337446 w 978088"/>
              <a:gd name="T11" fmla="*/ 150502 h 630163"/>
              <a:gd name="T12" fmla="*/ 272552 w 978088"/>
              <a:gd name="T13" fmla="*/ 214539 h 630163"/>
              <a:gd name="T14" fmla="*/ 64893 w 978088"/>
              <a:gd name="T15" fmla="*/ 214539 h 630163"/>
              <a:gd name="T16" fmla="*/ 0 w 978088"/>
              <a:gd name="T17" fmla="*/ 150502 h 630163"/>
              <a:gd name="T18" fmla="*/ 39157 w 978088"/>
              <a:gd name="T19" fmla="*/ 91816 h 630163"/>
              <a:gd name="T20" fmla="*/ 38936 w 978088"/>
              <a:gd name="T21" fmla="*/ 89652 h 630163"/>
              <a:gd name="T22" fmla="*/ 129787 w 978088"/>
              <a:gd name="T23" fmla="*/ 0 h 6301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8088"/>
              <a:gd name="T37" fmla="*/ 0 h 630163"/>
              <a:gd name="T38" fmla="*/ 978088 w 978088"/>
              <a:gd name="T39" fmla="*/ 630163 h 6301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8088" h="630163">
                <a:moveTo>
                  <a:pt x="376188" y="0"/>
                </a:moveTo>
                <a:cubicBezTo>
                  <a:pt x="478336" y="0"/>
                  <a:pt x="566899" y="58161"/>
                  <a:pt x="609473" y="143596"/>
                </a:cubicBezTo>
                <a:cubicBezTo>
                  <a:pt x="635404" y="118352"/>
                  <a:pt x="670955" y="103500"/>
                  <a:pt x="709975" y="103500"/>
                </a:cubicBezTo>
                <a:cubicBezTo>
                  <a:pt x="793080" y="103500"/>
                  <a:pt x="860450" y="170870"/>
                  <a:pt x="860450" y="253975"/>
                </a:cubicBezTo>
                <a:lnTo>
                  <a:pt x="857805" y="267079"/>
                </a:lnTo>
                <a:cubicBezTo>
                  <a:pt x="928258" y="293890"/>
                  <a:pt x="978088" y="362161"/>
                  <a:pt x="978088" y="442069"/>
                </a:cubicBezTo>
                <a:cubicBezTo>
                  <a:pt x="978088" y="545950"/>
                  <a:pt x="893875" y="630163"/>
                  <a:pt x="789994" y="630163"/>
                </a:cubicBezTo>
                <a:lnTo>
                  <a:pt x="188094" y="630163"/>
                </a:lnTo>
                <a:cubicBezTo>
                  <a:pt x="84213" y="630163"/>
                  <a:pt x="0" y="545950"/>
                  <a:pt x="0" y="442069"/>
                </a:cubicBezTo>
                <a:cubicBezTo>
                  <a:pt x="0" y="364739"/>
                  <a:pt x="46666" y="298309"/>
                  <a:pt x="113497" y="269689"/>
                </a:cubicBezTo>
                <a:cubicBezTo>
                  <a:pt x="112881" y="267585"/>
                  <a:pt x="112856" y="265461"/>
                  <a:pt x="112856" y="263332"/>
                </a:cubicBezTo>
                <a:cubicBezTo>
                  <a:pt x="112856" y="117898"/>
                  <a:pt x="230754" y="0"/>
                  <a:pt x="376188" y="0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ABAB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7" name="图文框 35">
            <a:extLst>
              <a:ext uri="{FF2B5EF4-FFF2-40B4-BE49-F238E27FC236}">
                <a16:creationId xmlns:a16="http://schemas.microsoft.com/office/drawing/2014/main" id="{9B5B9C30-D06B-4042-84BF-65D9CD0C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46" y="3571644"/>
            <a:ext cx="918028" cy="852656"/>
          </a:xfrm>
          <a:custGeom>
            <a:avLst/>
            <a:gdLst>
              <a:gd name="T0" fmla="*/ 18947 w 790121"/>
              <a:gd name="T1" fmla="*/ 59353 h 733367"/>
              <a:gd name="T2" fmla="*/ 25263 w 790121"/>
              <a:gd name="T3" fmla="*/ 65690 h 733367"/>
              <a:gd name="T4" fmla="*/ 18947 w 790121"/>
              <a:gd name="T5" fmla="*/ 72027 h 733367"/>
              <a:gd name="T6" fmla="*/ 12632 w 790121"/>
              <a:gd name="T7" fmla="*/ 65690 h 733367"/>
              <a:gd name="T8" fmla="*/ 18947 w 790121"/>
              <a:gd name="T9" fmla="*/ 59353 h 733367"/>
              <a:gd name="T10" fmla="*/ 7494 w 790121"/>
              <a:gd name="T11" fmla="*/ 54198 h 733367"/>
              <a:gd name="T12" fmla="*/ 7494 w 790121"/>
              <a:gd name="T13" fmla="*/ 77183 h 733367"/>
              <a:gd name="T14" fmla="*/ 30401 w 790121"/>
              <a:gd name="T15" fmla="*/ 77183 h 733367"/>
              <a:gd name="T16" fmla="*/ 30401 w 790121"/>
              <a:gd name="T17" fmla="*/ 54198 h 733367"/>
              <a:gd name="T18" fmla="*/ 7494 w 790121"/>
              <a:gd name="T19" fmla="*/ 54198 h 733367"/>
              <a:gd name="T20" fmla="*/ 46316 w 790121"/>
              <a:gd name="T21" fmla="*/ 46679 h 733367"/>
              <a:gd name="T22" fmla="*/ 84211 w 790121"/>
              <a:gd name="T23" fmla="*/ 46679 h 733367"/>
              <a:gd name="T24" fmla="*/ 84211 w 790121"/>
              <a:gd name="T25" fmla="*/ 84702 h 733367"/>
              <a:gd name="T26" fmla="*/ 46316 w 790121"/>
              <a:gd name="T27" fmla="*/ 84702 h 733367"/>
              <a:gd name="T28" fmla="*/ 46316 w 790121"/>
              <a:gd name="T29" fmla="*/ 46679 h 733367"/>
              <a:gd name="T30" fmla="*/ 0 w 790121"/>
              <a:gd name="T31" fmla="*/ 46679 h 733367"/>
              <a:gd name="T32" fmla="*/ 37895 w 790121"/>
              <a:gd name="T33" fmla="*/ 46679 h 733367"/>
              <a:gd name="T34" fmla="*/ 37895 w 790121"/>
              <a:gd name="T35" fmla="*/ 84702 h 733367"/>
              <a:gd name="T36" fmla="*/ 0 w 790121"/>
              <a:gd name="T37" fmla="*/ 84702 h 733367"/>
              <a:gd name="T38" fmla="*/ 0 w 790121"/>
              <a:gd name="T39" fmla="*/ 46679 h 733367"/>
              <a:gd name="T40" fmla="*/ 7494 w 790121"/>
              <a:gd name="T41" fmla="*/ 7727 h 733367"/>
              <a:gd name="T42" fmla="*/ 7494 w 790121"/>
              <a:gd name="T43" fmla="*/ 30711 h 733367"/>
              <a:gd name="T44" fmla="*/ 30401 w 790121"/>
              <a:gd name="T45" fmla="*/ 30711 h 733367"/>
              <a:gd name="T46" fmla="*/ 30401 w 790121"/>
              <a:gd name="T47" fmla="*/ 7727 h 733367"/>
              <a:gd name="T48" fmla="*/ 7494 w 790121"/>
              <a:gd name="T49" fmla="*/ 7727 h 733367"/>
              <a:gd name="T50" fmla="*/ 46316 w 790121"/>
              <a:gd name="T51" fmla="*/ 208 h 733367"/>
              <a:gd name="T52" fmla="*/ 83649 w 790121"/>
              <a:gd name="T53" fmla="*/ 208 h 733367"/>
              <a:gd name="T54" fmla="*/ 76583 w 790121"/>
              <a:gd name="T55" fmla="*/ 7728 h 733367"/>
              <a:gd name="T56" fmla="*/ 53810 w 790121"/>
              <a:gd name="T57" fmla="*/ 7728 h 733367"/>
              <a:gd name="T58" fmla="*/ 53810 w 790121"/>
              <a:gd name="T59" fmla="*/ 30712 h 733367"/>
              <a:gd name="T60" fmla="*/ 76716 w 790121"/>
              <a:gd name="T61" fmla="*/ 30712 h 733367"/>
              <a:gd name="T62" fmla="*/ 76716 w 790121"/>
              <a:gd name="T63" fmla="*/ 21754 h 733367"/>
              <a:gd name="T64" fmla="*/ 84211 w 790121"/>
              <a:gd name="T65" fmla="*/ 13780 h 733367"/>
              <a:gd name="T66" fmla="*/ 84211 w 790121"/>
              <a:gd name="T67" fmla="*/ 38230 h 733367"/>
              <a:gd name="T68" fmla="*/ 46316 w 790121"/>
              <a:gd name="T69" fmla="*/ 38230 h 733367"/>
              <a:gd name="T70" fmla="*/ 46316 w 790121"/>
              <a:gd name="T71" fmla="*/ 208 h 733367"/>
              <a:gd name="T72" fmla="*/ 0 w 790121"/>
              <a:gd name="T73" fmla="*/ 208 h 733367"/>
              <a:gd name="T74" fmla="*/ 37895 w 790121"/>
              <a:gd name="T75" fmla="*/ 208 h 733367"/>
              <a:gd name="T76" fmla="*/ 37895 w 790121"/>
              <a:gd name="T77" fmla="*/ 38230 h 733367"/>
              <a:gd name="T78" fmla="*/ 0 w 790121"/>
              <a:gd name="T79" fmla="*/ 38230 h 733367"/>
              <a:gd name="T80" fmla="*/ 0 w 790121"/>
              <a:gd name="T81" fmla="*/ 208 h 733367"/>
              <a:gd name="T82" fmla="*/ 87993 w 790121"/>
              <a:gd name="T83" fmla="*/ 0 h 733367"/>
              <a:gd name="T84" fmla="*/ 90952 w 790121"/>
              <a:gd name="T85" fmla="*/ 2969 h 733367"/>
              <a:gd name="T86" fmla="*/ 69073 w 790121"/>
              <a:gd name="T87" fmla="*/ 24920 h 733367"/>
              <a:gd name="T88" fmla="*/ 69107 w 790121"/>
              <a:gd name="T89" fmla="*/ 24954 h 733367"/>
              <a:gd name="T90" fmla="*/ 66341 w 790121"/>
              <a:gd name="T91" fmla="*/ 27730 h 733367"/>
              <a:gd name="T92" fmla="*/ 55389 w 790121"/>
              <a:gd name="T93" fmla="*/ 16742 h 733367"/>
              <a:gd name="T94" fmla="*/ 58155 w 790121"/>
              <a:gd name="T95" fmla="*/ 13966 h 733367"/>
              <a:gd name="T96" fmla="*/ 66114 w 790121"/>
              <a:gd name="T97" fmla="*/ 21952 h 733367"/>
              <a:gd name="T98" fmla="*/ 87993 w 790121"/>
              <a:gd name="T99" fmla="*/ 0 h 73336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790121"/>
              <a:gd name="T151" fmla="*/ 0 h 733367"/>
              <a:gd name="T152" fmla="*/ 790121 w 790121"/>
              <a:gd name="T153" fmla="*/ 733367 h 73336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790121" h="733367">
                <a:moveTo>
                  <a:pt x="164601" y="513898"/>
                </a:moveTo>
                <a:cubicBezTo>
                  <a:pt x="194903" y="513898"/>
                  <a:pt x="219468" y="538463"/>
                  <a:pt x="219468" y="568765"/>
                </a:cubicBezTo>
                <a:cubicBezTo>
                  <a:pt x="219468" y="599067"/>
                  <a:pt x="194903" y="623632"/>
                  <a:pt x="164601" y="623632"/>
                </a:cubicBezTo>
                <a:cubicBezTo>
                  <a:pt x="134299" y="623632"/>
                  <a:pt x="109734" y="599067"/>
                  <a:pt x="109734" y="568765"/>
                </a:cubicBezTo>
                <a:cubicBezTo>
                  <a:pt x="109734" y="538463"/>
                  <a:pt x="134299" y="513898"/>
                  <a:pt x="164601" y="513898"/>
                </a:cubicBezTo>
                <a:close/>
                <a:moveTo>
                  <a:pt x="65100" y="469264"/>
                </a:moveTo>
                <a:lnTo>
                  <a:pt x="65100" y="668267"/>
                </a:lnTo>
                <a:lnTo>
                  <a:pt x="264103" y="668267"/>
                </a:lnTo>
                <a:lnTo>
                  <a:pt x="264103" y="469264"/>
                </a:lnTo>
                <a:lnTo>
                  <a:pt x="65100" y="469264"/>
                </a:lnTo>
                <a:close/>
                <a:moveTo>
                  <a:pt x="402359" y="404164"/>
                </a:moveTo>
                <a:lnTo>
                  <a:pt x="731562" y="404164"/>
                </a:lnTo>
                <a:lnTo>
                  <a:pt x="731562" y="733367"/>
                </a:lnTo>
                <a:lnTo>
                  <a:pt x="402359" y="733367"/>
                </a:lnTo>
                <a:lnTo>
                  <a:pt x="402359" y="404164"/>
                </a:lnTo>
                <a:close/>
                <a:moveTo>
                  <a:pt x="0" y="404164"/>
                </a:moveTo>
                <a:lnTo>
                  <a:pt x="329203" y="404164"/>
                </a:lnTo>
                <a:lnTo>
                  <a:pt x="329203" y="733367"/>
                </a:lnTo>
                <a:lnTo>
                  <a:pt x="0" y="733367"/>
                </a:lnTo>
                <a:lnTo>
                  <a:pt x="0" y="404164"/>
                </a:lnTo>
                <a:close/>
                <a:moveTo>
                  <a:pt x="65100" y="66905"/>
                </a:moveTo>
                <a:lnTo>
                  <a:pt x="65100" y="265908"/>
                </a:lnTo>
                <a:lnTo>
                  <a:pt x="264103" y="265908"/>
                </a:lnTo>
                <a:lnTo>
                  <a:pt x="264103" y="66905"/>
                </a:lnTo>
                <a:lnTo>
                  <a:pt x="65100" y="66905"/>
                </a:lnTo>
                <a:close/>
                <a:moveTo>
                  <a:pt x="402359" y="1806"/>
                </a:moveTo>
                <a:lnTo>
                  <a:pt x="726682" y="1806"/>
                </a:lnTo>
                <a:lnTo>
                  <a:pt x="665305" y="66906"/>
                </a:lnTo>
                <a:lnTo>
                  <a:pt x="467459" y="66906"/>
                </a:lnTo>
                <a:lnTo>
                  <a:pt x="467459" y="265909"/>
                </a:lnTo>
                <a:lnTo>
                  <a:pt x="666462" y="265909"/>
                </a:lnTo>
                <a:lnTo>
                  <a:pt x="666462" y="188355"/>
                </a:lnTo>
                <a:lnTo>
                  <a:pt x="731562" y="119306"/>
                </a:lnTo>
                <a:lnTo>
                  <a:pt x="731562" y="331009"/>
                </a:lnTo>
                <a:lnTo>
                  <a:pt x="402359" y="331009"/>
                </a:lnTo>
                <a:lnTo>
                  <a:pt x="402359" y="1806"/>
                </a:lnTo>
                <a:close/>
                <a:moveTo>
                  <a:pt x="0" y="1805"/>
                </a:moveTo>
                <a:lnTo>
                  <a:pt x="329203" y="1805"/>
                </a:lnTo>
                <a:lnTo>
                  <a:pt x="329203" y="331008"/>
                </a:lnTo>
                <a:lnTo>
                  <a:pt x="0" y="331008"/>
                </a:lnTo>
                <a:lnTo>
                  <a:pt x="0" y="1805"/>
                </a:lnTo>
                <a:close/>
                <a:moveTo>
                  <a:pt x="764419" y="0"/>
                </a:moveTo>
                <a:lnTo>
                  <a:pt x="790121" y="25703"/>
                </a:lnTo>
                <a:lnTo>
                  <a:pt x="600057" y="215767"/>
                </a:lnTo>
                <a:lnTo>
                  <a:pt x="600352" y="216061"/>
                </a:lnTo>
                <a:lnTo>
                  <a:pt x="576318" y="240095"/>
                </a:lnTo>
                <a:lnTo>
                  <a:pt x="481177" y="144952"/>
                </a:lnTo>
                <a:lnTo>
                  <a:pt x="505210" y="120919"/>
                </a:lnTo>
                <a:lnTo>
                  <a:pt x="574355" y="190064"/>
                </a:lnTo>
                <a:lnTo>
                  <a:pt x="764419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ABAB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8" name="梯形 9">
            <a:extLst>
              <a:ext uri="{FF2B5EF4-FFF2-40B4-BE49-F238E27FC236}">
                <a16:creationId xmlns:a16="http://schemas.microsoft.com/office/drawing/2014/main" id="{149ED735-D9AC-44A7-95F7-597B0384915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36075" y="4367457"/>
            <a:ext cx="1153928" cy="1017503"/>
          </a:xfrm>
          <a:custGeom>
            <a:avLst/>
            <a:gdLst>
              <a:gd name="T0" fmla="*/ 206781 w 792088"/>
              <a:gd name="T1" fmla="*/ 22700 h 698841"/>
              <a:gd name="T2" fmla="*/ 206781 w 792088"/>
              <a:gd name="T3" fmla="*/ 45400 h 698841"/>
              <a:gd name="T4" fmla="*/ 75775 w 792088"/>
              <a:gd name="T5" fmla="*/ 45400 h 698841"/>
              <a:gd name="T6" fmla="*/ 75775 w 792088"/>
              <a:gd name="T7" fmla="*/ 22700 h 698841"/>
              <a:gd name="T8" fmla="*/ 98540 w 792088"/>
              <a:gd name="T9" fmla="*/ 0 h 698841"/>
              <a:gd name="T10" fmla="*/ 184016 w 792088"/>
              <a:gd name="T11" fmla="*/ 0 h 698841"/>
              <a:gd name="T12" fmla="*/ 206781 w 792088"/>
              <a:gd name="T13" fmla="*/ 22700 h 698841"/>
              <a:gd name="T14" fmla="*/ 206978 w 792088"/>
              <a:gd name="T15" fmla="*/ 192246 h 698841"/>
              <a:gd name="T16" fmla="*/ 81335 w 792088"/>
              <a:gd name="T17" fmla="*/ 194808 h 698841"/>
              <a:gd name="T18" fmla="*/ 90833 w 792088"/>
              <a:gd name="T19" fmla="*/ 172373 h 698841"/>
              <a:gd name="T20" fmla="*/ 196566 w 792088"/>
              <a:gd name="T21" fmla="*/ 170217 h 698841"/>
              <a:gd name="T22" fmla="*/ 206978 w 792088"/>
              <a:gd name="T23" fmla="*/ 192246 h 698841"/>
              <a:gd name="T24" fmla="*/ 241406 w 792088"/>
              <a:gd name="T25" fmla="*/ 226237 h 698841"/>
              <a:gd name="T26" fmla="*/ 51659 w 792088"/>
              <a:gd name="T27" fmla="*/ 230864 h 698841"/>
              <a:gd name="T28" fmla="*/ 60151 w 792088"/>
              <a:gd name="T29" fmla="*/ 210348 h 698841"/>
              <a:gd name="T30" fmla="*/ 231918 w 792088"/>
              <a:gd name="T31" fmla="*/ 206159 h 698841"/>
              <a:gd name="T32" fmla="*/ 241406 w 792088"/>
              <a:gd name="T33" fmla="*/ 226237 h 698841"/>
              <a:gd name="T34" fmla="*/ 282556 w 792088"/>
              <a:gd name="T35" fmla="*/ 157375 h 698841"/>
              <a:gd name="T36" fmla="*/ 0 w 792088"/>
              <a:gd name="T37" fmla="*/ 157375 h 698841"/>
              <a:gd name="T38" fmla="*/ 76205 w 792088"/>
              <a:gd name="T39" fmla="*/ 57484 h 698841"/>
              <a:gd name="T40" fmla="*/ 206352 w 792088"/>
              <a:gd name="T41" fmla="*/ 57484 h 698841"/>
              <a:gd name="T42" fmla="*/ 282556 w 792088"/>
              <a:gd name="T43" fmla="*/ 157375 h 6988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92088"/>
              <a:gd name="T67" fmla="*/ 0 h 698841"/>
              <a:gd name="T68" fmla="*/ 792088 w 792088"/>
              <a:gd name="T69" fmla="*/ 698841 h 6988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92088" h="698841">
                <a:moveTo>
                  <a:pt x="579668" y="63817"/>
                </a:moveTo>
                <a:lnTo>
                  <a:pt x="579668" y="127634"/>
                </a:lnTo>
                <a:lnTo>
                  <a:pt x="212420" y="127634"/>
                </a:lnTo>
                <a:lnTo>
                  <a:pt x="212420" y="63817"/>
                </a:lnTo>
                <a:cubicBezTo>
                  <a:pt x="212420" y="28572"/>
                  <a:pt x="240992" y="0"/>
                  <a:pt x="276237" y="0"/>
                </a:cubicBezTo>
                <a:lnTo>
                  <a:pt x="515851" y="0"/>
                </a:lnTo>
                <a:cubicBezTo>
                  <a:pt x="551096" y="0"/>
                  <a:pt x="579668" y="28572"/>
                  <a:pt x="579668" y="63817"/>
                </a:cubicBezTo>
                <a:close/>
                <a:moveTo>
                  <a:pt x="580218" y="540462"/>
                </a:moveTo>
                <a:cubicBezTo>
                  <a:pt x="469169" y="592793"/>
                  <a:pt x="341100" y="595412"/>
                  <a:pt x="228004" y="547665"/>
                </a:cubicBezTo>
                <a:lnTo>
                  <a:pt x="254632" y="484593"/>
                </a:lnTo>
                <a:cubicBezTo>
                  <a:pt x="349807" y="524774"/>
                  <a:pt x="457582" y="522570"/>
                  <a:pt x="551034" y="478531"/>
                </a:cubicBezTo>
                <a:lnTo>
                  <a:pt x="580218" y="540462"/>
                </a:lnTo>
                <a:close/>
                <a:moveTo>
                  <a:pt x="676730" y="636019"/>
                </a:moveTo>
                <a:cubicBezTo>
                  <a:pt x="509150" y="714990"/>
                  <a:pt x="316056" y="719713"/>
                  <a:pt x="144815" y="649030"/>
                </a:cubicBezTo>
                <a:lnTo>
                  <a:pt x="168621" y="591354"/>
                </a:lnTo>
                <a:cubicBezTo>
                  <a:pt x="323635" y="655339"/>
                  <a:pt x="498432" y="651064"/>
                  <a:pt x="650132" y="579576"/>
                </a:cubicBezTo>
                <a:lnTo>
                  <a:pt x="676730" y="636019"/>
                </a:lnTo>
                <a:close/>
                <a:moveTo>
                  <a:pt x="792088" y="442429"/>
                </a:moveTo>
                <a:lnTo>
                  <a:pt x="0" y="442429"/>
                </a:lnTo>
                <a:lnTo>
                  <a:pt x="213623" y="161605"/>
                </a:lnTo>
                <a:lnTo>
                  <a:pt x="578465" y="161605"/>
                </a:lnTo>
                <a:lnTo>
                  <a:pt x="792088" y="442429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ABAB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9" name="矩形 60">
            <a:extLst>
              <a:ext uri="{FF2B5EF4-FFF2-40B4-BE49-F238E27FC236}">
                <a16:creationId xmlns:a16="http://schemas.microsoft.com/office/drawing/2014/main" id="{9772D2BE-6599-4DE4-8BE0-A6D3D3026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084" y="2974785"/>
            <a:ext cx="812866" cy="727600"/>
          </a:xfrm>
          <a:custGeom>
            <a:avLst/>
            <a:gdLst>
              <a:gd name="T0" fmla="*/ 21669 w 816827"/>
              <a:gd name="T1" fmla="*/ 31671 h 729011"/>
              <a:gd name="T2" fmla="*/ 21669 w 816827"/>
              <a:gd name="T3" fmla="*/ 36124 h 729011"/>
              <a:gd name="T4" fmla="*/ 39969 w 816827"/>
              <a:gd name="T5" fmla="*/ 36124 h 729011"/>
              <a:gd name="T6" fmla="*/ 39969 w 816827"/>
              <a:gd name="T7" fmla="*/ 31671 h 729011"/>
              <a:gd name="T8" fmla="*/ 21669 w 816827"/>
              <a:gd name="T9" fmla="*/ 31671 h 729011"/>
              <a:gd name="T10" fmla="*/ 0 w 816827"/>
              <a:gd name="T11" fmla="*/ 28545 h 729011"/>
              <a:gd name="T12" fmla="*/ 43339 w 816827"/>
              <a:gd name="T13" fmla="*/ 28545 h 729011"/>
              <a:gd name="T14" fmla="*/ 43339 w 816827"/>
              <a:gd name="T15" fmla="*/ 39249 h 729011"/>
              <a:gd name="T16" fmla="*/ 0 w 816827"/>
              <a:gd name="T17" fmla="*/ 39249 h 729011"/>
              <a:gd name="T18" fmla="*/ 0 w 816827"/>
              <a:gd name="T19" fmla="*/ 28545 h 729011"/>
              <a:gd name="T20" fmla="*/ 8907 w 816827"/>
              <a:gd name="T21" fmla="*/ 17398 h 729011"/>
              <a:gd name="T22" fmla="*/ 8907 w 816827"/>
              <a:gd name="T23" fmla="*/ 21851 h 729011"/>
              <a:gd name="T24" fmla="*/ 39969 w 816827"/>
              <a:gd name="T25" fmla="*/ 21851 h 729011"/>
              <a:gd name="T26" fmla="*/ 39969 w 816827"/>
              <a:gd name="T27" fmla="*/ 17398 h 729011"/>
              <a:gd name="T28" fmla="*/ 8907 w 816827"/>
              <a:gd name="T29" fmla="*/ 17398 h 729011"/>
              <a:gd name="T30" fmla="*/ 0 w 816827"/>
              <a:gd name="T31" fmla="*/ 14272 h 729011"/>
              <a:gd name="T32" fmla="*/ 43339 w 816827"/>
              <a:gd name="T33" fmla="*/ 14272 h 729011"/>
              <a:gd name="T34" fmla="*/ 43339 w 816827"/>
              <a:gd name="T35" fmla="*/ 24977 h 729011"/>
              <a:gd name="T36" fmla="*/ 0 w 816827"/>
              <a:gd name="T37" fmla="*/ 24977 h 729011"/>
              <a:gd name="T38" fmla="*/ 0 w 816827"/>
              <a:gd name="T39" fmla="*/ 14272 h 729011"/>
              <a:gd name="T40" fmla="*/ 26485 w 816827"/>
              <a:gd name="T41" fmla="*/ 3125 h 729011"/>
              <a:gd name="T42" fmla="*/ 26485 w 816827"/>
              <a:gd name="T43" fmla="*/ 7579 h 729011"/>
              <a:gd name="T44" fmla="*/ 39969 w 816827"/>
              <a:gd name="T45" fmla="*/ 7579 h 729011"/>
              <a:gd name="T46" fmla="*/ 39969 w 816827"/>
              <a:gd name="T47" fmla="*/ 3125 h 729011"/>
              <a:gd name="T48" fmla="*/ 26485 w 816827"/>
              <a:gd name="T49" fmla="*/ 3125 h 729011"/>
              <a:gd name="T50" fmla="*/ 0 w 816827"/>
              <a:gd name="T51" fmla="*/ 0 h 729011"/>
              <a:gd name="T52" fmla="*/ 43339 w 816827"/>
              <a:gd name="T53" fmla="*/ 0 h 729011"/>
              <a:gd name="T54" fmla="*/ 43339 w 816827"/>
              <a:gd name="T55" fmla="*/ 10704 h 729011"/>
              <a:gd name="T56" fmla="*/ 0 w 816827"/>
              <a:gd name="T57" fmla="*/ 10704 h 729011"/>
              <a:gd name="T58" fmla="*/ 0 w 816827"/>
              <a:gd name="T59" fmla="*/ 0 h 72901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16827"/>
              <a:gd name="T91" fmla="*/ 0 h 729011"/>
              <a:gd name="T92" fmla="*/ 816827 w 816827"/>
              <a:gd name="T93" fmla="*/ 729011 h 729011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16827" h="729011">
                <a:moveTo>
                  <a:pt x="408414" y="588244"/>
                </a:moveTo>
                <a:lnTo>
                  <a:pt x="408414" y="670957"/>
                </a:lnTo>
                <a:lnTo>
                  <a:pt x="753307" y="670957"/>
                </a:lnTo>
                <a:lnTo>
                  <a:pt x="753307" y="588244"/>
                </a:lnTo>
                <a:lnTo>
                  <a:pt x="408414" y="588244"/>
                </a:lnTo>
                <a:close/>
                <a:moveTo>
                  <a:pt x="0" y="530190"/>
                </a:moveTo>
                <a:lnTo>
                  <a:pt x="816827" y="530190"/>
                </a:lnTo>
                <a:lnTo>
                  <a:pt x="816827" y="729011"/>
                </a:lnTo>
                <a:lnTo>
                  <a:pt x="0" y="729011"/>
                </a:lnTo>
                <a:lnTo>
                  <a:pt x="0" y="530190"/>
                </a:lnTo>
                <a:close/>
                <a:moveTo>
                  <a:pt x="167873" y="323149"/>
                </a:moveTo>
                <a:lnTo>
                  <a:pt x="167873" y="405862"/>
                </a:lnTo>
                <a:lnTo>
                  <a:pt x="753306" y="405862"/>
                </a:lnTo>
                <a:lnTo>
                  <a:pt x="753306" y="323149"/>
                </a:lnTo>
                <a:lnTo>
                  <a:pt x="167873" y="323149"/>
                </a:lnTo>
                <a:close/>
                <a:moveTo>
                  <a:pt x="0" y="265095"/>
                </a:moveTo>
                <a:lnTo>
                  <a:pt x="816827" y="265095"/>
                </a:lnTo>
                <a:lnTo>
                  <a:pt x="816827" y="463916"/>
                </a:lnTo>
                <a:lnTo>
                  <a:pt x="0" y="463916"/>
                </a:lnTo>
                <a:lnTo>
                  <a:pt x="0" y="265095"/>
                </a:lnTo>
                <a:close/>
                <a:moveTo>
                  <a:pt x="499162" y="58054"/>
                </a:moveTo>
                <a:lnTo>
                  <a:pt x="499162" y="140767"/>
                </a:lnTo>
                <a:lnTo>
                  <a:pt x="753306" y="140767"/>
                </a:lnTo>
                <a:lnTo>
                  <a:pt x="753306" y="58054"/>
                </a:lnTo>
                <a:lnTo>
                  <a:pt x="499162" y="58054"/>
                </a:lnTo>
                <a:close/>
                <a:moveTo>
                  <a:pt x="0" y="0"/>
                </a:moveTo>
                <a:lnTo>
                  <a:pt x="816827" y="0"/>
                </a:lnTo>
                <a:lnTo>
                  <a:pt x="816827" y="198821"/>
                </a:lnTo>
                <a:lnTo>
                  <a:pt x="0" y="19882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ABAB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6E591ED7-2D3E-4A31-BE78-0E9D087A5EFB}"/>
              </a:ext>
            </a:extLst>
          </p:cNvPr>
          <p:cNvSpPr txBox="1"/>
          <p:nvPr/>
        </p:nvSpPr>
        <p:spPr>
          <a:xfrm>
            <a:off x="1526882" y="2005945"/>
            <a:ext cx="2471391" cy="57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51">
            <a:extLst>
              <a:ext uri="{FF2B5EF4-FFF2-40B4-BE49-F238E27FC236}">
                <a16:creationId xmlns:a16="http://schemas.microsoft.com/office/drawing/2014/main" id="{46E5C422-FAF7-43BA-A1FE-A005C3857688}"/>
              </a:ext>
            </a:extLst>
          </p:cNvPr>
          <p:cNvSpPr txBox="1"/>
          <p:nvPr/>
        </p:nvSpPr>
        <p:spPr>
          <a:xfrm>
            <a:off x="1526882" y="1755268"/>
            <a:ext cx="184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9AFC860-AA31-485B-AA4C-F4C33C12B49B}"/>
              </a:ext>
            </a:extLst>
          </p:cNvPr>
          <p:cNvSpPr txBox="1"/>
          <p:nvPr/>
        </p:nvSpPr>
        <p:spPr>
          <a:xfrm>
            <a:off x="3799012" y="4549921"/>
            <a:ext cx="2471391" cy="57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0B59F9C5-FF2D-44DF-8AE9-8B8F9ACDC707}"/>
              </a:ext>
            </a:extLst>
          </p:cNvPr>
          <p:cNvSpPr txBox="1"/>
          <p:nvPr/>
        </p:nvSpPr>
        <p:spPr>
          <a:xfrm>
            <a:off x="3799012" y="4299244"/>
            <a:ext cx="184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18DBCA73-045D-46C0-88E7-77B801C7ABD1}"/>
              </a:ext>
            </a:extLst>
          </p:cNvPr>
          <p:cNvSpPr txBox="1"/>
          <p:nvPr/>
        </p:nvSpPr>
        <p:spPr>
          <a:xfrm>
            <a:off x="6507693" y="2144479"/>
            <a:ext cx="2471391" cy="57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1C17D7C6-7AE9-47D9-A2BF-3A160D254CB7}"/>
              </a:ext>
            </a:extLst>
          </p:cNvPr>
          <p:cNvSpPr txBox="1"/>
          <p:nvPr/>
        </p:nvSpPr>
        <p:spPr>
          <a:xfrm>
            <a:off x="6507693" y="1893802"/>
            <a:ext cx="184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680C1ED4-DADA-4D91-8965-46A957A338C2}"/>
              </a:ext>
            </a:extLst>
          </p:cNvPr>
          <p:cNvSpPr txBox="1"/>
          <p:nvPr/>
        </p:nvSpPr>
        <p:spPr>
          <a:xfrm>
            <a:off x="8815554" y="4672541"/>
            <a:ext cx="2471391" cy="57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905E2C48-8D53-493F-90E2-3281AA525332}"/>
              </a:ext>
            </a:extLst>
          </p:cNvPr>
          <p:cNvSpPr txBox="1"/>
          <p:nvPr/>
        </p:nvSpPr>
        <p:spPr>
          <a:xfrm>
            <a:off x="8815554" y="4421864"/>
            <a:ext cx="184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26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环形 4">
            <a:extLst>
              <a:ext uri="{FF2B5EF4-FFF2-40B4-BE49-F238E27FC236}">
                <a16:creationId xmlns:a16="http://schemas.microsoft.com/office/drawing/2014/main" id="{3C6CDF6E-FBD0-4C90-A989-107765ACC2D8}"/>
              </a:ext>
            </a:extLst>
          </p:cNvPr>
          <p:cNvSpPr/>
          <p:nvPr/>
        </p:nvSpPr>
        <p:spPr>
          <a:xfrm>
            <a:off x="5389596" y="1640069"/>
            <a:ext cx="1956111" cy="1956409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rgbClr val="FDB5B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81E65A2-895C-48F3-BE1A-3F433E2F2DC1}"/>
              </a:ext>
            </a:extLst>
          </p:cNvPr>
          <p:cNvSpPr/>
          <p:nvPr/>
        </p:nvSpPr>
        <p:spPr>
          <a:xfrm>
            <a:off x="5840038" y="2294007"/>
            <a:ext cx="1086973" cy="543356"/>
          </a:xfrm>
          <a:custGeom>
            <a:avLst/>
            <a:gdLst>
              <a:gd name="connsiteX0" fmla="*/ 0 w 1086973"/>
              <a:gd name="connsiteY0" fmla="*/ 0 h 543356"/>
              <a:gd name="connsiteX1" fmla="*/ 1086973 w 1086973"/>
              <a:gd name="connsiteY1" fmla="*/ 0 h 543356"/>
              <a:gd name="connsiteX2" fmla="*/ 1086973 w 1086973"/>
              <a:gd name="connsiteY2" fmla="*/ 543356 h 543356"/>
              <a:gd name="connsiteX3" fmla="*/ 0 w 1086973"/>
              <a:gd name="connsiteY3" fmla="*/ 543356 h 543356"/>
              <a:gd name="connsiteX4" fmla="*/ 0 w 1086973"/>
              <a:gd name="connsiteY4" fmla="*/ 0 h 54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973" h="543356">
                <a:moveTo>
                  <a:pt x="0" y="0"/>
                </a:moveTo>
                <a:lnTo>
                  <a:pt x="1086973" y="0"/>
                </a:lnTo>
                <a:lnTo>
                  <a:pt x="1086973" y="543356"/>
                </a:lnTo>
                <a:lnTo>
                  <a:pt x="0" y="54335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000" kern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4000" kern="1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形状 6">
            <a:extLst>
              <a:ext uri="{FF2B5EF4-FFF2-40B4-BE49-F238E27FC236}">
                <a16:creationId xmlns:a16="http://schemas.microsoft.com/office/drawing/2014/main" id="{9772DEB9-2A35-47BF-97AB-966E0D2336BD}"/>
              </a:ext>
            </a:extLst>
          </p:cNvPr>
          <p:cNvSpPr/>
          <p:nvPr/>
        </p:nvSpPr>
        <p:spPr>
          <a:xfrm>
            <a:off x="4846293" y="2764171"/>
            <a:ext cx="1956111" cy="1956409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rgbClr val="F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9C0ADB7-0362-4331-A14A-05004B8BFE98}"/>
              </a:ext>
            </a:extLst>
          </p:cNvPr>
          <p:cNvSpPr/>
          <p:nvPr/>
        </p:nvSpPr>
        <p:spPr>
          <a:xfrm>
            <a:off x="5284188" y="3449231"/>
            <a:ext cx="1086973" cy="543356"/>
          </a:xfrm>
          <a:custGeom>
            <a:avLst/>
            <a:gdLst>
              <a:gd name="connsiteX0" fmla="*/ 0 w 1086973"/>
              <a:gd name="connsiteY0" fmla="*/ 0 h 543356"/>
              <a:gd name="connsiteX1" fmla="*/ 1086973 w 1086973"/>
              <a:gd name="connsiteY1" fmla="*/ 0 h 543356"/>
              <a:gd name="connsiteX2" fmla="*/ 1086973 w 1086973"/>
              <a:gd name="connsiteY2" fmla="*/ 543356 h 543356"/>
              <a:gd name="connsiteX3" fmla="*/ 0 w 1086973"/>
              <a:gd name="connsiteY3" fmla="*/ 543356 h 543356"/>
              <a:gd name="connsiteX4" fmla="*/ 0 w 1086973"/>
              <a:gd name="connsiteY4" fmla="*/ 0 h 54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973" h="543356">
                <a:moveTo>
                  <a:pt x="0" y="0"/>
                </a:moveTo>
                <a:lnTo>
                  <a:pt x="1086973" y="0"/>
                </a:lnTo>
                <a:lnTo>
                  <a:pt x="1086973" y="543356"/>
                </a:lnTo>
                <a:lnTo>
                  <a:pt x="0" y="54335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000" kern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4000" kern="1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空心弧 8">
            <a:extLst>
              <a:ext uri="{FF2B5EF4-FFF2-40B4-BE49-F238E27FC236}">
                <a16:creationId xmlns:a16="http://schemas.microsoft.com/office/drawing/2014/main" id="{83075C68-8FFD-4726-9260-A9F390B0B0EE}"/>
              </a:ext>
            </a:extLst>
          </p:cNvPr>
          <p:cNvSpPr/>
          <p:nvPr/>
        </p:nvSpPr>
        <p:spPr>
          <a:xfrm>
            <a:off x="5528820" y="4022792"/>
            <a:ext cx="1680603" cy="168127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rgbClr val="FDB5B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8BFEB60-93C6-4F97-B022-E3BA233B1905}"/>
              </a:ext>
            </a:extLst>
          </p:cNvPr>
          <p:cNvSpPr/>
          <p:nvPr/>
        </p:nvSpPr>
        <p:spPr>
          <a:xfrm>
            <a:off x="5809315" y="4591839"/>
            <a:ext cx="1086973" cy="543356"/>
          </a:xfrm>
          <a:custGeom>
            <a:avLst/>
            <a:gdLst>
              <a:gd name="connsiteX0" fmla="*/ 0 w 1086973"/>
              <a:gd name="connsiteY0" fmla="*/ 0 h 543356"/>
              <a:gd name="connsiteX1" fmla="*/ 1086973 w 1086973"/>
              <a:gd name="connsiteY1" fmla="*/ 0 h 543356"/>
              <a:gd name="connsiteX2" fmla="*/ 1086973 w 1086973"/>
              <a:gd name="connsiteY2" fmla="*/ 543356 h 543356"/>
              <a:gd name="connsiteX3" fmla="*/ 0 w 1086973"/>
              <a:gd name="connsiteY3" fmla="*/ 543356 h 543356"/>
              <a:gd name="connsiteX4" fmla="*/ 0 w 1086973"/>
              <a:gd name="connsiteY4" fmla="*/ 0 h 54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973" h="543356">
                <a:moveTo>
                  <a:pt x="0" y="0"/>
                </a:moveTo>
                <a:lnTo>
                  <a:pt x="1086973" y="0"/>
                </a:lnTo>
                <a:lnTo>
                  <a:pt x="1086973" y="543356"/>
                </a:lnTo>
                <a:lnTo>
                  <a:pt x="0" y="54335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000" kern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4000" kern="1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D2C142CB-1C75-4DA9-87A6-356A9AF42095}"/>
              </a:ext>
            </a:extLst>
          </p:cNvPr>
          <p:cNvSpPr txBox="1"/>
          <p:nvPr/>
        </p:nvSpPr>
        <p:spPr>
          <a:xfrm>
            <a:off x="7377453" y="2375407"/>
            <a:ext cx="3522302" cy="5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D001A21F-3116-4560-BD28-9DE369E2956A}"/>
              </a:ext>
            </a:extLst>
          </p:cNvPr>
          <p:cNvSpPr txBox="1"/>
          <p:nvPr/>
        </p:nvSpPr>
        <p:spPr>
          <a:xfrm>
            <a:off x="7377453" y="2124730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1B6C8D06-3DA7-4CAC-B9CE-E8B62F8A255A}"/>
              </a:ext>
            </a:extLst>
          </p:cNvPr>
          <p:cNvSpPr txBox="1"/>
          <p:nvPr/>
        </p:nvSpPr>
        <p:spPr>
          <a:xfrm>
            <a:off x="7345707" y="4673239"/>
            <a:ext cx="3522302" cy="5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3188A45C-0187-436D-BD14-8347EBF59301}"/>
              </a:ext>
            </a:extLst>
          </p:cNvPr>
          <p:cNvSpPr txBox="1"/>
          <p:nvPr/>
        </p:nvSpPr>
        <p:spPr>
          <a:xfrm>
            <a:off x="7345707" y="4422562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CB1BC9B3-C8A5-4A84-9235-071A56BAEABD}"/>
              </a:ext>
            </a:extLst>
          </p:cNvPr>
          <p:cNvSpPr txBox="1"/>
          <p:nvPr/>
        </p:nvSpPr>
        <p:spPr>
          <a:xfrm>
            <a:off x="1155850" y="3508601"/>
            <a:ext cx="3522302" cy="5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51">
            <a:extLst>
              <a:ext uri="{FF2B5EF4-FFF2-40B4-BE49-F238E27FC236}">
                <a16:creationId xmlns:a16="http://schemas.microsoft.com/office/drawing/2014/main" id="{5AC45A79-C24B-4280-BEB7-865450D1E470}"/>
              </a:ext>
            </a:extLst>
          </p:cNvPr>
          <p:cNvSpPr txBox="1"/>
          <p:nvPr/>
        </p:nvSpPr>
        <p:spPr>
          <a:xfrm>
            <a:off x="1874898" y="3257924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366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7BAA23-AEB7-4D13-BC88-810839D0F0EB}"/>
              </a:ext>
            </a:extLst>
          </p:cNvPr>
          <p:cNvSpPr txBox="1"/>
          <p:nvPr/>
        </p:nvSpPr>
        <p:spPr>
          <a:xfrm>
            <a:off x="1918447" y="2659199"/>
            <a:ext cx="835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Thank You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9F1DB-0942-40E9-B65D-398782782705}"/>
              </a:ext>
            </a:extLst>
          </p:cNvPr>
          <p:cNvSpPr txBox="1"/>
          <p:nvPr/>
        </p:nvSpPr>
        <p:spPr>
          <a:xfrm>
            <a:off x="4061577" y="3859819"/>
            <a:ext cx="4068847" cy="69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6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tats-on-laptop-screen_51875">
            <a:extLst>
              <a:ext uri="{FF2B5EF4-FFF2-40B4-BE49-F238E27FC236}">
                <a16:creationId xmlns:a16="http://schemas.microsoft.com/office/drawing/2014/main" id="{9D6F5643-40AB-4ADA-9A30-025498CC6D95}"/>
              </a:ext>
            </a:extLst>
          </p:cNvPr>
          <p:cNvSpPr>
            <a:spLocks noChangeAspect="1"/>
          </p:cNvSpPr>
          <p:nvPr/>
        </p:nvSpPr>
        <p:spPr bwMode="auto">
          <a:xfrm>
            <a:off x="1829654" y="4407529"/>
            <a:ext cx="483671" cy="393074"/>
          </a:xfrm>
          <a:custGeom>
            <a:avLst/>
            <a:gdLst>
              <a:gd name="connsiteX0" fmla="*/ 0 w 601409"/>
              <a:gd name="connsiteY0" fmla="*/ 418641 h 488759"/>
              <a:gd name="connsiteX1" fmla="*/ 229655 w 601409"/>
              <a:gd name="connsiteY1" fmla="*/ 418641 h 488759"/>
              <a:gd name="connsiteX2" fmla="*/ 229655 w 601409"/>
              <a:gd name="connsiteY2" fmla="*/ 454415 h 488759"/>
              <a:gd name="connsiteX3" fmla="*/ 371754 w 601409"/>
              <a:gd name="connsiteY3" fmla="*/ 454415 h 488759"/>
              <a:gd name="connsiteX4" fmla="*/ 371754 w 601409"/>
              <a:gd name="connsiteY4" fmla="*/ 418641 h 488759"/>
              <a:gd name="connsiteX5" fmla="*/ 601409 w 601409"/>
              <a:gd name="connsiteY5" fmla="*/ 418641 h 488759"/>
              <a:gd name="connsiteX6" fmla="*/ 601409 w 601409"/>
              <a:gd name="connsiteY6" fmla="*/ 488759 h 488759"/>
              <a:gd name="connsiteX7" fmla="*/ 0 w 601409"/>
              <a:gd name="connsiteY7" fmla="*/ 488759 h 488759"/>
              <a:gd name="connsiteX8" fmla="*/ 439198 w 601409"/>
              <a:gd name="connsiteY8" fmla="*/ 97476 h 488759"/>
              <a:gd name="connsiteX9" fmla="*/ 472207 w 601409"/>
              <a:gd name="connsiteY9" fmla="*/ 130443 h 488759"/>
              <a:gd name="connsiteX10" fmla="*/ 439198 w 601409"/>
              <a:gd name="connsiteY10" fmla="*/ 163411 h 488759"/>
              <a:gd name="connsiteX11" fmla="*/ 436328 w 601409"/>
              <a:gd name="connsiteY11" fmla="*/ 163411 h 488759"/>
              <a:gd name="connsiteX12" fmla="*/ 366005 w 601409"/>
              <a:gd name="connsiteY12" fmla="*/ 246546 h 488759"/>
              <a:gd name="connsiteX13" fmla="*/ 366005 w 601409"/>
              <a:gd name="connsiteY13" fmla="*/ 253713 h 488759"/>
              <a:gd name="connsiteX14" fmla="*/ 332996 w 601409"/>
              <a:gd name="connsiteY14" fmla="*/ 286680 h 488759"/>
              <a:gd name="connsiteX15" fmla="*/ 299987 w 601409"/>
              <a:gd name="connsiteY15" fmla="*/ 253713 h 488759"/>
              <a:gd name="connsiteX16" fmla="*/ 299987 w 601409"/>
              <a:gd name="connsiteY16" fmla="*/ 250846 h 488759"/>
              <a:gd name="connsiteX17" fmla="*/ 248321 w 601409"/>
              <a:gd name="connsiteY17" fmla="*/ 210712 h 488759"/>
              <a:gd name="connsiteX18" fmla="*/ 235404 w 601409"/>
              <a:gd name="connsiteY18" fmla="*/ 213578 h 488759"/>
              <a:gd name="connsiteX19" fmla="*/ 226793 w 601409"/>
              <a:gd name="connsiteY19" fmla="*/ 212145 h 488759"/>
              <a:gd name="connsiteX20" fmla="*/ 195220 w 601409"/>
              <a:gd name="connsiteY20" fmla="*/ 240812 h 488759"/>
              <a:gd name="connsiteX21" fmla="*/ 195220 w 601409"/>
              <a:gd name="connsiteY21" fmla="*/ 246546 h 488759"/>
              <a:gd name="connsiteX22" fmla="*/ 162211 w 601409"/>
              <a:gd name="connsiteY22" fmla="*/ 279513 h 488759"/>
              <a:gd name="connsiteX23" fmla="*/ 129202 w 601409"/>
              <a:gd name="connsiteY23" fmla="*/ 246546 h 488759"/>
              <a:gd name="connsiteX24" fmla="*/ 162211 w 601409"/>
              <a:gd name="connsiteY24" fmla="*/ 213578 h 488759"/>
              <a:gd name="connsiteX25" fmla="*/ 167952 w 601409"/>
              <a:gd name="connsiteY25" fmla="*/ 213578 h 488759"/>
              <a:gd name="connsiteX26" fmla="*/ 202396 w 601409"/>
              <a:gd name="connsiteY26" fmla="*/ 180611 h 488759"/>
              <a:gd name="connsiteX27" fmla="*/ 202396 w 601409"/>
              <a:gd name="connsiteY27" fmla="*/ 179178 h 488759"/>
              <a:gd name="connsiteX28" fmla="*/ 235404 w 601409"/>
              <a:gd name="connsiteY28" fmla="*/ 146210 h 488759"/>
              <a:gd name="connsiteX29" fmla="*/ 268413 w 601409"/>
              <a:gd name="connsiteY29" fmla="*/ 176311 h 488759"/>
              <a:gd name="connsiteX30" fmla="*/ 324385 w 601409"/>
              <a:gd name="connsiteY30" fmla="*/ 222179 h 488759"/>
              <a:gd name="connsiteX31" fmla="*/ 332996 w 601409"/>
              <a:gd name="connsiteY31" fmla="*/ 220745 h 488759"/>
              <a:gd name="connsiteX32" fmla="*/ 335866 w 601409"/>
              <a:gd name="connsiteY32" fmla="*/ 220745 h 488759"/>
              <a:gd name="connsiteX33" fmla="*/ 407624 w 601409"/>
              <a:gd name="connsiteY33" fmla="*/ 137610 h 488759"/>
              <a:gd name="connsiteX34" fmla="*/ 406189 w 601409"/>
              <a:gd name="connsiteY34" fmla="*/ 130443 h 488759"/>
              <a:gd name="connsiteX35" fmla="*/ 439198 w 601409"/>
              <a:gd name="connsiteY35" fmla="*/ 97476 h 488759"/>
              <a:gd name="connsiteX36" fmla="*/ 100420 w 601409"/>
              <a:gd name="connsiteY36" fmla="*/ 57337 h 488759"/>
              <a:gd name="connsiteX37" fmla="*/ 100420 w 601409"/>
              <a:gd name="connsiteY37" fmla="*/ 326819 h 488759"/>
              <a:gd name="connsiteX38" fmla="*/ 500990 w 601409"/>
              <a:gd name="connsiteY38" fmla="*/ 326819 h 488759"/>
              <a:gd name="connsiteX39" fmla="*/ 500990 w 601409"/>
              <a:gd name="connsiteY39" fmla="*/ 57337 h 488759"/>
              <a:gd name="connsiteX40" fmla="*/ 42991 w 601409"/>
              <a:gd name="connsiteY40" fmla="*/ 0 h 488759"/>
              <a:gd name="connsiteX41" fmla="*/ 558419 w 601409"/>
              <a:gd name="connsiteY41" fmla="*/ 0 h 488759"/>
              <a:gd name="connsiteX42" fmla="*/ 558419 w 601409"/>
              <a:gd name="connsiteY42" fmla="*/ 384156 h 488759"/>
              <a:gd name="connsiteX43" fmla="*/ 42991 w 601409"/>
              <a:gd name="connsiteY43" fmla="*/ 384156 h 4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1409" h="488759">
                <a:moveTo>
                  <a:pt x="0" y="418641"/>
                </a:moveTo>
                <a:lnTo>
                  <a:pt x="229655" y="418641"/>
                </a:lnTo>
                <a:lnTo>
                  <a:pt x="229655" y="454415"/>
                </a:lnTo>
                <a:lnTo>
                  <a:pt x="371754" y="454415"/>
                </a:lnTo>
                <a:lnTo>
                  <a:pt x="371754" y="418641"/>
                </a:lnTo>
                <a:lnTo>
                  <a:pt x="601409" y="418641"/>
                </a:lnTo>
                <a:lnTo>
                  <a:pt x="601409" y="488759"/>
                </a:lnTo>
                <a:lnTo>
                  <a:pt x="0" y="488759"/>
                </a:lnTo>
                <a:close/>
                <a:moveTo>
                  <a:pt x="439198" y="97476"/>
                </a:moveTo>
                <a:cubicBezTo>
                  <a:pt x="457855" y="97476"/>
                  <a:pt x="472207" y="111810"/>
                  <a:pt x="472207" y="130443"/>
                </a:cubicBezTo>
                <a:cubicBezTo>
                  <a:pt x="472207" y="149077"/>
                  <a:pt x="457855" y="163411"/>
                  <a:pt x="439198" y="163411"/>
                </a:cubicBezTo>
                <a:cubicBezTo>
                  <a:pt x="437763" y="163411"/>
                  <a:pt x="436328" y="163411"/>
                  <a:pt x="436328" y="163411"/>
                </a:cubicBezTo>
                <a:lnTo>
                  <a:pt x="366005" y="246546"/>
                </a:lnTo>
                <a:cubicBezTo>
                  <a:pt x="366005" y="249413"/>
                  <a:pt x="366005" y="250846"/>
                  <a:pt x="366005" y="253713"/>
                </a:cubicBezTo>
                <a:cubicBezTo>
                  <a:pt x="366005" y="272346"/>
                  <a:pt x="351653" y="286680"/>
                  <a:pt x="332996" y="286680"/>
                </a:cubicBezTo>
                <a:cubicBezTo>
                  <a:pt x="314339" y="286680"/>
                  <a:pt x="299987" y="272346"/>
                  <a:pt x="299987" y="253713"/>
                </a:cubicBezTo>
                <a:cubicBezTo>
                  <a:pt x="299987" y="253713"/>
                  <a:pt x="299987" y="252279"/>
                  <a:pt x="299987" y="250846"/>
                </a:cubicBezTo>
                <a:lnTo>
                  <a:pt x="248321" y="210712"/>
                </a:lnTo>
                <a:cubicBezTo>
                  <a:pt x="244015" y="212145"/>
                  <a:pt x="239710" y="213578"/>
                  <a:pt x="235404" y="213578"/>
                </a:cubicBezTo>
                <a:cubicBezTo>
                  <a:pt x="232534" y="213578"/>
                  <a:pt x="229664" y="212145"/>
                  <a:pt x="226793" y="212145"/>
                </a:cubicBezTo>
                <a:lnTo>
                  <a:pt x="195220" y="240812"/>
                </a:lnTo>
                <a:cubicBezTo>
                  <a:pt x="195220" y="243679"/>
                  <a:pt x="195220" y="245112"/>
                  <a:pt x="195220" y="246546"/>
                </a:cubicBezTo>
                <a:cubicBezTo>
                  <a:pt x="195220" y="265180"/>
                  <a:pt x="180868" y="279513"/>
                  <a:pt x="162211" y="279513"/>
                </a:cubicBezTo>
                <a:cubicBezTo>
                  <a:pt x="143554" y="279513"/>
                  <a:pt x="129202" y="265180"/>
                  <a:pt x="129202" y="246546"/>
                </a:cubicBezTo>
                <a:cubicBezTo>
                  <a:pt x="129202" y="227912"/>
                  <a:pt x="143554" y="213578"/>
                  <a:pt x="162211" y="213578"/>
                </a:cubicBezTo>
                <a:cubicBezTo>
                  <a:pt x="163646" y="213578"/>
                  <a:pt x="166516" y="213578"/>
                  <a:pt x="167952" y="213578"/>
                </a:cubicBezTo>
                <a:lnTo>
                  <a:pt x="202396" y="180611"/>
                </a:lnTo>
                <a:cubicBezTo>
                  <a:pt x="202396" y="180611"/>
                  <a:pt x="202396" y="180611"/>
                  <a:pt x="202396" y="179178"/>
                </a:cubicBezTo>
                <a:cubicBezTo>
                  <a:pt x="202396" y="161977"/>
                  <a:pt x="216747" y="146210"/>
                  <a:pt x="235404" y="146210"/>
                </a:cubicBezTo>
                <a:cubicBezTo>
                  <a:pt x="252626" y="146210"/>
                  <a:pt x="266978" y="159111"/>
                  <a:pt x="268413" y="176311"/>
                </a:cubicBezTo>
                <a:lnTo>
                  <a:pt x="324385" y="222179"/>
                </a:lnTo>
                <a:cubicBezTo>
                  <a:pt x="327255" y="220745"/>
                  <a:pt x="330125" y="220745"/>
                  <a:pt x="332996" y="220745"/>
                </a:cubicBezTo>
                <a:cubicBezTo>
                  <a:pt x="334431" y="220745"/>
                  <a:pt x="335866" y="220745"/>
                  <a:pt x="335866" y="220745"/>
                </a:cubicBezTo>
                <a:lnTo>
                  <a:pt x="407624" y="137610"/>
                </a:lnTo>
                <a:cubicBezTo>
                  <a:pt x="406189" y="134743"/>
                  <a:pt x="406189" y="131877"/>
                  <a:pt x="406189" y="130443"/>
                </a:cubicBezTo>
                <a:cubicBezTo>
                  <a:pt x="406189" y="111810"/>
                  <a:pt x="421976" y="97476"/>
                  <a:pt x="439198" y="97476"/>
                </a:cubicBezTo>
                <a:close/>
                <a:moveTo>
                  <a:pt x="100420" y="57337"/>
                </a:moveTo>
                <a:lnTo>
                  <a:pt x="100420" y="326819"/>
                </a:lnTo>
                <a:lnTo>
                  <a:pt x="500990" y="326819"/>
                </a:lnTo>
                <a:lnTo>
                  <a:pt x="500990" y="57337"/>
                </a:lnTo>
                <a:close/>
                <a:moveTo>
                  <a:pt x="42991" y="0"/>
                </a:moveTo>
                <a:lnTo>
                  <a:pt x="558419" y="0"/>
                </a:lnTo>
                <a:lnTo>
                  <a:pt x="558419" y="384156"/>
                </a:lnTo>
                <a:lnTo>
                  <a:pt x="42991" y="384156"/>
                </a:ln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stats-on-laptop-screen_51875">
            <a:extLst>
              <a:ext uri="{FF2B5EF4-FFF2-40B4-BE49-F238E27FC236}">
                <a16:creationId xmlns:a16="http://schemas.microsoft.com/office/drawing/2014/main" id="{DC42F6AB-72AA-453E-AA11-AC43BFA8BC8A}"/>
              </a:ext>
            </a:extLst>
          </p:cNvPr>
          <p:cNvSpPr>
            <a:spLocks noChangeAspect="1"/>
          </p:cNvSpPr>
          <p:nvPr/>
        </p:nvSpPr>
        <p:spPr bwMode="auto">
          <a:xfrm>
            <a:off x="4427716" y="4407529"/>
            <a:ext cx="437263" cy="426206"/>
          </a:xfrm>
          <a:custGeom>
            <a:avLst/>
            <a:gdLst>
              <a:gd name="T0" fmla="*/ 246 w 418"/>
              <a:gd name="T1" fmla="*/ 242 h 408"/>
              <a:gd name="T2" fmla="*/ 362 w 418"/>
              <a:gd name="T3" fmla="*/ 125 h 408"/>
              <a:gd name="T4" fmla="*/ 418 w 418"/>
              <a:gd name="T5" fmla="*/ 181 h 408"/>
              <a:gd name="T6" fmla="*/ 302 w 418"/>
              <a:gd name="T7" fmla="*/ 298 h 408"/>
              <a:gd name="T8" fmla="*/ 246 w 418"/>
              <a:gd name="T9" fmla="*/ 242 h 408"/>
              <a:gd name="T10" fmla="*/ 227 w 418"/>
              <a:gd name="T11" fmla="*/ 317 h 408"/>
              <a:gd name="T12" fmla="*/ 261 w 418"/>
              <a:gd name="T13" fmla="*/ 308 h 408"/>
              <a:gd name="T14" fmla="*/ 235 w 418"/>
              <a:gd name="T15" fmla="*/ 282 h 408"/>
              <a:gd name="T16" fmla="*/ 227 w 418"/>
              <a:gd name="T17" fmla="*/ 317 h 408"/>
              <a:gd name="T18" fmla="*/ 273 w 418"/>
              <a:gd name="T19" fmla="*/ 319 h 408"/>
              <a:gd name="T20" fmla="*/ 273 w 418"/>
              <a:gd name="T21" fmla="*/ 337 h 408"/>
              <a:gd name="T22" fmla="*/ 56 w 418"/>
              <a:gd name="T23" fmla="*/ 337 h 408"/>
              <a:gd name="T24" fmla="*/ 56 w 418"/>
              <a:gd name="T25" fmla="*/ 310 h 408"/>
              <a:gd name="T26" fmla="*/ 214 w 418"/>
              <a:gd name="T27" fmla="*/ 310 h 408"/>
              <a:gd name="T28" fmla="*/ 222 w 418"/>
              <a:gd name="T29" fmla="*/ 279 h 408"/>
              <a:gd name="T30" fmla="*/ 56 w 418"/>
              <a:gd name="T31" fmla="*/ 279 h 408"/>
              <a:gd name="T32" fmla="*/ 56 w 418"/>
              <a:gd name="T33" fmla="*/ 252 h 408"/>
              <a:gd name="T34" fmla="*/ 225 w 418"/>
              <a:gd name="T35" fmla="*/ 252 h 408"/>
              <a:gd name="T36" fmla="*/ 228 w 418"/>
              <a:gd name="T37" fmla="*/ 240 h 408"/>
              <a:gd name="T38" fmla="*/ 247 w 418"/>
              <a:gd name="T39" fmla="*/ 221 h 408"/>
              <a:gd name="T40" fmla="*/ 56 w 418"/>
              <a:gd name="T41" fmla="*/ 221 h 408"/>
              <a:gd name="T42" fmla="*/ 56 w 418"/>
              <a:gd name="T43" fmla="*/ 194 h 408"/>
              <a:gd name="T44" fmla="*/ 273 w 418"/>
              <a:gd name="T45" fmla="*/ 194 h 408"/>
              <a:gd name="T46" fmla="*/ 330 w 418"/>
              <a:gd name="T47" fmla="*/ 139 h 408"/>
              <a:gd name="T48" fmla="*/ 330 w 418"/>
              <a:gd name="T49" fmla="*/ 0 h 408"/>
              <a:gd name="T50" fmla="*/ 118 w 418"/>
              <a:gd name="T51" fmla="*/ 0 h 408"/>
              <a:gd name="T52" fmla="*/ 118 w 418"/>
              <a:gd name="T53" fmla="*/ 124 h 408"/>
              <a:gd name="T54" fmla="*/ 0 w 418"/>
              <a:gd name="T55" fmla="*/ 124 h 408"/>
              <a:gd name="T56" fmla="*/ 0 w 418"/>
              <a:gd name="T57" fmla="*/ 408 h 408"/>
              <a:gd name="T58" fmla="*/ 330 w 418"/>
              <a:gd name="T59" fmla="*/ 408 h 408"/>
              <a:gd name="T60" fmla="*/ 330 w 418"/>
              <a:gd name="T61" fmla="*/ 289 h 408"/>
              <a:gd name="T62" fmla="*/ 302 w 418"/>
              <a:gd name="T63" fmla="*/ 317 h 408"/>
              <a:gd name="T64" fmla="*/ 273 w 418"/>
              <a:gd name="T65" fmla="*/ 319 h 408"/>
              <a:gd name="T66" fmla="*/ 93 w 418"/>
              <a:gd name="T67" fmla="*/ 14 h 408"/>
              <a:gd name="T68" fmla="*/ 12 w 418"/>
              <a:gd name="T69" fmla="*/ 99 h 408"/>
              <a:gd name="T70" fmla="*/ 93 w 418"/>
              <a:gd name="T71" fmla="*/ 99 h 408"/>
              <a:gd name="T72" fmla="*/ 93 w 418"/>
              <a:gd name="T73" fmla="*/ 1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8" h="408">
                <a:moveTo>
                  <a:pt x="246" y="242"/>
                </a:moveTo>
                <a:lnTo>
                  <a:pt x="362" y="125"/>
                </a:lnTo>
                <a:lnTo>
                  <a:pt x="418" y="181"/>
                </a:lnTo>
                <a:lnTo>
                  <a:pt x="302" y="298"/>
                </a:lnTo>
                <a:lnTo>
                  <a:pt x="246" y="242"/>
                </a:lnTo>
                <a:close/>
                <a:moveTo>
                  <a:pt x="227" y="317"/>
                </a:moveTo>
                <a:lnTo>
                  <a:pt x="261" y="308"/>
                </a:lnTo>
                <a:lnTo>
                  <a:pt x="235" y="282"/>
                </a:lnTo>
                <a:lnTo>
                  <a:pt x="227" y="317"/>
                </a:lnTo>
                <a:close/>
                <a:moveTo>
                  <a:pt x="273" y="319"/>
                </a:moveTo>
                <a:lnTo>
                  <a:pt x="273" y="337"/>
                </a:lnTo>
                <a:lnTo>
                  <a:pt x="56" y="337"/>
                </a:lnTo>
                <a:lnTo>
                  <a:pt x="56" y="310"/>
                </a:lnTo>
                <a:lnTo>
                  <a:pt x="214" y="310"/>
                </a:lnTo>
                <a:lnTo>
                  <a:pt x="222" y="279"/>
                </a:lnTo>
                <a:lnTo>
                  <a:pt x="56" y="279"/>
                </a:lnTo>
                <a:lnTo>
                  <a:pt x="56" y="252"/>
                </a:lnTo>
                <a:lnTo>
                  <a:pt x="225" y="252"/>
                </a:lnTo>
                <a:lnTo>
                  <a:pt x="228" y="240"/>
                </a:lnTo>
                <a:lnTo>
                  <a:pt x="247" y="221"/>
                </a:lnTo>
                <a:lnTo>
                  <a:pt x="56" y="221"/>
                </a:lnTo>
                <a:lnTo>
                  <a:pt x="56" y="194"/>
                </a:lnTo>
                <a:lnTo>
                  <a:pt x="273" y="194"/>
                </a:lnTo>
                <a:lnTo>
                  <a:pt x="330" y="139"/>
                </a:lnTo>
                <a:lnTo>
                  <a:pt x="330" y="0"/>
                </a:lnTo>
                <a:lnTo>
                  <a:pt x="118" y="0"/>
                </a:lnTo>
                <a:lnTo>
                  <a:pt x="118" y="124"/>
                </a:lnTo>
                <a:lnTo>
                  <a:pt x="0" y="124"/>
                </a:lnTo>
                <a:lnTo>
                  <a:pt x="0" y="408"/>
                </a:lnTo>
                <a:lnTo>
                  <a:pt x="330" y="408"/>
                </a:lnTo>
                <a:lnTo>
                  <a:pt x="330" y="289"/>
                </a:lnTo>
                <a:lnTo>
                  <a:pt x="302" y="317"/>
                </a:lnTo>
                <a:lnTo>
                  <a:pt x="273" y="319"/>
                </a:lnTo>
                <a:close/>
                <a:moveTo>
                  <a:pt x="93" y="14"/>
                </a:moveTo>
                <a:lnTo>
                  <a:pt x="12" y="99"/>
                </a:lnTo>
                <a:lnTo>
                  <a:pt x="93" y="99"/>
                </a:lnTo>
                <a:lnTo>
                  <a:pt x="93" y="14"/>
                </a:ln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stats-on-laptop-screen_51875">
            <a:extLst>
              <a:ext uri="{FF2B5EF4-FFF2-40B4-BE49-F238E27FC236}">
                <a16:creationId xmlns:a16="http://schemas.microsoft.com/office/drawing/2014/main" id="{5FFEEAFD-229E-4B85-9915-E36F89992589}"/>
              </a:ext>
            </a:extLst>
          </p:cNvPr>
          <p:cNvSpPr>
            <a:spLocks noChangeAspect="1"/>
          </p:cNvSpPr>
          <p:nvPr/>
        </p:nvSpPr>
        <p:spPr bwMode="auto">
          <a:xfrm>
            <a:off x="7163216" y="4407529"/>
            <a:ext cx="444353" cy="442306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tats-on-laptop-screen_51875">
            <a:extLst>
              <a:ext uri="{FF2B5EF4-FFF2-40B4-BE49-F238E27FC236}">
                <a16:creationId xmlns:a16="http://schemas.microsoft.com/office/drawing/2014/main" id="{61469199-83AB-480F-9F5E-E057D208ECB6}"/>
              </a:ext>
            </a:extLst>
          </p:cNvPr>
          <p:cNvSpPr>
            <a:spLocks noChangeAspect="1"/>
          </p:cNvSpPr>
          <p:nvPr/>
        </p:nvSpPr>
        <p:spPr bwMode="auto">
          <a:xfrm>
            <a:off x="9806324" y="4408504"/>
            <a:ext cx="483671" cy="391096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5451" h="489568">
                <a:moveTo>
                  <a:pt x="479900" y="284819"/>
                </a:moveTo>
                <a:cubicBezTo>
                  <a:pt x="465151" y="284819"/>
                  <a:pt x="453167" y="296695"/>
                  <a:pt x="453167" y="311424"/>
                </a:cubicBezTo>
                <a:cubicBezTo>
                  <a:pt x="453167" y="326245"/>
                  <a:pt x="465151" y="338120"/>
                  <a:pt x="479900" y="338120"/>
                </a:cubicBezTo>
                <a:cubicBezTo>
                  <a:pt x="494649" y="338120"/>
                  <a:pt x="506633" y="326245"/>
                  <a:pt x="506633" y="311424"/>
                </a:cubicBezTo>
                <a:cubicBezTo>
                  <a:pt x="506633" y="296695"/>
                  <a:pt x="494649" y="284819"/>
                  <a:pt x="479900" y="284819"/>
                </a:cubicBezTo>
                <a:close/>
                <a:moveTo>
                  <a:pt x="402929" y="284819"/>
                </a:moveTo>
                <a:cubicBezTo>
                  <a:pt x="388180" y="284819"/>
                  <a:pt x="376196" y="296695"/>
                  <a:pt x="376196" y="311424"/>
                </a:cubicBezTo>
                <a:cubicBezTo>
                  <a:pt x="376196" y="326245"/>
                  <a:pt x="388180" y="338120"/>
                  <a:pt x="402929" y="338120"/>
                </a:cubicBezTo>
                <a:cubicBezTo>
                  <a:pt x="417678" y="338120"/>
                  <a:pt x="429569" y="326245"/>
                  <a:pt x="429569" y="311424"/>
                </a:cubicBezTo>
                <a:cubicBezTo>
                  <a:pt x="429569" y="296695"/>
                  <a:pt x="417678" y="284819"/>
                  <a:pt x="402929" y="284819"/>
                </a:cubicBezTo>
                <a:close/>
                <a:moveTo>
                  <a:pt x="429477" y="174720"/>
                </a:moveTo>
                <a:cubicBezTo>
                  <a:pt x="528756" y="183649"/>
                  <a:pt x="605451" y="241369"/>
                  <a:pt x="605451" y="311516"/>
                </a:cubicBezTo>
                <a:cubicBezTo>
                  <a:pt x="605451" y="387738"/>
                  <a:pt x="514745" y="449508"/>
                  <a:pt x="402929" y="449508"/>
                </a:cubicBezTo>
                <a:cubicBezTo>
                  <a:pt x="382003" y="449508"/>
                  <a:pt x="361724" y="447299"/>
                  <a:pt x="342734" y="443340"/>
                </a:cubicBezTo>
                <a:lnTo>
                  <a:pt x="298579" y="486423"/>
                </a:lnTo>
                <a:cubicBezTo>
                  <a:pt x="295722" y="489368"/>
                  <a:pt x="291297" y="490289"/>
                  <a:pt x="287425" y="489000"/>
                </a:cubicBezTo>
                <a:cubicBezTo>
                  <a:pt x="283554" y="487527"/>
                  <a:pt x="280788" y="484121"/>
                  <a:pt x="280235" y="480071"/>
                </a:cubicBezTo>
                <a:lnTo>
                  <a:pt x="272123" y="416828"/>
                </a:lnTo>
                <a:cubicBezTo>
                  <a:pt x="228337" y="391513"/>
                  <a:pt x="200406" y="353677"/>
                  <a:pt x="200406" y="311516"/>
                </a:cubicBezTo>
                <a:cubicBezTo>
                  <a:pt x="200406" y="309675"/>
                  <a:pt x="200683" y="307833"/>
                  <a:pt x="200867" y="305992"/>
                </a:cubicBezTo>
                <a:cubicBezTo>
                  <a:pt x="201420" y="305992"/>
                  <a:pt x="201881" y="306084"/>
                  <a:pt x="202526" y="306084"/>
                </a:cubicBezTo>
                <a:cubicBezTo>
                  <a:pt x="219488" y="306084"/>
                  <a:pt x="236357" y="304796"/>
                  <a:pt x="252765" y="302218"/>
                </a:cubicBezTo>
                <a:lnTo>
                  <a:pt x="285766" y="334438"/>
                </a:lnTo>
                <a:cubicBezTo>
                  <a:pt x="293417" y="341894"/>
                  <a:pt x="303557" y="346129"/>
                  <a:pt x="314435" y="346129"/>
                </a:cubicBezTo>
                <a:cubicBezTo>
                  <a:pt x="318951" y="346129"/>
                  <a:pt x="323468" y="345392"/>
                  <a:pt x="327709" y="343919"/>
                </a:cubicBezTo>
                <a:cubicBezTo>
                  <a:pt x="342642" y="338580"/>
                  <a:pt x="353059" y="325784"/>
                  <a:pt x="354994" y="310411"/>
                </a:cubicBezTo>
                <a:lnTo>
                  <a:pt x="361263" y="261253"/>
                </a:lnTo>
                <a:cubicBezTo>
                  <a:pt x="395923" y="238055"/>
                  <a:pt x="419429" y="207952"/>
                  <a:pt x="429477" y="174720"/>
                </a:cubicBezTo>
                <a:close/>
                <a:moveTo>
                  <a:pt x="279509" y="111300"/>
                </a:moveTo>
                <a:cubicBezTo>
                  <a:pt x="264667" y="111300"/>
                  <a:pt x="252775" y="123268"/>
                  <a:pt x="252775" y="137997"/>
                </a:cubicBezTo>
                <a:cubicBezTo>
                  <a:pt x="252775" y="152727"/>
                  <a:pt x="264667" y="164695"/>
                  <a:pt x="279509" y="164695"/>
                </a:cubicBezTo>
                <a:cubicBezTo>
                  <a:pt x="294259" y="164695"/>
                  <a:pt x="306243" y="152727"/>
                  <a:pt x="306243" y="137997"/>
                </a:cubicBezTo>
                <a:cubicBezTo>
                  <a:pt x="306243" y="123268"/>
                  <a:pt x="294259" y="111300"/>
                  <a:pt x="279509" y="111300"/>
                </a:cubicBezTo>
                <a:close/>
                <a:moveTo>
                  <a:pt x="202534" y="111300"/>
                </a:moveTo>
                <a:cubicBezTo>
                  <a:pt x="187784" y="111300"/>
                  <a:pt x="175800" y="123268"/>
                  <a:pt x="175800" y="137997"/>
                </a:cubicBezTo>
                <a:cubicBezTo>
                  <a:pt x="175800" y="152727"/>
                  <a:pt x="187784" y="164695"/>
                  <a:pt x="202534" y="164695"/>
                </a:cubicBezTo>
                <a:cubicBezTo>
                  <a:pt x="217284" y="164695"/>
                  <a:pt x="229268" y="152727"/>
                  <a:pt x="229268" y="137997"/>
                </a:cubicBezTo>
                <a:cubicBezTo>
                  <a:pt x="229268" y="123268"/>
                  <a:pt x="217284" y="111300"/>
                  <a:pt x="202534" y="111300"/>
                </a:cubicBezTo>
                <a:close/>
                <a:moveTo>
                  <a:pt x="125558" y="111300"/>
                </a:moveTo>
                <a:cubicBezTo>
                  <a:pt x="110808" y="111300"/>
                  <a:pt x="98824" y="123268"/>
                  <a:pt x="98824" y="137997"/>
                </a:cubicBezTo>
                <a:cubicBezTo>
                  <a:pt x="98824" y="152727"/>
                  <a:pt x="110808" y="164695"/>
                  <a:pt x="125558" y="164695"/>
                </a:cubicBezTo>
                <a:cubicBezTo>
                  <a:pt x="140308" y="164695"/>
                  <a:pt x="152292" y="152727"/>
                  <a:pt x="152292" y="137997"/>
                </a:cubicBezTo>
                <a:cubicBezTo>
                  <a:pt x="152292" y="123268"/>
                  <a:pt x="140308" y="111300"/>
                  <a:pt x="125558" y="111300"/>
                </a:cubicBezTo>
                <a:close/>
                <a:moveTo>
                  <a:pt x="202534" y="0"/>
                </a:moveTo>
                <a:cubicBezTo>
                  <a:pt x="314356" y="0"/>
                  <a:pt x="404975" y="61772"/>
                  <a:pt x="404975" y="137997"/>
                </a:cubicBezTo>
                <a:cubicBezTo>
                  <a:pt x="404975" y="180253"/>
                  <a:pt x="377135" y="217997"/>
                  <a:pt x="333254" y="243314"/>
                </a:cubicBezTo>
                <a:lnTo>
                  <a:pt x="325234" y="306559"/>
                </a:lnTo>
                <a:cubicBezTo>
                  <a:pt x="324681" y="310701"/>
                  <a:pt x="321915" y="314108"/>
                  <a:pt x="317951" y="315489"/>
                </a:cubicBezTo>
                <a:cubicBezTo>
                  <a:pt x="316845" y="315857"/>
                  <a:pt x="315646" y="316133"/>
                  <a:pt x="314448" y="316133"/>
                </a:cubicBezTo>
                <a:cubicBezTo>
                  <a:pt x="311590" y="316133"/>
                  <a:pt x="308825" y="315028"/>
                  <a:pt x="306797" y="313003"/>
                </a:cubicBezTo>
                <a:lnTo>
                  <a:pt x="262731" y="269919"/>
                </a:lnTo>
                <a:cubicBezTo>
                  <a:pt x="243649" y="273878"/>
                  <a:pt x="223460" y="276087"/>
                  <a:pt x="202534" y="276087"/>
                </a:cubicBezTo>
                <a:cubicBezTo>
                  <a:pt x="90712" y="276087"/>
                  <a:pt x="0" y="214223"/>
                  <a:pt x="0" y="137997"/>
                </a:cubicBezTo>
                <a:cubicBezTo>
                  <a:pt x="0" y="61772"/>
                  <a:pt x="90712" y="0"/>
                  <a:pt x="202534" y="0"/>
                </a:cubicBez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38DA729-06D1-4485-8EE2-BA14BE1A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44" y="1676335"/>
            <a:ext cx="1729316" cy="10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333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r>
              <a:rPr lang="zh-CN" altLang="en-US" sz="13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333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87D7EE4-EAC2-4134-8732-21328540A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877" y="1676335"/>
            <a:ext cx="1729316" cy="10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333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lang="zh-CN" altLang="en-US" sz="13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333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E2F7528-AD11-403D-B5FE-5A03C35E5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444" y="1676335"/>
            <a:ext cx="1729316" cy="10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333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333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333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20B5EAA-BB38-4E62-8C76-4757B1F83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211" y="1676335"/>
            <a:ext cx="1729316" cy="10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333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r>
              <a:rPr lang="zh-CN" altLang="en-US" sz="13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333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375E460D-01C9-45CB-806D-C8E28BC62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0693" y="2542051"/>
            <a:ext cx="96096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98F312D2-F929-42E0-A462-1091F341F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0693" y="2542051"/>
            <a:ext cx="96096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544D3ACA-2AE0-404E-9525-6FDA243F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677" y="2542051"/>
            <a:ext cx="96096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14D11EA7-4256-41F8-90DD-0096A70F7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4327" y="2542051"/>
            <a:ext cx="96096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1BBBB3-52FF-4891-87BC-0BEB329EF3A5}"/>
              </a:ext>
            </a:extLst>
          </p:cNvPr>
          <p:cNvGrpSpPr/>
          <p:nvPr/>
        </p:nvGrpSpPr>
        <p:grpSpPr>
          <a:xfrm>
            <a:off x="1059256" y="2659466"/>
            <a:ext cx="2060858" cy="1193532"/>
            <a:chOff x="1082630" y="3188125"/>
            <a:chExt cx="2060858" cy="119353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D02642-3979-4E9C-9E2D-3FABCCF67458}"/>
                </a:ext>
              </a:extLst>
            </p:cNvPr>
            <p:cNvSpPr txBox="1"/>
            <p:nvPr/>
          </p:nvSpPr>
          <p:spPr>
            <a:xfrm>
              <a:off x="1465097" y="3188125"/>
              <a:ext cx="1268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4F16C58-2720-4F34-BFB7-BA638F91D7DD}"/>
                </a:ext>
              </a:extLst>
            </p:cNvPr>
            <p:cNvSpPr txBox="1"/>
            <p:nvPr/>
          </p:nvSpPr>
          <p:spPr>
            <a:xfrm>
              <a:off x="1082630" y="3557457"/>
              <a:ext cx="2060858" cy="8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5902A49-AFCC-4915-9C07-29CEF5E2B588}"/>
              </a:ext>
            </a:extLst>
          </p:cNvPr>
          <p:cNvGrpSpPr/>
          <p:nvPr/>
        </p:nvGrpSpPr>
        <p:grpSpPr>
          <a:xfrm>
            <a:off x="3576396" y="2659466"/>
            <a:ext cx="2060858" cy="1193532"/>
            <a:chOff x="1082630" y="3188125"/>
            <a:chExt cx="2060858" cy="119353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EC3DA68-031A-4580-B2F2-6A2F74E51A79}"/>
                </a:ext>
              </a:extLst>
            </p:cNvPr>
            <p:cNvSpPr txBox="1"/>
            <p:nvPr/>
          </p:nvSpPr>
          <p:spPr>
            <a:xfrm>
              <a:off x="1465097" y="3188125"/>
              <a:ext cx="1268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137DC5-7D64-4419-91C2-DEC17602C0E7}"/>
                </a:ext>
              </a:extLst>
            </p:cNvPr>
            <p:cNvSpPr txBox="1"/>
            <p:nvPr/>
          </p:nvSpPr>
          <p:spPr>
            <a:xfrm>
              <a:off x="1082630" y="3557457"/>
              <a:ext cx="2060858" cy="8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514DA3C-DDD2-4DAA-A0AE-1F36295B34D1}"/>
              </a:ext>
            </a:extLst>
          </p:cNvPr>
          <p:cNvGrpSpPr/>
          <p:nvPr/>
        </p:nvGrpSpPr>
        <p:grpSpPr>
          <a:xfrm>
            <a:off x="6354576" y="2659466"/>
            <a:ext cx="2060858" cy="1193532"/>
            <a:chOff x="1082630" y="3188125"/>
            <a:chExt cx="2060858" cy="11935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B40B21D-447E-40ED-9D19-63954C86780C}"/>
                </a:ext>
              </a:extLst>
            </p:cNvPr>
            <p:cNvSpPr txBox="1"/>
            <p:nvPr/>
          </p:nvSpPr>
          <p:spPr>
            <a:xfrm>
              <a:off x="1465097" y="3188125"/>
              <a:ext cx="1268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C6CD68D-464D-4A28-8DD4-6A0A5E4925D0}"/>
                </a:ext>
              </a:extLst>
            </p:cNvPr>
            <p:cNvSpPr txBox="1"/>
            <p:nvPr/>
          </p:nvSpPr>
          <p:spPr>
            <a:xfrm>
              <a:off x="1082630" y="3557457"/>
              <a:ext cx="2060858" cy="8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4D06687-6F39-4293-AD31-025CBC74282A}"/>
              </a:ext>
            </a:extLst>
          </p:cNvPr>
          <p:cNvGrpSpPr/>
          <p:nvPr/>
        </p:nvGrpSpPr>
        <p:grpSpPr>
          <a:xfrm>
            <a:off x="8964381" y="2659466"/>
            <a:ext cx="2060858" cy="1193532"/>
            <a:chOff x="1082630" y="3188125"/>
            <a:chExt cx="2060858" cy="119353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3EB4C86-B85E-4E04-A261-9468E4064935}"/>
                </a:ext>
              </a:extLst>
            </p:cNvPr>
            <p:cNvSpPr txBox="1"/>
            <p:nvPr/>
          </p:nvSpPr>
          <p:spPr>
            <a:xfrm>
              <a:off x="1465097" y="3188125"/>
              <a:ext cx="1268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DC94953-B80B-4965-9F0E-0449440578DD}"/>
                </a:ext>
              </a:extLst>
            </p:cNvPr>
            <p:cNvSpPr txBox="1"/>
            <p:nvPr/>
          </p:nvSpPr>
          <p:spPr>
            <a:xfrm>
              <a:off x="1082630" y="3557457"/>
              <a:ext cx="2060858" cy="8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Lorem ipsum dolor sit amet, consectetuer adipiscing elit. Maecenas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B5BE"/>
            </a:gs>
            <a:gs pos="26000">
              <a:srgbClr val="FBD4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127F47-FC8D-4865-9532-EED8C8C1584C}"/>
              </a:ext>
            </a:extLst>
          </p:cNvPr>
          <p:cNvSpPr txBox="1"/>
          <p:nvPr/>
        </p:nvSpPr>
        <p:spPr>
          <a:xfrm>
            <a:off x="4258293" y="3566206"/>
            <a:ext cx="367541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输入您的标题</a:t>
            </a:r>
            <a:endParaRPr kumimoji="1"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5CD4D5-6E2F-4E99-A4DA-DF679729648A}"/>
              </a:ext>
            </a:extLst>
          </p:cNvPr>
          <p:cNvSpPr/>
          <p:nvPr/>
        </p:nvSpPr>
        <p:spPr>
          <a:xfrm>
            <a:off x="4600521" y="4168282"/>
            <a:ext cx="2990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COMPANY PROFILE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DDF1BAC3-35ED-47BC-BC02-77A14F56829F}"/>
              </a:ext>
            </a:extLst>
          </p:cNvPr>
          <p:cNvSpPr txBox="1">
            <a:spLocks/>
          </p:cNvSpPr>
          <p:nvPr/>
        </p:nvSpPr>
        <p:spPr>
          <a:xfrm>
            <a:off x="1504712" y="4559478"/>
            <a:ext cx="8128814" cy="553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id-ID" sz="14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Ut wisi enim ad minim veniam, quis nostrud exerci tation ullamcorper nibh euismod tincidunt ut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E02F19A-BE2A-456D-A750-F6BF592B6B3D}"/>
              </a:ext>
            </a:extLst>
          </p:cNvPr>
          <p:cNvSpPr/>
          <p:nvPr/>
        </p:nvSpPr>
        <p:spPr>
          <a:xfrm rot="16200000">
            <a:off x="6060000" y="4820918"/>
            <a:ext cx="72000" cy="1440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FDB5BE"/>
              </a:gs>
              <a:gs pos="54000">
                <a:srgbClr val="FBD4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stats-on-laptop-screen_51875">
            <a:extLst>
              <a:ext uri="{FF2B5EF4-FFF2-40B4-BE49-F238E27FC236}">
                <a16:creationId xmlns:a16="http://schemas.microsoft.com/office/drawing/2014/main" id="{3F0421BF-29DF-4F83-9874-21B915469CE2}"/>
              </a:ext>
            </a:extLst>
          </p:cNvPr>
          <p:cNvSpPr>
            <a:spLocks noChangeAspect="1"/>
          </p:cNvSpPr>
          <p:nvPr/>
        </p:nvSpPr>
        <p:spPr bwMode="auto">
          <a:xfrm>
            <a:off x="5473145" y="2421643"/>
            <a:ext cx="1245709" cy="1012374"/>
          </a:xfrm>
          <a:custGeom>
            <a:avLst/>
            <a:gdLst>
              <a:gd name="connsiteX0" fmla="*/ 0 w 601409"/>
              <a:gd name="connsiteY0" fmla="*/ 418641 h 488759"/>
              <a:gd name="connsiteX1" fmla="*/ 229655 w 601409"/>
              <a:gd name="connsiteY1" fmla="*/ 418641 h 488759"/>
              <a:gd name="connsiteX2" fmla="*/ 229655 w 601409"/>
              <a:gd name="connsiteY2" fmla="*/ 454415 h 488759"/>
              <a:gd name="connsiteX3" fmla="*/ 371754 w 601409"/>
              <a:gd name="connsiteY3" fmla="*/ 454415 h 488759"/>
              <a:gd name="connsiteX4" fmla="*/ 371754 w 601409"/>
              <a:gd name="connsiteY4" fmla="*/ 418641 h 488759"/>
              <a:gd name="connsiteX5" fmla="*/ 601409 w 601409"/>
              <a:gd name="connsiteY5" fmla="*/ 418641 h 488759"/>
              <a:gd name="connsiteX6" fmla="*/ 601409 w 601409"/>
              <a:gd name="connsiteY6" fmla="*/ 488759 h 488759"/>
              <a:gd name="connsiteX7" fmla="*/ 0 w 601409"/>
              <a:gd name="connsiteY7" fmla="*/ 488759 h 488759"/>
              <a:gd name="connsiteX8" fmla="*/ 439198 w 601409"/>
              <a:gd name="connsiteY8" fmla="*/ 97476 h 488759"/>
              <a:gd name="connsiteX9" fmla="*/ 472207 w 601409"/>
              <a:gd name="connsiteY9" fmla="*/ 130443 h 488759"/>
              <a:gd name="connsiteX10" fmla="*/ 439198 w 601409"/>
              <a:gd name="connsiteY10" fmla="*/ 163411 h 488759"/>
              <a:gd name="connsiteX11" fmla="*/ 436328 w 601409"/>
              <a:gd name="connsiteY11" fmla="*/ 163411 h 488759"/>
              <a:gd name="connsiteX12" fmla="*/ 366005 w 601409"/>
              <a:gd name="connsiteY12" fmla="*/ 246546 h 488759"/>
              <a:gd name="connsiteX13" fmla="*/ 366005 w 601409"/>
              <a:gd name="connsiteY13" fmla="*/ 253713 h 488759"/>
              <a:gd name="connsiteX14" fmla="*/ 332996 w 601409"/>
              <a:gd name="connsiteY14" fmla="*/ 286680 h 488759"/>
              <a:gd name="connsiteX15" fmla="*/ 299987 w 601409"/>
              <a:gd name="connsiteY15" fmla="*/ 253713 h 488759"/>
              <a:gd name="connsiteX16" fmla="*/ 299987 w 601409"/>
              <a:gd name="connsiteY16" fmla="*/ 250846 h 488759"/>
              <a:gd name="connsiteX17" fmla="*/ 248321 w 601409"/>
              <a:gd name="connsiteY17" fmla="*/ 210712 h 488759"/>
              <a:gd name="connsiteX18" fmla="*/ 235404 w 601409"/>
              <a:gd name="connsiteY18" fmla="*/ 213578 h 488759"/>
              <a:gd name="connsiteX19" fmla="*/ 226793 w 601409"/>
              <a:gd name="connsiteY19" fmla="*/ 212145 h 488759"/>
              <a:gd name="connsiteX20" fmla="*/ 195220 w 601409"/>
              <a:gd name="connsiteY20" fmla="*/ 240812 h 488759"/>
              <a:gd name="connsiteX21" fmla="*/ 195220 w 601409"/>
              <a:gd name="connsiteY21" fmla="*/ 246546 h 488759"/>
              <a:gd name="connsiteX22" fmla="*/ 162211 w 601409"/>
              <a:gd name="connsiteY22" fmla="*/ 279513 h 488759"/>
              <a:gd name="connsiteX23" fmla="*/ 129202 w 601409"/>
              <a:gd name="connsiteY23" fmla="*/ 246546 h 488759"/>
              <a:gd name="connsiteX24" fmla="*/ 162211 w 601409"/>
              <a:gd name="connsiteY24" fmla="*/ 213578 h 488759"/>
              <a:gd name="connsiteX25" fmla="*/ 167952 w 601409"/>
              <a:gd name="connsiteY25" fmla="*/ 213578 h 488759"/>
              <a:gd name="connsiteX26" fmla="*/ 202396 w 601409"/>
              <a:gd name="connsiteY26" fmla="*/ 180611 h 488759"/>
              <a:gd name="connsiteX27" fmla="*/ 202396 w 601409"/>
              <a:gd name="connsiteY27" fmla="*/ 179178 h 488759"/>
              <a:gd name="connsiteX28" fmla="*/ 235404 w 601409"/>
              <a:gd name="connsiteY28" fmla="*/ 146210 h 488759"/>
              <a:gd name="connsiteX29" fmla="*/ 268413 w 601409"/>
              <a:gd name="connsiteY29" fmla="*/ 176311 h 488759"/>
              <a:gd name="connsiteX30" fmla="*/ 324385 w 601409"/>
              <a:gd name="connsiteY30" fmla="*/ 222179 h 488759"/>
              <a:gd name="connsiteX31" fmla="*/ 332996 w 601409"/>
              <a:gd name="connsiteY31" fmla="*/ 220745 h 488759"/>
              <a:gd name="connsiteX32" fmla="*/ 335866 w 601409"/>
              <a:gd name="connsiteY32" fmla="*/ 220745 h 488759"/>
              <a:gd name="connsiteX33" fmla="*/ 407624 w 601409"/>
              <a:gd name="connsiteY33" fmla="*/ 137610 h 488759"/>
              <a:gd name="connsiteX34" fmla="*/ 406189 w 601409"/>
              <a:gd name="connsiteY34" fmla="*/ 130443 h 488759"/>
              <a:gd name="connsiteX35" fmla="*/ 439198 w 601409"/>
              <a:gd name="connsiteY35" fmla="*/ 97476 h 488759"/>
              <a:gd name="connsiteX36" fmla="*/ 100420 w 601409"/>
              <a:gd name="connsiteY36" fmla="*/ 57337 h 488759"/>
              <a:gd name="connsiteX37" fmla="*/ 100420 w 601409"/>
              <a:gd name="connsiteY37" fmla="*/ 326819 h 488759"/>
              <a:gd name="connsiteX38" fmla="*/ 500990 w 601409"/>
              <a:gd name="connsiteY38" fmla="*/ 326819 h 488759"/>
              <a:gd name="connsiteX39" fmla="*/ 500990 w 601409"/>
              <a:gd name="connsiteY39" fmla="*/ 57337 h 488759"/>
              <a:gd name="connsiteX40" fmla="*/ 42991 w 601409"/>
              <a:gd name="connsiteY40" fmla="*/ 0 h 488759"/>
              <a:gd name="connsiteX41" fmla="*/ 558419 w 601409"/>
              <a:gd name="connsiteY41" fmla="*/ 0 h 488759"/>
              <a:gd name="connsiteX42" fmla="*/ 558419 w 601409"/>
              <a:gd name="connsiteY42" fmla="*/ 384156 h 488759"/>
              <a:gd name="connsiteX43" fmla="*/ 42991 w 601409"/>
              <a:gd name="connsiteY43" fmla="*/ 384156 h 4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1409" h="488759">
                <a:moveTo>
                  <a:pt x="0" y="418641"/>
                </a:moveTo>
                <a:lnTo>
                  <a:pt x="229655" y="418641"/>
                </a:lnTo>
                <a:lnTo>
                  <a:pt x="229655" y="454415"/>
                </a:lnTo>
                <a:lnTo>
                  <a:pt x="371754" y="454415"/>
                </a:lnTo>
                <a:lnTo>
                  <a:pt x="371754" y="418641"/>
                </a:lnTo>
                <a:lnTo>
                  <a:pt x="601409" y="418641"/>
                </a:lnTo>
                <a:lnTo>
                  <a:pt x="601409" y="488759"/>
                </a:lnTo>
                <a:lnTo>
                  <a:pt x="0" y="488759"/>
                </a:lnTo>
                <a:close/>
                <a:moveTo>
                  <a:pt x="439198" y="97476"/>
                </a:moveTo>
                <a:cubicBezTo>
                  <a:pt x="457855" y="97476"/>
                  <a:pt x="472207" y="111810"/>
                  <a:pt x="472207" y="130443"/>
                </a:cubicBezTo>
                <a:cubicBezTo>
                  <a:pt x="472207" y="149077"/>
                  <a:pt x="457855" y="163411"/>
                  <a:pt x="439198" y="163411"/>
                </a:cubicBezTo>
                <a:cubicBezTo>
                  <a:pt x="437763" y="163411"/>
                  <a:pt x="436328" y="163411"/>
                  <a:pt x="436328" y="163411"/>
                </a:cubicBezTo>
                <a:lnTo>
                  <a:pt x="366005" y="246546"/>
                </a:lnTo>
                <a:cubicBezTo>
                  <a:pt x="366005" y="249413"/>
                  <a:pt x="366005" y="250846"/>
                  <a:pt x="366005" y="253713"/>
                </a:cubicBezTo>
                <a:cubicBezTo>
                  <a:pt x="366005" y="272346"/>
                  <a:pt x="351653" y="286680"/>
                  <a:pt x="332996" y="286680"/>
                </a:cubicBezTo>
                <a:cubicBezTo>
                  <a:pt x="314339" y="286680"/>
                  <a:pt x="299987" y="272346"/>
                  <a:pt x="299987" y="253713"/>
                </a:cubicBezTo>
                <a:cubicBezTo>
                  <a:pt x="299987" y="253713"/>
                  <a:pt x="299987" y="252279"/>
                  <a:pt x="299987" y="250846"/>
                </a:cubicBezTo>
                <a:lnTo>
                  <a:pt x="248321" y="210712"/>
                </a:lnTo>
                <a:cubicBezTo>
                  <a:pt x="244015" y="212145"/>
                  <a:pt x="239710" y="213578"/>
                  <a:pt x="235404" y="213578"/>
                </a:cubicBezTo>
                <a:cubicBezTo>
                  <a:pt x="232534" y="213578"/>
                  <a:pt x="229664" y="212145"/>
                  <a:pt x="226793" y="212145"/>
                </a:cubicBezTo>
                <a:lnTo>
                  <a:pt x="195220" y="240812"/>
                </a:lnTo>
                <a:cubicBezTo>
                  <a:pt x="195220" y="243679"/>
                  <a:pt x="195220" y="245112"/>
                  <a:pt x="195220" y="246546"/>
                </a:cubicBezTo>
                <a:cubicBezTo>
                  <a:pt x="195220" y="265180"/>
                  <a:pt x="180868" y="279513"/>
                  <a:pt x="162211" y="279513"/>
                </a:cubicBezTo>
                <a:cubicBezTo>
                  <a:pt x="143554" y="279513"/>
                  <a:pt x="129202" y="265180"/>
                  <a:pt x="129202" y="246546"/>
                </a:cubicBezTo>
                <a:cubicBezTo>
                  <a:pt x="129202" y="227912"/>
                  <a:pt x="143554" y="213578"/>
                  <a:pt x="162211" y="213578"/>
                </a:cubicBezTo>
                <a:cubicBezTo>
                  <a:pt x="163646" y="213578"/>
                  <a:pt x="166516" y="213578"/>
                  <a:pt x="167952" y="213578"/>
                </a:cubicBezTo>
                <a:lnTo>
                  <a:pt x="202396" y="180611"/>
                </a:lnTo>
                <a:cubicBezTo>
                  <a:pt x="202396" y="180611"/>
                  <a:pt x="202396" y="180611"/>
                  <a:pt x="202396" y="179178"/>
                </a:cubicBezTo>
                <a:cubicBezTo>
                  <a:pt x="202396" y="161977"/>
                  <a:pt x="216747" y="146210"/>
                  <a:pt x="235404" y="146210"/>
                </a:cubicBezTo>
                <a:cubicBezTo>
                  <a:pt x="252626" y="146210"/>
                  <a:pt x="266978" y="159111"/>
                  <a:pt x="268413" y="176311"/>
                </a:cubicBezTo>
                <a:lnTo>
                  <a:pt x="324385" y="222179"/>
                </a:lnTo>
                <a:cubicBezTo>
                  <a:pt x="327255" y="220745"/>
                  <a:pt x="330125" y="220745"/>
                  <a:pt x="332996" y="220745"/>
                </a:cubicBezTo>
                <a:cubicBezTo>
                  <a:pt x="334431" y="220745"/>
                  <a:pt x="335866" y="220745"/>
                  <a:pt x="335866" y="220745"/>
                </a:cubicBezTo>
                <a:lnTo>
                  <a:pt x="407624" y="137610"/>
                </a:lnTo>
                <a:cubicBezTo>
                  <a:pt x="406189" y="134743"/>
                  <a:pt x="406189" y="131877"/>
                  <a:pt x="406189" y="130443"/>
                </a:cubicBezTo>
                <a:cubicBezTo>
                  <a:pt x="406189" y="111810"/>
                  <a:pt x="421976" y="97476"/>
                  <a:pt x="439198" y="97476"/>
                </a:cubicBezTo>
                <a:close/>
                <a:moveTo>
                  <a:pt x="100420" y="57337"/>
                </a:moveTo>
                <a:lnTo>
                  <a:pt x="100420" y="326819"/>
                </a:lnTo>
                <a:lnTo>
                  <a:pt x="500990" y="326819"/>
                </a:lnTo>
                <a:lnTo>
                  <a:pt x="500990" y="57337"/>
                </a:lnTo>
                <a:close/>
                <a:moveTo>
                  <a:pt x="42991" y="0"/>
                </a:moveTo>
                <a:lnTo>
                  <a:pt x="558419" y="0"/>
                </a:lnTo>
                <a:lnTo>
                  <a:pt x="558419" y="384156"/>
                </a:lnTo>
                <a:lnTo>
                  <a:pt x="42991" y="384156"/>
                </a:ln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9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5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C4581E-6716-4226-9D0E-9420D0ED70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1" r="16651"/>
          <a:stretch/>
        </p:blipFill>
        <p:spPr>
          <a:xfrm>
            <a:off x="4986203" y="1944547"/>
            <a:ext cx="2229092" cy="2229092"/>
          </a:xfrm>
          <a:prstGeom prst="ellipse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880247-43D1-4FEB-8FFD-D7EC494C7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r="16625"/>
          <a:stretch/>
        </p:blipFill>
        <p:spPr>
          <a:xfrm>
            <a:off x="8620346" y="1944547"/>
            <a:ext cx="2229092" cy="2229092"/>
          </a:xfrm>
          <a:prstGeom prst="ellipse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E3F025-D3F3-484C-9B98-ACEC95BF4AB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1" r="5753"/>
          <a:stretch/>
        </p:blipFill>
        <p:spPr>
          <a:xfrm>
            <a:off x="1342562" y="1944547"/>
            <a:ext cx="2229092" cy="2229092"/>
          </a:xfrm>
          <a:prstGeom prst="ellipse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627ACE54-F6B7-43AA-A949-709F947F07CC}"/>
              </a:ext>
            </a:extLst>
          </p:cNvPr>
          <p:cNvSpPr/>
          <p:nvPr/>
        </p:nvSpPr>
        <p:spPr>
          <a:xfrm>
            <a:off x="3016068" y="1944547"/>
            <a:ext cx="555585" cy="555585"/>
          </a:xfrm>
          <a:prstGeom prst="ellipse">
            <a:avLst/>
          </a:prstGeom>
          <a:solidFill>
            <a:srgbClr val="F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01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90F9A5A-AF05-416D-978C-537138086862}"/>
              </a:ext>
            </a:extLst>
          </p:cNvPr>
          <p:cNvSpPr txBox="1"/>
          <p:nvPr/>
        </p:nvSpPr>
        <p:spPr>
          <a:xfrm>
            <a:off x="1168537" y="4811806"/>
            <a:ext cx="2586640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CC23098A-D35D-44DF-A91F-8E6937E44BBC}"/>
              </a:ext>
            </a:extLst>
          </p:cNvPr>
          <p:cNvSpPr txBox="1"/>
          <p:nvPr/>
        </p:nvSpPr>
        <p:spPr>
          <a:xfrm>
            <a:off x="1060230" y="4561129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CCC878-76EF-4B3B-ACFE-301672FFEE59}"/>
              </a:ext>
            </a:extLst>
          </p:cNvPr>
          <p:cNvSpPr/>
          <p:nvPr/>
        </p:nvSpPr>
        <p:spPr>
          <a:xfrm>
            <a:off x="6650212" y="1944547"/>
            <a:ext cx="555585" cy="555585"/>
          </a:xfrm>
          <a:prstGeom prst="ellipse">
            <a:avLst/>
          </a:prstGeom>
          <a:solidFill>
            <a:srgbClr val="F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02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6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1D7FBA87-47C9-401F-ABDD-C0FB0FBB9C85}"/>
              </a:ext>
            </a:extLst>
          </p:cNvPr>
          <p:cNvSpPr txBox="1"/>
          <p:nvPr/>
        </p:nvSpPr>
        <p:spPr>
          <a:xfrm>
            <a:off x="4802680" y="4811806"/>
            <a:ext cx="2586640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85651BB2-0720-4CC1-94B1-A110ADF82DAD}"/>
              </a:ext>
            </a:extLst>
          </p:cNvPr>
          <p:cNvSpPr txBox="1"/>
          <p:nvPr/>
        </p:nvSpPr>
        <p:spPr>
          <a:xfrm>
            <a:off x="4694373" y="4561129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E4E5403-D57E-40DE-9232-BFAC530E7A0E}"/>
              </a:ext>
            </a:extLst>
          </p:cNvPr>
          <p:cNvSpPr/>
          <p:nvPr/>
        </p:nvSpPr>
        <p:spPr>
          <a:xfrm>
            <a:off x="10284355" y="1944547"/>
            <a:ext cx="555585" cy="555585"/>
          </a:xfrm>
          <a:prstGeom prst="ellipse">
            <a:avLst/>
          </a:prstGeom>
          <a:solidFill>
            <a:srgbClr val="F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03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89BCC6A9-701C-48A1-9B03-A2A0CAC3F09D}"/>
              </a:ext>
            </a:extLst>
          </p:cNvPr>
          <p:cNvSpPr txBox="1"/>
          <p:nvPr/>
        </p:nvSpPr>
        <p:spPr>
          <a:xfrm>
            <a:off x="8436823" y="4811806"/>
            <a:ext cx="2586640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4D35F1E9-3332-4CBC-85BE-F43582BA2EDD}"/>
              </a:ext>
            </a:extLst>
          </p:cNvPr>
          <p:cNvSpPr txBox="1"/>
          <p:nvPr/>
        </p:nvSpPr>
        <p:spPr>
          <a:xfrm>
            <a:off x="8328516" y="4561129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11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EE1E4C-DE63-4C60-A803-C4CE41AF12E5}"/>
              </a:ext>
            </a:extLst>
          </p:cNvPr>
          <p:cNvGrpSpPr/>
          <p:nvPr/>
        </p:nvGrpSpPr>
        <p:grpSpPr>
          <a:xfrm>
            <a:off x="7216849" y="2959134"/>
            <a:ext cx="481013" cy="323850"/>
            <a:chOff x="10179050" y="1343026"/>
            <a:chExt cx="481013" cy="323850"/>
          </a:xfrm>
          <a:solidFill>
            <a:srgbClr val="FDB5BE"/>
          </a:solidFill>
        </p:grpSpPr>
        <p:sp>
          <p:nvSpPr>
            <p:cNvPr id="6" name="Freeform 149">
              <a:extLst>
                <a:ext uri="{FF2B5EF4-FFF2-40B4-BE49-F238E27FC236}">
                  <a16:creationId xmlns:a16="http://schemas.microsoft.com/office/drawing/2014/main" id="{1330A268-75A7-4F39-A911-5655EB5903EE}"/>
                </a:ext>
              </a:extLst>
            </p:cNvPr>
            <p:cNvSpPr/>
            <p:nvPr/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7" name="Freeform 150">
              <a:extLst>
                <a:ext uri="{FF2B5EF4-FFF2-40B4-BE49-F238E27FC236}">
                  <a16:creationId xmlns:a16="http://schemas.microsoft.com/office/drawing/2014/main" id="{19072496-8BC0-4E33-950D-EFFE9301BF2F}"/>
                </a:ext>
              </a:extLst>
            </p:cNvPr>
            <p:cNvSpPr/>
            <p:nvPr/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8ED0FB-851D-442F-AFD7-2758F10F388A}"/>
              </a:ext>
            </a:extLst>
          </p:cNvPr>
          <p:cNvCxnSpPr/>
          <p:nvPr/>
        </p:nvCxnSpPr>
        <p:spPr>
          <a:xfrm>
            <a:off x="7246938" y="5391096"/>
            <a:ext cx="950912" cy="0"/>
          </a:xfrm>
          <a:prstGeom prst="line">
            <a:avLst/>
          </a:prstGeom>
          <a:ln>
            <a:solidFill>
              <a:srgbClr val="FDB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20C1113-12BC-4433-B7FA-B0D8256489D9}"/>
              </a:ext>
            </a:extLst>
          </p:cNvPr>
          <p:cNvSpPr txBox="1"/>
          <p:nvPr/>
        </p:nvSpPr>
        <p:spPr>
          <a:xfrm>
            <a:off x="7216848" y="3837336"/>
            <a:ext cx="4167431" cy="10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congueLorem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ipsum dolor sit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Lorem ipsum dolor sit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CE0D9A23-1C18-4A98-BB7F-6F5915BC17CD}"/>
              </a:ext>
            </a:extLst>
          </p:cNvPr>
          <p:cNvSpPr txBox="1"/>
          <p:nvPr/>
        </p:nvSpPr>
        <p:spPr>
          <a:xfrm>
            <a:off x="7216849" y="3586659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6" name="Picture 2" descr="turned on silver iMac on table">
            <a:extLst>
              <a:ext uri="{FF2B5EF4-FFF2-40B4-BE49-F238E27FC236}">
                <a16:creationId xmlns:a16="http://schemas.microsoft.com/office/drawing/2014/main" id="{1BB08210-1AAB-4878-812C-992CB116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65" y="1466904"/>
            <a:ext cx="5883347" cy="392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127F47-FC8D-4865-9532-EED8C8C1584C}"/>
              </a:ext>
            </a:extLst>
          </p:cNvPr>
          <p:cNvSpPr txBox="1"/>
          <p:nvPr/>
        </p:nvSpPr>
        <p:spPr>
          <a:xfrm>
            <a:off x="4258293" y="3566206"/>
            <a:ext cx="367541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输入您的标题</a:t>
            </a:r>
            <a:endParaRPr kumimoji="1"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5CD4D5-6E2F-4E99-A4DA-DF679729648A}"/>
              </a:ext>
            </a:extLst>
          </p:cNvPr>
          <p:cNvSpPr/>
          <p:nvPr/>
        </p:nvSpPr>
        <p:spPr>
          <a:xfrm>
            <a:off x="4600521" y="4168282"/>
            <a:ext cx="2990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COMPANY PROFILE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DDF1BAC3-35ED-47BC-BC02-77A14F56829F}"/>
              </a:ext>
            </a:extLst>
          </p:cNvPr>
          <p:cNvSpPr txBox="1">
            <a:spLocks/>
          </p:cNvSpPr>
          <p:nvPr/>
        </p:nvSpPr>
        <p:spPr>
          <a:xfrm>
            <a:off x="1504712" y="4559478"/>
            <a:ext cx="8128814" cy="553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id-ID" sz="14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Ut wisi enim ad minim veniam, quis nostrud exerci tation ullamcorper nibh euismod tincidunt ut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E02F19A-BE2A-456D-A750-F6BF592B6B3D}"/>
              </a:ext>
            </a:extLst>
          </p:cNvPr>
          <p:cNvSpPr/>
          <p:nvPr/>
        </p:nvSpPr>
        <p:spPr>
          <a:xfrm rot="16200000">
            <a:off x="6060000" y="4820918"/>
            <a:ext cx="72000" cy="1440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FDB5BE"/>
              </a:gs>
              <a:gs pos="54000">
                <a:srgbClr val="FBD4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tats-on-laptop-screen_51875">
            <a:extLst>
              <a:ext uri="{FF2B5EF4-FFF2-40B4-BE49-F238E27FC236}">
                <a16:creationId xmlns:a16="http://schemas.microsoft.com/office/drawing/2014/main" id="{E5D4CD49-FC72-47E6-9396-ACADEEAA47C6}"/>
              </a:ext>
            </a:extLst>
          </p:cNvPr>
          <p:cNvSpPr>
            <a:spLocks noChangeAspect="1"/>
          </p:cNvSpPr>
          <p:nvPr/>
        </p:nvSpPr>
        <p:spPr bwMode="auto">
          <a:xfrm>
            <a:off x="5742174" y="2580082"/>
            <a:ext cx="870941" cy="848918"/>
          </a:xfrm>
          <a:custGeom>
            <a:avLst/>
            <a:gdLst>
              <a:gd name="T0" fmla="*/ 246 w 418"/>
              <a:gd name="T1" fmla="*/ 242 h 408"/>
              <a:gd name="T2" fmla="*/ 362 w 418"/>
              <a:gd name="T3" fmla="*/ 125 h 408"/>
              <a:gd name="T4" fmla="*/ 418 w 418"/>
              <a:gd name="T5" fmla="*/ 181 h 408"/>
              <a:gd name="T6" fmla="*/ 302 w 418"/>
              <a:gd name="T7" fmla="*/ 298 h 408"/>
              <a:gd name="T8" fmla="*/ 246 w 418"/>
              <a:gd name="T9" fmla="*/ 242 h 408"/>
              <a:gd name="T10" fmla="*/ 227 w 418"/>
              <a:gd name="T11" fmla="*/ 317 h 408"/>
              <a:gd name="T12" fmla="*/ 261 w 418"/>
              <a:gd name="T13" fmla="*/ 308 h 408"/>
              <a:gd name="T14" fmla="*/ 235 w 418"/>
              <a:gd name="T15" fmla="*/ 282 h 408"/>
              <a:gd name="T16" fmla="*/ 227 w 418"/>
              <a:gd name="T17" fmla="*/ 317 h 408"/>
              <a:gd name="T18" fmla="*/ 273 w 418"/>
              <a:gd name="T19" fmla="*/ 319 h 408"/>
              <a:gd name="T20" fmla="*/ 273 w 418"/>
              <a:gd name="T21" fmla="*/ 337 h 408"/>
              <a:gd name="T22" fmla="*/ 56 w 418"/>
              <a:gd name="T23" fmla="*/ 337 h 408"/>
              <a:gd name="T24" fmla="*/ 56 w 418"/>
              <a:gd name="T25" fmla="*/ 310 h 408"/>
              <a:gd name="T26" fmla="*/ 214 w 418"/>
              <a:gd name="T27" fmla="*/ 310 h 408"/>
              <a:gd name="T28" fmla="*/ 222 w 418"/>
              <a:gd name="T29" fmla="*/ 279 h 408"/>
              <a:gd name="T30" fmla="*/ 56 w 418"/>
              <a:gd name="T31" fmla="*/ 279 h 408"/>
              <a:gd name="T32" fmla="*/ 56 w 418"/>
              <a:gd name="T33" fmla="*/ 252 h 408"/>
              <a:gd name="T34" fmla="*/ 225 w 418"/>
              <a:gd name="T35" fmla="*/ 252 h 408"/>
              <a:gd name="T36" fmla="*/ 228 w 418"/>
              <a:gd name="T37" fmla="*/ 240 h 408"/>
              <a:gd name="T38" fmla="*/ 247 w 418"/>
              <a:gd name="T39" fmla="*/ 221 h 408"/>
              <a:gd name="T40" fmla="*/ 56 w 418"/>
              <a:gd name="T41" fmla="*/ 221 h 408"/>
              <a:gd name="T42" fmla="*/ 56 w 418"/>
              <a:gd name="T43" fmla="*/ 194 h 408"/>
              <a:gd name="T44" fmla="*/ 273 w 418"/>
              <a:gd name="T45" fmla="*/ 194 h 408"/>
              <a:gd name="T46" fmla="*/ 330 w 418"/>
              <a:gd name="T47" fmla="*/ 139 h 408"/>
              <a:gd name="T48" fmla="*/ 330 w 418"/>
              <a:gd name="T49" fmla="*/ 0 h 408"/>
              <a:gd name="T50" fmla="*/ 118 w 418"/>
              <a:gd name="T51" fmla="*/ 0 h 408"/>
              <a:gd name="T52" fmla="*/ 118 w 418"/>
              <a:gd name="T53" fmla="*/ 124 h 408"/>
              <a:gd name="T54" fmla="*/ 0 w 418"/>
              <a:gd name="T55" fmla="*/ 124 h 408"/>
              <a:gd name="T56" fmla="*/ 0 w 418"/>
              <a:gd name="T57" fmla="*/ 408 h 408"/>
              <a:gd name="T58" fmla="*/ 330 w 418"/>
              <a:gd name="T59" fmla="*/ 408 h 408"/>
              <a:gd name="T60" fmla="*/ 330 w 418"/>
              <a:gd name="T61" fmla="*/ 289 h 408"/>
              <a:gd name="T62" fmla="*/ 302 w 418"/>
              <a:gd name="T63" fmla="*/ 317 h 408"/>
              <a:gd name="T64" fmla="*/ 273 w 418"/>
              <a:gd name="T65" fmla="*/ 319 h 408"/>
              <a:gd name="T66" fmla="*/ 93 w 418"/>
              <a:gd name="T67" fmla="*/ 14 h 408"/>
              <a:gd name="T68" fmla="*/ 12 w 418"/>
              <a:gd name="T69" fmla="*/ 99 h 408"/>
              <a:gd name="T70" fmla="*/ 93 w 418"/>
              <a:gd name="T71" fmla="*/ 99 h 408"/>
              <a:gd name="T72" fmla="*/ 93 w 418"/>
              <a:gd name="T73" fmla="*/ 1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8" h="408">
                <a:moveTo>
                  <a:pt x="246" y="242"/>
                </a:moveTo>
                <a:lnTo>
                  <a:pt x="362" y="125"/>
                </a:lnTo>
                <a:lnTo>
                  <a:pt x="418" y="181"/>
                </a:lnTo>
                <a:lnTo>
                  <a:pt x="302" y="298"/>
                </a:lnTo>
                <a:lnTo>
                  <a:pt x="246" y="242"/>
                </a:lnTo>
                <a:close/>
                <a:moveTo>
                  <a:pt x="227" y="317"/>
                </a:moveTo>
                <a:lnTo>
                  <a:pt x="261" y="308"/>
                </a:lnTo>
                <a:lnTo>
                  <a:pt x="235" y="282"/>
                </a:lnTo>
                <a:lnTo>
                  <a:pt x="227" y="317"/>
                </a:lnTo>
                <a:close/>
                <a:moveTo>
                  <a:pt x="273" y="319"/>
                </a:moveTo>
                <a:lnTo>
                  <a:pt x="273" y="337"/>
                </a:lnTo>
                <a:lnTo>
                  <a:pt x="56" y="337"/>
                </a:lnTo>
                <a:lnTo>
                  <a:pt x="56" y="310"/>
                </a:lnTo>
                <a:lnTo>
                  <a:pt x="214" y="310"/>
                </a:lnTo>
                <a:lnTo>
                  <a:pt x="222" y="279"/>
                </a:lnTo>
                <a:lnTo>
                  <a:pt x="56" y="279"/>
                </a:lnTo>
                <a:lnTo>
                  <a:pt x="56" y="252"/>
                </a:lnTo>
                <a:lnTo>
                  <a:pt x="225" y="252"/>
                </a:lnTo>
                <a:lnTo>
                  <a:pt x="228" y="240"/>
                </a:lnTo>
                <a:lnTo>
                  <a:pt x="247" y="221"/>
                </a:lnTo>
                <a:lnTo>
                  <a:pt x="56" y="221"/>
                </a:lnTo>
                <a:lnTo>
                  <a:pt x="56" y="194"/>
                </a:lnTo>
                <a:lnTo>
                  <a:pt x="273" y="194"/>
                </a:lnTo>
                <a:lnTo>
                  <a:pt x="330" y="139"/>
                </a:lnTo>
                <a:lnTo>
                  <a:pt x="330" y="0"/>
                </a:lnTo>
                <a:lnTo>
                  <a:pt x="118" y="0"/>
                </a:lnTo>
                <a:lnTo>
                  <a:pt x="118" y="124"/>
                </a:lnTo>
                <a:lnTo>
                  <a:pt x="0" y="124"/>
                </a:lnTo>
                <a:lnTo>
                  <a:pt x="0" y="408"/>
                </a:lnTo>
                <a:lnTo>
                  <a:pt x="330" y="408"/>
                </a:lnTo>
                <a:lnTo>
                  <a:pt x="330" y="289"/>
                </a:lnTo>
                <a:lnTo>
                  <a:pt x="302" y="317"/>
                </a:lnTo>
                <a:lnTo>
                  <a:pt x="273" y="319"/>
                </a:lnTo>
                <a:close/>
                <a:moveTo>
                  <a:pt x="93" y="14"/>
                </a:moveTo>
                <a:lnTo>
                  <a:pt x="12" y="99"/>
                </a:lnTo>
                <a:lnTo>
                  <a:pt x="93" y="99"/>
                </a:lnTo>
                <a:lnTo>
                  <a:pt x="93" y="14"/>
                </a:ln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237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DCDECD-B12B-4E89-A59D-3BE1A7A2E00B}"/>
              </a:ext>
            </a:extLst>
          </p:cNvPr>
          <p:cNvSpPr/>
          <p:nvPr/>
        </p:nvSpPr>
        <p:spPr>
          <a:xfrm>
            <a:off x="487135" y="1494174"/>
            <a:ext cx="11217729" cy="1008078"/>
          </a:xfrm>
          <a:prstGeom prst="rect">
            <a:avLst/>
          </a:prstGeom>
          <a:gradFill flip="none" rotWithShape="1">
            <a:gsLst>
              <a:gs pos="100000">
                <a:srgbClr val="FDB5BE"/>
              </a:gs>
              <a:gs pos="26000">
                <a:srgbClr val="FBD4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Group 65">
            <a:extLst>
              <a:ext uri="{FF2B5EF4-FFF2-40B4-BE49-F238E27FC236}">
                <a16:creationId xmlns:a16="http://schemas.microsoft.com/office/drawing/2014/main" id="{3CB7715E-7FEA-4172-902D-766975D4AD6E}"/>
              </a:ext>
            </a:extLst>
          </p:cNvPr>
          <p:cNvGrpSpPr/>
          <p:nvPr/>
        </p:nvGrpSpPr>
        <p:grpSpPr bwMode="auto">
          <a:xfrm>
            <a:off x="768850" y="2117774"/>
            <a:ext cx="4415091" cy="3246052"/>
            <a:chOff x="3243" y="1030"/>
            <a:chExt cx="2132" cy="1567"/>
          </a:xfrm>
        </p:grpSpPr>
        <p:sp>
          <p:nvSpPr>
            <p:cNvPr id="7" name="Oval 66">
              <a:extLst>
                <a:ext uri="{FF2B5EF4-FFF2-40B4-BE49-F238E27FC236}">
                  <a16:creationId xmlns:a16="http://schemas.microsoft.com/office/drawing/2014/main" id="{07278996-6AF7-4D34-90CF-CDFC3DE83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chemeClr val="accent5">
                    <a:alpha val="50000"/>
                  </a:schemeClr>
                </a:gs>
                <a:gs pos="100000">
                  <a:srgbClr val="F8F8F8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pic>
          <p:nvPicPr>
            <p:cNvPr id="8" name="Picture 67" descr="2">
              <a:extLst>
                <a:ext uri="{FF2B5EF4-FFF2-40B4-BE49-F238E27FC236}">
                  <a16:creationId xmlns:a16="http://schemas.microsoft.com/office/drawing/2014/main" id="{70D3B237-E413-41AB-B1CA-D33678C7B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322" y="1030"/>
              <a:ext cx="2025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FBCFFFE-6C6A-4124-84F8-C83E57D2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624046"/>
              </p:ext>
            </p:extLst>
          </p:nvPr>
        </p:nvGraphicFramePr>
        <p:xfrm>
          <a:off x="6480430" y="2913398"/>
          <a:ext cx="4896211" cy="2398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C6BE9B9F-14FD-4F32-A8E8-D559775EEE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48"/>
          <a:stretch/>
        </p:blipFill>
        <p:spPr>
          <a:xfrm>
            <a:off x="1086857" y="2264469"/>
            <a:ext cx="3879996" cy="22465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BEA3D8-D3CB-410F-AD42-3BA7CBFB2036}"/>
              </a:ext>
            </a:extLst>
          </p:cNvPr>
          <p:cNvSpPr txBox="1"/>
          <p:nvPr/>
        </p:nvSpPr>
        <p:spPr>
          <a:xfrm>
            <a:off x="6480430" y="1655123"/>
            <a:ext cx="4896211" cy="640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258659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18">
            <a:extLst>
              <a:ext uri="{FF2B5EF4-FFF2-40B4-BE49-F238E27FC236}">
                <a16:creationId xmlns:a16="http://schemas.microsoft.com/office/drawing/2014/main" id="{6A8BAF3C-6B48-4F1B-9EE9-4E2A9E2DC931}"/>
              </a:ext>
            </a:extLst>
          </p:cNvPr>
          <p:cNvGrpSpPr/>
          <p:nvPr/>
        </p:nvGrpSpPr>
        <p:grpSpPr>
          <a:xfrm>
            <a:off x="4652037" y="3924939"/>
            <a:ext cx="1295068" cy="1295243"/>
            <a:chOff x="4277955" y="3767258"/>
            <a:chExt cx="1371831" cy="1371831"/>
          </a:xfrm>
        </p:grpSpPr>
        <p:sp>
          <p:nvSpPr>
            <p:cNvPr id="6" name="泪滴形 5">
              <a:extLst>
                <a:ext uri="{FF2B5EF4-FFF2-40B4-BE49-F238E27FC236}">
                  <a16:creationId xmlns:a16="http://schemas.microsoft.com/office/drawing/2014/main" id="{7A5D9EC5-E50A-4067-9D6D-CFF0AD94960E}"/>
                </a:ext>
              </a:extLst>
            </p:cNvPr>
            <p:cNvSpPr/>
            <p:nvPr/>
          </p:nvSpPr>
          <p:spPr>
            <a:xfrm>
              <a:off x="4277955" y="3767258"/>
              <a:ext cx="1371831" cy="1371831"/>
            </a:xfrm>
            <a:prstGeom prst="teardrop">
              <a:avLst/>
            </a:prstGeom>
            <a:solidFill>
              <a:srgbClr val="F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657D419-56E6-4E92-A592-9C769B021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3870" y="3913173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" name="Freeform 99">
            <a:extLst>
              <a:ext uri="{FF2B5EF4-FFF2-40B4-BE49-F238E27FC236}">
                <a16:creationId xmlns:a16="http://schemas.microsoft.com/office/drawing/2014/main" id="{0CA1CE3C-0BDA-4826-852B-54BF22B384A2}"/>
              </a:ext>
            </a:extLst>
          </p:cNvPr>
          <p:cNvSpPr>
            <a:spLocks noEditPoints="1"/>
          </p:cNvSpPr>
          <p:nvPr/>
        </p:nvSpPr>
        <p:spPr bwMode="auto">
          <a:xfrm>
            <a:off x="5052361" y="4326031"/>
            <a:ext cx="494418" cy="493056"/>
          </a:xfrm>
          <a:custGeom>
            <a:avLst/>
            <a:gdLst>
              <a:gd name="T0" fmla="*/ 80 w 146"/>
              <a:gd name="T1" fmla="*/ 44 h 146"/>
              <a:gd name="T2" fmla="*/ 91 w 146"/>
              <a:gd name="T3" fmla="*/ 33 h 146"/>
              <a:gd name="T4" fmla="*/ 80 w 146"/>
              <a:gd name="T5" fmla="*/ 23 h 146"/>
              <a:gd name="T6" fmla="*/ 69 w 146"/>
              <a:gd name="T7" fmla="*/ 33 h 146"/>
              <a:gd name="T8" fmla="*/ 80 w 146"/>
              <a:gd name="T9" fmla="*/ 44 h 146"/>
              <a:gd name="T10" fmla="*/ 80 w 146"/>
              <a:gd name="T11" fmla="*/ 29 h 146"/>
              <a:gd name="T12" fmla="*/ 85 w 146"/>
              <a:gd name="T13" fmla="*/ 33 h 146"/>
              <a:gd name="T14" fmla="*/ 80 w 146"/>
              <a:gd name="T15" fmla="*/ 38 h 146"/>
              <a:gd name="T16" fmla="*/ 75 w 146"/>
              <a:gd name="T17" fmla="*/ 33 h 146"/>
              <a:gd name="T18" fmla="*/ 80 w 146"/>
              <a:gd name="T19" fmla="*/ 29 h 146"/>
              <a:gd name="T20" fmla="*/ 143 w 146"/>
              <a:gd name="T21" fmla="*/ 0 h 146"/>
              <a:gd name="T22" fmla="*/ 3 w 146"/>
              <a:gd name="T23" fmla="*/ 0 h 146"/>
              <a:gd name="T24" fmla="*/ 0 w 146"/>
              <a:gd name="T25" fmla="*/ 3 h 146"/>
              <a:gd name="T26" fmla="*/ 0 w 146"/>
              <a:gd name="T27" fmla="*/ 143 h 146"/>
              <a:gd name="T28" fmla="*/ 3 w 146"/>
              <a:gd name="T29" fmla="*/ 146 h 146"/>
              <a:gd name="T30" fmla="*/ 143 w 146"/>
              <a:gd name="T31" fmla="*/ 146 h 146"/>
              <a:gd name="T32" fmla="*/ 144 w 146"/>
              <a:gd name="T33" fmla="*/ 145 h 146"/>
              <a:gd name="T34" fmla="*/ 144 w 146"/>
              <a:gd name="T35" fmla="*/ 145 h 146"/>
              <a:gd name="T36" fmla="*/ 145 w 146"/>
              <a:gd name="T37" fmla="*/ 145 h 146"/>
              <a:gd name="T38" fmla="*/ 145 w 146"/>
              <a:gd name="T39" fmla="*/ 145 h 146"/>
              <a:gd name="T40" fmla="*/ 145 w 146"/>
              <a:gd name="T41" fmla="*/ 144 h 146"/>
              <a:gd name="T42" fmla="*/ 146 w 146"/>
              <a:gd name="T43" fmla="*/ 143 h 146"/>
              <a:gd name="T44" fmla="*/ 146 w 146"/>
              <a:gd name="T45" fmla="*/ 143 h 146"/>
              <a:gd name="T46" fmla="*/ 146 w 146"/>
              <a:gd name="T47" fmla="*/ 3 h 146"/>
              <a:gd name="T48" fmla="*/ 143 w 146"/>
              <a:gd name="T49" fmla="*/ 0 h 146"/>
              <a:gd name="T50" fmla="*/ 6 w 146"/>
              <a:gd name="T51" fmla="*/ 140 h 146"/>
              <a:gd name="T52" fmla="*/ 6 w 146"/>
              <a:gd name="T53" fmla="*/ 107 h 146"/>
              <a:gd name="T54" fmla="*/ 55 w 146"/>
              <a:gd name="T55" fmla="*/ 58 h 146"/>
              <a:gd name="T56" fmla="*/ 135 w 146"/>
              <a:gd name="T57" fmla="*/ 140 h 146"/>
              <a:gd name="T58" fmla="*/ 6 w 146"/>
              <a:gd name="T59" fmla="*/ 140 h 146"/>
              <a:gd name="T60" fmla="*/ 140 w 146"/>
              <a:gd name="T61" fmla="*/ 135 h 146"/>
              <a:gd name="T62" fmla="*/ 86 w 146"/>
              <a:gd name="T63" fmla="*/ 81 h 146"/>
              <a:gd name="T64" fmla="*/ 107 w 146"/>
              <a:gd name="T65" fmla="*/ 59 h 146"/>
              <a:gd name="T66" fmla="*/ 140 w 146"/>
              <a:gd name="T67" fmla="*/ 92 h 146"/>
              <a:gd name="T68" fmla="*/ 140 w 146"/>
              <a:gd name="T69" fmla="*/ 135 h 146"/>
              <a:gd name="T70" fmla="*/ 140 w 146"/>
              <a:gd name="T71" fmla="*/ 84 h 146"/>
              <a:gd name="T72" fmla="*/ 109 w 146"/>
              <a:gd name="T73" fmla="*/ 53 h 146"/>
              <a:gd name="T74" fmla="*/ 105 w 146"/>
              <a:gd name="T75" fmla="*/ 53 h 146"/>
              <a:gd name="T76" fmla="*/ 82 w 146"/>
              <a:gd name="T77" fmla="*/ 76 h 146"/>
              <a:gd name="T78" fmla="*/ 57 w 146"/>
              <a:gd name="T79" fmla="*/ 52 h 146"/>
              <a:gd name="T80" fmla="*/ 55 w 146"/>
              <a:gd name="T81" fmla="*/ 51 h 146"/>
              <a:gd name="T82" fmla="*/ 55 w 146"/>
              <a:gd name="T83" fmla="*/ 51 h 146"/>
              <a:gd name="T84" fmla="*/ 53 w 146"/>
              <a:gd name="T85" fmla="*/ 52 h 146"/>
              <a:gd name="T86" fmla="*/ 6 w 146"/>
              <a:gd name="T87" fmla="*/ 98 h 146"/>
              <a:gd name="T88" fmla="*/ 6 w 146"/>
              <a:gd name="T89" fmla="*/ 6 h 146"/>
              <a:gd name="T90" fmla="*/ 140 w 146"/>
              <a:gd name="T91" fmla="*/ 6 h 146"/>
              <a:gd name="T92" fmla="*/ 140 w 146"/>
              <a:gd name="T93" fmla="*/ 8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6" h="146">
                <a:moveTo>
                  <a:pt x="80" y="44"/>
                </a:moveTo>
                <a:cubicBezTo>
                  <a:pt x="86" y="44"/>
                  <a:pt x="91" y="39"/>
                  <a:pt x="91" y="33"/>
                </a:cubicBezTo>
                <a:cubicBezTo>
                  <a:pt x="91" y="27"/>
                  <a:pt x="86" y="23"/>
                  <a:pt x="80" y="23"/>
                </a:cubicBezTo>
                <a:cubicBezTo>
                  <a:pt x="74" y="23"/>
                  <a:pt x="69" y="27"/>
                  <a:pt x="69" y="33"/>
                </a:cubicBezTo>
                <a:cubicBezTo>
                  <a:pt x="69" y="39"/>
                  <a:pt x="74" y="44"/>
                  <a:pt x="80" y="44"/>
                </a:cubicBezTo>
                <a:close/>
                <a:moveTo>
                  <a:pt x="80" y="29"/>
                </a:moveTo>
                <a:cubicBezTo>
                  <a:pt x="83" y="29"/>
                  <a:pt x="85" y="31"/>
                  <a:pt x="85" y="33"/>
                </a:cubicBezTo>
                <a:cubicBezTo>
                  <a:pt x="85" y="36"/>
                  <a:pt x="83" y="38"/>
                  <a:pt x="80" y="38"/>
                </a:cubicBezTo>
                <a:cubicBezTo>
                  <a:pt x="78" y="38"/>
                  <a:pt x="75" y="36"/>
                  <a:pt x="75" y="33"/>
                </a:cubicBezTo>
                <a:cubicBezTo>
                  <a:pt x="75" y="31"/>
                  <a:pt x="78" y="29"/>
                  <a:pt x="80" y="29"/>
                </a:cubicBezTo>
                <a:close/>
                <a:moveTo>
                  <a:pt x="143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4"/>
                  <a:pt x="2" y="146"/>
                  <a:pt x="3" y="146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3" y="146"/>
                  <a:pt x="143" y="146"/>
                  <a:pt x="144" y="145"/>
                </a:cubicBezTo>
                <a:cubicBezTo>
                  <a:pt x="144" y="145"/>
                  <a:pt x="144" y="145"/>
                  <a:pt x="144" y="145"/>
                </a:cubicBezTo>
                <a:cubicBezTo>
                  <a:pt x="144" y="145"/>
                  <a:pt x="145" y="145"/>
                  <a:pt x="145" y="145"/>
                </a:cubicBezTo>
                <a:cubicBezTo>
                  <a:pt x="145" y="145"/>
                  <a:pt x="145" y="145"/>
                  <a:pt x="145" y="145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5" y="143"/>
                  <a:pt x="146" y="143"/>
                  <a:pt x="146" y="143"/>
                </a:cubicBezTo>
                <a:cubicBezTo>
                  <a:pt x="146" y="143"/>
                  <a:pt x="146" y="143"/>
                  <a:pt x="146" y="143"/>
                </a:cubicBezTo>
                <a:cubicBezTo>
                  <a:pt x="146" y="3"/>
                  <a:pt x="146" y="3"/>
                  <a:pt x="146" y="3"/>
                </a:cubicBezTo>
                <a:cubicBezTo>
                  <a:pt x="146" y="2"/>
                  <a:pt x="144" y="0"/>
                  <a:pt x="143" y="0"/>
                </a:cubicBezTo>
                <a:close/>
                <a:moveTo>
                  <a:pt x="6" y="140"/>
                </a:moveTo>
                <a:cubicBezTo>
                  <a:pt x="6" y="107"/>
                  <a:pt x="6" y="107"/>
                  <a:pt x="6" y="107"/>
                </a:cubicBezTo>
                <a:cubicBezTo>
                  <a:pt x="55" y="58"/>
                  <a:pt x="55" y="58"/>
                  <a:pt x="55" y="58"/>
                </a:cubicBezTo>
                <a:cubicBezTo>
                  <a:pt x="135" y="140"/>
                  <a:pt x="135" y="140"/>
                  <a:pt x="135" y="140"/>
                </a:cubicBezTo>
                <a:lnTo>
                  <a:pt x="6" y="140"/>
                </a:lnTo>
                <a:close/>
                <a:moveTo>
                  <a:pt x="140" y="135"/>
                </a:moveTo>
                <a:cubicBezTo>
                  <a:pt x="86" y="81"/>
                  <a:pt x="86" y="81"/>
                  <a:pt x="86" y="8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40" y="92"/>
                  <a:pt x="140" y="92"/>
                  <a:pt x="140" y="92"/>
                </a:cubicBezTo>
                <a:lnTo>
                  <a:pt x="140" y="135"/>
                </a:lnTo>
                <a:close/>
                <a:moveTo>
                  <a:pt x="140" y="84"/>
                </a:moveTo>
                <a:cubicBezTo>
                  <a:pt x="109" y="53"/>
                  <a:pt x="109" y="53"/>
                  <a:pt x="109" y="53"/>
                </a:cubicBezTo>
                <a:cubicBezTo>
                  <a:pt x="108" y="52"/>
                  <a:pt x="106" y="52"/>
                  <a:pt x="105" y="53"/>
                </a:cubicBezTo>
                <a:cubicBezTo>
                  <a:pt x="82" y="76"/>
                  <a:pt x="82" y="76"/>
                  <a:pt x="82" y="76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1"/>
                  <a:pt x="56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4" y="51"/>
                  <a:pt x="54" y="51"/>
                  <a:pt x="53" y="52"/>
                </a:cubicBezTo>
                <a:cubicBezTo>
                  <a:pt x="6" y="98"/>
                  <a:pt x="6" y="98"/>
                  <a:pt x="6" y="98"/>
                </a:cubicBezTo>
                <a:cubicBezTo>
                  <a:pt x="6" y="6"/>
                  <a:pt x="6" y="6"/>
                  <a:pt x="6" y="6"/>
                </a:cubicBezTo>
                <a:cubicBezTo>
                  <a:pt x="140" y="6"/>
                  <a:pt x="140" y="6"/>
                  <a:pt x="140" y="6"/>
                </a:cubicBezTo>
                <a:lnTo>
                  <a:pt x="140" y="84"/>
                </a:lnTo>
                <a:close/>
              </a:path>
            </a:pathLst>
          </a:custGeom>
          <a:solidFill>
            <a:srgbClr val="FBD4CC"/>
          </a:solidFill>
          <a:ln>
            <a:noFill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" name="组合 60">
            <a:extLst>
              <a:ext uri="{FF2B5EF4-FFF2-40B4-BE49-F238E27FC236}">
                <a16:creationId xmlns:a16="http://schemas.microsoft.com/office/drawing/2014/main" id="{1DAAD24B-73A0-4C7E-9FD5-9F9A4D0C5C86}"/>
              </a:ext>
            </a:extLst>
          </p:cNvPr>
          <p:cNvGrpSpPr/>
          <p:nvPr/>
        </p:nvGrpSpPr>
        <p:grpSpPr>
          <a:xfrm flipH="1">
            <a:off x="6244895" y="3924939"/>
            <a:ext cx="1295068" cy="1295243"/>
            <a:chOff x="4277955" y="3767258"/>
            <a:chExt cx="1371831" cy="1371831"/>
          </a:xfrm>
        </p:grpSpPr>
        <p:sp>
          <p:nvSpPr>
            <p:cNvPr id="10" name="泪滴形 9">
              <a:extLst>
                <a:ext uri="{FF2B5EF4-FFF2-40B4-BE49-F238E27FC236}">
                  <a16:creationId xmlns:a16="http://schemas.microsoft.com/office/drawing/2014/main" id="{AE06FB87-637B-4020-87B5-B1FED18F052A}"/>
                </a:ext>
              </a:extLst>
            </p:cNvPr>
            <p:cNvSpPr/>
            <p:nvPr/>
          </p:nvSpPr>
          <p:spPr>
            <a:xfrm>
              <a:off x="4277955" y="3767258"/>
              <a:ext cx="1371831" cy="1371831"/>
            </a:xfrm>
            <a:prstGeom prst="teardrop">
              <a:avLst/>
            </a:prstGeom>
            <a:solidFill>
              <a:srgbClr val="F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BD852F8-8852-4BBF-87D6-CC754F10C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3870" y="3913173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Freeform 156">
            <a:extLst>
              <a:ext uri="{FF2B5EF4-FFF2-40B4-BE49-F238E27FC236}">
                <a16:creationId xmlns:a16="http://schemas.microsoft.com/office/drawing/2014/main" id="{FDA2578F-56B8-460A-A87F-8574C6CDE4AD}"/>
              </a:ext>
            </a:extLst>
          </p:cNvPr>
          <p:cNvSpPr>
            <a:spLocks noEditPoints="1"/>
          </p:cNvSpPr>
          <p:nvPr/>
        </p:nvSpPr>
        <p:spPr bwMode="auto">
          <a:xfrm>
            <a:off x="6618462" y="4326031"/>
            <a:ext cx="547930" cy="553211"/>
          </a:xfrm>
          <a:custGeom>
            <a:avLst/>
            <a:gdLst>
              <a:gd name="T0" fmla="*/ 39 w 178"/>
              <a:gd name="T1" fmla="*/ 57 h 180"/>
              <a:gd name="T2" fmla="*/ 53 w 178"/>
              <a:gd name="T3" fmla="*/ 57 h 180"/>
              <a:gd name="T4" fmla="*/ 45 w 178"/>
              <a:gd name="T5" fmla="*/ 57 h 180"/>
              <a:gd name="T6" fmla="*/ 47 w 178"/>
              <a:gd name="T7" fmla="*/ 57 h 180"/>
              <a:gd name="T8" fmla="*/ 105 w 178"/>
              <a:gd name="T9" fmla="*/ 50 h 180"/>
              <a:gd name="T10" fmla="*/ 105 w 178"/>
              <a:gd name="T11" fmla="*/ 63 h 180"/>
              <a:gd name="T12" fmla="*/ 105 w 178"/>
              <a:gd name="T13" fmla="*/ 50 h 180"/>
              <a:gd name="T14" fmla="*/ 105 w 178"/>
              <a:gd name="T15" fmla="*/ 56 h 180"/>
              <a:gd name="T16" fmla="*/ 104 w 178"/>
              <a:gd name="T17" fmla="*/ 57 h 180"/>
              <a:gd name="T18" fmla="*/ 159 w 178"/>
              <a:gd name="T19" fmla="*/ 26 h 180"/>
              <a:gd name="T20" fmla="*/ 159 w 178"/>
              <a:gd name="T21" fmla="*/ 32 h 180"/>
              <a:gd name="T22" fmla="*/ 172 w 178"/>
              <a:gd name="T23" fmla="*/ 37 h 180"/>
              <a:gd name="T24" fmla="*/ 167 w 178"/>
              <a:gd name="T25" fmla="*/ 130 h 180"/>
              <a:gd name="T26" fmla="*/ 145 w 178"/>
              <a:gd name="T27" fmla="*/ 133 h 180"/>
              <a:gd name="T28" fmla="*/ 100 w 178"/>
              <a:gd name="T29" fmla="*/ 131 h 180"/>
              <a:gd name="T30" fmla="*/ 75 w 178"/>
              <a:gd name="T31" fmla="*/ 130 h 180"/>
              <a:gd name="T32" fmla="*/ 72 w 178"/>
              <a:gd name="T33" fmla="*/ 133 h 180"/>
              <a:gd name="T34" fmla="*/ 97 w 178"/>
              <a:gd name="T35" fmla="*/ 136 h 180"/>
              <a:gd name="T36" fmla="*/ 148 w 178"/>
              <a:gd name="T37" fmla="*/ 180 h 180"/>
              <a:gd name="T38" fmla="*/ 151 w 178"/>
              <a:gd name="T39" fmla="*/ 177 h 180"/>
              <a:gd name="T40" fmla="*/ 167 w 178"/>
              <a:gd name="T41" fmla="*/ 136 h 180"/>
              <a:gd name="T42" fmla="*/ 178 w 178"/>
              <a:gd name="T43" fmla="*/ 37 h 180"/>
              <a:gd name="T44" fmla="*/ 75 w 178"/>
              <a:gd name="T45" fmla="*/ 50 h 180"/>
              <a:gd name="T46" fmla="*/ 75 w 178"/>
              <a:gd name="T47" fmla="*/ 63 h 180"/>
              <a:gd name="T48" fmla="*/ 75 w 178"/>
              <a:gd name="T49" fmla="*/ 50 h 180"/>
              <a:gd name="T50" fmla="*/ 75 w 178"/>
              <a:gd name="T51" fmla="*/ 56 h 180"/>
              <a:gd name="T52" fmla="*/ 75 w 178"/>
              <a:gd name="T53" fmla="*/ 57 h 180"/>
              <a:gd name="T54" fmla="*/ 152 w 178"/>
              <a:gd name="T55" fmla="*/ 99 h 180"/>
              <a:gd name="T56" fmla="*/ 140 w 178"/>
              <a:gd name="T57" fmla="*/ 0 h 180"/>
              <a:gd name="T58" fmla="*/ 0 w 178"/>
              <a:gd name="T59" fmla="*/ 11 h 180"/>
              <a:gd name="T60" fmla="*/ 11 w 178"/>
              <a:gd name="T61" fmla="*/ 110 h 180"/>
              <a:gd name="T62" fmla="*/ 27 w 178"/>
              <a:gd name="T63" fmla="*/ 151 h 180"/>
              <a:gd name="T64" fmla="*/ 30 w 178"/>
              <a:gd name="T65" fmla="*/ 154 h 180"/>
              <a:gd name="T66" fmla="*/ 81 w 178"/>
              <a:gd name="T67" fmla="*/ 110 h 180"/>
              <a:gd name="T68" fmla="*/ 78 w 178"/>
              <a:gd name="T69" fmla="*/ 105 h 180"/>
              <a:gd name="T70" fmla="*/ 33 w 178"/>
              <a:gd name="T71" fmla="*/ 107 h 180"/>
              <a:gd name="T72" fmla="*/ 11 w 178"/>
              <a:gd name="T73" fmla="*/ 104 h 180"/>
              <a:gd name="T74" fmla="*/ 6 w 178"/>
              <a:gd name="T75" fmla="*/ 11 h 180"/>
              <a:gd name="T76" fmla="*/ 140 w 178"/>
              <a:gd name="T77" fmla="*/ 6 h 180"/>
              <a:gd name="T78" fmla="*/ 146 w 178"/>
              <a:gd name="T79" fmla="*/ 99 h 180"/>
              <a:gd name="T80" fmla="*/ 80 w 178"/>
              <a:gd name="T81" fmla="*/ 10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8" h="180">
                <a:moveTo>
                  <a:pt x="46" y="50"/>
                </a:moveTo>
                <a:cubicBezTo>
                  <a:pt x="42" y="50"/>
                  <a:pt x="39" y="53"/>
                  <a:pt x="39" y="57"/>
                </a:cubicBezTo>
                <a:cubicBezTo>
                  <a:pt x="39" y="60"/>
                  <a:pt x="42" y="63"/>
                  <a:pt x="46" y="63"/>
                </a:cubicBezTo>
                <a:cubicBezTo>
                  <a:pt x="49" y="63"/>
                  <a:pt x="53" y="60"/>
                  <a:pt x="53" y="57"/>
                </a:cubicBezTo>
                <a:cubicBezTo>
                  <a:pt x="53" y="53"/>
                  <a:pt x="49" y="50"/>
                  <a:pt x="46" y="50"/>
                </a:cubicBezTo>
                <a:close/>
                <a:moveTo>
                  <a:pt x="45" y="57"/>
                </a:moveTo>
                <a:cubicBezTo>
                  <a:pt x="45" y="56"/>
                  <a:pt x="45" y="56"/>
                  <a:pt x="46" y="56"/>
                </a:cubicBezTo>
                <a:cubicBezTo>
                  <a:pt x="46" y="56"/>
                  <a:pt x="47" y="56"/>
                  <a:pt x="47" y="57"/>
                </a:cubicBezTo>
                <a:cubicBezTo>
                  <a:pt x="47" y="58"/>
                  <a:pt x="45" y="58"/>
                  <a:pt x="45" y="57"/>
                </a:cubicBezTo>
                <a:close/>
                <a:moveTo>
                  <a:pt x="105" y="50"/>
                </a:moveTo>
                <a:cubicBezTo>
                  <a:pt x="102" y="50"/>
                  <a:pt x="98" y="53"/>
                  <a:pt x="98" y="57"/>
                </a:cubicBezTo>
                <a:cubicBezTo>
                  <a:pt x="98" y="60"/>
                  <a:pt x="102" y="63"/>
                  <a:pt x="105" y="63"/>
                </a:cubicBezTo>
                <a:cubicBezTo>
                  <a:pt x="109" y="63"/>
                  <a:pt x="112" y="60"/>
                  <a:pt x="112" y="57"/>
                </a:cubicBezTo>
                <a:cubicBezTo>
                  <a:pt x="112" y="53"/>
                  <a:pt x="109" y="50"/>
                  <a:pt x="105" y="50"/>
                </a:cubicBezTo>
                <a:close/>
                <a:moveTo>
                  <a:pt x="104" y="57"/>
                </a:moveTo>
                <a:cubicBezTo>
                  <a:pt x="104" y="56"/>
                  <a:pt x="105" y="56"/>
                  <a:pt x="105" y="56"/>
                </a:cubicBezTo>
                <a:cubicBezTo>
                  <a:pt x="106" y="56"/>
                  <a:pt x="106" y="56"/>
                  <a:pt x="106" y="57"/>
                </a:cubicBezTo>
                <a:cubicBezTo>
                  <a:pt x="106" y="58"/>
                  <a:pt x="104" y="58"/>
                  <a:pt x="104" y="57"/>
                </a:cubicBezTo>
                <a:close/>
                <a:moveTo>
                  <a:pt x="167" y="26"/>
                </a:moveTo>
                <a:cubicBezTo>
                  <a:pt x="159" y="26"/>
                  <a:pt x="159" y="26"/>
                  <a:pt x="159" y="26"/>
                </a:cubicBezTo>
                <a:cubicBezTo>
                  <a:pt x="158" y="26"/>
                  <a:pt x="156" y="27"/>
                  <a:pt x="156" y="29"/>
                </a:cubicBezTo>
                <a:cubicBezTo>
                  <a:pt x="156" y="31"/>
                  <a:pt x="158" y="32"/>
                  <a:pt x="159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70" y="32"/>
                  <a:pt x="172" y="34"/>
                  <a:pt x="172" y="37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8"/>
                  <a:pt x="170" y="130"/>
                  <a:pt x="167" y="130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46" y="130"/>
                  <a:pt x="145" y="131"/>
                  <a:pt x="145" y="133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00" y="130"/>
                  <a:pt x="99" y="130"/>
                  <a:pt x="98" y="130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73" y="130"/>
                  <a:pt x="72" y="131"/>
                  <a:pt x="72" y="133"/>
                </a:cubicBezTo>
                <a:cubicBezTo>
                  <a:pt x="72" y="135"/>
                  <a:pt x="73" y="136"/>
                  <a:pt x="75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146" y="179"/>
                  <a:pt x="146" y="179"/>
                  <a:pt x="146" y="179"/>
                </a:cubicBezTo>
                <a:cubicBezTo>
                  <a:pt x="146" y="180"/>
                  <a:pt x="147" y="180"/>
                  <a:pt x="148" y="180"/>
                </a:cubicBezTo>
                <a:cubicBezTo>
                  <a:pt x="148" y="180"/>
                  <a:pt x="149" y="180"/>
                  <a:pt x="149" y="180"/>
                </a:cubicBezTo>
                <a:cubicBezTo>
                  <a:pt x="150" y="179"/>
                  <a:pt x="151" y="178"/>
                  <a:pt x="151" y="177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173" y="136"/>
                  <a:pt x="178" y="131"/>
                  <a:pt x="178" y="125"/>
                </a:cubicBezTo>
                <a:cubicBezTo>
                  <a:pt x="178" y="37"/>
                  <a:pt x="178" y="37"/>
                  <a:pt x="178" y="37"/>
                </a:cubicBezTo>
                <a:cubicBezTo>
                  <a:pt x="178" y="31"/>
                  <a:pt x="173" y="26"/>
                  <a:pt x="167" y="26"/>
                </a:cubicBezTo>
                <a:close/>
                <a:moveTo>
                  <a:pt x="75" y="50"/>
                </a:moveTo>
                <a:cubicBezTo>
                  <a:pt x="72" y="50"/>
                  <a:pt x="69" y="53"/>
                  <a:pt x="69" y="57"/>
                </a:cubicBezTo>
                <a:cubicBezTo>
                  <a:pt x="69" y="60"/>
                  <a:pt x="72" y="63"/>
                  <a:pt x="75" y="63"/>
                </a:cubicBezTo>
                <a:cubicBezTo>
                  <a:pt x="79" y="63"/>
                  <a:pt x="82" y="60"/>
                  <a:pt x="82" y="57"/>
                </a:cubicBezTo>
                <a:cubicBezTo>
                  <a:pt x="82" y="53"/>
                  <a:pt x="79" y="50"/>
                  <a:pt x="75" y="50"/>
                </a:cubicBezTo>
                <a:close/>
                <a:moveTo>
                  <a:pt x="75" y="57"/>
                </a:moveTo>
                <a:cubicBezTo>
                  <a:pt x="75" y="56"/>
                  <a:pt x="75" y="56"/>
                  <a:pt x="75" y="56"/>
                </a:cubicBezTo>
                <a:cubicBezTo>
                  <a:pt x="76" y="56"/>
                  <a:pt x="76" y="56"/>
                  <a:pt x="76" y="57"/>
                </a:cubicBezTo>
                <a:cubicBezTo>
                  <a:pt x="76" y="58"/>
                  <a:pt x="75" y="58"/>
                  <a:pt x="75" y="57"/>
                </a:cubicBezTo>
                <a:close/>
                <a:moveTo>
                  <a:pt x="140" y="110"/>
                </a:moveTo>
                <a:cubicBezTo>
                  <a:pt x="147" y="110"/>
                  <a:pt x="152" y="105"/>
                  <a:pt x="152" y="99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5"/>
                  <a:pt x="147" y="0"/>
                  <a:pt x="14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5"/>
                  <a:pt x="5" y="110"/>
                  <a:pt x="11" y="110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53"/>
                  <a:pt x="28" y="154"/>
                  <a:pt x="29" y="154"/>
                </a:cubicBezTo>
                <a:cubicBezTo>
                  <a:pt x="29" y="154"/>
                  <a:pt x="30" y="154"/>
                  <a:pt x="30" y="154"/>
                </a:cubicBezTo>
                <a:cubicBezTo>
                  <a:pt x="31" y="154"/>
                  <a:pt x="31" y="154"/>
                  <a:pt x="32" y="154"/>
                </a:cubicBezTo>
                <a:cubicBezTo>
                  <a:pt x="81" y="110"/>
                  <a:pt x="81" y="110"/>
                  <a:pt x="81" y="110"/>
                </a:cubicBezTo>
                <a:lnTo>
                  <a:pt x="140" y="110"/>
                </a:lnTo>
                <a:close/>
                <a:moveTo>
                  <a:pt x="78" y="105"/>
                </a:moveTo>
                <a:cubicBezTo>
                  <a:pt x="33" y="145"/>
                  <a:pt x="33" y="145"/>
                  <a:pt x="33" y="145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05"/>
                  <a:pt x="32" y="104"/>
                  <a:pt x="30" y="104"/>
                </a:cubicBezTo>
                <a:cubicBezTo>
                  <a:pt x="11" y="104"/>
                  <a:pt x="11" y="104"/>
                  <a:pt x="11" y="104"/>
                </a:cubicBezTo>
                <a:cubicBezTo>
                  <a:pt x="8" y="104"/>
                  <a:pt x="6" y="102"/>
                  <a:pt x="6" y="99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9"/>
                  <a:pt x="8" y="6"/>
                  <a:pt x="11" y="6"/>
                </a:cubicBezTo>
                <a:cubicBezTo>
                  <a:pt x="140" y="6"/>
                  <a:pt x="140" y="6"/>
                  <a:pt x="140" y="6"/>
                </a:cubicBezTo>
                <a:cubicBezTo>
                  <a:pt x="143" y="6"/>
                  <a:pt x="146" y="9"/>
                  <a:pt x="146" y="11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102"/>
                  <a:pt x="143" y="104"/>
                  <a:pt x="140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79" y="104"/>
                  <a:pt x="78" y="104"/>
                  <a:pt x="78" y="105"/>
                </a:cubicBez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44">
            <a:extLst>
              <a:ext uri="{FF2B5EF4-FFF2-40B4-BE49-F238E27FC236}">
                <a16:creationId xmlns:a16="http://schemas.microsoft.com/office/drawing/2014/main" id="{8C151958-C454-4623-8253-9396BBFF2A2F}"/>
              </a:ext>
            </a:extLst>
          </p:cNvPr>
          <p:cNvGrpSpPr/>
          <p:nvPr/>
        </p:nvGrpSpPr>
        <p:grpSpPr>
          <a:xfrm flipV="1">
            <a:off x="4652037" y="2279065"/>
            <a:ext cx="1295068" cy="1295243"/>
            <a:chOff x="4277955" y="3767258"/>
            <a:chExt cx="1371831" cy="1371831"/>
          </a:xfrm>
        </p:grpSpPr>
        <p:sp>
          <p:nvSpPr>
            <p:cNvPr id="14" name="泪滴形 13">
              <a:extLst>
                <a:ext uri="{FF2B5EF4-FFF2-40B4-BE49-F238E27FC236}">
                  <a16:creationId xmlns:a16="http://schemas.microsoft.com/office/drawing/2014/main" id="{61FD68AE-C35C-42D7-ADFB-3368267CB2EA}"/>
                </a:ext>
              </a:extLst>
            </p:cNvPr>
            <p:cNvSpPr/>
            <p:nvPr/>
          </p:nvSpPr>
          <p:spPr>
            <a:xfrm>
              <a:off x="4277955" y="3767258"/>
              <a:ext cx="1371831" cy="1371831"/>
            </a:xfrm>
            <a:prstGeom prst="teardrop">
              <a:avLst/>
            </a:prstGeom>
            <a:solidFill>
              <a:srgbClr val="F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409A090-D409-4B8A-B963-13B08AAFF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3870" y="3913173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Freeform 107">
            <a:extLst>
              <a:ext uri="{FF2B5EF4-FFF2-40B4-BE49-F238E27FC236}">
                <a16:creationId xmlns:a16="http://schemas.microsoft.com/office/drawing/2014/main" id="{03858284-6BE7-46CC-B149-4E6E73AC1F3F}"/>
              </a:ext>
            </a:extLst>
          </p:cNvPr>
          <p:cNvSpPr>
            <a:spLocks noEditPoints="1"/>
          </p:cNvSpPr>
          <p:nvPr/>
        </p:nvSpPr>
        <p:spPr bwMode="auto">
          <a:xfrm>
            <a:off x="5052361" y="2633433"/>
            <a:ext cx="534483" cy="519789"/>
          </a:xfrm>
          <a:custGeom>
            <a:avLst/>
            <a:gdLst>
              <a:gd name="T0" fmla="*/ 134 w 153"/>
              <a:gd name="T1" fmla="*/ 70 h 149"/>
              <a:gd name="T2" fmla="*/ 131 w 153"/>
              <a:gd name="T3" fmla="*/ 73 h 149"/>
              <a:gd name="T4" fmla="*/ 131 w 153"/>
              <a:gd name="T5" fmla="*/ 143 h 149"/>
              <a:gd name="T6" fmla="*/ 6 w 153"/>
              <a:gd name="T7" fmla="*/ 143 h 149"/>
              <a:gd name="T8" fmla="*/ 6 w 153"/>
              <a:gd name="T9" fmla="*/ 18 h 149"/>
              <a:gd name="T10" fmla="*/ 85 w 153"/>
              <a:gd name="T11" fmla="*/ 18 h 149"/>
              <a:gd name="T12" fmla="*/ 88 w 153"/>
              <a:gd name="T13" fmla="*/ 15 h 149"/>
              <a:gd name="T14" fmla="*/ 85 w 153"/>
              <a:gd name="T15" fmla="*/ 12 h 149"/>
              <a:gd name="T16" fmla="*/ 3 w 153"/>
              <a:gd name="T17" fmla="*/ 12 h 149"/>
              <a:gd name="T18" fmla="*/ 0 w 153"/>
              <a:gd name="T19" fmla="*/ 15 h 149"/>
              <a:gd name="T20" fmla="*/ 0 w 153"/>
              <a:gd name="T21" fmla="*/ 146 h 149"/>
              <a:gd name="T22" fmla="*/ 3 w 153"/>
              <a:gd name="T23" fmla="*/ 149 h 149"/>
              <a:gd name="T24" fmla="*/ 134 w 153"/>
              <a:gd name="T25" fmla="*/ 149 h 149"/>
              <a:gd name="T26" fmla="*/ 137 w 153"/>
              <a:gd name="T27" fmla="*/ 146 h 149"/>
              <a:gd name="T28" fmla="*/ 137 w 153"/>
              <a:gd name="T29" fmla="*/ 73 h 149"/>
              <a:gd name="T30" fmla="*/ 134 w 153"/>
              <a:gd name="T31" fmla="*/ 70 h 149"/>
              <a:gd name="T32" fmla="*/ 134 w 153"/>
              <a:gd name="T33" fmla="*/ 8 h 149"/>
              <a:gd name="T34" fmla="*/ 117 w 153"/>
              <a:gd name="T35" fmla="*/ 0 h 149"/>
              <a:gd name="T36" fmla="*/ 108 w 153"/>
              <a:gd name="T37" fmla="*/ 5 h 149"/>
              <a:gd name="T38" fmla="*/ 108 w 153"/>
              <a:gd name="T39" fmla="*/ 6 h 149"/>
              <a:gd name="T40" fmla="*/ 105 w 153"/>
              <a:gd name="T41" fmla="*/ 10 h 149"/>
              <a:gd name="T42" fmla="*/ 68 w 153"/>
              <a:gd name="T43" fmla="*/ 64 h 149"/>
              <a:gd name="T44" fmla="*/ 67 w 153"/>
              <a:gd name="T45" fmla="*/ 65 h 149"/>
              <a:gd name="T46" fmla="*/ 65 w 153"/>
              <a:gd name="T47" fmla="*/ 100 h 149"/>
              <a:gd name="T48" fmla="*/ 67 w 153"/>
              <a:gd name="T49" fmla="*/ 103 h 149"/>
              <a:gd name="T50" fmla="*/ 68 w 153"/>
              <a:gd name="T51" fmla="*/ 103 h 149"/>
              <a:gd name="T52" fmla="*/ 69 w 153"/>
              <a:gd name="T53" fmla="*/ 103 h 149"/>
              <a:gd name="T54" fmla="*/ 104 w 153"/>
              <a:gd name="T55" fmla="*/ 91 h 149"/>
              <a:gd name="T56" fmla="*/ 105 w 153"/>
              <a:gd name="T57" fmla="*/ 90 h 149"/>
              <a:gd name="T58" fmla="*/ 141 w 153"/>
              <a:gd name="T59" fmla="*/ 39 h 149"/>
              <a:gd name="T60" fmla="*/ 142 w 153"/>
              <a:gd name="T61" fmla="*/ 36 h 149"/>
              <a:gd name="T62" fmla="*/ 146 w 153"/>
              <a:gd name="T63" fmla="*/ 32 h 149"/>
              <a:gd name="T64" fmla="*/ 146 w 153"/>
              <a:gd name="T65" fmla="*/ 31 h 149"/>
              <a:gd name="T66" fmla="*/ 134 w 153"/>
              <a:gd name="T67" fmla="*/ 8 h 149"/>
              <a:gd name="T68" fmla="*/ 72 w 153"/>
              <a:gd name="T69" fmla="*/ 96 h 149"/>
              <a:gd name="T70" fmla="*/ 73 w 153"/>
              <a:gd name="T71" fmla="*/ 69 h 149"/>
              <a:gd name="T72" fmla="*/ 79 w 153"/>
              <a:gd name="T73" fmla="*/ 74 h 149"/>
              <a:gd name="T74" fmla="*/ 81 w 153"/>
              <a:gd name="T75" fmla="*/ 76 h 149"/>
              <a:gd name="T76" fmla="*/ 89 w 153"/>
              <a:gd name="T77" fmla="*/ 82 h 149"/>
              <a:gd name="T78" fmla="*/ 91 w 153"/>
              <a:gd name="T79" fmla="*/ 84 h 149"/>
              <a:gd name="T80" fmla="*/ 97 w 153"/>
              <a:gd name="T81" fmla="*/ 87 h 149"/>
              <a:gd name="T82" fmla="*/ 72 w 153"/>
              <a:gd name="T83" fmla="*/ 96 h 149"/>
              <a:gd name="T84" fmla="*/ 102 w 153"/>
              <a:gd name="T85" fmla="*/ 84 h 149"/>
              <a:gd name="T86" fmla="*/ 94 w 153"/>
              <a:gd name="T87" fmla="*/ 78 h 149"/>
              <a:gd name="T88" fmla="*/ 84 w 153"/>
              <a:gd name="T89" fmla="*/ 71 h 149"/>
              <a:gd name="T90" fmla="*/ 75 w 153"/>
              <a:gd name="T91" fmla="*/ 63 h 149"/>
              <a:gd name="T92" fmla="*/ 108 w 153"/>
              <a:gd name="T93" fmla="*/ 16 h 149"/>
              <a:gd name="T94" fmla="*/ 108 w 153"/>
              <a:gd name="T95" fmla="*/ 15 h 149"/>
              <a:gd name="T96" fmla="*/ 124 w 153"/>
              <a:gd name="T97" fmla="*/ 22 h 149"/>
              <a:gd name="T98" fmla="*/ 136 w 153"/>
              <a:gd name="T99" fmla="*/ 34 h 149"/>
              <a:gd name="T100" fmla="*/ 102 w 153"/>
              <a:gd name="T101" fmla="*/ 84 h 149"/>
              <a:gd name="T102" fmla="*/ 141 w 153"/>
              <a:gd name="T103" fmla="*/ 28 h 149"/>
              <a:gd name="T104" fmla="*/ 141 w 153"/>
              <a:gd name="T105" fmla="*/ 28 h 149"/>
              <a:gd name="T106" fmla="*/ 140 w 153"/>
              <a:gd name="T107" fmla="*/ 29 h 149"/>
              <a:gd name="T108" fmla="*/ 128 w 153"/>
              <a:gd name="T109" fmla="*/ 17 h 149"/>
              <a:gd name="T110" fmla="*/ 112 w 153"/>
              <a:gd name="T111" fmla="*/ 10 h 149"/>
              <a:gd name="T112" fmla="*/ 112 w 153"/>
              <a:gd name="T113" fmla="*/ 10 h 149"/>
              <a:gd name="T114" fmla="*/ 113 w 153"/>
              <a:gd name="T115" fmla="*/ 9 h 149"/>
              <a:gd name="T116" fmla="*/ 117 w 153"/>
              <a:gd name="T117" fmla="*/ 6 h 149"/>
              <a:gd name="T118" fmla="*/ 130 w 153"/>
              <a:gd name="T119" fmla="*/ 13 h 149"/>
              <a:gd name="T120" fmla="*/ 141 w 153"/>
              <a:gd name="T121" fmla="*/ 2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3" h="149">
                <a:moveTo>
                  <a:pt x="134" y="70"/>
                </a:moveTo>
                <a:cubicBezTo>
                  <a:pt x="133" y="70"/>
                  <a:pt x="131" y="72"/>
                  <a:pt x="131" y="73"/>
                </a:cubicBezTo>
                <a:cubicBezTo>
                  <a:pt x="131" y="143"/>
                  <a:pt x="131" y="143"/>
                  <a:pt x="131" y="143"/>
                </a:cubicBezTo>
                <a:cubicBezTo>
                  <a:pt x="6" y="143"/>
                  <a:pt x="6" y="143"/>
                  <a:pt x="6" y="143"/>
                </a:cubicBezTo>
                <a:cubicBezTo>
                  <a:pt x="6" y="18"/>
                  <a:pt x="6" y="18"/>
                  <a:pt x="6" y="18"/>
                </a:cubicBezTo>
                <a:cubicBezTo>
                  <a:pt x="85" y="18"/>
                  <a:pt x="85" y="18"/>
                  <a:pt x="85" y="18"/>
                </a:cubicBezTo>
                <a:cubicBezTo>
                  <a:pt x="86" y="18"/>
                  <a:pt x="88" y="16"/>
                  <a:pt x="88" y="15"/>
                </a:cubicBezTo>
                <a:cubicBezTo>
                  <a:pt x="88" y="13"/>
                  <a:pt x="86" y="12"/>
                  <a:pt x="85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0" y="13"/>
                  <a:pt x="0" y="1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8"/>
                  <a:pt x="2" y="149"/>
                  <a:pt x="3" y="149"/>
                </a:cubicBezTo>
                <a:cubicBezTo>
                  <a:pt x="134" y="149"/>
                  <a:pt x="134" y="149"/>
                  <a:pt x="134" y="149"/>
                </a:cubicBezTo>
                <a:cubicBezTo>
                  <a:pt x="136" y="149"/>
                  <a:pt x="137" y="148"/>
                  <a:pt x="137" y="146"/>
                </a:cubicBezTo>
                <a:cubicBezTo>
                  <a:pt x="137" y="73"/>
                  <a:pt x="137" y="73"/>
                  <a:pt x="137" y="73"/>
                </a:cubicBezTo>
                <a:cubicBezTo>
                  <a:pt x="137" y="72"/>
                  <a:pt x="136" y="70"/>
                  <a:pt x="134" y="70"/>
                </a:cubicBezTo>
                <a:close/>
                <a:moveTo>
                  <a:pt x="134" y="8"/>
                </a:moveTo>
                <a:cubicBezTo>
                  <a:pt x="127" y="3"/>
                  <a:pt x="121" y="0"/>
                  <a:pt x="117" y="0"/>
                </a:cubicBezTo>
                <a:cubicBezTo>
                  <a:pt x="114" y="0"/>
                  <a:pt x="111" y="2"/>
                  <a:pt x="108" y="5"/>
                </a:cubicBezTo>
                <a:cubicBezTo>
                  <a:pt x="108" y="6"/>
                  <a:pt x="108" y="6"/>
                  <a:pt x="108" y="6"/>
                </a:cubicBezTo>
                <a:cubicBezTo>
                  <a:pt x="107" y="7"/>
                  <a:pt x="106" y="9"/>
                  <a:pt x="105" y="10"/>
                </a:cubicBezTo>
                <a:cubicBezTo>
                  <a:pt x="68" y="64"/>
                  <a:pt x="68" y="64"/>
                  <a:pt x="68" y="64"/>
                </a:cubicBezTo>
                <a:cubicBezTo>
                  <a:pt x="67" y="64"/>
                  <a:pt x="67" y="65"/>
                  <a:pt x="67" y="65"/>
                </a:cubicBezTo>
                <a:cubicBezTo>
                  <a:pt x="65" y="100"/>
                  <a:pt x="65" y="100"/>
                  <a:pt x="65" y="100"/>
                </a:cubicBezTo>
                <a:cubicBezTo>
                  <a:pt x="65" y="101"/>
                  <a:pt x="66" y="102"/>
                  <a:pt x="67" y="103"/>
                </a:cubicBezTo>
                <a:cubicBezTo>
                  <a:pt x="67" y="103"/>
                  <a:pt x="68" y="103"/>
                  <a:pt x="68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104" y="91"/>
                  <a:pt x="104" y="91"/>
                  <a:pt x="104" y="91"/>
                </a:cubicBezTo>
                <a:cubicBezTo>
                  <a:pt x="104" y="91"/>
                  <a:pt x="105" y="91"/>
                  <a:pt x="105" y="90"/>
                </a:cubicBezTo>
                <a:cubicBezTo>
                  <a:pt x="141" y="39"/>
                  <a:pt x="141" y="39"/>
                  <a:pt x="141" y="39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44" y="34"/>
                  <a:pt x="145" y="33"/>
                  <a:pt x="146" y="32"/>
                </a:cubicBezTo>
                <a:cubicBezTo>
                  <a:pt x="146" y="31"/>
                  <a:pt x="146" y="31"/>
                  <a:pt x="146" y="31"/>
                </a:cubicBezTo>
                <a:cubicBezTo>
                  <a:pt x="153" y="22"/>
                  <a:pt x="144" y="14"/>
                  <a:pt x="134" y="8"/>
                </a:cubicBezTo>
                <a:close/>
                <a:moveTo>
                  <a:pt x="72" y="96"/>
                </a:moveTo>
                <a:cubicBezTo>
                  <a:pt x="73" y="69"/>
                  <a:pt x="73" y="69"/>
                  <a:pt x="73" y="69"/>
                </a:cubicBezTo>
                <a:cubicBezTo>
                  <a:pt x="75" y="70"/>
                  <a:pt x="78" y="72"/>
                  <a:pt x="79" y="74"/>
                </a:cubicBezTo>
                <a:cubicBezTo>
                  <a:pt x="79" y="75"/>
                  <a:pt x="80" y="76"/>
                  <a:pt x="81" y="76"/>
                </a:cubicBezTo>
                <a:cubicBezTo>
                  <a:pt x="81" y="76"/>
                  <a:pt x="87" y="77"/>
                  <a:pt x="89" y="82"/>
                </a:cubicBezTo>
                <a:cubicBezTo>
                  <a:pt x="89" y="83"/>
                  <a:pt x="90" y="84"/>
                  <a:pt x="91" y="84"/>
                </a:cubicBezTo>
                <a:cubicBezTo>
                  <a:pt x="91" y="84"/>
                  <a:pt x="94" y="84"/>
                  <a:pt x="97" y="87"/>
                </a:cubicBezTo>
                <a:lnTo>
                  <a:pt x="72" y="96"/>
                </a:lnTo>
                <a:close/>
                <a:moveTo>
                  <a:pt x="102" y="84"/>
                </a:moveTo>
                <a:cubicBezTo>
                  <a:pt x="99" y="80"/>
                  <a:pt x="96" y="79"/>
                  <a:pt x="94" y="78"/>
                </a:cubicBezTo>
                <a:cubicBezTo>
                  <a:pt x="91" y="74"/>
                  <a:pt x="86" y="72"/>
                  <a:pt x="84" y="71"/>
                </a:cubicBezTo>
                <a:cubicBezTo>
                  <a:pt x="82" y="67"/>
                  <a:pt x="78" y="65"/>
                  <a:pt x="75" y="63"/>
                </a:cubicBezTo>
                <a:cubicBezTo>
                  <a:pt x="108" y="16"/>
                  <a:pt x="108" y="16"/>
                  <a:pt x="108" y="16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13" y="16"/>
                  <a:pt x="119" y="18"/>
                  <a:pt x="124" y="22"/>
                </a:cubicBezTo>
                <a:cubicBezTo>
                  <a:pt x="130" y="26"/>
                  <a:pt x="134" y="31"/>
                  <a:pt x="136" y="34"/>
                </a:cubicBezTo>
                <a:lnTo>
                  <a:pt x="102" y="84"/>
                </a:lnTo>
                <a:close/>
                <a:moveTo>
                  <a:pt x="141" y="28"/>
                </a:moveTo>
                <a:cubicBezTo>
                  <a:pt x="141" y="28"/>
                  <a:pt x="141" y="28"/>
                  <a:pt x="141" y="28"/>
                </a:cubicBezTo>
                <a:cubicBezTo>
                  <a:pt x="140" y="29"/>
                  <a:pt x="140" y="29"/>
                  <a:pt x="140" y="29"/>
                </a:cubicBezTo>
                <a:cubicBezTo>
                  <a:pt x="137" y="25"/>
                  <a:pt x="133" y="21"/>
                  <a:pt x="128" y="17"/>
                </a:cubicBezTo>
                <a:cubicBezTo>
                  <a:pt x="122" y="14"/>
                  <a:pt x="117" y="11"/>
                  <a:pt x="112" y="10"/>
                </a:cubicBezTo>
                <a:cubicBezTo>
                  <a:pt x="112" y="10"/>
                  <a:pt x="112" y="10"/>
                  <a:pt x="112" y="10"/>
                </a:cubicBezTo>
                <a:cubicBezTo>
                  <a:pt x="113" y="9"/>
                  <a:pt x="113" y="9"/>
                  <a:pt x="113" y="9"/>
                </a:cubicBezTo>
                <a:cubicBezTo>
                  <a:pt x="114" y="7"/>
                  <a:pt x="116" y="6"/>
                  <a:pt x="117" y="6"/>
                </a:cubicBezTo>
                <a:cubicBezTo>
                  <a:pt x="120" y="6"/>
                  <a:pt x="124" y="8"/>
                  <a:pt x="130" y="13"/>
                </a:cubicBezTo>
                <a:cubicBezTo>
                  <a:pt x="144" y="22"/>
                  <a:pt x="143" y="25"/>
                  <a:pt x="141" y="28"/>
                </a:cubicBez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17" name="组合 63">
            <a:extLst>
              <a:ext uri="{FF2B5EF4-FFF2-40B4-BE49-F238E27FC236}">
                <a16:creationId xmlns:a16="http://schemas.microsoft.com/office/drawing/2014/main" id="{73DE56F5-094B-46CB-9817-75EE42F63FC2}"/>
              </a:ext>
            </a:extLst>
          </p:cNvPr>
          <p:cNvGrpSpPr/>
          <p:nvPr/>
        </p:nvGrpSpPr>
        <p:grpSpPr>
          <a:xfrm flipH="1" flipV="1">
            <a:off x="6244895" y="2279065"/>
            <a:ext cx="1295068" cy="1295243"/>
            <a:chOff x="4277955" y="3767258"/>
            <a:chExt cx="1371831" cy="1371831"/>
          </a:xfrm>
        </p:grpSpPr>
        <p:sp>
          <p:nvSpPr>
            <p:cNvPr id="18" name="泪滴形 17">
              <a:extLst>
                <a:ext uri="{FF2B5EF4-FFF2-40B4-BE49-F238E27FC236}">
                  <a16:creationId xmlns:a16="http://schemas.microsoft.com/office/drawing/2014/main" id="{65112DA8-D063-4A1F-AA8F-6D1797F4EB2B}"/>
                </a:ext>
              </a:extLst>
            </p:cNvPr>
            <p:cNvSpPr/>
            <p:nvPr/>
          </p:nvSpPr>
          <p:spPr>
            <a:xfrm>
              <a:off x="4277955" y="3767258"/>
              <a:ext cx="1371831" cy="1371831"/>
            </a:xfrm>
            <a:prstGeom prst="teardrop">
              <a:avLst/>
            </a:prstGeom>
            <a:solidFill>
              <a:srgbClr val="F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7DEC21-852F-4207-BFB4-49202D19B2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3870" y="3913173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155">
            <a:extLst>
              <a:ext uri="{FF2B5EF4-FFF2-40B4-BE49-F238E27FC236}">
                <a16:creationId xmlns:a16="http://schemas.microsoft.com/office/drawing/2014/main" id="{A31F0504-1204-4083-9BB9-25120555C858}"/>
              </a:ext>
            </a:extLst>
          </p:cNvPr>
          <p:cNvSpPr>
            <a:spLocks noEditPoints="1"/>
          </p:cNvSpPr>
          <p:nvPr/>
        </p:nvSpPr>
        <p:spPr bwMode="auto">
          <a:xfrm>
            <a:off x="6639115" y="2723294"/>
            <a:ext cx="506626" cy="482702"/>
          </a:xfrm>
          <a:custGeom>
            <a:avLst/>
            <a:gdLst>
              <a:gd name="T0" fmla="*/ 106 w 152"/>
              <a:gd name="T1" fmla="*/ 49 h 145"/>
              <a:gd name="T2" fmla="*/ 99 w 152"/>
              <a:gd name="T3" fmla="*/ 56 h 145"/>
              <a:gd name="T4" fmla="*/ 106 w 152"/>
              <a:gd name="T5" fmla="*/ 63 h 145"/>
              <a:gd name="T6" fmla="*/ 113 w 152"/>
              <a:gd name="T7" fmla="*/ 56 h 145"/>
              <a:gd name="T8" fmla="*/ 106 w 152"/>
              <a:gd name="T9" fmla="*/ 49 h 145"/>
              <a:gd name="T10" fmla="*/ 105 w 152"/>
              <a:gd name="T11" fmla="*/ 56 h 145"/>
              <a:gd name="T12" fmla="*/ 106 w 152"/>
              <a:gd name="T13" fmla="*/ 55 h 145"/>
              <a:gd name="T14" fmla="*/ 107 w 152"/>
              <a:gd name="T15" fmla="*/ 56 h 145"/>
              <a:gd name="T16" fmla="*/ 105 w 152"/>
              <a:gd name="T17" fmla="*/ 56 h 145"/>
              <a:gd name="T18" fmla="*/ 46 w 152"/>
              <a:gd name="T19" fmla="*/ 49 h 145"/>
              <a:gd name="T20" fmla="*/ 39 w 152"/>
              <a:gd name="T21" fmla="*/ 56 h 145"/>
              <a:gd name="T22" fmla="*/ 46 w 152"/>
              <a:gd name="T23" fmla="*/ 63 h 145"/>
              <a:gd name="T24" fmla="*/ 53 w 152"/>
              <a:gd name="T25" fmla="*/ 56 h 145"/>
              <a:gd name="T26" fmla="*/ 46 w 152"/>
              <a:gd name="T27" fmla="*/ 49 h 145"/>
              <a:gd name="T28" fmla="*/ 45 w 152"/>
              <a:gd name="T29" fmla="*/ 56 h 145"/>
              <a:gd name="T30" fmla="*/ 46 w 152"/>
              <a:gd name="T31" fmla="*/ 55 h 145"/>
              <a:gd name="T32" fmla="*/ 47 w 152"/>
              <a:gd name="T33" fmla="*/ 56 h 145"/>
              <a:gd name="T34" fmla="*/ 45 w 152"/>
              <a:gd name="T35" fmla="*/ 56 h 145"/>
              <a:gd name="T36" fmla="*/ 141 w 152"/>
              <a:gd name="T37" fmla="*/ 0 h 145"/>
              <a:gd name="T38" fmla="*/ 11 w 152"/>
              <a:gd name="T39" fmla="*/ 0 h 145"/>
              <a:gd name="T40" fmla="*/ 0 w 152"/>
              <a:gd name="T41" fmla="*/ 11 h 145"/>
              <a:gd name="T42" fmla="*/ 0 w 152"/>
              <a:gd name="T43" fmla="*/ 99 h 145"/>
              <a:gd name="T44" fmla="*/ 11 w 152"/>
              <a:gd name="T45" fmla="*/ 110 h 145"/>
              <a:gd name="T46" fmla="*/ 53 w 152"/>
              <a:gd name="T47" fmla="*/ 110 h 145"/>
              <a:gd name="T48" fmla="*/ 74 w 152"/>
              <a:gd name="T49" fmla="*/ 143 h 145"/>
              <a:gd name="T50" fmla="*/ 76 w 152"/>
              <a:gd name="T51" fmla="*/ 145 h 145"/>
              <a:gd name="T52" fmla="*/ 79 w 152"/>
              <a:gd name="T53" fmla="*/ 143 h 145"/>
              <a:gd name="T54" fmla="*/ 100 w 152"/>
              <a:gd name="T55" fmla="*/ 110 h 145"/>
              <a:gd name="T56" fmla="*/ 141 w 152"/>
              <a:gd name="T57" fmla="*/ 110 h 145"/>
              <a:gd name="T58" fmla="*/ 152 w 152"/>
              <a:gd name="T59" fmla="*/ 99 h 145"/>
              <a:gd name="T60" fmla="*/ 152 w 152"/>
              <a:gd name="T61" fmla="*/ 11 h 145"/>
              <a:gd name="T62" fmla="*/ 141 w 152"/>
              <a:gd name="T63" fmla="*/ 0 h 145"/>
              <a:gd name="T64" fmla="*/ 146 w 152"/>
              <a:gd name="T65" fmla="*/ 99 h 145"/>
              <a:gd name="T66" fmla="*/ 141 w 152"/>
              <a:gd name="T67" fmla="*/ 104 h 145"/>
              <a:gd name="T68" fmla="*/ 98 w 152"/>
              <a:gd name="T69" fmla="*/ 104 h 145"/>
              <a:gd name="T70" fmla="*/ 97 w 152"/>
              <a:gd name="T71" fmla="*/ 104 h 145"/>
              <a:gd name="T72" fmla="*/ 97 w 152"/>
              <a:gd name="T73" fmla="*/ 104 h 145"/>
              <a:gd name="T74" fmla="*/ 97 w 152"/>
              <a:gd name="T75" fmla="*/ 104 h 145"/>
              <a:gd name="T76" fmla="*/ 95 w 152"/>
              <a:gd name="T77" fmla="*/ 105 h 145"/>
              <a:gd name="T78" fmla="*/ 76 w 152"/>
              <a:gd name="T79" fmla="*/ 136 h 145"/>
              <a:gd name="T80" fmla="*/ 57 w 152"/>
              <a:gd name="T81" fmla="*/ 105 h 145"/>
              <a:gd name="T82" fmla="*/ 55 w 152"/>
              <a:gd name="T83" fmla="*/ 104 h 145"/>
              <a:gd name="T84" fmla="*/ 55 w 152"/>
              <a:gd name="T85" fmla="*/ 104 h 145"/>
              <a:gd name="T86" fmla="*/ 55 w 152"/>
              <a:gd name="T87" fmla="*/ 104 h 145"/>
              <a:gd name="T88" fmla="*/ 54 w 152"/>
              <a:gd name="T89" fmla="*/ 104 h 145"/>
              <a:gd name="T90" fmla="*/ 11 w 152"/>
              <a:gd name="T91" fmla="*/ 104 h 145"/>
              <a:gd name="T92" fmla="*/ 6 w 152"/>
              <a:gd name="T93" fmla="*/ 99 h 145"/>
              <a:gd name="T94" fmla="*/ 6 w 152"/>
              <a:gd name="T95" fmla="*/ 11 h 145"/>
              <a:gd name="T96" fmla="*/ 11 w 152"/>
              <a:gd name="T97" fmla="*/ 6 h 145"/>
              <a:gd name="T98" fmla="*/ 141 w 152"/>
              <a:gd name="T99" fmla="*/ 6 h 145"/>
              <a:gd name="T100" fmla="*/ 146 w 152"/>
              <a:gd name="T101" fmla="*/ 11 h 145"/>
              <a:gd name="T102" fmla="*/ 146 w 152"/>
              <a:gd name="T103" fmla="*/ 99 h 145"/>
              <a:gd name="T104" fmla="*/ 76 w 152"/>
              <a:gd name="T105" fmla="*/ 49 h 145"/>
              <a:gd name="T106" fmla="*/ 69 w 152"/>
              <a:gd name="T107" fmla="*/ 56 h 145"/>
              <a:gd name="T108" fmla="*/ 76 w 152"/>
              <a:gd name="T109" fmla="*/ 63 h 145"/>
              <a:gd name="T110" fmla="*/ 83 w 152"/>
              <a:gd name="T111" fmla="*/ 56 h 145"/>
              <a:gd name="T112" fmla="*/ 76 w 152"/>
              <a:gd name="T113" fmla="*/ 49 h 145"/>
              <a:gd name="T114" fmla="*/ 75 w 152"/>
              <a:gd name="T115" fmla="*/ 56 h 145"/>
              <a:gd name="T116" fmla="*/ 76 w 152"/>
              <a:gd name="T117" fmla="*/ 55 h 145"/>
              <a:gd name="T118" fmla="*/ 77 w 152"/>
              <a:gd name="T119" fmla="*/ 56 h 145"/>
              <a:gd name="T120" fmla="*/ 75 w 152"/>
              <a:gd name="T121" fmla="*/ 5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2" h="145">
                <a:moveTo>
                  <a:pt x="106" y="49"/>
                </a:moveTo>
                <a:cubicBezTo>
                  <a:pt x="102" y="49"/>
                  <a:pt x="99" y="53"/>
                  <a:pt x="99" y="56"/>
                </a:cubicBezTo>
                <a:cubicBezTo>
                  <a:pt x="99" y="60"/>
                  <a:pt x="102" y="63"/>
                  <a:pt x="106" y="63"/>
                </a:cubicBezTo>
                <a:cubicBezTo>
                  <a:pt x="109" y="63"/>
                  <a:pt x="113" y="60"/>
                  <a:pt x="113" y="56"/>
                </a:cubicBezTo>
                <a:cubicBezTo>
                  <a:pt x="113" y="53"/>
                  <a:pt x="109" y="49"/>
                  <a:pt x="106" y="49"/>
                </a:cubicBezTo>
                <a:close/>
                <a:moveTo>
                  <a:pt x="105" y="56"/>
                </a:moveTo>
                <a:cubicBezTo>
                  <a:pt x="105" y="56"/>
                  <a:pt x="105" y="55"/>
                  <a:pt x="106" y="55"/>
                </a:cubicBezTo>
                <a:cubicBezTo>
                  <a:pt x="106" y="55"/>
                  <a:pt x="107" y="56"/>
                  <a:pt x="107" y="56"/>
                </a:cubicBezTo>
                <a:cubicBezTo>
                  <a:pt x="107" y="57"/>
                  <a:pt x="105" y="57"/>
                  <a:pt x="105" y="56"/>
                </a:cubicBezTo>
                <a:close/>
                <a:moveTo>
                  <a:pt x="46" y="49"/>
                </a:moveTo>
                <a:cubicBezTo>
                  <a:pt x="42" y="49"/>
                  <a:pt x="39" y="53"/>
                  <a:pt x="39" y="56"/>
                </a:cubicBezTo>
                <a:cubicBezTo>
                  <a:pt x="39" y="60"/>
                  <a:pt x="42" y="63"/>
                  <a:pt x="46" y="63"/>
                </a:cubicBezTo>
                <a:cubicBezTo>
                  <a:pt x="50" y="63"/>
                  <a:pt x="53" y="60"/>
                  <a:pt x="53" y="56"/>
                </a:cubicBezTo>
                <a:cubicBezTo>
                  <a:pt x="53" y="53"/>
                  <a:pt x="50" y="49"/>
                  <a:pt x="46" y="49"/>
                </a:cubicBezTo>
                <a:close/>
                <a:moveTo>
                  <a:pt x="45" y="56"/>
                </a:moveTo>
                <a:cubicBezTo>
                  <a:pt x="45" y="56"/>
                  <a:pt x="46" y="55"/>
                  <a:pt x="46" y="55"/>
                </a:cubicBezTo>
                <a:cubicBezTo>
                  <a:pt x="47" y="55"/>
                  <a:pt x="47" y="56"/>
                  <a:pt x="47" y="56"/>
                </a:cubicBezTo>
                <a:cubicBezTo>
                  <a:pt x="47" y="57"/>
                  <a:pt x="45" y="57"/>
                  <a:pt x="45" y="56"/>
                </a:cubicBezTo>
                <a:close/>
                <a:moveTo>
                  <a:pt x="141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5"/>
                  <a:pt x="5" y="110"/>
                  <a:pt x="11" y="110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4" y="144"/>
                  <a:pt x="75" y="145"/>
                  <a:pt x="76" y="145"/>
                </a:cubicBezTo>
                <a:cubicBezTo>
                  <a:pt x="77" y="145"/>
                  <a:pt x="78" y="144"/>
                  <a:pt x="79" y="143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47" y="110"/>
                  <a:pt x="152" y="105"/>
                  <a:pt x="152" y="99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5"/>
                  <a:pt x="147" y="0"/>
                  <a:pt x="141" y="0"/>
                </a:cubicBezTo>
                <a:close/>
                <a:moveTo>
                  <a:pt x="146" y="99"/>
                </a:moveTo>
                <a:cubicBezTo>
                  <a:pt x="146" y="101"/>
                  <a:pt x="144" y="104"/>
                  <a:pt x="141" y="104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8" y="104"/>
                  <a:pt x="97" y="104"/>
                  <a:pt x="97" y="104"/>
                </a:cubicBezTo>
                <a:cubicBezTo>
                  <a:pt x="97" y="104"/>
                  <a:pt x="97" y="104"/>
                  <a:pt x="97" y="104"/>
                </a:cubicBezTo>
                <a:cubicBezTo>
                  <a:pt x="97" y="104"/>
                  <a:pt x="97" y="104"/>
                  <a:pt x="97" y="104"/>
                </a:cubicBezTo>
                <a:cubicBezTo>
                  <a:pt x="96" y="104"/>
                  <a:pt x="96" y="105"/>
                  <a:pt x="95" y="105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05"/>
                  <a:pt x="56" y="104"/>
                  <a:pt x="55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5" y="104"/>
                  <a:pt x="54" y="104"/>
                  <a:pt x="54" y="104"/>
                </a:cubicBezTo>
                <a:cubicBezTo>
                  <a:pt x="11" y="104"/>
                  <a:pt x="11" y="104"/>
                  <a:pt x="11" y="104"/>
                </a:cubicBezTo>
                <a:cubicBezTo>
                  <a:pt x="9" y="104"/>
                  <a:pt x="6" y="101"/>
                  <a:pt x="6" y="99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8"/>
                  <a:pt x="9" y="6"/>
                  <a:pt x="11" y="6"/>
                </a:cubicBezTo>
                <a:cubicBezTo>
                  <a:pt x="141" y="6"/>
                  <a:pt x="141" y="6"/>
                  <a:pt x="141" y="6"/>
                </a:cubicBezTo>
                <a:cubicBezTo>
                  <a:pt x="144" y="6"/>
                  <a:pt x="146" y="8"/>
                  <a:pt x="146" y="11"/>
                </a:cubicBezTo>
                <a:lnTo>
                  <a:pt x="146" y="99"/>
                </a:lnTo>
                <a:close/>
                <a:moveTo>
                  <a:pt x="76" y="49"/>
                </a:moveTo>
                <a:cubicBezTo>
                  <a:pt x="72" y="49"/>
                  <a:pt x="69" y="53"/>
                  <a:pt x="69" y="56"/>
                </a:cubicBezTo>
                <a:cubicBezTo>
                  <a:pt x="69" y="60"/>
                  <a:pt x="72" y="63"/>
                  <a:pt x="76" y="63"/>
                </a:cubicBezTo>
                <a:cubicBezTo>
                  <a:pt x="80" y="63"/>
                  <a:pt x="83" y="60"/>
                  <a:pt x="83" y="56"/>
                </a:cubicBezTo>
                <a:cubicBezTo>
                  <a:pt x="83" y="53"/>
                  <a:pt x="80" y="49"/>
                  <a:pt x="76" y="49"/>
                </a:cubicBezTo>
                <a:close/>
                <a:moveTo>
                  <a:pt x="75" y="56"/>
                </a:moveTo>
                <a:cubicBezTo>
                  <a:pt x="75" y="56"/>
                  <a:pt x="75" y="55"/>
                  <a:pt x="76" y="55"/>
                </a:cubicBezTo>
                <a:cubicBezTo>
                  <a:pt x="76" y="55"/>
                  <a:pt x="77" y="56"/>
                  <a:pt x="77" y="56"/>
                </a:cubicBezTo>
                <a:cubicBezTo>
                  <a:pt x="77" y="57"/>
                  <a:pt x="75" y="57"/>
                  <a:pt x="75" y="5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rgbClr val="FBD4CC"/>
            </a:solidFill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70434974-B87B-4C72-A7F8-EB497498DA00}"/>
              </a:ext>
            </a:extLst>
          </p:cNvPr>
          <p:cNvSpPr txBox="1"/>
          <p:nvPr/>
        </p:nvSpPr>
        <p:spPr>
          <a:xfrm>
            <a:off x="7691935" y="2622627"/>
            <a:ext cx="2586640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51">
            <a:extLst>
              <a:ext uri="{FF2B5EF4-FFF2-40B4-BE49-F238E27FC236}">
                <a16:creationId xmlns:a16="http://schemas.microsoft.com/office/drawing/2014/main" id="{99F09206-5D9C-4F88-8547-5AB50B4FDC9A}"/>
              </a:ext>
            </a:extLst>
          </p:cNvPr>
          <p:cNvSpPr txBox="1"/>
          <p:nvPr/>
        </p:nvSpPr>
        <p:spPr>
          <a:xfrm>
            <a:off x="7691935" y="2371950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E1CF4A18-B59E-448F-8FFC-39E4E30607B7}"/>
              </a:ext>
            </a:extLst>
          </p:cNvPr>
          <p:cNvSpPr txBox="1"/>
          <p:nvPr/>
        </p:nvSpPr>
        <p:spPr>
          <a:xfrm>
            <a:off x="1913425" y="2622627"/>
            <a:ext cx="2586640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51">
            <a:extLst>
              <a:ext uri="{FF2B5EF4-FFF2-40B4-BE49-F238E27FC236}">
                <a16:creationId xmlns:a16="http://schemas.microsoft.com/office/drawing/2014/main" id="{9714CB4A-AD50-4C57-A5B5-F681775BA515}"/>
              </a:ext>
            </a:extLst>
          </p:cNvPr>
          <p:cNvSpPr txBox="1"/>
          <p:nvPr/>
        </p:nvSpPr>
        <p:spPr>
          <a:xfrm>
            <a:off x="1696811" y="2371950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614AEFB8-492D-483F-B7EC-D4CA41996071}"/>
              </a:ext>
            </a:extLst>
          </p:cNvPr>
          <p:cNvSpPr txBox="1"/>
          <p:nvPr/>
        </p:nvSpPr>
        <p:spPr>
          <a:xfrm>
            <a:off x="7691935" y="4282431"/>
            <a:ext cx="2586640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51">
            <a:extLst>
              <a:ext uri="{FF2B5EF4-FFF2-40B4-BE49-F238E27FC236}">
                <a16:creationId xmlns:a16="http://schemas.microsoft.com/office/drawing/2014/main" id="{08A4E60D-EE0C-4D84-83AC-306E66B6F1A9}"/>
              </a:ext>
            </a:extLst>
          </p:cNvPr>
          <p:cNvSpPr txBox="1"/>
          <p:nvPr/>
        </p:nvSpPr>
        <p:spPr>
          <a:xfrm>
            <a:off x="7691935" y="4031754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C8B6F34-E2EC-4471-8792-B591612E4C4D}"/>
              </a:ext>
            </a:extLst>
          </p:cNvPr>
          <p:cNvSpPr txBox="1"/>
          <p:nvPr/>
        </p:nvSpPr>
        <p:spPr>
          <a:xfrm>
            <a:off x="1913425" y="4282431"/>
            <a:ext cx="2586640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consectetuer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Maecenas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51">
            <a:extLst>
              <a:ext uri="{FF2B5EF4-FFF2-40B4-BE49-F238E27FC236}">
                <a16:creationId xmlns:a16="http://schemas.microsoft.com/office/drawing/2014/main" id="{346CE4DE-F466-4DAF-8CB3-AE3986C8CDE5}"/>
              </a:ext>
            </a:extLst>
          </p:cNvPr>
          <p:cNvSpPr txBox="1"/>
          <p:nvPr/>
        </p:nvSpPr>
        <p:spPr>
          <a:xfrm>
            <a:off x="1696811" y="4031754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输入标题文本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738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CE5BA-5D38-42E9-A405-C789109D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C15D3602-4BA1-4E51-8196-D3F14491B152}"/>
              </a:ext>
            </a:extLst>
          </p:cNvPr>
          <p:cNvSpPr/>
          <p:nvPr/>
        </p:nvSpPr>
        <p:spPr>
          <a:xfrm>
            <a:off x="487136" y="424543"/>
            <a:ext cx="11217729" cy="600891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127F47-FC8D-4865-9532-EED8C8C1584C}"/>
              </a:ext>
            </a:extLst>
          </p:cNvPr>
          <p:cNvSpPr txBox="1"/>
          <p:nvPr/>
        </p:nvSpPr>
        <p:spPr>
          <a:xfrm>
            <a:off x="4258293" y="3566206"/>
            <a:ext cx="367541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输入您的标题</a:t>
            </a:r>
            <a:endParaRPr kumimoji="1"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5CD4D5-6E2F-4E99-A4DA-DF679729648A}"/>
              </a:ext>
            </a:extLst>
          </p:cNvPr>
          <p:cNvSpPr/>
          <p:nvPr/>
        </p:nvSpPr>
        <p:spPr>
          <a:xfrm>
            <a:off x="4600521" y="4168282"/>
            <a:ext cx="2990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COMPANY PROFILE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DDF1BAC3-35ED-47BC-BC02-77A14F56829F}"/>
              </a:ext>
            </a:extLst>
          </p:cNvPr>
          <p:cNvSpPr txBox="1">
            <a:spLocks/>
          </p:cNvSpPr>
          <p:nvPr/>
        </p:nvSpPr>
        <p:spPr>
          <a:xfrm>
            <a:off x="1504712" y="4559478"/>
            <a:ext cx="8128814" cy="553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id-ID" sz="14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Ut wisi enim ad minim veniam, quis nostrud exerci tation ullamcorper nibh euismod tincidunt ut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E02F19A-BE2A-456D-A750-F6BF592B6B3D}"/>
              </a:ext>
            </a:extLst>
          </p:cNvPr>
          <p:cNvSpPr/>
          <p:nvPr/>
        </p:nvSpPr>
        <p:spPr>
          <a:xfrm rot="16200000">
            <a:off x="6060000" y="4820918"/>
            <a:ext cx="72000" cy="14400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FDB5BE"/>
              </a:gs>
              <a:gs pos="54000">
                <a:srgbClr val="FBD4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tats-on-laptop-screen_51875">
            <a:extLst>
              <a:ext uri="{FF2B5EF4-FFF2-40B4-BE49-F238E27FC236}">
                <a16:creationId xmlns:a16="http://schemas.microsoft.com/office/drawing/2014/main" id="{C9509F1A-E92C-44F6-8921-89E7B51C6A4A}"/>
              </a:ext>
            </a:extLst>
          </p:cNvPr>
          <p:cNvSpPr>
            <a:spLocks noChangeAspect="1"/>
          </p:cNvSpPr>
          <p:nvPr/>
        </p:nvSpPr>
        <p:spPr bwMode="auto">
          <a:xfrm>
            <a:off x="5718794" y="2697844"/>
            <a:ext cx="754412" cy="750937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rgbClr val="FDB5BE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642</Words>
  <Application>Microsoft Office PowerPoint</Application>
  <PresentationFormat>宽屏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Broadway</vt:lpstr>
      <vt:lpstr>等线</vt:lpstr>
      <vt:lpstr>等线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5</cp:revision>
  <dcterms:created xsi:type="dcterms:W3CDTF">2019-06-14T09:16:36Z</dcterms:created>
  <dcterms:modified xsi:type="dcterms:W3CDTF">2019-06-14T11:06:58Z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v1.0_mb_NdGpb9PWWjYmMeCd4ibk8g==</vt:lpwstr>
  </property>
</Properties>
</file>