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8D2BA"/>
    <a:srgbClr val="FFFFFF"/>
    <a:srgbClr val="FBE5D7"/>
    <a:srgbClr val="8497B0"/>
    <a:srgbClr val="CDDAEF"/>
    <a:srgbClr val="1F4E79"/>
    <a:srgbClr val="A6A6A6"/>
    <a:srgbClr val="CACACA"/>
    <a:srgbClr val="D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70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0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9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7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9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5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5D7F-BA51-4D09-9B52-3C362C2E977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DC31-41F3-4BF9-938B-C041D3D70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9550" y="3238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56840" y="-386931"/>
            <a:ext cx="11788250" cy="7244932"/>
            <a:chOff x="3470672" y="2095191"/>
            <a:chExt cx="4120430" cy="2532372"/>
          </a:xfrm>
        </p:grpSpPr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7521899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7269487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7021837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6781477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6613697" y="210911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6150254" y="2104355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CB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ACD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7F8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7754" y="3637907"/>
            <a:ext cx="2021486" cy="307636"/>
            <a:chOff x="4808362" y="4762325"/>
            <a:chExt cx="1509874" cy="229810"/>
          </a:xfrm>
        </p:grpSpPr>
        <p:sp>
          <p:nvSpPr>
            <p:cNvPr id="33" name="student-graduation-cap-shape_52041"/>
            <p:cNvSpPr>
              <a:spLocks noChangeAspect="1"/>
            </p:cNvSpPr>
            <p:nvPr/>
          </p:nvSpPr>
          <p:spPr bwMode="auto">
            <a:xfrm>
              <a:off x="4808362" y="4796222"/>
              <a:ext cx="114501" cy="137921"/>
            </a:xfrm>
            <a:custGeom>
              <a:avLst/>
              <a:gdLst>
                <a:gd name="connsiteX0" fmla="*/ 56671 w 279400"/>
                <a:gd name="connsiteY0" fmla="*/ 192087 h 336550"/>
                <a:gd name="connsiteX1" fmla="*/ 224047 w 279400"/>
                <a:gd name="connsiteY1" fmla="*/ 192087 h 336550"/>
                <a:gd name="connsiteX2" fmla="*/ 279400 w 279400"/>
                <a:gd name="connsiteY2" fmla="*/ 247752 h 336550"/>
                <a:gd name="connsiteX3" fmla="*/ 279400 w 279400"/>
                <a:gd name="connsiteY3" fmla="*/ 336550 h 336550"/>
                <a:gd name="connsiteX4" fmla="*/ 176602 w 279400"/>
                <a:gd name="connsiteY4" fmla="*/ 336550 h 336550"/>
                <a:gd name="connsiteX5" fmla="*/ 158151 w 279400"/>
                <a:gd name="connsiteY5" fmla="*/ 245101 h 336550"/>
                <a:gd name="connsiteX6" fmla="*/ 151562 w 279400"/>
                <a:gd name="connsiteY6" fmla="*/ 239800 h 336550"/>
                <a:gd name="connsiteX7" fmla="*/ 167377 w 279400"/>
                <a:gd name="connsiteY7" fmla="*/ 213293 h 336550"/>
                <a:gd name="connsiteX8" fmla="*/ 167377 w 279400"/>
                <a:gd name="connsiteY8" fmla="*/ 209317 h 336550"/>
                <a:gd name="connsiteX9" fmla="*/ 163423 w 279400"/>
                <a:gd name="connsiteY9" fmla="*/ 207991 h 336550"/>
                <a:gd name="connsiteX10" fmla="*/ 121249 w 279400"/>
                <a:gd name="connsiteY10" fmla="*/ 207991 h 336550"/>
                <a:gd name="connsiteX11" fmla="*/ 118613 w 279400"/>
                <a:gd name="connsiteY11" fmla="*/ 209317 h 336550"/>
                <a:gd name="connsiteX12" fmla="*/ 118613 w 279400"/>
                <a:gd name="connsiteY12" fmla="*/ 213293 h 336550"/>
                <a:gd name="connsiteX13" fmla="*/ 134429 w 279400"/>
                <a:gd name="connsiteY13" fmla="*/ 239800 h 336550"/>
                <a:gd name="connsiteX14" fmla="*/ 126521 w 279400"/>
                <a:gd name="connsiteY14" fmla="*/ 245101 h 336550"/>
                <a:gd name="connsiteX15" fmla="*/ 110706 w 279400"/>
                <a:gd name="connsiteY15" fmla="*/ 336550 h 336550"/>
                <a:gd name="connsiteX16" fmla="*/ 0 w 279400"/>
                <a:gd name="connsiteY16" fmla="*/ 336550 h 336550"/>
                <a:gd name="connsiteX17" fmla="*/ 0 w 279400"/>
                <a:gd name="connsiteY17" fmla="*/ 247752 h 336550"/>
                <a:gd name="connsiteX18" fmla="*/ 56671 w 279400"/>
                <a:gd name="connsiteY18" fmla="*/ 192087 h 336550"/>
                <a:gd name="connsiteX19" fmla="*/ 138907 w 279400"/>
                <a:gd name="connsiteY19" fmla="*/ 0 h 336550"/>
                <a:gd name="connsiteX20" fmla="*/ 219076 w 279400"/>
                <a:gd name="connsiteY20" fmla="*/ 80169 h 336550"/>
                <a:gd name="connsiteX21" fmla="*/ 138907 w 279400"/>
                <a:gd name="connsiteY21" fmla="*/ 160338 h 336550"/>
                <a:gd name="connsiteX22" fmla="*/ 58738 w 279400"/>
                <a:gd name="connsiteY22" fmla="*/ 80169 h 336550"/>
                <a:gd name="connsiteX23" fmla="*/ 138907 w 279400"/>
                <a:gd name="connsiteY2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9400" h="336550">
                  <a:moveTo>
                    <a:pt x="56671" y="192087"/>
                  </a:moveTo>
                  <a:cubicBezTo>
                    <a:pt x="56671" y="192087"/>
                    <a:pt x="56671" y="192087"/>
                    <a:pt x="224047" y="192087"/>
                  </a:cubicBezTo>
                  <a:cubicBezTo>
                    <a:pt x="254360" y="192087"/>
                    <a:pt x="279400" y="217269"/>
                    <a:pt x="279400" y="247752"/>
                  </a:cubicBezTo>
                  <a:cubicBezTo>
                    <a:pt x="279400" y="247752"/>
                    <a:pt x="279400" y="247752"/>
                    <a:pt x="279400" y="336550"/>
                  </a:cubicBezTo>
                  <a:cubicBezTo>
                    <a:pt x="279400" y="336550"/>
                    <a:pt x="279400" y="336550"/>
                    <a:pt x="176602" y="336550"/>
                  </a:cubicBezTo>
                  <a:cubicBezTo>
                    <a:pt x="176602" y="336550"/>
                    <a:pt x="176602" y="336550"/>
                    <a:pt x="158151" y="245101"/>
                  </a:cubicBezTo>
                  <a:cubicBezTo>
                    <a:pt x="158151" y="242450"/>
                    <a:pt x="154197" y="239800"/>
                    <a:pt x="151562" y="239800"/>
                  </a:cubicBezTo>
                  <a:cubicBezTo>
                    <a:pt x="151562" y="239800"/>
                    <a:pt x="151562" y="239800"/>
                    <a:pt x="167377" y="213293"/>
                  </a:cubicBezTo>
                  <a:cubicBezTo>
                    <a:pt x="167377" y="211967"/>
                    <a:pt x="167377" y="210642"/>
                    <a:pt x="167377" y="209317"/>
                  </a:cubicBezTo>
                  <a:cubicBezTo>
                    <a:pt x="166059" y="207991"/>
                    <a:pt x="164741" y="207991"/>
                    <a:pt x="163423" y="207991"/>
                  </a:cubicBezTo>
                  <a:cubicBezTo>
                    <a:pt x="163423" y="207991"/>
                    <a:pt x="163423" y="207991"/>
                    <a:pt x="121249" y="207991"/>
                  </a:cubicBezTo>
                  <a:cubicBezTo>
                    <a:pt x="119931" y="207991"/>
                    <a:pt x="118613" y="207991"/>
                    <a:pt x="118613" y="209317"/>
                  </a:cubicBezTo>
                  <a:cubicBezTo>
                    <a:pt x="117296" y="210642"/>
                    <a:pt x="117296" y="211967"/>
                    <a:pt x="118613" y="213293"/>
                  </a:cubicBezTo>
                  <a:cubicBezTo>
                    <a:pt x="118613" y="213293"/>
                    <a:pt x="118613" y="213293"/>
                    <a:pt x="134429" y="239800"/>
                  </a:cubicBezTo>
                  <a:cubicBezTo>
                    <a:pt x="130475" y="239800"/>
                    <a:pt x="127839" y="242450"/>
                    <a:pt x="126521" y="245101"/>
                  </a:cubicBezTo>
                  <a:cubicBezTo>
                    <a:pt x="126521" y="245101"/>
                    <a:pt x="126521" y="245101"/>
                    <a:pt x="110706" y="336550"/>
                  </a:cubicBezTo>
                  <a:cubicBezTo>
                    <a:pt x="110706" y="336550"/>
                    <a:pt x="110706" y="336550"/>
                    <a:pt x="0" y="336550"/>
                  </a:cubicBezTo>
                  <a:cubicBezTo>
                    <a:pt x="0" y="336550"/>
                    <a:pt x="0" y="336550"/>
                    <a:pt x="0" y="247752"/>
                  </a:cubicBezTo>
                  <a:cubicBezTo>
                    <a:pt x="0" y="217269"/>
                    <a:pt x="25040" y="192087"/>
                    <a:pt x="56671" y="192087"/>
                  </a:cubicBezTo>
                  <a:close/>
                  <a:moveTo>
                    <a:pt x="138907" y="0"/>
                  </a:moveTo>
                  <a:cubicBezTo>
                    <a:pt x="183183" y="0"/>
                    <a:pt x="219076" y="35893"/>
                    <a:pt x="219076" y="80169"/>
                  </a:cubicBezTo>
                  <a:cubicBezTo>
                    <a:pt x="219076" y="124445"/>
                    <a:pt x="183183" y="160338"/>
                    <a:pt x="138907" y="160338"/>
                  </a:cubicBezTo>
                  <a:cubicBezTo>
                    <a:pt x="94631" y="160338"/>
                    <a:pt x="58738" y="124445"/>
                    <a:pt x="58738" y="80169"/>
                  </a:cubicBezTo>
                  <a:cubicBezTo>
                    <a:pt x="58738" y="35893"/>
                    <a:pt x="94631" y="0"/>
                    <a:pt x="138907" y="0"/>
                  </a:cubicBez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22"/>
            <p:cNvSpPr txBox="1"/>
            <p:nvPr/>
          </p:nvSpPr>
          <p:spPr>
            <a:xfrm>
              <a:off x="4925563" y="4762325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FAAD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18090" y="3637829"/>
            <a:ext cx="2498835" cy="307793"/>
            <a:chOff x="6460265" y="4756945"/>
            <a:chExt cx="1866345" cy="229810"/>
          </a:xfrm>
          <a:effectLst/>
        </p:grpSpPr>
        <p:sp>
          <p:nvSpPr>
            <p:cNvPr id="29" name="student-graduation-cap-shape_52041"/>
            <p:cNvSpPr>
              <a:spLocks noChangeAspect="1"/>
            </p:cNvSpPr>
            <p:nvPr/>
          </p:nvSpPr>
          <p:spPr bwMode="auto">
            <a:xfrm>
              <a:off x="6460265" y="4803610"/>
              <a:ext cx="133369" cy="137922"/>
            </a:xfrm>
            <a:custGeom>
              <a:avLst/>
              <a:gdLst>
                <a:gd name="connsiteX0" fmla="*/ 233363 w 325438"/>
                <a:gd name="connsiteY0" fmla="*/ 249238 h 336550"/>
                <a:gd name="connsiteX1" fmla="*/ 279401 w 325438"/>
                <a:gd name="connsiteY1" fmla="*/ 249238 h 336550"/>
                <a:gd name="connsiteX2" fmla="*/ 279401 w 325438"/>
                <a:gd name="connsiteY2" fmla="*/ 290513 h 336550"/>
                <a:gd name="connsiteX3" fmla="*/ 233363 w 325438"/>
                <a:gd name="connsiteY3" fmla="*/ 290513 h 336550"/>
                <a:gd name="connsiteX4" fmla="*/ 171450 w 325438"/>
                <a:gd name="connsiteY4" fmla="*/ 249238 h 336550"/>
                <a:gd name="connsiteX5" fmla="*/ 217488 w 325438"/>
                <a:gd name="connsiteY5" fmla="*/ 249238 h 336550"/>
                <a:gd name="connsiteX6" fmla="*/ 217488 w 325438"/>
                <a:gd name="connsiteY6" fmla="*/ 290513 h 336550"/>
                <a:gd name="connsiteX7" fmla="*/ 171450 w 325438"/>
                <a:gd name="connsiteY7" fmla="*/ 290513 h 336550"/>
                <a:gd name="connsiteX8" fmla="*/ 107950 w 325438"/>
                <a:gd name="connsiteY8" fmla="*/ 249238 h 336550"/>
                <a:gd name="connsiteX9" fmla="*/ 155575 w 325438"/>
                <a:gd name="connsiteY9" fmla="*/ 249238 h 336550"/>
                <a:gd name="connsiteX10" fmla="*/ 155575 w 325438"/>
                <a:gd name="connsiteY10" fmla="*/ 290513 h 336550"/>
                <a:gd name="connsiteX11" fmla="*/ 107950 w 325438"/>
                <a:gd name="connsiteY11" fmla="*/ 290513 h 336550"/>
                <a:gd name="connsiteX12" fmla="*/ 46038 w 325438"/>
                <a:gd name="connsiteY12" fmla="*/ 249238 h 336550"/>
                <a:gd name="connsiteX13" fmla="*/ 93663 w 325438"/>
                <a:gd name="connsiteY13" fmla="*/ 249238 h 336550"/>
                <a:gd name="connsiteX14" fmla="*/ 93663 w 325438"/>
                <a:gd name="connsiteY14" fmla="*/ 290513 h 336550"/>
                <a:gd name="connsiteX15" fmla="*/ 46038 w 325438"/>
                <a:gd name="connsiteY15" fmla="*/ 290513 h 336550"/>
                <a:gd name="connsiteX16" fmla="*/ 233363 w 325438"/>
                <a:gd name="connsiteY16" fmla="*/ 195263 h 336550"/>
                <a:gd name="connsiteX17" fmla="*/ 279401 w 325438"/>
                <a:gd name="connsiteY17" fmla="*/ 195263 h 336550"/>
                <a:gd name="connsiteX18" fmla="*/ 279401 w 325438"/>
                <a:gd name="connsiteY18" fmla="*/ 234951 h 336550"/>
                <a:gd name="connsiteX19" fmla="*/ 233363 w 325438"/>
                <a:gd name="connsiteY19" fmla="*/ 234951 h 336550"/>
                <a:gd name="connsiteX20" fmla="*/ 171450 w 325438"/>
                <a:gd name="connsiteY20" fmla="*/ 195263 h 336550"/>
                <a:gd name="connsiteX21" fmla="*/ 217488 w 325438"/>
                <a:gd name="connsiteY21" fmla="*/ 195263 h 336550"/>
                <a:gd name="connsiteX22" fmla="*/ 217488 w 325438"/>
                <a:gd name="connsiteY22" fmla="*/ 234951 h 336550"/>
                <a:gd name="connsiteX23" fmla="*/ 171450 w 325438"/>
                <a:gd name="connsiteY23" fmla="*/ 234951 h 336550"/>
                <a:gd name="connsiteX24" fmla="*/ 107950 w 325438"/>
                <a:gd name="connsiteY24" fmla="*/ 195263 h 336550"/>
                <a:gd name="connsiteX25" fmla="*/ 155575 w 325438"/>
                <a:gd name="connsiteY25" fmla="*/ 195263 h 336550"/>
                <a:gd name="connsiteX26" fmla="*/ 155575 w 325438"/>
                <a:gd name="connsiteY26" fmla="*/ 234951 h 336550"/>
                <a:gd name="connsiteX27" fmla="*/ 107950 w 325438"/>
                <a:gd name="connsiteY27" fmla="*/ 234951 h 336550"/>
                <a:gd name="connsiteX28" fmla="*/ 46038 w 325438"/>
                <a:gd name="connsiteY28" fmla="*/ 195263 h 336550"/>
                <a:gd name="connsiteX29" fmla="*/ 93663 w 325438"/>
                <a:gd name="connsiteY29" fmla="*/ 195263 h 336550"/>
                <a:gd name="connsiteX30" fmla="*/ 93663 w 325438"/>
                <a:gd name="connsiteY30" fmla="*/ 234951 h 336550"/>
                <a:gd name="connsiteX31" fmla="*/ 46038 w 325438"/>
                <a:gd name="connsiteY31" fmla="*/ 234951 h 336550"/>
                <a:gd name="connsiteX32" fmla="*/ 233363 w 325438"/>
                <a:gd name="connsiteY32" fmla="*/ 139700 h 336550"/>
                <a:gd name="connsiteX33" fmla="*/ 279401 w 325438"/>
                <a:gd name="connsiteY33" fmla="*/ 139700 h 336550"/>
                <a:gd name="connsiteX34" fmla="*/ 279401 w 325438"/>
                <a:gd name="connsiteY34" fmla="*/ 180975 h 336550"/>
                <a:gd name="connsiteX35" fmla="*/ 233363 w 325438"/>
                <a:gd name="connsiteY35" fmla="*/ 180975 h 336550"/>
                <a:gd name="connsiteX36" fmla="*/ 171450 w 325438"/>
                <a:gd name="connsiteY36" fmla="*/ 139700 h 336550"/>
                <a:gd name="connsiteX37" fmla="*/ 217488 w 325438"/>
                <a:gd name="connsiteY37" fmla="*/ 139700 h 336550"/>
                <a:gd name="connsiteX38" fmla="*/ 217488 w 325438"/>
                <a:gd name="connsiteY38" fmla="*/ 180975 h 336550"/>
                <a:gd name="connsiteX39" fmla="*/ 171450 w 325438"/>
                <a:gd name="connsiteY39" fmla="*/ 180975 h 336550"/>
                <a:gd name="connsiteX40" fmla="*/ 107950 w 325438"/>
                <a:gd name="connsiteY40" fmla="*/ 139700 h 336550"/>
                <a:gd name="connsiteX41" fmla="*/ 155575 w 325438"/>
                <a:gd name="connsiteY41" fmla="*/ 139700 h 336550"/>
                <a:gd name="connsiteX42" fmla="*/ 155575 w 325438"/>
                <a:gd name="connsiteY42" fmla="*/ 180975 h 336550"/>
                <a:gd name="connsiteX43" fmla="*/ 107950 w 325438"/>
                <a:gd name="connsiteY43" fmla="*/ 180975 h 336550"/>
                <a:gd name="connsiteX44" fmla="*/ 49167 w 325438"/>
                <a:gd name="connsiteY44" fmla="*/ 38100 h 336550"/>
                <a:gd name="connsiteX45" fmla="*/ 25400 w 325438"/>
                <a:gd name="connsiteY45" fmla="*/ 61753 h 336550"/>
                <a:gd name="connsiteX46" fmla="*/ 25400 w 325438"/>
                <a:gd name="connsiteY46" fmla="*/ 289085 h 336550"/>
                <a:gd name="connsiteX47" fmla="*/ 49167 w 325438"/>
                <a:gd name="connsiteY47" fmla="*/ 312738 h 336550"/>
                <a:gd name="connsiteX48" fmla="*/ 276271 w 325438"/>
                <a:gd name="connsiteY48" fmla="*/ 312738 h 336550"/>
                <a:gd name="connsiteX49" fmla="*/ 300038 w 325438"/>
                <a:gd name="connsiteY49" fmla="*/ 289085 h 336550"/>
                <a:gd name="connsiteX50" fmla="*/ 300038 w 325438"/>
                <a:gd name="connsiteY50" fmla="*/ 61753 h 336550"/>
                <a:gd name="connsiteX51" fmla="*/ 276271 w 325438"/>
                <a:gd name="connsiteY51" fmla="*/ 38100 h 336550"/>
                <a:gd name="connsiteX52" fmla="*/ 269669 w 325438"/>
                <a:gd name="connsiteY52" fmla="*/ 38100 h 336550"/>
                <a:gd name="connsiteX53" fmla="*/ 269669 w 325438"/>
                <a:gd name="connsiteY53" fmla="*/ 63067 h 336550"/>
                <a:gd name="connsiteX54" fmla="*/ 276271 w 325438"/>
                <a:gd name="connsiteY54" fmla="*/ 74894 h 336550"/>
                <a:gd name="connsiteX55" fmla="*/ 260427 w 325438"/>
                <a:gd name="connsiteY55" fmla="*/ 90662 h 336550"/>
                <a:gd name="connsiteX56" fmla="*/ 244582 w 325438"/>
                <a:gd name="connsiteY56" fmla="*/ 74894 h 336550"/>
                <a:gd name="connsiteX57" fmla="*/ 249864 w 325438"/>
                <a:gd name="connsiteY57" fmla="*/ 63067 h 336550"/>
                <a:gd name="connsiteX58" fmla="*/ 249864 w 325438"/>
                <a:gd name="connsiteY58" fmla="*/ 38100 h 336550"/>
                <a:gd name="connsiteX59" fmla="*/ 231379 w 325438"/>
                <a:gd name="connsiteY59" fmla="*/ 38100 h 336550"/>
                <a:gd name="connsiteX60" fmla="*/ 231379 w 325438"/>
                <a:gd name="connsiteY60" fmla="*/ 63067 h 336550"/>
                <a:gd name="connsiteX61" fmla="*/ 236660 w 325438"/>
                <a:gd name="connsiteY61" fmla="*/ 74894 h 336550"/>
                <a:gd name="connsiteX62" fmla="*/ 220816 w 325438"/>
                <a:gd name="connsiteY62" fmla="*/ 90662 h 336550"/>
                <a:gd name="connsiteX63" fmla="*/ 204971 w 325438"/>
                <a:gd name="connsiteY63" fmla="*/ 74894 h 336550"/>
                <a:gd name="connsiteX64" fmla="*/ 210253 w 325438"/>
                <a:gd name="connsiteY64" fmla="*/ 63067 h 336550"/>
                <a:gd name="connsiteX65" fmla="*/ 210253 w 325438"/>
                <a:gd name="connsiteY65" fmla="*/ 38100 h 336550"/>
                <a:gd name="connsiteX66" fmla="*/ 191767 w 325438"/>
                <a:gd name="connsiteY66" fmla="*/ 38100 h 336550"/>
                <a:gd name="connsiteX67" fmla="*/ 191767 w 325438"/>
                <a:gd name="connsiteY67" fmla="*/ 63067 h 336550"/>
                <a:gd name="connsiteX68" fmla="*/ 198369 w 325438"/>
                <a:gd name="connsiteY68" fmla="*/ 74894 h 336550"/>
                <a:gd name="connsiteX69" fmla="*/ 182525 w 325438"/>
                <a:gd name="connsiteY69" fmla="*/ 90662 h 336550"/>
                <a:gd name="connsiteX70" fmla="*/ 166680 w 325438"/>
                <a:gd name="connsiteY70" fmla="*/ 74894 h 336550"/>
                <a:gd name="connsiteX71" fmla="*/ 171962 w 325438"/>
                <a:gd name="connsiteY71" fmla="*/ 63067 h 336550"/>
                <a:gd name="connsiteX72" fmla="*/ 171962 w 325438"/>
                <a:gd name="connsiteY72" fmla="*/ 38100 h 336550"/>
                <a:gd name="connsiteX73" fmla="*/ 153476 w 325438"/>
                <a:gd name="connsiteY73" fmla="*/ 38100 h 336550"/>
                <a:gd name="connsiteX74" fmla="*/ 153476 w 325438"/>
                <a:gd name="connsiteY74" fmla="*/ 63067 h 336550"/>
                <a:gd name="connsiteX75" fmla="*/ 158758 w 325438"/>
                <a:gd name="connsiteY75" fmla="*/ 74894 h 336550"/>
                <a:gd name="connsiteX76" fmla="*/ 142913 w 325438"/>
                <a:gd name="connsiteY76" fmla="*/ 90662 h 336550"/>
                <a:gd name="connsiteX77" fmla="*/ 127069 w 325438"/>
                <a:gd name="connsiteY77" fmla="*/ 74894 h 336550"/>
                <a:gd name="connsiteX78" fmla="*/ 133671 w 325438"/>
                <a:gd name="connsiteY78" fmla="*/ 63067 h 336550"/>
                <a:gd name="connsiteX79" fmla="*/ 133671 w 325438"/>
                <a:gd name="connsiteY79" fmla="*/ 38100 h 336550"/>
                <a:gd name="connsiteX80" fmla="*/ 115186 w 325438"/>
                <a:gd name="connsiteY80" fmla="*/ 38100 h 336550"/>
                <a:gd name="connsiteX81" fmla="*/ 115186 w 325438"/>
                <a:gd name="connsiteY81" fmla="*/ 63067 h 336550"/>
                <a:gd name="connsiteX82" fmla="*/ 120467 w 325438"/>
                <a:gd name="connsiteY82" fmla="*/ 74894 h 336550"/>
                <a:gd name="connsiteX83" fmla="*/ 104623 w 325438"/>
                <a:gd name="connsiteY83" fmla="*/ 90662 h 336550"/>
                <a:gd name="connsiteX84" fmla="*/ 88778 w 325438"/>
                <a:gd name="connsiteY84" fmla="*/ 74894 h 336550"/>
                <a:gd name="connsiteX85" fmla="*/ 94060 w 325438"/>
                <a:gd name="connsiteY85" fmla="*/ 63067 h 336550"/>
                <a:gd name="connsiteX86" fmla="*/ 94060 w 325438"/>
                <a:gd name="connsiteY86" fmla="*/ 38100 h 336550"/>
                <a:gd name="connsiteX87" fmla="*/ 75574 w 325438"/>
                <a:gd name="connsiteY87" fmla="*/ 38100 h 336550"/>
                <a:gd name="connsiteX88" fmla="*/ 75574 w 325438"/>
                <a:gd name="connsiteY88" fmla="*/ 63067 h 336550"/>
                <a:gd name="connsiteX89" fmla="*/ 80856 w 325438"/>
                <a:gd name="connsiteY89" fmla="*/ 74894 h 336550"/>
                <a:gd name="connsiteX90" fmla="*/ 65011 w 325438"/>
                <a:gd name="connsiteY90" fmla="*/ 90662 h 336550"/>
                <a:gd name="connsiteX91" fmla="*/ 49167 w 325438"/>
                <a:gd name="connsiteY91" fmla="*/ 74894 h 336550"/>
                <a:gd name="connsiteX92" fmla="*/ 55769 w 325438"/>
                <a:gd name="connsiteY92" fmla="*/ 63067 h 336550"/>
                <a:gd name="connsiteX93" fmla="*/ 55769 w 325438"/>
                <a:gd name="connsiteY93" fmla="*/ 38100 h 336550"/>
                <a:gd name="connsiteX94" fmla="*/ 49167 w 325438"/>
                <a:gd name="connsiteY94" fmla="*/ 38100 h 336550"/>
                <a:gd name="connsiteX95" fmla="*/ 65315 w 325438"/>
                <a:gd name="connsiteY95" fmla="*/ 4763 h 336550"/>
                <a:gd name="connsiteX96" fmla="*/ 61913 w 325438"/>
                <a:gd name="connsiteY96" fmla="*/ 10110 h 336550"/>
                <a:gd name="connsiteX97" fmla="*/ 61913 w 325438"/>
                <a:gd name="connsiteY97" fmla="*/ 75616 h 336550"/>
                <a:gd name="connsiteX98" fmla="*/ 65315 w 325438"/>
                <a:gd name="connsiteY98" fmla="*/ 80963 h 336550"/>
                <a:gd name="connsiteX99" fmla="*/ 69851 w 325438"/>
                <a:gd name="connsiteY99" fmla="*/ 75616 h 336550"/>
                <a:gd name="connsiteX100" fmla="*/ 69851 w 325438"/>
                <a:gd name="connsiteY100" fmla="*/ 10110 h 336550"/>
                <a:gd name="connsiteX101" fmla="*/ 65315 w 325438"/>
                <a:gd name="connsiteY101" fmla="*/ 4763 h 336550"/>
                <a:gd name="connsiteX102" fmla="*/ 104776 w 325438"/>
                <a:gd name="connsiteY102" fmla="*/ 4763 h 336550"/>
                <a:gd name="connsiteX103" fmla="*/ 100013 w 325438"/>
                <a:gd name="connsiteY103" fmla="*/ 10110 h 336550"/>
                <a:gd name="connsiteX104" fmla="*/ 100013 w 325438"/>
                <a:gd name="connsiteY104" fmla="*/ 75616 h 336550"/>
                <a:gd name="connsiteX105" fmla="*/ 104776 w 325438"/>
                <a:gd name="connsiteY105" fmla="*/ 80963 h 336550"/>
                <a:gd name="connsiteX106" fmla="*/ 109538 w 325438"/>
                <a:gd name="connsiteY106" fmla="*/ 75616 h 336550"/>
                <a:gd name="connsiteX107" fmla="*/ 109538 w 325438"/>
                <a:gd name="connsiteY107" fmla="*/ 10110 h 336550"/>
                <a:gd name="connsiteX108" fmla="*/ 104776 w 325438"/>
                <a:gd name="connsiteY108" fmla="*/ 4763 h 336550"/>
                <a:gd name="connsiteX109" fmla="*/ 142876 w 325438"/>
                <a:gd name="connsiteY109" fmla="*/ 4763 h 336550"/>
                <a:gd name="connsiteX110" fmla="*/ 138113 w 325438"/>
                <a:gd name="connsiteY110" fmla="*/ 10110 h 336550"/>
                <a:gd name="connsiteX111" fmla="*/ 138113 w 325438"/>
                <a:gd name="connsiteY111" fmla="*/ 75616 h 336550"/>
                <a:gd name="connsiteX112" fmla="*/ 142876 w 325438"/>
                <a:gd name="connsiteY112" fmla="*/ 80963 h 336550"/>
                <a:gd name="connsiteX113" fmla="*/ 147638 w 325438"/>
                <a:gd name="connsiteY113" fmla="*/ 75616 h 336550"/>
                <a:gd name="connsiteX114" fmla="*/ 147638 w 325438"/>
                <a:gd name="connsiteY114" fmla="*/ 10110 h 336550"/>
                <a:gd name="connsiteX115" fmla="*/ 142876 w 325438"/>
                <a:gd name="connsiteY115" fmla="*/ 4763 h 336550"/>
                <a:gd name="connsiteX116" fmla="*/ 182563 w 325438"/>
                <a:gd name="connsiteY116" fmla="*/ 4763 h 336550"/>
                <a:gd name="connsiteX117" fmla="*/ 177800 w 325438"/>
                <a:gd name="connsiteY117" fmla="*/ 10110 h 336550"/>
                <a:gd name="connsiteX118" fmla="*/ 177800 w 325438"/>
                <a:gd name="connsiteY118" fmla="*/ 75616 h 336550"/>
                <a:gd name="connsiteX119" fmla="*/ 182563 w 325438"/>
                <a:gd name="connsiteY119" fmla="*/ 80963 h 336550"/>
                <a:gd name="connsiteX120" fmla="*/ 187325 w 325438"/>
                <a:gd name="connsiteY120" fmla="*/ 75616 h 336550"/>
                <a:gd name="connsiteX121" fmla="*/ 187325 w 325438"/>
                <a:gd name="connsiteY121" fmla="*/ 10110 h 336550"/>
                <a:gd name="connsiteX122" fmla="*/ 182563 w 325438"/>
                <a:gd name="connsiteY122" fmla="*/ 4763 h 336550"/>
                <a:gd name="connsiteX123" fmla="*/ 220663 w 325438"/>
                <a:gd name="connsiteY123" fmla="*/ 4763 h 336550"/>
                <a:gd name="connsiteX124" fmla="*/ 215900 w 325438"/>
                <a:gd name="connsiteY124" fmla="*/ 10110 h 336550"/>
                <a:gd name="connsiteX125" fmla="*/ 215900 w 325438"/>
                <a:gd name="connsiteY125" fmla="*/ 75616 h 336550"/>
                <a:gd name="connsiteX126" fmla="*/ 220663 w 325438"/>
                <a:gd name="connsiteY126" fmla="*/ 80963 h 336550"/>
                <a:gd name="connsiteX127" fmla="*/ 225425 w 325438"/>
                <a:gd name="connsiteY127" fmla="*/ 75616 h 336550"/>
                <a:gd name="connsiteX128" fmla="*/ 225425 w 325438"/>
                <a:gd name="connsiteY128" fmla="*/ 10110 h 336550"/>
                <a:gd name="connsiteX129" fmla="*/ 220663 w 325438"/>
                <a:gd name="connsiteY129" fmla="*/ 4763 h 336550"/>
                <a:gd name="connsiteX130" fmla="*/ 260124 w 325438"/>
                <a:gd name="connsiteY130" fmla="*/ 4763 h 336550"/>
                <a:gd name="connsiteX131" fmla="*/ 255588 w 325438"/>
                <a:gd name="connsiteY131" fmla="*/ 10110 h 336550"/>
                <a:gd name="connsiteX132" fmla="*/ 255588 w 325438"/>
                <a:gd name="connsiteY132" fmla="*/ 75616 h 336550"/>
                <a:gd name="connsiteX133" fmla="*/ 260124 w 325438"/>
                <a:gd name="connsiteY133" fmla="*/ 80963 h 336550"/>
                <a:gd name="connsiteX134" fmla="*/ 263526 w 325438"/>
                <a:gd name="connsiteY134" fmla="*/ 75616 h 336550"/>
                <a:gd name="connsiteX135" fmla="*/ 263526 w 325438"/>
                <a:gd name="connsiteY135" fmla="*/ 10110 h 336550"/>
                <a:gd name="connsiteX136" fmla="*/ 260124 w 325438"/>
                <a:gd name="connsiteY136" fmla="*/ 4763 h 336550"/>
                <a:gd name="connsiteX137" fmla="*/ 64823 w 325438"/>
                <a:gd name="connsiteY137" fmla="*/ 0 h 336550"/>
                <a:gd name="connsiteX138" fmla="*/ 75406 w 325438"/>
                <a:gd name="connsiteY138" fmla="*/ 10517 h 336550"/>
                <a:gd name="connsiteX139" fmla="*/ 75406 w 325438"/>
                <a:gd name="connsiteY139" fmla="*/ 14461 h 336550"/>
                <a:gd name="connsiteX140" fmla="*/ 93927 w 325438"/>
                <a:gd name="connsiteY140" fmla="*/ 14461 h 336550"/>
                <a:gd name="connsiteX141" fmla="*/ 93927 w 325438"/>
                <a:gd name="connsiteY141" fmla="*/ 10517 h 336550"/>
                <a:gd name="connsiteX142" fmla="*/ 104511 w 325438"/>
                <a:gd name="connsiteY142" fmla="*/ 0 h 336550"/>
                <a:gd name="connsiteX143" fmla="*/ 115094 w 325438"/>
                <a:gd name="connsiteY143" fmla="*/ 10517 h 336550"/>
                <a:gd name="connsiteX144" fmla="*/ 115094 w 325438"/>
                <a:gd name="connsiteY144" fmla="*/ 14461 h 336550"/>
                <a:gd name="connsiteX145" fmla="*/ 133615 w 325438"/>
                <a:gd name="connsiteY145" fmla="*/ 14461 h 336550"/>
                <a:gd name="connsiteX146" fmla="*/ 133615 w 325438"/>
                <a:gd name="connsiteY146" fmla="*/ 10517 h 336550"/>
                <a:gd name="connsiteX147" fmla="*/ 142875 w 325438"/>
                <a:gd name="connsiteY147" fmla="*/ 0 h 336550"/>
                <a:gd name="connsiteX148" fmla="*/ 153459 w 325438"/>
                <a:gd name="connsiteY148" fmla="*/ 10517 h 336550"/>
                <a:gd name="connsiteX149" fmla="*/ 153459 w 325438"/>
                <a:gd name="connsiteY149" fmla="*/ 14461 h 336550"/>
                <a:gd name="connsiteX150" fmla="*/ 171980 w 325438"/>
                <a:gd name="connsiteY150" fmla="*/ 14461 h 336550"/>
                <a:gd name="connsiteX151" fmla="*/ 171980 w 325438"/>
                <a:gd name="connsiteY151" fmla="*/ 10517 h 336550"/>
                <a:gd name="connsiteX152" fmla="*/ 182563 w 325438"/>
                <a:gd name="connsiteY152" fmla="*/ 0 h 336550"/>
                <a:gd name="connsiteX153" fmla="*/ 191823 w 325438"/>
                <a:gd name="connsiteY153" fmla="*/ 10517 h 336550"/>
                <a:gd name="connsiteX154" fmla="*/ 191823 w 325438"/>
                <a:gd name="connsiteY154" fmla="*/ 14461 h 336550"/>
                <a:gd name="connsiteX155" fmla="*/ 210344 w 325438"/>
                <a:gd name="connsiteY155" fmla="*/ 14461 h 336550"/>
                <a:gd name="connsiteX156" fmla="*/ 210344 w 325438"/>
                <a:gd name="connsiteY156" fmla="*/ 10517 h 336550"/>
                <a:gd name="connsiteX157" fmla="*/ 220927 w 325438"/>
                <a:gd name="connsiteY157" fmla="*/ 0 h 336550"/>
                <a:gd name="connsiteX158" fmla="*/ 231511 w 325438"/>
                <a:gd name="connsiteY158" fmla="*/ 10517 h 336550"/>
                <a:gd name="connsiteX159" fmla="*/ 231511 w 325438"/>
                <a:gd name="connsiteY159" fmla="*/ 14461 h 336550"/>
                <a:gd name="connsiteX160" fmla="*/ 250032 w 325438"/>
                <a:gd name="connsiteY160" fmla="*/ 14461 h 336550"/>
                <a:gd name="connsiteX161" fmla="*/ 250032 w 325438"/>
                <a:gd name="connsiteY161" fmla="*/ 10517 h 336550"/>
                <a:gd name="connsiteX162" fmla="*/ 260615 w 325438"/>
                <a:gd name="connsiteY162" fmla="*/ 0 h 336550"/>
                <a:gd name="connsiteX163" fmla="*/ 269875 w 325438"/>
                <a:gd name="connsiteY163" fmla="*/ 10517 h 336550"/>
                <a:gd name="connsiteX164" fmla="*/ 269875 w 325438"/>
                <a:gd name="connsiteY164" fmla="*/ 14461 h 336550"/>
                <a:gd name="connsiteX165" fmla="*/ 276490 w 325438"/>
                <a:gd name="connsiteY165" fmla="*/ 14461 h 336550"/>
                <a:gd name="connsiteX166" fmla="*/ 325438 w 325438"/>
                <a:gd name="connsiteY166" fmla="*/ 61789 h 336550"/>
                <a:gd name="connsiteX167" fmla="*/ 325438 w 325438"/>
                <a:gd name="connsiteY167" fmla="*/ 289223 h 336550"/>
                <a:gd name="connsiteX168" fmla="*/ 276490 w 325438"/>
                <a:gd name="connsiteY168" fmla="*/ 336550 h 336550"/>
                <a:gd name="connsiteX169" fmla="*/ 48948 w 325438"/>
                <a:gd name="connsiteY169" fmla="*/ 336550 h 336550"/>
                <a:gd name="connsiteX170" fmla="*/ 0 w 325438"/>
                <a:gd name="connsiteY170" fmla="*/ 289223 h 336550"/>
                <a:gd name="connsiteX171" fmla="*/ 0 w 325438"/>
                <a:gd name="connsiteY171" fmla="*/ 61789 h 336550"/>
                <a:gd name="connsiteX172" fmla="*/ 48948 w 325438"/>
                <a:gd name="connsiteY172" fmla="*/ 14461 h 336550"/>
                <a:gd name="connsiteX173" fmla="*/ 55563 w 325438"/>
                <a:gd name="connsiteY173" fmla="*/ 14461 h 336550"/>
                <a:gd name="connsiteX174" fmla="*/ 55563 w 325438"/>
                <a:gd name="connsiteY174" fmla="*/ 10517 h 336550"/>
                <a:gd name="connsiteX175" fmla="*/ 64823 w 325438"/>
                <a:gd name="connsiteY17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325438" h="336550">
                  <a:moveTo>
                    <a:pt x="233363" y="249238"/>
                  </a:moveTo>
                  <a:lnTo>
                    <a:pt x="279401" y="249238"/>
                  </a:lnTo>
                  <a:lnTo>
                    <a:pt x="279401" y="290513"/>
                  </a:lnTo>
                  <a:lnTo>
                    <a:pt x="233363" y="290513"/>
                  </a:lnTo>
                  <a:close/>
                  <a:moveTo>
                    <a:pt x="171450" y="249238"/>
                  </a:moveTo>
                  <a:lnTo>
                    <a:pt x="217488" y="249238"/>
                  </a:lnTo>
                  <a:lnTo>
                    <a:pt x="217488" y="290513"/>
                  </a:lnTo>
                  <a:lnTo>
                    <a:pt x="171450" y="290513"/>
                  </a:lnTo>
                  <a:close/>
                  <a:moveTo>
                    <a:pt x="107950" y="249238"/>
                  </a:moveTo>
                  <a:lnTo>
                    <a:pt x="155575" y="249238"/>
                  </a:lnTo>
                  <a:lnTo>
                    <a:pt x="155575" y="290513"/>
                  </a:lnTo>
                  <a:lnTo>
                    <a:pt x="107950" y="290513"/>
                  </a:lnTo>
                  <a:close/>
                  <a:moveTo>
                    <a:pt x="46038" y="249238"/>
                  </a:moveTo>
                  <a:lnTo>
                    <a:pt x="93663" y="249238"/>
                  </a:lnTo>
                  <a:lnTo>
                    <a:pt x="93663" y="290513"/>
                  </a:lnTo>
                  <a:lnTo>
                    <a:pt x="46038" y="290513"/>
                  </a:lnTo>
                  <a:close/>
                  <a:moveTo>
                    <a:pt x="233363" y="195263"/>
                  </a:moveTo>
                  <a:lnTo>
                    <a:pt x="279401" y="195263"/>
                  </a:lnTo>
                  <a:lnTo>
                    <a:pt x="279401" y="234951"/>
                  </a:lnTo>
                  <a:lnTo>
                    <a:pt x="233363" y="234951"/>
                  </a:lnTo>
                  <a:close/>
                  <a:moveTo>
                    <a:pt x="171450" y="195263"/>
                  </a:moveTo>
                  <a:lnTo>
                    <a:pt x="217488" y="195263"/>
                  </a:lnTo>
                  <a:lnTo>
                    <a:pt x="217488" y="234951"/>
                  </a:lnTo>
                  <a:lnTo>
                    <a:pt x="171450" y="234951"/>
                  </a:lnTo>
                  <a:close/>
                  <a:moveTo>
                    <a:pt x="107950" y="195263"/>
                  </a:moveTo>
                  <a:lnTo>
                    <a:pt x="155575" y="195263"/>
                  </a:lnTo>
                  <a:lnTo>
                    <a:pt x="155575" y="234951"/>
                  </a:lnTo>
                  <a:lnTo>
                    <a:pt x="107950" y="234951"/>
                  </a:lnTo>
                  <a:close/>
                  <a:moveTo>
                    <a:pt x="46038" y="195263"/>
                  </a:moveTo>
                  <a:lnTo>
                    <a:pt x="93663" y="195263"/>
                  </a:lnTo>
                  <a:lnTo>
                    <a:pt x="93663" y="234951"/>
                  </a:lnTo>
                  <a:lnTo>
                    <a:pt x="46038" y="234951"/>
                  </a:lnTo>
                  <a:close/>
                  <a:moveTo>
                    <a:pt x="233363" y="139700"/>
                  </a:moveTo>
                  <a:lnTo>
                    <a:pt x="279401" y="139700"/>
                  </a:lnTo>
                  <a:lnTo>
                    <a:pt x="279401" y="180975"/>
                  </a:lnTo>
                  <a:lnTo>
                    <a:pt x="233363" y="180975"/>
                  </a:lnTo>
                  <a:close/>
                  <a:moveTo>
                    <a:pt x="171450" y="139700"/>
                  </a:moveTo>
                  <a:lnTo>
                    <a:pt x="217488" y="139700"/>
                  </a:lnTo>
                  <a:lnTo>
                    <a:pt x="217488" y="180975"/>
                  </a:lnTo>
                  <a:lnTo>
                    <a:pt x="171450" y="180975"/>
                  </a:lnTo>
                  <a:close/>
                  <a:moveTo>
                    <a:pt x="107950" y="139700"/>
                  </a:moveTo>
                  <a:lnTo>
                    <a:pt x="155575" y="139700"/>
                  </a:lnTo>
                  <a:lnTo>
                    <a:pt x="155575" y="180975"/>
                  </a:lnTo>
                  <a:lnTo>
                    <a:pt x="107950" y="180975"/>
                  </a:lnTo>
                  <a:close/>
                  <a:moveTo>
                    <a:pt x="49167" y="38100"/>
                  </a:moveTo>
                  <a:cubicBezTo>
                    <a:pt x="35963" y="38100"/>
                    <a:pt x="25400" y="48613"/>
                    <a:pt x="25400" y="61753"/>
                  </a:cubicBezTo>
                  <a:cubicBezTo>
                    <a:pt x="25400" y="61753"/>
                    <a:pt x="25400" y="61753"/>
                    <a:pt x="25400" y="289085"/>
                  </a:cubicBezTo>
                  <a:cubicBezTo>
                    <a:pt x="25400" y="302226"/>
                    <a:pt x="35963" y="312738"/>
                    <a:pt x="49167" y="312738"/>
                  </a:cubicBezTo>
                  <a:cubicBezTo>
                    <a:pt x="49167" y="312738"/>
                    <a:pt x="49167" y="312738"/>
                    <a:pt x="276271" y="312738"/>
                  </a:cubicBezTo>
                  <a:cubicBezTo>
                    <a:pt x="289475" y="312738"/>
                    <a:pt x="300038" y="302226"/>
                    <a:pt x="300038" y="289085"/>
                  </a:cubicBezTo>
                  <a:cubicBezTo>
                    <a:pt x="300038" y="289085"/>
                    <a:pt x="300038" y="289085"/>
                    <a:pt x="300038" y="61753"/>
                  </a:cubicBezTo>
                  <a:cubicBezTo>
                    <a:pt x="300038" y="48613"/>
                    <a:pt x="289475" y="38100"/>
                    <a:pt x="276271" y="38100"/>
                  </a:cubicBezTo>
                  <a:cubicBezTo>
                    <a:pt x="276271" y="38100"/>
                    <a:pt x="276271" y="38100"/>
                    <a:pt x="269669" y="38100"/>
                  </a:cubicBezTo>
                  <a:cubicBezTo>
                    <a:pt x="269669" y="38100"/>
                    <a:pt x="269669" y="38100"/>
                    <a:pt x="269669" y="63067"/>
                  </a:cubicBezTo>
                  <a:cubicBezTo>
                    <a:pt x="273631" y="65695"/>
                    <a:pt x="276271" y="70951"/>
                    <a:pt x="276271" y="74894"/>
                  </a:cubicBezTo>
                  <a:cubicBezTo>
                    <a:pt x="276271" y="84092"/>
                    <a:pt x="268349" y="90662"/>
                    <a:pt x="260427" y="90662"/>
                  </a:cubicBezTo>
                  <a:cubicBezTo>
                    <a:pt x="251184" y="90662"/>
                    <a:pt x="244582" y="84092"/>
                    <a:pt x="244582" y="74894"/>
                  </a:cubicBezTo>
                  <a:cubicBezTo>
                    <a:pt x="244582" y="70951"/>
                    <a:pt x="245903" y="65695"/>
                    <a:pt x="249864" y="63067"/>
                  </a:cubicBezTo>
                  <a:cubicBezTo>
                    <a:pt x="249864" y="63067"/>
                    <a:pt x="249864" y="63067"/>
                    <a:pt x="249864" y="38100"/>
                  </a:cubicBezTo>
                  <a:cubicBezTo>
                    <a:pt x="249864" y="38100"/>
                    <a:pt x="249864" y="38100"/>
                    <a:pt x="231379" y="38100"/>
                  </a:cubicBezTo>
                  <a:cubicBezTo>
                    <a:pt x="231379" y="38100"/>
                    <a:pt x="231379" y="38100"/>
                    <a:pt x="231379" y="63067"/>
                  </a:cubicBezTo>
                  <a:cubicBezTo>
                    <a:pt x="234019" y="65695"/>
                    <a:pt x="236660" y="70951"/>
                    <a:pt x="236660" y="74894"/>
                  </a:cubicBezTo>
                  <a:cubicBezTo>
                    <a:pt x="236660" y="84092"/>
                    <a:pt x="230058" y="90662"/>
                    <a:pt x="220816" y="90662"/>
                  </a:cubicBezTo>
                  <a:cubicBezTo>
                    <a:pt x="212893" y="90662"/>
                    <a:pt x="204971" y="84092"/>
                    <a:pt x="204971" y="74894"/>
                  </a:cubicBezTo>
                  <a:cubicBezTo>
                    <a:pt x="204971" y="70951"/>
                    <a:pt x="207612" y="65695"/>
                    <a:pt x="210253" y="63067"/>
                  </a:cubicBezTo>
                  <a:cubicBezTo>
                    <a:pt x="210253" y="63067"/>
                    <a:pt x="210253" y="63067"/>
                    <a:pt x="210253" y="38100"/>
                  </a:cubicBezTo>
                  <a:cubicBezTo>
                    <a:pt x="210253" y="38100"/>
                    <a:pt x="210253" y="38100"/>
                    <a:pt x="191767" y="38100"/>
                  </a:cubicBezTo>
                  <a:cubicBezTo>
                    <a:pt x="191767" y="38100"/>
                    <a:pt x="191767" y="38100"/>
                    <a:pt x="191767" y="63067"/>
                  </a:cubicBezTo>
                  <a:cubicBezTo>
                    <a:pt x="195728" y="65695"/>
                    <a:pt x="198369" y="70951"/>
                    <a:pt x="198369" y="74894"/>
                  </a:cubicBezTo>
                  <a:cubicBezTo>
                    <a:pt x="198369" y="84092"/>
                    <a:pt x="190447" y="90662"/>
                    <a:pt x="182525" y="90662"/>
                  </a:cubicBezTo>
                  <a:cubicBezTo>
                    <a:pt x="173282" y="90662"/>
                    <a:pt x="166680" y="84092"/>
                    <a:pt x="166680" y="74894"/>
                  </a:cubicBezTo>
                  <a:cubicBezTo>
                    <a:pt x="166680" y="70951"/>
                    <a:pt x="168001" y="65695"/>
                    <a:pt x="171962" y="63067"/>
                  </a:cubicBezTo>
                  <a:cubicBezTo>
                    <a:pt x="171962" y="63067"/>
                    <a:pt x="171962" y="63067"/>
                    <a:pt x="171962" y="38100"/>
                  </a:cubicBezTo>
                  <a:cubicBezTo>
                    <a:pt x="171962" y="38100"/>
                    <a:pt x="171962" y="38100"/>
                    <a:pt x="153476" y="38100"/>
                  </a:cubicBezTo>
                  <a:cubicBezTo>
                    <a:pt x="153476" y="38100"/>
                    <a:pt x="153476" y="38100"/>
                    <a:pt x="153476" y="63067"/>
                  </a:cubicBezTo>
                  <a:cubicBezTo>
                    <a:pt x="157438" y="65695"/>
                    <a:pt x="158758" y="70951"/>
                    <a:pt x="158758" y="74894"/>
                  </a:cubicBezTo>
                  <a:cubicBezTo>
                    <a:pt x="158758" y="84092"/>
                    <a:pt x="152156" y="90662"/>
                    <a:pt x="142913" y="90662"/>
                  </a:cubicBezTo>
                  <a:cubicBezTo>
                    <a:pt x="134991" y="90662"/>
                    <a:pt x="127069" y="84092"/>
                    <a:pt x="127069" y="74894"/>
                  </a:cubicBezTo>
                  <a:cubicBezTo>
                    <a:pt x="127069" y="70951"/>
                    <a:pt x="129710" y="65695"/>
                    <a:pt x="133671" y="63067"/>
                  </a:cubicBezTo>
                  <a:cubicBezTo>
                    <a:pt x="133671" y="63067"/>
                    <a:pt x="133671" y="63067"/>
                    <a:pt x="133671" y="38100"/>
                  </a:cubicBezTo>
                  <a:cubicBezTo>
                    <a:pt x="133671" y="38100"/>
                    <a:pt x="133671" y="38100"/>
                    <a:pt x="115186" y="38100"/>
                  </a:cubicBezTo>
                  <a:cubicBezTo>
                    <a:pt x="115186" y="38100"/>
                    <a:pt x="115186" y="38100"/>
                    <a:pt x="115186" y="63067"/>
                  </a:cubicBezTo>
                  <a:cubicBezTo>
                    <a:pt x="117826" y="65695"/>
                    <a:pt x="120467" y="70951"/>
                    <a:pt x="120467" y="74894"/>
                  </a:cubicBezTo>
                  <a:cubicBezTo>
                    <a:pt x="120467" y="84092"/>
                    <a:pt x="112545" y="90662"/>
                    <a:pt x="104623" y="90662"/>
                  </a:cubicBezTo>
                  <a:cubicBezTo>
                    <a:pt x="95380" y="90662"/>
                    <a:pt x="88778" y="84092"/>
                    <a:pt x="88778" y="74894"/>
                  </a:cubicBezTo>
                  <a:cubicBezTo>
                    <a:pt x="88778" y="70951"/>
                    <a:pt x="91419" y="65695"/>
                    <a:pt x="94060" y="63067"/>
                  </a:cubicBezTo>
                  <a:cubicBezTo>
                    <a:pt x="94060" y="63067"/>
                    <a:pt x="94060" y="63067"/>
                    <a:pt x="94060" y="38100"/>
                  </a:cubicBezTo>
                  <a:cubicBezTo>
                    <a:pt x="94060" y="38100"/>
                    <a:pt x="94060" y="38100"/>
                    <a:pt x="75574" y="38100"/>
                  </a:cubicBezTo>
                  <a:cubicBezTo>
                    <a:pt x="75574" y="38100"/>
                    <a:pt x="75574" y="38100"/>
                    <a:pt x="75574" y="63067"/>
                  </a:cubicBezTo>
                  <a:cubicBezTo>
                    <a:pt x="79535" y="65695"/>
                    <a:pt x="80856" y="70951"/>
                    <a:pt x="80856" y="74894"/>
                  </a:cubicBezTo>
                  <a:cubicBezTo>
                    <a:pt x="80856" y="84092"/>
                    <a:pt x="74254" y="90662"/>
                    <a:pt x="65011" y="90662"/>
                  </a:cubicBezTo>
                  <a:cubicBezTo>
                    <a:pt x="57089" y="90662"/>
                    <a:pt x="49167" y="84092"/>
                    <a:pt x="49167" y="74894"/>
                  </a:cubicBezTo>
                  <a:cubicBezTo>
                    <a:pt x="49167" y="70951"/>
                    <a:pt x="51808" y="65695"/>
                    <a:pt x="55769" y="63067"/>
                  </a:cubicBezTo>
                  <a:cubicBezTo>
                    <a:pt x="55769" y="63067"/>
                    <a:pt x="55769" y="63067"/>
                    <a:pt x="55769" y="38100"/>
                  </a:cubicBezTo>
                  <a:cubicBezTo>
                    <a:pt x="55769" y="38100"/>
                    <a:pt x="55769" y="38100"/>
                    <a:pt x="49167" y="38100"/>
                  </a:cubicBezTo>
                  <a:close/>
                  <a:moveTo>
                    <a:pt x="65315" y="4763"/>
                  </a:moveTo>
                  <a:cubicBezTo>
                    <a:pt x="63047" y="4763"/>
                    <a:pt x="61913" y="7437"/>
                    <a:pt x="61913" y="10110"/>
                  </a:cubicBezTo>
                  <a:lnTo>
                    <a:pt x="61913" y="75616"/>
                  </a:lnTo>
                  <a:cubicBezTo>
                    <a:pt x="61913" y="79626"/>
                    <a:pt x="63047" y="80963"/>
                    <a:pt x="65315" y="80963"/>
                  </a:cubicBezTo>
                  <a:cubicBezTo>
                    <a:pt x="68717" y="80963"/>
                    <a:pt x="69851" y="79626"/>
                    <a:pt x="69851" y="75616"/>
                  </a:cubicBezTo>
                  <a:cubicBezTo>
                    <a:pt x="69851" y="75616"/>
                    <a:pt x="69851" y="75616"/>
                    <a:pt x="69851" y="10110"/>
                  </a:cubicBezTo>
                  <a:cubicBezTo>
                    <a:pt x="69851" y="7437"/>
                    <a:pt x="68717" y="4763"/>
                    <a:pt x="65315" y="4763"/>
                  </a:cubicBezTo>
                  <a:close/>
                  <a:moveTo>
                    <a:pt x="104776" y="4763"/>
                  </a:moveTo>
                  <a:cubicBezTo>
                    <a:pt x="102394" y="4763"/>
                    <a:pt x="100013" y="7437"/>
                    <a:pt x="100013" y="10110"/>
                  </a:cubicBezTo>
                  <a:lnTo>
                    <a:pt x="100013" y="75616"/>
                  </a:lnTo>
                  <a:cubicBezTo>
                    <a:pt x="100013" y="79626"/>
                    <a:pt x="102394" y="80963"/>
                    <a:pt x="104776" y="80963"/>
                  </a:cubicBezTo>
                  <a:cubicBezTo>
                    <a:pt x="107157" y="80963"/>
                    <a:pt x="109538" y="79626"/>
                    <a:pt x="109538" y="75616"/>
                  </a:cubicBezTo>
                  <a:cubicBezTo>
                    <a:pt x="109538" y="75616"/>
                    <a:pt x="109538" y="75616"/>
                    <a:pt x="109538" y="10110"/>
                  </a:cubicBezTo>
                  <a:cubicBezTo>
                    <a:pt x="109538" y="7437"/>
                    <a:pt x="107157" y="4763"/>
                    <a:pt x="104776" y="4763"/>
                  </a:cubicBezTo>
                  <a:close/>
                  <a:moveTo>
                    <a:pt x="142876" y="4763"/>
                  </a:moveTo>
                  <a:cubicBezTo>
                    <a:pt x="140494" y="4763"/>
                    <a:pt x="138113" y="7437"/>
                    <a:pt x="138113" y="10110"/>
                  </a:cubicBezTo>
                  <a:lnTo>
                    <a:pt x="138113" y="75616"/>
                  </a:lnTo>
                  <a:cubicBezTo>
                    <a:pt x="138113" y="79626"/>
                    <a:pt x="140494" y="80963"/>
                    <a:pt x="142876" y="80963"/>
                  </a:cubicBezTo>
                  <a:cubicBezTo>
                    <a:pt x="145257" y="80963"/>
                    <a:pt x="147638" y="79626"/>
                    <a:pt x="147638" y="75616"/>
                  </a:cubicBezTo>
                  <a:cubicBezTo>
                    <a:pt x="147638" y="75616"/>
                    <a:pt x="147638" y="75616"/>
                    <a:pt x="147638" y="10110"/>
                  </a:cubicBezTo>
                  <a:cubicBezTo>
                    <a:pt x="147638" y="7437"/>
                    <a:pt x="145257" y="4763"/>
                    <a:pt x="142876" y="4763"/>
                  </a:cubicBezTo>
                  <a:close/>
                  <a:moveTo>
                    <a:pt x="182563" y="4763"/>
                  </a:moveTo>
                  <a:cubicBezTo>
                    <a:pt x="180181" y="4763"/>
                    <a:pt x="177800" y="7437"/>
                    <a:pt x="177800" y="10110"/>
                  </a:cubicBezTo>
                  <a:lnTo>
                    <a:pt x="177800" y="75616"/>
                  </a:lnTo>
                  <a:cubicBezTo>
                    <a:pt x="177800" y="79626"/>
                    <a:pt x="180181" y="80963"/>
                    <a:pt x="182563" y="80963"/>
                  </a:cubicBezTo>
                  <a:cubicBezTo>
                    <a:pt x="184944" y="80963"/>
                    <a:pt x="187325" y="79626"/>
                    <a:pt x="187325" y="75616"/>
                  </a:cubicBezTo>
                  <a:cubicBezTo>
                    <a:pt x="187325" y="75616"/>
                    <a:pt x="187325" y="75616"/>
                    <a:pt x="187325" y="10110"/>
                  </a:cubicBezTo>
                  <a:cubicBezTo>
                    <a:pt x="187325" y="7437"/>
                    <a:pt x="184944" y="4763"/>
                    <a:pt x="182563" y="4763"/>
                  </a:cubicBezTo>
                  <a:close/>
                  <a:moveTo>
                    <a:pt x="220663" y="4763"/>
                  </a:moveTo>
                  <a:cubicBezTo>
                    <a:pt x="218281" y="4763"/>
                    <a:pt x="215900" y="7437"/>
                    <a:pt x="215900" y="10110"/>
                  </a:cubicBezTo>
                  <a:lnTo>
                    <a:pt x="215900" y="75616"/>
                  </a:lnTo>
                  <a:cubicBezTo>
                    <a:pt x="215900" y="79626"/>
                    <a:pt x="218281" y="80963"/>
                    <a:pt x="220663" y="80963"/>
                  </a:cubicBezTo>
                  <a:cubicBezTo>
                    <a:pt x="223044" y="80963"/>
                    <a:pt x="225425" y="79626"/>
                    <a:pt x="225425" y="75616"/>
                  </a:cubicBezTo>
                  <a:cubicBezTo>
                    <a:pt x="225425" y="75616"/>
                    <a:pt x="225425" y="75616"/>
                    <a:pt x="225425" y="10110"/>
                  </a:cubicBezTo>
                  <a:cubicBezTo>
                    <a:pt x="225425" y="7437"/>
                    <a:pt x="223044" y="4763"/>
                    <a:pt x="220663" y="4763"/>
                  </a:cubicBezTo>
                  <a:close/>
                  <a:moveTo>
                    <a:pt x="260124" y="4763"/>
                  </a:moveTo>
                  <a:cubicBezTo>
                    <a:pt x="256722" y="4763"/>
                    <a:pt x="255588" y="7437"/>
                    <a:pt x="255588" y="10110"/>
                  </a:cubicBezTo>
                  <a:lnTo>
                    <a:pt x="255588" y="75616"/>
                  </a:lnTo>
                  <a:cubicBezTo>
                    <a:pt x="255588" y="79626"/>
                    <a:pt x="256722" y="80963"/>
                    <a:pt x="260124" y="80963"/>
                  </a:cubicBezTo>
                  <a:cubicBezTo>
                    <a:pt x="262392" y="80963"/>
                    <a:pt x="263526" y="79626"/>
                    <a:pt x="263526" y="75616"/>
                  </a:cubicBezTo>
                  <a:cubicBezTo>
                    <a:pt x="263526" y="75616"/>
                    <a:pt x="263526" y="75616"/>
                    <a:pt x="263526" y="10110"/>
                  </a:cubicBezTo>
                  <a:cubicBezTo>
                    <a:pt x="263526" y="7437"/>
                    <a:pt x="262392" y="4763"/>
                    <a:pt x="260124" y="4763"/>
                  </a:cubicBezTo>
                  <a:close/>
                  <a:moveTo>
                    <a:pt x="64823" y="0"/>
                  </a:moveTo>
                  <a:cubicBezTo>
                    <a:pt x="71438" y="0"/>
                    <a:pt x="75406" y="3944"/>
                    <a:pt x="75406" y="10517"/>
                  </a:cubicBezTo>
                  <a:cubicBezTo>
                    <a:pt x="75406" y="10517"/>
                    <a:pt x="75406" y="10517"/>
                    <a:pt x="75406" y="14461"/>
                  </a:cubicBezTo>
                  <a:cubicBezTo>
                    <a:pt x="75406" y="14461"/>
                    <a:pt x="75406" y="14461"/>
                    <a:pt x="93927" y="14461"/>
                  </a:cubicBezTo>
                  <a:cubicBezTo>
                    <a:pt x="93927" y="14461"/>
                    <a:pt x="93927" y="14461"/>
                    <a:pt x="93927" y="10517"/>
                  </a:cubicBezTo>
                  <a:cubicBezTo>
                    <a:pt x="93927" y="3944"/>
                    <a:pt x="99219" y="0"/>
                    <a:pt x="104511" y="0"/>
                  </a:cubicBezTo>
                  <a:cubicBezTo>
                    <a:pt x="109802" y="0"/>
                    <a:pt x="115094" y="3944"/>
                    <a:pt x="115094" y="10517"/>
                  </a:cubicBezTo>
                  <a:cubicBezTo>
                    <a:pt x="115094" y="10517"/>
                    <a:pt x="115094" y="10517"/>
                    <a:pt x="115094" y="14461"/>
                  </a:cubicBezTo>
                  <a:cubicBezTo>
                    <a:pt x="115094" y="14461"/>
                    <a:pt x="115094" y="14461"/>
                    <a:pt x="133615" y="14461"/>
                  </a:cubicBezTo>
                  <a:cubicBezTo>
                    <a:pt x="133615" y="14461"/>
                    <a:pt x="133615" y="14461"/>
                    <a:pt x="133615" y="10517"/>
                  </a:cubicBezTo>
                  <a:cubicBezTo>
                    <a:pt x="133615" y="3944"/>
                    <a:pt x="137584" y="0"/>
                    <a:pt x="142875" y="0"/>
                  </a:cubicBezTo>
                  <a:cubicBezTo>
                    <a:pt x="149490" y="0"/>
                    <a:pt x="153459" y="3944"/>
                    <a:pt x="153459" y="10517"/>
                  </a:cubicBezTo>
                  <a:cubicBezTo>
                    <a:pt x="153459" y="10517"/>
                    <a:pt x="153459" y="10517"/>
                    <a:pt x="153459" y="14461"/>
                  </a:cubicBezTo>
                  <a:cubicBezTo>
                    <a:pt x="153459" y="14461"/>
                    <a:pt x="153459" y="14461"/>
                    <a:pt x="171980" y="14461"/>
                  </a:cubicBezTo>
                  <a:cubicBezTo>
                    <a:pt x="171980" y="14461"/>
                    <a:pt x="171980" y="14461"/>
                    <a:pt x="171980" y="10517"/>
                  </a:cubicBezTo>
                  <a:cubicBezTo>
                    <a:pt x="171980" y="3944"/>
                    <a:pt x="175948" y="0"/>
                    <a:pt x="182563" y="0"/>
                  </a:cubicBezTo>
                  <a:cubicBezTo>
                    <a:pt x="187855" y="0"/>
                    <a:pt x="191823" y="3944"/>
                    <a:pt x="191823" y="10517"/>
                  </a:cubicBezTo>
                  <a:cubicBezTo>
                    <a:pt x="191823" y="10517"/>
                    <a:pt x="191823" y="10517"/>
                    <a:pt x="191823" y="14461"/>
                  </a:cubicBezTo>
                  <a:cubicBezTo>
                    <a:pt x="191823" y="14461"/>
                    <a:pt x="191823" y="14461"/>
                    <a:pt x="210344" y="14461"/>
                  </a:cubicBezTo>
                  <a:cubicBezTo>
                    <a:pt x="210344" y="14461"/>
                    <a:pt x="210344" y="14461"/>
                    <a:pt x="210344" y="10517"/>
                  </a:cubicBezTo>
                  <a:cubicBezTo>
                    <a:pt x="210344" y="3944"/>
                    <a:pt x="215636" y="0"/>
                    <a:pt x="220927" y="0"/>
                  </a:cubicBezTo>
                  <a:cubicBezTo>
                    <a:pt x="226219" y="0"/>
                    <a:pt x="231511" y="3944"/>
                    <a:pt x="231511" y="10517"/>
                  </a:cubicBezTo>
                  <a:cubicBezTo>
                    <a:pt x="231511" y="10517"/>
                    <a:pt x="231511" y="10517"/>
                    <a:pt x="231511" y="14461"/>
                  </a:cubicBezTo>
                  <a:cubicBezTo>
                    <a:pt x="231511" y="14461"/>
                    <a:pt x="231511" y="14461"/>
                    <a:pt x="250032" y="14461"/>
                  </a:cubicBezTo>
                  <a:cubicBezTo>
                    <a:pt x="250032" y="14461"/>
                    <a:pt x="250032" y="14461"/>
                    <a:pt x="250032" y="10517"/>
                  </a:cubicBezTo>
                  <a:cubicBezTo>
                    <a:pt x="250032" y="3944"/>
                    <a:pt x="254000" y="0"/>
                    <a:pt x="260615" y="0"/>
                  </a:cubicBezTo>
                  <a:cubicBezTo>
                    <a:pt x="265907" y="0"/>
                    <a:pt x="269875" y="3944"/>
                    <a:pt x="269875" y="10517"/>
                  </a:cubicBezTo>
                  <a:cubicBezTo>
                    <a:pt x="269875" y="10517"/>
                    <a:pt x="269875" y="10517"/>
                    <a:pt x="269875" y="14461"/>
                  </a:cubicBezTo>
                  <a:cubicBezTo>
                    <a:pt x="269875" y="14461"/>
                    <a:pt x="269875" y="14461"/>
                    <a:pt x="276490" y="14461"/>
                  </a:cubicBezTo>
                  <a:cubicBezTo>
                    <a:pt x="302948" y="14461"/>
                    <a:pt x="325438" y="35496"/>
                    <a:pt x="325438" y="61789"/>
                  </a:cubicBezTo>
                  <a:cubicBezTo>
                    <a:pt x="325438" y="61789"/>
                    <a:pt x="325438" y="61789"/>
                    <a:pt x="325438" y="289223"/>
                  </a:cubicBezTo>
                  <a:cubicBezTo>
                    <a:pt x="325438" y="315516"/>
                    <a:pt x="302948" y="336550"/>
                    <a:pt x="276490" y="336550"/>
                  </a:cubicBezTo>
                  <a:cubicBezTo>
                    <a:pt x="276490" y="336550"/>
                    <a:pt x="276490" y="336550"/>
                    <a:pt x="48948" y="336550"/>
                  </a:cubicBezTo>
                  <a:cubicBezTo>
                    <a:pt x="22490" y="336550"/>
                    <a:pt x="0" y="315516"/>
                    <a:pt x="0" y="289223"/>
                  </a:cubicBezTo>
                  <a:cubicBezTo>
                    <a:pt x="0" y="289223"/>
                    <a:pt x="0" y="289223"/>
                    <a:pt x="0" y="61789"/>
                  </a:cubicBezTo>
                  <a:cubicBezTo>
                    <a:pt x="0" y="35496"/>
                    <a:pt x="22490" y="14461"/>
                    <a:pt x="48948" y="14461"/>
                  </a:cubicBezTo>
                  <a:cubicBezTo>
                    <a:pt x="48948" y="14461"/>
                    <a:pt x="48948" y="14461"/>
                    <a:pt x="55563" y="14461"/>
                  </a:cubicBezTo>
                  <a:cubicBezTo>
                    <a:pt x="55563" y="14461"/>
                    <a:pt x="55563" y="14461"/>
                    <a:pt x="55563" y="10517"/>
                  </a:cubicBezTo>
                  <a:cubicBezTo>
                    <a:pt x="55563" y="3944"/>
                    <a:pt x="59531" y="0"/>
                    <a:pt x="64823" y="0"/>
                  </a:cubicBez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27"/>
            <p:cNvSpPr txBox="1"/>
            <p:nvPr/>
          </p:nvSpPr>
          <p:spPr>
            <a:xfrm>
              <a:off x="6583674" y="4756945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FAAD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时间：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TextBox 1"/>
          <p:cNvSpPr txBox="1"/>
          <p:nvPr/>
        </p:nvSpPr>
        <p:spPr>
          <a:xfrm>
            <a:off x="604021" y="2036432"/>
            <a:ext cx="8431853" cy="1015634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简约总结</a:t>
            </a:r>
            <a:r>
              <a:rPr lang="zh-CN" altLang="en-US" sz="60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60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0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60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4021" y="2967349"/>
            <a:ext cx="685341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8FAAD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LOREM IPSUM DOLOR SIT AMET, CONSECTETUR ADIPISICING ELIT</a:t>
            </a:r>
            <a:endParaRPr lang="zh-CN" altLang="en-US" sz="1400" dirty="0">
              <a:solidFill>
                <a:srgbClr val="8FAAD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e98d43a-3b24-4b77-a27d-57234d867f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589089" y="2604038"/>
            <a:ext cx="9013824" cy="2488128"/>
            <a:chOff x="1564184" y="3002929"/>
            <a:chExt cx="9063634" cy="2501875"/>
          </a:xfrm>
        </p:grpSpPr>
        <p:sp>
          <p:nvSpPr>
            <p:cNvPr id="5" name="ï$1ídè"/>
            <p:cNvSpPr txBox="1"/>
            <p:nvPr/>
          </p:nvSpPr>
          <p:spPr>
            <a:xfrm>
              <a:off x="2011110" y="4001189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标题文档</a:t>
              </a:r>
              <a:endPara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şḻíḍé"/>
            <p:cNvSpPr txBox="1"/>
            <p:nvPr/>
          </p:nvSpPr>
          <p:spPr>
            <a:xfrm>
              <a:off x="2011110" y="4303323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iṥḻíḍe"/>
            <p:cNvSpPr txBox="1"/>
            <p:nvPr/>
          </p:nvSpPr>
          <p:spPr>
            <a:xfrm>
              <a:off x="4222686" y="4001189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标题文档</a:t>
              </a:r>
              <a:endPara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şļiḑè"/>
            <p:cNvSpPr txBox="1"/>
            <p:nvPr/>
          </p:nvSpPr>
          <p:spPr>
            <a:xfrm>
              <a:off x="4222686" y="4303323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íšľidè"/>
            <p:cNvSpPr txBox="1"/>
            <p:nvPr/>
          </p:nvSpPr>
          <p:spPr>
            <a:xfrm>
              <a:off x="6425193" y="4001189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标题文档</a:t>
              </a:r>
              <a:endPara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ïşliḑe"/>
            <p:cNvSpPr txBox="1"/>
            <p:nvPr/>
          </p:nvSpPr>
          <p:spPr>
            <a:xfrm>
              <a:off x="6425193" y="4303323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ïşliḍè"/>
            <p:cNvSpPr txBox="1"/>
            <p:nvPr/>
          </p:nvSpPr>
          <p:spPr>
            <a:xfrm>
              <a:off x="8589514" y="4001189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标题文档</a:t>
              </a:r>
              <a:endPara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şḻíḓe"/>
            <p:cNvSpPr txBox="1"/>
            <p:nvPr/>
          </p:nvSpPr>
          <p:spPr>
            <a:xfrm>
              <a:off x="8589514" y="4303323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ïşľíḋé"/>
            <p:cNvSpPr/>
            <p:nvPr/>
          </p:nvSpPr>
          <p:spPr>
            <a:xfrm>
              <a:off x="1564184" y="3002929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" name="íS1iḓe"/>
            <p:cNvSpPr/>
            <p:nvPr/>
          </p:nvSpPr>
          <p:spPr>
            <a:xfrm>
              <a:off x="5940075" y="3002929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" name="íş1iḑé"/>
            <p:cNvSpPr/>
            <p:nvPr/>
          </p:nvSpPr>
          <p:spPr>
            <a:xfrm>
              <a:off x="8122564" y="4252290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rgbClr val="FBE5D7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îšḻidê"/>
            <p:cNvSpPr/>
            <p:nvPr/>
          </p:nvSpPr>
          <p:spPr>
            <a:xfrm>
              <a:off x="3752128" y="4252290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rgbClr val="F8D2BA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î$ľídê"/>
            <p:cNvSpPr/>
            <p:nvPr/>
          </p:nvSpPr>
          <p:spPr>
            <a:xfrm>
              <a:off x="9201057" y="3576984"/>
              <a:ext cx="348269" cy="348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500" y="52500"/>
                  </a:moveTo>
                  <a:lnTo>
                    <a:pt x="116250" y="52500"/>
                  </a:lnTo>
                  <a:cubicBezTo>
                    <a:pt x="115783" y="39372"/>
                    <a:pt x="110861" y="28088"/>
                    <a:pt x="101483" y="18633"/>
                  </a:cubicBezTo>
                  <a:cubicBezTo>
                    <a:pt x="92111" y="9183"/>
                    <a:pt x="80777" y="4216"/>
                    <a:pt x="67500" y="3750"/>
                  </a:cubicBezTo>
                  <a:cubicBezTo>
                    <a:pt x="67500" y="3750"/>
                    <a:pt x="67500" y="52500"/>
                    <a:pt x="67500" y="52500"/>
                  </a:cubicBezTo>
                  <a:close/>
                  <a:moveTo>
                    <a:pt x="63750" y="54377"/>
                  </a:moveTo>
                  <a:lnTo>
                    <a:pt x="63750" y="1872"/>
                  </a:lnTo>
                  <a:cubicBezTo>
                    <a:pt x="63750" y="627"/>
                    <a:pt x="64372" y="0"/>
                    <a:pt x="65627" y="0"/>
                  </a:cubicBezTo>
                  <a:cubicBezTo>
                    <a:pt x="80627" y="0"/>
                    <a:pt x="93433" y="5311"/>
                    <a:pt x="104061" y="15938"/>
                  </a:cubicBezTo>
                  <a:cubicBezTo>
                    <a:pt x="114688" y="26566"/>
                    <a:pt x="120000" y="39372"/>
                    <a:pt x="120000" y="54377"/>
                  </a:cubicBezTo>
                  <a:cubicBezTo>
                    <a:pt x="120000" y="55783"/>
                    <a:pt x="119372" y="56405"/>
                    <a:pt x="118122" y="56250"/>
                  </a:cubicBezTo>
                  <a:lnTo>
                    <a:pt x="65627" y="56250"/>
                  </a:lnTo>
                  <a:cubicBezTo>
                    <a:pt x="64372" y="56405"/>
                    <a:pt x="63750" y="55783"/>
                    <a:pt x="63750" y="54377"/>
                  </a:cubicBezTo>
                  <a:close/>
                  <a:moveTo>
                    <a:pt x="18283" y="101716"/>
                  </a:moveTo>
                  <a:cubicBezTo>
                    <a:pt x="27966" y="111411"/>
                    <a:pt x="40000" y="116250"/>
                    <a:pt x="54372" y="116250"/>
                  </a:cubicBezTo>
                  <a:cubicBezTo>
                    <a:pt x="67500" y="116250"/>
                    <a:pt x="79061" y="111411"/>
                    <a:pt x="89061" y="101716"/>
                  </a:cubicBezTo>
                  <a:cubicBezTo>
                    <a:pt x="99061" y="92033"/>
                    <a:pt x="104372" y="80627"/>
                    <a:pt x="105000" y="67500"/>
                  </a:cubicBezTo>
                  <a:lnTo>
                    <a:pt x="54372" y="67500"/>
                  </a:lnTo>
                  <a:cubicBezTo>
                    <a:pt x="53122" y="67655"/>
                    <a:pt x="52500" y="67033"/>
                    <a:pt x="52500" y="65627"/>
                  </a:cubicBezTo>
                  <a:lnTo>
                    <a:pt x="52500" y="15000"/>
                  </a:lnTo>
                  <a:cubicBezTo>
                    <a:pt x="38905" y="15466"/>
                    <a:pt x="27383" y="20627"/>
                    <a:pt x="17927" y="30466"/>
                  </a:cubicBezTo>
                  <a:cubicBezTo>
                    <a:pt x="8472" y="40311"/>
                    <a:pt x="3750" y="52033"/>
                    <a:pt x="3750" y="65627"/>
                  </a:cubicBezTo>
                  <a:cubicBezTo>
                    <a:pt x="3750" y="80000"/>
                    <a:pt x="8588" y="92033"/>
                    <a:pt x="18283" y="101716"/>
                  </a:cubicBezTo>
                  <a:close/>
                  <a:moveTo>
                    <a:pt x="92461" y="103711"/>
                  </a:moveTo>
                  <a:cubicBezTo>
                    <a:pt x="81600" y="114566"/>
                    <a:pt x="68905" y="120000"/>
                    <a:pt x="54372" y="120000"/>
                  </a:cubicBezTo>
                  <a:cubicBezTo>
                    <a:pt x="38905" y="120000"/>
                    <a:pt x="25977" y="114805"/>
                    <a:pt x="15583" y="104416"/>
                  </a:cubicBezTo>
                  <a:cubicBezTo>
                    <a:pt x="5194" y="94022"/>
                    <a:pt x="0" y="81094"/>
                    <a:pt x="0" y="65627"/>
                  </a:cubicBezTo>
                  <a:cubicBezTo>
                    <a:pt x="0" y="50627"/>
                    <a:pt x="5311" y="37816"/>
                    <a:pt x="15938" y="27188"/>
                  </a:cubicBezTo>
                  <a:cubicBezTo>
                    <a:pt x="26561" y="16561"/>
                    <a:pt x="39372" y="11250"/>
                    <a:pt x="54372" y="11250"/>
                  </a:cubicBezTo>
                  <a:cubicBezTo>
                    <a:pt x="55622" y="11250"/>
                    <a:pt x="56250" y="11877"/>
                    <a:pt x="56250" y="13122"/>
                  </a:cubicBezTo>
                  <a:lnTo>
                    <a:pt x="56250" y="63750"/>
                  </a:lnTo>
                  <a:lnTo>
                    <a:pt x="106877" y="63750"/>
                  </a:lnTo>
                  <a:cubicBezTo>
                    <a:pt x="108122" y="63750"/>
                    <a:pt x="108750" y="64377"/>
                    <a:pt x="108750" y="65627"/>
                  </a:cubicBezTo>
                  <a:cubicBezTo>
                    <a:pt x="108750" y="80155"/>
                    <a:pt x="103316" y="92855"/>
                    <a:pt x="92461" y="103711"/>
                  </a:cubicBezTo>
                  <a:close/>
                </a:path>
              </a:pathLst>
            </a:custGeom>
            <a:solidFill>
              <a:srgbClr val="F8D2BA"/>
            </a:solidFill>
            <a:ln w="19050">
              <a:solidFill>
                <a:srgbClr val="F8D2BA"/>
              </a:solidFill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iṣlîdê"/>
            <p:cNvSpPr/>
            <p:nvPr/>
          </p:nvSpPr>
          <p:spPr>
            <a:xfrm>
              <a:off x="2562811" y="3566083"/>
              <a:ext cx="457104" cy="348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44" y="56250"/>
                  </a:moveTo>
                  <a:lnTo>
                    <a:pt x="42855" y="56250"/>
                  </a:lnTo>
                  <a:lnTo>
                    <a:pt x="42855" y="69377"/>
                  </a:lnTo>
                  <a:cubicBezTo>
                    <a:pt x="42855" y="70627"/>
                    <a:pt x="43333" y="71250"/>
                    <a:pt x="44283" y="71250"/>
                  </a:cubicBezTo>
                  <a:lnTo>
                    <a:pt x="75716" y="71250"/>
                  </a:lnTo>
                  <a:cubicBezTo>
                    <a:pt x="76666" y="71250"/>
                    <a:pt x="77144" y="70627"/>
                    <a:pt x="77144" y="69377"/>
                  </a:cubicBezTo>
                  <a:cubicBezTo>
                    <a:pt x="77144" y="69377"/>
                    <a:pt x="77144" y="56250"/>
                    <a:pt x="77144" y="56250"/>
                  </a:cubicBezTo>
                  <a:close/>
                  <a:moveTo>
                    <a:pt x="75716" y="0"/>
                  </a:moveTo>
                  <a:cubicBezTo>
                    <a:pt x="76905" y="0"/>
                    <a:pt x="77916" y="550"/>
                    <a:pt x="78750" y="1638"/>
                  </a:cubicBezTo>
                  <a:cubicBezTo>
                    <a:pt x="79583" y="2733"/>
                    <a:pt x="80000" y="4066"/>
                    <a:pt x="80000" y="5622"/>
                  </a:cubicBezTo>
                  <a:lnTo>
                    <a:pt x="80000" y="20627"/>
                  </a:lnTo>
                  <a:cubicBezTo>
                    <a:pt x="80000" y="21877"/>
                    <a:pt x="79522" y="22500"/>
                    <a:pt x="78572" y="22500"/>
                  </a:cubicBezTo>
                  <a:cubicBezTo>
                    <a:pt x="77616" y="22500"/>
                    <a:pt x="77144" y="21877"/>
                    <a:pt x="77144" y="20627"/>
                  </a:cubicBezTo>
                  <a:lnTo>
                    <a:pt x="77144" y="5622"/>
                  </a:lnTo>
                  <a:cubicBezTo>
                    <a:pt x="77144" y="4377"/>
                    <a:pt x="76666" y="3750"/>
                    <a:pt x="75716" y="3750"/>
                  </a:cubicBezTo>
                  <a:lnTo>
                    <a:pt x="44283" y="3750"/>
                  </a:lnTo>
                  <a:cubicBezTo>
                    <a:pt x="43333" y="3750"/>
                    <a:pt x="42855" y="4377"/>
                    <a:pt x="42855" y="5622"/>
                  </a:cubicBezTo>
                  <a:lnTo>
                    <a:pt x="42855" y="20627"/>
                  </a:lnTo>
                  <a:cubicBezTo>
                    <a:pt x="42855" y="21877"/>
                    <a:pt x="42377" y="22500"/>
                    <a:pt x="41427" y="22500"/>
                  </a:cubicBezTo>
                  <a:cubicBezTo>
                    <a:pt x="40472" y="22500"/>
                    <a:pt x="40000" y="21877"/>
                    <a:pt x="40000" y="20627"/>
                  </a:cubicBezTo>
                  <a:lnTo>
                    <a:pt x="40000" y="5622"/>
                  </a:lnTo>
                  <a:cubicBezTo>
                    <a:pt x="40000" y="4066"/>
                    <a:pt x="40416" y="2733"/>
                    <a:pt x="41250" y="1638"/>
                  </a:cubicBezTo>
                  <a:cubicBezTo>
                    <a:pt x="42083" y="550"/>
                    <a:pt x="43094" y="0"/>
                    <a:pt x="44283" y="0"/>
                  </a:cubicBezTo>
                  <a:cubicBezTo>
                    <a:pt x="44283" y="0"/>
                    <a:pt x="75716" y="0"/>
                    <a:pt x="75716" y="0"/>
                  </a:cubicBezTo>
                  <a:close/>
                  <a:moveTo>
                    <a:pt x="117144" y="31872"/>
                  </a:moveTo>
                  <a:cubicBezTo>
                    <a:pt x="117144" y="30627"/>
                    <a:pt x="116666" y="30000"/>
                    <a:pt x="115716" y="30000"/>
                  </a:cubicBezTo>
                  <a:lnTo>
                    <a:pt x="4283" y="30000"/>
                  </a:lnTo>
                  <a:cubicBezTo>
                    <a:pt x="3333" y="30000"/>
                    <a:pt x="2855" y="30627"/>
                    <a:pt x="2855" y="31872"/>
                  </a:cubicBezTo>
                  <a:lnTo>
                    <a:pt x="2855" y="52500"/>
                  </a:lnTo>
                  <a:lnTo>
                    <a:pt x="117144" y="52500"/>
                  </a:lnTo>
                  <a:cubicBezTo>
                    <a:pt x="117144" y="52500"/>
                    <a:pt x="117144" y="31872"/>
                    <a:pt x="117144" y="31872"/>
                  </a:cubicBezTo>
                  <a:close/>
                  <a:moveTo>
                    <a:pt x="120000" y="65627"/>
                  </a:moveTo>
                  <a:lnTo>
                    <a:pt x="120000" y="114377"/>
                  </a:lnTo>
                  <a:cubicBezTo>
                    <a:pt x="120000" y="115933"/>
                    <a:pt x="119583" y="117266"/>
                    <a:pt x="118750" y="118361"/>
                  </a:cubicBezTo>
                  <a:cubicBezTo>
                    <a:pt x="117916" y="119450"/>
                    <a:pt x="116905" y="120000"/>
                    <a:pt x="115716" y="120000"/>
                  </a:cubicBezTo>
                  <a:lnTo>
                    <a:pt x="4283" y="120000"/>
                  </a:lnTo>
                  <a:cubicBezTo>
                    <a:pt x="3094" y="120000"/>
                    <a:pt x="2083" y="119450"/>
                    <a:pt x="1250" y="118361"/>
                  </a:cubicBezTo>
                  <a:cubicBezTo>
                    <a:pt x="416" y="117266"/>
                    <a:pt x="0" y="115933"/>
                    <a:pt x="0" y="114377"/>
                  </a:cubicBezTo>
                  <a:lnTo>
                    <a:pt x="0" y="65627"/>
                  </a:lnTo>
                  <a:cubicBezTo>
                    <a:pt x="0" y="64377"/>
                    <a:pt x="472" y="63750"/>
                    <a:pt x="1427" y="63750"/>
                  </a:cubicBezTo>
                  <a:cubicBezTo>
                    <a:pt x="2377" y="63750"/>
                    <a:pt x="2855" y="64377"/>
                    <a:pt x="2855" y="65627"/>
                  </a:cubicBezTo>
                  <a:lnTo>
                    <a:pt x="2855" y="114377"/>
                  </a:lnTo>
                  <a:cubicBezTo>
                    <a:pt x="2855" y="115622"/>
                    <a:pt x="3333" y="116250"/>
                    <a:pt x="4283" y="116250"/>
                  </a:cubicBezTo>
                  <a:lnTo>
                    <a:pt x="115716" y="116250"/>
                  </a:lnTo>
                  <a:cubicBezTo>
                    <a:pt x="116666" y="116250"/>
                    <a:pt x="117144" y="115622"/>
                    <a:pt x="117144" y="114377"/>
                  </a:cubicBezTo>
                  <a:lnTo>
                    <a:pt x="117144" y="65627"/>
                  </a:lnTo>
                  <a:cubicBezTo>
                    <a:pt x="117144" y="64377"/>
                    <a:pt x="117616" y="63750"/>
                    <a:pt x="118572" y="63750"/>
                  </a:cubicBezTo>
                  <a:cubicBezTo>
                    <a:pt x="119522" y="63750"/>
                    <a:pt x="120000" y="64377"/>
                    <a:pt x="120000" y="65627"/>
                  </a:cubicBezTo>
                  <a:close/>
                  <a:moveTo>
                    <a:pt x="118750" y="27888"/>
                  </a:moveTo>
                  <a:cubicBezTo>
                    <a:pt x="119583" y="28983"/>
                    <a:pt x="120000" y="30316"/>
                    <a:pt x="120000" y="31872"/>
                  </a:cubicBezTo>
                  <a:lnTo>
                    <a:pt x="120000" y="54377"/>
                  </a:lnTo>
                  <a:cubicBezTo>
                    <a:pt x="120000" y="55627"/>
                    <a:pt x="119522" y="56250"/>
                    <a:pt x="118572" y="56250"/>
                  </a:cubicBezTo>
                  <a:lnTo>
                    <a:pt x="80000" y="56250"/>
                  </a:lnTo>
                  <a:lnTo>
                    <a:pt x="80000" y="69377"/>
                  </a:lnTo>
                  <a:cubicBezTo>
                    <a:pt x="80000" y="70938"/>
                    <a:pt x="79583" y="72266"/>
                    <a:pt x="78750" y="73361"/>
                  </a:cubicBezTo>
                  <a:cubicBezTo>
                    <a:pt x="77916" y="74455"/>
                    <a:pt x="76905" y="75000"/>
                    <a:pt x="75716" y="75000"/>
                  </a:cubicBezTo>
                  <a:lnTo>
                    <a:pt x="44283" y="75000"/>
                  </a:lnTo>
                  <a:cubicBezTo>
                    <a:pt x="43094" y="75000"/>
                    <a:pt x="42083" y="74455"/>
                    <a:pt x="41250" y="73361"/>
                  </a:cubicBezTo>
                  <a:cubicBezTo>
                    <a:pt x="40416" y="72266"/>
                    <a:pt x="40000" y="70938"/>
                    <a:pt x="40000" y="69377"/>
                  </a:cubicBezTo>
                  <a:lnTo>
                    <a:pt x="40000" y="56250"/>
                  </a:lnTo>
                  <a:lnTo>
                    <a:pt x="1427" y="56250"/>
                  </a:lnTo>
                  <a:cubicBezTo>
                    <a:pt x="472" y="56250"/>
                    <a:pt x="0" y="55627"/>
                    <a:pt x="0" y="54377"/>
                  </a:cubicBezTo>
                  <a:lnTo>
                    <a:pt x="0" y="31872"/>
                  </a:lnTo>
                  <a:cubicBezTo>
                    <a:pt x="0" y="30316"/>
                    <a:pt x="416" y="28983"/>
                    <a:pt x="1250" y="27888"/>
                  </a:cubicBezTo>
                  <a:cubicBezTo>
                    <a:pt x="2083" y="26800"/>
                    <a:pt x="3094" y="26250"/>
                    <a:pt x="4283" y="26250"/>
                  </a:cubicBezTo>
                  <a:lnTo>
                    <a:pt x="115716" y="26250"/>
                  </a:lnTo>
                  <a:cubicBezTo>
                    <a:pt x="116905" y="26250"/>
                    <a:pt x="117916" y="26800"/>
                    <a:pt x="118750" y="27888"/>
                  </a:cubicBezTo>
                  <a:close/>
                </a:path>
              </a:pathLst>
            </a:custGeom>
            <a:solidFill>
              <a:srgbClr val="8FAADC"/>
            </a:solidFill>
            <a:ln w="25400">
              <a:solidFill>
                <a:srgbClr val="8FAADC"/>
              </a:solidFill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îśļiḍe"/>
            <p:cNvSpPr/>
            <p:nvPr/>
          </p:nvSpPr>
          <p:spPr>
            <a:xfrm>
              <a:off x="4820671" y="3579180"/>
              <a:ext cx="350900" cy="3520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23" y="109016"/>
                  </a:moveTo>
                  <a:cubicBezTo>
                    <a:pt x="116112" y="108079"/>
                    <a:pt x="116112" y="107148"/>
                    <a:pt x="115023" y="106211"/>
                  </a:cubicBezTo>
                  <a:lnTo>
                    <a:pt x="77499" y="68823"/>
                  </a:lnTo>
                  <a:cubicBezTo>
                    <a:pt x="76717" y="67886"/>
                    <a:pt x="76756" y="66988"/>
                    <a:pt x="77616" y="66135"/>
                  </a:cubicBezTo>
                  <a:cubicBezTo>
                    <a:pt x="78477" y="65277"/>
                    <a:pt x="79376" y="65238"/>
                    <a:pt x="80314" y="66018"/>
                  </a:cubicBezTo>
                  <a:lnTo>
                    <a:pt x="117838" y="103407"/>
                  </a:lnTo>
                  <a:cubicBezTo>
                    <a:pt x="118927" y="104656"/>
                    <a:pt x="119480" y="106055"/>
                    <a:pt x="119480" y="107616"/>
                  </a:cubicBezTo>
                  <a:cubicBezTo>
                    <a:pt x="119480" y="109172"/>
                    <a:pt x="118927" y="110577"/>
                    <a:pt x="117838" y="111820"/>
                  </a:cubicBezTo>
                  <a:lnTo>
                    <a:pt x="112442" y="117429"/>
                  </a:lnTo>
                  <a:cubicBezTo>
                    <a:pt x="111191" y="118516"/>
                    <a:pt x="109744" y="119063"/>
                    <a:pt x="108102" y="119063"/>
                  </a:cubicBezTo>
                  <a:cubicBezTo>
                    <a:pt x="106460" y="119063"/>
                    <a:pt x="105092" y="118516"/>
                    <a:pt x="104002" y="117429"/>
                  </a:cubicBezTo>
                  <a:lnTo>
                    <a:pt x="66244" y="80040"/>
                  </a:lnTo>
                  <a:cubicBezTo>
                    <a:pt x="65462" y="79104"/>
                    <a:pt x="65501" y="78206"/>
                    <a:pt x="66361" y="77347"/>
                  </a:cubicBezTo>
                  <a:cubicBezTo>
                    <a:pt x="67222" y="76494"/>
                    <a:pt x="68121" y="76455"/>
                    <a:pt x="69059" y="77236"/>
                  </a:cubicBezTo>
                  <a:lnTo>
                    <a:pt x="106577" y="114625"/>
                  </a:lnTo>
                  <a:cubicBezTo>
                    <a:pt x="107672" y="115712"/>
                    <a:pt x="108689" y="115712"/>
                    <a:pt x="109627" y="114625"/>
                  </a:cubicBezTo>
                  <a:cubicBezTo>
                    <a:pt x="109627" y="114625"/>
                    <a:pt x="115023" y="109016"/>
                    <a:pt x="115023" y="109016"/>
                  </a:cubicBezTo>
                  <a:close/>
                  <a:moveTo>
                    <a:pt x="18175" y="13202"/>
                  </a:moveTo>
                  <a:lnTo>
                    <a:pt x="9495" y="4555"/>
                  </a:lnTo>
                  <a:lnTo>
                    <a:pt x="4568" y="9461"/>
                  </a:lnTo>
                  <a:lnTo>
                    <a:pt x="13248" y="18108"/>
                  </a:lnTo>
                  <a:cubicBezTo>
                    <a:pt x="13248" y="18108"/>
                    <a:pt x="18175" y="13202"/>
                    <a:pt x="18175" y="13202"/>
                  </a:cubicBezTo>
                  <a:close/>
                  <a:moveTo>
                    <a:pt x="88994" y="19742"/>
                  </a:moveTo>
                  <a:cubicBezTo>
                    <a:pt x="88994" y="18187"/>
                    <a:pt x="89536" y="16787"/>
                    <a:pt x="90636" y="15538"/>
                  </a:cubicBezTo>
                  <a:lnTo>
                    <a:pt x="101891" y="4555"/>
                  </a:lnTo>
                  <a:cubicBezTo>
                    <a:pt x="94697" y="2375"/>
                    <a:pt x="88441" y="3936"/>
                    <a:pt x="83129" y="9227"/>
                  </a:cubicBezTo>
                  <a:cubicBezTo>
                    <a:pt x="80314" y="12031"/>
                    <a:pt x="78516" y="15499"/>
                    <a:pt x="77734" y="19625"/>
                  </a:cubicBezTo>
                  <a:cubicBezTo>
                    <a:pt x="76952" y="23756"/>
                    <a:pt x="77264" y="27615"/>
                    <a:pt x="78672" y="31194"/>
                  </a:cubicBezTo>
                  <a:cubicBezTo>
                    <a:pt x="78985" y="31975"/>
                    <a:pt x="78907" y="32677"/>
                    <a:pt x="78437" y="33302"/>
                  </a:cubicBezTo>
                  <a:lnTo>
                    <a:pt x="33412" y="78167"/>
                  </a:lnTo>
                  <a:cubicBezTo>
                    <a:pt x="32787" y="78791"/>
                    <a:pt x="32083" y="78870"/>
                    <a:pt x="31307" y="78401"/>
                  </a:cubicBezTo>
                  <a:cubicBezTo>
                    <a:pt x="29111" y="77465"/>
                    <a:pt x="26693" y="77002"/>
                    <a:pt x="24034" y="77002"/>
                  </a:cubicBezTo>
                  <a:cubicBezTo>
                    <a:pt x="18404" y="77002"/>
                    <a:pt x="13634" y="79026"/>
                    <a:pt x="9730" y="83073"/>
                  </a:cubicBezTo>
                  <a:cubicBezTo>
                    <a:pt x="4412" y="88220"/>
                    <a:pt x="2697" y="94291"/>
                    <a:pt x="4568" y="101305"/>
                  </a:cubicBezTo>
                  <a:lnTo>
                    <a:pt x="15594" y="90321"/>
                  </a:lnTo>
                  <a:cubicBezTo>
                    <a:pt x="16684" y="89234"/>
                    <a:pt x="18091" y="88649"/>
                    <a:pt x="19811" y="88565"/>
                  </a:cubicBezTo>
                  <a:cubicBezTo>
                    <a:pt x="21532" y="88493"/>
                    <a:pt x="22939" y="89000"/>
                    <a:pt x="24034" y="90087"/>
                  </a:cubicBezTo>
                  <a:lnTo>
                    <a:pt x="29664" y="95930"/>
                  </a:lnTo>
                  <a:cubicBezTo>
                    <a:pt x="30754" y="97179"/>
                    <a:pt x="31307" y="98579"/>
                    <a:pt x="31307" y="100134"/>
                  </a:cubicBezTo>
                  <a:cubicBezTo>
                    <a:pt x="31307" y="101695"/>
                    <a:pt x="30675" y="103095"/>
                    <a:pt x="29430" y="104344"/>
                  </a:cubicBezTo>
                  <a:lnTo>
                    <a:pt x="18404" y="115327"/>
                  </a:lnTo>
                  <a:cubicBezTo>
                    <a:pt x="21688" y="116414"/>
                    <a:pt x="25012" y="116532"/>
                    <a:pt x="28374" y="115679"/>
                  </a:cubicBezTo>
                  <a:cubicBezTo>
                    <a:pt x="31731" y="114820"/>
                    <a:pt x="34663" y="113142"/>
                    <a:pt x="37166" y="110650"/>
                  </a:cubicBezTo>
                  <a:cubicBezTo>
                    <a:pt x="39981" y="107845"/>
                    <a:pt x="41774" y="104383"/>
                    <a:pt x="42561" y="100251"/>
                  </a:cubicBezTo>
                  <a:cubicBezTo>
                    <a:pt x="43343" y="96126"/>
                    <a:pt x="43031" y="92273"/>
                    <a:pt x="41623" y="88682"/>
                  </a:cubicBezTo>
                  <a:cubicBezTo>
                    <a:pt x="41305" y="87907"/>
                    <a:pt x="41388" y="87205"/>
                    <a:pt x="41858" y="86580"/>
                  </a:cubicBezTo>
                  <a:lnTo>
                    <a:pt x="86883" y="41709"/>
                  </a:lnTo>
                  <a:cubicBezTo>
                    <a:pt x="87503" y="41247"/>
                    <a:pt x="88207" y="41168"/>
                    <a:pt x="88994" y="41481"/>
                  </a:cubicBezTo>
                  <a:cubicBezTo>
                    <a:pt x="91178" y="42412"/>
                    <a:pt x="93602" y="42880"/>
                    <a:pt x="96261" y="42880"/>
                  </a:cubicBezTo>
                  <a:cubicBezTo>
                    <a:pt x="101891" y="42880"/>
                    <a:pt x="106734" y="40934"/>
                    <a:pt x="110800" y="37037"/>
                  </a:cubicBezTo>
                  <a:cubicBezTo>
                    <a:pt x="115961" y="31746"/>
                    <a:pt x="117603" y="25585"/>
                    <a:pt x="115727" y="18577"/>
                  </a:cubicBezTo>
                  <a:lnTo>
                    <a:pt x="104706" y="29560"/>
                  </a:lnTo>
                  <a:cubicBezTo>
                    <a:pt x="103606" y="30653"/>
                    <a:pt x="102243" y="31194"/>
                    <a:pt x="100601" y="31194"/>
                  </a:cubicBezTo>
                  <a:cubicBezTo>
                    <a:pt x="98959" y="31194"/>
                    <a:pt x="97512" y="30653"/>
                    <a:pt x="96261" y="29560"/>
                  </a:cubicBezTo>
                  <a:lnTo>
                    <a:pt x="90636" y="23952"/>
                  </a:lnTo>
                  <a:cubicBezTo>
                    <a:pt x="89536" y="22708"/>
                    <a:pt x="88994" y="21303"/>
                    <a:pt x="88994" y="19742"/>
                  </a:cubicBezTo>
                  <a:close/>
                  <a:moveTo>
                    <a:pt x="93446" y="18343"/>
                  </a:moveTo>
                  <a:cubicBezTo>
                    <a:pt x="92351" y="19279"/>
                    <a:pt x="92351" y="20210"/>
                    <a:pt x="93446" y="21147"/>
                  </a:cubicBezTo>
                  <a:lnTo>
                    <a:pt x="99076" y="26756"/>
                  </a:lnTo>
                  <a:cubicBezTo>
                    <a:pt x="100014" y="27849"/>
                    <a:pt x="100953" y="27849"/>
                    <a:pt x="101891" y="26756"/>
                  </a:cubicBezTo>
                  <a:lnTo>
                    <a:pt x="115023" y="13670"/>
                  </a:lnTo>
                  <a:cubicBezTo>
                    <a:pt x="115492" y="13202"/>
                    <a:pt x="116078" y="13046"/>
                    <a:pt x="116782" y="13202"/>
                  </a:cubicBezTo>
                  <a:cubicBezTo>
                    <a:pt x="117486" y="13358"/>
                    <a:pt x="117911" y="13749"/>
                    <a:pt x="118072" y="14367"/>
                  </a:cubicBezTo>
                  <a:cubicBezTo>
                    <a:pt x="119944" y="18577"/>
                    <a:pt x="120452" y="22981"/>
                    <a:pt x="119597" y="27576"/>
                  </a:cubicBezTo>
                  <a:cubicBezTo>
                    <a:pt x="118732" y="32170"/>
                    <a:pt x="116665" y="36184"/>
                    <a:pt x="113381" y="39607"/>
                  </a:cubicBezTo>
                  <a:cubicBezTo>
                    <a:pt x="108689" y="44285"/>
                    <a:pt x="102980" y="46621"/>
                    <a:pt x="96261" y="46621"/>
                  </a:cubicBezTo>
                  <a:cubicBezTo>
                    <a:pt x="93602" y="46621"/>
                    <a:pt x="91100" y="46153"/>
                    <a:pt x="88760" y="45216"/>
                  </a:cubicBezTo>
                  <a:lnTo>
                    <a:pt x="45377" y="88448"/>
                  </a:lnTo>
                  <a:cubicBezTo>
                    <a:pt x="46935" y="92658"/>
                    <a:pt x="47209" y="97062"/>
                    <a:pt x="46198" y="101656"/>
                  </a:cubicBezTo>
                  <a:cubicBezTo>
                    <a:pt x="45175" y="106250"/>
                    <a:pt x="43031" y="110109"/>
                    <a:pt x="39746" y="113220"/>
                  </a:cubicBezTo>
                  <a:cubicBezTo>
                    <a:pt x="35367" y="117741"/>
                    <a:pt x="30134" y="120000"/>
                    <a:pt x="24034" y="120000"/>
                  </a:cubicBezTo>
                  <a:cubicBezTo>
                    <a:pt x="20750" y="120000"/>
                    <a:pt x="17544" y="119219"/>
                    <a:pt x="14421" y="117663"/>
                  </a:cubicBezTo>
                  <a:cubicBezTo>
                    <a:pt x="13796" y="117351"/>
                    <a:pt x="13399" y="116883"/>
                    <a:pt x="13248" y="116258"/>
                  </a:cubicBezTo>
                  <a:cubicBezTo>
                    <a:pt x="13092" y="115634"/>
                    <a:pt x="13248" y="115093"/>
                    <a:pt x="13718" y="114625"/>
                  </a:cubicBezTo>
                  <a:lnTo>
                    <a:pt x="26849" y="101539"/>
                  </a:lnTo>
                  <a:cubicBezTo>
                    <a:pt x="27788" y="100603"/>
                    <a:pt x="27788" y="99666"/>
                    <a:pt x="26849" y="98735"/>
                  </a:cubicBezTo>
                  <a:lnTo>
                    <a:pt x="21219" y="92658"/>
                  </a:lnTo>
                  <a:cubicBezTo>
                    <a:pt x="20281" y="91877"/>
                    <a:pt x="19342" y="91955"/>
                    <a:pt x="18404" y="92892"/>
                  </a:cubicBezTo>
                  <a:lnTo>
                    <a:pt x="5272" y="106211"/>
                  </a:lnTo>
                  <a:cubicBezTo>
                    <a:pt x="4803" y="106680"/>
                    <a:pt x="4217" y="106836"/>
                    <a:pt x="3518" y="106680"/>
                  </a:cubicBezTo>
                  <a:cubicBezTo>
                    <a:pt x="2815" y="106524"/>
                    <a:pt x="2379" y="106133"/>
                    <a:pt x="2228" y="105509"/>
                  </a:cubicBezTo>
                  <a:cubicBezTo>
                    <a:pt x="351" y="101305"/>
                    <a:pt x="-156" y="96906"/>
                    <a:pt x="703" y="92306"/>
                  </a:cubicBezTo>
                  <a:cubicBezTo>
                    <a:pt x="1558" y="87712"/>
                    <a:pt x="3636" y="83698"/>
                    <a:pt x="6914" y="80269"/>
                  </a:cubicBezTo>
                  <a:cubicBezTo>
                    <a:pt x="11606" y="75597"/>
                    <a:pt x="17309" y="73261"/>
                    <a:pt x="24034" y="73261"/>
                  </a:cubicBezTo>
                  <a:cubicBezTo>
                    <a:pt x="26693" y="73261"/>
                    <a:pt x="29195" y="73729"/>
                    <a:pt x="31541" y="74660"/>
                  </a:cubicBezTo>
                  <a:lnTo>
                    <a:pt x="74924" y="31428"/>
                  </a:lnTo>
                  <a:cubicBezTo>
                    <a:pt x="73355" y="27224"/>
                    <a:pt x="73081" y="22825"/>
                    <a:pt x="74103" y="18226"/>
                  </a:cubicBezTo>
                  <a:cubicBezTo>
                    <a:pt x="75114" y="13631"/>
                    <a:pt x="77264" y="9779"/>
                    <a:pt x="80549" y="6657"/>
                  </a:cubicBezTo>
                  <a:cubicBezTo>
                    <a:pt x="83833" y="3233"/>
                    <a:pt x="87821" y="1131"/>
                    <a:pt x="92507" y="351"/>
                  </a:cubicBezTo>
                  <a:cubicBezTo>
                    <a:pt x="97199" y="-429"/>
                    <a:pt x="101657" y="195"/>
                    <a:pt x="105874" y="2219"/>
                  </a:cubicBezTo>
                  <a:cubicBezTo>
                    <a:pt x="106499" y="2531"/>
                    <a:pt x="106890" y="2999"/>
                    <a:pt x="107047" y="3618"/>
                  </a:cubicBezTo>
                  <a:cubicBezTo>
                    <a:pt x="107203" y="4242"/>
                    <a:pt x="107047" y="4789"/>
                    <a:pt x="106577" y="5257"/>
                  </a:cubicBezTo>
                  <a:cubicBezTo>
                    <a:pt x="106577" y="5257"/>
                    <a:pt x="93446" y="18343"/>
                    <a:pt x="93446" y="18343"/>
                  </a:cubicBezTo>
                  <a:close/>
                  <a:moveTo>
                    <a:pt x="22157" y="14602"/>
                  </a:moveTo>
                  <a:lnTo>
                    <a:pt x="19577" y="16938"/>
                  </a:lnTo>
                  <a:lnTo>
                    <a:pt x="48421" y="45450"/>
                  </a:lnTo>
                  <a:cubicBezTo>
                    <a:pt x="49203" y="46387"/>
                    <a:pt x="49203" y="47318"/>
                    <a:pt x="48421" y="48255"/>
                  </a:cubicBezTo>
                  <a:cubicBezTo>
                    <a:pt x="47951" y="48567"/>
                    <a:pt x="47482" y="48723"/>
                    <a:pt x="47019" y="48723"/>
                  </a:cubicBezTo>
                  <a:cubicBezTo>
                    <a:pt x="46549" y="48723"/>
                    <a:pt x="46080" y="48567"/>
                    <a:pt x="45611" y="48255"/>
                  </a:cubicBezTo>
                  <a:lnTo>
                    <a:pt x="17002" y="19514"/>
                  </a:lnTo>
                  <a:lnTo>
                    <a:pt x="14656" y="22084"/>
                  </a:lnTo>
                  <a:cubicBezTo>
                    <a:pt x="14187" y="22396"/>
                    <a:pt x="13718" y="22547"/>
                    <a:pt x="13248" y="22547"/>
                  </a:cubicBezTo>
                  <a:cubicBezTo>
                    <a:pt x="12779" y="22547"/>
                    <a:pt x="12310" y="22396"/>
                    <a:pt x="11841" y="22084"/>
                  </a:cubicBezTo>
                  <a:lnTo>
                    <a:pt x="586" y="10866"/>
                  </a:lnTo>
                  <a:cubicBezTo>
                    <a:pt x="-195" y="9929"/>
                    <a:pt x="-195" y="8993"/>
                    <a:pt x="586" y="8062"/>
                  </a:cubicBezTo>
                  <a:lnTo>
                    <a:pt x="8087" y="579"/>
                  </a:lnTo>
                  <a:cubicBezTo>
                    <a:pt x="9026" y="-195"/>
                    <a:pt x="9964" y="-195"/>
                    <a:pt x="10902" y="579"/>
                  </a:cubicBezTo>
                  <a:lnTo>
                    <a:pt x="22157" y="11797"/>
                  </a:lnTo>
                  <a:cubicBezTo>
                    <a:pt x="22939" y="12734"/>
                    <a:pt x="22939" y="13670"/>
                    <a:pt x="22157" y="14602"/>
                  </a:cubicBezTo>
                  <a:close/>
                </a:path>
              </a:pathLst>
            </a:custGeom>
            <a:solidFill>
              <a:srgbClr val="F8D2BA"/>
            </a:solidFill>
            <a:ln w="22225">
              <a:solidFill>
                <a:srgbClr val="F8D2BA"/>
              </a:solidFill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iṧḷîḋé"/>
            <p:cNvSpPr/>
            <p:nvPr/>
          </p:nvSpPr>
          <p:spPr>
            <a:xfrm>
              <a:off x="7036372" y="3576936"/>
              <a:ext cx="307205" cy="3510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3" y="88122"/>
                  </a:moveTo>
                  <a:cubicBezTo>
                    <a:pt x="34283" y="86877"/>
                    <a:pt x="34994" y="86250"/>
                    <a:pt x="36427" y="86250"/>
                  </a:cubicBezTo>
                  <a:lnTo>
                    <a:pt x="83572" y="86250"/>
                  </a:lnTo>
                  <a:cubicBezTo>
                    <a:pt x="85000" y="86250"/>
                    <a:pt x="85716" y="86877"/>
                    <a:pt x="85716" y="88122"/>
                  </a:cubicBezTo>
                  <a:cubicBezTo>
                    <a:pt x="85716" y="89377"/>
                    <a:pt x="85000" y="90000"/>
                    <a:pt x="83572" y="90000"/>
                  </a:cubicBezTo>
                  <a:lnTo>
                    <a:pt x="36427" y="90000"/>
                  </a:lnTo>
                  <a:cubicBezTo>
                    <a:pt x="34994" y="90000"/>
                    <a:pt x="34283" y="89377"/>
                    <a:pt x="34283" y="88122"/>
                  </a:cubicBezTo>
                  <a:close/>
                  <a:moveTo>
                    <a:pt x="34283" y="73127"/>
                  </a:moveTo>
                  <a:cubicBezTo>
                    <a:pt x="34283" y="71877"/>
                    <a:pt x="34994" y="71250"/>
                    <a:pt x="36427" y="71250"/>
                  </a:cubicBezTo>
                  <a:lnTo>
                    <a:pt x="83572" y="71250"/>
                  </a:lnTo>
                  <a:cubicBezTo>
                    <a:pt x="85000" y="71250"/>
                    <a:pt x="85716" y="71877"/>
                    <a:pt x="85716" y="73127"/>
                  </a:cubicBezTo>
                  <a:cubicBezTo>
                    <a:pt x="85716" y="74377"/>
                    <a:pt x="85000" y="75000"/>
                    <a:pt x="83572" y="75000"/>
                  </a:cubicBezTo>
                  <a:lnTo>
                    <a:pt x="36427" y="75000"/>
                  </a:lnTo>
                  <a:cubicBezTo>
                    <a:pt x="34994" y="75000"/>
                    <a:pt x="34283" y="74377"/>
                    <a:pt x="34283" y="73127"/>
                  </a:cubicBezTo>
                  <a:close/>
                  <a:moveTo>
                    <a:pt x="34283" y="58127"/>
                  </a:moveTo>
                  <a:cubicBezTo>
                    <a:pt x="34283" y="56877"/>
                    <a:pt x="34994" y="56250"/>
                    <a:pt x="36427" y="56250"/>
                  </a:cubicBezTo>
                  <a:lnTo>
                    <a:pt x="83572" y="56250"/>
                  </a:lnTo>
                  <a:cubicBezTo>
                    <a:pt x="85000" y="56250"/>
                    <a:pt x="85716" y="56877"/>
                    <a:pt x="85716" y="58127"/>
                  </a:cubicBezTo>
                  <a:cubicBezTo>
                    <a:pt x="85716" y="59377"/>
                    <a:pt x="85000" y="60000"/>
                    <a:pt x="83572" y="60000"/>
                  </a:cubicBezTo>
                  <a:lnTo>
                    <a:pt x="36427" y="60000"/>
                  </a:lnTo>
                  <a:cubicBezTo>
                    <a:pt x="34994" y="60000"/>
                    <a:pt x="34283" y="59377"/>
                    <a:pt x="34283" y="58127"/>
                  </a:cubicBezTo>
                  <a:close/>
                  <a:moveTo>
                    <a:pt x="34283" y="43127"/>
                  </a:moveTo>
                  <a:cubicBezTo>
                    <a:pt x="34283" y="41877"/>
                    <a:pt x="34994" y="41250"/>
                    <a:pt x="36427" y="41250"/>
                  </a:cubicBezTo>
                  <a:lnTo>
                    <a:pt x="83572" y="41250"/>
                  </a:lnTo>
                  <a:cubicBezTo>
                    <a:pt x="85000" y="41250"/>
                    <a:pt x="85716" y="41877"/>
                    <a:pt x="85716" y="43127"/>
                  </a:cubicBezTo>
                  <a:cubicBezTo>
                    <a:pt x="85716" y="44377"/>
                    <a:pt x="85000" y="45000"/>
                    <a:pt x="83572" y="45000"/>
                  </a:cubicBezTo>
                  <a:lnTo>
                    <a:pt x="36427" y="45000"/>
                  </a:lnTo>
                  <a:cubicBezTo>
                    <a:pt x="34994" y="45000"/>
                    <a:pt x="34283" y="44377"/>
                    <a:pt x="34283" y="43127"/>
                  </a:cubicBezTo>
                  <a:close/>
                  <a:moveTo>
                    <a:pt x="34283" y="18750"/>
                  </a:moveTo>
                  <a:cubicBezTo>
                    <a:pt x="34283" y="21250"/>
                    <a:pt x="35711" y="22500"/>
                    <a:pt x="38572" y="22500"/>
                  </a:cubicBezTo>
                  <a:lnTo>
                    <a:pt x="81427" y="22500"/>
                  </a:lnTo>
                  <a:cubicBezTo>
                    <a:pt x="84283" y="22500"/>
                    <a:pt x="85716" y="21250"/>
                    <a:pt x="85716" y="18750"/>
                  </a:cubicBezTo>
                  <a:lnTo>
                    <a:pt x="85716" y="3750"/>
                  </a:lnTo>
                  <a:lnTo>
                    <a:pt x="34283" y="3750"/>
                  </a:lnTo>
                  <a:cubicBezTo>
                    <a:pt x="34283" y="3750"/>
                    <a:pt x="34283" y="18750"/>
                    <a:pt x="34283" y="18750"/>
                  </a:cubicBezTo>
                  <a:close/>
                  <a:moveTo>
                    <a:pt x="32277" y="24255"/>
                  </a:moveTo>
                  <a:cubicBezTo>
                    <a:pt x="30755" y="22933"/>
                    <a:pt x="30000" y="21094"/>
                    <a:pt x="30000" y="18750"/>
                  </a:cubicBezTo>
                  <a:lnTo>
                    <a:pt x="30000" y="1872"/>
                  </a:lnTo>
                  <a:cubicBezTo>
                    <a:pt x="30000" y="627"/>
                    <a:pt x="30711" y="0"/>
                    <a:pt x="32144" y="0"/>
                  </a:cubicBezTo>
                  <a:lnTo>
                    <a:pt x="87855" y="0"/>
                  </a:lnTo>
                  <a:cubicBezTo>
                    <a:pt x="89283" y="0"/>
                    <a:pt x="90000" y="627"/>
                    <a:pt x="90000" y="1872"/>
                  </a:cubicBezTo>
                  <a:lnTo>
                    <a:pt x="90000" y="18750"/>
                  </a:lnTo>
                  <a:cubicBezTo>
                    <a:pt x="90000" y="21094"/>
                    <a:pt x="89238" y="22933"/>
                    <a:pt x="87722" y="24255"/>
                  </a:cubicBezTo>
                  <a:cubicBezTo>
                    <a:pt x="86205" y="25588"/>
                    <a:pt x="84105" y="26250"/>
                    <a:pt x="81427" y="26250"/>
                  </a:cubicBezTo>
                  <a:lnTo>
                    <a:pt x="38572" y="26250"/>
                  </a:lnTo>
                  <a:cubicBezTo>
                    <a:pt x="35894" y="26250"/>
                    <a:pt x="33794" y="25588"/>
                    <a:pt x="32277" y="24255"/>
                  </a:cubicBezTo>
                  <a:close/>
                  <a:moveTo>
                    <a:pt x="17144" y="18750"/>
                  </a:moveTo>
                  <a:lnTo>
                    <a:pt x="17144" y="105000"/>
                  </a:lnTo>
                  <a:lnTo>
                    <a:pt x="102855" y="105000"/>
                  </a:lnTo>
                  <a:lnTo>
                    <a:pt x="102855" y="18750"/>
                  </a:lnTo>
                  <a:lnTo>
                    <a:pt x="96427" y="18750"/>
                  </a:lnTo>
                  <a:cubicBezTo>
                    <a:pt x="95000" y="18750"/>
                    <a:pt x="94283" y="18127"/>
                    <a:pt x="94283" y="16872"/>
                  </a:cubicBezTo>
                  <a:cubicBezTo>
                    <a:pt x="94283" y="15627"/>
                    <a:pt x="95000" y="15000"/>
                    <a:pt x="96427" y="15000"/>
                  </a:cubicBezTo>
                  <a:lnTo>
                    <a:pt x="105000" y="15000"/>
                  </a:lnTo>
                  <a:cubicBezTo>
                    <a:pt x="106427" y="15000"/>
                    <a:pt x="107144" y="15627"/>
                    <a:pt x="107144" y="16872"/>
                  </a:cubicBezTo>
                  <a:lnTo>
                    <a:pt x="107144" y="106872"/>
                  </a:lnTo>
                  <a:cubicBezTo>
                    <a:pt x="107144" y="108127"/>
                    <a:pt x="106427" y="108750"/>
                    <a:pt x="105000" y="108750"/>
                  </a:cubicBezTo>
                  <a:lnTo>
                    <a:pt x="15000" y="108750"/>
                  </a:lnTo>
                  <a:cubicBezTo>
                    <a:pt x="13566" y="108750"/>
                    <a:pt x="12855" y="108127"/>
                    <a:pt x="12855" y="106872"/>
                  </a:cubicBezTo>
                  <a:lnTo>
                    <a:pt x="12855" y="16872"/>
                  </a:lnTo>
                  <a:cubicBezTo>
                    <a:pt x="12855" y="15627"/>
                    <a:pt x="13566" y="15000"/>
                    <a:pt x="15000" y="15000"/>
                  </a:cubicBezTo>
                  <a:lnTo>
                    <a:pt x="23572" y="15000"/>
                  </a:lnTo>
                  <a:cubicBezTo>
                    <a:pt x="25000" y="15000"/>
                    <a:pt x="25716" y="15627"/>
                    <a:pt x="25716" y="16872"/>
                  </a:cubicBezTo>
                  <a:cubicBezTo>
                    <a:pt x="25716" y="18127"/>
                    <a:pt x="25000" y="18750"/>
                    <a:pt x="23572" y="18750"/>
                  </a:cubicBezTo>
                  <a:cubicBezTo>
                    <a:pt x="23572" y="18750"/>
                    <a:pt x="17144" y="18750"/>
                    <a:pt x="17144" y="18750"/>
                  </a:cubicBezTo>
                  <a:close/>
                  <a:moveTo>
                    <a:pt x="1872" y="118361"/>
                  </a:moveTo>
                  <a:cubicBezTo>
                    <a:pt x="622" y="117266"/>
                    <a:pt x="0" y="115933"/>
                    <a:pt x="0" y="114377"/>
                  </a:cubicBezTo>
                  <a:lnTo>
                    <a:pt x="0" y="9372"/>
                  </a:lnTo>
                  <a:cubicBezTo>
                    <a:pt x="0" y="7816"/>
                    <a:pt x="622" y="6483"/>
                    <a:pt x="1872" y="5388"/>
                  </a:cubicBezTo>
                  <a:cubicBezTo>
                    <a:pt x="3122" y="4300"/>
                    <a:pt x="4638" y="3750"/>
                    <a:pt x="6427" y="3750"/>
                  </a:cubicBezTo>
                  <a:lnTo>
                    <a:pt x="23572" y="3750"/>
                  </a:lnTo>
                  <a:cubicBezTo>
                    <a:pt x="25000" y="3750"/>
                    <a:pt x="25716" y="4377"/>
                    <a:pt x="25716" y="5622"/>
                  </a:cubicBezTo>
                  <a:cubicBezTo>
                    <a:pt x="25716" y="6877"/>
                    <a:pt x="25000" y="7500"/>
                    <a:pt x="23572" y="7500"/>
                  </a:cubicBezTo>
                  <a:lnTo>
                    <a:pt x="6427" y="7500"/>
                  </a:lnTo>
                  <a:cubicBezTo>
                    <a:pt x="4994" y="7500"/>
                    <a:pt x="4283" y="8127"/>
                    <a:pt x="4283" y="9372"/>
                  </a:cubicBezTo>
                  <a:lnTo>
                    <a:pt x="4283" y="114377"/>
                  </a:lnTo>
                  <a:cubicBezTo>
                    <a:pt x="4283" y="115622"/>
                    <a:pt x="4994" y="116250"/>
                    <a:pt x="6427" y="116250"/>
                  </a:cubicBezTo>
                  <a:lnTo>
                    <a:pt x="113572" y="116250"/>
                  </a:lnTo>
                  <a:cubicBezTo>
                    <a:pt x="115000" y="116250"/>
                    <a:pt x="115716" y="115622"/>
                    <a:pt x="115716" y="114377"/>
                  </a:cubicBezTo>
                  <a:lnTo>
                    <a:pt x="115716" y="9372"/>
                  </a:lnTo>
                  <a:cubicBezTo>
                    <a:pt x="115716" y="8127"/>
                    <a:pt x="115000" y="7500"/>
                    <a:pt x="113572" y="7500"/>
                  </a:cubicBezTo>
                  <a:lnTo>
                    <a:pt x="96427" y="7500"/>
                  </a:lnTo>
                  <a:cubicBezTo>
                    <a:pt x="95000" y="7500"/>
                    <a:pt x="94283" y="6877"/>
                    <a:pt x="94283" y="5622"/>
                  </a:cubicBezTo>
                  <a:cubicBezTo>
                    <a:pt x="94283" y="4377"/>
                    <a:pt x="95000" y="3750"/>
                    <a:pt x="96427" y="3750"/>
                  </a:cubicBezTo>
                  <a:lnTo>
                    <a:pt x="113572" y="3750"/>
                  </a:lnTo>
                  <a:cubicBezTo>
                    <a:pt x="115355" y="3750"/>
                    <a:pt x="116872" y="4300"/>
                    <a:pt x="118127" y="5388"/>
                  </a:cubicBezTo>
                  <a:cubicBezTo>
                    <a:pt x="119372" y="6483"/>
                    <a:pt x="120000" y="7816"/>
                    <a:pt x="120000" y="9372"/>
                  </a:cubicBezTo>
                  <a:lnTo>
                    <a:pt x="120000" y="114377"/>
                  </a:lnTo>
                  <a:cubicBezTo>
                    <a:pt x="120000" y="115933"/>
                    <a:pt x="119372" y="117266"/>
                    <a:pt x="118127" y="118361"/>
                  </a:cubicBezTo>
                  <a:cubicBezTo>
                    <a:pt x="116872" y="119450"/>
                    <a:pt x="115355" y="120000"/>
                    <a:pt x="113572" y="120000"/>
                  </a:cubicBezTo>
                  <a:lnTo>
                    <a:pt x="6427" y="120000"/>
                  </a:lnTo>
                  <a:cubicBezTo>
                    <a:pt x="4638" y="120000"/>
                    <a:pt x="3122" y="119450"/>
                    <a:pt x="1872" y="118361"/>
                  </a:cubicBezTo>
                  <a:close/>
                </a:path>
              </a:pathLst>
            </a:custGeom>
            <a:solidFill>
              <a:srgbClr val="8FAADC"/>
            </a:solidFill>
            <a:ln w="15875">
              <a:solidFill>
                <a:srgbClr val="8FAADC"/>
              </a:solidFill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25" name="文本框 1"/>
          <p:cNvSpPr txBox="1"/>
          <p:nvPr/>
        </p:nvSpPr>
        <p:spPr>
          <a:xfrm>
            <a:off x="755185" y="1389914"/>
            <a:ext cx="103247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50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ïṣḻíḋè"/>
          <p:cNvSpPr/>
          <p:nvPr/>
        </p:nvSpPr>
        <p:spPr>
          <a:xfrm>
            <a:off x="1209060" y="3091711"/>
            <a:ext cx="1782842" cy="1782842"/>
          </a:xfrm>
          <a:prstGeom prst="ellipse">
            <a:avLst/>
          </a:prstGeom>
          <a:solidFill>
            <a:srgbClr val="F8D2B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5" name="ïṣḻíḋè"/>
          <p:cNvSpPr/>
          <p:nvPr/>
        </p:nvSpPr>
        <p:spPr>
          <a:xfrm>
            <a:off x="2273766" y="3091711"/>
            <a:ext cx="1782842" cy="1782842"/>
          </a:xfrm>
          <a:prstGeom prst="ellipse">
            <a:avLst/>
          </a:prstGeom>
          <a:solidFill>
            <a:srgbClr val="8FAAD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41" name="îŝľïḓe"/>
          <p:cNvSpPr/>
          <p:nvPr/>
        </p:nvSpPr>
        <p:spPr>
          <a:xfrm>
            <a:off x="6279970" y="2261209"/>
            <a:ext cx="865884" cy="865884"/>
          </a:xfrm>
          <a:prstGeom prst="ellipse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39" name="îŝľïḓe"/>
          <p:cNvSpPr/>
          <p:nvPr/>
        </p:nvSpPr>
        <p:spPr>
          <a:xfrm>
            <a:off x="6279970" y="3653869"/>
            <a:ext cx="865884" cy="865884"/>
          </a:xfrm>
          <a:prstGeom prst="ellipse">
            <a:avLst/>
          </a:prstGeom>
          <a:solidFill>
            <a:srgbClr val="F8D2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iśļíde"/>
          <p:cNvGrpSpPr/>
          <p:nvPr/>
        </p:nvGrpSpPr>
        <p:grpSpPr>
          <a:xfrm>
            <a:off x="6279970" y="5046529"/>
            <a:ext cx="865884" cy="865884"/>
            <a:chOff x="1363763" y="1653267"/>
            <a:chExt cx="489858" cy="489858"/>
          </a:xfrm>
        </p:grpSpPr>
        <p:sp>
          <p:nvSpPr>
            <p:cNvPr id="37" name="îŝľïḓe"/>
            <p:cNvSpPr/>
            <p:nvPr/>
          </p:nvSpPr>
          <p:spPr>
            <a:xfrm>
              <a:off x="1363763" y="1653267"/>
              <a:ext cx="489858" cy="489858"/>
            </a:xfrm>
            <a:prstGeom prst="ellipse">
              <a:avLst/>
            </a:prstGeom>
            <a:solidFill>
              <a:srgbClr val="CDDA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38" name="iSļiḋè"/>
            <p:cNvSpPr/>
            <p:nvPr/>
          </p:nvSpPr>
          <p:spPr bwMode="auto">
            <a:xfrm>
              <a:off x="1518705" y="1804342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cxnSp>
        <p:nvCxnSpPr>
          <p:cNvPr id="11" name="连接符: 肘形 28"/>
          <p:cNvCxnSpPr>
            <a:endCxn id="41" idx="2"/>
          </p:cNvCxnSpPr>
          <p:nvPr/>
        </p:nvCxnSpPr>
        <p:spPr>
          <a:xfrm rot="5400000" flipH="1" flipV="1">
            <a:off x="5252468" y="3059308"/>
            <a:ext cx="1392659" cy="662346"/>
          </a:xfrm>
          <a:prstGeom prst="bentConnector2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/>
          <p:cNvCxnSpPr>
            <a:endCxn id="37" idx="2"/>
          </p:cNvCxnSpPr>
          <p:nvPr/>
        </p:nvCxnSpPr>
        <p:spPr>
          <a:xfrm rot="16200000" flipH="1">
            <a:off x="5252468" y="4451968"/>
            <a:ext cx="1392659" cy="662346"/>
          </a:xfrm>
          <a:prstGeom prst="bentConnector2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39" idx="2"/>
          </p:cNvCxnSpPr>
          <p:nvPr/>
        </p:nvCxnSpPr>
        <p:spPr>
          <a:xfrm>
            <a:off x="5130800" y="4086810"/>
            <a:ext cx="1149170" cy="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"/>
          <p:cNvSpPr txBox="1"/>
          <p:nvPr/>
        </p:nvSpPr>
        <p:spPr>
          <a:xfrm>
            <a:off x="755185" y="1389914"/>
            <a:ext cx="103247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44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45" name="矩形 44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ïṣḻíḋè"/>
          <p:cNvSpPr/>
          <p:nvPr/>
        </p:nvSpPr>
        <p:spPr>
          <a:xfrm>
            <a:off x="3389359" y="3160814"/>
            <a:ext cx="1782842" cy="1782842"/>
          </a:xfrm>
          <a:prstGeom prst="ellipse">
            <a:avLst/>
          </a:prstGeom>
          <a:solidFill>
            <a:srgbClr val="CDDAE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59" name="íŝļiḋe"/>
          <p:cNvSpPr/>
          <p:nvPr/>
        </p:nvSpPr>
        <p:spPr bwMode="auto">
          <a:xfrm>
            <a:off x="7282510" y="2510243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íŝliḍe"/>
          <p:cNvSpPr txBox="1"/>
          <p:nvPr/>
        </p:nvSpPr>
        <p:spPr bwMode="auto">
          <a:xfrm>
            <a:off x="7285115" y="2147783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3849" y="3913691"/>
            <a:ext cx="346239" cy="34623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1191" y="2522368"/>
            <a:ext cx="283442" cy="343566"/>
          </a:xfrm>
          <a:prstGeom prst="rect">
            <a:avLst/>
          </a:prstGeom>
        </p:spPr>
      </p:pic>
      <p:sp>
        <p:nvSpPr>
          <p:cNvPr id="63" name="íŝļiḋe"/>
          <p:cNvSpPr/>
          <p:nvPr/>
        </p:nvSpPr>
        <p:spPr bwMode="auto">
          <a:xfrm>
            <a:off x="7282510" y="3975084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íŝliḍe"/>
          <p:cNvSpPr txBox="1"/>
          <p:nvPr/>
        </p:nvSpPr>
        <p:spPr bwMode="auto">
          <a:xfrm>
            <a:off x="7285115" y="3612624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íŝļiḋe"/>
          <p:cNvSpPr/>
          <p:nvPr/>
        </p:nvSpPr>
        <p:spPr bwMode="auto">
          <a:xfrm>
            <a:off x="7282510" y="5383589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íŝliḍe"/>
          <p:cNvSpPr txBox="1"/>
          <p:nvPr/>
        </p:nvSpPr>
        <p:spPr bwMode="auto">
          <a:xfrm>
            <a:off x="7285115" y="5021129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íŝliḍe"/>
          <p:cNvSpPr txBox="1"/>
          <p:nvPr/>
        </p:nvSpPr>
        <p:spPr bwMode="auto">
          <a:xfrm>
            <a:off x="3697748" y="3762229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íŝliḍe"/>
          <p:cNvSpPr txBox="1"/>
          <p:nvPr/>
        </p:nvSpPr>
        <p:spPr bwMode="auto">
          <a:xfrm>
            <a:off x="2330735" y="3762229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íŝliḍe"/>
          <p:cNvSpPr txBox="1"/>
          <p:nvPr/>
        </p:nvSpPr>
        <p:spPr bwMode="auto">
          <a:xfrm>
            <a:off x="1237062" y="3762229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1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ïŝliḍé"/>
          <p:cNvGrpSpPr/>
          <p:nvPr/>
        </p:nvGrpSpPr>
        <p:grpSpPr>
          <a:xfrm>
            <a:off x="4921518" y="2846449"/>
            <a:ext cx="2349942" cy="2506913"/>
            <a:chOff x="7041000" y="1424253"/>
            <a:chExt cx="4151293" cy="4428595"/>
          </a:xfrm>
        </p:grpSpPr>
        <p:sp>
          <p:nvSpPr>
            <p:cNvPr id="16" name="isļíḓê"/>
            <p:cNvSpPr/>
            <p:nvPr/>
          </p:nvSpPr>
          <p:spPr bwMode="auto">
            <a:xfrm>
              <a:off x="7649834" y="2400933"/>
              <a:ext cx="560986" cy="346827"/>
            </a:xfrm>
            <a:custGeom>
              <a:avLst/>
              <a:gdLst>
                <a:gd name="T0" fmla="*/ 73 w 85"/>
                <a:gd name="T1" fmla="*/ 48 h 53"/>
                <a:gd name="T2" fmla="*/ 52 w 85"/>
                <a:gd name="T3" fmla="*/ 15 h 53"/>
                <a:gd name="T4" fmla="*/ 0 w 85"/>
                <a:gd name="T5" fmla="*/ 0 h 53"/>
                <a:gd name="T6" fmla="*/ 27 w 85"/>
                <a:gd name="T7" fmla="*/ 38 h 53"/>
                <a:gd name="T8" fmla="*/ 54 w 85"/>
                <a:gd name="T9" fmla="*/ 45 h 53"/>
                <a:gd name="T10" fmla="*/ 85 w 85"/>
                <a:gd name="T11" fmla="*/ 53 h 53"/>
                <a:gd name="T12" fmla="*/ 73 w 85"/>
                <a:gd name="T13" fmla="*/ 48 h 53"/>
                <a:gd name="T14" fmla="*/ 73 w 85"/>
                <a:gd name="T15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53">
                  <a:moveTo>
                    <a:pt x="73" y="48"/>
                  </a:moveTo>
                  <a:cubicBezTo>
                    <a:pt x="62" y="41"/>
                    <a:pt x="55" y="28"/>
                    <a:pt x="52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6"/>
                    <a:pt x="12" y="31"/>
                    <a:pt x="27" y="38"/>
                  </a:cubicBezTo>
                  <a:cubicBezTo>
                    <a:pt x="36" y="41"/>
                    <a:pt x="45" y="43"/>
                    <a:pt x="54" y="45"/>
                  </a:cubicBezTo>
                  <a:cubicBezTo>
                    <a:pt x="64" y="48"/>
                    <a:pt x="74" y="51"/>
                    <a:pt x="85" y="53"/>
                  </a:cubicBezTo>
                  <a:cubicBezTo>
                    <a:pt x="81" y="52"/>
                    <a:pt x="77" y="51"/>
                    <a:pt x="73" y="48"/>
                  </a:cubicBezTo>
                  <a:cubicBezTo>
                    <a:pt x="70" y="46"/>
                    <a:pt x="77" y="51"/>
                    <a:pt x="73" y="48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íṡlîďé"/>
            <p:cNvSpPr/>
            <p:nvPr/>
          </p:nvSpPr>
          <p:spPr bwMode="auto">
            <a:xfrm>
              <a:off x="7351191" y="5157557"/>
              <a:ext cx="641834" cy="204498"/>
            </a:xfrm>
            <a:custGeom>
              <a:avLst/>
              <a:gdLst>
                <a:gd name="T0" fmla="*/ 43 w 97"/>
                <a:gd name="T1" fmla="*/ 0 h 31"/>
                <a:gd name="T2" fmla="*/ 0 w 97"/>
                <a:gd name="T3" fmla="*/ 29 h 31"/>
                <a:gd name="T4" fmla="*/ 57 w 97"/>
                <a:gd name="T5" fmla="*/ 31 h 31"/>
                <a:gd name="T6" fmla="*/ 97 w 97"/>
                <a:gd name="T7" fmla="*/ 3 h 31"/>
                <a:gd name="T8" fmla="*/ 43 w 9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1">
                  <a:moveTo>
                    <a:pt x="43" y="0"/>
                  </a:moveTo>
                  <a:cubicBezTo>
                    <a:pt x="34" y="16"/>
                    <a:pt x="19" y="30"/>
                    <a:pt x="0" y="29"/>
                  </a:cubicBezTo>
                  <a:cubicBezTo>
                    <a:pt x="19" y="30"/>
                    <a:pt x="38" y="31"/>
                    <a:pt x="57" y="31"/>
                  </a:cubicBezTo>
                  <a:cubicBezTo>
                    <a:pt x="75" y="30"/>
                    <a:pt x="89" y="17"/>
                    <a:pt x="97" y="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iṣlîdè"/>
            <p:cNvSpPr/>
            <p:nvPr/>
          </p:nvSpPr>
          <p:spPr bwMode="auto">
            <a:xfrm>
              <a:off x="7575585" y="3493766"/>
              <a:ext cx="721032" cy="714923"/>
            </a:xfrm>
            <a:custGeom>
              <a:avLst/>
              <a:gdLst>
                <a:gd name="T0" fmla="*/ 108 w 109"/>
                <a:gd name="T1" fmla="*/ 99 h 109"/>
                <a:gd name="T2" fmla="*/ 72 w 109"/>
                <a:gd name="T3" fmla="*/ 10 h 109"/>
                <a:gd name="T4" fmla="*/ 18 w 109"/>
                <a:gd name="T5" fmla="*/ 0 h 109"/>
                <a:gd name="T6" fmla="*/ 41 w 109"/>
                <a:gd name="T7" fmla="*/ 101 h 109"/>
                <a:gd name="T8" fmla="*/ 60 w 109"/>
                <a:gd name="T9" fmla="*/ 102 h 109"/>
                <a:gd name="T10" fmla="*/ 65 w 109"/>
                <a:gd name="T11" fmla="*/ 104 h 109"/>
                <a:gd name="T12" fmla="*/ 109 w 109"/>
                <a:gd name="T13" fmla="*/ 99 h 109"/>
                <a:gd name="T14" fmla="*/ 108 w 109"/>
                <a:gd name="T15" fmla="*/ 99 h 109"/>
                <a:gd name="T16" fmla="*/ 108 w 109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9">
                  <a:moveTo>
                    <a:pt x="108" y="99"/>
                  </a:moveTo>
                  <a:cubicBezTo>
                    <a:pt x="68" y="95"/>
                    <a:pt x="61" y="41"/>
                    <a:pt x="72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32"/>
                    <a:pt x="0" y="95"/>
                    <a:pt x="41" y="101"/>
                  </a:cubicBezTo>
                  <a:cubicBezTo>
                    <a:pt x="41" y="101"/>
                    <a:pt x="61" y="109"/>
                    <a:pt x="60" y="102"/>
                  </a:cubicBezTo>
                  <a:cubicBezTo>
                    <a:pt x="60" y="102"/>
                    <a:pt x="65" y="104"/>
                    <a:pt x="65" y="104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i$ḷîde"/>
            <p:cNvSpPr/>
            <p:nvPr/>
          </p:nvSpPr>
          <p:spPr bwMode="auto">
            <a:xfrm>
              <a:off x="7953426" y="3480678"/>
              <a:ext cx="694633" cy="610221"/>
            </a:xfrm>
            <a:custGeom>
              <a:avLst/>
              <a:gdLst>
                <a:gd name="T0" fmla="*/ 103 w 105"/>
                <a:gd name="T1" fmla="*/ 25 h 93"/>
                <a:gd name="T2" fmla="*/ 100 w 105"/>
                <a:gd name="T3" fmla="*/ 11 h 93"/>
                <a:gd name="T4" fmla="*/ 48 w 105"/>
                <a:gd name="T5" fmla="*/ 0 h 93"/>
                <a:gd name="T6" fmla="*/ 44 w 105"/>
                <a:gd name="T7" fmla="*/ 50 h 93"/>
                <a:gd name="T8" fmla="*/ 0 w 105"/>
                <a:gd name="T9" fmla="*/ 80 h 93"/>
                <a:gd name="T10" fmla="*/ 53 w 105"/>
                <a:gd name="T11" fmla="*/ 88 h 93"/>
                <a:gd name="T12" fmla="*/ 103 w 105"/>
                <a:gd name="T13" fmla="*/ 25 h 93"/>
                <a:gd name="T14" fmla="*/ 103 w 105"/>
                <a:gd name="T15" fmla="*/ 2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93">
                  <a:moveTo>
                    <a:pt x="103" y="25"/>
                  </a:moveTo>
                  <a:cubicBezTo>
                    <a:pt x="103" y="20"/>
                    <a:pt x="102" y="15"/>
                    <a:pt x="100" y="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7"/>
                    <a:pt x="52" y="35"/>
                    <a:pt x="44" y="50"/>
                  </a:cubicBezTo>
                  <a:cubicBezTo>
                    <a:pt x="37" y="67"/>
                    <a:pt x="20" y="83"/>
                    <a:pt x="0" y="80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86" y="93"/>
                    <a:pt x="105" y="53"/>
                    <a:pt x="103" y="25"/>
                  </a:cubicBezTo>
                  <a:cubicBezTo>
                    <a:pt x="103" y="24"/>
                    <a:pt x="103" y="26"/>
                    <a:pt x="103" y="2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îšḻiḑè"/>
            <p:cNvSpPr/>
            <p:nvPr/>
          </p:nvSpPr>
          <p:spPr bwMode="auto">
            <a:xfrm>
              <a:off x="8428614" y="2026293"/>
              <a:ext cx="925627" cy="1087926"/>
            </a:xfrm>
            <a:custGeom>
              <a:avLst/>
              <a:gdLst>
                <a:gd name="T0" fmla="*/ 90 w 140"/>
                <a:gd name="T1" fmla="*/ 15 h 166"/>
                <a:gd name="T2" fmla="*/ 1 w 140"/>
                <a:gd name="T3" fmla="*/ 85 h 166"/>
                <a:gd name="T4" fmla="*/ 29 w 140"/>
                <a:gd name="T5" fmla="*/ 155 h 166"/>
                <a:gd name="T6" fmla="*/ 64 w 140"/>
                <a:gd name="T7" fmla="*/ 157 h 166"/>
                <a:gd name="T8" fmla="*/ 101 w 140"/>
                <a:gd name="T9" fmla="*/ 166 h 166"/>
                <a:gd name="T10" fmla="*/ 67 w 140"/>
                <a:gd name="T11" fmla="*/ 79 h 166"/>
                <a:gd name="T12" fmla="*/ 140 w 140"/>
                <a:gd name="T13" fmla="*/ 32 h 166"/>
                <a:gd name="T14" fmla="*/ 90 w 140"/>
                <a:gd name="T15" fmla="*/ 15 h 166"/>
                <a:gd name="T16" fmla="*/ 90 w 140"/>
                <a:gd name="T17" fmla="*/ 1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66">
                  <a:moveTo>
                    <a:pt x="90" y="15"/>
                  </a:moveTo>
                  <a:cubicBezTo>
                    <a:pt x="47" y="0"/>
                    <a:pt x="4" y="48"/>
                    <a:pt x="1" y="85"/>
                  </a:cubicBezTo>
                  <a:cubicBezTo>
                    <a:pt x="0" y="107"/>
                    <a:pt x="11" y="141"/>
                    <a:pt x="29" y="155"/>
                  </a:cubicBezTo>
                  <a:cubicBezTo>
                    <a:pt x="38" y="162"/>
                    <a:pt x="53" y="154"/>
                    <a:pt x="64" y="157"/>
                  </a:cubicBezTo>
                  <a:cubicBezTo>
                    <a:pt x="76" y="160"/>
                    <a:pt x="88" y="163"/>
                    <a:pt x="101" y="166"/>
                  </a:cubicBezTo>
                  <a:cubicBezTo>
                    <a:pt x="64" y="157"/>
                    <a:pt x="56" y="110"/>
                    <a:pt x="67" y="79"/>
                  </a:cubicBezTo>
                  <a:cubicBezTo>
                    <a:pt x="77" y="50"/>
                    <a:pt x="107" y="21"/>
                    <a:pt x="140" y="32"/>
                  </a:cubicBezTo>
                  <a:cubicBezTo>
                    <a:pt x="124" y="27"/>
                    <a:pt x="107" y="21"/>
                    <a:pt x="90" y="15"/>
                  </a:cubicBezTo>
                  <a:cubicBezTo>
                    <a:pt x="89" y="15"/>
                    <a:pt x="107" y="21"/>
                    <a:pt x="90" y="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iṧlíḑe"/>
            <p:cNvSpPr/>
            <p:nvPr/>
          </p:nvSpPr>
          <p:spPr bwMode="auto">
            <a:xfrm>
              <a:off x="9044047" y="1479977"/>
              <a:ext cx="428989" cy="765638"/>
            </a:xfrm>
            <a:custGeom>
              <a:avLst/>
              <a:gdLst>
                <a:gd name="T0" fmla="*/ 0 w 260"/>
                <a:gd name="T1" fmla="*/ 400 h 468"/>
                <a:gd name="T2" fmla="*/ 200 w 260"/>
                <a:gd name="T3" fmla="*/ 468 h 468"/>
                <a:gd name="T4" fmla="*/ 260 w 260"/>
                <a:gd name="T5" fmla="*/ 84 h 468"/>
                <a:gd name="T6" fmla="*/ 64 w 260"/>
                <a:gd name="T7" fmla="*/ 0 h 468"/>
                <a:gd name="T8" fmla="*/ 0 w 260"/>
                <a:gd name="T9" fmla="*/ 40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68">
                  <a:moveTo>
                    <a:pt x="0" y="400"/>
                  </a:moveTo>
                  <a:lnTo>
                    <a:pt x="200" y="468"/>
                  </a:lnTo>
                  <a:lnTo>
                    <a:pt x="260" y="84"/>
                  </a:lnTo>
                  <a:lnTo>
                    <a:pt x="64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îṣlíḋé"/>
            <p:cNvSpPr/>
            <p:nvPr/>
          </p:nvSpPr>
          <p:spPr bwMode="auto">
            <a:xfrm>
              <a:off x="8813053" y="3029148"/>
              <a:ext cx="415789" cy="595496"/>
            </a:xfrm>
            <a:custGeom>
              <a:avLst/>
              <a:gdLst>
                <a:gd name="T0" fmla="*/ 0 w 252"/>
                <a:gd name="T1" fmla="*/ 324 h 364"/>
                <a:gd name="T2" fmla="*/ 204 w 252"/>
                <a:gd name="T3" fmla="*/ 364 h 364"/>
                <a:gd name="T4" fmla="*/ 252 w 252"/>
                <a:gd name="T5" fmla="*/ 52 h 364"/>
                <a:gd name="T6" fmla="*/ 52 w 252"/>
                <a:gd name="T7" fmla="*/ 0 h 364"/>
                <a:gd name="T8" fmla="*/ 0 w 252"/>
                <a:gd name="T9" fmla="*/ 32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64">
                  <a:moveTo>
                    <a:pt x="0" y="324"/>
                  </a:moveTo>
                  <a:lnTo>
                    <a:pt x="204" y="364"/>
                  </a:lnTo>
                  <a:lnTo>
                    <a:pt x="252" y="52"/>
                  </a:lnTo>
                  <a:lnTo>
                    <a:pt x="52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ïsḷíḋê"/>
            <p:cNvSpPr/>
            <p:nvPr/>
          </p:nvSpPr>
          <p:spPr bwMode="auto">
            <a:xfrm>
              <a:off x="8270218" y="3480678"/>
              <a:ext cx="879428" cy="143966"/>
            </a:xfrm>
            <a:custGeom>
              <a:avLst/>
              <a:gdLst>
                <a:gd name="T0" fmla="*/ 329 w 533"/>
                <a:gd name="T1" fmla="*/ 48 h 88"/>
                <a:gd name="T2" fmla="*/ 52 w 533"/>
                <a:gd name="T3" fmla="*/ 8 h 88"/>
                <a:gd name="T4" fmla="*/ 0 w 533"/>
                <a:gd name="T5" fmla="*/ 0 h 88"/>
                <a:gd name="T6" fmla="*/ 209 w 533"/>
                <a:gd name="T7" fmla="*/ 44 h 88"/>
                <a:gd name="T8" fmla="*/ 261 w 533"/>
                <a:gd name="T9" fmla="*/ 48 h 88"/>
                <a:gd name="T10" fmla="*/ 533 w 533"/>
                <a:gd name="T11" fmla="*/ 88 h 88"/>
                <a:gd name="T12" fmla="*/ 329 w 533"/>
                <a:gd name="T1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3" h="88">
                  <a:moveTo>
                    <a:pt x="329" y="48"/>
                  </a:moveTo>
                  <a:lnTo>
                    <a:pt x="52" y="8"/>
                  </a:lnTo>
                  <a:lnTo>
                    <a:pt x="0" y="0"/>
                  </a:lnTo>
                  <a:lnTo>
                    <a:pt x="209" y="44"/>
                  </a:lnTo>
                  <a:lnTo>
                    <a:pt x="261" y="48"/>
                  </a:lnTo>
                  <a:lnTo>
                    <a:pt x="533" y="88"/>
                  </a:lnTo>
                  <a:lnTo>
                    <a:pt x="329" y="4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íS1iďe"/>
            <p:cNvSpPr/>
            <p:nvPr/>
          </p:nvSpPr>
          <p:spPr bwMode="auto">
            <a:xfrm>
              <a:off x="8667857" y="3650821"/>
              <a:ext cx="461988" cy="819626"/>
            </a:xfrm>
            <a:custGeom>
              <a:avLst/>
              <a:gdLst>
                <a:gd name="T0" fmla="*/ 76 w 280"/>
                <a:gd name="T1" fmla="*/ 0 h 501"/>
                <a:gd name="T2" fmla="*/ 12 w 280"/>
                <a:gd name="T3" fmla="*/ 405 h 501"/>
                <a:gd name="T4" fmla="*/ 0 w 280"/>
                <a:gd name="T5" fmla="*/ 477 h 501"/>
                <a:gd name="T6" fmla="*/ 208 w 280"/>
                <a:gd name="T7" fmla="*/ 501 h 501"/>
                <a:gd name="T8" fmla="*/ 220 w 280"/>
                <a:gd name="T9" fmla="*/ 429 h 501"/>
                <a:gd name="T10" fmla="*/ 280 w 280"/>
                <a:gd name="T11" fmla="*/ 40 h 501"/>
                <a:gd name="T12" fmla="*/ 76 w 280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501">
                  <a:moveTo>
                    <a:pt x="76" y="0"/>
                  </a:moveTo>
                  <a:lnTo>
                    <a:pt x="12" y="405"/>
                  </a:lnTo>
                  <a:lnTo>
                    <a:pt x="0" y="477"/>
                  </a:lnTo>
                  <a:lnTo>
                    <a:pt x="208" y="501"/>
                  </a:lnTo>
                  <a:lnTo>
                    <a:pt x="220" y="429"/>
                  </a:lnTo>
                  <a:lnTo>
                    <a:pt x="280" y="4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íṥ1íḓê"/>
            <p:cNvSpPr/>
            <p:nvPr/>
          </p:nvSpPr>
          <p:spPr bwMode="auto">
            <a:xfrm>
              <a:off x="8780054" y="2891725"/>
              <a:ext cx="547786" cy="150510"/>
            </a:xfrm>
            <a:custGeom>
              <a:avLst/>
              <a:gdLst>
                <a:gd name="T0" fmla="*/ 33 w 83"/>
                <a:gd name="T1" fmla="*/ 0 h 23"/>
                <a:gd name="T2" fmla="*/ 0 w 83"/>
                <a:gd name="T3" fmla="*/ 7 h 23"/>
                <a:gd name="T4" fmla="*/ 51 w 83"/>
                <a:gd name="T5" fmla="*/ 20 h 23"/>
                <a:gd name="T6" fmla="*/ 83 w 83"/>
                <a:gd name="T7" fmla="*/ 14 h 23"/>
                <a:gd name="T8" fmla="*/ 33 w 8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3">
                  <a:moveTo>
                    <a:pt x="33" y="0"/>
                  </a:moveTo>
                  <a:cubicBezTo>
                    <a:pt x="23" y="7"/>
                    <a:pt x="11" y="10"/>
                    <a:pt x="0" y="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62" y="23"/>
                    <a:pt x="74" y="20"/>
                    <a:pt x="83" y="1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iśḷïḑe"/>
            <p:cNvSpPr/>
            <p:nvPr/>
          </p:nvSpPr>
          <p:spPr bwMode="auto">
            <a:xfrm>
              <a:off x="8448413" y="4993958"/>
              <a:ext cx="470238" cy="754187"/>
            </a:xfrm>
            <a:custGeom>
              <a:avLst/>
              <a:gdLst>
                <a:gd name="T0" fmla="*/ 76 w 285"/>
                <a:gd name="T1" fmla="*/ 0 h 461"/>
                <a:gd name="T2" fmla="*/ 64 w 285"/>
                <a:gd name="T3" fmla="*/ 72 h 461"/>
                <a:gd name="T4" fmla="*/ 0 w 285"/>
                <a:gd name="T5" fmla="*/ 461 h 461"/>
                <a:gd name="T6" fmla="*/ 213 w 285"/>
                <a:gd name="T7" fmla="*/ 461 h 461"/>
                <a:gd name="T8" fmla="*/ 277 w 285"/>
                <a:gd name="T9" fmla="*/ 84 h 461"/>
                <a:gd name="T10" fmla="*/ 285 w 285"/>
                <a:gd name="T11" fmla="*/ 12 h 461"/>
                <a:gd name="T12" fmla="*/ 76 w 285"/>
                <a:gd name="T1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461">
                  <a:moveTo>
                    <a:pt x="76" y="0"/>
                  </a:moveTo>
                  <a:lnTo>
                    <a:pt x="64" y="72"/>
                  </a:lnTo>
                  <a:lnTo>
                    <a:pt x="0" y="461"/>
                  </a:lnTo>
                  <a:lnTo>
                    <a:pt x="213" y="461"/>
                  </a:lnTo>
                  <a:lnTo>
                    <a:pt x="277" y="84"/>
                  </a:lnTo>
                  <a:lnTo>
                    <a:pt x="285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íŝ1iďè"/>
            <p:cNvSpPr/>
            <p:nvPr/>
          </p:nvSpPr>
          <p:spPr bwMode="auto">
            <a:xfrm>
              <a:off x="8621658" y="5170643"/>
              <a:ext cx="514787" cy="152147"/>
            </a:xfrm>
            <a:custGeom>
              <a:avLst/>
              <a:gdLst>
                <a:gd name="T0" fmla="*/ 76 w 78"/>
                <a:gd name="T1" fmla="*/ 12 h 23"/>
                <a:gd name="T2" fmla="*/ 53 w 78"/>
                <a:gd name="T3" fmla="*/ 3 h 23"/>
                <a:gd name="T4" fmla="*/ 0 w 78"/>
                <a:gd name="T5" fmla="*/ 0 h 23"/>
                <a:gd name="T6" fmla="*/ 34 w 78"/>
                <a:gd name="T7" fmla="*/ 23 h 23"/>
                <a:gd name="T8" fmla="*/ 78 w 78"/>
                <a:gd name="T9" fmla="*/ 12 h 23"/>
                <a:gd name="T10" fmla="*/ 76 w 78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">
                  <a:moveTo>
                    <a:pt x="76" y="12"/>
                  </a:moveTo>
                  <a:cubicBezTo>
                    <a:pt x="68" y="11"/>
                    <a:pt x="60" y="8"/>
                    <a:pt x="5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21" y="22"/>
                    <a:pt x="34" y="23"/>
                  </a:cubicBezTo>
                  <a:cubicBezTo>
                    <a:pt x="48" y="23"/>
                    <a:pt x="64" y="11"/>
                    <a:pt x="78" y="12"/>
                  </a:cubicBezTo>
                  <a:cubicBezTo>
                    <a:pt x="78" y="12"/>
                    <a:pt x="77" y="12"/>
                    <a:pt x="76" y="1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iṥḻiḓê"/>
            <p:cNvSpPr/>
            <p:nvPr/>
          </p:nvSpPr>
          <p:spPr bwMode="auto">
            <a:xfrm>
              <a:off x="8793254" y="4372286"/>
              <a:ext cx="692982" cy="785270"/>
            </a:xfrm>
            <a:custGeom>
              <a:avLst/>
              <a:gdLst>
                <a:gd name="T0" fmla="*/ 101 w 105"/>
                <a:gd name="T1" fmla="*/ 49 h 120"/>
                <a:gd name="T2" fmla="*/ 63 w 105"/>
                <a:gd name="T3" fmla="*/ 6 h 120"/>
                <a:gd name="T4" fmla="*/ 62 w 105"/>
                <a:gd name="T5" fmla="*/ 6 h 120"/>
                <a:gd name="T6" fmla="*/ 11 w 105"/>
                <a:gd name="T7" fmla="*/ 0 h 120"/>
                <a:gd name="T8" fmla="*/ 11 w 105"/>
                <a:gd name="T9" fmla="*/ 0 h 120"/>
                <a:gd name="T10" fmla="*/ 12 w 105"/>
                <a:gd name="T11" fmla="*/ 0 h 120"/>
                <a:gd name="T12" fmla="*/ 12 w 105"/>
                <a:gd name="T13" fmla="*/ 0 h 120"/>
                <a:gd name="T14" fmla="*/ 51 w 105"/>
                <a:gd name="T15" fmla="*/ 62 h 120"/>
                <a:gd name="T16" fmla="*/ 0 w 105"/>
                <a:gd name="T17" fmla="*/ 117 h 120"/>
                <a:gd name="T18" fmla="*/ 41 w 105"/>
                <a:gd name="T19" fmla="*/ 119 h 120"/>
                <a:gd name="T20" fmla="*/ 75 w 105"/>
                <a:gd name="T21" fmla="*/ 113 h 120"/>
                <a:gd name="T22" fmla="*/ 101 w 105"/>
                <a:gd name="T23" fmla="*/ 49 h 120"/>
                <a:gd name="T24" fmla="*/ 101 w 105"/>
                <a:gd name="T25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101" y="49"/>
                  </a:moveTo>
                  <a:cubicBezTo>
                    <a:pt x="97" y="29"/>
                    <a:pt x="84" y="10"/>
                    <a:pt x="63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0" y="6"/>
                    <a:pt x="53" y="36"/>
                    <a:pt x="51" y="62"/>
                  </a:cubicBezTo>
                  <a:cubicBezTo>
                    <a:pt x="48" y="88"/>
                    <a:pt x="30" y="118"/>
                    <a:pt x="0" y="117"/>
                  </a:cubicBezTo>
                  <a:cubicBezTo>
                    <a:pt x="14" y="117"/>
                    <a:pt x="27" y="118"/>
                    <a:pt x="41" y="119"/>
                  </a:cubicBezTo>
                  <a:cubicBezTo>
                    <a:pt x="53" y="119"/>
                    <a:pt x="64" y="120"/>
                    <a:pt x="75" y="113"/>
                  </a:cubicBezTo>
                  <a:cubicBezTo>
                    <a:pt x="96" y="100"/>
                    <a:pt x="105" y="72"/>
                    <a:pt x="101" y="49"/>
                  </a:cubicBezTo>
                  <a:cubicBezTo>
                    <a:pt x="100" y="42"/>
                    <a:pt x="102" y="56"/>
                    <a:pt x="101" y="4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íṡḷïḓé"/>
            <p:cNvSpPr/>
            <p:nvPr/>
          </p:nvSpPr>
          <p:spPr bwMode="auto">
            <a:xfrm>
              <a:off x="9705681" y="1587850"/>
              <a:ext cx="640183" cy="327196"/>
            </a:xfrm>
            <a:custGeom>
              <a:avLst/>
              <a:gdLst>
                <a:gd name="T0" fmla="*/ 85 w 97"/>
                <a:gd name="T1" fmla="*/ 41 h 50"/>
                <a:gd name="T2" fmla="*/ 0 w 97"/>
                <a:gd name="T3" fmla="*/ 0 h 50"/>
                <a:gd name="T4" fmla="*/ 50 w 97"/>
                <a:gd name="T5" fmla="*/ 30 h 50"/>
                <a:gd name="T6" fmla="*/ 97 w 97"/>
                <a:gd name="T7" fmla="*/ 50 h 50"/>
                <a:gd name="T8" fmla="*/ 85 w 97"/>
                <a:gd name="T9" fmla="*/ 41 h 50"/>
                <a:gd name="T10" fmla="*/ 85 w 97"/>
                <a:gd name="T11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0">
                  <a:moveTo>
                    <a:pt x="85" y="41"/>
                  </a:moveTo>
                  <a:cubicBezTo>
                    <a:pt x="59" y="23"/>
                    <a:pt x="29" y="12"/>
                    <a:pt x="0" y="0"/>
                  </a:cubicBezTo>
                  <a:cubicBezTo>
                    <a:pt x="18" y="8"/>
                    <a:pt x="35" y="18"/>
                    <a:pt x="50" y="3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3" y="47"/>
                    <a:pt x="90" y="44"/>
                    <a:pt x="85" y="41"/>
                  </a:cubicBezTo>
                  <a:cubicBezTo>
                    <a:pt x="82" y="38"/>
                    <a:pt x="90" y="44"/>
                    <a:pt x="85" y="41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íSḻiďe"/>
            <p:cNvSpPr/>
            <p:nvPr/>
          </p:nvSpPr>
          <p:spPr bwMode="auto">
            <a:xfrm>
              <a:off x="9393838" y="2957166"/>
              <a:ext cx="879428" cy="746006"/>
            </a:xfrm>
            <a:custGeom>
              <a:avLst/>
              <a:gdLst>
                <a:gd name="T0" fmla="*/ 133 w 133"/>
                <a:gd name="T1" fmla="*/ 32 h 114"/>
                <a:gd name="T2" fmla="*/ 40 w 133"/>
                <a:gd name="T3" fmla="*/ 19 h 114"/>
                <a:gd name="T4" fmla="*/ 2 w 133"/>
                <a:gd name="T5" fmla="*/ 104 h 114"/>
                <a:gd name="T6" fmla="*/ 52 w 133"/>
                <a:gd name="T7" fmla="*/ 114 h 114"/>
                <a:gd name="T8" fmla="*/ 133 w 133"/>
                <a:gd name="T9" fmla="*/ 32 h 114"/>
                <a:gd name="T10" fmla="*/ 133 w 133"/>
                <a:gd name="T1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14">
                  <a:moveTo>
                    <a:pt x="133" y="32"/>
                  </a:moveTo>
                  <a:cubicBezTo>
                    <a:pt x="103" y="24"/>
                    <a:pt x="70" y="0"/>
                    <a:pt x="40" y="19"/>
                  </a:cubicBezTo>
                  <a:cubicBezTo>
                    <a:pt x="15" y="35"/>
                    <a:pt x="0" y="74"/>
                    <a:pt x="2" y="104"/>
                  </a:cubicBezTo>
                  <a:cubicBezTo>
                    <a:pt x="19" y="108"/>
                    <a:pt x="35" y="111"/>
                    <a:pt x="52" y="114"/>
                  </a:cubicBezTo>
                  <a:cubicBezTo>
                    <a:pt x="49" y="71"/>
                    <a:pt x="85" y="19"/>
                    <a:pt x="133" y="32"/>
                  </a:cubicBezTo>
                  <a:cubicBezTo>
                    <a:pt x="120" y="28"/>
                    <a:pt x="131" y="31"/>
                    <a:pt x="133" y="32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ï$ḻíḍê"/>
            <p:cNvSpPr/>
            <p:nvPr/>
          </p:nvSpPr>
          <p:spPr bwMode="auto">
            <a:xfrm>
              <a:off x="8865852" y="5630354"/>
              <a:ext cx="1024624" cy="176686"/>
            </a:xfrm>
            <a:custGeom>
              <a:avLst/>
              <a:gdLst>
                <a:gd name="T0" fmla="*/ 0 w 155"/>
                <a:gd name="T1" fmla="*/ 27 h 27"/>
                <a:gd name="T2" fmla="*/ 53 w 155"/>
                <a:gd name="T3" fmla="*/ 26 h 27"/>
                <a:gd name="T4" fmla="*/ 79 w 155"/>
                <a:gd name="T5" fmla="*/ 24 h 27"/>
                <a:gd name="T6" fmla="*/ 105 w 155"/>
                <a:gd name="T7" fmla="*/ 19 h 27"/>
                <a:gd name="T8" fmla="*/ 130 w 155"/>
                <a:gd name="T9" fmla="*/ 11 h 27"/>
                <a:gd name="T10" fmla="*/ 155 w 155"/>
                <a:gd name="T11" fmla="*/ 0 h 27"/>
                <a:gd name="T12" fmla="*/ 105 w 155"/>
                <a:gd name="T13" fmla="*/ 0 h 27"/>
                <a:gd name="T14" fmla="*/ 80 w 155"/>
                <a:gd name="T15" fmla="*/ 11 h 27"/>
                <a:gd name="T16" fmla="*/ 53 w 155"/>
                <a:gd name="T17" fmla="*/ 20 h 27"/>
                <a:gd name="T18" fmla="*/ 27 w 155"/>
                <a:gd name="T19" fmla="*/ 25 h 27"/>
                <a:gd name="T20" fmla="*/ 0 w 155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7">
                  <a:moveTo>
                    <a:pt x="0" y="27"/>
                  </a:moveTo>
                  <a:cubicBezTo>
                    <a:pt x="18" y="27"/>
                    <a:pt x="35" y="27"/>
                    <a:pt x="53" y="26"/>
                  </a:cubicBezTo>
                  <a:cubicBezTo>
                    <a:pt x="61" y="26"/>
                    <a:pt x="70" y="26"/>
                    <a:pt x="79" y="24"/>
                  </a:cubicBezTo>
                  <a:cubicBezTo>
                    <a:pt x="87" y="23"/>
                    <a:pt x="96" y="22"/>
                    <a:pt x="105" y="19"/>
                  </a:cubicBezTo>
                  <a:cubicBezTo>
                    <a:pt x="113" y="17"/>
                    <a:pt x="122" y="14"/>
                    <a:pt x="130" y="11"/>
                  </a:cubicBezTo>
                  <a:cubicBezTo>
                    <a:pt x="139" y="8"/>
                    <a:pt x="147" y="4"/>
                    <a:pt x="15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7" y="4"/>
                    <a:pt x="88" y="8"/>
                    <a:pt x="80" y="11"/>
                  </a:cubicBezTo>
                  <a:cubicBezTo>
                    <a:pt x="71" y="15"/>
                    <a:pt x="62" y="18"/>
                    <a:pt x="53" y="20"/>
                  </a:cubicBezTo>
                  <a:cubicBezTo>
                    <a:pt x="45" y="22"/>
                    <a:pt x="36" y="24"/>
                    <a:pt x="27" y="25"/>
                  </a:cubicBezTo>
                  <a:cubicBezTo>
                    <a:pt x="18" y="26"/>
                    <a:pt x="9" y="27"/>
                    <a:pt x="0" y="27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ïşļîďè"/>
            <p:cNvSpPr/>
            <p:nvPr/>
          </p:nvSpPr>
          <p:spPr bwMode="auto">
            <a:xfrm>
              <a:off x="8865852" y="5630354"/>
              <a:ext cx="1024624" cy="176686"/>
            </a:xfrm>
            <a:custGeom>
              <a:avLst/>
              <a:gdLst>
                <a:gd name="T0" fmla="*/ 0 w 155"/>
                <a:gd name="T1" fmla="*/ 27 h 27"/>
                <a:gd name="T2" fmla="*/ 53 w 155"/>
                <a:gd name="T3" fmla="*/ 26 h 27"/>
                <a:gd name="T4" fmla="*/ 79 w 155"/>
                <a:gd name="T5" fmla="*/ 24 h 27"/>
                <a:gd name="T6" fmla="*/ 105 w 155"/>
                <a:gd name="T7" fmla="*/ 19 h 27"/>
                <a:gd name="T8" fmla="*/ 130 w 155"/>
                <a:gd name="T9" fmla="*/ 11 h 27"/>
                <a:gd name="T10" fmla="*/ 155 w 155"/>
                <a:gd name="T11" fmla="*/ 0 h 27"/>
                <a:gd name="T12" fmla="*/ 105 w 155"/>
                <a:gd name="T13" fmla="*/ 0 h 27"/>
                <a:gd name="T14" fmla="*/ 80 w 155"/>
                <a:gd name="T15" fmla="*/ 11 h 27"/>
                <a:gd name="T16" fmla="*/ 53 w 155"/>
                <a:gd name="T17" fmla="*/ 20 h 27"/>
                <a:gd name="T18" fmla="*/ 27 w 155"/>
                <a:gd name="T19" fmla="*/ 25 h 27"/>
                <a:gd name="T20" fmla="*/ 0 w 155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7">
                  <a:moveTo>
                    <a:pt x="0" y="27"/>
                  </a:moveTo>
                  <a:cubicBezTo>
                    <a:pt x="53" y="26"/>
                    <a:pt x="53" y="26"/>
                    <a:pt x="53" y="26"/>
                  </a:cubicBezTo>
                  <a:cubicBezTo>
                    <a:pt x="61" y="26"/>
                    <a:pt x="70" y="26"/>
                    <a:pt x="79" y="24"/>
                  </a:cubicBezTo>
                  <a:cubicBezTo>
                    <a:pt x="87" y="23"/>
                    <a:pt x="96" y="22"/>
                    <a:pt x="105" y="19"/>
                  </a:cubicBezTo>
                  <a:cubicBezTo>
                    <a:pt x="113" y="17"/>
                    <a:pt x="122" y="14"/>
                    <a:pt x="130" y="11"/>
                  </a:cubicBezTo>
                  <a:cubicBezTo>
                    <a:pt x="139" y="8"/>
                    <a:pt x="147" y="4"/>
                    <a:pt x="15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7" y="4"/>
                    <a:pt x="88" y="8"/>
                    <a:pt x="80" y="11"/>
                  </a:cubicBezTo>
                  <a:cubicBezTo>
                    <a:pt x="71" y="15"/>
                    <a:pt x="62" y="18"/>
                    <a:pt x="53" y="20"/>
                  </a:cubicBezTo>
                  <a:cubicBezTo>
                    <a:pt x="45" y="22"/>
                    <a:pt x="36" y="24"/>
                    <a:pt x="27" y="25"/>
                  </a:cubicBezTo>
                  <a:cubicBezTo>
                    <a:pt x="18" y="26"/>
                    <a:pt x="9" y="27"/>
                    <a:pt x="0" y="27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ïs1îďè"/>
            <p:cNvSpPr/>
            <p:nvPr/>
          </p:nvSpPr>
          <p:spPr bwMode="auto">
            <a:xfrm>
              <a:off x="9301441" y="4588235"/>
              <a:ext cx="846429" cy="1042119"/>
            </a:xfrm>
            <a:custGeom>
              <a:avLst/>
              <a:gdLst>
                <a:gd name="T0" fmla="*/ 69 w 128"/>
                <a:gd name="T1" fmla="*/ 55 h 159"/>
                <a:gd name="T2" fmla="*/ 128 w 128"/>
                <a:gd name="T3" fmla="*/ 20 h 159"/>
                <a:gd name="T4" fmla="*/ 97 w 128"/>
                <a:gd name="T5" fmla="*/ 17 h 159"/>
                <a:gd name="T6" fmla="*/ 62 w 128"/>
                <a:gd name="T7" fmla="*/ 2 h 159"/>
                <a:gd name="T8" fmla="*/ 18 w 128"/>
                <a:gd name="T9" fmla="*/ 51 h 159"/>
                <a:gd name="T10" fmla="*/ 39 w 128"/>
                <a:gd name="T11" fmla="*/ 159 h 159"/>
                <a:gd name="T12" fmla="*/ 89 w 128"/>
                <a:gd name="T13" fmla="*/ 159 h 159"/>
                <a:gd name="T14" fmla="*/ 69 w 128"/>
                <a:gd name="T15" fmla="*/ 55 h 159"/>
                <a:gd name="T16" fmla="*/ 69 w 128"/>
                <a:gd name="T17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59">
                  <a:moveTo>
                    <a:pt x="69" y="55"/>
                  </a:moveTo>
                  <a:cubicBezTo>
                    <a:pt x="80" y="33"/>
                    <a:pt x="103" y="17"/>
                    <a:pt x="128" y="20"/>
                  </a:cubicBezTo>
                  <a:cubicBezTo>
                    <a:pt x="118" y="19"/>
                    <a:pt x="107" y="18"/>
                    <a:pt x="97" y="17"/>
                  </a:cubicBezTo>
                  <a:cubicBezTo>
                    <a:pt x="86" y="16"/>
                    <a:pt x="73" y="0"/>
                    <a:pt x="62" y="2"/>
                  </a:cubicBezTo>
                  <a:cubicBezTo>
                    <a:pt x="43" y="6"/>
                    <a:pt x="27" y="34"/>
                    <a:pt x="18" y="51"/>
                  </a:cubicBezTo>
                  <a:cubicBezTo>
                    <a:pt x="0" y="86"/>
                    <a:pt x="6" y="135"/>
                    <a:pt x="3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58" y="136"/>
                    <a:pt x="51" y="89"/>
                    <a:pt x="69" y="55"/>
                  </a:cubicBezTo>
                  <a:cubicBezTo>
                    <a:pt x="73" y="47"/>
                    <a:pt x="65" y="63"/>
                    <a:pt x="69" y="55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iṩḷidè"/>
            <p:cNvSpPr/>
            <p:nvPr/>
          </p:nvSpPr>
          <p:spPr bwMode="auto">
            <a:xfrm>
              <a:off x="9923475" y="3179659"/>
              <a:ext cx="574185" cy="714923"/>
            </a:xfrm>
            <a:custGeom>
              <a:avLst/>
              <a:gdLst>
                <a:gd name="T0" fmla="*/ 83 w 87"/>
                <a:gd name="T1" fmla="*/ 54 h 109"/>
                <a:gd name="T2" fmla="*/ 49 w 87"/>
                <a:gd name="T3" fmla="*/ 12 h 109"/>
                <a:gd name="T4" fmla="*/ 0 w 87"/>
                <a:gd name="T5" fmla="*/ 0 h 109"/>
                <a:gd name="T6" fmla="*/ 20 w 87"/>
                <a:gd name="T7" fmla="*/ 100 h 109"/>
                <a:gd name="T8" fmla="*/ 68 w 87"/>
                <a:gd name="T9" fmla="*/ 109 h 109"/>
                <a:gd name="T10" fmla="*/ 83 w 87"/>
                <a:gd name="T11" fmla="*/ 54 h 109"/>
                <a:gd name="T12" fmla="*/ 83 w 87"/>
                <a:gd name="T1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09">
                  <a:moveTo>
                    <a:pt x="83" y="54"/>
                  </a:moveTo>
                  <a:cubicBezTo>
                    <a:pt x="80" y="35"/>
                    <a:pt x="68" y="17"/>
                    <a:pt x="49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11"/>
                    <a:pt x="13" y="82"/>
                    <a:pt x="20" y="10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81" y="94"/>
                    <a:pt x="87" y="73"/>
                    <a:pt x="83" y="54"/>
                  </a:cubicBezTo>
                  <a:cubicBezTo>
                    <a:pt x="82" y="47"/>
                    <a:pt x="85" y="61"/>
                    <a:pt x="83" y="54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i$ľiḑé"/>
            <p:cNvSpPr/>
            <p:nvPr/>
          </p:nvSpPr>
          <p:spPr bwMode="auto">
            <a:xfrm>
              <a:off x="10510860" y="1424253"/>
              <a:ext cx="681433" cy="1055207"/>
            </a:xfrm>
            <a:custGeom>
              <a:avLst/>
              <a:gdLst>
                <a:gd name="T0" fmla="*/ 102 w 103"/>
                <a:gd name="T1" fmla="*/ 71 h 161"/>
                <a:gd name="T2" fmla="*/ 96 w 103"/>
                <a:gd name="T3" fmla="*/ 50 h 161"/>
                <a:gd name="T4" fmla="*/ 85 w 103"/>
                <a:gd name="T5" fmla="*/ 34 h 161"/>
                <a:gd name="T6" fmla="*/ 70 w 103"/>
                <a:gd name="T7" fmla="*/ 23 h 161"/>
                <a:gd name="T8" fmla="*/ 25 w 103"/>
                <a:gd name="T9" fmla="*/ 0 h 161"/>
                <a:gd name="T10" fmla="*/ 40 w 103"/>
                <a:gd name="T11" fmla="*/ 12 h 161"/>
                <a:gd name="T12" fmla="*/ 51 w 103"/>
                <a:gd name="T13" fmla="*/ 29 h 161"/>
                <a:gd name="T14" fmla="*/ 57 w 103"/>
                <a:gd name="T15" fmla="*/ 50 h 161"/>
                <a:gd name="T16" fmla="*/ 57 w 103"/>
                <a:gd name="T17" fmla="*/ 74 h 161"/>
                <a:gd name="T18" fmla="*/ 50 w 103"/>
                <a:gd name="T19" fmla="*/ 98 h 161"/>
                <a:gd name="T20" fmla="*/ 37 w 103"/>
                <a:gd name="T21" fmla="*/ 118 h 161"/>
                <a:gd name="T22" fmla="*/ 20 w 103"/>
                <a:gd name="T23" fmla="*/ 134 h 161"/>
                <a:gd name="T24" fmla="*/ 0 w 103"/>
                <a:gd name="T25" fmla="*/ 144 h 161"/>
                <a:gd name="T26" fmla="*/ 46 w 103"/>
                <a:gd name="T27" fmla="*/ 161 h 161"/>
                <a:gd name="T28" fmla="*/ 66 w 103"/>
                <a:gd name="T29" fmla="*/ 151 h 161"/>
                <a:gd name="T30" fmla="*/ 82 w 103"/>
                <a:gd name="T31" fmla="*/ 136 h 161"/>
                <a:gd name="T32" fmla="*/ 95 w 103"/>
                <a:gd name="T33" fmla="*/ 117 h 161"/>
                <a:gd name="T34" fmla="*/ 102 w 103"/>
                <a:gd name="T35" fmla="*/ 94 h 161"/>
                <a:gd name="T36" fmla="*/ 102 w 103"/>
                <a:gd name="T37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61">
                  <a:moveTo>
                    <a:pt x="102" y="71"/>
                  </a:moveTo>
                  <a:cubicBezTo>
                    <a:pt x="101" y="63"/>
                    <a:pt x="99" y="56"/>
                    <a:pt x="96" y="50"/>
                  </a:cubicBezTo>
                  <a:cubicBezTo>
                    <a:pt x="93" y="44"/>
                    <a:pt x="90" y="39"/>
                    <a:pt x="85" y="34"/>
                  </a:cubicBezTo>
                  <a:cubicBezTo>
                    <a:pt x="81" y="29"/>
                    <a:pt x="76" y="25"/>
                    <a:pt x="70" y="23"/>
                  </a:cubicBezTo>
                  <a:cubicBezTo>
                    <a:pt x="55" y="15"/>
                    <a:pt x="40" y="8"/>
                    <a:pt x="25" y="0"/>
                  </a:cubicBezTo>
                  <a:cubicBezTo>
                    <a:pt x="30" y="3"/>
                    <a:pt x="36" y="7"/>
                    <a:pt x="40" y="12"/>
                  </a:cubicBezTo>
                  <a:cubicBezTo>
                    <a:pt x="45" y="17"/>
                    <a:pt x="49" y="22"/>
                    <a:pt x="51" y="29"/>
                  </a:cubicBezTo>
                  <a:cubicBezTo>
                    <a:pt x="54" y="35"/>
                    <a:pt x="56" y="42"/>
                    <a:pt x="57" y="50"/>
                  </a:cubicBezTo>
                  <a:cubicBezTo>
                    <a:pt x="58" y="57"/>
                    <a:pt x="58" y="65"/>
                    <a:pt x="57" y="74"/>
                  </a:cubicBezTo>
                  <a:cubicBezTo>
                    <a:pt x="55" y="82"/>
                    <a:pt x="53" y="90"/>
                    <a:pt x="50" y="98"/>
                  </a:cubicBezTo>
                  <a:cubicBezTo>
                    <a:pt x="46" y="105"/>
                    <a:pt x="42" y="112"/>
                    <a:pt x="37" y="118"/>
                  </a:cubicBezTo>
                  <a:cubicBezTo>
                    <a:pt x="32" y="124"/>
                    <a:pt x="26" y="129"/>
                    <a:pt x="20" y="134"/>
                  </a:cubicBezTo>
                  <a:cubicBezTo>
                    <a:pt x="14" y="138"/>
                    <a:pt x="7" y="141"/>
                    <a:pt x="0" y="144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53" y="159"/>
                    <a:pt x="60" y="156"/>
                    <a:pt x="66" y="151"/>
                  </a:cubicBezTo>
                  <a:cubicBezTo>
                    <a:pt x="72" y="147"/>
                    <a:pt x="77" y="142"/>
                    <a:pt x="82" y="136"/>
                  </a:cubicBezTo>
                  <a:cubicBezTo>
                    <a:pt x="87" y="130"/>
                    <a:pt x="91" y="124"/>
                    <a:pt x="95" y="117"/>
                  </a:cubicBezTo>
                  <a:cubicBezTo>
                    <a:pt x="98" y="109"/>
                    <a:pt x="100" y="102"/>
                    <a:pt x="102" y="94"/>
                  </a:cubicBezTo>
                  <a:cubicBezTo>
                    <a:pt x="103" y="86"/>
                    <a:pt x="103" y="78"/>
                    <a:pt x="102" y="7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isḷïḋé"/>
            <p:cNvSpPr/>
            <p:nvPr/>
          </p:nvSpPr>
          <p:spPr bwMode="auto">
            <a:xfrm>
              <a:off x="10510860" y="2368212"/>
              <a:ext cx="562636" cy="1519825"/>
            </a:xfrm>
            <a:custGeom>
              <a:avLst/>
              <a:gdLst>
                <a:gd name="T0" fmla="*/ 80 w 85"/>
                <a:gd name="T1" fmla="*/ 117 h 232"/>
                <a:gd name="T2" fmla="*/ 67 w 85"/>
                <a:gd name="T3" fmla="*/ 64 h 232"/>
                <a:gd name="T4" fmla="*/ 46 w 85"/>
                <a:gd name="T5" fmla="*/ 17 h 232"/>
                <a:gd name="T6" fmla="*/ 0 w 85"/>
                <a:gd name="T7" fmla="*/ 0 h 232"/>
                <a:gd name="T8" fmla="*/ 21 w 85"/>
                <a:gd name="T9" fmla="*/ 49 h 232"/>
                <a:gd name="T10" fmla="*/ 34 w 85"/>
                <a:gd name="T11" fmla="*/ 103 h 232"/>
                <a:gd name="T12" fmla="*/ 39 w 85"/>
                <a:gd name="T13" fmla="*/ 161 h 232"/>
                <a:gd name="T14" fmla="*/ 35 w 85"/>
                <a:gd name="T15" fmla="*/ 222 h 232"/>
                <a:gd name="T16" fmla="*/ 81 w 85"/>
                <a:gd name="T17" fmla="*/ 232 h 232"/>
                <a:gd name="T18" fmla="*/ 85 w 85"/>
                <a:gd name="T19" fmla="*/ 173 h 232"/>
                <a:gd name="T20" fmla="*/ 80 w 85"/>
                <a:gd name="T21" fmla="*/ 1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232">
                  <a:moveTo>
                    <a:pt x="80" y="117"/>
                  </a:moveTo>
                  <a:cubicBezTo>
                    <a:pt x="77" y="99"/>
                    <a:pt x="72" y="81"/>
                    <a:pt x="67" y="64"/>
                  </a:cubicBezTo>
                  <a:cubicBezTo>
                    <a:pt x="61" y="48"/>
                    <a:pt x="54" y="32"/>
                    <a:pt x="46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5"/>
                    <a:pt x="15" y="31"/>
                    <a:pt x="21" y="49"/>
                  </a:cubicBezTo>
                  <a:cubicBezTo>
                    <a:pt x="27" y="66"/>
                    <a:pt x="31" y="84"/>
                    <a:pt x="34" y="103"/>
                  </a:cubicBezTo>
                  <a:cubicBezTo>
                    <a:pt x="37" y="122"/>
                    <a:pt x="39" y="141"/>
                    <a:pt x="39" y="161"/>
                  </a:cubicBezTo>
                  <a:cubicBezTo>
                    <a:pt x="39" y="181"/>
                    <a:pt x="38" y="202"/>
                    <a:pt x="35" y="22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84" y="212"/>
                    <a:pt x="85" y="193"/>
                    <a:pt x="85" y="173"/>
                  </a:cubicBezTo>
                  <a:cubicBezTo>
                    <a:pt x="84" y="154"/>
                    <a:pt x="83" y="135"/>
                    <a:pt x="80" y="117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îŝ1ïdê"/>
            <p:cNvSpPr/>
            <p:nvPr/>
          </p:nvSpPr>
          <p:spPr bwMode="auto">
            <a:xfrm>
              <a:off x="10207268" y="3927299"/>
              <a:ext cx="826629" cy="1184449"/>
            </a:xfrm>
            <a:custGeom>
              <a:avLst/>
              <a:gdLst>
                <a:gd name="T0" fmla="*/ 79 w 125"/>
                <a:gd name="T1" fmla="*/ 0 h 181"/>
                <a:gd name="T2" fmla="*/ 66 w 125"/>
                <a:gd name="T3" fmla="*/ 50 h 181"/>
                <a:gd name="T4" fmla="*/ 49 w 125"/>
                <a:gd name="T5" fmla="*/ 97 h 181"/>
                <a:gd name="T6" fmla="*/ 26 w 125"/>
                <a:gd name="T7" fmla="*/ 140 h 181"/>
                <a:gd name="T8" fmla="*/ 0 w 125"/>
                <a:gd name="T9" fmla="*/ 178 h 181"/>
                <a:gd name="T10" fmla="*/ 48 w 125"/>
                <a:gd name="T11" fmla="*/ 181 h 181"/>
                <a:gd name="T12" fmla="*/ 74 w 125"/>
                <a:gd name="T13" fmla="*/ 144 h 181"/>
                <a:gd name="T14" fmla="*/ 96 w 125"/>
                <a:gd name="T15" fmla="*/ 103 h 181"/>
                <a:gd name="T16" fmla="*/ 113 w 125"/>
                <a:gd name="T17" fmla="*/ 58 h 181"/>
                <a:gd name="T18" fmla="*/ 125 w 125"/>
                <a:gd name="T19" fmla="*/ 10 h 181"/>
                <a:gd name="T20" fmla="*/ 79 w 125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81">
                  <a:moveTo>
                    <a:pt x="79" y="0"/>
                  </a:moveTo>
                  <a:cubicBezTo>
                    <a:pt x="76" y="18"/>
                    <a:pt x="71" y="34"/>
                    <a:pt x="66" y="50"/>
                  </a:cubicBezTo>
                  <a:cubicBezTo>
                    <a:pt x="61" y="67"/>
                    <a:pt x="56" y="82"/>
                    <a:pt x="49" y="97"/>
                  </a:cubicBezTo>
                  <a:cubicBezTo>
                    <a:pt x="42" y="112"/>
                    <a:pt x="35" y="126"/>
                    <a:pt x="26" y="140"/>
                  </a:cubicBezTo>
                  <a:cubicBezTo>
                    <a:pt x="18" y="153"/>
                    <a:pt x="9" y="166"/>
                    <a:pt x="0" y="178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57" y="169"/>
                    <a:pt x="66" y="157"/>
                    <a:pt x="74" y="144"/>
                  </a:cubicBezTo>
                  <a:cubicBezTo>
                    <a:pt x="82" y="131"/>
                    <a:pt x="89" y="117"/>
                    <a:pt x="96" y="103"/>
                  </a:cubicBezTo>
                  <a:cubicBezTo>
                    <a:pt x="102" y="89"/>
                    <a:pt x="108" y="74"/>
                    <a:pt x="113" y="58"/>
                  </a:cubicBezTo>
                  <a:cubicBezTo>
                    <a:pt x="118" y="42"/>
                    <a:pt x="122" y="26"/>
                    <a:pt x="125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íŝľiďé"/>
            <p:cNvSpPr/>
            <p:nvPr/>
          </p:nvSpPr>
          <p:spPr bwMode="auto">
            <a:xfrm>
              <a:off x="7278593" y="1476603"/>
              <a:ext cx="1871052" cy="2535767"/>
            </a:xfrm>
            <a:custGeom>
              <a:avLst/>
              <a:gdLst>
                <a:gd name="T0" fmla="*/ 243 w 283"/>
                <a:gd name="T1" fmla="*/ 4 h 387"/>
                <a:gd name="T2" fmla="*/ 168 w 283"/>
                <a:gd name="T3" fmla="*/ 31 h 387"/>
                <a:gd name="T4" fmla="*/ 146 w 283"/>
                <a:gd name="T5" fmla="*/ 64 h 387"/>
                <a:gd name="T6" fmla="*/ 158 w 283"/>
                <a:gd name="T7" fmla="*/ 98 h 387"/>
                <a:gd name="T8" fmla="*/ 149 w 283"/>
                <a:gd name="T9" fmla="*/ 144 h 387"/>
                <a:gd name="T10" fmla="*/ 115 w 283"/>
                <a:gd name="T11" fmla="*/ 178 h 387"/>
                <a:gd name="T12" fmla="*/ 80 w 283"/>
                <a:gd name="T13" fmla="*/ 178 h 387"/>
                <a:gd name="T14" fmla="*/ 61 w 283"/>
                <a:gd name="T15" fmla="*/ 156 h 387"/>
                <a:gd name="T16" fmla="*/ 37 w 283"/>
                <a:gd name="T17" fmla="*/ 174 h 387"/>
                <a:gd name="T18" fmla="*/ 9 w 283"/>
                <a:gd name="T19" fmla="*/ 246 h 387"/>
                <a:gd name="T20" fmla="*/ 69 w 283"/>
                <a:gd name="T21" fmla="*/ 295 h 387"/>
                <a:gd name="T22" fmla="*/ 79 w 283"/>
                <a:gd name="T23" fmla="*/ 300 h 387"/>
                <a:gd name="T24" fmla="*/ 75 w 283"/>
                <a:gd name="T25" fmla="*/ 306 h 387"/>
                <a:gd name="T26" fmla="*/ 72 w 283"/>
                <a:gd name="T27" fmla="*/ 313 h 387"/>
                <a:gd name="T28" fmla="*/ 70 w 283"/>
                <a:gd name="T29" fmla="*/ 321 h 387"/>
                <a:gd name="T30" fmla="*/ 69 w 283"/>
                <a:gd name="T31" fmla="*/ 347 h 387"/>
                <a:gd name="T32" fmla="*/ 86 w 283"/>
                <a:gd name="T33" fmla="*/ 379 h 387"/>
                <a:gd name="T34" fmla="*/ 118 w 283"/>
                <a:gd name="T35" fmla="*/ 384 h 387"/>
                <a:gd name="T36" fmla="*/ 145 w 283"/>
                <a:gd name="T37" fmla="*/ 359 h 387"/>
                <a:gd name="T38" fmla="*/ 153 w 283"/>
                <a:gd name="T39" fmla="*/ 333 h 387"/>
                <a:gd name="T40" fmla="*/ 153 w 283"/>
                <a:gd name="T41" fmla="*/ 325 h 387"/>
                <a:gd name="T42" fmla="*/ 153 w 283"/>
                <a:gd name="T43" fmla="*/ 317 h 387"/>
                <a:gd name="T44" fmla="*/ 151 w 283"/>
                <a:gd name="T45" fmla="*/ 310 h 387"/>
                <a:gd name="T46" fmla="*/ 163 w 283"/>
                <a:gd name="T47" fmla="*/ 308 h 387"/>
                <a:gd name="T48" fmla="*/ 245 w 283"/>
                <a:gd name="T49" fmla="*/ 237 h 387"/>
                <a:gd name="T50" fmla="*/ 237 w 283"/>
                <a:gd name="T51" fmla="*/ 238 h 387"/>
                <a:gd name="T52" fmla="*/ 230 w 283"/>
                <a:gd name="T53" fmla="*/ 238 h 387"/>
                <a:gd name="T54" fmla="*/ 194 w 283"/>
                <a:gd name="T55" fmla="*/ 213 h 387"/>
                <a:gd name="T56" fmla="*/ 186 w 283"/>
                <a:gd name="T57" fmla="*/ 163 h 387"/>
                <a:gd name="T58" fmla="*/ 210 w 283"/>
                <a:gd name="T59" fmla="*/ 115 h 387"/>
                <a:gd name="T60" fmla="*/ 253 w 283"/>
                <a:gd name="T61" fmla="*/ 97 h 387"/>
                <a:gd name="T62" fmla="*/ 260 w 283"/>
                <a:gd name="T63" fmla="*/ 98 h 387"/>
                <a:gd name="T64" fmla="*/ 267 w 283"/>
                <a:gd name="T65" fmla="*/ 10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87">
                  <a:moveTo>
                    <a:pt x="283" y="0"/>
                  </a:moveTo>
                  <a:cubicBezTo>
                    <a:pt x="270" y="0"/>
                    <a:pt x="256" y="1"/>
                    <a:pt x="243" y="4"/>
                  </a:cubicBezTo>
                  <a:cubicBezTo>
                    <a:pt x="230" y="6"/>
                    <a:pt x="217" y="10"/>
                    <a:pt x="205" y="15"/>
                  </a:cubicBezTo>
                  <a:cubicBezTo>
                    <a:pt x="192" y="19"/>
                    <a:pt x="180" y="25"/>
                    <a:pt x="168" y="31"/>
                  </a:cubicBezTo>
                  <a:cubicBezTo>
                    <a:pt x="157" y="38"/>
                    <a:pt x="146" y="45"/>
                    <a:pt x="135" y="54"/>
                  </a:cubicBezTo>
                  <a:cubicBezTo>
                    <a:pt x="139" y="56"/>
                    <a:pt x="143" y="60"/>
                    <a:pt x="146" y="64"/>
                  </a:cubicBezTo>
                  <a:cubicBezTo>
                    <a:pt x="149" y="69"/>
                    <a:pt x="152" y="74"/>
                    <a:pt x="154" y="79"/>
                  </a:cubicBezTo>
                  <a:cubicBezTo>
                    <a:pt x="156" y="85"/>
                    <a:pt x="157" y="91"/>
                    <a:pt x="158" y="98"/>
                  </a:cubicBezTo>
                  <a:cubicBezTo>
                    <a:pt x="159" y="104"/>
                    <a:pt x="158" y="111"/>
                    <a:pt x="157" y="118"/>
                  </a:cubicBezTo>
                  <a:cubicBezTo>
                    <a:pt x="156" y="128"/>
                    <a:pt x="153" y="136"/>
                    <a:pt x="149" y="144"/>
                  </a:cubicBezTo>
                  <a:cubicBezTo>
                    <a:pt x="145" y="152"/>
                    <a:pt x="140" y="159"/>
                    <a:pt x="134" y="165"/>
                  </a:cubicBezTo>
                  <a:cubicBezTo>
                    <a:pt x="128" y="171"/>
                    <a:pt x="122" y="175"/>
                    <a:pt x="115" y="178"/>
                  </a:cubicBezTo>
                  <a:cubicBezTo>
                    <a:pt x="108" y="181"/>
                    <a:pt x="101" y="182"/>
                    <a:pt x="94" y="182"/>
                  </a:cubicBezTo>
                  <a:cubicBezTo>
                    <a:pt x="89" y="181"/>
                    <a:pt x="85" y="180"/>
                    <a:pt x="80" y="178"/>
                  </a:cubicBezTo>
                  <a:cubicBezTo>
                    <a:pt x="76" y="175"/>
                    <a:pt x="72" y="172"/>
                    <a:pt x="69" y="169"/>
                  </a:cubicBezTo>
                  <a:cubicBezTo>
                    <a:pt x="66" y="165"/>
                    <a:pt x="63" y="161"/>
                    <a:pt x="61" y="156"/>
                  </a:cubicBezTo>
                  <a:cubicBezTo>
                    <a:pt x="59" y="152"/>
                    <a:pt x="57" y="146"/>
                    <a:pt x="56" y="141"/>
                  </a:cubicBezTo>
                  <a:cubicBezTo>
                    <a:pt x="49" y="151"/>
                    <a:pt x="43" y="162"/>
                    <a:pt x="37" y="174"/>
                  </a:cubicBezTo>
                  <a:cubicBezTo>
                    <a:pt x="31" y="185"/>
                    <a:pt x="26" y="197"/>
                    <a:pt x="21" y="209"/>
                  </a:cubicBezTo>
                  <a:cubicBezTo>
                    <a:pt x="17" y="221"/>
                    <a:pt x="12" y="233"/>
                    <a:pt x="9" y="246"/>
                  </a:cubicBezTo>
                  <a:cubicBezTo>
                    <a:pt x="5" y="259"/>
                    <a:pt x="2" y="272"/>
                    <a:pt x="0" y="285"/>
                  </a:cubicBezTo>
                  <a:cubicBezTo>
                    <a:pt x="69" y="295"/>
                    <a:pt x="69" y="295"/>
                    <a:pt x="69" y="295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0" y="298"/>
                    <a:pt x="80" y="299"/>
                    <a:pt x="79" y="300"/>
                  </a:cubicBezTo>
                  <a:cubicBezTo>
                    <a:pt x="78" y="301"/>
                    <a:pt x="78" y="302"/>
                    <a:pt x="77" y="303"/>
                  </a:cubicBezTo>
                  <a:cubicBezTo>
                    <a:pt x="77" y="304"/>
                    <a:pt x="76" y="305"/>
                    <a:pt x="75" y="306"/>
                  </a:cubicBezTo>
                  <a:cubicBezTo>
                    <a:pt x="75" y="307"/>
                    <a:pt x="74" y="308"/>
                    <a:pt x="74" y="310"/>
                  </a:cubicBezTo>
                  <a:cubicBezTo>
                    <a:pt x="73" y="311"/>
                    <a:pt x="73" y="312"/>
                    <a:pt x="72" y="313"/>
                  </a:cubicBezTo>
                  <a:cubicBezTo>
                    <a:pt x="72" y="315"/>
                    <a:pt x="72" y="316"/>
                    <a:pt x="71" y="317"/>
                  </a:cubicBezTo>
                  <a:cubicBezTo>
                    <a:pt x="71" y="318"/>
                    <a:pt x="71" y="320"/>
                    <a:pt x="70" y="321"/>
                  </a:cubicBezTo>
                  <a:cubicBezTo>
                    <a:pt x="70" y="322"/>
                    <a:pt x="70" y="324"/>
                    <a:pt x="69" y="325"/>
                  </a:cubicBezTo>
                  <a:cubicBezTo>
                    <a:pt x="68" y="333"/>
                    <a:pt x="68" y="340"/>
                    <a:pt x="69" y="347"/>
                  </a:cubicBezTo>
                  <a:cubicBezTo>
                    <a:pt x="70" y="353"/>
                    <a:pt x="72" y="360"/>
                    <a:pt x="75" y="365"/>
                  </a:cubicBezTo>
                  <a:cubicBezTo>
                    <a:pt x="78" y="371"/>
                    <a:pt x="82" y="375"/>
                    <a:pt x="86" y="379"/>
                  </a:cubicBezTo>
                  <a:cubicBezTo>
                    <a:pt x="90" y="383"/>
                    <a:pt x="96" y="385"/>
                    <a:pt x="101" y="386"/>
                  </a:cubicBezTo>
                  <a:cubicBezTo>
                    <a:pt x="107" y="387"/>
                    <a:pt x="113" y="386"/>
                    <a:pt x="118" y="384"/>
                  </a:cubicBezTo>
                  <a:cubicBezTo>
                    <a:pt x="124" y="382"/>
                    <a:pt x="129" y="379"/>
                    <a:pt x="133" y="375"/>
                  </a:cubicBezTo>
                  <a:cubicBezTo>
                    <a:pt x="138" y="370"/>
                    <a:pt x="142" y="365"/>
                    <a:pt x="145" y="359"/>
                  </a:cubicBezTo>
                  <a:cubicBezTo>
                    <a:pt x="149" y="352"/>
                    <a:pt x="151" y="345"/>
                    <a:pt x="152" y="338"/>
                  </a:cubicBezTo>
                  <a:cubicBezTo>
                    <a:pt x="152" y="336"/>
                    <a:pt x="153" y="335"/>
                    <a:pt x="153" y="333"/>
                  </a:cubicBezTo>
                  <a:cubicBezTo>
                    <a:pt x="153" y="332"/>
                    <a:pt x="153" y="331"/>
                    <a:pt x="153" y="329"/>
                  </a:cubicBezTo>
                  <a:cubicBezTo>
                    <a:pt x="153" y="328"/>
                    <a:pt x="153" y="326"/>
                    <a:pt x="153" y="325"/>
                  </a:cubicBezTo>
                  <a:cubicBezTo>
                    <a:pt x="153" y="324"/>
                    <a:pt x="153" y="322"/>
                    <a:pt x="153" y="321"/>
                  </a:cubicBezTo>
                  <a:cubicBezTo>
                    <a:pt x="153" y="320"/>
                    <a:pt x="153" y="318"/>
                    <a:pt x="153" y="317"/>
                  </a:cubicBezTo>
                  <a:cubicBezTo>
                    <a:pt x="152" y="316"/>
                    <a:pt x="152" y="315"/>
                    <a:pt x="152" y="313"/>
                  </a:cubicBezTo>
                  <a:cubicBezTo>
                    <a:pt x="152" y="312"/>
                    <a:pt x="151" y="311"/>
                    <a:pt x="151" y="310"/>
                  </a:cubicBezTo>
                  <a:cubicBezTo>
                    <a:pt x="151" y="309"/>
                    <a:pt x="151" y="307"/>
                    <a:pt x="150" y="306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232" y="318"/>
                    <a:pt x="232" y="318"/>
                    <a:pt x="232" y="318"/>
                  </a:cubicBezTo>
                  <a:cubicBezTo>
                    <a:pt x="245" y="237"/>
                    <a:pt x="245" y="237"/>
                    <a:pt x="245" y="237"/>
                  </a:cubicBezTo>
                  <a:cubicBezTo>
                    <a:pt x="243" y="238"/>
                    <a:pt x="242" y="238"/>
                    <a:pt x="241" y="238"/>
                  </a:cubicBezTo>
                  <a:cubicBezTo>
                    <a:pt x="240" y="238"/>
                    <a:pt x="238" y="238"/>
                    <a:pt x="237" y="238"/>
                  </a:cubicBezTo>
                  <a:cubicBezTo>
                    <a:pt x="236" y="238"/>
                    <a:pt x="235" y="238"/>
                    <a:pt x="233" y="238"/>
                  </a:cubicBezTo>
                  <a:cubicBezTo>
                    <a:pt x="232" y="238"/>
                    <a:pt x="231" y="238"/>
                    <a:pt x="230" y="238"/>
                  </a:cubicBezTo>
                  <a:cubicBezTo>
                    <a:pt x="222" y="237"/>
                    <a:pt x="215" y="234"/>
                    <a:pt x="209" y="230"/>
                  </a:cubicBezTo>
                  <a:cubicBezTo>
                    <a:pt x="203" y="226"/>
                    <a:pt x="198" y="220"/>
                    <a:pt x="194" y="213"/>
                  </a:cubicBezTo>
                  <a:cubicBezTo>
                    <a:pt x="190" y="207"/>
                    <a:pt x="187" y="199"/>
                    <a:pt x="186" y="190"/>
                  </a:cubicBezTo>
                  <a:cubicBezTo>
                    <a:pt x="184" y="182"/>
                    <a:pt x="184" y="172"/>
                    <a:pt x="186" y="163"/>
                  </a:cubicBezTo>
                  <a:cubicBezTo>
                    <a:pt x="187" y="153"/>
                    <a:pt x="191" y="144"/>
                    <a:pt x="195" y="136"/>
                  </a:cubicBezTo>
                  <a:cubicBezTo>
                    <a:pt x="199" y="128"/>
                    <a:pt x="204" y="121"/>
                    <a:pt x="210" y="115"/>
                  </a:cubicBezTo>
                  <a:cubicBezTo>
                    <a:pt x="216" y="109"/>
                    <a:pt x="223" y="104"/>
                    <a:pt x="230" y="101"/>
                  </a:cubicBezTo>
                  <a:cubicBezTo>
                    <a:pt x="237" y="98"/>
                    <a:pt x="245" y="96"/>
                    <a:pt x="253" y="97"/>
                  </a:cubicBezTo>
                  <a:cubicBezTo>
                    <a:pt x="254" y="97"/>
                    <a:pt x="255" y="97"/>
                    <a:pt x="256" y="97"/>
                  </a:cubicBezTo>
                  <a:cubicBezTo>
                    <a:pt x="258" y="97"/>
                    <a:pt x="259" y="98"/>
                    <a:pt x="260" y="98"/>
                  </a:cubicBezTo>
                  <a:cubicBezTo>
                    <a:pt x="261" y="98"/>
                    <a:pt x="262" y="99"/>
                    <a:pt x="264" y="99"/>
                  </a:cubicBezTo>
                  <a:cubicBezTo>
                    <a:pt x="265" y="99"/>
                    <a:pt x="266" y="100"/>
                    <a:pt x="267" y="100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8D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íṣ1ídè"/>
            <p:cNvSpPr/>
            <p:nvPr/>
          </p:nvSpPr>
          <p:spPr bwMode="auto">
            <a:xfrm>
              <a:off x="7041000" y="3428326"/>
              <a:ext cx="2088847" cy="2319818"/>
            </a:xfrm>
            <a:custGeom>
              <a:avLst/>
              <a:gdLst>
                <a:gd name="T0" fmla="*/ 29 w 316"/>
                <a:gd name="T1" fmla="*/ 42 h 354"/>
                <a:gd name="T2" fmla="*/ 33 w 316"/>
                <a:gd name="T3" fmla="*/ 121 h 354"/>
                <a:gd name="T4" fmla="*/ 28 w 316"/>
                <a:gd name="T5" fmla="*/ 166 h 354"/>
                <a:gd name="T6" fmla="*/ 7 w 316"/>
                <a:gd name="T7" fmla="*/ 195 h 354"/>
                <a:gd name="T8" fmla="*/ 1 w 316"/>
                <a:gd name="T9" fmla="*/ 240 h 354"/>
                <a:gd name="T10" fmla="*/ 21 w 316"/>
                <a:gd name="T11" fmla="*/ 282 h 354"/>
                <a:gd name="T12" fmla="*/ 53 w 316"/>
                <a:gd name="T13" fmla="*/ 293 h 354"/>
                <a:gd name="T14" fmla="*/ 80 w 316"/>
                <a:gd name="T15" fmla="*/ 278 h 354"/>
                <a:gd name="T16" fmla="*/ 115 w 316"/>
                <a:gd name="T17" fmla="*/ 294 h 354"/>
                <a:gd name="T18" fmla="*/ 177 w 316"/>
                <a:gd name="T19" fmla="*/ 340 h 354"/>
                <a:gd name="T20" fmla="*/ 229 w 316"/>
                <a:gd name="T21" fmla="*/ 257 h 354"/>
                <a:gd name="T22" fmla="*/ 234 w 316"/>
                <a:gd name="T23" fmla="*/ 242 h 354"/>
                <a:gd name="T24" fmla="*/ 239 w 316"/>
                <a:gd name="T25" fmla="*/ 248 h 354"/>
                <a:gd name="T26" fmla="*/ 246 w 316"/>
                <a:gd name="T27" fmla="*/ 254 h 354"/>
                <a:gd name="T28" fmla="*/ 254 w 316"/>
                <a:gd name="T29" fmla="*/ 258 h 354"/>
                <a:gd name="T30" fmla="*/ 278 w 316"/>
                <a:gd name="T31" fmla="*/ 259 h 354"/>
                <a:gd name="T32" fmla="*/ 308 w 316"/>
                <a:gd name="T33" fmla="*/ 233 h 354"/>
                <a:gd name="T34" fmla="*/ 315 w 316"/>
                <a:gd name="T35" fmla="*/ 188 h 354"/>
                <a:gd name="T36" fmla="*/ 295 w 316"/>
                <a:gd name="T37" fmla="*/ 152 h 354"/>
                <a:gd name="T38" fmla="*/ 273 w 316"/>
                <a:gd name="T39" fmla="*/ 144 h 354"/>
                <a:gd name="T40" fmla="*/ 264 w 316"/>
                <a:gd name="T41" fmla="*/ 144 h 354"/>
                <a:gd name="T42" fmla="*/ 256 w 316"/>
                <a:gd name="T43" fmla="*/ 147 h 354"/>
                <a:gd name="T44" fmla="*/ 249 w 316"/>
                <a:gd name="T45" fmla="*/ 150 h 354"/>
                <a:gd name="T46" fmla="*/ 249 w 316"/>
                <a:gd name="T47" fmla="*/ 135 h 354"/>
                <a:gd name="T48" fmla="*/ 200 w 316"/>
                <a:gd name="T49" fmla="*/ 25 h 354"/>
                <a:gd name="T50" fmla="*/ 200 w 316"/>
                <a:gd name="T51" fmla="*/ 33 h 354"/>
                <a:gd name="T52" fmla="*/ 199 w 316"/>
                <a:gd name="T53" fmla="*/ 41 h 354"/>
                <a:gd name="T54" fmla="*/ 175 w 316"/>
                <a:gd name="T55" fmla="*/ 88 h 354"/>
                <a:gd name="T56" fmla="*/ 135 w 316"/>
                <a:gd name="T57" fmla="*/ 102 h 354"/>
                <a:gd name="T58" fmla="*/ 102 w 316"/>
                <a:gd name="T59" fmla="*/ 76 h 354"/>
                <a:gd name="T60" fmla="*/ 95 w 316"/>
                <a:gd name="T61" fmla="*/ 26 h 354"/>
                <a:gd name="T62" fmla="*/ 97 w 316"/>
                <a:gd name="T63" fmla="*/ 18 h 354"/>
                <a:gd name="T64" fmla="*/ 99 w 316"/>
                <a:gd name="T65" fmla="*/ 1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6" h="354">
                  <a:moveTo>
                    <a:pt x="33" y="0"/>
                  </a:moveTo>
                  <a:cubicBezTo>
                    <a:pt x="31" y="14"/>
                    <a:pt x="30" y="28"/>
                    <a:pt x="29" y="42"/>
                  </a:cubicBezTo>
                  <a:cubicBezTo>
                    <a:pt x="29" y="55"/>
                    <a:pt x="29" y="69"/>
                    <a:pt x="29" y="82"/>
                  </a:cubicBezTo>
                  <a:cubicBezTo>
                    <a:pt x="30" y="95"/>
                    <a:pt x="31" y="109"/>
                    <a:pt x="33" y="121"/>
                  </a:cubicBezTo>
                  <a:cubicBezTo>
                    <a:pt x="35" y="134"/>
                    <a:pt x="38" y="147"/>
                    <a:pt x="41" y="159"/>
                  </a:cubicBezTo>
                  <a:cubicBezTo>
                    <a:pt x="36" y="161"/>
                    <a:pt x="32" y="163"/>
                    <a:pt x="28" y="166"/>
                  </a:cubicBezTo>
                  <a:cubicBezTo>
                    <a:pt x="23" y="170"/>
                    <a:pt x="19" y="174"/>
                    <a:pt x="16" y="179"/>
                  </a:cubicBezTo>
                  <a:cubicBezTo>
                    <a:pt x="13" y="183"/>
                    <a:pt x="10" y="189"/>
                    <a:pt x="7" y="195"/>
                  </a:cubicBezTo>
                  <a:cubicBezTo>
                    <a:pt x="5" y="200"/>
                    <a:pt x="3" y="207"/>
                    <a:pt x="2" y="214"/>
                  </a:cubicBezTo>
                  <a:cubicBezTo>
                    <a:pt x="0" y="223"/>
                    <a:pt x="0" y="232"/>
                    <a:pt x="1" y="240"/>
                  </a:cubicBezTo>
                  <a:cubicBezTo>
                    <a:pt x="2" y="249"/>
                    <a:pt x="5" y="257"/>
                    <a:pt x="8" y="264"/>
                  </a:cubicBezTo>
                  <a:cubicBezTo>
                    <a:pt x="11" y="271"/>
                    <a:pt x="16" y="277"/>
                    <a:pt x="21" y="282"/>
                  </a:cubicBezTo>
                  <a:cubicBezTo>
                    <a:pt x="26" y="287"/>
                    <a:pt x="32" y="290"/>
                    <a:pt x="39" y="292"/>
                  </a:cubicBezTo>
                  <a:cubicBezTo>
                    <a:pt x="44" y="293"/>
                    <a:pt x="48" y="293"/>
                    <a:pt x="53" y="293"/>
                  </a:cubicBezTo>
                  <a:cubicBezTo>
                    <a:pt x="58" y="292"/>
                    <a:pt x="63" y="290"/>
                    <a:pt x="67" y="288"/>
                  </a:cubicBezTo>
                  <a:cubicBezTo>
                    <a:pt x="72" y="286"/>
                    <a:pt x="76" y="282"/>
                    <a:pt x="80" y="278"/>
                  </a:cubicBezTo>
                  <a:cubicBezTo>
                    <a:pt x="84" y="274"/>
                    <a:pt x="87" y="270"/>
                    <a:pt x="90" y="264"/>
                  </a:cubicBezTo>
                  <a:cubicBezTo>
                    <a:pt x="98" y="275"/>
                    <a:pt x="106" y="285"/>
                    <a:pt x="115" y="294"/>
                  </a:cubicBezTo>
                  <a:cubicBezTo>
                    <a:pt x="124" y="303"/>
                    <a:pt x="134" y="312"/>
                    <a:pt x="144" y="319"/>
                  </a:cubicBezTo>
                  <a:cubicBezTo>
                    <a:pt x="154" y="327"/>
                    <a:pt x="165" y="334"/>
                    <a:pt x="177" y="340"/>
                  </a:cubicBezTo>
                  <a:cubicBezTo>
                    <a:pt x="188" y="346"/>
                    <a:pt x="200" y="351"/>
                    <a:pt x="213" y="354"/>
                  </a:cubicBezTo>
                  <a:cubicBezTo>
                    <a:pt x="229" y="257"/>
                    <a:pt x="229" y="257"/>
                    <a:pt x="229" y="257"/>
                  </a:cubicBezTo>
                  <a:cubicBezTo>
                    <a:pt x="232" y="239"/>
                    <a:pt x="232" y="239"/>
                    <a:pt x="232" y="239"/>
                  </a:cubicBezTo>
                  <a:cubicBezTo>
                    <a:pt x="233" y="240"/>
                    <a:pt x="233" y="241"/>
                    <a:pt x="234" y="242"/>
                  </a:cubicBezTo>
                  <a:cubicBezTo>
                    <a:pt x="235" y="243"/>
                    <a:pt x="236" y="245"/>
                    <a:pt x="237" y="245"/>
                  </a:cubicBezTo>
                  <a:cubicBezTo>
                    <a:pt x="237" y="246"/>
                    <a:pt x="238" y="247"/>
                    <a:pt x="239" y="248"/>
                  </a:cubicBezTo>
                  <a:cubicBezTo>
                    <a:pt x="240" y="249"/>
                    <a:pt x="241" y="250"/>
                    <a:pt x="242" y="251"/>
                  </a:cubicBezTo>
                  <a:cubicBezTo>
                    <a:pt x="243" y="252"/>
                    <a:pt x="244" y="253"/>
                    <a:pt x="246" y="254"/>
                  </a:cubicBezTo>
                  <a:cubicBezTo>
                    <a:pt x="247" y="255"/>
                    <a:pt x="248" y="256"/>
                    <a:pt x="250" y="256"/>
                  </a:cubicBezTo>
                  <a:cubicBezTo>
                    <a:pt x="251" y="257"/>
                    <a:pt x="253" y="258"/>
                    <a:pt x="254" y="258"/>
                  </a:cubicBezTo>
                  <a:cubicBezTo>
                    <a:pt x="256" y="259"/>
                    <a:pt x="257" y="259"/>
                    <a:pt x="259" y="260"/>
                  </a:cubicBezTo>
                  <a:cubicBezTo>
                    <a:pt x="265" y="261"/>
                    <a:pt x="272" y="261"/>
                    <a:pt x="278" y="259"/>
                  </a:cubicBezTo>
                  <a:cubicBezTo>
                    <a:pt x="284" y="257"/>
                    <a:pt x="289" y="254"/>
                    <a:pt x="294" y="250"/>
                  </a:cubicBezTo>
                  <a:cubicBezTo>
                    <a:pt x="300" y="246"/>
                    <a:pt x="304" y="240"/>
                    <a:pt x="308" y="233"/>
                  </a:cubicBezTo>
                  <a:cubicBezTo>
                    <a:pt x="311" y="227"/>
                    <a:pt x="314" y="219"/>
                    <a:pt x="315" y="211"/>
                  </a:cubicBezTo>
                  <a:cubicBezTo>
                    <a:pt x="316" y="203"/>
                    <a:pt x="316" y="195"/>
                    <a:pt x="315" y="188"/>
                  </a:cubicBezTo>
                  <a:cubicBezTo>
                    <a:pt x="314" y="180"/>
                    <a:pt x="311" y="173"/>
                    <a:pt x="308" y="167"/>
                  </a:cubicBezTo>
                  <a:cubicBezTo>
                    <a:pt x="304" y="161"/>
                    <a:pt x="300" y="156"/>
                    <a:pt x="295" y="152"/>
                  </a:cubicBezTo>
                  <a:cubicBezTo>
                    <a:pt x="290" y="148"/>
                    <a:pt x="284" y="145"/>
                    <a:pt x="278" y="144"/>
                  </a:cubicBezTo>
                  <a:cubicBezTo>
                    <a:pt x="276" y="144"/>
                    <a:pt x="275" y="144"/>
                    <a:pt x="273" y="144"/>
                  </a:cubicBezTo>
                  <a:cubicBezTo>
                    <a:pt x="271" y="143"/>
                    <a:pt x="270" y="144"/>
                    <a:pt x="268" y="144"/>
                  </a:cubicBezTo>
                  <a:cubicBezTo>
                    <a:pt x="267" y="144"/>
                    <a:pt x="265" y="144"/>
                    <a:pt x="264" y="144"/>
                  </a:cubicBezTo>
                  <a:cubicBezTo>
                    <a:pt x="262" y="145"/>
                    <a:pt x="260" y="145"/>
                    <a:pt x="259" y="146"/>
                  </a:cubicBezTo>
                  <a:cubicBezTo>
                    <a:pt x="258" y="146"/>
                    <a:pt x="257" y="146"/>
                    <a:pt x="256" y="147"/>
                  </a:cubicBezTo>
                  <a:cubicBezTo>
                    <a:pt x="254" y="147"/>
                    <a:pt x="253" y="148"/>
                    <a:pt x="252" y="148"/>
                  </a:cubicBezTo>
                  <a:cubicBezTo>
                    <a:pt x="251" y="149"/>
                    <a:pt x="250" y="150"/>
                    <a:pt x="249" y="150"/>
                  </a:cubicBezTo>
                  <a:cubicBezTo>
                    <a:pt x="248" y="151"/>
                    <a:pt x="247" y="152"/>
                    <a:pt x="246" y="153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65" y="34"/>
                    <a:pt x="265" y="34"/>
                    <a:pt x="265" y="34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6"/>
                    <a:pt x="200" y="27"/>
                    <a:pt x="200" y="29"/>
                  </a:cubicBezTo>
                  <a:cubicBezTo>
                    <a:pt x="200" y="30"/>
                    <a:pt x="200" y="32"/>
                    <a:pt x="200" y="33"/>
                  </a:cubicBezTo>
                  <a:cubicBezTo>
                    <a:pt x="200" y="34"/>
                    <a:pt x="200" y="36"/>
                    <a:pt x="200" y="37"/>
                  </a:cubicBezTo>
                  <a:cubicBezTo>
                    <a:pt x="200" y="39"/>
                    <a:pt x="199" y="40"/>
                    <a:pt x="199" y="41"/>
                  </a:cubicBezTo>
                  <a:cubicBezTo>
                    <a:pt x="198" y="51"/>
                    <a:pt x="195" y="60"/>
                    <a:pt x="190" y="68"/>
                  </a:cubicBezTo>
                  <a:cubicBezTo>
                    <a:pt x="186" y="76"/>
                    <a:pt x="181" y="83"/>
                    <a:pt x="175" y="88"/>
                  </a:cubicBezTo>
                  <a:cubicBezTo>
                    <a:pt x="170" y="93"/>
                    <a:pt x="163" y="98"/>
                    <a:pt x="156" y="100"/>
                  </a:cubicBezTo>
                  <a:cubicBezTo>
                    <a:pt x="149" y="102"/>
                    <a:pt x="142" y="103"/>
                    <a:pt x="135" y="102"/>
                  </a:cubicBezTo>
                  <a:cubicBezTo>
                    <a:pt x="128" y="101"/>
                    <a:pt x="121" y="97"/>
                    <a:pt x="116" y="93"/>
                  </a:cubicBezTo>
                  <a:cubicBezTo>
                    <a:pt x="110" y="88"/>
                    <a:pt x="106" y="82"/>
                    <a:pt x="102" y="76"/>
                  </a:cubicBezTo>
                  <a:cubicBezTo>
                    <a:pt x="99" y="69"/>
                    <a:pt x="96" y="61"/>
                    <a:pt x="95" y="52"/>
                  </a:cubicBezTo>
                  <a:cubicBezTo>
                    <a:pt x="94" y="44"/>
                    <a:pt x="94" y="35"/>
                    <a:pt x="95" y="26"/>
                  </a:cubicBezTo>
                  <a:cubicBezTo>
                    <a:pt x="96" y="24"/>
                    <a:pt x="96" y="23"/>
                    <a:pt x="96" y="22"/>
                  </a:cubicBezTo>
                  <a:cubicBezTo>
                    <a:pt x="96" y="20"/>
                    <a:pt x="97" y="19"/>
                    <a:pt x="97" y="18"/>
                  </a:cubicBezTo>
                  <a:cubicBezTo>
                    <a:pt x="97" y="16"/>
                    <a:pt x="98" y="15"/>
                    <a:pt x="98" y="14"/>
                  </a:cubicBezTo>
                  <a:cubicBezTo>
                    <a:pt x="99" y="13"/>
                    <a:pt x="99" y="11"/>
                    <a:pt x="99" y="1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íṧlîḋè"/>
            <p:cNvSpPr/>
            <p:nvPr/>
          </p:nvSpPr>
          <p:spPr bwMode="auto">
            <a:xfrm>
              <a:off x="8671230" y="1433779"/>
              <a:ext cx="2328091" cy="2431064"/>
            </a:xfrm>
            <a:custGeom>
              <a:avLst/>
              <a:gdLst>
                <a:gd name="T0" fmla="*/ 271 w 352"/>
                <a:gd name="T1" fmla="*/ 4 h 371"/>
                <a:gd name="T2" fmla="*/ 233 w 352"/>
                <a:gd name="T3" fmla="*/ 36 h 371"/>
                <a:gd name="T4" fmla="*/ 193 w 352"/>
                <a:gd name="T5" fmla="*/ 41 h 371"/>
                <a:gd name="T6" fmla="*/ 132 w 352"/>
                <a:gd name="T7" fmla="*/ 18 h 371"/>
                <a:gd name="T8" fmla="*/ 82 w 352"/>
                <a:gd name="T9" fmla="*/ 119 h 371"/>
                <a:gd name="T10" fmla="*/ 77 w 352"/>
                <a:gd name="T11" fmla="*/ 134 h 371"/>
                <a:gd name="T12" fmla="*/ 71 w 352"/>
                <a:gd name="T13" fmla="*/ 130 h 371"/>
                <a:gd name="T14" fmla="*/ 65 w 352"/>
                <a:gd name="T15" fmla="*/ 127 h 371"/>
                <a:gd name="T16" fmla="*/ 58 w 352"/>
                <a:gd name="T17" fmla="*/ 125 h 371"/>
                <a:gd name="T18" fmla="*/ 36 w 352"/>
                <a:gd name="T19" fmla="*/ 127 h 371"/>
                <a:gd name="T20" fmla="*/ 8 w 352"/>
                <a:gd name="T21" fmla="*/ 155 h 371"/>
                <a:gd name="T22" fmla="*/ 1 w 352"/>
                <a:gd name="T23" fmla="*/ 199 h 371"/>
                <a:gd name="T24" fmla="*/ 19 w 352"/>
                <a:gd name="T25" fmla="*/ 231 h 371"/>
                <a:gd name="T26" fmla="*/ 40 w 352"/>
                <a:gd name="T27" fmla="*/ 237 h 371"/>
                <a:gd name="T28" fmla="*/ 47 w 352"/>
                <a:gd name="T29" fmla="*/ 236 h 371"/>
                <a:gd name="T30" fmla="*/ 54 w 352"/>
                <a:gd name="T31" fmla="*/ 234 h 371"/>
                <a:gd name="T32" fmla="*/ 61 w 352"/>
                <a:gd name="T33" fmla="*/ 231 h 371"/>
                <a:gd name="T34" fmla="*/ 61 w 352"/>
                <a:gd name="T35" fmla="*/ 246 h 371"/>
                <a:gd name="T36" fmla="*/ 126 w 352"/>
                <a:gd name="T37" fmla="*/ 343 h 371"/>
                <a:gd name="T38" fmla="*/ 126 w 352"/>
                <a:gd name="T39" fmla="*/ 333 h 371"/>
                <a:gd name="T40" fmla="*/ 127 w 352"/>
                <a:gd name="T41" fmla="*/ 323 h 371"/>
                <a:gd name="T42" fmla="*/ 153 w 352"/>
                <a:gd name="T43" fmla="*/ 273 h 371"/>
                <a:gd name="T44" fmla="*/ 201 w 352"/>
                <a:gd name="T45" fmla="*/ 256 h 371"/>
                <a:gd name="T46" fmla="*/ 242 w 352"/>
                <a:gd name="T47" fmla="*/ 283 h 371"/>
                <a:gd name="T48" fmla="*/ 253 w 352"/>
                <a:gd name="T49" fmla="*/ 340 h 371"/>
                <a:gd name="T50" fmla="*/ 251 w 352"/>
                <a:gd name="T51" fmla="*/ 350 h 371"/>
                <a:gd name="T52" fmla="*/ 247 w 352"/>
                <a:gd name="T53" fmla="*/ 360 h 371"/>
                <a:gd name="T54" fmla="*/ 332 w 352"/>
                <a:gd name="T55" fmla="*/ 310 h 371"/>
                <a:gd name="T56" fmla="*/ 314 w 352"/>
                <a:gd name="T57" fmla="*/ 198 h 371"/>
                <a:gd name="T58" fmla="*/ 313 w 352"/>
                <a:gd name="T59" fmla="*/ 139 h 371"/>
                <a:gd name="T60" fmla="*/ 343 w 352"/>
                <a:gd name="T61" fmla="*/ 103 h 371"/>
                <a:gd name="T62" fmla="*/ 349 w 352"/>
                <a:gd name="T63" fmla="*/ 48 h 371"/>
                <a:gd name="T64" fmla="*/ 320 w 352"/>
                <a:gd name="T65" fmla="*/ 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371">
                  <a:moveTo>
                    <a:pt x="295" y="0"/>
                  </a:moveTo>
                  <a:cubicBezTo>
                    <a:pt x="286" y="0"/>
                    <a:pt x="278" y="1"/>
                    <a:pt x="271" y="4"/>
                  </a:cubicBezTo>
                  <a:cubicBezTo>
                    <a:pt x="263" y="7"/>
                    <a:pt x="256" y="11"/>
                    <a:pt x="250" y="17"/>
                  </a:cubicBezTo>
                  <a:cubicBezTo>
                    <a:pt x="243" y="22"/>
                    <a:pt x="237" y="29"/>
                    <a:pt x="233" y="36"/>
                  </a:cubicBezTo>
                  <a:cubicBezTo>
                    <a:pt x="228" y="43"/>
                    <a:pt x="224" y="51"/>
                    <a:pt x="221" y="60"/>
                  </a:cubicBezTo>
                  <a:cubicBezTo>
                    <a:pt x="212" y="53"/>
                    <a:pt x="203" y="47"/>
                    <a:pt x="193" y="41"/>
                  </a:cubicBezTo>
                  <a:cubicBezTo>
                    <a:pt x="184" y="36"/>
                    <a:pt x="174" y="31"/>
                    <a:pt x="163" y="27"/>
                  </a:cubicBezTo>
                  <a:cubicBezTo>
                    <a:pt x="153" y="23"/>
                    <a:pt x="143" y="20"/>
                    <a:pt x="132" y="18"/>
                  </a:cubicBezTo>
                  <a:cubicBezTo>
                    <a:pt x="121" y="15"/>
                    <a:pt x="110" y="14"/>
                    <a:pt x="99" y="13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8" y="135"/>
                    <a:pt x="77" y="135"/>
                    <a:pt x="77" y="134"/>
                  </a:cubicBezTo>
                  <a:cubicBezTo>
                    <a:pt x="76" y="133"/>
                    <a:pt x="75" y="132"/>
                    <a:pt x="74" y="132"/>
                  </a:cubicBezTo>
                  <a:cubicBezTo>
                    <a:pt x="73" y="131"/>
                    <a:pt x="72" y="130"/>
                    <a:pt x="71" y="130"/>
                  </a:cubicBezTo>
                  <a:cubicBezTo>
                    <a:pt x="70" y="129"/>
                    <a:pt x="69" y="129"/>
                    <a:pt x="69" y="128"/>
                  </a:cubicBezTo>
                  <a:cubicBezTo>
                    <a:pt x="67" y="128"/>
                    <a:pt x="66" y="127"/>
                    <a:pt x="65" y="127"/>
                  </a:cubicBezTo>
                  <a:cubicBezTo>
                    <a:pt x="64" y="126"/>
                    <a:pt x="63" y="126"/>
                    <a:pt x="62" y="125"/>
                  </a:cubicBezTo>
                  <a:cubicBezTo>
                    <a:pt x="61" y="125"/>
                    <a:pt x="59" y="125"/>
                    <a:pt x="58" y="125"/>
                  </a:cubicBezTo>
                  <a:cubicBezTo>
                    <a:pt x="57" y="124"/>
                    <a:pt x="56" y="124"/>
                    <a:pt x="54" y="124"/>
                  </a:cubicBezTo>
                  <a:cubicBezTo>
                    <a:pt x="48" y="124"/>
                    <a:pt x="42" y="125"/>
                    <a:pt x="36" y="127"/>
                  </a:cubicBezTo>
                  <a:cubicBezTo>
                    <a:pt x="30" y="130"/>
                    <a:pt x="25" y="134"/>
                    <a:pt x="20" y="138"/>
                  </a:cubicBezTo>
                  <a:cubicBezTo>
                    <a:pt x="15" y="143"/>
                    <a:pt x="11" y="149"/>
                    <a:pt x="8" y="155"/>
                  </a:cubicBezTo>
                  <a:cubicBezTo>
                    <a:pt x="5" y="162"/>
                    <a:pt x="2" y="169"/>
                    <a:pt x="1" y="177"/>
                  </a:cubicBezTo>
                  <a:cubicBezTo>
                    <a:pt x="0" y="184"/>
                    <a:pt x="0" y="192"/>
                    <a:pt x="1" y="199"/>
                  </a:cubicBezTo>
                  <a:cubicBezTo>
                    <a:pt x="2" y="205"/>
                    <a:pt x="4" y="212"/>
                    <a:pt x="7" y="217"/>
                  </a:cubicBezTo>
                  <a:cubicBezTo>
                    <a:pt x="11" y="223"/>
                    <a:pt x="15" y="227"/>
                    <a:pt x="19" y="231"/>
                  </a:cubicBezTo>
                  <a:cubicBezTo>
                    <a:pt x="24" y="234"/>
                    <a:pt x="30" y="236"/>
                    <a:pt x="36" y="237"/>
                  </a:cubicBezTo>
                  <a:cubicBezTo>
                    <a:pt x="37" y="237"/>
                    <a:pt x="39" y="237"/>
                    <a:pt x="40" y="237"/>
                  </a:cubicBezTo>
                  <a:cubicBezTo>
                    <a:pt x="41" y="237"/>
                    <a:pt x="42" y="237"/>
                    <a:pt x="44" y="237"/>
                  </a:cubicBezTo>
                  <a:cubicBezTo>
                    <a:pt x="45" y="237"/>
                    <a:pt x="46" y="236"/>
                    <a:pt x="47" y="236"/>
                  </a:cubicBezTo>
                  <a:cubicBezTo>
                    <a:pt x="49" y="236"/>
                    <a:pt x="50" y="236"/>
                    <a:pt x="51" y="235"/>
                  </a:cubicBezTo>
                  <a:cubicBezTo>
                    <a:pt x="52" y="235"/>
                    <a:pt x="53" y="235"/>
                    <a:pt x="54" y="234"/>
                  </a:cubicBezTo>
                  <a:cubicBezTo>
                    <a:pt x="56" y="234"/>
                    <a:pt x="57" y="233"/>
                    <a:pt x="58" y="233"/>
                  </a:cubicBezTo>
                  <a:cubicBezTo>
                    <a:pt x="59" y="232"/>
                    <a:pt x="60" y="232"/>
                    <a:pt x="61" y="231"/>
                  </a:cubicBezTo>
                  <a:cubicBezTo>
                    <a:pt x="62" y="230"/>
                    <a:pt x="63" y="230"/>
                    <a:pt x="64" y="229"/>
                  </a:cubicBezTo>
                  <a:cubicBezTo>
                    <a:pt x="61" y="246"/>
                    <a:pt x="61" y="246"/>
                    <a:pt x="61" y="246"/>
                  </a:cubicBezTo>
                  <a:cubicBezTo>
                    <a:pt x="47" y="332"/>
                    <a:pt x="47" y="332"/>
                    <a:pt x="47" y="332"/>
                  </a:cubicBezTo>
                  <a:cubicBezTo>
                    <a:pt x="126" y="343"/>
                    <a:pt x="126" y="343"/>
                    <a:pt x="126" y="343"/>
                  </a:cubicBezTo>
                  <a:cubicBezTo>
                    <a:pt x="126" y="342"/>
                    <a:pt x="126" y="340"/>
                    <a:pt x="126" y="338"/>
                  </a:cubicBezTo>
                  <a:cubicBezTo>
                    <a:pt x="126" y="337"/>
                    <a:pt x="126" y="335"/>
                    <a:pt x="126" y="333"/>
                  </a:cubicBezTo>
                  <a:cubicBezTo>
                    <a:pt x="126" y="332"/>
                    <a:pt x="126" y="330"/>
                    <a:pt x="126" y="328"/>
                  </a:cubicBezTo>
                  <a:cubicBezTo>
                    <a:pt x="127" y="327"/>
                    <a:pt x="127" y="325"/>
                    <a:pt x="127" y="323"/>
                  </a:cubicBezTo>
                  <a:cubicBezTo>
                    <a:pt x="129" y="313"/>
                    <a:pt x="132" y="303"/>
                    <a:pt x="136" y="295"/>
                  </a:cubicBezTo>
                  <a:cubicBezTo>
                    <a:pt x="141" y="287"/>
                    <a:pt x="147" y="279"/>
                    <a:pt x="153" y="273"/>
                  </a:cubicBezTo>
                  <a:cubicBezTo>
                    <a:pt x="160" y="267"/>
                    <a:pt x="167" y="262"/>
                    <a:pt x="175" y="259"/>
                  </a:cubicBezTo>
                  <a:cubicBezTo>
                    <a:pt x="183" y="256"/>
                    <a:pt x="192" y="255"/>
                    <a:pt x="201" y="256"/>
                  </a:cubicBezTo>
                  <a:cubicBezTo>
                    <a:pt x="209" y="257"/>
                    <a:pt x="217" y="260"/>
                    <a:pt x="225" y="265"/>
                  </a:cubicBezTo>
                  <a:cubicBezTo>
                    <a:pt x="232" y="269"/>
                    <a:pt x="238" y="276"/>
                    <a:pt x="242" y="283"/>
                  </a:cubicBezTo>
                  <a:cubicBezTo>
                    <a:pt x="247" y="291"/>
                    <a:pt x="251" y="300"/>
                    <a:pt x="253" y="309"/>
                  </a:cubicBezTo>
                  <a:cubicBezTo>
                    <a:pt x="254" y="319"/>
                    <a:pt x="255" y="329"/>
                    <a:pt x="253" y="340"/>
                  </a:cubicBezTo>
                  <a:cubicBezTo>
                    <a:pt x="253" y="342"/>
                    <a:pt x="252" y="343"/>
                    <a:pt x="252" y="345"/>
                  </a:cubicBezTo>
                  <a:cubicBezTo>
                    <a:pt x="252" y="347"/>
                    <a:pt x="251" y="349"/>
                    <a:pt x="251" y="350"/>
                  </a:cubicBezTo>
                  <a:cubicBezTo>
                    <a:pt x="250" y="352"/>
                    <a:pt x="250" y="354"/>
                    <a:pt x="249" y="355"/>
                  </a:cubicBezTo>
                  <a:cubicBezTo>
                    <a:pt x="248" y="357"/>
                    <a:pt x="248" y="359"/>
                    <a:pt x="247" y="36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31" y="351"/>
                    <a:pt x="332" y="330"/>
                    <a:pt x="332" y="310"/>
                  </a:cubicBezTo>
                  <a:cubicBezTo>
                    <a:pt x="332" y="290"/>
                    <a:pt x="330" y="271"/>
                    <a:pt x="327" y="252"/>
                  </a:cubicBezTo>
                  <a:cubicBezTo>
                    <a:pt x="324" y="233"/>
                    <a:pt x="320" y="215"/>
                    <a:pt x="314" y="198"/>
                  </a:cubicBezTo>
                  <a:cubicBezTo>
                    <a:pt x="308" y="180"/>
                    <a:pt x="301" y="164"/>
                    <a:pt x="293" y="149"/>
                  </a:cubicBezTo>
                  <a:cubicBezTo>
                    <a:pt x="300" y="146"/>
                    <a:pt x="307" y="143"/>
                    <a:pt x="313" y="139"/>
                  </a:cubicBezTo>
                  <a:cubicBezTo>
                    <a:pt x="319" y="134"/>
                    <a:pt x="325" y="129"/>
                    <a:pt x="330" y="123"/>
                  </a:cubicBezTo>
                  <a:cubicBezTo>
                    <a:pt x="335" y="117"/>
                    <a:pt x="339" y="110"/>
                    <a:pt x="343" y="103"/>
                  </a:cubicBezTo>
                  <a:cubicBezTo>
                    <a:pt x="346" y="95"/>
                    <a:pt x="348" y="87"/>
                    <a:pt x="350" y="79"/>
                  </a:cubicBezTo>
                  <a:cubicBezTo>
                    <a:pt x="352" y="68"/>
                    <a:pt x="351" y="58"/>
                    <a:pt x="349" y="48"/>
                  </a:cubicBezTo>
                  <a:cubicBezTo>
                    <a:pt x="347" y="39"/>
                    <a:pt x="343" y="30"/>
                    <a:pt x="338" y="23"/>
                  </a:cubicBezTo>
                  <a:cubicBezTo>
                    <a:pt x="333" y="16"/>
                    <a:pt x="327" y="10"/>
                    <a:pt x="320" y="6"/>
                  </a:cubicBezTo>
                  <a:cubicBezTo>
                    <a:pt x="312" y="2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 smtClean="0">
                  <a:solidFill>
                    <a:prstClr val="black"/>
                  </a:solidFill>
                </a:rPr>
                <a:t>                                     </a:t>
              </a: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41" name="îšlïḍê"/>
            <p:cNvSpPr/>
            <p:nvPr/>
          </p:nvSpPr>
          <p:spPr bwMode="auto">
            <a:xfrm>
              <a:off x="8527611" y="3166571"/>
              <a:ext cx="2202694" cy="2686277"/>
            </a:xfrm>
            <a:custGeom>
              <a:avLst/>
              <a:gdLst>
                <a:gd name="T0" fmla="*/ 205 w 333"/>
                <a:gd name="T1" fmla="*/ 0 h 410"/>
                <a:gd name="T2" fmla="*/ 185 w 333"/>
                <a:gd name="T3" fmla="*/ 3 h 410"/>
                <a:gd name="T4" fmla="*/ 167 w 333"/>
                <a:gd name="T5" fmla="*/ 14 h 410"/>
                <a:gd name="T6" fmla="*/ 154 w 333"/>
                <a:gd name="T7" fmla="*/ 31 h 410"/>
                <a:gd name="T8" fmla="*/ 146 w 333"/>
                <a:gd name="T9" fmla="*/ 54 h 410"/>
                <a:gd name="T10" fmla="*/ 146 w 333"/>
                <a:gd name="T11" fmla="*/ 59 h 410"/>
                <a:gd name="T12" fmla="*/ 145 w 333"/>
                <a:gd name="T13" fmla="*/ 64 h 410"/>
                <a:gd name="T14" fmla="*/ 146 w 333"/>
                <a:gd name="T15" fmla="*/ 69 h 410"/>
                <a:gd name="T16" fmla="*/ 146 w 333"/>
                <a:gd name="T17" fmla="*/ 74 h 410"/>
                <a:gd name="T18" fmla="*/ 150 w 333"/>
                <a:gd name="T19" fmla="*/ 90 h 410"/>
                <a:gd name="T20" fmla="*/ 136 w 333"/>
                <a:gd name="T21" fmla="*/ 88 h 410"/>
                <a:gd name="T22" fmla="*/ 52 w 333"/>
                <a:gd name="T23" fmla="*/ 76 h 410"/>
                <a:gd name="T24" fmla="*/ 36 w 333"/>
                <a:gd name="T25" fmla="*/ 170 h 410"/>
                <a:gd name="T26" fmla="*/ 41 w 333"/>
                <a:gd name="T27" fmla="*/ 169 h 410"/>
                <a:gd name="T28" fmla="*/ 46 w 333"/>
                <a:gd name="T29" fmla="*/ 169 h 410"/>
                <a:gd name="T30" fmla="*/ 50 w 333"/>
                <a:gd name="T31" fmla="*/ 169 h 410"/>
                <a:gd name="T32" fmla="*/ 55 w 333"/>
                <a:gd name="T33" fmla="*/ 169 h 410"/>
                <a:gd name="T34" fmla="*/ 77 w 333"/>
                <a:gd name="T35" fmla="*/ 179 h 410"/>
                <a:gd name="T36" fmla="*/ 93 w 333"/>
                <a:gd name="T37" fmla="*/ 198 h 410"/>
                <a:gd name="T38" fmla="*/ 102 w 333"/>
                <a:gd name="T39" fmla="*/ 224 h 410"/>
                <a:gd name="T40" fmla="*/ 102 w 333"/>
                <a:gd name="T41" fmla="*/ 254 h 410"/>
                <a:gd name="T42" fmla="*/ 93 w 333"/>
                <a:gd name="T43" fmla="*/ 282 h 410"/>
                <a:gd name="T44" fmla="*/ 76 w 333"/>
                <a:gd name="T45" fmla="*/ 302 h 410"/>
                <a:gd name="T46" fmla="*/ 55 w 333"/>
                <a:gd name="T47" fmla="*/ 314 h 410"/>
                <a:gd name="T48" fmla="*/ 32 w 333"/>
                <a:gd name="T49" fmla="*/ 314 h 410"/>
                <a:gd name="T50" fmla="*/ 14 w 333"/>
                <a:gd name="T51" fmla="*/ 306 h 410"/>
                <a:gd name="T52" fmla="*/ 0 w 333"/>
                <a:gd name="T53" fmla="*/ 397 h 410"/>
                <a:gd name="T54" fmla="*/ 156 w 333"/>
                <a:gd name="T55" fmla="*/ 376 h 410"/>
                <a:gd name="T56" fmla="*/ 141 w 333"/>
                <a:gd name="T57" fmla="*/ 361 h 410"/>
                <a:gd name="T58" fmla="*/ 131 w 333"/>
                <a:gd name="T59" fmla="*/ 342 h 410"/>
                <a:gd name="T60" fmla="*/ 126 w 333"/>
                <a:gd name="T61" fmla="*/ 319 h 410"/>
                <a:gd name="T62" fmla="*/ 126 w 333"/>
                <a:gd name="T63" fmla="*/ 295 h 410"/>
                <a:gd name="T64" fmla="*/ 136 w 333"/>
                <a:gd name="T65" fmla="*/ 267 h 410"/>
                <a:gd name="T66" fmla="*/ 153 w 333"/>
                <a:gd name="T67" fmla="*/ 246 h 410"/>
                <a:gd name="T68" fmla="*/ 175 w 333"/>
                <a:gd name="T69" fmla="*/ 234 h 410"/>
                <a:gd name="T70" fmla="*/ 201 w 333"/>
                <a:gd name="T71" fmla="*/ 233 h 410"/>
                <a:gd name="T72" fmla="*/ 254 w 333"/>
                <a:gd name="T73" fmla="*/ 294 h 410"/>
                <a:gd name="T74" fmla="*/ 333 w 333"/>
                <a:gd name="T75" fmla="*/ 116 h 410"/>
                <a:gd name="T76" fmla="*/ 246 w 333"/>
                <a:gd name="T77" fmla="*/ 104 h 410"/>
                <a:gd name="T78" fmla="*/ 231 w 333"/>
                <a:gd name="T79" fmla="*/ 102 h 410"/>
                <a:gd name="T80" fmla="*/ 234 w 333"/>
                <a:gd name="T81" fmla="*/ 98 h 410"/>
                <a:gd name="T82" fmla="*/ 236 w 333"/>
                <a:gd name="T83" fmla="*/ 95 h 410"/>
                <a:gd name="T84" fmla="*/ 238 w 333"/>
                <a:gd name="T85" fmla="*/ 91 h 410"/>
                <a:gd name="T86" fmla="*/ 240 w 333"/>
                <a:gd name="T87" fmla="*/ 87 h 410"/>
                <a:gd name="T88" fmla="*/ 242 w 333"/>
                <a:gd name="T89" fmla="*/ 82 h 410"/>
                <a:gd name="T90" fmla="*/ 244 w 333"/>
                <a:gd name="T91" fmla="*/ 78 h 410"/>
                <a:gd name="T92" fmla="*/ 246 w 333"/>
                <a:gd name="T93" fmla="*/ 72 h 410"/>
                <a:gd name="T94" fmla="*/ 247 w 333"/>
                <a:gd name="T95" fmla="*/ 67 h 410"/>
                <a:gd name="T96" fmla="*/ 246 w 333"/>
                <a:gd name="T97" fmla="*/ 43 h 410"/>
                <a:gd name="T98" fmla="*/ 238 w 333"/>
                <a:gd name="T99" fmla="*/ 22 h 410"/>
                <a:gd name="T100" fmla="*/ 224 w 333"/>
                <a:gd name="T101" fmla="*/ 7 h 410"/>
                <a:gd name="T102" fmla="*/ 205 w 333"/>
                <a:gd name="T103" fmla="*/ 0 h 410"/>
                <a:gd name="T104" fmla="*/ 205 w 333"/>
                <a:gd name="T10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410">
                  <a:moveTo>
                    <a:pt x="205" y="0"/>
                  </a:moveTo>
                  <a:cubicBezTo>
                    <a:pt x="198" y="0"/>
                    <a:pt x="192" y="1"/>
                    <a:pt x="185" y="3"/>
                  </a:cubicBezTo>
                  <a:cubicBezTo>
                    <a:pt x="179" y="5"/>
                    <a:pt x="173" y="9"/>
                    <a:pt x="167" y="14"/>
                  </a:cubicBezTo>
                  <a:cubicBezTo>
                    <a:pt x="162" y="19"/>
                    <a:pt x="157" y="25"/>
                    <a:pt x="154" y="31"/>
                  </a:cubicBezTo>
                  <a:cubicBezTo>
                    <a:pt x="150" y="38"/>
                    <a:pt x="148" y="46"/>
                    <a:pt x="146" y="54"/>
                  </a:cubicBezTo>
                  <a:cubicBezTo>
                    <a:pt x="146" y="55"/>
                    <a:pt x="146" y="57"/>
                    <a:pt x="146" y="59"/>
                  </a:cubicBezTo>
                  <a:cubicBezTo>
                    <a:pt x="146" y="61"/>
                    <a:pt x="145" y="62"/>
                    <a:pt x="145" y="64"/>
                  </a:cubicBezTo>
                  <a:cubicBezTo>
                    <a:pt x="145" y="66"/>
                    <a:pt x="145" y="67"/>
                    <a:pt x="146" y="69"/>
                  </a:cubicBezTo>
                  <a:cubicBezTo>
                    <a:pt x="146" y="71"/>
                    <a:pt x="146" y="72"/>
                    <a:pt x="146" y="74"/>
                  </a:cubicBezTo>
                  <a:cubicBezTo>
                    <a:pt x="147" y="80"/>
                    <a:pt x="148" y="85"/>
                    <a:pt x="150" y="90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8" y="170"/>
                    <a:pt x="40" y="169"/>
                    <a:pt x="41" y="169"/>
                  </a:cubicBezTo>
                  <a:cubicBezTo>
                    <a:pt x="43" y="169"/>
                    <a:pt x="44" y="169"/>
                    <a:pt x="46" y="169"/>
                  </a:cubicBezTo>
                  <a:cubicBezTo>
                    <a:pt x="47" y="169"/>
                    <a:pt x="49" y="169"/>
                    <a:pt x="50" y="169"/>
                  </a:cubicBezTo>
                  <a:cubicBezTo>
                    <a:pt x="52" y="169"/>
                    <a:pt x="54" y="169"/>
                    <a:pt x="55" y="169"/>
                  </a:cubicBezTo>
                  <a:cubicBezTo>
                    <a:pt x="63" y="171"/>
                    <a:pt x="70" y="174"/>
                    <a:pt x="77" y="179"/>
                  </a:cubicBezTo>
                  <a:cubicBezTo>
                    <a:pt x="83" y="184"/>
                    <a:pt x="89" y="191"/>
                    <a:pt x="93" y="198"/>
                  </a:cubicBezTo>
                  <a:cubicBezTo>
                    <a:pt x="97" y="206"/>
                    <a:pt x="100" y="215"/>
                    <a:pt x="102" y="224"/>
                  </a:cubicBezTo>
                  <a:cubicBezTo>
                    <a:pt x="104" y="234"/>
                    <a:pt x="104" y="244"/>
                    <a:pt x="102" y="254"/>
                  </a:cubicBezTo>
                  <a:cubicBezTo>
                    <a:pt x="100" y="264"/>
                    <a:pt x="97" y="273"/>
                    <a:pt x="93" y="282"/>
                  </a:cubicBezTo>
                  <a:cubicBezTo>
                    <a:pt x="88" y="290"/>
                    <a:pt x="83" y="297"/>
                    <a:pt x="76" y="302"/>
                  </a:cubicBezTo>
                  <a:cubicBezTo>
                    <a:pt x="70" y="308"/>
                    <a:pt x="63" y="312"/>
                    <a:pt x="55" y="314"/>
                  </a:cubicBezTo>
                  <a:cubicBezTo>
                    <a:pt x="48" y="316"/>
                    <a:pt x="40" y="316"/>
                    <a:pt x="32" y="314"/>
                  </a:cubicBezTo>
                  <a:cubicBezTo>
                    <a:pt x="25" y="313"/>
                    <a:pt x="20" y="310"/>
                    <a:pt x="14" y="306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53" y="410"/>
                    <a:pt x="108" y="401"/>
                    <a:pt x="156" y="376"/>
                  </a:cubicBezTo>
                  <a:cubicBezTo>
                    <a:pt x="150" y="372"/>
                    <a:pt x="145" y="367"/>
                    <a:pt x="141" y="361"/>
                  </a:cubicBezTo>
                  <a:cubicBezTo>
                    <a:pt x="137" y="355"/>
                    <a:pt x="134" y="349"/>
                    <a:pt x="131" y="342"/>
                  </a:cubicBezTo>
                  <a:cubicBezTo>
                    <a:pt x="128" y="335"/>
                    <a:pt x="126" y="327"/>
                    <a:pt x="126" y="319"/>
                  </a:cubicBezTo>
                  <a:cubicBezTo>
                    <a:pt x="125" y="312"/>
                    <a:pt x="125" y="304"/>
                    <a:pt x="126" y="295"/>
                  </a:cubicBezTo>
                  <a:cubicBezTo>
                    <a:pt x="128" y="285"/>
                    <a:pt x="131" y="276"/>
                    <a:pt x="136" y="267"/>
                  </a:cubicBezTo>
                  <a:cubicBezTo>
                    <a:pt x="140" y="259"/>
                    <a:pt x="146" y="252"/>
                    <a:pt x="153" y="246"/>
                  </a:cubicBezTo>
                  <a:cubicBezTo>
                    <a:pt x="160" y="240"/>
                    <a:pt x="167" y="236"/>
                    <a:pt x="175" y="234"/>
                  </a:cubicBezTo>
                  <a:cubicBezTo>
                    <a:pt x="184" y="231"/>
                    <a:pt x="192" y="231"/>
                    <a:pt x="201" y="233"/>
                  </a:cubicBezTo>
                  <a:cubicBezTo>
                    <a:pt x="230" y="238"/>
                    <a:pt x="249" y="266"/>
                    <a:pt x="254" y="294"/>
                  </a:cubicBezTo>
                  <a:cubicBezTo>
                    <a:pt x="295" y="243"/>
                    <a:pt x="321" y="181"/>
                    <a:pt x="333" y="116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2" y="101"/>
                    <a:pt x="233" y="100"/>
                    <a:pt x="234" y="98"/>
                  </a:cubicBezTo>
                  <a:cubicBezTo>
                    <a:pt x="234" y="97"/>
                    <a:pt x="235" y="96"/>
                    <a:pt x="236" y="95"/>
                  </a:cubicBezTo>
                  <a:cubicBezTo>
                    <a:pt x="237" y="94"/>
                    <a:pt x="238" y="92"/>
                    <a:pt x="238" y="91"/>
                  </a:cubicBezTo>
                  <a:cubicBezTo>
                    <a:pt x="239" y="90"/>
                    <a:pt x="240" y="89"/>
                    <a:pt x="240" y="87"/>
                  </a:cubicBezTo>
                  <a:cubicBezTo>
                    <a:pt x="241" y="86"/>
                    <a:pt x="242" y="84"/>
                    <a:pt x="242" y="82"/>
                  </a:cubicBezTo>
                  <a:cubicBezTo>
                    <a:pt x="243" y="81"/>
                    <a:pt x="244" y="79"/>
                    <a:pt x="244" y="78"/>
                  </a:cubicBezTo>
                  <a:cubicBezTo>
                    <a:pt x="245" y="76"/>
                    <a:pt x="245" y="74"/>
                    <a:pt x="246" y="72"/>
                  </a:cubicBezTo>
                  <a:cubicBezTo>
                    <a:pt x="246" y="71"/>
                    <a:pt x="246" y="69"/>
                    <a:pt x="247" y="67"/>
                  </a:cubicBezTo>
                  <a:cubicBezTo>
                    <a:pt x="248" y="59"/>
                    <a:pt x="248" y="50"/>
                    <a:pt x="246" y="43"/>
                  </a:cubicBezTo>
                  <a:cubicBezTo>
                    <a:pt x="245" y="35"/>
                    <a:pt x="242" y="28"/>
                    <a:pt x="238" y="22"/>
                  </a:cubicBezTo>
                  <a:cubicBezTo>
                    <a:pt x="235" y="16"/>
                    <a:pt x="230" y="11"/>
                    <a:pt x="224" y="7"/>
                  </a:cubicBezTo>
                  <a:cubicBezTo>
                    <a:pt x="219" y="4"/>
                    <a:pt x="212" y="1"/>
                    <a:pt x="205" y="0"/>
                  </a:cubicBezTo>
                  <a:cubicBezTo>
                    <a:pt x="198" y="0"/>
                    <a:pt x="212" y="1"/>
                    <a:pt x="205" y="0"/>
                  </a:cubicBezTo>
                  <a:close/>
                </a:path>
              </a:pathLst>
            </a:custGeom>
            <a:solidFill>
              <a:srgbClr val="F8D2B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文本框 1"/>
          <p:cNvSpPr txBox="1"/>
          <p:nvPr/>
        </p:nvSpPr>
        <p:spPr>
          <a:xfrm>
            <a:off x="755185" y="1389914"/>
            <a:ext cx="103247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44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45" name="íŝļiḋe"/>
          <p:cNvSpPr/>
          <p:nvPr/>
        </p:nvSpPr>
        <p:spPr bwMode="auto">
          <a:xfrm>
            <a:off x="2673072" y="4663919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íŝliḍe"/>
          <p:cNvSpPr txBox="1"/>
          <p:nvPr/>
        </p:nvSpPr>
        <p:spPr bwMode="auto">
          <a:xfrm>
            <a:off x="2673072" y="4263359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íŝļiḋe"/>
          <p:cNvSpPr/>
          <p:nvPr/>
        </p:nvSpPr>
        <p:spPr bwMode="auto">
          <a:xfrm>
            <a:off x="2673072" y="2952874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íŝliḍe"/>
          <p:cNvSpPr txBox="1"/>
          <p:nvPr/>
        </p:nvSpPr>
        <p:spPr bwMode="auto">
          <a:xfrm>
            <a:off x="2673072" y="2552314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íŝļiḋe"/>
          <p:cNvSpPr/>
          <p:nvPr/>
        </p:nvSpPr>
        <p:spPr bwMode="auto">
          <a:xfrm>
            <a:off x="7599667" y="4663919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íŝliḍe"/>
          <p:cNvSpPr txBox="1"/>
          <p:nvPr/>
        </p:nvSpPr>
        <p:spPr bwMode="auto">
          <a:xfrm>
            <a:off x="7599667" y="4263359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íŝļiḋe"/>
          <p:cNvSpPr/>
          <p:nvPr/>
        </p:nvSpPr>
        <p:spPr bwMode="auto">
          <a:xfrm>
            <a:off x="7599667" y="2952874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íŝliḍe"/>
          <p:cNvSpPr txBox="1"/>
          <p:nvPr/>
        </p:nvSpPr>
        <p:spPr bwMode="auto">
          <a:xfrm>
            <a:off x="7599667" y="2552314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şľiḋé"/>
          <p:cNvGrpSpPr/>
          <p:nvPr/>
        </p:nvGrpSpPr>
        <p:grpSpPr>
          <a:xfrm>
            <a:off x="4206327" y="2484220"/>
            <a:ext cx="3790978" cy="3465898"/>
            <a:chOff x="1067142" y="1509486"/>
            <a:chExt cx="4513065" cy="4126063"/>
          </a:xfrm>
        </p:grpSpPr>
        <p:grpSp>
          <p:nvGrpSpPr>
            <p:cNvPr id="23" name="iŝ1ïdê"/>
            <p:cNvGrpSpPr/>
            <p:nvPr/>
          </p:nvGrpSpPr>
          <p:grpSpPr>
            <a:xfrm>
              <a:off x="1067142" y="1509486"/>
              <a:ext cx="4513065" cy="4126063"/>
              <a:chOff x="3302342" y="546212"/>
              <a:chExt cx="5843064" cy="5342011"/>
            </a:xfrm>
          </p:grpSpPr>
          <p:sp>
            <p:nvSpPr>
              <p:cNvPr id="29" name="íṥľîdé"/>
              <p:cNvSpPr/>
              <p:nvPr/>
            </p:nvSpPr>
            <p:spPr>
              <a:xfrm rot="18900000" flipH="1">
                <a:off x="6593271" y="1987505"/>
                <a:ext cx="2552135" cy="2552135"/>
              </a:xfrm>
              <a:prstGeom prst="teardrop">
                <a:avLst/>
              </a:prstGeom>
              <a:solidFill>
                <a:srgbClr val="8497B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iṣ1îḋé"/>
              <p:cNvSpPr/>
              <p:nvPr/>
            </p:nvSpPr>
            <p:spPr>
              <a:xfrm rot="18900000" flipH="1">
                <a:off x="6672493" y="827585"/>
                <a:ext cx="1705474" cy="1705474"/>
              </a:xfrm>
              <a:prstGeom prst="teardrop">
                <a:avLst/>
              </a:prstGeom>
              <a:solidFill>
                <a:srgbClr val="F8D2B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ïṧlidê"/>
              <p:cNvSpPr/>
              <p:nvPr/>
            </p:nvSpPr>
            <p:spPr>
              <a:xfrm rot="2700000">
                <a:off x="4294345" y="1229609"/>
                <a:ext cx="2237783" cy="2237783"/>
              </a:xfrm>
              <a:prstGeom prst="teardrop">
                <a:avLst/>
              </a:prstGeom>
              <a:solidFill>
                <a:srgbClr val="8FAAD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ïSḷïḍê"/>
              <p:cNvSpPr/>
              <p:nvPr/>
            </p:nvSpPr>
            <p:spPr>
              <a:xfrm rot="2700000">
                <a:off x="5254783" y="546212"/>
                <a:ext cx="1285875" cy="1285875"/>
              </a:xfrm>
              <a:prstGeom prst="teardrop">
                <a:avLst/>
              </a:prstGeom>
              <a:solidFill>
                <a:srgbClr val="FBE5D7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işļíḑé"/>
              <p:cNvSpPr/>
              <p:nvPr/>
            </p:nvSpPr>
            <p:spPr>
              <a:xfrm rot="2700000">
                <a:off x="3302342" y="2718238"/>
                <a:ext cx="3169985" cy="3169985"/>
              </a:xfrm>
              <a:prstGeom prst="teardrop">
                <a:avLst/>
              </a:prstGeom>
              <a:solidFill>
                <a:srgbClr val="F8D2B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îṥļiḋê"/>
            <p:cNvSpPr/>
            <p:nvPr/>
          </p:nvSpPr>
          <p:spPr bwMode="auto">
            <a:xfrm>
              <a:off x="2863271" y="1763668"/>
              <a:ext cx="464236" cy="39231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4" name="文本框 1"/>
          <p:cNvSpPr txBox="1"/>
          <p:nvPr/>
        </p:nvSpPr>
        <p:spPr>
          <a:xfrm>
            <a:off x="755185" y="1389914"/>
            <a:ext cx="103247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35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36" name="矩形 35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32045" y="3043729"/>
            <a:ext cx="352602" cy="35260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9787" y="4617531"/>
            <a:ext cx="434742" cy="59964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8077" y="3409698"/>
            <a:ext cx="401957" cy="4019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1835" y="4108108"/>
            <a:ext cx="348512" cy="355345"/>
          </a:xfrm>
          <a:prstGeom prst="rect">
            <a:avLst/>
          </a:prstGeom>
        </p:spPr>
      </p:pic>
      <p:sp>
        <p:nvSpPr>
          <p:cNvPr id="42" name="íŝļiḋe"/>
          <p:cNvSpPr/>
          <p:nvPr/>
        </p:nvSpPr>
        <p:spPr bwMode="auto">
          <a:xfrm>
            <a:off x="1977928" y="2952874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íŝliḍe"/>
          <p:cNvSpPr txBox="1"/>
          <p:nvPr/>
        </p:nvSpPr>
        <p:spPr bwMode="auto">
          <a:xfrm>
            <a:off x="1977928" y="2552314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íŝļiḋe"/>
          <p:cNvSpPr/>
          <p:nvPr/>
        </p:nvSpPr>
        <p:spPr bwMode="auto">
          <a:xfrm>
            <a:off x="1977928" y="4797188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íŝliḍe"/>
          <p:cNvSpPr txBox="1"/>
          <p:nvPr/>
        </p:nvSpPr>
        <p:spPr bwMode="auto">
          <a:xfrm>
            <a:off x="1977928" y="4396628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íŝļiḋe"/>
          <p:cNvSpPr/>
          <p:nvPr/>
        </p:nvSpPr>
        <p:spPr bwMode="auto">
          <a:xfrm>
            <a:off x="8286431" y="2952874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íŝliḍe"/>
          <p:cNvSpPr txBox="1"/>
          <p:nvPr/>
        </p:nvSpPr>
        <p:spPr bwMode="auto">
          <a:xfrm>
            <a:off x="8286431" y="2552314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íŝļiḋe"/>
          <p:cNvSpPr/>
          <p:nvPr/>
        </p:nvSpPr>
        <p:spPr bwMode="auto">
          <a:xfrm>
            <a:off x="8286431" y="4797188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íŝliḍe"/>
          <p:cNvSpPr txBox="1"/>
          <p:nvPr/>
        </p:nvSpPr>
        <p:spPr bwMode="auto">
          <a:xfrm>
            <a:off x="8286431" y="4396628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1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ş1ïdé"/>
          <p:cNvSpPr/>
          <p:nvPr/>
        </p:nvSpPr>
        <p:spPr bwMode="auto">
          <a:xfrm>
            <a:off x="4228580" y="4473960"/>
            <a:ext cx="814963" cy="825315"/>
          </a:xfrm>
          <a:prstGeom prst="ellipse">
            <a:avLst/>
          </a:prstGeom>
          <a:solidFill>
            <a:srgbClr val="CDDAEF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51890"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" name="îṧḷiḍê"/>
          <p:cNvSpPr/>
          <p:nvPr/>
        </p:nvSpPr>
        <p:spPr bwMode="auto">
          <a:xfrm>
            <a:off x="2907318" y="2956455"/>
            <a:ext cx="1030791" cy="1043885"/>
          </a:xfrm>
          <a:prstGeom prst="ellipse">
            <a:avLst/>
          </a:prstGeom>
          <a:solidFill>
            <a:srgbClr val="FBE5D7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51890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7" name="i$ļïḋê"/>
          <p:cNvSpPr/>
          <p:nvPr/>
        </p:nvSpPr>
        <p:spPr bwMode="auto">
          <a:xfrm>
            <a:off x="4861190" y="2803013"/>
            <a:ext cx="934701" cy="94834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51890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8" name="islíḓè"/>
          <p:cNvSpPr/>
          <p:nvPr/>
        </p:nvSpPr>
        <p:spPr bwMode="auto">
          <a:xfrm>
            <a:off x="7925262" y="3089668"/>
            <a:ext cx="1196021" cy="1211215"/>
          </a:xfrm>
          <a:prstGeom prst="ellipse">
            <a:avLst/>
          </a:prstGeom>
          <a:solidFill>
            <a:srgbClr val="FBE5D7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5189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ṧľide"/>
          <p:cNvSpPr/>
          <p:nvPr/>
        </p:nvSpPr>
        <p:spPr bwMode="auto">
          <a:xfrm>
            <a:off x="6400746" y="1544461"/>
            <a:ext cx="1467566" cy="1486209"/>
          </a:xfrm>
          <a:prstGeom prst="ellipse">
            <a:avLst/>
          </a:prstGeom>
          <a:solidFill>
            <a:srgbClr val="F8D2BA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51890"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5" idx="1"/>
            <a:endCxn id="6" idx="5"/>
          </p:cNvCxnSpPr>
          <p:nvPr/>
        </p:nvCxnSpPr>
        <p:spPr>
          <a:xfrm flipH="1" flipV="1">
            <a:off x="3787153" y="3847467"/>
            <a:ext cx="560776" cy="747358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>
          <a:xfrm flipV="1">
            <a:off x="3938109" y="3277185"/>
            <a:ext cx="923081" cy="201213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7"/>
            <a:endCxn id="9" idx="2"/>
          </p:cNvCxnSpPr>
          <p:nvPr/>
        </p:nvCxnSpPr>
        <p:spPr>
          <a:xfrm flipV="1">
            <a:off x="5659007" y="2287566"/>
            <a:ext cx="741739" cy="654329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6"/>
            <a:endCxn id="8" idx="0"/>
          </p:cNvCxnSpPr>
          <p:nvPr/>
        </p:nvCxnSpPr>
        <p:spPr>
          <a:xfrm>
            <a:off x="7868312" y="2287566"/>
            <a:ext cx="654961" cy="802102"/>
          </a:xfrm>
          <a:prstGeom prst="line">
            <a:avLst/>
          </a:prstGeom>
          <a:ln w="6350" cap="rnd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íŝ1îḑé"/>
          <p:cNvSpPr/>
          <p:nvPr/>
        </p:nvSpPr>
        <p:spPr bwMode="auto">
          <a:xfrm>
            <a:off x="6062448" y="4518001"/>
            <a:ext cx="968410" cy="980711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51890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</a:p>
        </p:txBody>
      </p:sp>
      <p:cxnSp>
        <p:nvCxnSpPr>
          <p:cNvPr id="26" name="直接连接符 25"/>
          <p:cNvCxnSpPr>
            <a:stCxn id="8" idx="4"/>
            <a:endCxn id="25" idx="6"/>
          </p:cNvCxnSpPr>
          <p:nvPr/>
        </p:nvCxnSpPr>
        <p:spPr>
          <a:xfrm flipH="1">
            <a:off x="7030858" y="4300883"/>
            <a:ext cx="1492415" cy="707474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íŝļiḋe"/>
          <p:cNvSpPr/>
          <p:nvPr/>
        </p:nvSpPr>
        <p:spPr bwMode="auto">
          <a:xfrm>
            <a:off x="841140" y="3336434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íŝliḍe"/>
          <p:cNvSpPr txBox="1"/>
          <p:nvPr/>
        </p:nvSpPr>
        <p:spPr bwMode="auto">
          <a:xfrm>
            <a:off x="841140" y="2935874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íŝļiḋe"/>
          <p:cNvSpPr/>
          <p:nvPr/>
        </p:nvSpPr>
        <p:spPr bwMode="auto">
          <a:xfrm>
            <a:off x="2300106" y="5021898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íŝliḍe"/>
          <p:cNvSpPr txBox="1"/>
          <p:nvPr/>
        </p:nvSpPr>
        <p:spPr bwMode="auto">
          <a:xfrm>
            <a:off x="2300106" y="4621338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íŝļiḋe"/>
          <p:cNvSpPr/>
          <p:nvPr/>
        </p:nvSpPr>
        <p:spPr bwMode="auto">
          <a:xfrm>
            <a:off x="7117101" y="5369021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íŝliḍe"/>
          <p:cNvSpPr txBox="1"/>
          <p:nvPr/>
        </p:nvSpPr>
        <p:spPr bwMode="auto">
          <a:xfrm>
            <a:off x="7117101" y="4968461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íŝļiḋe"/>
          <p:cNvSpPr/>
          <p:nvPr/>
        </p:nvSpPr>
        <p:spPr bwMode="auto">
          <a:xfrm>
            <a:off x="9224447" y="3584239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íŝliḍe"/>
          <p:cNvSpPr txBox="1"/>
          <p:nvPr/>
        </p:nvSpPr>
        <p:spPr bwMode="auto">
          <a:xfrm>
            <a:off x="9224447" y="3183679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íŝļiḋe"/>
          <p:cNvSpPr/>
          <p:nvPr/>
        </p:nvSpPr>
        <p:spPr bwMode="auto">
          <a:xfrm>
            <a:off x="7972824" y="1919694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íŝliḍe"/>
          <p:cNvSpPr txBox="1"/>
          <p:nvPr/>
        </p:nvSpPr>
        <p:spPr bwMode="auto">
          <a:xfrm>
            <a:off x="7972824" y="1519134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íŝļiḋe"/>
          <p:cNvSpPr/>
          <p:nvPr/>
        </p:nvSpPr>
        <p:spPr bwMode="auto">
          <a:xfrm>
            <a:off x="3788124" y="2192686"/>
            <a:ext cx="2117890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íŝliḍe"/>
          <p:cNvSpPr txBox="1"/>
          <p:nvPr/>
        </p:nvSpPr>
        <p:spPr bwMode="auto">
          <a:xfrm>
            <a:off x="3788124" y="1792126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567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/>
          <p:nvPr/>
        </p:nvSpPr>
        <p:spPr bwMode="auto">
          <a:xfrm>
            <a:off x="3818870" y="3729854"/>
            <a:ext cx="1522024" cy="728280"/>
          </a:xfrm>
          <a:custGeom>
            <a:avLst/>
            <a:gdLst>
              <a:gd name="T0" fmla="*/ 0 w 568"/>
              <a:gd name="T1" fmla="*/ 263 h 271"/>
              <a:gd name="T2" fmla="*/ 0 w 568"/>
              <a:gd name="T3" fmla="*/ 8 h 271"/>
              <a:gd name="T4" fmla="*/ 8 w 568"/>
              <a:gd name="T5" fmla="*/ 0 h 271"/>
              <a:gd name="T6" fmla="*/ 560 w 568"/>
              <a:gd name="T7" fmla="*/ 0 h 271"/>
              <a:gd name="T8" fmla="*/ 568 w 568"/>
              <a:gd name="T9" fmla="*/ 8 h 271"/>
              <a:gd name="T10" fmla="*/ 568 w 568"/>
              <a:gd name="T11" fmla="*/ 263 h 271"/>
              <a:gd name="T12" fmla="*/ 560 w 568"/>
              <a:gd name="T13" fmla="*/ 271 h 271"/>
              <a:gd name="T14" fmla="*/ 8 w 568"/>
              <a:gd name="T15" fmla="*/ 271 h 271"/>
              <a:gd name="T16" fmla="*/ 0 w 568"/>
              <a:gd name="T17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8" h="271">
                <a:moveTo>
                  <a:pt x="0" y="263"/>
                </a:move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4" y="0"/>
                  <a:pt x="568" y="4"/>
                  <a:pt x="568" y="8"/>
                </a:cubicBezTo>
                <a:cubicBezTo>
                  <a:pt x="568" y="263"/>
                  <a:pt x="568" y="263"/>
                  <a:pt x="568" y="263"/>
                </a:cubicBezTo>
                <a:cubicBezTo>
                  <a:pt x="568" y="267"/>
                  <a:pt x="564" y="271"/>
                  <a:pt x="560" y="271"/>
                </a:cubicBezTo>
                <a:cubicBezTo>
                  <a:pt x="8" y="271"/>
                  <a:pt x="8" y="271"/>
                  <a:pt x="8" y="271"/>
                </a:cubicBezTo>
                <a:cubicBezTo>
                  <a:pt x="4" y="271"/>
                  <a:pt x="0" y="267"/>
                  <a:pt x="0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002261" y="1716855"/>
            <a:ext cx="1366548" cy="136927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887700" y="1606385"/>
            <a:ext cx="1577940" cy="1591579"/>
          </a:xfrm>
          <a:custGeom>
            <a:avLst/>
            <a:gdLst>
              <a:gd name="T0" fmla="*/ 297 w 589"/>
              <a:gd name="T1" fmla="*/ 593 h 593"/>
              <a:gd name="T2" fmla="*/ 0 w 589"/>
              <a:gd name="T3" fmla="*/ 296 h 593"/>
              <a:gd name="T4" fmla="*/ 297 w 589"/>
              <a:gd name="T5" fmla="*/ 0 h 593"/>
              <a:gd name="T6" fmla="*/ 587 w 589"/>
              <a:gd name="T7" fmla="*/ 236 h 593"/>
              <a:gd name="T8" fmla="*/ 578 w 589"/>
              <a:gd name="T9" fmla="*/ 250 h 593"/>
              <a:gd name="T10" fmla="*/ 564 w 589"/>
              <a:gd name="T11" fmla="*/ 241 h 593"/>
              <a:gd name="T12" fmla="*/ 297 w 589"/>
              <a:gd name="T13" fmla="*/ 24 h 593"/>
              <a:gd name="T14" fmla="*/ 24 w 589"/>
              <a:gd name="T15" fmla="*/ 296 h 593"/>
              <a:gd name="T16" fmla="*/ 297 w 589"/>
              <a:gd name="T17" fmla="*/ 569 h 593"/>
              <a:gd name="T18" fmla="*/ 565 w 589"/>
              <a:gd name="T19" fmla="*/ 348 h 593"/>
              <a:gd name="T20" fmla="*/ 579 w 589"/>
              <a:gd name="T21" fmla="*/ 338 h 593"/>
              <a:gd name="T22" fmla="*/ 588 w 589"/>
              <a:gd name="T23" fmla="*/ 352 h 593"/>
              <a:gd name="T24" fmla="*/ 297 w 589"/>
              <a:gd name="T25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9" h="593">
                <a:moveTo>
                  <a:pt x="297" y="593"/>
                </a:moveTo>
                <a:cubicBezTo>
                  <a:pt x="133" y="593"/>
                  <a:pt x="0" y="460"/>
                  <a:pt x="0" y="296"/>
                </a:cubicBezTo>
                <a:cubicBezTo>
                  <a:pt x="0" y="133"/>
                  <a:pt x="133" y="0"/>
                  <a:pt x="297" y="0"/>
                </a:cubicBezTo>
                <a:cubicBezTo>
                  <a:pt x="437" y="0"/>
                  <a:pt x="559" y="99"/>
                  <a:pt x="587" y="236"/>
                </a:cubicBezTo>
                <a:cubicBezTo>
                  <a:pt x="589" y="243"/>
                  <a:pt x="585" y="249"/>
                  <a:pt x="578" y="250"/>
                </a:cubicBezTo>
                <a:cubicBezTo>
                  <a:pt x="572" y="252"/>
                  <a:pt x="565" y="248"/>
                  <a:pt x="564" y="241"/>
                </a:cubicBezTo>
                <a:cubicBezTo>
                  <a:pt x="538" y="115"/>
                  <a:pt x="426" y="24"/>
                  <a:pt x="297" y="24"/>
                </a:cubicBezTo>
                <a:cubicBezTo>
                  <a:pt x="147" y="24"/>
                  <a:pt x="24" y="146"/>
                  <a:pt x="24" y="296"/>
                </a:cubicBezTo>
                <a:cubicBezTo>
                  <a:pt x="24" y="446"/>
                  <a:pt x="147" y="569"/>
                  <a:pt x="297" y="569"/>
                </a:cubicBezTo>
                <a:cubicBezTo>
                  <a:pt x="427" y="569"/>
                  <a:pt x="540" y="476"/>
                  <a:pt x="565" y="348"/>
                </a:cubicBezTo>
                <a:cubicBezTo>
                  <a:pt x="566" y="341"/>
                  <a:pt x="572" y="337"/>
                  <a:pt x="579" y="338"/>
                </a:cubicBezTo>
                <a:cubicBezTo>
                  <a:pt x="585" y="339"/>
                  <a:pt x="589" y="346"/>
                  <a:pt x="588" y="352"/>
                </a:cubicBezTo>
                <a:cubicBezTo>
                  <a:pt x="561" y="492"/>
                  <a:pt x="439" y="593"/>
                  <a:pt x="297" y="593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Freeform 9"/>
          <p:cNvSpPr/>
          <p:nvPr/>
        </p:nvSpPr>
        <p:spPr bwMode="auto">
          <a:xfrm>
            <a:off x="5432270" y="2471047"/>
            <a:ext cx="927398" cy="2048458"/>
          </a:xfrm>
          <a:custGeom>
            <a:avLst/>
            <a:gdLst>
              <a:gd name="T0" fmla="*/ 333 w 346"/>
              <a:gd name="T1" fmla="*/ 1 h 763"/>
              <a:gd name="T2" fmla="*/ 317 w 346"/>
              <a:gd name="T3" fmla="*/ 12 h 763"/>
              <a:gd name="T4" fmla="*/ 172 w 346"/>
              <a:gd name="T5" fmla="*/ 130 h 763"/>
              <a:gd name="T6" fmla="*/ 30 w 346"/>
              <a:gd name="T7" fmla="*/ 23 h 763"/>
              <a:gd name="T8" fmla="*/ 13 w 346"/>
              <a:gd name="T9" fmla="*/ 12 h 763"/>
              <a:gd name="T10" fmla="*/ 3 w 346"/>
              <a:gd name="T11" fmla="*/ 30 h 763"/>
              <a:gd name="T12" fmla="*/ 151 w 346"/>
              <a:gd name="T13" fmla="*/ 157 h 763"/>
              <a:gd name="T14" fmla="*/ 158 w 346"/>
              <a:gd name="T15" fmla="*/ 165 h 763"/>
              <a:gd name="T16" fmla="*/ 158 w 346"/>
              <a:gd name="T17" fmla="*/ 700 h 763"/>
              <a:gd name="T18" fmla="*/ 151 w 346"/>
              <a:gd name="T19" fmla="*/ 703 h 763"/>
              <a:gd name="T20" fmla="*/ 131 w 346"/>
              <a:gd name="T21" fmla="*/ 683 h 763"/>
              <a:gd name="T22" fmla="*/ 125 w 346"/>
              <a:gd name="T23" fmla="*/ 686 h 763"/>
              <a:gd name="T24" fmla="*/ 125 w 346"/>
              <a:gd name="T25" fmla="*/ 715 h 763"/>
              <a:gd name="T26" fmla="*/ 126 w 346"/>
              <a:gd name="T27" fmla="*/ 718 h 763"/>
              <a:gd name="T28" fmla="*/ 169 w 346"/>
              <a:gd name="T29" fmla="*/ 761 h 763"/>
              <a:gd name="T30" fmla="*/ 175 w 346"/>
              <a:gd name="T31" fmla="*/ 761 h 763"/>
              <a:gd name="T32" fmla="*/ 218 w 346"/>
              <a:gd name="T33" fmla="*/ 718 h 763"/>
              <a:gd name="T34" fmla="*/ 220 w 346"/>
              <a:gd name="T35" fmla="*/ 715 h 763"/>
              <a:gd name="T36" fmla="*/ 220 w 346"/>
              <a:gd name="T37" fmla="*/ 686 h 763"/>
              <a:gd name="T38" fmla="*/ 213 w 346"/>
              <a:gd name="T39" fmla="*/ 683 h 763"/>
              <a:gd name="T40" fmla="*/ 193 w 346"/>
              <a:gd name="T41" fmla="*/ 703 h 763"/>
              <a:gd name="T42" fmla="*/ 186 w 346"/>
              <a:gd name="T43" fmla="*/ 700 h 763"/>
              <a:gd name="T44" fmla="*/ 186 w 346"/>
              <a:gd name="T45" fmla="*/ 165 h 763"/>
              <a:gd name="T46" fmla="*/ 193 w 346"/>
              <a:gd name="T47" fmla="*/ 157 h 763"/>
              <a:gd name="T48" fmla="*/ 344 w 346"/>
              <a:gd name="T49" fmla="*/ 18 h 763"/>
              <a:gd name="T50" fmla="*/ 333 w 346"/>
              <a:gd name="T51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6" h="763">
                <a:moveTo>
                  <a:pt x="333" y="1"/>
                </a:moveTo>
                <a:cubicBezTo>
                  <a:pt x="325" y="0"/>
                  <a:pt x="318" y="5"/>
                  <a:pt x="317" y="12"/>
                </a:cubicBezTo>
                <a:cubicBezTo>
                  <a:pt x="303" y="81"/>
                  <a:pt x="242" y="130"/>
                  <a:pt x="172" y="130"/>
                </a:cubicBezTo>
                <a:cubicBezTo>
                  <a:pt x="106" y="130"/>
                  <a:pt x="48" y="86"/>
                  <a:pt x="30" y="23"/>
                </a:cubicBezTo>
                <a:cubicBezTo>
                  <a:pt x="28" y="15"/>
                  <a:pt x="20" y="11"/>
                  <a:pt x="13" y="12"/>
                </a:cubicBezTo>
                <a:cubicBezTo>
                  <a:pt x="5" y="14"/>
                  <a:pt x="0" y="22"/>
                  <a:pt x="3" y="30"/>
                </a:cubicBezTo>
                <a:cubicBezTo>
                  <a:pt x="22" y="98"/>
                  <a:pt x="81" y="148"/>
                  <a:pt x="151" y="157"/>
                </a:cubicBezTo>
                <a:cubicBezTo>
                  <a:pt x="155" y="157"/>
                  <a:pt x="158" y="161"/>
                  <a:pt x="158" y="165"/>
                </a:cubicBezTo>
                <a:cubicBezTo>
                  <a:pt x="158" y="700"/>
                  <a:pt x="158" y="700"/>
                  <a:pt x="158" y="700"/>
                </a:cubicBezTo>
                <a:cubicBezTo>
                  <a:pt x="158" y="703"/>
                  <a:pt x="154" y="705"/>
                  <a:pt x="151" y="703"/>
                </a:cubicBezTo>
                <a:cubicBezTo>
                  <a:pt x="131" y="683"/>
                  <a:pt x="131" y="683"/>
                  <a:pt x="131" y="683"/>
                </a:cubicBezTo>
                <a:cubicBezTo>
                  <a:pt x="129" y="680"/>
                  <a:pt x="125" y="682"/>
                  <a:pt x="125" y="686"/>
                </a:cubicBezTo>
                <a:cubicBezTo>
                  <a:pt x="125" y="715"/>
                  <a:pt x="125" y="715"/>
                  <a:pt x="125" y="715"/>
                </a:cubicBezTo>
                <a:cubicBezTo>
                  <a:pt x="125" y="716"/>
                  <a:pt x="125" y="717"/>
                  <a:pt x="126" y="718"/>
                </a:cubicBezTo>
                <a:cubicBezTo>
                  <a:pt x="169" y="761"/>
                  <a:pt x="169" y="761"/>
                  <a:pt x="169" y="761"/>
                </a:cubicBezTo>
                <a:cubicBezTo>
                  <a:pt x="171" y="763"/>
                  <a:pt x="173" y="763"/>
                  <a:pt x="175" y="761"/>
                </a:cubicBezTo>
                <a:cubicBezTo>
                  <a:pt x="218" y="718"/>
                  <a:pt x="218" y="718"/>
                  <a:pt x="218" y="718"/>
                </a:cubicBezTo>
                <a:cubicBezTo>
                  <a:pt x="219" y="717"/>
                  <a:pt x="220" y="716"/>
                  <a:pt x="220" y="715"/>
                </a:cubicBezTo>
                <a:cubicBezTo>
                  <a:pt x="220" y="686"/>
                  <a:pt x="220" y="686"/>
                  <a:pt x="220" y="686"/>
                </a:cubicBezTo>
                <a:cubicBezTo>
                  <a:pt x="220" y="682"/>
                  <a:pt x="215" y="680"/>
                  <a:pt x="213" y="683"/>
                </a:cubicBezTo>
                <a:cubicBezTo>
                  <a:pt x="193" y="703"/>
                  <a:pt x="193" y="703"/>
                  <a:pt x="193" y="703"/>
                </a:cubicBezTo>
                <a:cubicBezTo>
                  <a:pt x="190" y="705"/>
                  <a:pt x="186" y="703"/>
                  <a:pt x="186" y="700"/>
                </a:cubicBezTo>
                <a:cubicBezTo>
                  <a:pt x="186" y="165"/>
                  <a:pt x="186" y="165"/>
                  <a:pt x="186" y="165"/>
                </a:cubicBezTo>
                <a:cubicBezTo>
                  <a:pt x="186" y="161"/>
                  <a:pt x="189" y="157"/>
                  <a:pt x="193" y="157"/>
                </a:cubicBezTo>
                <a:cubicBezTo>
                  <a:pt x="267" y="148"/>
                  <a:pt x="329" y="92"/>
                  <a:pt x="344" y="18"/>
                </a:cubicBezTo>
                <a:cubicBezTo>
                  <a:pt x="346" y="10"/>
                  <a:pt x="341" y="2"/>
                  <a:pt x="333" y="1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Freeform 10"/>
          <p:cNvSpPr/>
          <p:nvPr/>
        </p:nvSpPr>
        <p:spPr bwMode="auto">
          <a:xfrm>
            <a:off x="5432270" y="1896879"/>
            <a:ext cx="921943" cy="396872"/>
          </a:xfrm>
          <a:custGeom>
            <a:avLst/>
            <a:gdLst>
              <a:gd name="T0" fmla="*/ 16 w 344"/>
              <a:gd name="T1" fmla="*/ 146 h 148"/>
              <a:gd name="T2" fmla="*/ 12 w 344"/>
              <a:gd name="T3" fmla="*/ 146 h 148"/>
              <a:gd name="T4" fmla="*/ 3 w 344"/>
              <a:gd name="T5" fmla="*/ 129 h 148"/>
              <a:gd name="T6" fmla="*/ 172 w 344"/>
              <a:gd name="T7" fmla="*/ 0 h 148"/>
              <a:gd name="T8" fmla="*/ 342 w 344"/>
              <a:gd name="T9" fmla="*/ 129 h 148"/>
              <a:gd name="T10" fmla="*/ 332 w 344"/>
              <a:gd name="T11" fmla="*/ 146 h 148"/>
              <a:gd name="T12" fmla="*/ 315 w 344"/>
              <a:gd name="T13" fmla="*/ 136 h 148"/>
              <a:gd name="T14" fmla="*/ 172 w 344"/>
              <a:gd name="T15" fmla="*/ 28 h 148"/>
              <a:gd name="T16" fmla="*/ 29 w 344"/>
              <a:gd name="T17" fmla="*/ 136 h 148"/>
              <a:gd name="T18" fmla="*/ 16 w 344"/>
              <a:gd name="T19" fmla="*/ 1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" h="148">
                <a:moveTo>
                  <a:pt x="16" y="146"/>
                </a:moveTo>
                <a:cubicBezTo>
                  <a:pt x="15" y="146"/>
                  <a:pt x="14" y="146"/>
                  <a:pt x="12" y="146"/>
                </a:cubicBezTo>
                <a:cubicBezTo>
                  <a:pt x="5" y="144"/>
                  <a:pt x="0" y="136"/>
                  <a:pt x="3" y="129"/>
                </a:cubicBezTo>
                <a:cubicBezTo>
                  <a:pt x="24" y="53"/>
                  <a:pt x="93" y="0"/>
                  <a:pt x="172" y="0"/>
                </a:cubicBezTo>
                <a:cubicBezTo>
                  <a:pt x="251" y="0"/>
                  <a:pt x="320" y="53"/>
                  <a:pt x="342" y="129"/>
                </a:cubicBezTo>
                <a:cubicBezTo>
                  <a:pt x="344" y="136"/>
                  <a:pt x="339" y="144"/>
                  <a:pt x="332" y="146"/>
                </a:cubicBezTo>
                <a:cubicBezTo>
                  <a:pt x="324" y="148"/>
                  <a:pt x="317" y="144"/>
                  <a:pt x="315" y="136"/>
                </a:cubicBezTo>
                <a:cubicBezTo>
                  <a:pt x="297" y="73"/>
                  <a:pt x="238" y="28"/>
                  <a:pt x="172" y="28"/>
                </a:cubicBezTo>
                <a:cubicBezTo>
                  <a:pt x="106" y="28"/>
                  <a:pt x="47" y="73"/>
                  <a:pt x="29" y="136"/>
                </a:cubicBezTo>
                <a:cubicBezTo>
                  <a:pt x="28" y="142"/>
                  <a:pt x="22" y="146"/>
                  <a:pt x="16" y="146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>
            <a:off x="6584699" y="2471047"/>
            <a:ext cx="924670" cy="928762"/>
          </a:xfrm>
          <a:custGeom>
            <a:avLst/>
            <a:gdLst>
              <a:gd name="T0" fmla="*/ 332 w 345"/>
              <a:gd name="T1" fmla="*/ 1 h 346"/>
              <a:gd name="T2" fmla="*/ 316 w 345"/>
              <a:gd name="T3" fmla="*/ 12 h 346"/>
              <a:gd name="T4" fmla="*/ 171 w 345"/>
              <a:gd name="T5" fmla="*/ 130 h 346"/>
              <a:gd name="T6" fmla="*/ 29 w 345"/>
              <a:gd name="T7" fmla="*/ 23 h 346"/>
              <a:gd name="T8" fmla="*/ 13 w 345"/>
              <a:gd name="T9" fmla="*/ 12 h 346"/>
              <a:gd name="T10" fmla="*/ 2 w 345"/>
              <a:gd name="T11" fmla="*/ 30 h 346"/>
              <a:gd name="T12" fmla="*/ 151 w 345"/>
              <a:gd name="T13" fmla="*/ 157 h 346"/>
              <a:gd name="T14" fmla="*/ 157 w 345"/>
              <a:gd name="T15" fmla="*/ 165 h 346"/>
              <a:gd name="T16" fmla="*/ 157 w 345"/>
              <a:gd name="T17" fmla="*/ 284 h 346"/>
              <a:gd name="T18" fmla="*/ 151 w 345"/>
              <a:gd name="T19" fmla="*/ 287 h 346"/>
              <a:gd name="T20" fmla="*/ 131 w 345"/>
              <a:gd name="T21" fmla="*/ 267 h 346"/>
              <a:gd name="T22" fmla="*/ 124 w 345"/>
              <a:gd name="T23" fmla="*/ 270 h 346"/>
              <a:gd name="T24" fmla="*/ 124 w 345"/>
              <a:gd name="T25" fmla="*/ 299 h 346"/>
              <a:gd name="T26" fmla="*/ 125 w 345"/>
              <a:gd name="T27" fmla="*/ 301 h 346"/>
              <a:gd name="T28" fmla="*/ 169 w 345"/>
              <a:gd name="T29" fmla="*/ 345 h 346"/>
              <a:gd name="T30" fmla="*/ 174 w 345"/>
              <a:gd name="T31" fmla="*/ 345 h 346"/>
              <a:gd name="T32" fmla="*/ 218 w 345"/>
              <a:gd name="T33" fmla="*/ 301 h 346"/>
              <a:gd name="T34" fmla="*/ 219 w 345"/>
              <a:gd name="T35" fmla="*/ 299 h 346"/>
              <a:gd name="T36" fmla="*/ 219 w 345"/>
              <a:gd name="T37" fmla="*/ 270 h 346"/>
              <a:gd name="T38" fmla="*/ 212 w 345"/>
              <a:gd name="T39" fmla="*/ 267 h 346"/>
              <a:gd name="T40" fmla="*/ 192 w 345"/>
              <a:gd name="T41" fmla="*/ 287 h 346"/>
              <a:gd name="T42" fmla="*/ 185 w 345"/>
              <a:gd name="T43" fmla="*/ 284 h 346"/>
              <a:gd name="T44" fmla="*/ 185 w 345"/>
              <a:gd name="T45" fmla="*/ 165 h 346"/>
              <a:gd name="T46" fmla="*/ 192 w 345"/>
              <a:gd name="T47" fmla="*/ 157 h 346"/>
              <a:gd name="T48" fmla="*/ 344 w 345"/>
              <a:gd name="T49" fmla="*/ 18 h 346"/>
              <a:gd name="T50" fmla="*/ 332 w 345"/>
              <a:gd name="T51" fmla="*/ 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5" h="346">
                <a:moveTo>
                  <a:pt x="332" y="1"/>
                </a:moveTo>
                <a:cubicBezTo>
                  <a:pt x="325" y="0"/>
                  <a:pt x="318" y="5"/>
                  <a:pt x="316" y="12"/>
                </a:cubicBezTo>
                <a:cubicBezTo>
                  <a:pt x="302" y="81"/>
                  <a:pt x="241" y="130"/>
                  <a:pt x="171" y="130"/>
                </a:cubicBezTo>
                <a:cubicBezTo>
                  <a:pt x="106" y="130"/>
                  <a:pt x="47" y="86"/>
                  <a:pt x="29" y="23"/>
                </a:cubicBezTo>
                <a:cubicBezTo>
                  <a:pt x="27" y="15"/>
                  <a:pt x="20" y="11"/>
                  <a:pt x="13" y="12"/>
                </a:cubicBezTo>
                <a:cubicBezTo>
                  <a:pt x="5" y="14"/>
                  <a:pt x="0" y="22"/>
                  <a:pt x="2" y="30"/>
                </a:cubicBezTo>
                <a:cubicBezTo>
                  <a:pt x="21" y="98"/>
                  <a:pt x="81" y="148"/>
                  <a:pt x="151" y="157"/>
                </a:cubicBezTo>
                <a:cubicBezTo>
                  <a:pt x="155" y="157"/>
                  <a:pt x="157" y="161"/>
                  <a:pt x="157" y="165"/>
                </a:cubicBezTo>
                <a:cubicBezTo>
                  <a:pt x="157" y="284"/>
                  <a:pt x="157" y="284"/>
                  <a:pt x="157" y="284"/>
                </a:cubicBezTo>
                <a:cubicBezTo>
                  <a:pt x="157" y="287"/>
                  <a:pt x="153" y="289"/>
                  <a:pt x="151" y="287"/>
                </a:cubicBezTo>
                <a:cubicBezTo>
                  <a:pt x="131" y="267"/>
                  <a:pt x="131" y="267"/>
                  <a:pt x="131" y="267"/>
                </a:cubicBezTo>
                <a:cubicBezTo>
                  <a:pt x="128" y="264"/>
                  <a:pt x="124" y="266"/>
                  <a:pt x="124" y="270"/>
                </a:cubicBezTo>
                <a:cubicBezTo>
                  <a:pt x="124" y="299"/>
                  <a:pt x="124" y="299"/>
                  <a:pt x="124" y="299"/>
                </a:cubicBezTo>
                <a:cubicBezTo>
                  <a:pt x="124" y="300"/>
                  <a:pt x="124" y="301"/>
                  <a:pt x="125" y="301"/>
                </a:cubicBezTo>
                <a:cubicBezTo>
                  <a:pt x="169" y="345"/>
                  <a:pt x="169" y="345"/>
                  <a:pt x="169" y="345"/>
                </a:cubicBezTo>
                <a:cubicBezTo>
                  <a:pt x="170" y="346"/>
                  <a:pt x="173" y="346"/>
                  <a:pt x="174" y="345"/>
                </a:cubicBezTo>
                <a:cubicBezTo>
                  <a:pt x="218" y="301"/>
                  <a:pt x="218" y="301"/>
                  <a:pt x="218" y="301"/>
                </a:cubicBezTo>
                <a:cubicBezTo>
                  <a:pt x="219" y="301"/>
                  <a:pt x="219" y="300"/>
                  <a:pt x="219" y="299"/>
                </a:cubicBezTo>
                <a:cubicBezTo>
                  <a:pt x="219" y="270"/>
                  <a:pt x="219" y="270"/>
                  <a:pt x="219" y="270"/>
                </a:cubicBezTo>
                <a:cubicBezTo>
                  <a:pt x="219" y="266"/>
                  <a:pt x="215" y="264"/>
                  <a:pt x="212" y="267"/>
                </a:cubicBezTo>
                <a:cubicBezTo>
                  <a:pt x="192" y="287"/>
                  <a:pt x="192" y="287"/>
                  <a:pt x="192" y="287"/>
                </a:cubicBezTo>
                <a:cubicBezTo>
                  <a:pt x="190" y="289"/>
                  <a:pt x="185" y="287"/>
                  <a:pt x="185" y="284"/>
                </a:cubicBezTo>
                <a:cubicBezTo>
                  <a:pt x="185" y="165"/>
                  <a:pt x="185" y="165"/>
                  <a:pt x="185" y="165"/>
                </a:cubicBezTo>
                <a:cubicBezTo>
                  <a:pt x="185" y="161"/>
                  <a:pt x="188" y="157"/>
                  <a:pt x="192" y="157"/>
                </a:cubicBezTo>
                <a:cubicBezTo>
                  <a:pt x="267" y="148"/>
                  <a:pt x="329" y="92"/>
                  <a:pt x="344" y="18"/>
                </a:cubicBezTo>
                <a:cubicBezTo>
                  <a:pt x="345" y="10"/>
                  <a:pt x="340" y="2"/>
                  <a:pt x="332" y="1"/>
                </a:cubicBezTo>
                <a:close/>
              </a:path>
            </a:pathLst>
          </a:custGeom>
          <a:solidFill>
            <a:srgbClr val="8497B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12"/>
          <p:cNvSpPr/>
          <p:nvPr/>
        </p:nvSpPr>
        <p:spPr bwMode="auto">
          <a:xfrm>
            <a:off x="6587426" y="1896879"/>
            <a:ext cx="919215" cy="396872"/>
          </a:xfrm>
          <a:custGeom>
            <a:avLst/>
            <a:gdLst>
              <a:gd name="T0" fmla="*/ 16 w 343"/>
              <a:gd name="T1" fmla="*/ 146 h 148"/>
              <a:gd name="T2" fmla="*/ 12 w 343"/>
              <a:gd name="T3" fmla="*/ 146 h 148"/>
              <a:gd name="T4" fmla="*/ 2 w 343"/>
              <a:gd name="T5" fmla="*/ 129 h 148"/>
              <a:gd name="T6" fmla="*/ 172 w 343"/>
              <a:gd name="T7" fmla="*/ 0 h 148"/>
              <a:gd name="T8" fmla="*/ 341 w 343"/>
              <a:gd name="T9" fmla="*/ 129 h 148"/>
              <a:gd name="T10" fmla="*/ 332 w 343"/>
              <a:gd name="T11" fmla="*/ 146 h 148"/>
              <a:gd name="T12" fmla="*/ 314 w 343"/>
              <a:gd name="T13" fmla="*/ 136 h 148"/>
              <a:gd name="T14" fmla="*/ 172 w 343"/>
              <a:gd name="T15" fmla="*/ 28 h 148"/>
              <a:gd name="T16" fmla="*/ 29 w 343"/>
              <a:gd name="T17" fmla="*/ 136 h 148"/>
              <a:gd name="T18" fmla="*/ 16 w 343"/>
              <a:gd name="T19" fmla="*/ 1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148">
                <a:moveTo>
                  <a:pt x="16" y="146"/>
                </a:moveTo>
                <a:cubicBezTo>
                  <a:pt x="15" y="146"/>
                  <a:pt x="13" y="146"/>
                  <a:pt x="12" y="146"/>
                </a:cubicBezTo>
                <a:cubicBezTo>
                  <a:pt x="5" y="144"/>
                  <a:pt x="0" y="136"/>
                  <a:pt x="2" y="129"/>
                </a:cubicBezTo>
                <a:cubicBezTo>
                  <a:pt x="23" y="53"/>
                  <a:pt x="93" y="0"/>
                  <a:pt x="172" y="0"/>
                </a:cubicBezTo>
                <a:cubicBezTo>
                  <a:pt x="250" y="0"/>
                  <a:pt x="320" y="53"/>
                  <a:pt x="341" y="129"/>
                </a:cubicBezTo>
                <a:cubicBezTo>
                  <a:pt x="343" y="136"/>
                  <a:pt x="339" y="144"/>
                  <a:pt x="332" y="146"/>
                </a:cubicBezTo>
                <a:cubicBezTo>
                  <a:pt x="324" y="148"/>
                  <a:pt x="316" y="144"/>
                  <a:pt x="314" y="136"/>
                </a:cubicBezTo>
                <a:cubicBezTo>
                  <a:pt x="297" y="73"/>
                  <a:pt x="238" y="28"/>
                  <a:pt x="172" y="28"/>
                </a:cubicBezTo>
                <a:cubicBezTo>
                  <a:pt x="106" y="28"/>
                  <a:pt x="47" y="73"/>
                  <a:pt x="29" y="136"/>
                </a:cubicBezTo>
                <a:cubicBezTo>
                  <a:pt x="28" y="142"/>
                  <a:pt x="22" y="146"/>
                  <a:pt x="16" y="146"/>
                </a:cubicBezTo>
                <a:close/>
              </a:path>
            </a:pathLst>
          </a:custGeom>
          <a:solidFill>
            <a:srgbClr val="8497B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7720761" y="2471047"/>
            <a:ext cx="927398" cy="2048458"/>
          </a:xfrm>
          <a:custGeom>
            <a:avLst/>
            <a:gdLst>
              <a:gd name="T0" fmla="*/ 332 w 346"/>
              <a:gd name="T1" fmla="*/ 1 h 763"/>
              <a:gd name="T2" fmla="*/ 317 w 346"/>
              <a:gd name="T3" fmla="*/ 12 h 763"/>
              <a:gd name="T4" fmla="*/ 172 w 346"/>
              <a:gd name="T5" fmla="*/ 130 h 763"/>
              <a:gd name="T6" fmla="*/ 29 w 346"/>
              <a:gd name="T7" fmla="*/ 23 h 763"/>
              <a:gd name="T8" fmla="*/ 13 w 346"/>
              <a:gd name="T9" fmla="*/ 12 h 763"/>
              <a:gd name="T10" fmla="*/ 2 w 346"/>
              <a:gd name="T11" fmla="*/ 30 h 763"/>
              <a:gd name="T12" fmla="*/ 151 w 346"/>
              <a:gd name="T13" fmla="*/ 157 h 763"/>
              <a:gd name="T14" fmla="*/ 158 w 346"/>
              <a:gd name="T15" fmla="*/ 165 h 763"/>
              <a:gd name="T16" fmla="*/ 158 w 346"/>
              <a:gd name="T17" fmla="*/ 700 h 763"/>
              <a:gd name="T18" fmla="*/ 151 w 346"/>
              <a:gd name="T19" fmla="*/ 703 h 763"/>
              <a:gd name="T20" fmla="*/ 131 w 346"/>
              <a:gd name="T21" fmla="*/ 683 h 763"/>
              <a:gd name="T22" fmla="*/ 124 w 346"/>
              <a:gd name="T23" fmla="*/ 686 h 763"/>
              <a:gd name="T24" fmla="*/ 124 w 346"/>
              <a:gd name="T25" fmla="*/ 715 h 763"/>
              <a:gd name="T26" fmla="*/ 125 w 346"/>
              <a:gd name="T27" fmla="*/ 718 h 763"/>
              <a:gd name="T28" fmla="*/ 169 w 346"/>
              <a:gd name="T29" fmla="*/ 761 h 763"/>
              <a:gd name="T30" fmla="*/ 175 w 346"/>
              <a:gd name="T31" fmla="*/ 761 h 763"/>
              <a:gd name="T32" fmla="*/ 218 w 346"/>
              <a:gd name="T33" fmla="*/ 718 h 763"/>
              <a:gd name="T34" fmla="*/ 219 w 346"/>
              <a:gd name="T35" fmla="*/ 715 h 763"/>
              <a:gd name="T36" fmla="*/ 219 w 346"/>
              <a:gd name="T37" fmla="*/ 686 h 763"/>
              <a:gd name="T38" fmla="*/ 212 w 346"/>
              <a:gd name="T39" fmla="*/ 683 h 763"/>
              <a:gd name="T40" fmla="*/ 193 w 346"/>
              <a:gd name="T41" fmla="*/ 703 h 763"/>
              <a:gd name="T42" fmla="*/ 186 w 346"/>
              <a:gd name="T43" fmla="*/ 700 h 763"/>
              <a:gd name="T44" fmla="*/ 186 w 346"/>
              <a:gd name="T45" fmla="*/ 165 h 763"/>
              <a:gd name="T46" fmla="*/ 193 w 346"/>
              <a:gd name="T47" fmla="*/ 157 h 763"/>
              <a:gd name="T48" fmla="*/ 344 w 346"/>
              <a:gd name="T49" fmla="*/ 18 h 763"/>
              <a:gd name="T50" fmla="*/ 332 w 346"/>
              <a:gd name="T51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6" h="763">
                <a:moveTo>
                  <a:pt x="332" y="1"/>
                </a:moveTo>
                <a:cubicBezTo>
                  <a:pt x="325" y="0"/>
                  <a:pt x="318" y="5"/>
                  <a:pt x="317" y="12"/>
                </a:cubicBezTo>
                <a:cubicBezTo>
                  <a:pt x="302" y="81"/>
                  <a:pt x="242" y="130"/>
                  <a:pt x="172" y="130"/>
                </a:cubicBezTo>
                <a:cubicBezTo>
                  <a:pt x="106" y="130"/>
                  <a:pt x="47" y="86"/>
                  <a:pt x="29" y="23"/>
                </a:cubicBezTo>
                <a:cubicBezTo>
                  <a:pt x="27" y="15"/>
                  <a:pt x="20" y="11"/>
                  <a:pt x="13" y="12"/>
                </a:cubicBezTo>
                <a:cubicBezTo>
                  <a:pt x="5" y="14"/>
                  <a:pt x="0" y="22"/>
                  <a:pt x="2" y="30"/>
                </a:cubicBezTo>
                <a:cubicBezTo>
                  <a:pt x="22" y="98"/>
                  <a:pt x="81" y="148"/>
                  <a:pt x="151" y="157"/>
                </a:cubicBezTo>
                <a:cubicBezTo>
                  <a:pt x="155" y="157"/>
                  <a:pt x="158" y="161"/>
                  <a:pt x="158" y="165"/>
                </a:cubicBezTo>
                <a:cubicBezTo>
                  <a:pt x="158" y="700"/>
                  <a:pt x="158" y="700"/>
                  <a:pt x="158" y="700"/>
                </a:cubicBezTo>
                <a:cubicBezTo>
                  <a:pt x="158" y="703"/>
                  <a:pt x="153" y="705"/>
                  <a:pt x="151" y="703"/>
                </a:cubicBezTo>
                <a:cubicBezTo>
                  <a:pt x="131" y="683"/>
                  <a:pt x="131" y="683"/>
                  <a:pt x="131" y="683"/>
                </a:cubicBezTo>
                <a:cubicBezTo>
                  <a:pt x="129" y="680"/>
                  <a:pt x="124" y="682"/>
                  <a:pt x="124" y="686"/>
                </a:cubicBezTo>
                <a:cubicBezTo>
                  <a:pt x="124" y="715"/>
                  <a:pt x="124" y="715"/>
                  <a:pt x="124" y="715"/>
                </a:cubicBezTo>
                <a:cubicBezTo>
                  <a:pt x="124" y="716"/>
                  <a:pt x="125" y="717"/>
                  <a:pt x="125" y="718"/>
                </a:cubicBezTo>
                <a:cubicBezTo>
                  <a:pt x="169" y="761"/>
                  <a:pt x="169" y="761"/>
                  <a:pt x="169" y="761"/>
                </a:cubicBezTo>
                <a:cubicBezTo>
                  <a:pt x="170" y="763"/>
                  <a:pt x="173" y="763"/>
                  <a:pt x="175" y="761"/>
                </a:cubicBezTo>
                <a:cubicBezTo>
                  <a:pt x="218" y="718"/>
                  <a:pt x="218" y="718"/>
                  <a:pt x="218" y="718"/>
                </a:cubicBezTo>
                <a:cubicBezTo>
                  <a:pt x="219" y="717"/>
                  <a:pt x="219" y="716"/>
                  <a:pt x="219" y="715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2"/>
                  <a:pt x="215" y="680"/>
                  <a:pt x="212" y="683"/>
                </a:cubicBezTo>
                <a:cubicBezTo>
                  <a:pt x="193" y="703"/>
                  <a:pt x="193" y="703"/>
                  <a:pt x="193" y="703"/>
                </a:cubicBezTo>
                <a:cubicBezTo>
                  <a:pt x="190" y="705"/>
                  <a:pt x="186" y="703"/>
                  <a:pt x="186" y="700"/>
                </a:cubicBezTo>
                <a:cubicBezTo>
                  <a:pt x="186" y="165"/>
                  <a:pt x="186" y="165"/>
                  <a:pt x="186" y="165"/>
                </a:cubicBezTo>
                <a:cubicBezTo>
                  <a:pt x="186" y="161"/>
                  <a:pt x="189" y="157"/>
                  <a:pt x="193" y="157"/>
                </a:cubicBezTo>
                <a:cubicBezTo>
                  <a:pt x="267" y="148"/>
                  <a:pt x="329" y="92"/>
                  <a:pt x="344" y="18"/>
                </a:cubicBezTo>
                <a:cubicBezTo>
                  <a:pt x="346" y="10"/>
                  <a:pt x="340" y="2"/>
                  <a:pt x="332" y="1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Freeform 14"/>
          <p:cNvSpPr/>
          <p:nvPr/>
        </p:nvSpPr>
        <p:spPr bwMode="auto">
          <a:xfrm>
            <a:off x="7723489" y="1896879"/>
            <a:ext cx="921943" cy="396872"/>
          </a:xfrm>
          <a:custGeom>
            <a:avLst/>
            <a:gdLst>
              <a:gd name="T0" fmla="*/ 16 w 344"/>
              <a:gd name="T1" fmla="*/ 146 h 148"/>
              <a:gd name="T2" fmla="*/ 12 w 344"/>
              <a:gd name="T3" fmla="*/ 146 h 148"/>
              <a:gd name="T4" fmla="*/ 3 w 344"/>
              <a:gd name="T5" fmla="*/ 129 h 148"/>
              <a:gd name="T6" fmla="*/ 172 w 344"/>
              <a:gd name="T7" fmla="*/ 0 h 148"/>
              <a:gd name="T8" fmla="*/ 342 w 344"/>
              <a:gd name="T9" fmla="*/ 129 h 148"/>
              <a:gd name="T10" fmla="*/ 332 w 344"/>
              <a:gd name="T11" fmla="*/ 146 h 148"/>
              <a:gd name="T12" fmla="*/ 315 w 344"/>
              <a:gd name="T13" fmla="*/ 136 h 148"/>
              <a:gd name="T14" fmla="*/ 172 w 344"/>
              <a:gd name="T15" fmla="*/ 28 h 148"/>
              <a:gd name="T16" fmla="*/ 30 w 344"/>
              <a:gd name="T17" fmla="*/ 136 h 148"/>
              <a:gd name="T18" fmla="*/ 16 w 344"/>
              <a:gd name="T19" fmla="*/ 1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" h="148">
                <a:moveTo>
                  <a:pt x="16" y="146"/>
                </a:moveTo>
                <a:cubicBezTo>
                  <a:pt x="15" y="146"/>
                  <a:pt x="14" y="146"/>
                  <a:pt x="12" y="146"/>
                </a:cubicBezTo>
                <a:cubicBezTo>
                  <a:pt x="5" y="144"/>
                  <a:pt x="0" y="136"/>
                  <a:pt x="3" y="129"/>
                </a:cubicBezTo>
                <a:cubicBezTo>
                  <a:pt x="24" y="53"/>
                  <a:pt x="93" y="0"/>
                  <a:pt x="172" y="0"/>
                </a:cubicBezTo>
                <a:cubicBezTo>
                  <a:pt x="251" y="0"/>
                  <a:pt x="320" y="53"/>
                  <a:pt x="342" y="129"/>
                </a:cubicBezTo>
                <a:cubicBezTo>
                  <a:pt x="344" y="136"/>
                  <a:pt x="339" y="144"/>
                  <a:pt x="332" y="146"/>
                </a:cubicBezTo>
                <a:cubicBezTo>
                  <a:pt x="324" y="148"/>
                  <a:pt x="317" y="144"/>
                  <a:pt x="315" y="136"/>
                </a:cubicBezTo>
                <a:cubicBezTo>
                  <a:pt x="297" y="73"/>
                  <a:pt x="238" y="28"/>
                  <a:pt x="172" y="28"/>
                </a:cubicBezTo>
                <a:cubicBezTo>
                  <a:pt x="106" y="28"/>
                  <a:pt x="47" y="73"/>
                  <a:pt x="30" y="136"/>
                </a:cubicBezTo>
                <a:cubicBezTo>
                  <a:pt x="28" y="142"/>
                  <a:pt x="22" y="146"/>
                  <a:pt x="16" y="146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4412132" y="2060538"/>
            <a:ext cx="669636" cy="671000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5557741" y="2060538"/>
            <a:ext cx="671000" cy="671000"/>
          </a:xfrm>
          <a:prstGeom prst="ellipse">
            <a:avLst/>
          </a:pr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6704715" y="2060538"/>
            <a:ext cx="669636" cy="67100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7848960" y="2060538"/>
            <a:ext cx="669636" cy="671000"/>
          </a:xfrm>
          <a:prstGeom prst="ellipse">
            <a:avLst/>
          </a:pr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Freeform 19"/>
          <p:cNvSpPr>
            <a:spLocks noEditPoints="1"/>
          </p:cNvSpPr>
          <p:nvPr/>
        </p:nvSpPr>
        <p:spPr bwMode="auto">
          <a:xfrm>
            <a:off x="4618069" y="2232379"/>
            <a:ext cx="264581" cy="305496"/>
          </a:xfrm>
          <a:custGeom>
            <a:avLst/>
            <a:gdLst>
              <a:gd name="T0" fmla="*/ 69 w 99"/>
              <a:gd name="T1" fmla="*/ 69 h 114"/>
              <a:gd name="T2" fmla="*/ 91 w 99"/>
              <a:gd name="T3" fmla="*/ 34 h 114"/>
              <a:gd name="T4" fmla="*/ 80 w 99"/>
              <a:gd name="T5" fmla="*/ 32 h 114"/>
              <a:gd name="T6" fmla="*/ 58 w 99"/>
              <a:gd name="T7" fmla="*/ 12 h 114"/>
              <a:gd name="T8" fmla="*/ 41 w 99"/>
              <a:gd name="T9" fmla="*/ 20 h 114"/>
              <a:gd name="T10" fmla="*/ 15 w 99"/>
              <a:gd name="T11" fmla="*/ 28 h 114"/>
              <a:gd name="T12" fmla="*/ 12 w 99"/>
              <a:gd name="T13" fmla="*/ 37 h 114"/>
              <a:gd name="T14" fmla="*/ 97 w 99"/>
              <a:gd name="T15" fmla="*/ 67 h 114"/>
              <a:gd name="T16" fmla="*/ 91 w 99"/>
              <a:gd name="T17" fmla="*/ 34 h 114"/>
              <a:gd name="T18" fmla="*/ 49 w 99"/>
              <a:gd name="T19" fmla="*/ 110 h 114"/>
              <a:gd name="T20" fmla="*/ 99 w 99"/>
              <a:gd name="T21" fmla="*/ 29 h 114"/>
              <a:gd name="T22" fmla="*/ 93 w 99"/>
              <a:gd name="T23" fmla="*/ 34 h 114"/>
              <a:gd name="T24" fmla="*/ 89 w 99"/>
              <a:gd name="T25" fmla="*/ 20 h 114"/>
              <a:gd name="T26" fmla="*/ 1 w 99"/>
              <a:gd name="T27" fmla="*/ 29 h 114"/>
              <a:gd name="T28" fmla="*/ 15 w 99"/>
              <a:gd name="T29" fmla="*/ 24 h 114"/>
              <a:gd name="T30" fmla="*/ 5 w 99"/>
              <a:gd name="T31" fmla="*/ 35 h 114"/>
              <a:gd name="T32" fmla="*/ 35 w 99"/>
              <a:gd name="T33" fmla="*/ 0 h 114"/>
              <a:gd name="T34" fmla="*/ 66 w 99"/>
              <a:gd name="T35" fmla="*/ 9 h 114"/>
              <a:gd name="T36" fmla="*/ 33 w 99"/>
              <a:gd name="T37" fmla="*/ 9 h 114"/>
              <a:gd name="T38" fmla="*/ 43 w 99"/>
              <a:gd name="T39" fmla="*/ 66 h 114"/>
              <a:gd name="T40" fmla="*/ 50 w 99"/>
              <a:gd name="T41" fmla="*/ 61 h 114"/>
              <a:gd name="T42" fmla="*/ 15 w 99"/>
              <a:gd name="T43" fmla="*/ 61 h 114"/>
              <a:gd name="T44" fmla="*/ 14 w 99"/>
              <a:gd name="T45" fmla="*/ 67 h 114"/>
              <a:gd name="T46" fmla="*/ 16 w 99"/>
              <a:gd name="T47" fmla="*/ 79 h 114"/>
              <a:gd name="T48" fmla="*/ 19 w 99"/>
              <a:gd name="T49" fmla="*/ 85 h 114"/>
              <a:gd name="T50" fmla="*/ 27 w 99"/>
              <a:gd name="T51" fmla="*/ 94 h 114"/>
              <a:gd name="T52" fmla="*/ 32 w 99"/>
              <a:gd name="T53" fmla="*/ 97 h 114"/>
              <a:gd name="T54" fmla="*/ 43 w 99"/>
              <a:gd name="T55" fmla="*/ 101 h 114"/>
              <a:gd name="T56" fmla="*/ 50 w 99"/>
              <a:gd name="T57" fmla="*/ 102 h 114"/>
              <a:gd name="T58" fmla="*/ 62 w 99"/>
              <a:gd name="T59" fmla="*/ 100 h 114"/>
              <a:gd name="T60" fmla="*/ 67 w 99"/>
              <a:gd name="T61" fmla="*/ 97 h 114"/>
              <a:gd name="T62" fmla="*/ 77 w 99"/>
              <a:gd name="T63" fmla="*/ 89 h 114"/>
              <a:gd name="T64" fmla="*/ 80 w 99"/>
              <a:gd name="T65" fmla="*/ 84 h 114"/>
              <a:gd name="T66" fmla="*/ 84 w 99"/>
              <a:gd name="T67" fmla="*/ 73 h 114"/>
              <a:gd name="T68" fmla="*/ 85 w 99"/>
              <a:gd name="T69" fmla="*/ 66 h 114"/>
              <a:gd name="T70" fmla="*/ 83 w 99"/>
              <a:gd name="T71" fmla="*/ 55 h 114"/>
              <a:gd name="T72" fmla="*/ 80 w 99"/>
              <a:gd name="T73" fmla="*/ 49 h 114"/>
              <a:gd name="T74" fmla="*/ 72 w 99"/>
              <a:gd name="T75" fmla="*/ 40 h 114"/>
              <a:gd name="T76" fmla="*/ 67 w 99"/>
              <a:gd name="T77" fmla="*/ 36 h 114"/>
              <a:gd name="T78" fmla="*/ 56 w 99"/>
              <a:gd name="T79" fmla="*/ 32 h 114"/>
              <a:gd name="T80" fmla="*/ 49 w 99"/>
              <a:gd name="T81" fmla="*/ 31 h 114"/>
              <a:gd name="T82" fmla="*/ 37 w 99"/>
              <a:gd name="T83" fmla="*/ 34 h 114"/>
              <a:gd name="T84" fmla="*/ 32 w 99"/>
              <a:gd name="T85" fmla="*/ 36 h 114"/>
              <a:gd name="T86" fmla="*/ 23 w 99"/>
              <a:gd name="T87" fmla="*/ 44 h 114"/>
              <a:gd name="T88" fmla="*/ 19 w 99"/>
              <a:gd name="T89" fmla="*/ 49 h 114"/>
              <a:gd name="T90" fmla="*/ 27 w 99"/>
              <a:gd name="T91" fmla="*/ 65 h 114"/>
              <a:gd name="T92" fmla="*/ 52 w 99"/>
              <a:gd name="T93" fmla="*/ 4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9" h="114">
                <a:moveTo>
                  <a:pt x="31" y="65"/>
                </a:moveTo>
                <a:cubicBezTo>
                  <a:pt x="32" y="55"/>
                  <a:pt x="41" y="47"/>
                  <a:pt x="51" y="48"/>
                </a:cubicBezTo>
                <a:cubicBezTo>
                  <a:pt x="62" y="49"/>
                  <a:pt x="69" y="58"/>
                  <a:pt x="69" y="69"/>
                </a:cubicBezTo>
                <a:cubicBezTo>
                  <a:pt x="68" y="79"/>
                  <a:pt x="58" y="87"/>
                  <a:pt x="48" y="86"/>
                </a:cubicBezTo>
                <a:cubicBezTo>
                  <a:pt x="38" y="85"/>
                  <a:pt x="30" y="76"/>
                  <a:pt x="31" y="65"/>
                </a:cubicBezTo>
                <a:close/>
                <a:moveTo>
                  <a:pt x="91" y="34"/>
                </a:moveTo>
                <a:cubicBezTo>
                  <a:pt x="85" y="28"/>
                  <a:pt x="85" y="28"/>
                  <a:pt x="85" y="28"/>
                </a:cubicBezTo>
                <a:cubicBezTo>
                  <a:pt x="85" y="28"/>
                  <a:pt x="85" y="28"/>
                  <a:pt x="85" y="28"/>
                </a:cubicBezTo>
                <a:cubicBezTo>
                  <a:pt x="80" y="32"/>
                  <a:pt x="80" y="32"/>
                  <a:pt x="80" y="32"/>
                </a:cubicBezTo>
                <a:cubicBezTo>
                  <a:pt x="74" y="26"/>
                  <a:pt x="67" y="22"/>
                  <a:pt x="58" y="2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20"/>
                  <a:pt x="41" y="20"/>
                  <a:pt x="41" y="20"/>
                </a:cubicBezTo>
                <a:cubicBezTo>
                  <a:pt x="32" y="22"/>
                  <a:pt x="25" y="26"/>
                  <a:pt x="18" y="31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2" y="37"/>
                  <a:pt x="12" y="37"/>
                  <a:pt x="12" y="37"/>
                </a:cubicBezTo>
                <a:cubicBezTo>
                  <a:pt x="6" y="46"/>
                  <a:pt x="2" y="56"/>
                  <a:pt x="2" y="67"/>
                </a:cubicBezTo>
                <a:cubicBezTo>
                  <a:pt x="2" y="93"/>
                  <a:pt x="23" y="114"/>
                  <a:pt x="49" y="114"/>
                </a:cubicBezTo>
                <a:cubicBezTo>
                  <a:pt x="75" y="114"/>
                  <a:pt x="97" y="93"/>
                  <a:pt x="97" y="67"/>
                </a:cubicBezTo>
                <a:cubicBezTo>
                  <a:pt x="97" y="56"/>
                  <a:pt x="93" y="46"/>
                  <a:pt x="86" y="38"/>
                </a:cubicBezTo>
                <a:cubicBezTo>
                  <a:pt x="91" y="34"/>
                  <a:pt x="91" y="34"/>
                  <a:pt x="91" y="34"/>
                </a:cubicBezTo>
                <a:cubicBezTo>
                  <a:pt x="91" y="34"/>
                  <a:pt x="91" y="34"/>
                  <a:pt x="91" y="34"/>
                </a:cubicBezTo>
                <a:close/>
                <a:moveTo>
                  <a:pt x="49" y="24"/>
                </a:moveTo>
                <a:cubicBezTo>
                  <a:pt x="25" y="24"/>
                  <a:pt x="6" y="43"/>
                  <a:pt x="6" y="67"/>
                </a:cubicBezTo>
                <a:cubicBezTo>
                  <a:pt x="6" y="91"/>
                  <a:pt x="25" y="110"/>
                  <a:pt x="49" y="110"/>
                </a:cubicBezTo>
                <a:cubicBezTo>
                  <a:pt x="73" y="110"/>
                  <a:pt x="92" y="91"/>
                  <a:pt x="92" y="67"/>
                </a:cubicBezTo>
                <a:cubicBezTo>
                  <a:pt x="92" y="43"/>
                  <a:pt x="73" y="24"/>
                  <a:pt x="49" y="24"/>
                </a:cubicBezTo>
                <a:close/>
                <a:moveTo>
                  <a:pt x="99" y="29"/>
                </a:moveTo>
                <a:cubicBezTo>
                  <a:pt x="99" y="29"/>
                  <a:pt x="99" y="30"/>
                  <a:pt x="99" y="31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3" y="35"/>
                  <a:pt x="93" y="34"/>
                </a:cubicBezTo>
                <a:cubicBezTo>
                  <a:pt x="85" y="26"/>
                  <a:pt x="85" y="26"/>
                  <a:pt x="85" y="26"/>
                </a:cubicBezTo>
                <a:cubicBezTo>
                  <a:pt x="84" y="25"/>
                  <a:pt x="84" y="24"/>
                  <a:pt x="85" y="24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90" y="20"/>
                  <a:pt x="91" y="20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1" y="29"/>
                </a:move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10" y="20"/>
                  <a:pt x="11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5" y="26"/>
                  <a:pt x="15" y="26"/>
                </a:cubicBezTo>
                <a:cubicBezTo>
                  <a:pt x="7" y="35"/>
                  <a:pt x="7" y="35"/>
                  <a:pt x="7" y="35"/>
                </a:cubicBezTo>
                <a:cubicBezTo>
                  <a:pt x="6" y="35"/>
                  <a:pt x="6" y="35"/>
                  <a:pt x="5" y="35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0"/>
                  <a:pt x="0" y="29"/>
                  <a:pt x="1" y="29"/>
                </a:cubicBezTo>
                <a:close/>
                <a:moveTo>
                  <a:pt x="35" y="0"/>
                </a:move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0"/>
                  <a:pt x="66" y="1"/>
                </a:cubicBezTo>
                <a:cubicBezTo>
                  <a:pt x="66" y="9"/>
                  <a:pt x="66" y="9"/>
                  <a:pt x="66" y="9"/>
                </a:cubicBezTo>
                <a:cubicBezTo>
                  <a:pt x="66" y="10"/>
                  <a:pt x="65" y="11"/>
                  <a:pt x="6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4" y="11"/>
                  <a:pt x="33" y="10"/>
                  <a:pt x="33" y="9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4" y="0"/>
                  <a:pt x="35" y="0"/>
                </a:cubicBezTo>
                <a:close/>
                <a:moveTo>
                  <a:pt x="43" y="66"/>
                </a:moveTo>
                <a:cubicBezTo>
                  <a:pt x="43" y="70"/>
                  <a:pt x="46" y="72"/>
                  <a:pt x="49" y="73"/>
                </a:cubicBezTo>
                <a:cubicBezTo>
                  <a:pt x="52" y="73"/>
                  <a:pt x="55" y="71"/>
                  <a:pt x="55" y="67"/>
                </a:cubicBezTo>
                <a:cubicBezTo>
                  <a:pt x="56" y="64"/>
                  <a:pt x="53" y="61"/>
                  <a:pt x="50" y="61"/>
                </a:cubicBezTo>
                <a:cubicBezTo>
                  <a:pt x="47" y="61"/>
                  <a:pt x="44" y="63"/>
                  <a:pt x="43" y="66"/>
                </a:cubicBezTo>
                <a:close/>
                <a:moveTo>
                  <a:pt x="20" y="60"/>
                </a:move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4" y="61"/>
                  <a:pt x="14" y="61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71"/>
                  <a:pt x="19" y="73"/>
                  <a:pt x="20" y="76"/>
                </a:cubicBezTo>
                <a:cubicBezTo>
                  <a:pt x="16" y="79"/>
                  <a:pt x="16" y="79"/>
                  <a:pt x="16" y="79"/>
                </a:cubicBezTo>
                <a:cubicBezTo>
                  <a:pt x="16" y="79"/>
                  <a:pt x="16" y="79"/>
                  <a:pt x="16" y="79"/>
                </a:cubicBezTo>
                <a:cubicBezTo>
                  <a:pt x="19" y="84"/>
                  <a:pt x="19" y="84"/>
                  <a:pt x="19" y="84"/>
                </a:cubicBezTo>
                <a:cubicBezTo>
                  <a:pt x="19" y="84"/>
                  <a:pt x="19" y="85"/>
                  <a:pt x="19" y="85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6"/>
                  <a:pt x="27" y="88"/>
                  <a:pt x="29" y="89"/>
                </a:cubicBezTo>
                <a:cubicBezTo>
                  <a:pt x="27" y="94"/>
                  <a:pt x="27" y="94"/>
                  <a:pt x="27" y="94"/>
                </a:cubicBezTo>
                <a:cubicBezTo>
                  <a:pt x="27" y="94"/>
                  <a:pt x="27" y="94"/>
                  <a:pt x="27" y="94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8"/>
                  <a:pt x="32" y="98"/>
                  <a:pt x="32" y="97"/>
                </a:cubicBezTo>
                <a:cubicBezTo>
                  <a:pt x="36" y="94"/>
                  <a:pt x="36" y="94"/>
                  <a:pt x="36" y="94"/>
                </a:cubicBezTo>
                <a:cubicBezTo>
                  <a:pt x="38" y="95"/>
                  <a:pt x="40" y="96"/>
                  <a:pt x="43" y="9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3" y="102"/>
                  <a:pt x="44" y="102"/>
                  <a:pt x="44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98"/>
                  <a:pt x="51" y="98"/>
                  <a:pt x="51" y="98"/>
                </a:cubicBezTo>
                <a:cubicBezTo>
                  <a:pt x="54" y="97"/>
                  <a:pt x="56" y="97"/>
                  <a:pt x="59" y="96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98"/>
                  <a:pt x="68" y="97"/>
                  <a:pt x="67" y="97"/>
                </a:cubicBezTo>
                <a:cubicBezTo>
                  <a:pt x="67" y="93"/>
                  <a:pt x="67" y="93"/>
                  <a:pt x="67" y="93"/>
                </a:cubicBezTo>
                <a:cubicBezTo>
                  <a:pt x="69" y="91"/>
                  <a:pt x="71" y="90"/>
                  <a:pt x="72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84"/>
                  <a:pt x="80" y="84"/>
                  <a:pt x="80" y="84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78"/>
                  <a:pt x="79" y="76"/>
                  <a:pt x="80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5" y="73"/>
                  <a:pt x="85" y="73"/>
                  <a:pt x="85" y="72"/>
                </a:cubicBezTo>
                <a:cubicBezTo>
                  <a:pt x="85" y="67"/>
                  <a:pt x="85" y="67"/>
                  <a:pt x="85" y="67"/>
                </a:cubicBezTo>
                <a:cubicBezTo>
                  <a:pt x="85" y="67"/>
                  <a:pt x="85" y="66"/>
                  <a:pt x="85" y="66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2"/>
                  <a:pt x="80" y="60"/>
                  <a:pt x="79" y="58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4"/>
                  <a:pt x="83" y="54"/>
                  <a:pt x="83" y="54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49"/>
                  <a:pt x="80" y="49"/>
                  <a:pt x="80" y="49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48"/>
                  <a:pt x="72" y="46"/>
                  <a:pt x="70" y="44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39"/>
                  <a:pt x="72" y="39"/>
                  <a:pt x="72" y="39"/>
                </a:cubicBezTo>
                <a:cubicBezTo>
                  <a:pt x="68" y="36"/>
                  <a:pt x="68" y="36"/>
                  <a:pt x="68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3" y="39"/>
                  <a:pt x="63" y="39"/>
                  <a:pt x="63" y="39"/>
                </a:cubicBezTo>
                <a:cubicBezTo>
                  <a:pt x="61" y="38"/>
                  <a:pt x="59" y="37"/>
                  <a:pt x="56" y="37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2"/>
                  <a:pt x="55" y="31"/>
                  <a:pt x="55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49" y="31"/>
                  <a:pt x="49" y="31"/>
                </a:cubicBezTo>
                <a:cubicBezTo>
                  <a:pt x="48" y="36"/>
                  <a:pt x="48" y="36"/>
                  <a:pt x="48" y="36"/>
                </a:cubicBezTo>
                <a:cubicBezTo>
                  <a:pt x="45" y="36"/>
                  <a:pt x="43" y="37"/>
                  <a:pt x="41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3" y="41"/>
                  <a:pt x="33" y="41"/>
                  <a:pt x="33" y="41"/>
                </a:cubicBezTo>
                <a:cubicBezTo>
                  <a:pt x="31" y="42"/>
                  <a:pt x="29" y="44"/>
                  <a:pt x="27" y="46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22" y="53"/>
                  <a:pt x="22" y="53"/>
                  <a:pt x="22" y="53"/>
                </a:cubicBezTo>
                <a:cubicBezTo>
                  <a:pt x="21" y="55"/>
                  <a:pt x="20" y="57"/>
                  <a:pt x="20" y="60"/>
                </a:cubicBezTo>
                <a:close/>
                <a:moveTo>
                  <a:pt x="27" y="65"/>
                </a:moveTo>
                <a:cubicBezTo>
                  <a:pt x="26" y="77"/>
                  <a:pt x="35" y="88"/>
                  <a:pt x="48" y="89"/>
                </a:cubicBezTo>
                <a:cubicBezTo>
                  <a:pt x="60" y="90"/>
                  <a:pt x="71" y="81"/>
                  <a:pt x="72" y="69"/>
                </a:cubicBezTo>
                <a:cubicBezTo>
                  <a:pt x="73" y="56"/>
                  <a:pt x="64" y="46"/>
                  <a:pt x="52" y="45"/>
                </a:cubicBezTo>
                <a:cubicBezTo>
                  <a:pt x="39" y="44"/>
                  <a:pt x="28" y="53"/>
                  <a:pt x="27" y="65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bg1"/>
            </a:solidFill>
            <a:round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Freeform 20"/>
          <p:cNvSpPr>
            <a:spLocks noEditPoints="1"/>
          </p:cNvSpPr>
          <p:nvPr/>
        </p:nvSpPr>
        <p:spPr bwMode="auto">
          <a:xfrm>
            <a:off x="5718672" y="2235107"/>
            <a:ext cx="302768" cy="316406"/>
          </a:xfrm>
          <a:custGeom>
            <a:avLst/>
            <a:gdLst>
              <a:gd name="T0" fmla="*/ 85 w 113"/>
              <a:gd name="T1" fmla="*/ 13 h 118"/>
              <a:gd name="T2" fmla="*/ 100 w 113"/>
              <a:gd name="T3" fmla="*/ 1 h 118"/>
              <a:gd name="T4" fmla="*/ 96 w 113"/>
              <a:gd name="T5" fmla="*/ 20 h 118"/>
              <a:gd name="T6" fmla="*/ 71 w 113"/>
              <a:gd name="T7" fmla="*/ 52 h 118"/>
              <a:gd name="T8" fmla="*/ 85 w 113"/>
              <a:gd name="T9" fmla="*/ 13 h 118"/>
              <a:gd name="T10" fmla="*/ 59 w 113"/>
              <a:gd name="T11" fmla="*/ 62 h 118"/>
              <a:gd name="T12" fmla="*/ 71 w 113"/>
              <a:gd name="T13" fmla="*/ 52 h 118"/>
              <a:gd name="T14" fmla="*/ 100 w 113"/>
              <a:gd name="T15" fmla="*/ 99 h 118"/>
              <a:gd name="T16" fmla="*/ 102 w 113"/>
              <a:gd name="T17" fmla="*/ 118 h 118"/>
              <a:gd name="T18" fmla="*/ 89 w 113"/>
              <a:gd name="T19" fmla="*/ 105 h 118"/>
              <a:gd name="T20" fmla="*/ 73 w 113"/>
              <a:gd name="T21" fmla="*/ 68 h 118"/>
              <a:gd name="T22" fmla="*/ 100 w 113"/>
              <a:gd name="T23" fmla="*/ 99 h 118"/>
              <a:gd name="T24" fmla="*/ 98 w 113"/>
              <a:gd name="T25" fmla="*/ 87 h 118"/>
              <a:gd name="T26" fmla="*/ 92 w 113"/>
              <a:gd name="T27" fmla="*/ 87 h 118"/>
              <a:gd name="T28" fmla="*/ 86 w 113"/>
              <a:gd name="T29" fmla="*/ 90 h 118"/>
              <a:gd name="T30" fmla="*/ 86 w 113"/>
              <a:gd name="T31" fmla="*/ 84 h 118"/>
              <a:gd name="T32" fmla="*/ 86 w 113"/>
              <a:gd name="T33" fmla="*/ 90 h 118"/>
              <a:gd name="T34" fmla="*/ 81 w 113"/>
              <a:gd name="T35" fmla="*/ 88 h 118"/>
              <a:gd name="T36" fmla="*/ 75 w 113"/>
              <a:gd name="T37" fmla="*/ 88 h 118"/>
              <a:gd name="T38" fmla="*/ 18 w 113"/>
              <a:gd name="T39" fmla="*/ 69 h 118"/>
              <a:gd name="T40" fmla="*/ 59 w 113"/>
              <a:gd name="T41" fmla="*/ 62 h 118"/>
              <a:gd name="T42" fmla="*/ 18 w 113"/>
              <a:gd name="T43" fmla="*/ 56 h 118"/>
              <a:gd name="T44" fmla="*/ 0 w 113"/>
              <a:gd name="T45" fmla="*/ 62 h 118"/>
              <a:gd name="T46" fmla="*/ 18 w 113"/>
              <a:gd name="T47" fmla="*/ 69 h 118"/>
              <a:gd name="T48" fmla="*/ 40 w 113"/>
              <a:gd name="T49" fmla="*/ 68 h 118"/>
              <a:gd name="T50" fmla="*/ 40 w 113"/>
              <a:gd name="T51" fmla="*/ 56 h 118"/>
              <a:gd name="T52" fmla="*/ 32 w 113"/>
              <a:gd name="T53" fmla="*/ 51 h 118"/>
              <a:gd name="T54" fmla="*/ 40 w 113"/>
              <a:gd name="T55" fmla="*/ 68 h 118"/>
              <a:gd name="T56" fmla="*/ 35 w 113"/>
              <a:gd name="T57" fmla="*/ 73 h 118"/>
              <a:gd name="T58" fmla="*/ 41 w 113"/>
              <a:gd name="T59" fmla="*/ 73 h 118"/>
              <a:gd name="T60" fmla="*/ 74 w 113"/>
              <a:gd name="T61" fmla="*/ 18 h 118"/>
              <a:gd name="T62" fmla="*/ 79 w 113"/>
              <a:gd name="T63" fmla="*/ 36 h 118"/>
              <a:gd name="T64" fmla="*/ 74 w 113"/>
              <a:gd name="T65" fmla="*/ 18 h 118"/>
              <a:gd name="T66" fmla="*/ 80 w 113"/>
              <a:gd name="T67" fmla="*/ 41 h 118"/>
              <a:gd name="T68" fmla="*/ 74 w 113"/>
              <a:gd name="T69" fmla="*/ 4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3" h="118">
                <a:moveTo>
                  <a:pt x="85" y="13"/>
                </a:moveTo>
                <a:cubicBezTo>
                  <a:pt x="85" y="13"/>
                  <a:pt x="85" y="13"/>
                  <a:pt x="85" y="13"/>
                </a:cubicBezTo>
                <a:cubicBezTo>
                  <a:pt x="99" y="1"/>
                  <a:pt x="99" y="1"/>
                  <a:pt x="99" y="1"/>
                </a:cubicBezTo>
                <a:cubicBezTo>
                  <a:pt x="100" y="0"/>
                  <a:pt x="100" y="1"/>
                  <a:pt x="100" y="1"/>
                </a:cubicBezTo>
                <a:cubicBezTo>
                  <a:pt x="96" y="19"/>
                  <a:pt x="96" y="19"/>
                  <a:pt x="96" y="19"/>
                </a:cubicBezTo>
                <a:cubicBezTo>
                  <a:pt x="96" y="19"/>
                  <a:pt x="96" y="19"/>
                  <a:pt x="96" y="20"/>
                </a:cubicBezTo>
                <a:cubicBezTo>
                  <a:pt x="106" y="29"/>
                  <a:pt x="107" y="45"/>
                  <a:pt x="99" y="56"/>
                </a:cubicBezTo>
                <a:cubicBezTo>
                  <a:pt x="91" y="50"/>
                  <a:pt x="81" y="48"/>
                  <a:pt x="71" y="52"/>
                </a:cubicBezTo>
                <a:cubicBezTo>
                  <a:pt x="67" y="43"/>
                  <a:pt x="58" y="36"/>
                  <a:pt x="48" y="35"/>
                </a:cubicBezTo>
                <a:cubicBezTo>
                  <a:pt x="51" y="18"/>
                  <a:pt x="68" y="8"/>
                  <a:pt x="85" y="13"/>
                </a:cubicBezTo>
                <a:close/>
                <a:moveTo>
                  <a:pt x="71" y="52"/>
                </a:moveTo>
                <a:cubicBezTo>
                  <a:pt x="66" y="54"/>
                  <a:pt x="62" y="57"/>
                  <a:pt x="59" y="62"/>
                </a:cubicBezTo>
                <a:cubicBezTo>
                  <a:pt x="63" y="65"/>
                  <a:pt x="68" y="67"/>
                  <a:pt x="73" y="68"/>
                </a:cubicBezTo>
                <a:cubicBezTo>
                  <a:pt x="74" y="62"/>
                  <a:pt x="73" y="57"/>
                  <a:pt x="71" y="52"/>
                </a:cubicBezTo>
                <a:close/>
                <a:moveTo>
                  <a:pt x="100" y="99"/>
                </a:moveTo>
                <a:cubicBezTo>
                  <a:pt x="100" y="99"/>
                  <a:pt x="100" y="99"/>
                  <a:pt x="100" y="99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3" y="118"/>
                  <a:pt x="103" y="118"/>
                  <a:pt x="102" y="118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89" y="105"/>
                  <a:pt x="89" y="105"/>
                  <a:pt x="89" y="105"/>
                </a:cubicBezTo>
                <a:cubicBezTo>
                  <a:pt x="76" y="109"/>
                  <a:pt x="61" y="102"/>
                  <a:pt x="56" y="90"/>
                </a:cubicBezTo>
                <a:cubicBezTo>
                  <a:pt x="65" y="86"/>
                  <a:pt x="72" y="78"/>
                  <a:pt x="73" y="68"/>
                </a:cubicBezTo>
                <a:cubicBezTo>
                  <a:pt x="83" y="69"/>
                  <a:pt x="93" y="64"/>
                  <a:pt x="99" y="56"/>
                </a:cubicBezTo>
                <a:cubicBezTo>
                  <a:pt x="113" y="67"/>
                  <a:pt x="113" y="87"/>
                  <a:pt x="100" y="99"/>
                </a:cubicBezTo>
                <a:close/>
                <a:moveTo>
                  <a:pt x="95" y="90"/>
                </a:moveTo>
                <a:cubicBezTo>
                  <a:pt x="97" y="90"/>
                  <a:pt x="98" y="89"/>
                  <a:pt x="98" y="87"/>
                </a:cubicBezTo>
                <a:cubicBezTo>
                  <a:pt x="98" y="85"/>
                  <a:pt x="96" y="84"/>
                  <a:pt x="95" y="84"/>
                </a:cubicBezTo>
                <a:cubicBezTo>
                  <a:pt x="93" y="84"/>
                  <a:pt x="92" y="85"/>
                  <a:pt x="92" y="87"/>
                </a:cubicBezTo>
                <a:cubicBezTo>
                  <a:pt x="92" y="89"/>
                  <a:pt x="93" y="90"/>
                  <a:pt x="95" y="90"/>
                </a:cubicBezTo>
                <a:close/>
                <a:moveTo>
                  <a:pt x="86" y="90"/>
                </a:moveTo>
                <a:cubicBezTo>
                  <a:pt x="88" y="90"/>
                  <a:pt x="89" y="89"/>
                  <a:pt x="89" y="87"/>
                </a:cubicBezTo>
                <a:cubicBezTo>
                  <a:pt x="89" y="86"/>
                  <a:pt x="88" y="84"/>
                  <a:pt x="86" y="84"/>
                </a:cubicBezTo>
                <a:cubicBezTo>
                  <a:pt x="85" y="84"/>
                  <a:pt x="83" y="86"/>
                  <a:pt x="83" y="87"/>
                </a:cubicBezTo>
                <a:cubicBezTo>
                  <a:pt x="83" y="89"/>
                  <a:pt x="84" y="90"/>
                  <a:pt x="86" y="90"/>
                </a:cubicBezTo>
                <a:close/>
                <a:moveTo>
                  <a:pt x="78" y="91"/>
                </a:moveTo>
                <a:cubicBezTo>
                  <a:pt x="80" y="91"/>
                  <a:pt x="81" y="89"/>
                  <a:pt x="81" y="88"/>
                </a:cubicBezTo>
                <a:cubicBezTo>
                  <a:pt x="81" y="86"/>
                  <a:pt x="80" y="84"/>
                  <a:pt x="78" y="84"/>
                </a:cubicBezTo>
                <a:cubicBezTo>
                  <a:pt x="76" y="84"/>
                  <a:pt x="75" y="86"/>
                  <a:pt x="75" y="88"/>
                </a:cubicBezTo>
                <a:cubicBezTo>
                  <a:pt x="75" y="89"/>
                  <a:pt x="76" y="91"/>
                  <a:pt x="78" y="91"/>
                </a:cubicBezTo>
                <a:close/>
                <a:moveTo>
                  <a:pt x="18" y="69"/>
                </a:moveTo>
                <a:cubicBezTo>
                  <a:pt x="22" y="86"/>
                  <a:pt x="39" y="96"/>
                  <a:pt x="56" y="90"/>
                </a:cubicBezTo>
                <a:cubicBezTo>
                  <a:pt x="52" y="80"/>
                  <a:pt x="53" y="70"/>
                  <a:pt x="59" y="62"/>
                </a:cubicBezTo>
                <a:cubicBezTo>
                  <a:pt x="51" y="55"/>
                  <a:pt x="47" y="45"/>
                  <a:pt x="48" y="35"/>
                </a:cubicBezTo>
                <a:cubicBezTo>
                  <a:pt x="34" y="34"/>
                  <a:pt x="22" y="43"/>
                  <a:pt x="18" y="56"/>
                </a:cubicBezTo>
                <a:cubicBezTo>
                  <a:pt x="18" y="57"/>
                  <a:pt x="18" y="57"/>
                  <a:pt x="18" y="5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3"/>
                </a:cubicBezTo>
                <a:cubicBezTo>
                  <a:pt x="18" y="69"/>
                  <a:pt x="18" y="69"/>
                  <a:pt x="18" y="69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40" y="68"/>
                </a:moveTo>
                <a:cubicBezTo>
                  <a:pt x="36" y="68"/>
                  <a:pt x="36" y="68"/>
                  <a:pt x="36" y="68"/>
                </a:cubicBezTo>
                <a:cubicBezTo>
                  <a:pt x="35" y="62"/>
                  <a:pt x="40" y="60"/>
                  <a:pt x="40" y="56"/>
                </a:cubicBezTo>
                <a:cubicBezTo>
                  <a:pt x="40" y="53"/>
                  <a:pt x="35" y="54"/>
                  <a:pt x="34" y="55"/>
                </a:cubicBezTo>
                <a:cubicBezTo>
                  <a:pt x="32" y="51"/>
                  <a:pt x="32" y="51"/>
                  <a:pt x="32" y="51"/>
                </a:cubicBezTo>
                <a:cubicBezTo>
                  <a:pt x="37" y="49"/>
                  <a:pt x="45" y="49"/>
                  <a:pt x="45" y="56"/>
                </a:cubicBezTo>
                <a:cubicBezTo>
                  <a:pt x="45" y="61"/>
                  <a:pt x="40" y="61"/>
                  <a:pt x="40" y="68"/>
                </a:cubicBezTo>
                <a:close/>
                <a:moveTo>
                  <a:pt x="38" y="76"/>
                </a:moveTo>
                <a:cubicBezTo>
                  <a:pt x="36" y="76"/>
                  <a:pt x="35" y="75"/>
                  <a:pt x="35" y="73"/>
                </a:cubicBezTo>
                <a:cubicBezTo>
                  <a:pt x="35" y="72"/>
                  <a:pt x="36" y="70"/>
                  <a:pt x="38" y="70"/>
                </a:cubicBezTo>
                <a:cubicBezTo>
                  <a:pt x="39" y="70"/>
                  <a:pt x="41" y="72"/>
                  <a:pt x="41" y="73"/>
                </a:cubicBezTo>
                <a:cubicBezTo>
                  <a:pt x="41" y="75"/>
                  <a:pt x="39" y="76"/>
                  <a:pt x="38" y="76"/>
                </a:cubicBezTo>
                <a:close/>
                <a:moveTo>
                  <a:pt x="74" y="18"/>
                </a:moveTo>
                <a:cubicBezTo>
                  <a:pt x="75" y="36"/>
                  <a:pt x="75" y="36"/>
                  <a:pt x="7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80" y="18"/>
                  <a:pt x="80" y="18"/>
                  <a:pt x="80" y="18"/>
                </a:cubicBezTo>
                <a:cubicBezTo>
                  <a:pt x="74" y="18"/>
                  <a:pt x="74" y="18"/>
                  <a:pt x="74" y="18"/>
                </a:cubicBezTo>
                <a:close/>
                <a:moveTo>
                  <a:pt x="77" y="45"/>
                </a:moveTo>
                <a:cubicBezTo>
                  <a:pt x="79" y="45"/>
                  <a:pt x="80" y="43"/>
                  <a:pt x="80" y="41"/>
                </a:cubicBezTo>
                <a:cubicBezTo>
                  <a:pt x="80" y="40"/>
                  <a:pt x="79" y="38"/>
                  <a:pt x="77" y="38"/>
                </a:cubicBezTo>
                <a:cubicBezTo>
                  <a:pt x="75" y="38"/>
                  <a:pt x="74" y="40"/>
                  <a:pt x="74" y="41"/>
                </a:cubicBezTo>
                <a:cubicBezTo>
                  <a:pt x="74" y="43"/>
                  <a:pt x="75" y="45"/>
                  <a:pt x="7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8054898" y="2460137"/>
            <a:ext cx="263217" cy="109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Freeform 22"/>
          <p:cNvSpPr/>
          <p:nvPr/>
        </p:nvSpPr>
        <p:spPr bwMode="auto">
          <a:xfrm>
            <a:off x="8039895" y="2280112"/>
            <a:ext cx="289130" cy="96832"/>
          </a:xfrm>
          <a:custGeom>
            <a:avLst/>
            <a:gdLst>
              <a:gd name="T0" fmla="*/ 190 w 212"/>
              <a:gd name="T1" fmla="*/ 6 h 71"/>
              <a:gd name="T2" fmla="*/ 194 w 212"/>
              <a:gd name="T3" fmla="*/ 10 h 71"/>
              <a:gd name="T4" fmla="*/ 127 w 212"/>
              <a:gd name="T5" fmla="*/ 55 h 71"/>
              <a:gd name="T6" fmla="*/ 88 w 212"/>
              <a:gd name="T7" fmla="*/ 0 h 71"/>
              <a:gd name="T8" fmla="*/ 0 w 212"/>
              <a:gd name="T9" fmla="*/ 61 h 71"/>
              <a:gd name="T10" fmla="*/ 0 w 212"/>
              <a:gd name="T11" fmla="*/ 71 h 71"/>
              <a:gd name="T12" fmla="*/ 86 w 212"/>
              <a:gd name="T13" fmla="*/ 12 h 71"/>
              <a:gd name="T14" fmla="*/ 125 w 212"/>
              <a:gd name="T15" fmla="*/ 65 h 71"/>
              <a:gd name="T16" fmla="*/ 198 w 212"/>
              <a:gd name="T17" fmla="*/ 16 h 71"/>
              <a:gd name="T18" fmla="*/ 202 w 212"/>
              <a:gd name="T19" fmla="*/ 22 h 71"/>
              <a:gd name="T20" fmla="*/ 212 w 212"/>
              <a:gd name="T21" fmla="*/ 2 h 71"/>
              <a:gd name="T22" fmla="*/ 190 w 212"/>
              <a:gd name="T23" fmla="*/ 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71">
                <a:moveTo>
                  <a:pt x="190" y="6"/>
                </a:moveTo>
                <a:lnTo>
                  <a:pt x="194" y="10"/>
                </a:lnTo>
                <a:lnTo>
                  <a:pt x="127" y="55"/>
                </a:lnTo>
                <a:lnTo>
                  <a:pt x="88" y="0"/>
                </a:lnTo>
                <a:lnTo>
                  <a:pt x="0" y="61"/>
                </a:lnTo>
                <a:lnTo>
                  <a:pt x="0" y="71"/>
                </a:lnTo>
                <a:lnTo>
                  <a:pt x="86" y="12"/>
                </a:lnTo>
                <a:lnTo>
                  <a:pt x="125" y="65"/>
                </a:lnTo>
                <a:lnTo>
                  <a:pt x="198" y="16"/>
                </a:lnTo>
                <a:lnTo>
                  <a:pt x="202" y="22"/>
                </a:lnTo>
                <a:lnTo>
                  <a:pt x="212" y="2"/>
                </a:lnTo>
                <a:lnTo>
                  <a:pt x="19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Freeform 23"/>
          <p:cNvSpPr/>
          <p:nvPr/>
        </p:nvSpPr>
        <p:spPr bwMode="auto">
          <a:xfrm>
            <a:off x="8054898" y="2344212"/>
            <a:ext cx="46370" cy="105015"/>
          </a:xfrm>
          <a:custGeom>
            <a:avLst/>
            <a:gdLst>
              <a:gd name="T0" fmla="*/ 0 w 34"/>
              <a:gd name="T1" fmla="*/ 77 h 77"/>
              <a:gd name="T2" fmla="*/ 34 w 34"/>
              <a:gd name="T3" fmla="*/ 77 h 77"/>
              <a:gd name="T4" fmla="*/ 34 w 34"/>
              <a:gd name="T5" fmla="*/ 0 h 77"/>
              <a:gd name="T6" fmla="*/ 0 w 34"/>
              <a:gd name="T7" fmla="*/ 24 h 77"/>
              <a:gd name="T8" fmla="*/ 0 w 34"/>
              <a:gd name="T9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77">
                <a:moveTo>
                  <a:pt x="0" y="77"/>
                </a:moveTo>
                <a:lnTo>
                  <a:pt x="34" y="77"/>
                </a:lnTo>
                <a:lnTo>
                  <a:pt x="34" y="0"/>
                </a:lnTo>
                <a:lnTo>
                  <a:pt x="0" y="24"/>
                </a:lnTo>
                <a:lnTo>
                  <a:pt x="0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Freeform 24"/>
          <p:cNvSpPr/>
          <p:nvPr/>
        </p:nvSpPr>
        <p:spPr bwMode="auto">
          <a:xfrm>
            <a:off x="8267654" y="2318299"/>
            <a:ext cx="45006" cy="130927"/>
          </a:xfrm>
          <a:custGeom>
            <a:avLst/>
            <a:gdLst>
              <a:gd name="T0" fmla="*/ 29 w 33"/>
              <a:gd name="T1" fmla="*/ 0 h 96"/>
              <a:gd name="T2" fmla="*/ 0 w 33"/>
              <a:gd name="T3" fmla="*/ 19 h 96"/>
              <a:gd name="T4" fmla="*/ 0 w 33"/>
              <a:gd name="T5" fmla="*/ 96 h 96"/>
              <a:gd name="T6" fmla="*/ 33 w 33"/>
              <a:gd name="T7" fmla="*/ 96 h 96"/>
              <a:gd name="T8" fmla="*/ 33 w 33"/>
              <a:gd name="T9" fmla="*/ 4 h 96"/>
              <a:gd name="T10" fmla="*/ 29 w 33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96">
                <a:moveTo>
                  <a:pt x="29" y="0"/>
                </a:moveTo>
                <a:lnTo>
                  <a:pt x="0" y="19"/>
                </a:lnTo>
                <a:lnTo>
                  <a:pt x="0" y="96"/>
                </a:lnTo>
                <a:lnTo>
                  <a:pt x="33" y="96"/>
                </a:lnTo>
                <a:lnTo>
                  <a:pt x="33" y="4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Freeform 25"/>
          <p:cNvSpPr/>
          <p:nvPr/>
        </p:nvSpPr>
        <p:spPr bwMode="auto">
          <a:xfrm>
            <a:off x="8215828" y="2346940"/>
            <a:ext cx="43642" cy="102287"/>
          </a:xfrm>
          <a:custGeom>
            <a:avLst/>
            <a:gdLst>
              <a:gd name="T0" fmla="*/ 0 w 32"/>
              <a:gd name="T1" fmla="*/ 24 h 75"/>
              <a:gd name="T2" fmla="*/ 0 w 32"/>
              <a:gd name="T3" fmla="*/ 75 h 75"/>
              <a:gd name="T4" fmla="*/ 32 w 32"/>
              <a:gd name="T5" fmla="*/ 75 h 75"/>
              <a:gd name="T6" fmla="*/ 32 w 32"/>
              <a:gd name="T7" fmla="*/ 0 h 75"/>
              <a:gd name="T8" fmla="*/ 0 w 32"/>
              <a:gd name="T9" fmla="*/ 24 h 75"/>
              <a:gd name="T10" fmla="*/ 0 w 32"/>
              <a:gd name="T11" fmla="*/ 2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5">
                <a:moveTo>
                  <a:pt x="0" y="24"/>
                </a:moveTo>
                <a:lnTo>
                  <a:pt x="0" y="75"/>
                </a:lnTo>
                <a:lnTo>
                  <a:pt x="32" y="75"/>
                </a:lnTo>
                <a:lnTo>
                  <a:pt x="32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Freeform 26"/>
          <p:cNvSpPr/>
          <p:nvPr/>
        </p:nvSpPr>
        <p:spPr bwMode="auto">
          <a:xfrm>
            <a:off x="8109450" y="2310116"/>
            <a:ext cx="45006" cy="139110"/>
          </a:xfrm>
          <a:custGeom>
            <a:avLst/>
            <a:gdLst>
              <a:gd name="T0" fmla="*/ 0 w 33"/>
              <a:gd name="T1" fmla="*/ 23 h 102"/>
              <a:gd name="T2" fmla="*/ 0 w 33"/>
              <a:gd name="T3" fmla="*/ 102 h 102"/>
              <a:gd name="T4" fmla="*/ 33 w 33"/>
              <a:gd name="T5" fmla="*/ 102 h 102"/>
              <a:gd name="T6" fmla="*/ 33 w 33"/>
              <a:gd name="T7" fmla="*/ 0 h 102"/>
              <a:gd name="T8" fmla="*/ 0 w 33"/>
              <a:gd name="T9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2">
                <a:moveTo>
                  <a:pt x="0" y="23"/>
                </a:moveTo>
                <a:lnTo>
                  <a:pt x="0" y="102"/>
                </a:lnTo>
                <a:lnTo>
                  <a:pt x="33" y="102"/>
                </a:lnTo>
                <a:lnTo>
                  <a:pt x="33" y="0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Freeform 27"/>
          <p:cNvSpPr/>
          <p:nvPr/>
        </p:nvSpPr>
        <p:spPr bwMode="auto">
          <a:xfrm>
            <a:off x="8162639" y="2318299"/>
            <a:ext cx="42278" cy="130927"/>
          </a:xfrm>
          <a:custGeom>
            <a:avLst/>
            <a:gdLst>
              <a:gd name="T0" fmla="*/ 0 w 31"/>
              <a:gd name="T1" fmla="*/ 0 h 96"/>
              <a:gd name="T2" fmla="*/ 0 w 31"/>
              <a:gd name="T3" fmla="*/ 96 h 96"/>
              <a:gd name="T4" fmla="*/ 31 w 31"/>
              <a:gd name="T5" fmla="*/ 96 h 96"/>
              <a:gd name="T6" fmla="*/ 31 w 31"/>
              <a:gd name="T7" fmla="*/ 45 h 96"/>
              <a:gd name="T8" fmla="*/ 0 w 31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96">
                <a:moveTo>
                  <a:pt x="0" y="0"/>
                </a:moveTo>
                <a:lnTo>
                  <a:pt x="0" y="96"/>
                </a:lnTo>
                <a:lnTo>
                  <a:pt x="31" y="96"/>
                </a:lnTo>
                <a:lnTo>
                  <a:pt x="31" y="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Freeform 28"/>
          <p:cNvSpPr>
            <a:spLocks noEditPoints="1"/>
          </p:cNvSpPr>
          <p:nvPr/>
        </p:nvSpPr>
        <p:spPr bwMode="auto">
          <a:xfrm>
            <a:off x="6981570" y="2291023"/>
            <a:ext cx="128199" cy="204573"/>
          </a:xfrm>
          <a:custGeom>
            <a:avLst/>
            <a:gdLst>
              <a:gd name="T0" fmla="*/ 37 w 48"/>
              <a:gd name="T1" fmla="*/ 21 h 76"/>
              <a:gd name="T2" fmla="*/ 27 w 48"/>
              <a:gd name="T3" fmla="*/ 18 h 76"/>
              <a:gd name="T4" fmla="*/ 27 w 48"/>
              <a:gd name="T5" fmla="*/ 32 h 76"/>
              <a:gd name="T6" fmla="*/ 29 w 48"/>
              <a:gd name="T7" fmla="*/ 33 h 76"/>
              <a:gd name="T8" fmla="*/ 37 w 48"/>
              <a:gd name="T9" fmla="*/ 35 h 76"/>
              <a:gd name="T10" fmla="*/ 47 w 48"/>
              <a:gd name="T11" fmla="*/ 43 h 76"/>
              <a:gd name="T12" fmla="*/ 46 w 48"/>
              <a:gd name="T13" fmla="*/ 58 h 76"/>
              <a:gd name="T14" fmla="*/ 28 w 48"/>
              <a:gd name="T15" fmla="*/ 67 h 76"/>
              <a:gd name="T16" fmla="*/ 28 w 48"/>
              <a:gd name="T17" fmla="*/ 74 h 76"/>
              <a:gd name="T18" fmla="*/ 25 w 48"/>
              <a:gd name="T19" fmla="*/ 76 h 76"/>
              <a:gd name="T20" fmla="*/ 25 w 48"/>
              <a:gd name="T21" fmla="*/ 76 h 76"/>
              <a:gd name="T22" fmla="*/ 23 w 48"/>
              <a:gd name="T23" fmla="*/ 74 h 76"/>
              <a:gd name="T24" fmla="*/ 23 w 48"/>
              <a:gd name="T25" fmla="*/ 67 h 76"/>
              <a:gd name="T26" fmla="*/ 6 w 48"/>
              <a:gd name="T27" fmla="*/ 63 h 76"/>
              <a:gd name="T28" fmla="*/ 11 w 48"/>
              <a:gd name="T29" fmla="*/ 53 h 76"/>
              <a:gd name="T30" fmla="*/ 24 w 48"/>
              <a:gd name="T31" fmla="*/ 57 h 76"/>
              <a:gd name="T32" fmla="*/ 24 w 48"/>
              <a:gd name="T33" fmla="*/ 43 h 76"/>
              <a:gd name="T34" fmla="*/ 13 w 48"/>
              <a:gd name="T35" fmla="*/ 40 h 76"/>
              <a:gd name="T36" fmla="*/ 4 w 48"/>
              <a:gd name="T37" fmla="*/ 26 h 76"/>
              <a:gd name="T38" fmla="*/ 15 w 48"/>
              <a:gd name="T39" fmla="*/ 10 h 76"/>
              <a:gd name="T40" fmla="*/ 23 w 48"/>
              <a:gd name="T41" fmla="*/ 8 h 76"/>
              <a:gd name="T42" fmla="*/ 23 w 48"/>
              <a:gd name="T43" fmla="*/ 2 h 76"/>
              <a:gd name="T44" fmla="*/ 25 w 48"/>
              <a:gd name="T45" fmla="*/ 0 h 76"/>
              <a:gd name="T46" fmla="*/ 25 w 48"/>
              <a:gd name="T47" fmla="*/ 0 h 76"/>
              <a:gd name="T48" fmla="*/ 28 w 48"/>
              <a:gd name="T49" fmla="*/ 2 h 76"/>
              <a:gd name="T50" fmla="*/ 28 w 48"/>
              <a:gd name="T51" fmla="*/ 8 h 76"/>
              <a:gd name="T52" fmla="*/ 41 w 48"/>
              <a:gd name="T53" fmla="*/ 12 h 76"/>
              <a:gd name="T54" fmla="*/ 43 w 48"/>
              <a:gd name="T55" fmla="*/ 19 h 76"/>
              <a:gd name="T56" fmla="*/ 37 w 48"/>
              <a:gd name="T57" fmla="*/ 21 h 76"/>
              <a:gd name="T58" fmla="*/ 16 w 48"/>
              <a:gd name="T59" fmla="*/ 24 h 76"/>
              <a:gd name="T60" fmla="*/ 18 w 48"/>
              <a:gd name="T61" fmla="*/ 29 h 76"/>
              <a:gd name="T62" fmla="*/ 24 w 48"/>
              <a:gd name="T63" fmla="*/ 31 h 76"/>
              <a:gd name="T64" fmla="*/ 24 w 48"/>
              <a:gd name="T65" fmla="*/ 18 h 76"/>
              <a:gd name="T66" fmla="*/ 16 w 48"/>
              <a:gd name="T67" fmla="*/ 24 h 76"/>
              <a:gd name="T68" fmla="*/ 36 w 48"/>
              <a:gd name="T69" fmla="*/ 51 h 76"/>
              <a:gd name="T70" fmla="*/ 33 w 48"/>
              <a:gd name="T71" fmla="*/ 47 h 76"/>
              <a:gd name="T72" fmla="*/ 27 w 48"/>
              <a:gd name="T73" fmla="*/ 44 h 76"/>
              <a:gd name="T74" fmla="*/ 27 w 48"/>
              <a:gd name="T75" fmla="*/ 57 h 76"/>
              <a:gd name="T76" fmla="*/ 36 w 48"/>
              <a:gd name="T77" fmla="*/ 5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76">
                <a:moveTo>
                  <a:pt x="37" y="21"/>
                </a:moveTo>
                <a:cubicBezTo>
                  <a:pt x="34" y="19"/>
                  <a:pt x="30" y="18"/>
                  <a:pt x="27" y="18"/>
                </a:cubicBezTo>
                <a:cubicBezTo>
                  <a:pt x="27" y="32"/>
                  <a:pt x="27" y="32"/>
                  <a:pt x="27" y="32"/>
                </a:cubicBezTo>
                <a:cubicBezTo>
                  <a:pt x="29" y="33"/>
                  <a:pt x="29" y="33"/>
                  <a:pt x="29" y="33"/>
                </a:cubicBezTo>
                <a:cubicBezTo>
                  <a:pt x="32" y="34"/>
                  <a:pt x="35" y="34"/>
                  <a:pt x="37" y="35"/>
                </a:cubicBezTo>
                <a:cubicBezTo>
                  <a:pt x="41" y="37"/>
                  <a:pt x="45" y="39"/>
                  <a:pt x="47" y="43"/>
                </a:cubicBezTo>
                <a:cubicBezTo>
                  <a:pt x="48" y="47"/>
                  <a:pt x="48" y="54"/>
                  <a:pt x="46" y="58"/>
                </a:cubicBezTo>
                <a:cubicBezTo>
                  <a:pt x="43" y="65"/>
                  <a:pt x="35" y="67"/>
                  <a:pt x="28" y="67"/>
                </a:cubicBezTo>
                <a:cubicBezTo>
                  <a:pt x="28" y="74"/>
                  <a:pt x="28" y="74"/>
                  <a:pt x="28" y="74"/>
                </a:cubicBezTo>
                <a:cubicBezTo>
                  <a:pt x="28" y="75"/>
                  <a:pt x="27" y="76"/>
                  <a:pt x="25" y="76"/>
                </a:cubicBezTo>
                <a:cubicBezTo>
                  <a:pt x="25" y="76"/>
                  <a:pt x="25" y="76"/>
                  <a:pt x="25" y="76"/>
                </a:cubicBezTo>
                <a:cubicBezTo>
                  <a:pt x="24" y="76"/>
                  <a:pt x="23" y="75"/>
                  <a:pt x="23" y="74"/>
                </a:cubicBezTo>
                <a:cubicBezTo>
                  <a:pt x="23" y="67"/>
                  <a:pt x="23" y="67"/>
                  <a:pt x="23" y="67"/>
                </a:cubicBezTo>
                <a:cubicBezTo>
                  <a:pt x="17" y="67"/>
                  <a:pt x="11" y="65"/>
                  <a:pt x="6" y="63"/>
                </a:cubicBezTo>
                <a:cubicBezTo>
                  <a:pt x="0" y="59"/>
                  <a:pt x="5" y="50"/>
                  <a:pt x="11" y="53"/>
                </a:cubicBezTo>
                <a:cubicBezTo>
                  <a:pt x="15" y="55"/>
                  <a:pt x="19" y="57"/>
                  <a:pt x="24" y="57"/>
                </a:cubicBezTo>
                <a:cubicBezTo>
                  <a:pt x="24" y="43"/>
                  <a:pt x="24" y="43"/>
                  <a:pt x="24" y="43"/>
                </a:cubicBezTo>
                <a:cubicBezTo>
                  <a:pt x="22" y="42"/>
                  <a:pt x="17" y="41"/>
                  <a:pt x="13" y="40"/>
                </a:cubicBezTo>
                <a:cubicBezTo>
                  <a:pt x="6" y="37"/>
                  <a:pt x="4" y="32"/>
                  <a:pt x="4" y="26"/>
                </a:cubicBezTo>
                <a:cubicBezTo>
                  <a:pt x="4" y="18"/>
                  <a:pt x="8" y="12"/>
                  <a:pt x="15" y="10"/>
                </a:cubicBezTo>
                <a:cubicBezTo>
                  <a:pt x="18" y="9"/>
                  <a:pt x="20" y="8"/>
                  <a:pt x="23" y="8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4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8"/>
                  <a:pt x="28" y="8"/>
                  <a:pt x="28" y="8"/>
                </a:cubicBezTo>
                <a:cubicBezTo>
                  <a:pt x="32" y="8"/>
                  <a:pt x="36" y="9"/>
                  <a:pt x="41" y="12"/>
                </a:cubicBezTo>
                <a:cubicBezTo>
                  <a:pt x="44" y="13"/>
                  <a:pt x="45" y="16"/>
                  <a:pt x="43" y="19"/>
                </a:cubicBezTo>
                <a:cubicBezTo>
                  <a:pt x="42" y="21"/>
                  <a:pt x="39" y="22"/>
                  <a:pt x="37" y="21"/>
                </a:cubicBezTo>
                <a:close/>
                <a:moveTo>
                  <a:pt x="16" y="24"/>
                </a:moveTo>
                <a:cubicBezTo>
                  <a:pt x="16" y="26"/>
                  <a:pt x="16" y="28"/>
                  <a:pt x="18" y="29"/>
                </a:cubicBezTo>
                <a:cubicBezTo>
                  <a:pt x="19" y="30"/>
                  <a:pt x="21" y="30"/>
                  <a:pt x="24" y="31"/>
                </a:cubicBezTo>
                <a:cubicBezTo>
                  <a:pt x="24" y="18"/>
                  <a:pt x="24" y="18"/>
                  <a:pt x="24" y="18"/>
                </a:cubicBezTo>
                <a:cubicBezTo>
                  <a:pt x="18" y="18"/>
                  <a:pt x="16" y="20"/>
                  <a:pt x="16" y="24"/>
                </a:cubicBezTo>
                <a:close/>
                <a:moveTo>
                  <a:pt x="36" y="51"/>
                </a:moveTo>
                <a:cubicBezTo>
                  <a:pt x="36" y="49"/>
                  <a:pt x="35" y="48"/>
                  <a:pt x="33" y="47"/>
                </a:cubicBezTo>
                <a:cubicBezTo>
                  <a:pt x="32" y="46"/>
                  <a:pt x="30" y="45"/>
                  <a:pt x="27" y="44"/>
                </a:cubicBezTo>
                <a:cubicBezTo>
                  <a:pt x="27" y="57"/>
                  <a:pt x="27" y="57"/>
                  <a:pt x="27" y="57"/>
                </a:cubicBezTo>
                <a:cubicBezTo>
                  <a:pt x="33" y="57"/>
                  <a:pt x="36" y="55"/>
                  <a:pt x="36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Freeform 29"/>
          <p:cNvSpPr/>
          <p:nvPr/>
        </p:nvSpPr>
        <p:spPr bwMode="auto">
          <a:xfrm>
            <a:off x="6892922" y="2240562"/>
            <a:ext cx="331408" cy="305496"/>
          </a:xfrm>
          <a:custGeom>
            <a:avLst/>
            <a:gdLst>
              <a:gd name="T0" fmla="*/ 119 w 124"/>
              <a:gd name="T1" fmla="*/ 44 h 114"/>
              <a:gd name="T2" fmla="*/ 112 w 124"/>
              <a:gd name="T3" fmla="*/ 44 h 114"/>
              <a:gd name="T4" fmla="*/ 53 w 124"/>
              <a:gd name="T5" fmla="*/ 3 h 114"/>
              <a:gd name="T6" fmla="*/ 3 w 124"/>
              <a:gd name="T7" fmla="*/ 54 h 114"/>
              <a:gd name="T8" fmla="*/ 58 w 124"/>
              <a:gd name="T9" fmla="*/ 114 h 114"/>
              <a:gd name="T10" fmla="*/ 106 w 124"/>
              <a:gd name="T11" fmla="*/ 86 h 114"/>
              <a:gd name="T12" fmla="*/ 104 w 124"/>
              <a:gd name="T13" fmla="*/ 80 h 114"/>
              <a:gd name="T14" fmla="*/ 104 w 124"/>
              <a:gd name="T15" fmla="*/ 80 h 114"/>
              <a:gd name="T16" fmla="*/ 99 w 124"/>
              <a:gd name="T17" fmla="*/ 82 h 114"/>
              <a:gd name="T18" fmla="*/ 55 w 124"/>
              <a:gd name="T19" fmla="*/ 105 h 114"/>
              <a:gd name="T20" fmla="*/ 11 w 124"/>
              <a:gd name="T21" fmla="*/ 62 h 114"/>
              <a:gd name="T22" fmla="*/ 58 w 124"/>
              <a:gd name="T23" fmla="*/ 11 h 114"/>
              <a:gd name="T24" fmla="*/ 103 w 124"/>
              <a:gd name="T25" fmla="*/ 44 h 114"/>
              <a:gd name="T26" fmla="*/ 96 w 124"/>
              <a:gd name="T27" fmla="*/ 44 h 114"/>
              <a:gd name="T28" fmla="*/ 93 w 124"/>
              <a:gd name="T29" fmla="*/ 50 h 114"/>
              <a:gd name="T30" fmla="*/ 104 w 124"/>
              <a:gd name="T31" fmla="*/ 67 h 114"/>
              <a:gd name="T32" fmla="*/ 110 w 124"/>
              <a:gd name="T33" fmla="*/ 67 h 114"/>
              <a:gd name="T34" fmla="*/ 122 w 124"/>
              <a:gd name="T35" fmla="*/ 50 h 114"/>
              <a:gd name="T36" fmla="*/ 119 w 124"/>
              <a:gd name="T37" fmla="*/ 4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114">
                <a:moveTo>
                  <a:pt x="119" y="44"/>
                </a:moveTo>
                <a:cubicBezTo>
                  <a:pt x="112" y="44"/>
                  <a:pt x="112" y="44"/>
                  <a:pt x="112" y="44"/>
                </a:cubicBezTo>
                <a:cubicBezTo>
                  <a:pt x="105" y="18"/>
                  <a:pt x="81" y="0"/>
                  <a:pt x="53" y="3"/>
                </a:cubicBezTo>
                <a:cubicBezTo>
                  <a:pt x="26" y="5"/>
                  <a:pt x="5" y="27"/>
                  <a:pt x="3" y="54"/>
                </a:cubicBezTo>
                <a:cubicBezTo>
                  <a:pt x="0" y="86"/>
                  <a:pt x="26" y="114"/>
                  <a:pt x="58" y="114"/>
                </a:cubicBezTo>
                <a:cubicBezTo>
                  <a:pt x="79" y="114"/>
                  <a:pt x="96" y="103"/>
                  <a:pt x="106" y="86"/>
                </a:cubicBezTo>
                <a:cubicBezTo>
                  <a:pt x="107" y="84"/>
                  <a:pt x="106" y="81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2" y="79"/>
                  <a:pt x="100" y="80"/>
                  <a:pt x="99" y="82"/>
                </a:cubicBezTo>
                <a:cubicBezTo>
                  <a:pt x="90" y="97"/>
                  <a:pt x="74" y="107"/>
                  <a:pt x="55" y="105"/>
                </a:cubicBezTo>
                <a:cubicBezTo>
                  <a:pt x="31" y="104"/>
                  <a:pt x="13" y="85"/>
                  <a:pt x="11" y="62"/>
                </a:cubicBezTo>
                <a:cubicBezTo>
                  <a:pt x="9" y="34"/>
                  <a:pt x="31" y="11"/>
                  <a:pt x="58" y="11"/>
                </a:cubicBezTo>
                <a:cubicBezTo>
                  <a:pt x="79" y="11"/>
                  <a:pt x="97" y="25"/>
                  <a:pt x="103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3" y="44"/>
                  <a:pt x="91" y="47"/>
                  <a:pt x="93" y="5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5" y="69"/>
                  <a:pt x="109" y="69"/>
                  <a:pt x="110" y="67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4" y="47"/>
                  <a:pt x="122" y="44"/>
                  <a:pt x="1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Freeform 30"/>
          <p:cNvSpPr/>
          <p:nvPr/>
        </p:nvSpPr>
        <p:spPr bwMode="auto">
          <a:xfrm>
            <a:off x="4288025" y="1907790"/>
            <a:ext cx="919215" cy="396872"/>
          </a:xfrm>
          <a:custGeom>
            <a:avLst/>
            <a:gdLst>
              <a:gd name="T0" fmla="*/ 15 w 343"/>
              <a:gd name="T1" fmla="*/ 146 h 148"/>
              <a:gd name="T2" fmla="*/ 12 w 343"/>
              <a:gd name="T3" fmla="*/ 146 h 148"/>
              <a:gd name="T4" fmla="*/ 2 w 343"/>
              <a:gd name="T5" fmla="*/ 129 h 148"/>
              <a:gd name="T6" fmla="*/ 171 w 343"/>
              <a:gd name="T7" fmla="*/ 0 h 148"/>
              <a:gd name="T8" fmla="*/ 341 w 343"/>
              <a:gd name="T9" fmla="*/ 129 h 148"/>
              <a:gd name="T10" fmla="*/ 331 w 343"/>
              <a:gd name="T11" fmla="*/ 146 h 148"/>
              <a:gd name="T12" fmla="*/ 314 w 343"/>
              <a:gd name="T13" fmla="*/ 136 h 148"/>
              <a:gd name="T14" fmla="*/ 171 w 343"/>
              <a:gd name="T15" fmla="*/ 28 h 148"/>
              <a:gd name="T16" fmla="*/ 29 w 343"/>
              <a:gd name="T17" fmla="*/ 136 h 148"/>
              <a:gd name="T18" fmla="*/ 15 w 343"/>
              <a:gd name="T19" fmla="*/ 1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148">
                <a:moveTo>
                  <a:pt x="15" y="146"/>
                </a:moveTo>
                <a:cubicBezTo>
                  <a:pt x="14" y="146"/>
                  <a:pt x="13" y="146"/>
                  <a:pt x="12" y="146"/>
                </a:cubicBezTo>
                <a:cubicBezTo>
                  <a:pt x="4" y="144"/>
                  <a:pt x="0" y="136"/>
                  <a:pt x="2" y="129"/>
                </a:cubicBezTo>
                <a:cubicBezTo>
                  <a:pt x="23" y="53"/>
                  <a:pt x="93" y="0"/>
                  <a:pt x="171" y="0"/>
                </a:cubicBezTo>
                <a:cubicBezTo>
                  <a:pt x="250" y="0"/>
                  <a:pt x="320" y="53"/>
                  <a:pt x="341" y="129"/>
                </a:cubicBezTo>
                <a:cubicBezTo>
                  <a:pt x="343" y="136"/>
                  <a:pt x="339" y="144"/>
                  <a:pt x="331" y="146"/>
                </a:cubicBezTo>
                <a:cubicBezTo>
                  <a:pt x="324" y="148"/>
                  <a:pt x="316" y="144"/>
                  <a:pt x="314" y="136"/>
                </a:cubicBezTo>
                <a:cubicBezTo>
                  <a:pt x="296" y="73"/>
                  <a:pt x="238" y="28"/>
                  <a:pt x="171" y="28"/>
                </a:cubicBezTo>
                <a:cubicBezTo>
                  <a:pt x="105" y="28"/>
                  <a:pt x="47" y="73"/>
                  <a:pt x="29" y="136"/>
                </a:cubicBezTo>
                <a:cubicBezTo>
                  <a:pt x="27" y="142"/>
                  <a:pt x="21" y="146"/>
                  <a:pt x="15" y="146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Freeform 31"/>
          <p:cNvSpPr/>
          <p:nvPr/>
        </p:nvSpPr>
        <p:spPr bwMode="auto">
          <a:xfrm>
            <a:off x="4288025" y="2471047"/>
            <a:ext cx="924670" cy="928762"/>
          </a:xfrm>
          <a:custGeom>
            <a:avLst/>
            <a:gdLst>
              <a:gd name="T0" fmla="*/ 332 w 345"/>
              <a:gd name="T1" fmla="*/ 1 h 346"/>
              <a:gd name="T2" fmla="*/ 316 w 345"/>
              <a:gd name="T3" fmla="*/ 12 h 346"/>
              <a:gd name="T4" fmla="*/ 171 w 345"/>
              <a:gd name="T5" fmla="*/ 130 h 346"/>
              <a:gd name="T6" fmla="*/ 29 w 345"/>
              <a:gd name="T7" fmla="*/ 23 h 346"/>
              <a:gd name="T8" fmla="*/ 12 w 345"/>
              <a:gd name="T9" fmla="*/ 12 h 346"/>
              <a:gd name="T10" fmla="*/ 2 w 345"/>
              <a:gd name="T11" fmla="*/ 30 h 346"/>
              <a:gd name="T12" fmla="*/ 150 w 345"/>
              <a:gd name="T13" fmla="*/ 157 h 346"/>
              <a:gd name="T14" fmla="*/ 157 w 345"/>
              <a:gd name="T15" fmla="*/ 165 h 346"/>
              <a:gd name="T16" fmla="*/ 157 w 345"/>
              <a:gd name="T17" fmla="*/ 284 h 346"/>
              <a:gd name="T18" fmla="*/ 151 w 345"/>
              <a:gd name="T19" fmla="*/ 287 h 346"/>
              <a:gd name="T20" fmla="*/ 131 w 345"/>
              <a:gd name="T21" fmla="*/ 267 h 346"/>
              <a:gd name="T22" fmla="*/ 124 w 345"/>
              <a:gd name="T23" fmla="*/ 270 h 346"/>
              <a:gd name="T24" fmla="*/ 124 w 345"/>
              <a:gd name="T25" fmla="*/ 299 h 346"/>
              <a:gd name="T26" fmla="*/ 125 w 345"/>
              <a:gd name="T27" fmla="*/ 301 h 346"/>
              <a:gd name="T28" fmla="*/ 169 w 345"/>
              <a:gd name="T29" fmla="*/ 345 h 346"/>
              <a:gd name="T30" fmla="*/ 174 w 345"/>
              <a:gd name="T31" fmla="*/ 345 h 346"/>
              <a:gd name="T32" fmla="*/ 218 w 345"/>
              <a:gd name="T33" fmla="*/ 301 h 346"/>
              <a:gd name="T34" fmla="*/ 219 w 345"/>
              <a:gd name="T35" fmla="*/ 299 h 346"/>
              <a:gd name="T36" fmla="*/ 219 w 345"/>
              <a:gd name="T37" fmla="*/ 270 h 346"/>
              <a:gd name="T38" fmla="*/ 212 w 345"/>
              <a:gd name="T39" fmla="*/ 267 h 346"/>
              <a:gd name="T40" fmla="*/ 192 w 345"/>
              <a:gd name="T41" fmla="*/ 287 h 346"/>
              <a:gd name="T42" fmla="*/ 185 w 345"/>
              <a:gd name="T43" fmla="*/ 284 h 346"/>
              <a:gd name="T44" fmla="*/ 185 w 345"/>
              <a:gd name="T45" fmla="*/ 165 h 346"/>
              <a:gd name="T46" fmla="*/ 192 w 345"/>
              <a:gd name="T47" fmla="*/ 157 h 346"/>
              <a:gd name="T48" fmla="*/ 344 w 345"/>
              <a:gd name="T49" fmla="*/ 18 h 346"/>
              <a:gd name="T50" fmla="*/ 332 w 345"/>
              <a:gd name="T51" fmla="*/ 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5" h="346">
                <a:moveTo>
                  <a:pt x="332" y="1"/>
                </a:moveTo>
                <a:cubicBezTo>
                  <a:pt x="325" y="0"/>
                  <a:pt x="318" y="5"/>
                  <a:pt x="316" y="12"/>
                </a:cubicBezTo>
                <a:cubicBezTo>
                  <a:pt x="302" y="81"/>
                  <a:pt x="241" y="130"/>
                  <a:pt x="171" y="130"/>
                </a:cubicBezTo>
                <a:cubicBezTo>
                  <a:pt x="105" y="130"/>
                  <a:pt x="47" y="86"/>
                  <a:pt x="29" y="23"/>
                </a:cubicBezTo>
                <a:cubicBezTo>
                  <a:pt x="27" y="15"/>
                  <a:pt x="20" y="11"/>
                  <a:pt x="12" y="12"/>
                </a:cubicBezTo>
                <a:cubicBezTo>
                  <a:pt x="4" y="14"/>
                  <a:pt x="0" y="22"/>
                  <a:pt x="2" y="30"/>
                </a:cubicBezTo>
                <a:cubicBezTo>
                  <a:pt x="21" y="98"/>
                  <a:pt x="81" y="148"/>
                  <a:pt x="150" y="157"/>
                </a:cubicBezTo>
                <a:cubicBezTo>
                  <a:pt x="154" y="157"/>
                  <a:pt x="157" y="161"/>
                  <a:pt x="157" y="165"/>
                </a:cubicBezTo>
                <a:cubicBezTo>
                  <a:pt x="157" y="284"/>
                  <a:pt x="157" y="284"/>
                  <a:pt x="157" y="284"/>
                </a:cubicBezTo>
                <a:cubicBezTo>
                  <a:pt x="157" y="287"/>
                  <a:pt x="153" y="289"/>
                  <a:pt x="151" y="287"/>
                </a:cubicBezTo>
                <a:cubicBezTo>
                  <a:pt x="131" y="267"/>
                  <a:pt x="131" y="267"/>
                  <a:pt x="131" y="267"/>
                </a:cubicBezTo>
                <a:cubicBezTo>
                  <a:pt x="128" y="264"/>
                  <a:pt x="124" y="266"/>
                  <a:pt x="124" y="270"/>
                </a:cubicBezTo>
                <a:cubicBezTo>
                  <a:pt x="124" y="299"/>
                  <a:pt x="124" y="299"/>
                  <a:pt x="124" y="299"/>
                </a:cubicBezTo>
                <a:cubicBezTo>
                  <a:pt x="124" y="300"/>
                  <a:pt x="124" y="301"/>
                  <a:pt x="125" y="301"/>
                </a:cubicBezTo>
                <a:cubicBezTo>
                  <a:pt x="169" y="345"/>
                  <a:pt x="169" y="345"/>
                  <a:pt x="169" y="345"/>
                </a:cubicBezTo>
                <a:cubicBezTo>
                  <a:pt x="170" y="346"/>
                  <a:pt x="173" y="346"/>
                  <a:pt x="174" y="345"/>
                </a:cubicBezTo>
                <a:cubicBezTo>
                  <a:pt x="218" y="301"/>
                  <a:pt x="218" y="301"/>
                  <a:pt x="218" y="301"/>
                </a:cubicBezTo>
                <a:cubicBezTo>
                  <a:pt x="218" y="301"/>
                  <a:pt x="219" y="300"/>
                  <a:pt x="219" y="299"/>
                </a:cubicBezTo>
                <a:cubicBezTo>
                  <a:pt x="219" y="270"/>
                  <a:pt x="219" y="270"/>
                  <a:pt x="219" y="270"/>
                </a:cubicBezTo>
                <a:cubicBezTo>
                  <a:pt x="219" y="266"/>
                  <a:pt x="215" y="264"/>
                  <a:pt x="212" y="267"/>
                </a:cubicBezTo>
                <a:cubicBezTo>
                  <a:pt x="192" y="287"/>
                  <a:pt x="192" y="287"/>
                  <a:pt x="192" y="287"/>
                </a:cubicBezTo>
                <a:cubicBezTo>
                  <a:pt x="190" y="289"/>
                  <a:pt x="185" y="287"/>
                  <a:pt x="185" y="284"/>
                </a:cubicBezTo>
                <a:cubicBezTo>
                  <a:pt x="185" y="165"/>
                  <a:pt x="185" y="165"/>
                  <a:pt x="185" y="165"/>
                </a:cubicBezTo>
                <a:cubicBezTo>
                  <a:pt x="185" y="161"/>
                  <a:pt x="188" y="157"/>
                  <a:pt x="192" y="157"/>
                </a:cubicBezTo>
                <a:cubicBezTo>
                  <a:pt x="267" y="148"/>
                  <a:pt x="329" y="92"/>
                  <a:pt x="344" y="18"/>
                </a:cubicBezTo>
                <a:cubicBezTo>
                  <a:pt x="345" y="10"/>
                  <a:pt x="340" y="2"/>
                  <a:pt x="332" y="1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Freeform 133"/>
          <p:cNvSpPr/>
          <p:nvPr/>
        </p:nvSpPr>
        <p:spPr bwMode="auto">
          <a:xfrm>
            <a:off x="3412452" y="2352395"/>
            <a:ext cx="942400" cy="65463"/>
          </a:xfrm>
          <a:custGeom>
            <a:avLst/>
            <a:gdLst>
              <a:gd name="T0" fmla="*/ 340 w 352"/>
              <a:gd name="T1" fmla="*/ 24 h 24"/>
              <a:gd name="T2" fmla="*/ 12 w 352"/>
              <a:gd name="T3" fmla="*/ 24 h 24"/>
              <a:gd name="T4" fmla="*/ 0 w 352"/>
              <a:gd name="T5" fmla="*/ 12 h 24"/>
              <a:gd name="T6" fmla="*/ 12 w 352"/>
              <a:gd name="T7" fmla="*/ 0 h 24"/>
              <a:gd name="T8" fmla="*/ 340 w 352"/>
              <a:gd name="T9" fmla="*/ 0 h 24"/>
              <a:gd name="T10" fmla="*/ 352 w 352"/>
              <a:gd name="T11" fmla="*/ 12 h 24"/>
              <a:gd name="T12" fmla="*/ 340 w 352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2" h="24">
                <a:moveTo>
                  <a:pt x="340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6" y="24"/>
                  <a:pt x="0" y="19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40" y="0"/>
                  <a:pt x="340" y="0"/>
                  <a:pt x="340" y="0"/>
                </a:cubicBezTo>
                <a:cubicBezTo>
                  <a:pt x="347" y="0"/>
                  <a:pt x="352" y="5"/>
                  <a:pt x="352" y="12"/>
                </a:cubicBezTo>
                <a:cubicBezTo>
                  <a:pt x="352" y="19"/>
                  <a:pt x="347" y="24"/>
                  <a:pt x="340" y="24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Freeform 134"/>
          <p:cNvSpPr/>
          <p:nvPr/>
        </p:nvSpPr>
        <p:spPr bwMode="auto">
          <a:xfrm>
            <a:off x="5137684" y="2352395"/>
            <a:ext cx="369595" cy="65463"/>
          </a:xfrm>
          <a:custGeom>
            <a:avLst/>
            <a:gdLst>
              <a:gd name="T0" fmla="*/ 126 w 138"/>
              <a:gd name="T1" fmla="*/ 24 h 24"/>
              <a:gd name="T2" fmla="*/ 12 w 138"/>
              <a:gd name="T3" fmla="*/ 24 h 24"/>
              <a:gd name="T4" fmla="*/ 0 w 138"/>
              <a:gd name="T5" fmla="*/ 12 h 24"/>
              <a:gd name="T6" fmla="*/ 12 w 138"/>
              <a:gd name="T7" fmla="*/ 0 h 24"/>
              <a:gd name="T8" fmla="*/ 126 w 138"/>
              <a:gd name="T9" fmla="*/ 0 h 24"/>
              <a:gd name="T10" fmla="*/ 138 w 138"/>
              <a:gd name="T11" fmla="*/ 12 h 24"/>
              <a:gd name="T12" fmla="*/ 126 w 13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24">
                <a:moveTo>
                  <a:pt x="126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3" y="0"/>
                  <a:pt x="138" y="5"/>
                  <a:pt x="138" y="12"/>
                </a:cubicBezTo>
                <a:cubicBezTo>
                  <a:pt x="138" y="19"/>
                  <a:pt x="133" y="24"/>
                  <a:pt x="126" y="24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Freeform 135"/>
          <p:cNvSpPr/>
          <p:nvPr/>
        </p:nvSpPr>
        <p:spPr bwMode="auto">
          <a:xfrm>
            <a:off x="6290113" y="2352395"/>
            <a:ext cx="369595" cy="65463"/>
          </a:xfrm>
          <a:custGeom>
            <a:avLst/>
            <a:gdLst>
              <a:gd name="T0" fmla="*/ 126 w 138"/>
              <a:gd name="T1" fmla="*/ 24 h 24"/>
              <a:gd name="T2" fmla="*/ 12 w 138"/>
              <a:gd name="T3" fmla="*/ 24 h 24"/>
              <a:gd name="T4" fmla="*/ 0 w 138"/>
              <a:gd name="T5" fmla="*/ 12 h 24"/>
              <a:gd name="T6" fmla="*/ 12 w 138"/>
              <a:gd name="T7" fmla="*/ 0 h 24"/>
              <a:gd name="T8" fmla="*/ 126 w 138"/>
              <a:gd name="T9" fmla="*/ 0 h 24"/>
              <a:gd name="T10" fmla="*/ 138 w 138"/>
              <a:gd name="T11" fmla="*/ 12 h 24"/>
              <a:gd name="T12" fmla="*/ 126 w 13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24">
                <a:moveTo>
                  <a:pt x="126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3" y="0"/>
                  <a:pt x="138" y="5"/>
                  <a:pt x="138" y="12"/>
                </a:cubicBezTo>
                <a:cubicBezTo>
                  <a:pt x="138" y="19"/>
                  <a:pt x="133" y="24"/>
                  <a:pt x="126" y="24"/>
                </a:cubicBezTo>
                <a:close/>
              </a:path>
            </a:pathLst>
          </a:custGeom>
          <a:solidFill>
            <a:srgbClr val="8497B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Freeform 136"/>
          <p:cNvSpPr/>
          <p:nvPr/>
        </p:nvSpPr>
        <p:spPr bwMode="auto">
          <a:xfrm>
            <a:off x="7446633" y="2352395"/>
            <a:ext cx="370959" cy="65463"/>
          </a:xfrm>
          <a:custGeom>
            <a:avLst/>
            <a:gdLst>
              <a:gd name="T0" fmla="*/ 126 w 138"/>
              <a:gd name="T1" fmla="*/ 24 h 24"/>
              <a:gd name="T2" fmla="*/ 12 w 138"/>
              <a:gd name="T3" fmla="*/ 24 h 24"/>
              <a:gd name="T4" fmla="*/ 0 w 138"/>
              <a:gd name="T5" fmla="*/ 12 h 24"/>
              <a:gd name="T6" fmla="*/ 12 w 138"/>
              <a:gd name="T7" fmla="*/ 0 h 24"/>
              <a:gd name="T8" fmla="*/ 126 w 138"/>
              <a:gd name="T9" fmla="*/ 0 h 24"/>
              <a:gd name="T10" fmla="*/ 138 w 138"/>
              <a:gd name="T11" fmla="*/ 12 h 24"/>
              <a:gd name="T12" fmla="*/ 126 w 13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24">
                <a:moveTo>
                  <a:pt x="126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6" y="24"/>
                  <a:pt x="0" y="19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3" y="0"/>
                  <a:pt x="138" y="5"/>
                  <a:pt x="138" y="12"/>
                </a:cubicBezTo>
                <a:cubicBezTo>
                  <a:pt x="138" y="19"/>
                  <a:pt x="133" y="24"/>
                  <a:pt x="126" y="24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Freeform 137"/>
          <p:cNvSpPr/>
          <p:nvPr/>
        </p:nvSpPr>
        <p:spPr bwMode="auto">
          <a:xfrm>
            <a:off x="8601789" y="2352395"/>
            <a:ext cx="369595" cy="65463"/>
          </a:xfrm>
          <a:custGeom>
            <a:avLst/>
            <a:gdLst>
              <a:gd name="T0" fmla="*/ 126 w 138"/>
              <a:gd name="T1" fmla="*/ 24 h 24"/>
              <a:gd name="T2" fmla="*/ 12 w 138"/>
              <a:gd name="T3" fmla="*/ 24 h 24"/>
              <a:gd name="T4" fmla="*/ 0 w 138"/>
              <a:gd name="T5" fmla="*/ 12 h 24"/>
              <a:gd name="T6" fmla="*/ 12 w 138"/>
              <a:gd name="T7" fmla="*/ 0 h 24"/>
              <a:gd name="T8" fmla="*/ 126 w 138"/>
              <a:gd name="T9" fmla="*/ 0 h 24"/>
              <a:gd name="T10" fmla="*/ 138 w 138"/>
              <a:gd name="T11" fmla="*/ 12 h 24"/>
              <a:gd name="T12" fmla="*/ 126 w 13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24">
                <a:moveTo>
                  <a:pt x="126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2" y="0"/>
                  <a:pt x="138" y="5"/>
                  <a:pt x="138" y="12"/>
                </a:cubicBezTo>
                <a:cubicBezTo>
                  <a:pt x="138" y="19"/>
                  <a:pt x="132" y="24"/>
                  <a:pt x="126" y="24"/>
                </a:cubicBezTo>
                <a:close/>
              </a:path>
            </a:pathLst>
          </a:custGeom>
          <a:solidFill>
            <a:srgbClr val="FBE5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Freeform 138"/>
          <p:cNvSpPr/>
          <p:nvPr/>
        </p:nvSpPr>
        <p:spPr bwMode="auto">
          <a:xfrm>
            <a:off x="8893647" y="2471047"/>
            <a:ext cx="927398" cy="928762"/>
          </a:xfrm>
          <a:custGeom>
            <a:avLst/>
            <a:gdLst>
              <a:gd name="T0" fmla="*/ 333 w 346"/>
              <a:gd name="T1" fmla="*/ 1 h 346"/>
              <a:gd name="T2" fmla="*/ 317 w 346"/>
              <a:gd name="T3" fmla="*/ 12 h 346"/>
              <a:gd name="T4" fmla="*/ 172 w 346"/>
              <a:gd name="T5" fmla="*/ 130 h 346"/>
              <a:gd name="T6" fmla="*/ 30 w 346"/>
              <a:gd name="T7" fmla="*/ 23 h 346"/>
              <a:gd name="T8" fmla="*/ 13 w 346"/>
              <a:gd name="T9" fmla="*/ 12 h 346"/>
              <a:gd name="T10" fmla="*/ 3 w 346"/>
              <a:gd name="T11" fmla="*/ 30 h 346"/>
              <a:gd name="T12" fmla="*/ 151 w 346"/>
              <a:gd name="T13" fmla="*/ 157 h 346"/>
              <a:gd name="T14" fmla="*/ 158 w 346"/>
              <a:gd name="T15" fmla="*/ 165 h 346"/>
              <a:gd name="T16" fmla="*/ 158 w 346"/>
              <a:gd name="T17" fmla="*/ 284 h 346"/>
              <a:gd name="T18" fmla="*/ 151 w 346"/>
              <a:gd name="T19" fmla="*/ 287 h 346"/>
              <a:gd name="T20" fmla="*/ 131 w 346"/>
              <a:gd name="T21" fmla="*/ 267 h 346"/>
              <a:gd name="T22" fmla="*/ 125 w 346"/>
              <a:gd name="T23" fmla="*/ 270 h 346"/>
              <a:gd name="T24" fmla="*/ 125 w 346"/>
              <a:gd name="T25" fmla="*/ 299 h 346"/>
              <a:gd name="T26" fmla="*/ 126 w 346"/>
              <a:gd name="T27" fmla="*/ 301 h 346"/>
              <a:gd name="T28" fmla="*/ 169 w 346"/>
              <a:gd name="T29" fmla="*/ 345 h 346"/>
              <a:gd name="T30" fmla="*/ 175 w 346"/>
              <a:gd name="T31" fmla="*/ 345 h 346"/>
              <a:gd name="T32" fmla="*/ 218 w 346"/>
              <a:gd name="T33" fmla="*/ 301 h 346"/>
              <a:gd name="T34" fmla="*/ 219 w 346"/>
              <a:gd name="T35" fmla="*/ 299 h 346"/>
              <a:gd name="T36" fmla="*/ 219 w 346"/>
              <a:gd name="T37" fmla="*/ 270 h 346"/>
              <a:gd name="T38" fmla="*/ 213 w 346"/>
              <a:gd name="T39" fmla="*/ 267 h 346"/>
              <a:gd name="T40" fmla="*/ 193 w 346"/>
              <a:gd name="T41" fmla="*/ 287 h 346"/>
              <a:gd name="T42" fmla="*/ 186 w 346"/>
              <a:gd name="T43" fmla="*/ 284 h 346"/>
              <a:gd name="T44" fmla="*/ 186 w 346"/>
              <a:gd name="T45" fmla="*/ 165 h 346"/>
              <a:gd name="T46" fmla="*/ 193 w 346"/>
              <a:gd name="T47" fmla="*/ 157 h 346"/>
              <a:gd name="T48" fmla="*/ 344 w 346"/>
              <a:gd name="T49" fmla="*/ 18 h 346"/>
              <a:gd name="T50" fmla="*/ 333 w 346"/>
              <a:gd name="T51" fmla="*/ 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6" h="346">
                <a:moveTo>
                  <a:pt x="333" y="1"/>
                </a:moveTo>
                <a:cubicBezTo>
                  <a:pt x="325" y="0"/>
                  <a:pt x="318" y="5"/>
                  <a:pt x="317" y="12"/>
                </a:cubicBezTo>
                <a:cubicBezTo>
                  <a:pt x="303" y="81"/>
                  <a:pt x="242" y="130"/>
                  <a:pt x="172" y="130"/>
                </a:cubicBezTo>
                <a:cubicBezTo>
                  <a:pt x="106" y="130"/>
                  <a:pt x="48" y="86"/>
                  <a:pt x="30" y="23"/>
                </a:cubicBezTo>
                <a:cubicBezTo>
                  <a:pt x="28" y="15"/>
                  <a:pt x="20" y="11"/>
                  <a:pt x="13" y="12"/>
                </a:cubicBezTo>
                <a:cubicBezTo>
                  <a:pt x="5" y="14"/>
                  <a:pt x="0" y="22"/>
                  <a:pt x="3" y="30"/>
                </a:cubicBezTo>
                <a:cubicBezTo>
                  <a:pt x="22" y="98"/>
                  <a:pt x="81" y="148"/>
                  <a:pt x="151" y="157"/>
                </a:cubicBezTo>
                <a:cubicBezTo>
                  <a:pt x="155" y="157"/>
                  <a:pt x="158" y="161"/>
                  <a:pt x="158" y="165"/>
                </a:cubicBezTo>
                <a:cubicBezTo>
                  <a:pt x="158" y="284"/>
                  <a:pt x="158" y="284"/>
                  <a:pt x="158" y="284"/>
                </a:cubicBezTo>
                <a:cubicBezTo>
                  <a:pt x="158" y="287"/>
                  <a:pt x="154" y="289"/>
                  <a:pt x="151" y="287"/>
                </a:cubicBezTo>
                <a:cubicBezTo>
                  <a:pt x="131" y="267"/>
                  <a:pt x="131" y="267"/>
                  <a:pt x="131" y="267"/>
                </a:cubicBezTo>
                <a:cubicBezTo>
                  <a:pt x="129" y="264"/>
                  <a:pt x="125" y="266"/>
                  <a:pt x="125" y="270"/>
                </a:cubicBezTo>
                <a:cubicBezTo>
                  <a:pt x="125" y="299"/>
                  <a:pt x="125" y="299"/>
                  <a:pt x="125" y="299"/>
                </a:cubicBezTo>
                <a:cubicBezTo>
                  <a:pt x="125" y="300"/>
                  <a:pt x="125" y="301"/>
                  <a:pt x="126" y="301"/>
                </a:cubicBezTo>
                <a:cubicBezTo>
                  <a:pt x="169" y="345"/>
                  <a:pt x="169" y="345"/>
                  <a:pt x="169" y="345"/>
                </a:cubicBezTo>
                <a:cubicBezTo>
                  <a:pt x="171" y="346"/>
                  <a:pt x="173" y="346"/>
                  <a:pt x="175" y="345"/>
                </a:cubicBezTo>
                <a:cubicBezTo>
                  <a:pt x="218" y="301"/>
                  <a:pt x="218" y="301"/>
                  <a:pt x="218" y="301"/>
                </a:cubicBezTo>
                <a:cubicBezTo>
                  <a:pt x="219" y="301"/>
                  <a:pt x="219" y="300"/>
                  <a:pt x="219" y="299"/>
                </a:cubicBezTo>
                <a:cubicBezTo>
                  <a:pt x="219" y="270"/>
                  <a:pt x="219" y="270"/>
                  <a:pt x="219" y="270"/>
                </a:cubicBezTo>
                <a:cubicBezTo>
                  <a:pt x="219" y="266"/>
                  <a:pt x="215" y="264"/>
                  <a:pt x="213" y="267"/>
                </a:cubicBezTo>
                <a:cubicBezTo>
                  <a:pt x="193" y="287"/>
                  <a:pt x="193" y="287"/>
                  <a:pt x="193" y="287"/>
                </a:cubicBezTo>
                <a:cubicBezTo>
                  <a:pt x="190" y="289"/>
                  <a:pt x="186" y="287"/>
                  <a:pt x="186" y="284"/>
                </a:cubicBezTo>
                <a:cubicBezTo>
                  <a:pt x="186" y="165"/>
                  <a:pt x="186" y="165"/>
                  <a:pt x="186" y="165"/>
                </a:cubicBezTo>
                <a:cubicBezTo>
                  <a:pt x="186" y="161"/>
                  <a:pt x="189" y="157"/>
                  <a:pt x="193" y="157"/>
                </a:cubicBezTo>
                <a:cubicBezTo>
                  <a:pt x="267" y="148"/>
                  <a:pt x="329" y="92"/>
                  <a:pt x="344" y="18"/>
                </a:cubicBezTo>
                <a:cubicBezTo>
                  <a:pt x="346" y="10"/>
                  <a:pt x="341" y="2"/>
                  <a:pt x="333" y="1"/>
                </a:cubicBezTo>
                <a:close/>
              </a:path>
            </a:pathLst>
          </a:custGeom>
          <a:solidFill>
            <a:srgbClr val="CDDAE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Freeform 139"/>
          <p:cNvSpPr/>
          <p:nvPr/>
        </p:nvSpPr>
        <p:spPr bwMode="auto">
          <a:xfrm>
            <a:off x="8899102" y="1896879"/>
            <a:ext cx="919215" cy="396872"/>
          </a:xfrm>
          <a:custGeom>
            <a:avLst/>
            <a:gdLst>
              <a:gd name="T0" fmla="*/ 15 w 343"/>
              <a:gd name="T1" fmla="*/ 146 h 148"/>
              <a:gd name="T2" fmla="*/ 12 w 343"/>
              <a:gd name="T3" fmla="*/ 146 h 148"/>
              <a:gd name="T4" fmla="*/ 2 w 343"/>
              <a:gd name="T5" fmla="*/ 129 h 148"/>
              <a:gd name="T6" fmla="*/ 171 w 343"/>
              <a:gd name="T7" fmla="*/ 0 h 148"/>
              <a:gd name="T8" fmla="*/ 341 w 343"/>
              <a:gd name="T9" fmla="*/ 129 h 148"/>
              <a:gd name="T10" fmla="*/ 331 w 343"/>
              <a:gd name="T11" fmla="*/ 146 h 148"/>
              <a:gd name="T12" fmla="*/ 314 w 343"/>
              <a:gd name="T13" fmla="*/ 136 h 148"/>
              <a:gd name="T14" fmla="*/ 171 w 343"/>
              <a:gd name="T15" fmla="*/ 28 h 148"/>
              <a:gd name="T16" fmla="*/ 29 w 343"/>
              <a:gd name="T17" fmla="*/ 136 h 148"/>
              <a:gd name="T18" fmla="*/ 15 w 343"/>
              <a:gd name="T19" fmla="*/ 1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148">
                <a:moveTo>
                  <a:pt x="15" y="146"/>
                </a:moveTo>
                <a:cubicBezTo>
                  <a:pt x="14" y="146"/>
                  <a:pt x="13" y="146"/>
                  <a:pt x="12" y="146"/>
                </a:cubicBezTo>
                <a:cubicBezTo>
                  <a:pt x="4" y="144"/>
                  <a:pt x="0" y="136"/>
                  <a:pt x="2" y="129"/>
                </a:cubicBezTo>
                <a:cubicBezTo>
                  <a:pt x="23" y="53"/>
                  <a:pt x="93" y="0"/>
                  <a:pt x="171" y="0"/>
                </a:cubicBezTo>
                <a:cubicBezTo>
                  <a:pt x="250" y="0"/>
                  <a:pt x="320" y="53"/>
                  <a:pt x="341" y="129"/>
                </a:cubicBezTo>
                <a:cubicBezTo>
                  <a:pt x="343" y="136"/>
                  <a:pt x="339" y="144"/>
                  <a:pt x="331" y="146"/>
                </a:cubicBezTo>
                <a:cubicBezTo>
                  <a:pt x="324" y="148"/>
                  <a:pt x="316" y="144"/>
                  <a:pt x="314" y="136"/>
                </a:cubicBezTo>
                <a:cubicBezTo>
                  <a:pt x="296" y="73"/>
                  <a:pt x="238" y="28"/>
                  <a:pt x="171" y="28"/>
                </a:cubicBezTo>
                <a:cubicBezTo>
                  <a:pt x="105" y="28"/>
                  <a:pt x="47" y="73"/>
                  <a:pt x="29" y="136"/>
                </a:cubicBezTo>
                <a:cubicBezTo>
                  <a:pt x="27" y="142"/>
                  <a:pt x="21" y="146"/>
                  <a:pt x="15" y="146"/>
                </a:cubicBezTo>
                <a:close/>
              </a:path>
            </a:pathLst>
          </a:custGeom>
          <a:solidFill>
            <a:srgbClr val="CDDAE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Oval 140"/>
          <p:cNvSpPr>
            <a:spLocks noChangeArrowheads="1"/>
          </p:cNvSpPr>
          <p:nvPr/>
        </p:nvSpPr>
        <p:spPr bwMode="auto">
          <a:xfrm>
            <a:off x="9015027" y="2060538"/>
            <a:ext cx="669636" cy="671000"/>
          </a:xfrm>
          <a:prstGeom prst="ellipse">
            <a:avLst/>
          </a:prstGeom>
          <a:solidFill>
            <a:srgbClr val="CDDAE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Freeform 141"/>
          <p:cNvSpPr/>
          <p:nvPr/>
        </p:nvSpPr>
        <p:spPr bwMode="auto">
          <a:xfrm>
            <a:off x="2742815" y="2108271"/>
            <a:ext cx="240032" cy="129563"/>
          </a:xfrm>
          <a:custGeom>
            <a:avLst/>
            <a:gdLst>
              <a:gd name="T0" fmla="*/ 77 w 90"/>
              <a:gd name="T1" fmla="*/ 5 h 48"/>
              <a:gd name="T2" fmla="*/ 59 w 90"/>
              <a:gd name="T3" fmla="*/ 1 h 48"/>
              <a:gd name="T4" fmla="*/ 57 w 90"/>
              <a:gd name="T5" fmla="*/ 2 h 48"/>
              <a:gd name="T6" fmla="*/ 31 w 90"/>
              <a:gd name="T7" fmla="*/ 1 h 48"/>
              <a:gd name="T8" fmla="*/ 29 w 90"/>
              <a:gd name="T9" fmla="*/ 1 h 48"/>
              <a:gd name="T10" fmla="*/ 12 w 90"/>
              <a:gd name="T11" fmla="*/ 5 h 48"/>
              <a:gd name="T12" fmla="*/ 0 w 90"/>
              <a:gd name="T13" fmla="*/ 21 h 48"/>
              <a:gd name="T14" fmla="*/ 1 w 90"/>
              <a:gd name="T15" fmla="*/ 22 h 48"/>
              <a:gd name="T16" fmla="*/ 36 w 90"/>
              <a:gd name="T17" fmla="*/ 47 h 48"/>
              <a:gd name="T18" fmla="*/ 84 w 90"/>
              <a:gd name="T19" fmla="*/ 41 h 48"/>
              <a:gd name="T20" fmla="*/ 88 w 90"/>
              <a:gd name="T21" fmla="*/ 38 h 48"/>
              <a:gd name="T22" fmla="*/ 88 w 90"/>
              <a:gd name="T23" fmla="*/ 36 h 48"/>
              <a:gd name="T24" fmla="*/ 77 w 90"/>
              <a:gd name="T25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48">
                <a:moveTo>
                  <a:pt x="77" y="5"/>
                </a:moveTo>
                <a:cubicBezTo>
                  <a:pt x="75" y="4"/>
                  <a:pt x="64" y="2"/>
                  <a:pt x="59" y="1"/>
                </a:cubicBezTo>
                <a:cubicBezTo>
                  <a:pt x="58" y="1"/>
                  <a:pt x="57" y="1"/>
                  <a:pt x="57" y="2"/>
                </a:cubicBezTo>
                <a:cubicBezTo>
                  <a:pt x="49" y="8"/>
                  <a:pt x="40" y="8"/>
                  <a:pt x="31" y="1"/>
                </a:cubicBezTo>
                <a:cubicBezTo>
                  <a:pt x="30" y="1"/>
                  <a:pt x="30" y="0"/>
                  <a:pt x="29" y="1"/>
                </a:cubicBezTo>
                <a:cubicBezTo>
                  <a:pt x="24" y="1"/>
                  <a:pt x="14" y="4"/>
                  <a:pt x="12" y="5"/>
                </a:cubicBezTo>
                <a:cubicBezTo>
                  <a:pt x="4" y="8"/>
                  <a:pt x="1" y="13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18" y="25"/>
                  <a:pt x="33" y="28"/>
                  <a:pt x="36" y="47"/>
                </a:cubicBezTo>
                <a:cubicBezTo>
                  <a:pt x="52" y="48"/>
                  <a:pt x="68" y="46"/>
                  <a:pt x="84" y="41"/>
                </a:cubicBezTo>
                <a:cubicBezTo>
                  <a:pt x="87" y="40"/>
                  <a:pt x="87" y="39"/>
                  <a:pt x="88" y="38"/>
                </a:cubicBezTo>
                <a:cubicBezTo>
                  <a:pt x="88" y="36"/>
                  <a:pt x="88" y="36"/>
                  <a:pt x="88" y="36"/>
                </a:cubicBezTo>
                <a:cubicBezTo>
                  <a:pt x="89" y="23"/>
                  <a:pt x="90" y="9"/>
                  <a:pt x="7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Freeform 142"/>
          <p:cNvSpPr/>
          <p:nvPr/>
        </p:nvSpPr>
        <p:spPr bwMode="auto">
          <a:xfrm>
            <a:off x="2371856" y="2108271"/>
            <a:ext cx="241396" cy="129563"/>
          </a:xfrm>
          <a:custGeom>
            <a:avLst/>
            <a:gdLst>
              <a:gd name="T0" fmla="*/ 90 w 90"/>
              <a:gd name="T1" fmla="*/ 21 h 48"/>
              <a:gd name="T2" fmla="*/ 79 w 90"/>
              <a:gd name="T3" fmla="*/ 5 h 48"/>
              <a:gd name="T4" fmla="*/ 61 w 90"/>
              <a:gd name="T5" fmla="*/ 1 h 48"/>
              <a:gd name="T6" fmla="*/ 58 w 90"/>
              <a:gd name="T7" fmla="*/ 1 h 48"/>
              <a:gd name="T8" fmla="*/ 33 w 90"/>
              <a:gd name="T9" fmla="*/ 1 h 48"/>
              <a:gd name="T10" fmla="*/ 31 w 90"/>
              <a:gd name="T11" fmla="*/ 0 h 48"/>
              <a:gd name="T12" fmla="*/ 31 w 90"/>
              <a:gd name="T13" fmla="*/ 0 h 48"/>
              <a:gd name="T14" fmla="*/ 14 w 90"/>
              <a:gd name="T15" fmla="*/ 5 h 48"/>
              <a:gd name="T16" fmla="*/ 2 w 90"/>
              <a:gd name="T17" fmla="*/ 34 h 48"/>
              <a:gd name="T18" fmla="*/ 3 w 90"/>
              <a:gd name="T19" fmla="*/ 38 h 48"/>
              <a:gd name="T20" fmla="*/ 6 w 90"/>
              <a:gd name="T21" fmla="*/ 41 h 48"/>
              <a:gd name="T22" fmla="*/ 54 w 90"/>
              <a:gd name="T23" fmla="*/ 47 h 48"/>
              <a:gd name="T24" fmla="*/ 90 w 90"/>
              <a:gd name="T2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48">
                <a:moveTo>
                  <a:pt x="90" y="21"/>
                </a:moveTo>
                <a:cubicBezTo>
                  <a:pt x="89" y="12"/>
                  <a:pt x="86" y="7"/>
                  <a:pt x="79" y="5"/>
                </a:cubicBezTo>
                <a:cubicBezTo>
                  <a:pt x="77" y="4"/>
                  <a:pt x="66" y="1"/>
                  <a:pt x="61" y="1"/>
                </a:cubicBezTo>
                <a:cubicBezTo>
                  <a:pt x="60" y="1"/>
                  <a:pt x="59" y="1"/>
                  <a:pt x="58" y="1"/>
                </a:cubicBezTo>
                <a:cubicBezTo>
                  <a:pt x="51" y="8"/>
                  <a:pt x="42" y="8"/>
                  <a:pt x="33" y="1"/>
                </a:cubicBezTo>
                <a:cubicBezTo>
                  <a:pt x="32" y="1"/>
                  <a:pt x="32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5" y="1"/>
                  <a:pt x="16" y="4"/>
                  <a:pt x="14" y="5"/>
                </a:cubicBezTo>
                <a:cubicBezTo>
                  <a:pt x="0" y="11"/>
                  <a:pt x="1" y="22"/>
                  <a:pt x="2" y="34"/>
                </a:cubicBezTo>
                <a:cubicBezTo>
                  <a:pt x="2" y="36"/>
                  <a:pt x="3" y="37"/>
                  <a:pt x="3" y="38"/>
                </a:cubicBezTo>
                <a:cubicBezTo>
                  <a:pt x="3" y="39"/>
                  <a:pt x="4" y="40"/>
                  <a:pt x="6" y="41"/>
                </a:cubicBezTo>
                <a:cubicBezTo>
                  <a:pt x="21" y="46"/>
                  <a:pt x="38" y="48"/>
                  <a:pt x="54" y="47"/>
                </a:cubicBezTo>
                <a:cubicBezTo>
                  <a:pt x="58" y="29"/>
                  <a:pt x="75" y="24"/>
                  <a:pt x="90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Freeform 143"/>
          <p:cNvSpPr/>
          <p:nvPr/>
        </p:nvSpPr>
        <p:spPr bwMode="auto">
          <a:xfrm>
            <a:off x="2437319" y="1955523"/>
            <a:ext cx="111833" cy="150020"/>
          </a:xfrm>
          <a:custGeom>
            <a:avLst/>
            <a:gdLst>
              <a:gd name="T0" fmla="*/ 3 w 42"/>
              <a:gd name="T1" fmla="*/ 32 h 56"/>
              <a:gd name="T2" fmla="*/ 22 w 42"/>
              <a:gd name="T3" fmla="*/ 56 h 56"/>
              <a:gd name="T4" fmla="*/ 22 w 42"/>
              <a:gd name="T5" fmla="*/ 56 h 56"/>
              <a:gd name="T6" fmla="*/ 41 w 42"/>
              <a:gd name="T7" fmla="*/ 32 h 56"/>
              <a:gd name="T8" fmla="*/ 36 w 42"/>
              <a:gd name="T9" fmla="*/ 6 h 56"/>
              <a:gd name="T10" fmla="*/ 22 w 42"/>
              <a:gd name="T11" fmla="*/ 0 h 56"/>
              <a:gd name="T12" fmla="*/ 6 w 42"/>
              <a:gd name="T13" fmla="*/ 6 h 56"/>
              <a:gd name="T14" fmla="*/ 3 w 42"/>
              <a:gd name="T15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6">
                <a:moveTo>
                  <a:pt x="3" y="32"/>
                </a:moveTo>
                <a:cubicBezTo>
                  <a:pt x="6" y="46"/>
                  <a:pt x="13" y="56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31" y="56"/>
                  <a:pt x="38" y="47"/>
                  <a:pt x="41" y="32"/>
                </a:cubicBezTo>
                <a:cubicBezTo>
                  <a:pt x="41" y="25"/>
                  <a:pt x="42" y="13"/>
                  <a:pt x="36" y="6"/>
                </a:cubicBezTo>
                <a:cubicBezTo>
                  <a:pt x="32" y="2"/>
                  <a:pt x="28" y="0"/>
                  <a:pt x="22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2"/>
                  <a:pt x="0" y="21"/>
                  <a:pt x="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Freeform 144"/>
          <p:cNvSpPr/>
          <p:nvPr/>
        </p:nvSpPr>
        <p:spPr bwMode="auto">
          <a:xfrm>
            <a:off x="2804188" y="1955523"/>
            <a:ext cx="109106" cy="150020"/>
          </a:xfrm>
          <a:custGeom>
            <a:avLst/>
            <a:gdLst>
              <a:gd name="T0" fmla="*/ 2 w 41"/>
              <a:gd name="T1" fmla="*/ 32 h 56"/>
              <a:gd name="T2" fmla="*/ 22 w 41"/>
              <a:gd name="T3" fmla="*/ 56 h 56"/>
              <a:gd name="T4" fmla="*/ 22 w 41"/>
              <a:gd name="T5" fmla="*/ 56 h 56"/>
              <a:gd name="T6" fmla="*/ 40 w 41"/>
              <a:gd name="T7" fmla="*/ 32 h 56"/>
              <a:gd name="T8" fmla="*/ 35 w 41"/>
              <a:gd name="T9" fmla="*/ 6 h 56"/>
              <a:gd name="T10" fmla="*/ 21 w 41"/>
              <a:gd name="T11" fmla="*/ 0 h 56"/>
              <a:gd name="T12" fmla="*/ 21 w 41"/>
              <a:gd name="T13" fmla="*/ 0 h 56"/>
              <a:gd name="T14" fmla="*/ 6 w 41"/>
              <a:gd name="T15" fmla="*/ 6 h 56"/>
              <a:gd name="T16" fmla="*/ 2 w 41"/>
              <a:gd name="T17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56">
                <a:moveTo>
                  <a:pt x="2" y="32"/>
                </a:moveTo>
                <a:cubicBezTo>
                  <a:pt x="5" y="46"/>
                  <a:pt x="13" y="56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30" y="56"/>
                  <a:pt x="37" y="47"/>
                  <a:pt x="40" y="32"/>
                </a:cubicBezTo>
                <a:cubicBezTo>
                  <a:pt x="41" y="25"/>
                  <a:pt x="41" y="13"/>
                  <a:pt x="35" y="6"/>
                </a:cubicBezTo>
                <a:cubicBezTo>
                  <a:pt x="32" y="2"/>
                  <a:pt x="27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4" y="0"/>
                  <a:pt x="9" y="2"/>
                  <a:pt x="6" y="6"/>
                </a:cubicBezTo>
                <a:cubicBezTo>
                  <a:pt x="1" y="12"/>
                  <a:pt x="0" y="22"/>
                  <a:pt x="2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Freeform 145"/>
          <p:cNvSpPr/>
          <p:nvPr/>
        </p:nvSpPr>
        <p:spPr bwMode="auto">
          <a:xfrm>
            <a:off x="2605070" y="1985527"/>
            <a:ext cx="143201" cy="186844"/>
          </a:xfrm>
          <a:custGeom>
            <a:avLst/>
            <a:gdLst>
              <a:gd name="T0" fmla="*/ 28 w 53"/>
              <a:gd name="T1" fmla="*/ 70 h 70"/>
              <a:gd name="T2" fmla="*/ 28 w 53"/>
              <a:gd name="T3" fmla="*/ 70 h 70"/>
              <a:gd name="T4" fmla="*/ 51 w 53"/>
              <a:gd name="T5" fmla="*/ 41 h 70"/>
              <a:gd name="T6" fmla="*/ 45 w 53"/>
              <a:gd name="T7" fmla="*/ 7 h 70"/>
              <a:gd name="T8" fmla="*/ 27 w 53"/>
              <a:gd name="T9" fmla="*/ 0 h 70"/>
              <a:gd name="T10" fmla="*/ 27 w 53"/>
              <a:gd name="T11" fmla="*/ 0 h 70"/>
              <a:gd name="T12" fmla="*/ 8 w 53"/>
              <a:gd name="T13" fmla="*/ 8 h 70"/>
              <a:gd name="T14" fmla="*/ 3 w 53"/>
              <a:gd name="T15" fmla="*/ 41 h 70"/>
              <a:gd name="T16" fmla="*/ 28 w 53"/>
              <a:gd name="T17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70">
                <a:moveTo>
                  <a:pt x="28" y="70"/>
                </a:moveTo>
                <a:cubicBezTo>
                  <a:pt x="28" y="70"/>
                  <a:pt x="28" y="70"/>
                  <a:pt x="28" y="70"/>
                </a:cubicBezTo>
                <a:cubicBezTo>
                  <a:pt x="39" y="70"/>
                  <a:pt x="47" y="59"/>
                  <a:pt x="51" y="41"/>
                </a:cubicBezTo>
                <a:cubicBezTo>
                  <a:pt x="52" y="32"/>
                  <a:pt x="53" y="17"/>
                  <a:pt x="45" y="7"/>
                </a:cubicBezTo>
                <a:cubicBezTo>
                  <a:pt x="41" y="3"/>
                  <a:pt x="35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12" y="3"/>
                  <a:pt x="8" y="8"/>
                </a:cubicBezTo>
                <a:cubicBezTo>
                  <a:pt x="2" y="15"/>
                  <a:pt x="0" y="27"/>
                  <a:pt x="3" y="41"/>
                </a:cubicBezTo>
                <a:cubicBezTo>
                  <a:pt x="7" y="58"/>
                  <a:pt x="17" y="70"/>
                  <a:pt x="28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Freeform 146"/>
          <p:cNvSpPr/>
          <p:nvPr/>
        </p:nvSpPr>
        <p:spPr bwMode="auto">
          <a:xfrm>
            <a:off x="2524604" y="2177826"/>
            <a:ext cx="305496" cy="163658"/>
          </a:xfrm>
          <a:custGeom>
            <a:avLst/>
            <a:gdLst>
              <a:gd name="T0" fmla="*/ 99 w 114"/>
              <a:gd name="T1" fmla="*/ 6 h 61"/>
              <a:gd name="T2" fmla="*/ 76 w 114"/>
              <a:gd name="T3" fmla="*/ 0 h 61"/>
              <a:gd name="T4" fmla="*/ 72 w 114"/>
              <a:gd name="T5" fmla="*/ 1 h 61"/>
              <a:gd name="T6" fmla="*/ 41 w 114"/>
              <a:gd name="T7" fmla="*/ 1 h 61"/>
              <a:gd name="T8" fmla="*/ 39 w 114"/>
              <a:gd name="T9" fmla="*/ 0 h 61"/>
              <a:gd name="T10" fmla="*/ 38 w 114"/>
              <a:gd name="T11" fmla="*/ 0 h 61"/>
              <a:gd name="T12" fmla="*/ 17 w 114"/>
              <a:gd name="T13" fmla="*/ 5 h 61"/>
              <a:gd name="T14" fmla="*/ 3 w 114"/>
              <a:gd name="T15" fmla="*/ 43 h 61"/>
              <a:gd name="T16" fmla="*/ 3 w 114"/>
              <a:gd name="T17" fmla="*/ 47 h 61"/>
              <a:gd name="T18" fmla="*/ 7 w 114"/>
              <a:gd name="T19" fmla="*/ 51 h 61"/>
              <a:gd name="T20" fmla="*/ 107 w 114"/>
              <a:gd name="T21" fmla="*/ 51 h 61"/>
              <a:gd name="T22" fmla="*/ 112 w 114"/>
              <a:gd name="T23" fmla="*/ 47 h 61"/>
              <a:gd name="T24" fmla="*/ 112 w 114"/>
              <a:gd name="T25" fmla="*/ 44 h 61"/>
              <a:gd name="T26" fmla="*/ 99 w 114"/>
              <a:gd name="T27" fmla="*/ 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61">
                <a:moveTo>
                  <a:pt x="99" y="6"/>
                </a:moveTo>
                <a:cubicBezTo>
                  <a:pt x="96" y="5"/>
                  <a:pt x="82" y="1"/>
                  <a:pt x="76" y="0"/>
                </a:cubicBezTo>
                <a:cubicBezTo>
                  <a:pt x="74" y="0"/>
                  <a:pt x="73" y="1"/>
                  <a:pt x="72" y="1"/>
                </a:cubicBezTo>
                <a:cubicBezTo>
                  <a:pt x="63" y="9"/>
                  <a:pt x="52" y="9"/>
                  <a:pt x="41" y="1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  <a:cubicBezTo>
                  <a:pt x="32" y="0"/>
                  <a:pt x="20" y="4"/>
                  <a:pt x="17" y="5"/>
                </a:cubicBezTo>
                <a:cubicBezTo>
                  <a:pt x="0" y="13"/>
                  <a:pt x="1" y="27"/>
                  <a:pt x="3" y="43"/>
                </a:cubicBezTo>
                <a:cubicBezTo>
                  <a:pt x="3" y="44"/>
                  <a:pt x="3" y="46"/>
                  <a:pt x="3" y="47"/>
                </a:cubicBezTo>
                <a:cubicBezTo>
                  <a:pt x="3" y="49"/>
                  <a:pt x="4" y="50"/>
                  <a:pt x="7" y="51"/>
                </a:cubicBezTo>
                <a:cubicBezTo>
                  <a:pt x="39" y="61"/>
                  <a:pt x="72" y="61"/>
                  <a:pt x="107" y="51"/>
                </a:cubicBezTo>
                <a:cubicBezTo>
                  <a:pt x="111" y="50"/>
                  <a:pt x="111" y="48"/>
                  <a:pt x="112" y="47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13" y="28"/>
                  <a:pt x="114" y="11"/>
                  <a:pt x="9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Freeform 147"/>
          <p:cNvSpPr/>
          <p:nvPr/>
        </p:nvSpPr>
        <p:spPr bwMode="auto">
          <a:xfrm>
            <a:off x="2495964" y="2438315"/>
            <a:ext cx="109106" cy="118653"/>
          </a:xfrm>
          <a:custGeom>
            <a:avLst/>
            <a:gdLst>
              <a:gd name="T0" fmla="*/ 25 w 80"/>
              <a:gd name="T1" fmla="*/ 0 h 87"/>
              <a:gd name="T2" fmla="*/ 39 w 80"/>
              <a:gd name="T3" fmla="*/ 38 h 87"/>
              <a:gd name="T4" fmla="*/ 55 w 80"/>
              <a:gd name="T5" fmla="*/ 0 h 87"/>
              <a:gd name="T6" fmla="*/ 80 w 80"/>
              <a:gd name="T7" fmla="*/ 0 h 87"/>
              <a:gd name="T8" fmla="*/ 51 w 80"/>
              <a:gd name="T9" fmla="*/ 57 h 87"/>
              <a:gd name="T10" fmla="*/ 51 w 80"/>
              <a:gd name="T11" fmla="*/ 87 h 87"/>
              <a:gd name="T12" fmla="*/ 29 w 80"/>
              <a:gd name="T13" fmla="*/ 87 h 87"/>
              <a:gd name="T14" fmla="*/ 29 w 80"/>
              <a:gd name="T15" fmla="*/ 57 h 87"/>
              <a:gd name="T16" fmla="*/ 0 w 80"/>
              <a:gd name="T17" fmla="*/ 0 h 87"/>
              <a:gd name="T18" fmla="*/ 25 w 80"/>
              <a:gd name="T1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7">
                <a:moveTo>
                  <a:pt x="25" y="0"/>
                </a:moveTo>
                <a:lnTo>
                  <a:pt x="39" y="38"/>
                </a:lnTo>
                <a:lnTo>
                  <a:pt x="55" y="0"/>
                </a:lnTo>
                <a:lnTo>
                  <a:pt x="80" y="0"/>
                </a:lnTo>
                <a:lnTo>
                  <a:pt x="51" y="57"/>
                </a:lnTo>
                <a:lnTo>
                  <a:pt x="51" y="87"/>
                </a:lnTo>
                <a:lnTo>
                  <a:pt x="29" y="87"/>
                </a:lnTo>
                <a:lnTo>
                  <a:pt x="29" y="57"/>
                </a:lnTo>
                <a:lnTo>
                  <a:pt x="0" y="0"/>
                </a:lnTo>
                <a:lnTo>
                  <a:pt x="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Freeform 148"/>
          <p:cNvSpPr>
            <a:spLocks noEditPoints="1"/>
          </p:cNvSpPr>
          <p:nvPr/>
        </p:nvSpPr>
        <p:spPr bwMode="auto">
          <a:xfrm>
            <a:off x="2607797" y="2468319"/>
            <a:ext cx="94103" cy="88649"/>
          </a:xfrm>
          <a:custGeom>
            <a:avLst/>
            <a:gdLst>
              <a:gd name="T0" fmla="*/ 17 w 35"/>
              <a:gd name="T1" fmla="*/ 33 h 33"/>
              <a:gd name="T2" fmla="*/ 10 w 35"/>
              <a:gd name="T3" fmla="*/ 32 h 33"/>
              <a:gd name="T4" fmla="*/ 4 w 35"/>
              <a:gd name="T5" fmla="*/ 28 h 33"/>
              <a:gd name="T6" fmla="*/ 1 w 35"/>
              <a:gd name="T7" fmla="*/ 23 h 33"/>
              <a:gd name="T8" fmla="*/ 0 w 35"/>
              <a:gd name="T9" fmla="*/ 17 h 33"/>
              <a:gd name="T10" fmla="*/ 1 w 35"/>
              <a:gd name="T11" fmla="*/ 10 h 33"/>
              <a:gd name="T12" fmla="*/ 4 w 35"/>
              <a:gd name="T13" fmla="*/ 5 h 33"/>
              <a:gd name="T14" fmla="*/ 10 w 35"/>
              <a:gd name="T15" fmla="*/ 1 h 33"/>
              <a:gd name="T16" fmla="*/ 17 w 35"/>
              <a:gd name="T17" fmla="*/ 0 h 33"/>
              <a:gd name="T18" fmla="*/ 25 w 35"/>
              <a:gd name="T19" fmla="*/ 1 h 33"/>
              <a:gd name="T20" fmla="*/ 31 w 35"/>
              <a:gd name="T21" fmla="*/ 5 h 33"/>
              <a:gd name="T22" fmla="*/ 34 w 35"/>
              <a:gd name="T23" fmla="*/ 10 h 33"/>
              <a:gd name="T24" fmla="*/ 35 w 35"/>
              <a:gd name="T25" fmla="*/ 17 h 33"/>
              <a:gd name="T26" fmla="*/ 34 w 35"/>
              <a:gd name="T27" fmla="*/ 23 h 33"/>
              <a:gd name="T28" fmla="*/ 31 w 35"/>
              <a:gd name="T29" fmla="*/ 28 h 33"/>
              <a:gd name="T30" fmla="*/ 25 w 35"/>
              <a:gd name="T31" fmla="*/ 32 h 33"/>
              <a:gd name="T32" fmla="*/ 17 w 35"/>
              <a:gd name="T33" fmla="*/ 33 h 33"/>
              <a:gd name="T34" fmla="*/ 12 w 35"/>
              <a:gd name="T35" fmla="*/ 17 h 33"/>
              <a:gd name="T36" fmla="*/ 13 w 35"/>
              <a:gd name="T37" fmla="*/ 22 h 33"/>
              <a:gd name="T38" fmla="*/ 17 w 35"/>
              <a:gd name="T39" fmla="*/ 24 h 33"/>
              <a:gd name="T40" fmla="*/ 22 w 35"/>
              <a:gd name="T41" fmla="*/ 22 h 33"/>
              <a:gd name="T42" fmla="*/ 23 w 35"/>
              <a:gd name="T43" fmla="*/ 17 h 33"/>
              <a:gd name="T44" fmla="*/ 22 w 35"/>
              <a:gd name="T45" fmla="*/ 12 h 33"/>
              <a:gd name="T46" fmla="*/ 17 w 35"/>
              <a:gd name="T47" fmla="*/ 10 h 33"/>
              <a:gd name="T48" fmla="*/ 13 w 35"/>
              <a:gd name="T49" fmla="*/ 12 h 33"/>
              <a:gd name="T50" fmla="*/ 12 w 35"/>
              <a:gd name="T51" fmla="*/ 1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" h="33">
                <a:moveTo>
                  <a:pt x="17" y="33"/>
                </a:moveTo>
                <a:cubicBezTo>
                  <a:pt x="15" y="33"/>
                  <a:pt x="12" y="33"/>
                  <a:pt x="10" y="32"/>
                </a:cubicBezTo>
                <a:cubicBezTo>
                  <a:pt x="8" y="31"/>
                  <a:pt x="6" y="30"/>
                  <a:pt x="4" y="28"/>
                </a:cubicBezTo>
                <a:cubicBezTo>
                  <a:pt x="3" y="27"/>
                  <a:pt x="2" y="25"/>
                  <a:pt x="1" y="23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5"/>
                  <a:pt x="0" y="12"/>
                  <a:pt x="1" y="10"/>
                </a:cubicBezTo>
                <a:cubicBezTo>
                  <a:pt x="2" y="8"/>
                  <a:pt x="3" y="7"/>
                  <a:pt x="4" y="5"/>
                </a:cubicBezTo>
                <a:cubicBezTo>
                  <a:pt x="6" y="4"/>
                  <a:pt x="8" y="2"/>
                  <a:pt x="10" y="1"/>
                </a:cubicBezTo>
                <a:cubicBezTo>
                  <a:pt x="12" y="1"/>
                  <a:pt x="15" y="0"/>
                  <a:pt x="17" y="0"/>
                </a:cubicBezTo>
                <a:cubicBezTo>
                  <a:pt x="20" y="0"/>
                  <a:pt x="23" y="1"/>
                  <a:pt x="25" y="1"/>
                </a:cubicBezTo>
                <a:cubicBezTo>
                  <a:pt x="27" y="2"/>
                  <a:pt x="29" y="4"/>
                  <a:pt x="31" y="5"/>
                </a:cubicBezTo>
                <a:cubicBezTo>
                  <a:pt x="32" y="7"/>
                  <a:pt x="33" y="8"/>
                  <a:pt x="34" y="10"/>
                </a:cubicBezTo>
                <a:cubicBezTo>
                  <a:pt x="35" y="12"/>
                  <a:pt x="35" y="15"/>
                  <a:pt x="35" y="17"/>
                </a:cubicBezTo>
                <a:cubicBezTo>
                  <a:pt x="35" y="19"/>
                  <a:pt x="35" y="21"/>
                  <a:pt x="34" y="23"/>
                </a:cubicBezTo>
                <a:cubicBezTo>
                  <a:pt x="33" y="25"/>
                  <a:pt x="32" y="27"/>
                  <a:pt x="31" y="28"/>
                </a:cubicBezTo>
                <a:cubicBezTo>
                  <a:pt x="29" y="30"/>
                  <a:pt x="27" y="31"/>
                  <a:pt x="25" y="32"/>
                </a:cubicBezTo>
                <a:cubicBezTo>
                  <a:pt x="23" y="33"/>
                  <a:pt x="20" y="33"/>
                  <a:pt x="17" y="33"/>
                </a:cubicBezTo>
                <a:close/>
                <a:moveTo>
                  <a:pt x="12" y="17"/>
                </a:moveTo>
                <a:cubicBezTo>
                  <a:pt x="12" y="19"/>
                  <a:pt x="12" y="21"/>
                  <a:pt x="13" y="22"/>
                </a:cubicBezTo>
                <a:cubicBezTo>
                  <a:pt x="14" y="23"/>
                  <a:pt x="16" y="24"/>
                  <a:pt x="17" y="24"/>
                </a:cubicBezTo>
                <a:cubicBezTo>
                  <a:pt x="19" y="24"/>
                  <a:pt x="21" y="23"/>
                  <a:pt x="22" y="22"/>
                </a:cubicBezTo>
                <a:cubicBezTo>
                  <a:pt x="23" y="21"/>
                  <a:pt x="23" y="19"/>
                  <a:pt x="23" y="17"/>
                </a:cubicBezTo>
                <a:cubicBezTo>
                  <a:pt x="23" y="15"/>
                  <a:pt x="23" y="13"/>
                  <a:pt x="22" y="12"/>
                </a:cubicBezTo>
                <a:cubicBezTo>
                  <a:pt x="21" y="10"/>
                  <a:pt x="19" y="10"/>
                  <a:pt x="17" y="10"/>
                </a:cubicBezTo>
                <a:cubicBezTo>
                  <a:pt x="16" y="10"/>
                  <a:pt x="14" y="10"/>
                  <a:pt x="13" y="12"/>
                </a:cubicBezTo>
                <a:cubicBezTo>
                  <a:pt x="12" y="13"/>
                  <a:pt x="12" y="15"/>
                  <a:pt x="12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Freeform 149"/>
          <p:cNvSpPr/>
          <p:nvPr/>
        </p:nvSpPr>
        <p:spPr bwMode="auto">
          <a:xfrm>
            <a:off x="2712811" y="2471047"/>
            <a:ext cx="91376" cy="85921"/>
          </a:xfrm>
          <a:custGeom>
            <a:avLst/>
            <a:gdLst>
              <a:gd name="T0" fmla="*/ 10 w 34"/>
              <a:gd name="T1" fmla="*/ 32 h 32"/>
              <a:gd name="T2" fmla="*/ 2 w 34"/>
              <a:gd name="T3" fmla="*/ 29 h 32"/>
              <a:gd name="T4" fmla="*/ 0 w 34"/>
              <a:gd name="T5" fmla="*/ 21 h 32"/>
              <a:gd name="T6" fmla="*/ 0 w 34"/>
              <a:gd name="T7" fmla="*/ 0 h 32"/>
              <a:gd name="T8" fmla="*/ 11 w 34"/>
              <a:gd name="T9" fmla="*/ 0 h 32"/>
              <a:gd name="T10" fmla="*/ 11 w 34"/>
              <a:gd name="T11" fmla="*/ 18 h 32"/>
              <a:gd name="T12" fmla="*/ 12 w 34"/>
              <a:gd name="T13" fmla="*/ 21 h 32"/>
              <a:gd name="T14" fmla="*/ 15 w 34"/>
              <a:gd name="T15" fmla="*/ 23 h 32"/>
              <a:gd name="T16" fmla="*/ 18 w 34"/>
              <a:gd name="T17" fmla="*/ 22 h 32"/>
              <a:gd name="T18" fmla="*/ 20 w 34"/>
              <a:gd name="T19" fmla="*/ 19 h 32"/>
              <a:gd name="T20" fmla="*/ 20 w 34"/>
              <a:gd name="T21" fmla="*/ 0 h 32"/>
              <a:gd name="T22" fmla="*/ 32 w 34"/>
              <a:gd name="T23" fmla="*/ 0 h 32"/>
              <a:gd name="T24" fmla="*/ 32 w 34"/>
              <a:gd name="T25" fmla="*/ 19 h 32"/>
              <a:gd name="T26" fmla="*/ 33 w 34"/>
              <a:gd name="T27" fmla="*/ 21 h 32"/>
              <a:gd name="T28" fmla="*/ 34 w 34"/>
              <a:gd name="T29" fmla="*/ 22 h 32"/>
              <a:gd name="T30" fmla="*/ 34 w 34"/>
              <a:gd name="T31" fmla="*/ 32 h 32"/>
              <a:gd name="T32" fmla="*/ 29 w 34"/>
              <a:gd name="T33" fmla="*/ 32 h 32"/>
              <a:gd name="T34" fmla="*/ 23 w 34"/>
              <a:gd name="T35" fmla="*/ 28 h 32"/>
              <a:gd name="T36" fmla="*/ 22 w 34"/>
              <a:gd name="T37" fmla="*/ 27 h 32"/>
              <a:gd name="T38" fmla="*/ 17 w 34"/>
              <a:gd name="T39" fmla="*/ 31 h 32"/>
              <a:gd name="T40" fmla="*/ 10 w 34"/>
              <a:gd name="T41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" h="32">
                <a:moveTo>
                  <a:pt x="10" y="32"/>
                </a:moveTo>
                <a:cubicBezTo>
                  <a:pt x="7" y="32"/>
                  <a:pt x="4" y="31"/>
                  <a:pt x="2" y="29"/>
                </a:cubicBezTo>
                <a:cubicBezTo>
                  <a:pt x="1" y="27"/>
                  <a:pt x="0" y="25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0"/>
                  <a:pt x="12" y="21"/>
                  <a:pt x="12" y="21"/>
                </a:cubicBezTo>
                <a:cubicBezTo>
                  <a:pt x="13" y="22"/>
                  <a:pt x="14" y="23"/>
                  <a:pt x="15" y="23"/>
                </a:cubicBezTo>
                <a:cubicBezTo>
                  <a:pt x="16" y="23"/>
                  <a:pt x="17" y="22"/>
                  <a:pt x="18" y="22"/>
                </a:cubicBezTo>
                <a:cubicBezTo>
                  <a:pt x="19" y="22"/>
                  <a:pt x="20" y="21"/>
                  <a:pt x="20" y="19"/>
                </a:cubicBezTo>
                <a:cubicBezTo>
                  <a:pt x="20" y="0"/>
                  <a:pt x="20" y="0"/>
                  <a:pt x="2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1"/>
                  <a:pt x="33" y="21"/>
                </a:cubicBezTo>
                <a:cubicBezTo>
                  <a:pt x="33" y="22"/>
                  <a:pt x="33" y="22"/>
                  <a:pt x="34" y="22"/>
                </a:cubicBezTo>
                <a:cubicBezTo>
                  <a:pt x="34" y="32"/>
                  <a:pt x="34" y="32"/>
                  <a:pt x="34" y="32"/>
                </a:cubicBezTo>
                <a:cubicBezTo>
                  <a:pt x="32" y="32"/>
                  <a:pt x="31" y="32"/>
                  <a:pt x="29" y="32"/>
                </a:cubicBezTo>
                <a:cubicBezTo>
                  <a:pt x="25" y="32"/>
                  <a:pt x="23" y="31"/>
                  <a:pt x="23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9"/>
                  <a:pt x="19" y="30"/>
                  <a:pt x="17" y="31"/>
                </a:cubicBezTo>
                <a:cubicBezTo>
                  <a:pt x="15" y="32"/>
                  <a:pt x="12" y="32"/>
                  <a:pt x="1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Freeform 150"/>
          <p:cNvSpPr/>
          <p:nvPr/>
        </p:nvSpPr>
        <p:spPr bwMode="auto">
          <a:xfrm>
            <a:off x="2817826" y="2468319"/>
            <a:ext cx="58644" cy="88649"/>
          </a:xfrm>
          <a:custGeom>
            <a:avLst/>
            <a:gdLst>
              <a:gd name="T0" fmla="*/ 22 w 22"/>
              <a:gd name="T1" fmla="*/ 11 h 33"/>
              <a:gd name="T2" fmla="*/ 16 w 22"/>
              <a:gd name="T3" fmla="*/ 11 h 33"/>
              <a:gd name="T4" fmla="*/ 12 w 22"/>
              <a:gd name="T5" fmla="*/ 14 h 33"/>
              <a:gd name="T6" fmla="*/ 12 w 22"/>
              <a:gd name="T7" fmla="*/ 33 h 33"/>
              <a:gd name="T8" fmla="*/ 0 w 22"/>
              <a:gd name="T9" fmla="*/ 33 h 33"/>
              <a:gd name="T10" fmla="*/ 0 w 22"/>
              <a:gd name="T11" fmla="*/ 1 h 33"/>
              <a:gd name="T12" fmla="*/ 11 w 22"/>
              <a:gd name="T13" fmla="*/ 1 h 33"/>
              <a:gd name="T14" fmla="*/ 11 w 22"/>
              <a:gd name="T15" fmla="*/ 7 h 33"/>
              <a:gd name="T16" fmla="*/ 15 w 22"/>
              <a:gd name="T17" fmla="*/ 2 h 33"/>
              <a:gd name="T18" fmla="*/ 20 w 22"/>
              <a:gd name="T19" fmla="*/ 0 h 33"/>
              <a:gd name="T20" fmla="*/ 22 w 22"/>
              <a:gd name="T21" fmla="*/ 0 h 33"/>
              <a:gd name="T22" fmla="*/ 22 w 22"/>
              <a:gd name="T23" fmla="*/ 1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33">
                <a:moveTo>
                  <a:pt x="22" y="11"/>
                </a:moveTo>
                <a:cubicBezTo>
                  <a:pt x="19" y="11"/>
                  <a:pt x="17" y="11"/>
                  <a:pt x="16" y="11"/>
                </a:cubicBezTo>
                <a:cubicBezTo>
                  <a:pt x="14" y="12"/>
                  <a:pt x="12" y="13"/>
                  <a:pt x="12" y="14"/>
                </a:cubicBezTo>
                <a:cubicBezTo>
                  <a:pt x="12" y="33"/>
                  <a:pt x="12" y="33"/>
                  <a:pt x="12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"/>
                  <a:pt x="0" y="1"/>
                  <a:pt x="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5"/>
                  <a:pt x="13" y="3"/>
                  <a:pt x="15" y="2"/>
                </a:cubicBezTo>
                <a:cubicBezTo>
                  <a:pt x="17" y="1"/>
                  <a:pt x="18" y="0"/>
                  <a:pt x="20" y="0"/>
                </a:cubicBezTo>
                <a:cubicBezTo>
                  <a:pt x="21" y="0"/>
                  <a:pt x="22" y="0"/>
                  <a:pt x="22" y="0"/>
                </a:cubicBezTo>
                <a:lnTo>
                  <a:pt x="22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Freeform 151"/>
          <p:cNvSpPr/>
          <p:nvPr/>
        </p:nvSpPr>
        <p:spPr bwMode="auto">
          <a:xfrm>
            <a:off x="2296846" y="2637433"/>
            <a:ext cx="121380" cy="115925"/>
          </a:xfrm>
          <a:custGeom>
            <a:avLst/>
            <a:gdLst>
              <a:gd name="T0" fmla="*/ 65 w 89"/>
              <a:gd name="T1" fmla="*/ 85 h 85"/>
              <a:gd name="T2" fmla="*/ 65 w 89"/>
              <a:gd name="T3" fmla="*/ 39 h 85"/>
              <a:gd name="T4" fmla="*/ 52 w 89"/>
              <a:gd name="T5" fmla="*/ 71 h 85"/>
              <a:gd name="T6" fmla="*/ 38 w 89"/>
              <a:gd name="T7" fmla="*/ 71 h 85"/>
              <a:gd name="T8" fmla="*/ 24 w 89"/>
              <a:gd name="T9" fmla="*/ 39 h 85"/>
              <a:gd name="T10" fmla="*/ 24 w 89"/>
              <a:gd name="T11" fmla="*/ 85 h 85"/>
              <a:gd name="T12" fmla="*/ 0 w 89"/>
              <a:gd name="T13" fmla="*/ 85 h 85"/>
              <a:gd name="T14" fmla="*/ 0 w 89"/>
              <a:gd name="T15" fmla="*/ 0 h 85"/>
              <a:gd name="T16" fmla="*/ 26 w 89"/>
              <a:gd name="T17" fmla="*/ 0 h 85"/>
              <a:gd name="T18" fmla="*/ 46 w 89"/>
              <a:gd name="T19" fmla="*/ 39 h 85"/>
              <a:gd name="T20" fmla="*/ 63 w 89"/>
              <a:gd name="T21" fmla="*/ 0 h 85"/>
              <a:gd name="T22" fmla="*/ 89 w 89"/>
              <a:gd name="T23" fmla="*/ 0 h 85"/>
              <a:gd name="T24" fmla="*/ 89 w 89"/>
              <a:gd name="T25" fmla="*/ 85 h 85"/>
              <a:gd name="T26" fmla="*/ 65 w 89"/>
              <a:gd name="T2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" h="85">
                <a:moveTo>
                  <a:pt x="65" y="85"/>
                </a:moveTo>
                <a:lnTo>
                  <a:pt x="65" y="39"/>
                </a:lnTo>
                <a:lnTo>
                  <a:pt x="52" y="71"/>
                </a:lnTo>
                <a:lnTo>
                  <a:pt x="38" y="71"/>
                </a:lnTo>
                <a:lnTo>
                  <a:pt x="24" y="39"/>
                </a:lnTo>
                <a:lnTo>
                  <a:pt x="24" y="85"/>
                </a:lnTo>
                <a:lnTo>
                  <a:pt x="0" y="85"/>
                </a:lnTo>
                <a:lnTo>
                  <a:pt x="0" y="0"/>
                </a:lnTo>
                <a:lnTo>
                  <a:pt x="26" y="0"/>
                </a:lnTo>
                <a:lnTo>
                  <a:pt x="46" y="39"/>
                </a:lnTo>
                <a:lnTo>
                  <a:pt x="63" y="0"/>
                </a:lnTo>
                <a:lnTo>
                  <a:pt x="89" y="0"/>
                </a:lnTo>
                <a:lnTo>
                  <a:pt x="89" y="85"/>
                </a:lnTo>
                <a:lnTo>
                  <a:pt x="65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Freeform 152"/>
          <p:cNvSpPr>
            <a:spLocks noEditPoints="1"/>
          </p:cNvSpPr>
          <p:nvPr/>
        </p:nvSpPr>
        <p:spPr bwMode="auto">
          <a:xfrm>
            <a:off x="2431864" y="2664710"/>
            <a:ext cx="91376" cy="88649"/>
          </a:xfrm>
          <a:custGeom>
            <a:avLst/>
            <a:gdLst>
              <a:gd name="T0" fmla="*/ 11 w 34"/>
              <a:gd name="T1" fmla="*/ 33 h 33"/>
              <a:gd name="T2" fmla="*/ 7 w 34"/>
              <a:gd name="T3" fmla="*/ 33 h 33"/>
              <a:gd name="T4" fmla="*/ 3 w 34"/>
              <a:gd name="T5" fmla="*/ 30 h 33"/>
              <a:gd name="T6" fmla="*/ 1 w 34"/>
              <a:gd name="T7" fmla="*/ 27 h 33"/>
              <a:gd name="T8" fmla="*/ 0 w 34"/>
              <a:gd name="T9" fmla="*/ 23 h 33"/>
              <a:gd name="T10" fmla="*/ 1 w 34"/>
              <a:gd name="T11" fmla="*/ 19 h 33"/>
              <a:gd name="T12" fmla="*/ 4 w 34"/>
              <a:gd name="T13" fmla="*/ 15 h 33"/>
              <a:gd name="T14" fmla="*/ 8 w 34"/>
              <a:gd name="T15" fmla="*/ 13 h 33"/>
              <a:gd name="T16" fmla="*/ 14 w 34"/>
              <a:gd name="T17" fmla="*/ 12 h 33"/>
              <a:gd name="T18" fmla="*/ 20 w 34"/>
              <a:gd name="T19" fmla="*/ 13 h 33"/>
              <a:gd name="T20" fmla="*/ 20 w 34"/>
              <a:gd name="T21" fmla="*/ 12 h 33"/>
              <a:gd name="T22" fmla="*/ 19 w 34"/>
              <a:gd name="T23" fmla="*/ 9 h 33"/>
              <a:gd name="T24" fmla="*/ 15 w 34"/>
              <a:gd name="T25" fmla="*/ 8 h 33"/>
              <a:gd name="T26" fmla="*/ 9 w 34"/>
              <a:gd name="T27" fmla="*/ 9 h 33"/>
              <a:gd name="T28" fmla="*/ 5 w 34"/>
              <a:gd name="T29" fmla="*/ 11 h 33"/>
              <a:gd name="T30" fmla="*/ 1 w 34"/>
              <a:gd name="T31" fmla="*/ 4 h 33"/>
              <a:gd name="T32" fmla="*/ 16 w 34"/>
              <a:gd name="T33" fmla="*/ 0 h 33"/>
              <a:gd name="T34" fmla="*/ 27 w 34"/>
              <a:gd name="T35" fmla="*/ 4 h 33"/>
              <a:gd name="T36" fmla="*/ 32 w 34"/>
              <a:gd name="T37" fmla="*/ 14 h 33"/>
              <a:gd name="T38" fmla="*/ 32 w 34"/>
              <a:gd name="T39" fmla="*/ 20 h 33"/>
              <a:gd name="T40" fmla="*/ 32 w 34"/>
              <a:gd name="T41" fmla="*/ 22 h 33"/>
              <a:gd name="T42" fmla="*/ 34 w 34"/>
              <a:gd name="T43" fmla="*/ 23 h 33"/>
              <a:gd name="T44" fmla="*/ 34 w 34"/>
              <a:gd name="T45" fmla="*/ 33 h 33"/>
              <a:gd name="T46" fmla="*/ 31 w 34"/>
              <a:gd name="T47" fmla="*/ 33 h 33"/>
              <a:gd name="T48" fmla="*/ 29 w 34"/>
              <a:gd name="T49" fmla="*/ 33 h 33"/>
              <a:gd name="T50" fmla="*/ 24 w 34"/>
              <a:gd name="T51" fmla="*/ 32 h 33"/>
              <a:gd name="T52" fmla="*/ 22 w 34"/>
              <a:gd name="T53" fmla="*/ 29 h 33"/>
              <a:gd name="T54" fmla="*/ 22 w 34"/>
              <a:gd name="T55" fmla="*/ 28 h 33"/>
              <a:gd name="T56" fmla="*/ 17 w 34"/>
              <a:gd name="T57" fmla="*/ 32 h 33"/>
              <a:gd name="T58" fmla="*/ 11 w 34"/>
              <a:gd name="T59" fmla="*/ 33 h 33"/>
              <a:gd name="T60" fmla="*/ 14 w 34"/>
              <a:gd name="T61" fmla="*/ 25 h 33"/>
              <a:gd name="T62" fmla="*/ 17 w 34"/>
              <a:gd name="T63" fmla="*/ 25 h 33"/>
              <a:gd name="T64" fmla="*/ 19 w 34"/>
              <a:gd name="T65" fmla="*/ 24 h 33"/>
              <a:gd name="T66" fmla="*/ 20 w 34"/>
              <a:gd name="T67" fmla="*/ 23 h 33"/>
              <a:gd name="T68" fmla="*/ 20 w 34"/>
              <a:gd name="T69" fmla="*/ 22 h 33"/>
              <a:gd name="T70" fmla="*/ 20 w 34"/>
              <a:gd name="T71" fmla="*/ 19 h 33"/>
              <a:gd name="T72" fmla="*/ 18 w 34"/>
              <a:gd name="T73" fmla="*/ 19 h 33"/>
              <a:gd name="T74" fmla="*/ 16 w 34"/>
              <a:gd name="T75" fmla="*/ 18 h 33"/>
              <a:gd name="T76" fmla="*/ 12 w 34"/>
              <a:gd name="T77" fmla="*/ 19 h 33"/>
              <a:gd name="T78" fmla="*/ 11 w 34"/>
              <a:gd name="T79" fmla="*/ 22 h 33"/>
              <a:gd name="T80" fmla="*/ 12 w 34"/>
              <a:gd name="T81" fmla="*/ 24 h 33"/>
              <a:gd name="T82" fmla="*/ 14 w 34"/>
              <a:gd name="T83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" h="33">
                <a:moveTo>
                  <a:pt x="11" y="33"/>
                </a:moveTo>
                <a:cubicBezTo>
                  <a:pt x="9" y="33"/>
                  <a:pt x="8" y="33"/>
                  <a:pt x="7" y="33"/>
                </a:cubicBezTo>
                <a:cubicBezTo>
                  <a:pt x="5" y="32"/>
                  <a:pt x="4" y="31"/>
                  <a:pt x="3" y="30"/>
                </a:cubicBezTo>
                <a:cubicBezTo>
                  <a:pt x="2" y="30"/>
                  <a:pt x="1" y="28"/>
                  <a:pt x="1" y="27"/>
                </a:cubicBezTo>
                <a:cubicBezTo>
                  <a:pt x="0" y="26"/>
                  <a:pt x="0" y="25"/>
                  <a:pt x="0" y="23"/>
                </a:cubicBezTo>
                <a:cubicBezTo>
                  <a:pt x="0" y="22"/>
                  <a:pt x="0" y="20"/>
                  <a:pt x="1" y="19"/>
                </a:cubicBezTo>
                <a:cubicBezTo>
                  <a:pt x="2" y="17"/>
                  <a:pt x="2" y="16"/>
                  <a:pt x="4" y="15"/>
                </a:cubicBezTo>
                <a:cubicBezTo>
                  <a:pt x="5" y="14"/>
                  <a:pt x="6" y="13"/>
                  <a:pt x="8" y="13"/>
                </a:cubicBezTo>
                <a:cubicBezTo>
                  <a:pt x="10" y="12"/>
                  <a:pt x="12" y="12"/>
                  <a:pt x="14" y="12"/>
                </a:cubicBezTo>
                <a:cubicBezTo>
                  <a:pt x="16" y="12"/>
                  <a:pt x="18" y="13"/>
                  <a:pt x="20" y="13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1"/>
                  <a:pt x="20" y="10"/>
                  <a:pt x="19" y="9"/>
                </a:cubicBezTo>
                <a:cubicBezTo>
                  <a:pt x="18" y="8"/>
                  <a:pt x="16" y="8"/>
                  <a:pt x="15" y="8"/>
                </a:cubicBezTo>
                <a:cubicBezTo>
                  <a:pt x="13" y="8"/>
                  <a:pt x="11" y="8"/>
                  <a:pt x="9" y="9"/>
                </a:cubicBezTo>
                <a:cubicBezTo>
                  <a:pt x="8" y="9"/>
                  <a:pt x="6" y="10"/>
                  <a:pt x="5" y="11"/>
                </a:cubicBezTo>
                <a:cubicBezTo>
                  <a:pt x="1" y="4"/>
                  <a:pt x="1" y="4"/>
                  <a:pt x="1" y="4"/>
                </a:cubicBezTo>
                <a:cubicBezTo>
                  <a:pt x="5" y="2"/>
                  <a:pt x="10" y="0"/>
                  <a:pt x="16" y="0"/>
                </a:cubicBezTo>
                <a:cubicBezTo>
                  <a:pt x="21" y="0"/>
                  <a:pt x="25" y="1"/>
                  <a:pt x="27" y="4"/>
                </a:cubicBezTo>
                <a:cubicBezTo>
                  <a:pt x="30" y="6"/>
                  <a:pt x="32" y="9"/>
                  <a:pt x="32" y="14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1"/>
                  <a:pt x="32" y="22"/>
                  <a:pt x="32" y="22"/>
                </a:cubicBezTo>
                <a:cubicBezTo>
                  <a:pt x="32" y="23"/>
                  <a:pt x="33" y="23"/>
                  <a:pt x="34" y="23"/>
                </a:cubicBezTo>
                <a:cubicBezTo>
                  <a:pt x="34" y="33"/>
                  <a:pt x="34" y="33"/>
                  <a:pt x="34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0" y="33"/>
                  <a:pt x="30" y="33"/>
                  <a:pt x="29" y="33"/>
                </a:cubicBezTo>
                <a:cubicBezTo>
                  <a:pt x="27" y="33"/>
                  <a:pt x="25" y="33"/>
                  <a:pt x="24" y="32"/>
                </a:cubicBezTo>
                <a:cubicBezTo>
                  <a:pt x="23" y="32"/>
                  <a:pt x="22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30"/>
                  <a:pt x="19" y="31"/>
                  <a:pt x="17" y="32"/>
                </a:cubicBezTo>
                <a:cubicBezTo>
                  <a:pt x="15" y="33"/>
                  <a:pt x="13" y="33"/>
                  <a:pt x="11" y="33"/>
                </a:cubicBezTo>
                <a:close/>
                <a:moveTo>
                  <a:pt x="14" y="25"/>
                </a:moveTo>
                <a:cubicBezTo>
                  <a:pt x="15" y="25"/>
                  <a:pt x="16" y="25"/>
                  <a:pt x="17" y="25"/>
                </a:cubicBezTo>
                <a:cubicBezTo>
                  <a:pt x="17" y="25"/>
                  <a:pt x="18" y="24"/>
                  <a:pt x="19" y="24"/>
                </a:cubicBezTo>
                <a:cubicBezTo>
                  <a:pt x="19" y="24"/>
                  <a:pt x="19" y="23"/>
                  <a:pt x="20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9"/>
                  <a:pt x="19" y="19"/>
                  <a:pt x="18" y="19"/>
                </a:cubicBezTo>
                <a:cubicBezTo>
                  <a:pt x="17" y="19"/>
                  <a:pt x="16" y="18"/>
                  <a:pt x="16" y="18"/>
                </a:cubicBezTo>
                <a:cubicBezTo>
                  <a:pt x="14" y="18"/>
                  <a:pt x="13" y="19"/>
                  <a:pt x="12" y="19"/>
                </a:cubicBezTo>
                <a:cubicBezTo>
                  <a:pt x="11" y="20"/>
                  <a:pt x="11" y="21"/>
                  <a:pt x="11" y="22"/>
                </a:cubicBezTo>
                <a:cubicBezTo>
                  <a:pt x="11" y="23"/>
                  <a:pt x="11" y="24"/>
                  <a:pt x="12" y="24"/>
                </a:cubicBezTo>
                <a:cubicBezTo>
                  <a:pt x="12" y="25"/>
                  <a:pt x="13" y="25"/>
                  <a:pt x="14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Freeform 153"/>
          <p:cNvSpPr>
            <a:spLocks noEditPoints="1"/>
          </p:cNvSpPr>
          <p:nvPr/>
        </p:nvSpPr>
        <p:spPr bwMode="auto">
          <a:xfrm>
            <a:off x="2532787" y="2631978"/>
            <a:ext cx="32732" cy="121380"/>
          </a:xfrm>
          <a:custGeom>
            <a:avLst/>
            <a:gdLst>
              <a:gd name="T0" fmla="*/ 0 w 24"/>
              <a:gd name="T1" fmla="*/ 20 h 89"/>
              <a:gd name="T2" fmla="*/ 0 w 24"/>
              <a:gd name="T3" fmla="*/ 0 h 89"/>
              <a:gd name="T4" fmla="*/ 24 w 24"/>
              <a:gd name="T5" fmla="*/ 0 h 89"/>
              <a:gd name="T6" fmla="*/ 24 w 24"/>
              <a:gd name="T7" fmla="*/ 20 h 89"/>
              <a:gd name="T8" fmla="*/ 0 w 24"/>
              <a:gd name="T9" fmla="*/ 20 h 89"/>
              <a:gd name="T10" fmla="*/ 0 w 24"/>
              <a:gd name="T11" fmla="*/ 89 h 89"/>
              <a:gd name="T12" fmla="*/ 0 w 24"/>
              <a:gd name="T13" fmla="*/ 26 h 89"/>
              <a:gd name="T14" fmla="*/ 24 w 24"/>
              <a:gd name="T15" fmla="*/ 26 h 89"/>
              <a:gd name="T16" fmla="*/ 24 w 24"/>
              <a:gd name="T17" fmla="*/ 89 h 89"/>
              <a:gd name="T18" fmla="*/ 0 w 24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89">
                <a:moveTo>
                  <a:pt x="0" y="20"/>
                </a:moveTo>
                <a:lnTo>
                  <a:pt x="0" y="0"/>
                </a:lnTo>
                <a:lnTo>
                  <a:pt x="24" y="0"/>
                </a:lnTo>
                <a:lnTo>
                  <a:pt x="24" y="20"/>
                </a:lnTo>
                <a:lnTo>
                  <a:pt x="0" y="20"/>
                </a:lnTo>
                <a:close/>
                <a:moveTo>
                  <a:pt x="0" y="89"/>
                </a:moveTo>
                <a:lnTo>
                  <a:pt x="0" y="26"/>
                </a:lnTo>
                <a:lnTo>
                  <a:pt x="24" y="26"/>
                </a:lnTo>
                <a:lnTo>
                  <a:pt x="24" y="89"/>
                </a:lnTo>
                <a:lnTo>
                  <a:pt x="0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Freeform 154"/>
          <p:cNvSpPr/>
          <p:nvPr/>
        </p:nvSpPr>
        <p:spPr bwMode="auto">
          <a:xfrm>
            <a:off x="2579157" y="2664710"/>
            <a:ext cx="88648" cy="88649"/>
          </a:xfrm>
          <a:custGeom>
            <a:avLst/>
            <a:gdLst>
              <a:gd name="T0" fmla="*/ 33 w 33"/>
              <a:gd name="T1" fmla="*/ 33 h 33"/>
              <a:gd name="T2" fmla="*/ 21 w 33"/>
              <a:gd name="T3" fmla="*/ 33 h 33"/>
              <a:gd name="T4" fmla="*/ 21 w 33"/>
              <a:gd name="T5" fmla="*/ 15 h 33"/>
              <a:gd name="T6" fmla="*/ 20 w 33"/>
              <a:gd name="T7" fmla="*/ 11 h 33"/>
              <a:gd name="T8" fmla="*/ 18 w 33"/>
              <a:gd name="T9" fmla="*/ 10 h 33"/>
              <a:gd name="T10" fmla="*/ 14 w 33"/>
              <a:gd name="T11" fmla="*/ 12 h 33"/>
              <a:gd name="T12" fmla="*/ 12 w 33"/>
              <a:gd name="T13" fmla="*/ 15 h 33"/>
              <a:gd name="T14" fmla="*/ 12 w 33"/>
              <a:gd name="T15" fmla="*/ 33 h 33"/>
              <a:gd name="T16" fmla="*/ 0 w 33"/>
              <a:gd name="T17" fmla="*/ 33 h 33"/>
              <a:gd name="T18" fmla="*/ 0 w 33"/>
              <a:gd name="T19" fmla="*/ 1 h 33"/>
              <a:gd name="T20" fmla="*/ 11 w 33"/>
              <a:gd name="T21" fmla="*/ 1 h 33"/>
              <a:gd name="T22" fmla="*/ 11 w 33"/>
              <a:gd name="T23" fmla="*/ 6 h 33"/>
              <a:gd name="T24" fmla="*/ 16 w 33"/>
              <a:gd name="T25" fmla="*/ 2 h 33"/>
              <a:gd name="T26" fmla="*/ 23 w 33"/>
              <a:gd name="T27" fmla="*/ 0 h 33"/>
              <a:gd name="T28" fmla="*/ 28 w 33"/>
              <a:gd name="T29" fmla="*/ 1 h 33"/>
              <a:gd name="T30" fmla="*/ 31 w 33"/>
              <a:gd name="T31" fmla="*/ 4 h 33"/>
              <a:gd name="T32" fmla="*/ 32 w 33"/>
              <a:gd name="T33" fmla="*/ 8 h 33"/>
              <a:gd name="T34" fmla="*/ 33 w 33"/>
              <a:gd name="T35" fmla="*/ 12 h 33"/>
              <a:gd name="T36" fmla="*/ 33 w 33"/>
              <a:gd name="T3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" h="33">
                <a:moveTo>
                  <a:pt x="33" y="33"/>
                </a:moveTo>
                <a:cubicBezTo>
                  <a:pt x="21" y="33"/>
                  <a:pt x="21" y="33"/>
                  <a:pt x="21" y="33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3"/>
                  <a:pt x="21" y="12"/>
                  <a:pt x="20" y="11"/>
                </a:cubicBezTo>
                <a:cubicBezTo>
                  <a:pt x="19" y="11"/>
                  <a:pt x="19" y="10"/>
                  <a:pt x="18" y="10"/>
                </a:cubicBezTo>
                <a:cubicBezTo>
                  <a:pt x="17" y="10"/>
                  <a:pt x="16" y="11"/>
                  <a:pt x="14" y="12"/>
                </a:cubicBezTo>
                <a:cubicBezTo>
                  <a:pt x="13" y="12"/>
                  <a:pt x="13" y="14"/>
                  <a:pt x="12" y="15"/>
                </a:cubicBezTo>
                <a:cubicBezTo>
                  <a:pt x="12" y="33"/>
                  <a:pt x="12" y="33"/>
                  <a:pt x="12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"/>
                  <a:pt x="0" y="1"/>
                  <a:pt x="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4"/>
                  <a:pt x="14" y="2"/>
                  <a:pt x="16" y="2"/>
                </a:cubicBezTo>
                <a:cubicBezTo>
                  <a:pt x="18" y="1"/>
                  <a:pt x="20" y="0"/>
                  <a:pt x="23" y="0"/>
                </a:cubicBezTo>
                <a:cubicBezTo>
                  <a:pt x="25" y="0"/>
                  <a:pt x="27" y="1"/>
                  <a:pt x="28" y="1"/>
                </a:cubicBezTo>
                <a:cubicBezTo>
                  <a:pt x="29" y="2"/>
                  <a:pt x="30" y="3"/>
                  <a:pt x="31" y="4"/>
                </a:cubicBezTo>
                <a:cubicBezTo>
                  <a:pt x="32" y="5"/>
                  <a:pt x="32" y="7"/>
                  <a:pt x="32" y="8"/>
                </a:cubicBezTo>
                <a:cubicBezTo>
                  <a:pt x="33" y="9"/>
                  <a:pt x="33" y="11"/>
                  <a:pt x="33" y="12"/>
                </a:cubicBezTo>
                <a:lnTo>
                  <a:pt x="33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Freeform 155"/>
          <p:cNvSpPr/>
          <p:nvPr/>
        </p:nvSpPr>
        <p:spPr bwMode="auto">
          <a:xfrm>
            <a:off x="2712811" y="2637433"/>
            <a:ext cx="96831" cy="115925"/>
          </a:xfrm>
          <a:custGeom>
            <a:avLst/>
            <a:gdLst>
              <a:gd name="T0" fmla="*/ 71 w 71"/>
              <a:gd name="T1" fmla="*/ 20 h 85"/>
              <a:gd name="T2" fmla="*/ 47 w 71"/>
              <a:gd name="T3" fmla="*/ 20 h 85"/>
              <a:gd name="T4" fmla="*/ 47 w 71"/>
              <a:gd name="T5" fmla="*/ 85 h 85"/>
              <a:gd name="T6" fmla="*/ 24 w 71"/>
              <a:gd name="T7" fmla="*/ 85 h 85"/>
              <a:gd name="T8" fmla="*/ 24 w 71"/>
              <a:gd name="T9" fmla="*/ 20 h 85"/>
              <a:gd name="T10" fmla="*/ 0 w 71"/>
              <a:gd name="T11" fmla="*/ 20 h 85"/>
              <a:gd name="T12" fmla="*/ 0 w 71"/>
              <a:gd name="T13" fmla="*/ 0 h 85"/>
              <a:gd name="T14" fmla="*/ 71 w 71"/>
              <a:gd name="T15" fmla="*/ 0 h 85"/>
              <a:gd name="T16" fmla="*/ 71 w 71"/>
              <a:gd name="T1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85">
                <a:moveTo>
                  <a:pt x="71" y="20"/>
                </a:moveTo>
                <a:lnTo>
                  <a:pt x="47" y="20"/>
                </a:lnTo>
                <a:lnTo>
                  <a:pt x="47" y="85"/>
                </a:lnTo>
                <a:lnTo>
                  <a:pt x="24" y="85"/>
                </a:lnTo>
                <a:lnTo>
                  <a:pt x="24" y="20"/>
                </a:lnTo>
                <a:lnTo>
                  <a:pt x="0" y="20"/>
                </a:lnTo>
                <a:lnTo>
                  <a:pt x="0" y="0"/>
                </a:lnTo>
                <a:lnTo>
                  <a:pt x="71" y="0"/>
                </a:lnTo>
                <a:lnTo>
                  <a:pt x="7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Freeform 156"/>
          <p:cNvSpPr>
            <a:spLocks noEditPoints="1"/>
          </p:cNvSpPr>
          <p:nvPr/>
        </p:nvSpPr>
        <p:spPr bwMode="auto">
          <a:xfrm>
            <a:off x="2820553" y="2631978"/>
            <a:ext cx="31367" cy="121380"/>
          </a:xfrm>
          <a:custGeom>
            <a:avLst/>
            <a:gdLst>
              <a:gd name="T0" fmla="*/ 0 w 23"/>
              <a:gd name="T1" fmla="*/ 20 h 89"/>
              <a:gd name="T2" fmla="*/ 0 w 23"/>
              <a:gd name="T3" fmla="*/ 0 h 89"/>
              <a:gd name="T4" fmla="*/ 23 w 23"/>
              <a:gd name="T5" fmla="*/ 0 h 89"/>
              <a:gd name="T6" fmla="*/ 23 w 23"/>
              <a:gd name="T7" fmla="*/ 20 h 89"/>
              <a:gd name="T8" fmla="*/ 0 w 23"/>
              <a:gd name="T9" fmla="*/ 20 h 89"/>
              <a:gd name="T10" fmla="*/ 0 w 23"/>
              <a:gd name="T11" fmla="*/ 89 h 89"/>
              <a:gd name="T12" fmla="*/ 0 w 23"/>
              <a:gd name="T13" fmla="*/ 26 h 89"/>
              <a:gd name="T14" fmla="*/ 23 w 23"/>
              <a:gd name="T15" fmla="*/ 26 h 89"/>
              <a:gd name="T16" fmla="*/ 23 w 23"/>
              <a:gd name="T17" fmla="*/ 89 h 89"/>
              <a:gd name="T18" fmla="*/ 0 w 23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89">
                <a:moveTo>
                  <a:pt x="0" y="20"/>
                </a:moveTo>
                <a:lnTo>
                  <a:pt x="0" y="0"/>
                </a:lnTo>
                <a:lnTo>
                  <a:pt x="23" y="0"/>
                </a:lnTo>
                <a:lnTo>
                  <a:pt x="23" y="20"/>
                </a:lnTo>
                <a:lnTo>
                  <a:pt x="0" y="20"/>
                </a:lnTo>
                <a:close/>
                <a:moveTo>
                  <a:pt x="0" y="89"/>
                </a:moveTo>
                <a:lnTo>
                  <a:pt x="0" y="26"/>
                </a:lnTo>
                <a:lnTo>
                  <a:pt x="23" y="26"/>
                </a:lnTo>
                <a:lnTo>
                  <a:pt x="23" y="89"/>
                </a:lnTo>
                <a:lnTo>
                  <a:pt x="0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Freeform 157"/>
          <p:cNvSpPr/>
          <p:nvPr/>
        </p:nvSpPr>
        <p:spPr bwMode="auto">
          <a:xfrm>
            <a:off x="2862831" y="2640161"/>
            <a:ext cx="64099" cy="113198"/>
          </a:xfrm>
          <a:custGeom>
            <a:avLst/>
            <a:gdLst>
              <a:gd name="T0" fmla="*/ 24 w 24"/>
              <a:gd name="T1" fmla="*/ 40 h 42"/>
              <a:gd name="T2" fmla="*/ 19 w 24"/>
              <a:gd name="T3" fmla="*/ 42 h 42"/>
              <a:gd name="T4" fmla="*/ 13 w 24"/>
              <a:gd name="T5" fmla="*/ 42 h 42"/>
              <a:gd name="T6" fmla="*/ 10 w 24"/>
              <a:gd name="T7" fmla="*/ 42 h 42"/>
              <a:gd name="T8" fmla="*/ 6 w 24"/>
              <a:gd name="T9" fmla="*/ 40 h 42"/>
              <a:gd name="T10" fmla="*/ 4 w 24"/>
              <a:gd name="T11" fmla="*/ 38 h 42"/>
              <a:gd name="T12" fmla="*/ 4 w 24"/>
              <a:gd name="T13" fmla="*/ 33 h 42"/>
              <a:gd name="T14" fmla="*/ 4 w 24"/>
              <a:gd name="T15" fmla="*/ 18 h 42"/>
              <a:gd name="T16" fmla="*/ 0 w 24"/>
              <a:gd name="T17" fmla="*/ 18 h 42"/>
              <a:gd name="T18" fmla="*/ 0 w 24"/>
              <a:gd name="T19" fmla="*/ 10 h 42"/>
              <a:gd name="T20" fmla="*/ 4 w 24"/>
              <a:gd name="T21" fmla="*/ 10 h 42"/>
              <a:gd name="T22" fmla="*/ 4 w 24"/>
              <a:gd name="T23" fmla="*/ 0 h 42"/>
              <a:gd name="T24" fmla="*/ 15 w 24"/>
              <a:gd name="T25" fmla="*/ 0 h 42"/>
              <a:gd name="T26" fmla="*/ 15 w 24"/>
              <a:gd name="T27" fmla="*/ 10 h 42"/>
              <a:gd name="T28" fmla="*/ 21 w 24"/>
              <a:gd name="T29" fmla="*/ 10 h 42"/>
              <a:gd name="T30" fmla="*/ 21 w 24"/>
              <a:gd name="T31" fmla="*/ 18 h 42"/>
              <a:gd name="T32" fmla="*/ 15 w 24"/>
              <a:gd name="T33" fmla="*/ 18 h 42"/>
              <a:gd name="T34" fmla="*/ 15 w 24"/>
              <a:gd name="T35" fmla="*/ 29 h 42"/>
              <a:gd name="T36" fmla="*/ 16 w 24"/>
              <a:gd name="T37" fmla="*/ 31 h 42"/>
              <a:gd name="T38" fmla="*/ 18 w 24"/>
              <a:gd name="T39" fmla="*/ 32 h 42"/>
              <a:gd name="T40" fmla="*/ 20 w 24"/>
              <a:gd name="T41" fmla="*/ 32 h 42"/>
              <a:gd name="T42" fmla="*/ 22 w 24"/>
              <a:gd name="T43" fmla="*/ 31 h 42"/>
              <a:gd name="T44" fmla="*/ 24 w 24"/>
              <a:gd name="T45" fmla="*/ 4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" h="42">
                <a:moveTo>
                  <a:pt x="24" y="40"/>
                </a:moveTo>
                <a:cubicBezTo>
                  <a:pt x="22" y="41"/>
                  <a:pt x="21" y="41"/>
                  <a:pt x="19" y="42"/>
                </a:cubicBezTo>
                <a:cubicBezTo>
                  <a:pt x="17" y="42"/>
                  <a:pt x="15" y="42"/>
                  <a:pt x="13" y="42"/>
                </a:cubicBezTo>
                <a:cubicBezTo>
                  <a:pt x="12" y="42"/>
                  <a:pt x="11" y="42"/>
                  <a:pt x="10" y="42"/>
                </a:cubicBezTo>
                <a:cubicBezTo>
                  <a:pt x="8" y="42"/>
                  <a:pt x="7" y="41"/>
                  <a:pt x="6" y="40"/>
                </a:cubicBezTo>
                <a:cubicBezTo>
                  <a:pt x="6" y="40"/>
                  <a:pt x="5" y="39"/>
                  <a:pt x="4" y="38"/>
                </a:cubicBezTo>
                <a:cubicBezTo>
                  <a:pt x="4" y="36"/>
                  <a:pt x="4" y="35"/>
                  <a:pt x="4" y="33"/>
                </a:cubicBezTo>
                <a:cubicBezTo>
                  <a:pt x="4" y="18"/>
                  <a:pt x="4" y="18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0" y="10"/>
                  <a:pt x="0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0"/>
                  <a:pt x="4" y="0"/>
                  <a:pt x="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0"/>
                  <a:pt x="15" y="10"/>
                  <a:pt x="15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8"/>
                  <a:pt x="21" y="18"/>
                  <a:pt x="21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30"/>
                  <a:pt x="15" y="31"/>
                  <a:pt x="16" y="31"/>
                </a:cubicBezTo>
                <a:cubicBezTo>
                  <a:pt x="16" y="32"/>
                  <a:pt x="17" y="32"/>
                  <a:pt x="18" y="32"/>
                </a:cubicBezTo>
                <a:cubicBezTo>
                  <a:pt x="18" y="32"/>
                  <a:pt x="19" y="32"/>
                  <a:pt x="20" y="32"/>
                </a:cubicBezTo>
                <a:cubicBezTo>
                  <a:pt x="20" y="32"/>
                  <a:pt x="21" y="31"/>
                  <a:pt x="22" y="31"/>
                </a:cubicBezTo>
                <a:lnTo>
                  <a:pt x="2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Freeform 158"/>
          <p:cNvSpPr/>
          <p:nvPr/>
        </p:nvSpPr>
        <p:spPr bwMode="auto">
          <a:xfrm>
            <a:off x="2935114" y="2631978"/>
            <a:ext cx="50461" cy="121380"/>
          </a:xfrm>
          <a:custGeom>
            <a:avLst/>
            <a:gdLst>
              <a:gd name="T0" fmla="*/ 0 w 19"/>
              <a:gd name="T1" fmla="*/ 0 h 45"/>
              <a:gd name="T2" fmla="*/ 12 w 19"/>
              <a:gd name="T3" fmla="*/ 0 h 45"/>
              <a:gd name="T4" fmla="*/ 12 w 19"/>
              <a:gd name="T5" fmla="*/ 32 h 45"/>
              <a:gd name="T6" fmla="*/ 15 w 19"/>
              <a:gd name="T7" fmla="*/ 36 h 45"/>
              <a:gd name="T8" fmla="*/ 16 w 19"/>
              <a:gd name="T9" fmla="*/ 36 h 45"/>
              <a:gd name="T10" fmla="*/ 18 w 19"/>
              <a:gd name="T11" fmla="*/ 35 h 45"/>
              <a:gd name="T12" fmla="*/ 19 w 19"/>
              <a:gd name="T13" fmla="*/ 43 h 45"/>
              <a:gd name="T14" fmla="*/ 14 w 19"/>
              <a:gd name="T15" fmla="*/ 45 h 45"/>
              <a:gd name="T16" fmla="*/ 10 w 19"/>
              <a:gd name="T17" fmla="*/ 45 h 45"/>
              <a:gd name="T18" fmla="*/ 2 w 19"/>
              <a:gd name="T19" fmla="*/ 43 h 45"/>
              <a:gd name="T20" fmla="*/ 0 w 19"/>
              <a:gd name="T21" fmla="*/ 36 h 45"/>
              <a:gd name="T22" fmla="*/ 0 w 19"/>
              <a:gd name="T2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45">
                <a:moveTo>
                  <a:pt x="0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5"/>
                  <a:pt x="13" y="36"/>
                  <a:pt x="15" y="36"/>
                </a:cubicBezTo>
                <a:cubicBezTo>
                  <a:pt x="15" y="36"/>
                  <a:pt x="16" y="36"/>
                  <a:pt x="16" y="36"/>
                </a:cubicBezTo>
                <a:cubicBezTo>
                  <a:pt x="17" y="35"/>
                  <a:pt x="17" y="35"/>
                  <a:pt x="18" y="35"/>
                </a:cubicBezTo>
                <a:cubicBezTo>
                  <a:pt x="19" y="43"/>
                  <a:pt x="19" y="43"/>
                  <a:pt x="19" y="43"/>
                </a:cubicBezTo>
                <a:cubicBezTo>
                  <a:pt x="18" y="44"/>
                  <a:pt x="16" y="45"/>
                  <a:pt x="14" y="45"/>
                </a:cubicBezTo>
                <a:cubicBezTo>
                  <a:pt x="13" y="45"/>
                  <a:pt x="11" y="45"/>
                  <a:pt x="10" y="45"/>
                </a:cubicBezTo>
                <a:cubicBezTo>
                  <a:pt x="7" y="45"/>
                  <a:pt x="4" y="45"/>
                  <a:pt x="2" y="43"/>
                </a:cubicBezTo>
                <a:cubicBezTo>
                  <a:pt x="1" y="41"/>
                  <a:pt x="0" y="39"/>
                  <a:pt x="0" y="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Freeform 159"/>
          <p:cNvSpPr>
            <a:spLocks noEditPoints="1"/>
          </p:cNvSpPr>
          <p:nvPr/>
        </p:nvSpPr>
        <p:spPr bwMode="auto">
          <a:xfrm>
            <a:off x="2988303" y="2664710"/>
            <a:ext cx="94103" cy="88649"/>
          </a:xfrm>
          <a:custGeom>
            <a:avLst/>
            <a:gdLst>
              <a:gd name="T0" fmla="*/ 18 w 35"/>
              <a:gd name="T1" fmla="*/ 33 h 33"/>
              <a:gd name="T2" fmla="*/ 10 w 35"/>
              <a:gd name="T3" fmla="*/ 32 h 33"/>
              <a:gd name="T4" fmla="*/ 5 w 35"/>
              <a:gd name="T5" fmla="*/ 29 h 33"/>
              <a:gd name="T6" fmla="*/ 1 w 35"/>
              <a:gd name="T7" fmla="*/ 23 h 33"/>
              <a:gd name="T8" fmla="*/ 0 w 35"/>
              <a:gd name="T9" fmla="*/ 17 h 33"/>
              <a:gd name="T10" fmla="*/ 1 w 35"/>
              <a:gd name="T11" fmla="*/ 11 h 33"/>
              <a:gd name="T12" fmla="*/ 5 w 35"/>
              <a:gd name="T13" fmla="*/ 5 h 33"/>
              <a:gd name="T14" fmla="*/ 10 w 35"/>
              <a:gd name="T15" fmla="*/ 2 h 33"/>
              <a:gd name="T16" fmla="*/ 18 w 35"/>
              <a:gd name="T17" fmla="*/ 0 h 33"/>
              <a:gd name="T18" fmla="*/ 25 w 35"/>
              <a:gd name="T19" fmla="*/ 2 h 33"/>
              <a:gd name="T20" fmla="*/ 31 w 35"/>
              <a:gd name="T21" fmla="*/ 5 h 33"/>
              <a:gd name="T22" fmla="*/ 34 w 35"/>
              <a:gd name="T23" fmla="*/ 10 h 33"/>
              <a:gd name="T24" fmla="*/ 35 w 35"/>
              <a:gd name="T25" fmla="*/ 17 h 33"/>
              <a:gd name="T26" fmla="*/ 35 w 35"/>
              <a:gd name="T27" fmla="*/ 19 h 33"/>
              <a:gd name="T28" fmla="*/ 35 w 35"/>
              <a:gd name="T29" fmla="*/ 20 h 33"/>
              <a:gd name="T30" fmla="*/ 12 w 35"/>
              <a:gd name="T31" fmla="*/ 20 h 33"/>
              <a:gd name="T32" fmla="*/ 14 w 35"/>
              <a:gd name="T33" fmla="*/ 24 h 33"/>
              <a:gd name="T34" fmla="*/ 18 w 35"/>
              <a:gd name="T35" fmla="*/ 25 h 33"/>
              <a:gd name="T36" fmla="*/ 22 w 35"/>
              <a:gd name="T37" fmla="*/ 24 h 33"/>
              <a:gd name="T38" fmla="*/ 24 w 35"/>
              <a:gd name="T39" fmla="*/ 22 h 33"/>
              <a:gd name="T40" fmla="*/ 34 w 35"/>
              <a:gd name="T41" fmla="*/ 25 h 33"/>
              <a:gd name="T42" fmla="*/ 28 w 35"/>
              <a:gd name="T43" fmla="*/ 31 h 33"/>
              <a:gd name="T44" fmla="*/ 18 w 35"/>
              <a:gd name="T45" fmla="*/ 33 h 33"/>
              <a:gd name="T46" fmla="*/ 23 w 35"/>
              <a:gd name="T47" fmla="*/ 13 h 33"/>
              <a:gd name="T48" fmla="*/ 21 w 35"/>
              <a:gd name="T49" fmla="*/ 10 h 33"/>
              <a:gd name="T50" fmla="*/ 17 w 35"/>
              <a:gd name="T51" fmla="*/ 8 h 33"/>
              <a:gd name="T52" fmla="*/ 14 w 35"/>
              <a:gd name="T53" fmla="*/ 10 h 33"/>
              <a:gd name="T54" fmla="*/ 12 w 35"/>
              <a:gd name="T55" fmla="*/ 13 h 33"/>
              <a:gd name="T56" fmla="*/ 23 w 35"/>
              <a:gd name="T57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" h="33">
                <a:moveTo>
                  <a:pt x="18" y="33"/>
                </a:moveTo>
                <a:cubicBezTo>
                  <a:pt x="15" y="33"/>
                  <a:pt x="12" y="33"/>
                  <a:pt x="10" y="32"/>
                </a:cubicBezTo>
                <a:cubicBezTo>
                  <a:pt x="8" y="31"/>
                  <a:pt x="6" y="30"/>
                  <a:pt x="5" y="29"/>
                </a:cubicBezTo>
                <a:cubicBezTo>
                  <a:pt x="3" y="27"/>
                  <a:pt x="2" y="25"/>
                  <a:pt x="1" y="23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5"/>
                  <a:pt x="0" y="13"/>
                  <a:pt x="1" y="11"/>
                </a:cubicBezTo>
                <a:cubicBezTo>
                  <a:pt x="2" y="9"/>
                  <a:pt x="3" y="7"/>
                  <a:pt x="5" y="5"/>
                </a:cubicBezTo>
                <a:cubicBezTo>
                  <a:pt x="6" y="4"/>
                  <a:pt x="8" y="2"/>
                  <a:pt x="10" y="2"/>
                </a:cubicBezTo>
                <a:cubicBezTo>
                  <a:pt x="12" y="1"/>
                  <a:pt x="15" y="0"/>
                  <a:pt x="18" y="0"/>
                </a:cubicBezTo>
                <a:cubicBezTo>
                  <a:pt x="20" y="0"/>
                  <a:pt x="23" y="1"/>
                  <a:pt x="25" y="2"/>
                </a:cubicBezTo>
                <a:cubicBezTo>
                  <a:pt x="27" y="2"/>
                  <a:pt x="29" y="4"/>
                  <a:pt x="31" y="5"/>
                </a:cubicBezTo>
                <a:cubicBezTo>
                  <a:pt x="32" y="7"/>
                  <a:pt x="33" y="8"/>
                  <a:pt x="34" y="10"/>
                </a:cubicBezTo>
                <a:cubicBezTo>
                  <a:pt x="35" y="13"/>
                  <a:pt x="35" y="15"/>
                  <a:pt x="35" y="17"/>
                </a:cubicBezTo>
                <a:cubicBezTo>
                  <a:pt x="35" y="17"/>
                  <a:pt x="35" y="18"/>
                  <a:pt x="35" y="19"/>
                </a:cubicBezTo>
                <a:cubicBezTo>
                  <a:pt x="35" y="19"/>
                  <a:pt x="35" y="20"/>
                  <a:pt x="35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2"/>
                  <a:pt x="13" y="23"/>
                  <a:pt x="14" y="24"/>
                </a:cubicBezTo>
                <a:cubicBezTo>
                  <a:pt x="15" y="25"/>
                  <a:pt x="17" y="25"/>
                  <a:pt x="18" y="25"/>
                </a:cubicBezTo>
                <a:cubicBezTo>
                  <a:pt x="19" y="25"/>
                  <a:pt x="20" y="25"/>
                  <a:pt x="22" y="24"/>
                </a:cubicBezTo>
                <a:cubicBezTo>
                  <a:pt x="23" y="24"/>
                  <a:pt x="23" y="23"/>
                  <a:pt x="24" y="22"/>
                </a:cubicBezTo>
                <a:cubicBezTo>
                  <a:pt x="34" y="25"/>
                  <a:pt x="34" y="25"/>
                  <a:pt x="34" y="25"/>
                </a:cubicBezTo>
                <a:cubicBezTo>
                  <a:pt x="32" y="27"/>
                  <a:pt x="30" y="29"/>
                  <a:pt x="28" y="31"/>
                </a:cubicBezTo>
                <a:cubicBezTo>
                  <a:pt x="25" y="33"/>
                  <a:pt x="22" y="33"/>
                  <a:pt x="18" y="33"/>
                </a:cubicBezTo>
                <a:close/>
                <a:moveTo>
                  <a:pt x="23" y="13"/>
                </a:moveTo>
                <a:cubicBezTo>
                  <a:pt x="23" y="12"/>
                  <a:pt x="22" y="11"/>
                  <a:pt x="21" y="10"/>
                </a:cubicBezTo>
                <a:cubicBezTo>
                  <a:pt x="20" y="9"/>
                  <a:pt x="19" y="8"/>
                  <a:pt x="17" y="8"/>
                </a:cubicBezTo>
                <a:cubicBezTo>
                  <a:pt x="16" y="8"/>
                  <a:pt x="15" y="9"/>
                  <a:pt x="14" y="10"/>
                </a:cubicBezTo>
                <a:cubicBezTo>
                  <a:pt x="13" y="11"/>
                  <a:pt x="12" y="12"/>
                  <a:pt x="12" y="13"/>
                </a:cubicBezTo>
                <a:lnTo>
                  <a:pt x="23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Freeform 160"/>
          <p:cNvSpPr/>
          <p:nvPr/>
        </p:nvSpPr>
        <p:spPr bwMode="auto">
          <a:xfrm>
            <a:off x="9335525" y="2277385"/>
            <a:ext cx="188207" cy="215484"/>
          </a:xfrm>
          <a:custGeom>
            <a:avLst/>
            <a:gdLst>
              <a:gd name="T0" fmla="*/ 68 w 70"/>
              <a:gd name="T1" fmla="*/ 37 h 80"/>
              <a:gd name="T2" fmla="*/ 57 w 70"/>
              <a:gd name="T3" fmla="*/ 17 h 80"/>
              <a:gd name="T4" fmla="*/ 31 w 70"/>
              <a:gd name="T5" fmla="*/ 0 h 80"/>
              <a:gd name="T6" fmla="*/ 0 w 70"/>
              <a:gd name="T7" fmla="*/ 30 h 80"/>
              <a:gd name="T8" fmla="*/ 4 w 70"/>
              <a:gd name="T9" fmla="*/ 44 h 80"/>
              <a:gd name="T10" fmla="*/ 7 w 70"/>
              <a:gd name="T11" fmla="*/ 39 h 80"/>
              <a:gd name="T12" fmla="*/ 4 w 70"/>
              <a:gd name="T13" fmla="*/ 30 h 80"/>
              <a:gd name="T14" fmla="*/ 31 w 70"/>
              <a:gd name="T15" fmla="*/ 5 h 80"/>
              <a:gd name="T16" fmla="*/ 53 w 70"/>
              <a:gd name="T17" fmla="*/ 19 h 80"/>
              <a:gd name="T18" fmla="*/ 63 w 70"/>
              <a:gd name="T19" fmla="*/ 38 h 80"/>
              <a:gd name="T20" fmla="*/ 56 w 70"/>
              <a:gd name="T21" fmla="*/ 38 h 80"/>
              <a:gd name="T22" fmla="*/ 56 w 70"/>
              <a:gd name="T23" fmla="*/ 38 h 80"/>
              <a:gd name="T24" fmla="*/ 53 w 70"/>
              <a:gd name="T25" fmla="*/ 60 h 80"/>
              <a:gd name="T26" fmla="*/ 32 w 70"/>
              <a:gd name="T27" fmla="*/ 57 h 80"/>
              <a:gd name="T28" fmla="*/ 32 w 70"/>
              <a:gd name="T29" fmla="*/ 76 h 80"/>
              <a:gd name="T30" fmla="*/ 15 w 70"/>
              <a:gd name="T31" fmla="*/ 76 h 80"/>
              <a:gd name="T32" fmla="*/ 15 w 70"/>
              <a:gd name="T33" fmla="*/ 53 h 80"/>
              <a:gd name="T34" fmla="*/ 12 w 70"/>
              <a:gd name="T35" fmla="*/ 48 h 80"/>
              <a:gd name="T36" fmla="*/ 9 w 70"/>
              <a:gd name="T37" fmla="*/ 53 h 80"/>
              <a:gd name="T38" fmla="*/ 10 w 70"/>
              <a:gd name="T39" fmla="*/ 55 h 80"/>
              <a:gd name="T40" fmla="*/ 10 w 70"/>
              <a:gd name="T41" fmla="*/ 80 h 80"/>
              <a:gd name="T42" fmla="*/ 37 w 70"/>
              <a:gd name="T43" fmla="*/ 80 h 80"/>
              <a:gd name="T44" fmla="*/ 37 w 70"/>
              <a:gd name="T45" fmla="*/ 63 h 80"/>
              <a:gd name="T46" fmla="*/ 53 w 70"/>
              <a:gd name="T47" fmla="*/ 65 h 80"/>
              <a:gd name="T48" fmla="*/ 61 w 70"/>
              <a:gd name="T49" fmla="*/ 42 h 80"/>
              <a:gd name="T50" fmla="*/ 65 w 70"/>
              <a:gd name="T51" fmla="*/ 42 h 80"/>
              <a:gd name="T52" fmla="*/ 68 w 70"/>
              <a:gd name="T5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" h="80">
                <a:moveTo>
                  <a:pt x="68" y="37"/>
                </a:moveTo>
                <a:cubicBezTo>
                  <a:pt x="57" y="17"/>
                  <a:pt x="57" y="17"/>
                  <a:pt x="57" y="17"/>
                </a:cubicBezTo>
                <a:cubicBezTo>
                  <a:pt x="52" y="7"/>
                  <a:pt x="42" y="0"/>
                  <a:pt x="31" y="0"/>
                </a:cubicBezTo>
                <a:cubicBezTo>
                  <a:pt x="15" y="0"/>
                  <a:pt x="0" y="12"/>
                  <a:pt x="0" y="30"/>
                </a:cubicBezTo>
                <a:cubicBezTo>
                  <a:pt x="0" y="33"/>
                  <a:pt x="1" y="39"/>
                  <a:pt x="4" y="44"/>
                </a:cubicBezTo>
                <a:cubicBezTo>
                  <a:pt x="5" y="42"/>
                  <a:pt x="6" y="41"/>
                  <a:pt x="7" y="39"/>
                </a:cubicBezTo>
                <a:cubicBezTo>
                  <a:pt x="5" y="35"/>
                  <a:pt x="4" y="32"/>
                  <a:pt x="4" y="30"/>
                </a:cubicBezTo>
                <a:cubicBezTo>
                  <a:pt x="4" y="15"/>
                  <a:pt x="17" y="5"/>
                  <a:pt x="31" y="5"/>
                </a:cubicBezTo>
                <a:cubicBezTo>
                  <a:pt x="41" y="5"/>
                  <a:pt x="49" y="11"/>
                  <a:pt x="53" y="19"/>
                </a:cubicBezTo>
                <a:cubicBezTo>
                  <a:pt x="63" y="38"/>
                  <a:pt x="63" y="38"/>
                  <a:pt x="63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48"/>
                  <a:pt x="56" y="60"/>
                  <a:pt x="53" y="60"/>
                </a:cubicBezTo>
                <a:cubicBezTo>
                  <a:pt x="46" y="60"/>
                  <a:pt x="39" y="59"/>
                  <a:pt x="32" y="57"/>
                </a:cubicBezTo>
                <a:cubicBezTo>
                  <a:pt x="32" y="76"/>
                  <a:pt x="32" y="76"/>
                  <a:pt x="32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54"/>
                  <a:pt x="15" y="53"/>
                </a:cubicBezTo>
                <a:cubicBezTo>
                  <a:pt x="14" y="51"/>
                  <a:pt x="13" y="50"/>
                  <a:pt x="12" y="48"/>
                </a:cubicBezTo>
                <a:cubicBezTo>
                  <a:pt x="11" y="50"/>
                  <a:pt x="10" y="51"/>
                  <a:pt x="9" y="53"/>
                </a:cubicBezTo>
                <a:cubicBezTo>
                  <a:pt x="9" y="54"/>
                  <a:pt x="10" y="54"/>
                  <a:pt x="10" y="55"/>
                </a:cubicBezTo>
                <a:cubicBezTo>
                  <a:pt x="10" y="80"/>
                  <a:pt x="10" y="80"/>
                  <a:pt x="10" y="80"/>
                </a:cubicBezTo>
                <a:cubicBezTo>
                  <a:pt x="37" y="80"/>
                  <a:pt x="37" y="80"/>
                  <a:pt x="37" y="80"/>
                </a:cubicBezTo>
                <a:cubicBezTo>
                  <a:pt x="37" y="63"/>
                  <a:pt x="37" y="63"/>
                  <a:pt x="37" y="63"/>
                </a:cubicBezTo>
                <a:cubicBezTo>
                  <a:pt x="42" y="65"/>
                  <a:pt x="48" y="65"/>
                  <a:pt x="53" y="65"/>
                </a:cubicBezTo>
                <a:cubicBezTo>
                  <a:pt x="60" y="65"/>
                  <a:pt x="61" y="55"/>
                  <a:pt x="61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8" y="42"/>
                  <a:pt x="70" y="39"/>
                  <a:pt x="68" y="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bg1"/>
            </a:solidFill>
            <a:round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Freeform 161"/>
          <p:cNvSpPr/>
          <p:nvPr/>
        </p:nvSpPr>
        <p:spPr bwMode="auto">
          <a:xfrm>
            <a:off x="9190960" y="2277385"/>
            <a:ext cx="188207" cy="215484"/>
          </a:xfrm>
          <a:custGeom>
            <a:avLst/>
            <a:gdLst>
              <a:gd name="T0" fmla="*/ 66 w 70"/>
              <a:gd name="T1" fmla="*/ 15 h 80"/>
              <a:gd name="T2" fmla="*/ 63 w 70"/>
              <a:gd name="T3" fmla="*/ 19 h 80"/>
              <a:gd name="T4" fmla="*/ 65 w 70"/>
              <a:gd name="T5" fmla="*/ 30 h 80"/>
              <a:gd name="T6" fmla="*/ 55 w 70"/>
              <a:gd name="T7" fmla="*/ 53 h 80"/>
              <a:gd name="T8" fmla="*/ 55 w 70"/>
              <a:gd name="T9" fmla="*/ 76 h 80"/>
              <a:gd name="T10" fmla="*/ 38 w 70"/>
              <a:gd name="T11" fmla="*/ 76 h 80"/>
              <a:gd name="T12" fmla="*/ 38 w 70"/>
              <a:gd name="T13" fmla="*/ 57 h 80"/>
              <a:gd name="T14" fmla="*/ 17 w 70"/>
              <a:gd name="T15" fmla="*/ 60 h 80"/>
              <a:gd name="T16" fmla="*/ 14 w 70"/>
              <a:gd name="T17" fmla="*/ 38 h 80"/>
              <a:gd name="T18" fmla="*/ 13 w 70"/>
              <a:gd name="T19" fmla="*/ 38 h 80"/>
              <a:gd name="T20" fmla="*/ 7 w 70"/>
              <a:gd name="T21" fmla="*/ 38 h 80"/>
              <a:gd name="T22" fmla="*/ 17 w 70"/>
              <a:gd name="T23" fmla="*/ 19 h 80"/>
              <a:gd name="T24" fmla="*/ 39 w 70"/>
              <a:gd name="T25" fmla="*/ 5 h 80"/>
              <a:gd name="T26" fmla="*/ 58 w 70"/>
              <a:gd name="T27" fmla="*/ 13 h 80"/>
              <a:gd name="T28" fmla="*/ 61 w 70"/>
              <a:gd name="T29" fmla="*/ 9 h 80"/>
              <a:gd name="T30" fmla="*/ 39 w 70"/>
              <a:gd name="T31" fmla="*/ 0 h 80"/>
              <a:gd name="T32" fmla="*/ 13 w 70"/>
              <a:gd name="T33" fmla="*/ 17 h 80"/>
              <a:gd name="T34" fmla="*/ 2 w 70"/>
              <a:gd name="T35" fmla="*/ 37 h 80"/>
              <a:gd name="T36" fmla="*/ 5 w 70"/>
              <a:gd name="T37" fmla="*/ 42 h 80"/>
              <a:gd name="T38" fmla="*/ 9 w 70"/>
              <a:gd name="T39" fmla="*/ 42 h 80"/>
              <a:gd name="T40" fmla="*/ 17 w 70"/>
              <a:gd name="T41" fmla="*/ 65 h 80"/>
              <a:gd name="T42" fmla="*/ 33 w 70"/>
              <a:gd name="T43" fmla="*/ 63 h 80"/>
              <a:gd name="T44" fmla="*/ 33 w 70"/>
              <a:gd name="T45" fmla="*/ 80 h 80"/>
              <a:gd name="T46" fmla="*/ 60 w 70"/>
              <a:gd name="T47" fmla="*/ 80 h 80"/>
              <a:gd name="T48" fmla="*/ 60 w 70"/>
              <a:gd name="T49" fmla="*/ 55 h 80"/>
              <a:gd name="T50" fmla="*/ 70 w 70"/>
              <a:gd name="T51" fmla="*/ 30 h 80"/>
              <a:gd name="T52" fmla="*/ 66 w 70"/>
              <a:gd name="T53" fmla="*/ 1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" h="80">
                <a:moveTo>
                  <a:pt x="66" y="15"/>
                </a:moveTo>
                <a:cubicBezTo>
                  <a:pt x="65" y="15"/>
                  <a:pt x="63" y="17"/>
                  <a:pt x="63" y="19"/>
                </a:cubicBezTo>
                <a:cubicBezTo>
                  <a:pt x="65" y="22"/>
                  <a:pt x="65" y="26"/>
                  <a:pt x="65" y="30"/>
                </a:cubicBezTo>
                <a:cubicBezTo>
                  <a:pt x="65" y="35"/>
                  <a:pt x="59" y="48"/>
                  <a:pt x="55" y="53"/>
                </a:cubicBezTo>
                <a:cubicBezTo>
                  <a:pt x="55" y="54"/>
                  <a:pt x="55" y="76"/>
                  <a:pt x="55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57"/>
                  <a:pt x="38" y="57"/>
                  <a:pt x="38" y="57"/>
                </a:cubicBezTo>
                <a:cubicBezTo>
                  <a:pt x="31" y="59"/>
                  <a:pt x="24" y="60"/>
                  <a:pt x="17" y="60"/>
                </a:cubicBezTo>
                <a:cubicBezTo>
                  <a:pt x="14" y="60"/>
                  <a:pt x="14" y="48"/>
                  <a:pt x="14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17" y="19"/>
                  <a:pt x="17" y="19"/>
                  <a:pt x="17" y="19"/>
                </a:cubicBezTo>
                <a:cubicBezTo>
                  <a:pt x="21" y="11"/>
                  <a:pt x="29" y="5"/>
                  <a:pt x="39" y="5"/>
                </a:cubicBezTo>
                <a:cubicBezTo>
                  <a:pt x="46" y="5"/>
                  <a:pt x="53" y="8"/>
                  <a:pt x="58" y="13"/>
                </a:cubicBezTo>
                <a:cubicBezTo>
                  <a:pt x="58" y="11"/>
                  <a:pt x="60" y="10"/>
                  <a:pt x="61" y="9"/>
                </a:cubicBezTo>
                <a:cubicBezTo>
                  <a:pt x="55" y="3"/>
                  <a:pt x="47" y="0"/>
                  <a:pt x="39" y="0"/>
                </a:cubicBezTo>
                <a:cubicBezTo>
                  <a:pt x="27" y="0"/>
                  <a:pt x="18" y="7"/>
                  <a:pt x="13" y="17"/>
                </a:cubicBezTo>
                <a:cubicBezTo>
                  <a:pt x="2" y="37"/>
                  <a:pt x="2" y="37"/>
                  <a:pt x="2" y="37"/>
                </a:cubicBezTo>
                <a:cubicBezTo>
                  <a:pt x="0" y="39"/>
                  <a:pt x="2" y="42"/>
                  <a:pt x="5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55"/>
                  <a:pt x="9" y="65"/>
                  <a:pt x="17" y="65"/>
                </a:cubicBezTo>
                <a:cubicBezTo>
                  <a:pt x="22" y="65"/>
                  <a:pt x="28" y="65"/>
                  <a:pt x="33" y="63"/>
                </a:cubicBezTo>
                <a:cubicBezTo>
                  <a:pt x="33" y="80"/>
                  <a:pt x="33" y="80"/>
                  <a:pt x="33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60" y="55"/>
                  <a:pt x="60" y="55"/>
                  <a:pt x="60" y="55"/>
                </a:cubicBezTo>
                <a:cubicBezTo>
                  <a:pt x="64" y="50"/>
                  <a:pt x="70" y="36"/>
                  <a:pt x="70" y="30"/>
                </a:cubicBezTo>
                <a:cubicBezTo>
                  <a:pt x="70" y="25"/>
                  <a:pt x="69" y="19"/>
                  <a:pt x="66" y="15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bg1"/>
            </a:solidFill>
            <a:round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817252" y="3534622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Freeform 6"/>
          <p:cNvSpPr/>
          <p:nvPr/>
        </p:nvSpPr>
        <p:spPr bwMode="auto">
          <a:xfrm>
            <a:off x="6348076" y="3729854"/>
            <a:ext cx="1522024" cy="728280"/>
          </a:xfrm>
          <a:custGeom>
            <a:avLst/>
            <a:gdLst>
              <a:gd name="T0" fmla="*/ 0 w 568"/>
              <a:gd name="T1" fmla="*/ 263 h 271"/>
              <a:gd name="T2" fmla="*/ 0 w 568"/>
              <a:gd name="T3" fmla="*/ 8 h 271"/>
              <a:gd name="T4" fmla="*/ 8 w 568"/>
              <a:gd name="T5" fmla="*/ 0 h 271"/>
              <a:gd name="T6" fmla="*/ 560 w 568"/>
              <a:gd name="T7" fmla="*/ 0 h 271"/>
              <a:gd name="T8" fmla="*/ 568 w 568"/>
              <a:gd name="T9" fmla="*/ 8 h 271"/>
              <a:gd name="T10" fmla="*/ 568 w 568"/>
              <a:gd name="T11" fmla="*/ 263 h 271"/>
              <a:gd name="T12" fmla="*/ 560 w 568"/>
              <a:gd name="T13" fmla="*/ 271 h 271"/>
              <a:gd name="T14" fmla="*/ 8 w 568"/>
              <a:gd name="T15" fmla="*/ 271 h 271"/>
              <a:gd name="T16" fmla="*/ 0 w 568"/>
              <a:gd name="T17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8" h="271">
                <a:moveTo>
                  <a:pt x="0" y="263"/>
                </a:move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4" y="0"/>
                  <a:pt x="568" y="4"/>
                  <a:pt x="568" y="8"/>
                </a:cubicBezTo>
                <a:cubicBezTo>
                  <a:pt x="568" y="263"/>
                  <a:pt x="568" y="263"/>
                  <a:pt x="568" y="263"/>
                </a:cubicBezTo>
                <a:cubicBezTo>
                  <a:pt x="568" y="267"/>
                  <a:pt x="564" y="271"/>
                  <a:pt x="560" y="271"/>
                </a:cubicBezTo>
                <a:cubicBezTo>
                  <a:pt x="8" y="271"/>
                  <a:pt x="8" y="271"/>
                  <a:pt x="8" y="271"/>
                </a:cubicBezTo>
                <a:cubicBezTo>
                  <a:pt x="4" y="271"/>
                  <a:pt x="0" y="267"/>
                  <a:pt x="0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46457" y="3534622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875663" y="3534622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Freeform 6"/>
          <p:cNvSpPr/>
          <p:nvPr/>
        </p:nvSpPr>
        <p:spPr bwMode="auto">
          <a:xfrm>
            <a:off x="5102225" y="4846103"/>
            <a:ext cx="1522024" cy="728280"/>
          </a:xfrm>
          <a:custGeom>
            <a:avLst/>
            <a:gdLst>
              <a:gd name="T0" fmla="*/ 0 w 568"/>
              <a:gd name="T1" fmla="*/ 263 h 271"/>
              <a:gd name="T2" fmla="*/ 0 w 568"/>
              <a:gd name="T3" fmla="*/ 8 h 271"/>
              <a:gd name="T4" fmla="*/ 8 w 568"/>
              <a:gd name="T5" fmla="*/ 0 h 271"/>
              <a:gd name="T6" fmla="*/ 560 w 568"/>
              <a:gd name="T7" fmla="*/ 0 h 271"/>
              <a:gd name="T8" fmla="*/ 568 w 568"/>
              <a:gd name="T9" fmla="*/ 8 h 271"/>
              <a:gd name="T10" fmla="*/ 568 w 568"/>
              <a:gd name="T11" fmla="*/ 263 h 271"/>
              <a:gd name="T12" fmla="*/ 560 w 568"/>
              <a:gd name="T13" fmla="*/ 271 h 271"/>
              <a:gd name="T14" fmla="*/ 8 w 568"/>
              <a:gd name="T15" fmla="*/ 271 h 271"/>
              <a:gd name="T16" fmla="*/ 0 w 568"/>
              <a:gd name="T17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8" h="271">
                <a:moveTo>
                  <a:pt x="0" y="263"/>
                </a:move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4" y="0"/>
                  <a:pt x="568" y="4"/>
                  <a:pt x="568" y="8"/>
                </a:cubicBezTo>
                <a:cubicBezTo>
                  <a:pt x="568" y="263"/>
                  <a:pt x="568" y="263"/>
                  <a:pt x="568" y="263"/>
                </a:cubicBezTo>
                <a:cubicBezTo>
                  <a:pt x="568" y="267"/>
                  <a:pt x="564" y="271"/>
                  <a:pt x="560" y="271"/>
                </a:cubicBezTo>
                <a:cubicBezTo>
                  <a:pt x="8" y="271"/>
                  <a:pt x="8" y="271"/>
                  <a:pt x="8" y="271"/>
                </a:cubicBezTo>
                <a:cubicBezTo>
                  <a:pt x="4" y="271"/>
                  <a:pt x="0" y="267"/>
                  <a:pt x="0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100607" y="4650872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Freeform 6"/>
          <p:cNvSpPr/>
          <p:nvPr/>
        </p:nvSpPr>
        <p:spPr bwMode="auto">
          <a:xfrm>
            <a:off x="7505960" y="4846103"/>
            <a:ext cx="1522024" cy="728280"/>
          </a:xfrm>
          <a:custGeom>
            <a:avLst/>
            <a:gdLst>
              <a:gd name="T0" fmla="*/ 0 w 568"/>
              <a:gd name="T1" fmla="*/ 263 h 271"/>
              <a:gd name="T2" fmla="*/ 0 w 568"/>
              <a:gd name="T3" fmla="*/ 8 h 271"/>
              <a:gd name="T4" fmla="*/ 8 w 568"/>
              <a:gd name="T5" fmla="*/ 0 h 271"/>
              <a:gd name="T6" fmla="*/ 560 w 568"/>
              <a:gd name="T7" fmla="*/ 0 h 271"/>
              <a:gd name="T8" fmla="*/ 568 w 568"/>
              <a:gd name="T9" fmla="*/ 8 h 271"/>
              <a:gd name="T10" fmla="*/ 568 w 568"/>
              <a:gd name="T11" fmla="*/ 263 h 271"/>
              <a:gd name="T12" fmla="*/ 560 w 568"/>
              <a:gd name="T13" fmla="*/ 271 h 271"/>
              <a:gd name="T14" fmla="*/ 8 w 568"/>
              <a:gd name="T15" fmla="*/ 271 h 271"/>
              <a:gd name="T16" fmla="*/ 0 w 568"/>
              <a:gd name="T17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8" h="271">
                <a:moveTo>
                  <a:pt x="0" y="263"/>
                </a:move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4" y="0"/>
                  <a:pt x="568" y="4"/>
                  <a:pt x="568" y="8"/>
                </a:cubicBezTo>
                <a:cubicBezTo>
                  <a:pt x="568" y="263"/>
                  <a:pt x="568" y="263"/>
                  <a:pt x="568" y="263"/>
                </a:cubicBezTo>
                <a:cubicBezTo>
                  <a:pt x="568" y="267"/>
                  <a:pt x="564" y="271"/>
                  <a:pt x="560" y="271"/>
                </a:cubicBezTo>
                <a:cubicBezTo>
                  <a:pt x="8" y="271"/>
                  <a:pt x="8" y="271"/>
                  <a:pt x="8" y="271"/>
                </a:cubicBezTo>
                <a:cubicBezTo>
                  <a:pt x="4" y="271"/>
                  <a:pt x="0" y="267"/>
                  <a:pt x="0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04342" y="4650872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47990" y="4640680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97751" y="4640680"/>
            <a:ext cx="1162070" cy="210421"/>
          </a:xfrm>
          <a:prstGeom prst="rect">
            <a:avLst/>
          </a:prstGeom>
        </p:spPr>
        <p:txBody>
          <a:bodyPr wrap="none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LOREM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IPSUM 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82" name="íŝļiḋe"/>
          <p:cNvSpPr/>
          <p:nvPr/>
        </p:nvSpPr>
        <p:spPr bwMode="auto">
          <a:xfrm>
            <a:off x="4070651" y="3776809"/>
            <a:ext cx="1423166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íŝliḍe"/>
          <p:cNvSpPr txBox="1"/>
          <p:nvPr/>
        </p:nvSpPr>
        <p:spPr bwMode="auto">
          <a:xfrm>
            <a:off x="4070651" y="3376249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íŝļiḋe"/>
          <p:cNvSpPr/>
          <p:nvPr/>
        </p:nvSpPr>
        <p:spPr bwMode="auto">
          <a:xfrm>
            <a:off x="5155717" y="4958332"/>
            <a:ext cx="1423166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íŝliḍe"/>
          <p:cNvSpPr txBox="1"/>
          <p:nvPr/>
        </p:nvSpPr>
        <p:spPr bwMode="auto">
          <a:xfrm>
            <a:off x="5155717" y="4557772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íŝļiḋe"/>
          <p:cNvSpPr/>
          <p:nvPr/>
        </p:nvSpPr>
        <p:spPr bwMode="auto">
          <a:xfrm>
            <a:off x="7474094" y="4958332"/>
            <a:ext cx="1423166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íŝliḍe"/>
          <p:cNvSpPr txBox="1"/>
          <p:nvPr/>
        </p:nvSpPr>
        <p:spPr bwMode="auto">
          <a:xfrm>
            <a:off x="7474094" y="4557772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íŝļiḋe"/>
          <p:cNvSpPr/>
          <p:nvPr/>
        </p:nvSpPr>
        <p:spPr bwMode="auto">
          <a:xfrm>
            <a:off x="6347635" y="3776809"/>
            <a:ext cx="1423166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íŝliḍe"/>
          <p:cNvSpPr txBox="1"/>
          <p:nvPr/>
        </p:nvSpPr>
        <p:spPr bwMode="auto">
          <a:xfrm>
            <a:off x="6347635" y="3376249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íŝļiḋe"/>
          <p:cNvSpPr/>
          <p:nvPr/>
        </p:nvSpPr>
        <p:spPr bwMode="auto">
          <a:xfrm>
            <a:off x="8675263" y="3776809"/>
            <a:ext cx="1423166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íŝliḍe"/>
          <p:cNvSpPr txBox="1"/>
          <p:nvPr/>
        </p:nvSpPr>
        <p:spPr bwMode="auto">
          <a:xfrm>
            <a:off x="8675263" y="3376249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0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096154" y="2050592"/>
            <a:ext cx="1430337" cy="2892425"/>
          </a:xfrm>
          <a:custGeom>
            <a:avLst/>
            <a:gdLst>
              <a:gd name="T0" fmla="*/ 0 w 285"/>
              <a:gd name="T1" fmla="*/ 0 h 575"/>
              <a:gd name="T2" fmla="*/ 0 w 285"/>
              <a:gd name="T3" fmla="*/ 33 h 575"/>
              <a:gd name="T4" fmla="*/ 252 w 285"/>
              <a:gd name="T5" fmla="*/ 288 h 575"/>
              <a:gd name="T6" fmla="*/ 0 w 285"/>
              <a:gd name="T7" fmla="*/ 542 h 575"/>
              <a:gd name="T8" fmla="*/ 0 w 285"/>
              <a:gd name="T9" fmla="*/ 575 h 575"/>
              <a:gd name="T10" fmla="*/ 285 w 285"/>
              <a:gd name="T11" fmla="*/ 288 h 575"/>
              <a:gd name="T12" fmla="*/ 0 w 285"/>
              <a:gd name="T13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575">
                <a:moveTo>
                  <a:pt x="0" y="0"/>
                </a:moveTo>
                <a:cubicBezTo>
                  <a:pt x="0" y="33"/>
                  <a:pt x="0" y="33"/>
                  <a:pt x="0" y="33"/>
                </a:cubicBezTo>
                <a:cubicBezTo>
                  <a:pt x="139" y="35"/>
                  <a:pt x="252" y="148"/>
                  <a:pt x="252" y="288"/>
                </a:cubicBezTo>
                <a:cubicBezTo>
                  <a:pt x="252" y="427"/>
                  <a:pt x="139" y="540"/>
                  <a:pt x="0" y="542"/>
                </a:cubicBezTo>
                <a:cubicBezTo>
                  <a:pt x="0" y="575"/>
                  <a:pt x="0" y="575"/>
                  <a:pt x="0" y="575"/>
                </a:cubicBezTo>
                <a:cubicBezTo>
                  <a:pt x="158" y="574"/>
                  <a:pt x="285" y="445"/>
                  <a:pt x="285" y="288"/>
                </a:cubicBezTo>
                <a:cubicBezTo>
                  <a:pt x="285" y="130"/>
                  <a:pt x="158" y="2"/>
                  <a:pt x="0" y="0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3096154" y="2217279"/>
            <a:ext cx="1263650" cy="2560637"/>
          </a:xfrm>
          <a:custGeom>
            <a:avLst/>
            <a:gdLst>
              <a:gd name="T0" fmla="*/ 0 w 252"/>
              <a:gd name="T1" fmla="*/ 0 h 509"/>
              <a:gd name="T2" fmla="*/ 0 w 252"/>
              <a:gd name="T3" fmla="*/ 33 h 509"/>
              <a:gd name="T4" fmla="*/ 219 w 252"/>
              <a:gd name="T5" fmla="*/ 255 h 509"/>
              <a:gd name="T6" fmla="*/ 0 w 252"/>
              <a:gd name="T7" fmla="*/ 476 h 509"/>
              <a:gd name="T8" fmla="*/ 0 w 252"/>
              <a:gd name="T9" fmla="*/ 509 h 509"/>
              <a:gd name="T10" fmla="*/ 252 w 252"/>
              <a:gd name="T11" fmla="*/ 255 h 509"/>
              <a:gd name="T12" fmla="*/ 0 w 252"/>
              <a:gd name="T13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" h="509">
                <a:moveTo>
                  <a:pt x="0" y="0"/>
                </a:moveTo>
                <a:cubicBezTo>
                  <a:pt x="0" y="33"/>
                  <a:pt x="0" y="33"/>
                  <a:pt x="0" y="33"/>
                </a:cubicBezTo>
                <a:cubicBezTo>
                  <a:pt x="121" y="35"/>
                  <a:pt x="219" y="134"/>
                  <a:pt x="219" y="255"/>
                </a:cubicBezTo>
                <a:cubicBezTo>
                  <a:pt x="219" y="376"/>
                  <a:pt x="121" y="474"/>
                  <a:pt x="0" y="476"/>
                </a:cubicBezTo>
                <a:cubicBezTo>
                  <a:pt x="0" y="509"/>
                  <a:pt x="0" y="509"/>
                  <a:pt x="0" y="509"/>
                </a:cubicBezTo>
                <a:cubicBezTo>
                  <a:pt x="139" y="507"/>
                  <a:pt x="252" y="394"/>
                  <a:pt x="252" y="255"/>
                </a:cubicBezTo>
                <a:cubicBezTo>
                  <a:pt x="252" y="115"/>
                  <a:pt x="139" y="2"/>
                  <a:pt x="0" y="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096154" y="2382379"/>
            <a:ext cx="1098550" cy="2228850"/>
          </a:xfrm>
          <a:custGeom>
            <a:avLst/>
            <a:gdLst>
              <a:gd name="T0" fmla="*/ 0 w 219"/>
              <a:gd name="T1" fmla="*/ 0 h 443"/>
              <a:gd name="T2" fmla="*/ 0 w 219"/>
              <a:gd name="T3" fmla="*/ 33 h 443"/>
              <a:gd name="T4" fmla="*/ 186 w 219"/>
              <a:gd name="T5" fmla="*/ 222 h 443"/>
              <a:gd name="T6" fmla="*/ 0 w 219"/>
              <a:gd name="T7" fmla="*/ 410 h 443"/>
              <a:gd name="T8" fmla="*/ 0 w 219"/>
              <a:gd name="T9" fmla="*/ 443 h 443"/>
              <a:gd name="T10" fmla="*/ 219 w 219"/>
              <a:gd name="T11" fmla="*/ 222 h 443"/>
              <a:gd name="T12" fmla="*/ 0 w 219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" h="443">
                <a:moveTo>
                  <a:pt x="0" y="0"/>
                </a:moveTo>
                <a:cubicBezTo>
                  <a:pt x="0" y="33"/>
                  <a:pt x="0" y="33"/>
                  <a:pt x="0" y="33"/>
                </a:cubicBezTo>
                <a:cubicBezTo>
                  <a:pt x="103" y="35"/>
                  <a:pt x="186" y="119"/>
                  <a:pt x="186" y="222"/>
                </a:cubicBezTo>
                <a:cubicBezTo>
                  <a:pt x="186" y="324"/>
                  <a:pt x="103" y="408"/>
                  <a:pt x="0" y="410"/>
                </a:cubicBezTo>
                <a:cubicBezTo>
                  <a:pt x="0" y="443"/>
                  <a:pt x="0" y="443"/>
                  <a:pt x="0" y="443"/>
                </a:cubicBezTo>
                <a:cubicBezTo>
                  <a:pt x="121" y="441"/>
                  <a:pt x="219" y="343"/>
                  <a:pt x="219" y="222"/>
                </a:cubicBezTo>
                <a:cubicBezTo>
                  <a:pt x="219" y="101"/>
                  <a:pt x="121" y="2"/>
                  <a:pt x="0" y="0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3096154" y="2549067"/>
            <a:ext cx="933450" cy="1895475"/>
          </a:xfrm>
          <a:custGeom>
            <a:avLst/>
            <a:gdLst>
              <a:gd name="T0" fmla="*/ 0 w 186"/>
              <a:gd name="T1" fmla="*/ 0 h 377"/>
              <a:gd name="T2" fmla="*/ 0 w 186"/>
              <a:gd name="T3" fmla="*/ 33 h 377"/>
              <a:gd name="T4" fmla="*/ 152 w 186"/>
              <a:gd name="T5" fmla="*/ 189 h 377"/>
              <a:gd name="T6" fmla="*/ 0 w 186"/>
              <a:gd name="T7" fmla="*/ 344 h 377"/>
              <a:gd name="T8" fmla="*/ 0 w 186"/>
              <a:gd name="T9" fmla="*/ 377 h 377"/>
              <a:gd name="T10" fmla="*/ 186 w 186"/>
              <a:gd name="T11" fmla="*/ 189 h 377"/>
              <a:gd name="T12" fmla="*/ 0 w 186"/>
              <a:gd name="T13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377">
                <a:moveTo>
                  <a:pt x="0" y="0"/>
                </a:moveTo>
                <a:cubicBezTo>
                  <a:pt x="0" y="33"/>
                  <a:pt x="0" y="33"/>
                  <a:pt x="0" y="33"/>
                </a:cubicBezTo>
                <a:cubicBezTo>
                  <a:pt x="85" y="35"/>
                  <a:pt x="152" y="104"/>
                  <a:pt x="152" y="189"/>
                </a:cubicBezTo>
                <a:cubicBezTo>
                  <a:pt x="152" y="273"/>
                  <a:pt x="85" y="342"/>
                  <a:pt x="0" y="344"/>
                </a:cubicBezTo>
                <a:cubicBezTo>
                  <a:pt x="0" y="377"/>
                  <a:pt x="0" y="377"/>
                  <a:pt x="0" y="377"/>
                </a:cubicBezTo>
                <a:cubicBezTo>
                  <a:pt x="103" y="375"/>
                  <a:pt x="186" y="291"/>
                  <a:pt x="186" y="189"/>
                </a:cubicBezTo>
                <a:cubicBezTo>
                  <a:pt x="186" y="86"/>
                  <a:pt x="103" y="2"/>
                  <a:pt x="0" y="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68979" y="4777917"/>
            <a:ext cx="1527175" cy="165100"/>
          </a:xfrm>
          <a:prstGeom prst="rect">
            <a:avLst/>
          </a:pr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15054" y="4611229"/>
            <a:ext cx="1181100" cy="166687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1915054" y="4611229"/>
            <a:ext cx="1181100" cy="166687"/>
          </a:xfrm>
          <a:custGeom>
            <a:avLst/>
            <a:gdLst>
              <a:gd name="T0" fmla="*/ 744 w 744"/>
              <a:gd name="T1" fmla="*/ 0 h 105"/>
              <a:gd name="T2" fmla="*/ 0 w 744"/>
              <a:gd name="T3" fmla="*/ 0 h 105"/>
              <a:gd name="T4" fmla="*/ 0 w 744"/>
              <a:gd name="T5" fmla="*/ 105 h 105"/>
              <a:gd name="T6" fmla="*/ 744 w 744"/>
              <a:gd name="T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05">
                <a:moveTo>
                  <a:pt x="744" y="0"/>
                </a:moveTo>
                <a:lnTo>
                  <a:pt x="0" y="0"/>
                </a:lnTo>
                <a:lnTo>
                  <a:pt x="0" y="105"/>
                </a:lnTo>
                <a:lnTo>
                  <a:pt x="744" y="10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92879" y="4444542"/>
            <a:ext cx="803275" cy="166687"/>
          </a:xfrm>
          <a:prstGeom prst="rect">
            <a:avLst/>
          </a:pr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2292879" y="4444542"/>
            <a:ext cx="803275" cy="166687"/>
          </a:xfrm>
          <a:custGeom>
            <a:avLst/>
            <a:gdLst>
              <a:gd name="T0" fmla="*/ 506 w 506"/>
              <a:gd name="T1" fmla="*/ 0 h 105"/>
              <a:gd name="T2" fmla="*/ 0 w 506"/>
              <a:gd name="T3" fmla="*/ 0 h 105"/>
              <a:gd name="T4" fmla="*/ 0 w 506"/>
              <a:gd name="T5" fmla="*/ 105 h 105"/>
              <a:gd name="T6" fmla="*/ 506 w 506"/>
              <a:gd name="T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105">
                <a:moveTo>
                  <a:pt x="506" y="0"/>
                </a:moveTo>
                <a:lnTo>
                  <a:pt x="0" y="0"/>
                </a:lnTo>
                <a:lnTo>
                  <a:pt x="0" y="105"/>
                </a:lnTo>
                <a:lnTo>
                  <a:pt x="506" y="10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69104" y="4284204"/>
            <a:ext cx="527050" cy="166687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302404" y="2715754"/>
            <a:ext cx="1555750" cy="1563687"/>
          </a:xfrm>
          <a:prstGeom prst="ellipse">
            <a:avLst/>
          </a:prstGeom>
          <a:solidFill>
            <a:srgbClr val="FBE5D7">
              <a:alpha val="5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61"/>
          <p:cNvSpPr/>
          <p:nvPr/>
        </p:nvSpPr>
        <p:spPr bwMode="auto">
          <a:xfrm>
            <a:off x="4215342" y="1960104"/>
            <a:ext cx="2097087" cy="428625"/>
          </a:xfrm>
          <a:custGeom>
            <a:avLst/>
            <a:gdLst>
              <a:gd name="T0" fmla="*/ 376 w 418"/>
              <a:gd name="T1" fmla="*/ 0 h 85"/>
              <a:gd name="T2" fmla="*/ 38 w 418"/>
              <a:gd name="T3" fmla="*/ 0 h 85"/>
              <a:gd name="T4" fmla="*/ 0 w 418"/>
              <a:gd name="T5" fmla="*/ 41 h 85"/>
              <a:gd name="T6" fmla="*/ 38 w 418"/>
              <a:gd name="T7" fmla="*/ 85 h 85"/>
              <a:gd name="T8" fmla="*/ 376 w 418"/>
              <a:gd name="T9" fmla="*/ 85 h 85"/>
              <a:gd name="T10" fmla="*/ 418 w 418"/>
              <a:gd name="T11" fmla="*/ 43 h 85"/>
              <a:gd name="T12" fmla="*/ 418 w 418"/>
              <a:gd name="T13" fmla="*/ 43 h 85"/>
              <a:gd name="T14" fmla="*/ 376 w 418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8" h="85">
                <a:moveTo>
                  <a:pt x="376" y="0"/>
                </a:moveTo>
                <a:cubicBezTo>
                  <a:pt x="38" y="0"/>
                  <a:pt x="38" y="0"/>
                  <a:pt x="38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38" y="85"/>
                  <a:pt x="38" y="85"/>
                  <a:pt x="38" y="85"/>
                </a:cubicBezTo>
                <a:cubicBezTo>
                  <a:pt x="376" y="85"/>
                  <a:pt x="376" y="85"/>
                  <a:pt x="376" y="85"/>
                </a:cubicBezTo>
                <a:cubicBezTo>
                  <a:pt x="399" y="85"/>
                  <a:pt x="418" y="66"/>
                  <a:pt x="418" y="43"/>
                </a:cubicBezTo>
                <a:cubicBezTo>
                  <a:pt x="418" y="43"/>
                  <a:pt x="418" y="43"/>
                  <a:pt x="418" y="43"/>
                </a:cubicBezTo>
                <a:cubicBezTo>
                  <a:pt x="418" y="19"/>
                  <a:pt x="399" y="0"/>
                  <a:pt x="376" y="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507442" y="2074404"/>
            <a:ext cx="15212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TITLE GOES HERE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63"/>
          <p:cNvSpPr/>
          <p:nvPr/>
        </p:nvSpPr>
        <p:spPr bwMode="auto">
          <a:xfrm>
            <a:off x="4712229" y="2911017"/>
            <a:ext cx="2097087" cy="427037"/>
          </a:xfrm>
          <a:custGeom>
            <a:avLst/>
            <a:gdLst>
              <a:gd name="T0" fmla="*/ 375 w 418"/>
              <a:gd name="T1" fmla="*/ 0 h 85"/>
              <a:gd name="T2" fmla="*/ 38 w 418"/>
              <a:gd name="T3" fmla="*/ 0 h 85"/>
              <a:gd name="T4" fmla="*/ 0 w 418"/>
              <a:gd name="T5" fmla="*/ 41 h 85"/>
              <a:gd name="T6" fmla="*/ 38 w 418"/>
              <a:gd name="T7" fmla="*/ 85 h 85"/>
              <a:gd name="T8" fmla="*/ 375 w 418"/>
              <a:gd name="T9" fmla="*/ 85 h 85"/>
              <a:gd name="T10" fmla="*/ 418 w 418"/>
              <a:gd name="T11" fmla="*/ 42 h 85"/>
              <a:gd name="T12" fmla="*/ 418 w 418"/>
              <a:gd name="T13" fmla="*/ 42 h 85"/>
              <a:gd name="T14" fmla="*/ 375 w 418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8" h="85">
                <a:moveTo>
                  <a:pt x="375" y="0"/>
                </a:moveTo>
                <a:cubicBezTo>
                  <a:pt x="38" y="0"/>
                  <a:pt x="38" y="0"/>
                  <a:pt x="38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38" y="85"/>
                  <a:pt x="38" y="85"/>
                  <a:pt x="38" y="85"/>
                </a:cubicBezTo>
                <a:cubicBezTo>
                  <a:pt x="375" y="85"/>
                  <a:pt x="375" y="85"/>
                  <a:pt x="375" y="85"/>
                </a:cubicBezTo>
                <a:cubicBezTo>
                  <a:pt x="399" y="85"/>
                  <a:pt x="418" y="66"/>
                  <a:pt x="418" y="42"/>
                </a:cubicBezTo>
                <a:cubicBezTo>
                  <a:pt x="418" y="42"/>
                  <a:pt x="418" y="42"/>
                  <a:pt x="418" y="42"/>
                </a:cubicBezTo>
                <a:cubicBezTo>
                  <a:pt x="418" y="19"/>
                  <a:pt x="399" y="0"/>
                  <a:pt x="375" y="0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4986867" y="3034842"/>
            <a:ext cx="15212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TITLE GOES HERE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 bwMode="auto">
          <a:xfrm>
            <a:off x="4712229" y="3792079"/>
            <a:ext cx="2097087" cy="427037"/>
          </a:xfrm>
          <a:custGeom>
            <a:avLst/>
            <a:gdLst>
              <a:gd name="T0" fmla="*/ 375 w 418"/>
              <a:gd name="T1" fmla="*/ 0 h 85"/>
              <a:gd name="T2" fmla="*/ 38 w 418"/>
              <a:gd name="T3" fmla="*/ 0 h 85"/>
              <a:gd name="T4" fmla="*/ 0 w 418"/>
              <a:gd name="T5" fmla="*/ 41 h 85"/>
              <a:gd name="T6" fmla="*/ 38 w 418"/>
              <a:gd name="T7" fmla="*/ 85 h 85"/>
              <a:gd name="T8" fmla="*/ 375 w 418"/>
              <a:gd name="T9" fmla="*/ 85 h 85"/>
              <a:gd name="T10" fmla="*/ 418 w 418"/>
              <a:gd name="T11" fmla="*/ 43 h 85"/>
              <a:gd name="T12" fmla="*/ 418 w 418"/>
              <a:gd name="T13" fmla="*/ 43 h 85"/>
              <a:gd name="T14" fmla="*/ 375 w 418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8" h="85">
                <a:moveTo>
                  <a:pt x="375" y="0"/>
                </a:moveTo>
                <a:cubicBezTo>
                  <a:pt x="38" y="0"/>
                  <a:pt x="38" y="0"/>
                  <a:pt x="38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38" y="85"/>
                  <a:pt x="38" y="85"/>
                  <a:pt x="38" y="85"/>
                </a:cubicBezTo>
                <a:cubicBezTo>
                  <a:pt x="375" y="85"/>
                  <a:pt x="375" y="85"/>
                  <a:pt x="375" y="85"/>
                </a:cubicBezTo>
                <a:cubicBezTo>
                  <a:pt x="399" y="85"/>
                  <a:pt x="418" y="66"/>
                  <a:pt x="418" y="43"/>
                </a:cubicBezTo>
                <a:cubicBezTo>
                  <a:pt x="418" y="43"/>
                  <a:pt x="418" y="43"/>
                  <a:pt x="418" y="43"/>
                </a:cubicBezTo>
                <a:cubicBezTo>
                  <a:pt x="418" y="19"/>
                  <a:pt x="399" y="0"/>
                  <a:pt x="375" y="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4966229" y="3911142"/>
            <a:ext cx="15212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TITLE GOES HERE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70"/>
          <p:cNvSpPr/>
          <p:nvPr/>
        </p:nvSpPr>
        <p:spPr bwMode="auto">
          <a:xfrm>
            <a:off x="4215342" y="4550904"/>
            <a:ext cx="2097087" cy="427037"/>
          </a:xfrm>
          <a:custGeom>
            <a:avLst/>
            <a:gdLst>
              <a:gd name="T0" fmla="*/ 376 w 418"/>
              <a:gd name="T1" fmla="*/ 0 h 85"/>
              <a:gd name="T2" fmla="*/ 38 w 418"/>
              <a:gd name="T3" fmla="*/ 0 h 85"/>
              <a:gd name="T4" fmla="*/ 0 w 418"/>
              <a:gd name="T5" fmla="*/ 41 h 85"/>
              <a:gd name="T6" fmla="*/ 38 w 418"/>
              <a:gd name="T7" fmla="*/ 85 h 85"/>
              <a:gd name="T8" fmla="*/ 376 w 418"/>
              <a:gd name="T9" fmla="*/ 85 h 85"/>
              <a:gd name="T10" fmla="*/ 418 w 418"/>
              <a:gd name="T11" fmla="*/ 43 h 85"/>
              <a:gd name="T12" fmla="*/ 418 w 418"/>
              <a:gd name="T13" fmla="*/ 43 h 85"/>
              <a:gd name="T14" fmla="*/ 376 w 418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8" h="85">
                <a:moveTo>
                  <a:pt x="376" y="0"/>
                </a:moveTo>
                <a:cubicBezTo>
                  <a:pt x="38" y="0"/>
                  <a:pt x="38" y="0"/>
                  <a:pt x="38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38" y="85"/>
                  <a:pt x="38" y="85"/>
                  <a:pt x="38" y="85"/>
                </a:cubicBezTo>
                <a:cubicBezTo>
                  <a:pt x="376" y="85"/>
                  <a:pt x="376" y="85"/>
                  <a:pt x="376" y="85"/>
                </a:cubicBezTo>
                <a:cubicBezTo>
                  <a:pt x="399" y="85"/>
                  <a:pt x="418" y="66"/>
                  <a:pt x="418" y="43"/>
                </a:cubicBezTo>
                <a:cubicBezTo>
                  <a:pt x="418" y="43"/>
                  <a:pt x="418" y="43"/>
                  <a:pt x="418" y="43"/>
                </a:cubicBezTo>
                <a:cubicBezTo>
                  <a:pt x="418" y="19"/>
                  <a:pt x="399" y="0"/>
                  <a:pt x="376" y="0"/>
                </a:cubicBezTo>
                <a:close/>
              </a:path>
            </a:pathLst>
          </a:custGeom>
          <a:solidFill>
            <a:srgbClr val="F8D2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4493154" y="4679492"/>
            <a:ext cx="15212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TITLE GOES HERE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41" name="íŝļiḋe"/>
          <p:cNvSpPr/>
          <p:nvPr/>
        </p:nvSpPr>
        <p:spPr bwMode="auto">
          <a:xfrm>
            <a:off x="6565928" y="2017704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íŝliḍe"/>
          <p:cNvSpPr txBox="1"/>
          <p:nvPr/>
        </p:nvSpPr>
        <p:spPr bwMode="auto">
          <a:xfrm>
            <a:off x="6568533" y="1655244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íŝļiḋe"/>
          <p:cNvSpPr/>
          <p:nvPr/>
        </p:nvSpPr>
        <p:spPr bwMode="auto">
          <a:xfrm>
            <a:off x="7060210" y="3009615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íŝliḍe"/>
          <p:cNvSpPr txBox="1"/>
          <p:nvPr/>
        </p:nvSpPr>
        <p:spPr bwMode="auto">
          <a:xfrm>
            <a:off x="7062815" y="2647155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íŝļiḋe"/>
          <p:cNvSpPr/>
          <p:nvPr/>
        </p:nvSpPr>
        <p:spPr bwMode="auto">
          <a:xfrm>
            <a:off x="7070506" y="3868309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íŝliḍe"/>
          <p:cNvSpPr txBox="1"/>
          <p:nvPr/>
        </p:nvSpPr>
        <p:spPr bwMode="auto">
          <a:xfrm>
            <a:off x="7073111" y="3505849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íŝļiḋe"/>
          <p:cNvSpPr/>
          <p:nvPr/>
        </p:nvSpPr>
        <p:spPr bwMode="auto">
          <a:xfrm>
            <a:off x="6565928" y="4647658"/>
            <a:ext cx="3261278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íŝliḍe"/>
          <p:cNvSpPr txBox="1"/>
          <p:nvPr/>
        </p:nvSpPr>
        <p:spPr bwMode="auto">
          <a:xfrm>
            <a:off x="6568533" y="4285198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íŝliḍe"/>
          <p:cNvSpPr txBox="1"/>
          <p:nvPr/>
        </p:nvSpPr>
        <p:spPr bwMode="auto">
          <a:xfrm>
            <a:off x="2539710" y="3172464"/>
            <a:ext cx="207965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>
            <a:stCxn id="17" idx="2"/>
          </p:cNvCxnSpPr>
          <p:nvPr/>
        </p:nvCxnSpPr>
        <p:spPr>
          <a:xfrm flipH="1">
            <a:off x="3654954" y="2166853"/>
            <a:ext cx="560388" cy="589382"/>
          </a:xfrm>
          <a:prstGeom prst="line">
            <a:avLst/>
          </a:prstGeom>
          <a:ln>
            <a:solidFill>
              <a:srgbClr val="8FAA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9" idx="2"/>
          </p:cNvCxnSpPr>
          <p:nvPr/>
        </p:nvCxnSpPr>
        <p:spPr>
          <a:xfrm flipH="1">
            <a:off x="4109048" y="3117000"/>
            <a:ext cx="603181" cy="258712"/>
          </a:xfrm>
          <a:prstGeom prst="line">
            <a:avLst/>
          </a:prstGeom>
          <a:ln w="6350">
            <a:solidFill>
              <a:srgbClr val="F8D2B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2"/>
          </p:cNvCxnSpPr>
          <p:nvPr/>
        </p:nvCxnSpPr>
        <p:spPr>
          <a:xfrm flipH="1" flipV="1">
            <a:off x="4194704" y="3868309"/>
            <a:ext cx="517525" cy="129753"/>
          </a:xfrm>
          <a:prstGeom prst="line">
            <a:avLst/>
          </a:prstGeom>
          <a:ln>
            <a:solidFill>
              <a:srgbClr val="8FAA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6" idx="2"/>
          </p:cNvCxnSpPr>
          <p:nvPr/>
        </p:nvCxnSpPr>
        <p:spPr>
          <a:xfrm flipH="1" flipV="1">
            <a:off x="4042847" y="4550903"/>
            <a:ext cx="172495" cy="205984"/>
          </a:xfrm>
          <a:prstGeom prst="line">
            <a:avLst/>
          </a:prstGeom>
          <a:ln w="6350">
            <a:solidFill>
              <a:srgbClr val="F8D2B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í$ļiḓè"/>
          <p:cNvSpPr/>
          <p:nvPr/>
        </p:nvSpPr>
        <p:spPr bwMode="auto">
          <a:xfrm rot="10800000" flipV="1">
            <a:off x="1914647" y="2443692"/>
            <a:ext cx="1508669" cy="1434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  <a:effectLst/>
        </p:spPr>
        <p:txBody>
          <a:bodyPr wrap="none" lIns="134289" tIns="67145" rIns="134289" bIns="6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25" name="圆角矩形 24"/>
          <p:cNvSpPr/>
          <p:nvPr/>
        </p:nvSpPr>
        <p:spPr>
          <a:xfrm rot="2700000">
            <a:off x="2319454" y="1661532"/>
            <a:ext cx="669073" cy="669073"/>
          </a:xfrm>
          <a:prstGeom prst="roundRect">
            <a:avLst>
              <a:gd name="adj" fmla="val 27273"/>
            </a:avLst>
          </a:pr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06465" y="1738593"/>
            <a:ext cx="371250" cy="438750"/>
          </a:xfrm>
          <a:prstGeom prst="rect">
            <a:avLst/>
          </a:prstGeom>
        </p:spPr>
      </p:pic>
      <p:sp>
        <p:nvSpPr>
          <p:cNvPr id="27" name="í$ļiḓè"/>
          <p:cNvSpPr/>
          <p:nvPr/>
        </p:nvSpPr>
        <p:spPr bwMode="auto">
          <a:xfrm rot="10800000" flipV="1">
            <a:off x="8649984" y="3781839"/>
            <a:ext cx="1508669" cy="1434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  <a:effectLst/>
        </p:spPr>
        <p:txBody>
          <a:bodyPr wrap="none" lIns="134289" tIns="67145" rIns="134289" bIns="6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092891" y="2961579"/>
            <a:ext cx="669073" cy="669073"/>
          </a:xfrm>
          <a:prstGeom prst="roundRect">
            <a:avLst>
              <a:gd name="adj" fmla="val 27273"/>
            </a:avLst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í$ļiḓè"/>
          <p:cNvSpPr/>
          <p:nvPr/>
        </p:nvSpPr>
        <p:spPr bwMode="auto">
          <a:xfrm rot="10800000" flipV="1">
            <a:off x="1914648" y="5256015"/>
            <a:ext cx="1508669" cy="1434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  <a:effectLst/>
        </p:spPr>
        <p:txBody>
          <a:bodyPr wrap="none" lIns="134289" tIns="67145" rIns="134289" bIns="6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 rot="2700000">
            <a:off x="2357555" y="4435755"/>
            <a:ext cx="669073" cy="669073"/>
          </a:xfrm>
          <a:prstGeom prst="roundRect">
            <a:avLst>
              <a:gd name="adj" fmla="val 27273"/>
            </a:avLst>
          </a:pr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40000"/>
          </a:blip>
          <a:stretch>
            <a:fillRect/>
          </a:stretch>
        </p:blipFill>
        <p:spPr>
          <a:xfrm>
            <a:off x="2468365" y="4550917"/>
            <a:ext cx="445636" cy="43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200070" y="3124665"/>
            <a:ext cx="454715" cy="342900"/>
          </a:xfrm>
          <a:prstGeom prst="rect">
            <a:avLst/>
          </a:prstGeom>
        </p:spPr>
      </p:pic>
      <p:sp>
        <p:nvSpPr>
          <p:cNvPr id="35" name="íŝļiḋe"/>
          <p:cNvSpPr/>
          <p:nvPr/>
        </p:nvSpPr>
        <p:spPr bwMode="auto">
          <a:xfrm>
            <a:off x="3639089" y="2318900"/>
            <a:ext cx="4862787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íŝliḍe"/>
          <p:cNvSpPr txBox="1"/>
          <p:nvPr/>
        </p:nvSpPr>
        <p:spPr bwMode="auto">
          <a:xfrm>
            <a:off x="3641695" y="1870715"/>
            <a:ext cx="106365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íŝļiḋe"/>
          <p:cNvSpPr/>
          <p:nvPr/>
        </p:nvSpPr>
        <p:spPr bwMode="auto">
          <a:xfrm>
            <a:off x="3557950" y="3600725"/>
            <a:ext cx="4801127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íŝliḍe"/>
          <p:cNvSpPr txBox="1"/>
          <p:nvPr/>
        </p:nvSpPr>
        <p:spPr bwMode="auto">
          <a:xfrm>
            <a:off x="7108735" y="3103342"/>
            <a:ext cx="110746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íŝļiḋe"/>
          <p:cNvSpPr/>
          <p:nvPr/>
        </p:nvSpPr>
        <p:spPr bwMode="auto">
          <a:xfrm>
            <a:off x="3639091" y="5098638"/>
            <a:ext cx="4862785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或者复制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您的文本后，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选择只保留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íŝliḍe"/>
          <p:cNvSpPr txBox="1"/>
          <p:nvPr/>
        </p:nvSpPr>
        <p:spPr bwMode="auto">
          <a:xfrm>
            <a:off x="3641697" y="4640928"/>
            <a:ext cx="301061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8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550" y="3238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56840" y="-386931"/>
            <a:ext cx="11788250" cy="7244932"/>
            <a:chOff x="3470672" y="2095191"/>
            <a:chExt cx="4120430" cy="2532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521899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269487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021837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781477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6613697" y="210911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6150254" y="2104355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CB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ACD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7F8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7754" y="3675268"/>
            <a:ext cx="2021486" cy="307636"/>
            <a:chOff x="4808362" y="4762325"/>
            <a:chExt cx="1509874" cy="229810"/>
          </a:xfrm>
        </p:grpSpPr>
        <p:sp>
          <p:nvSpPr>
            <p:cNvPr id="35" name="student-graduation-cap-shape_52041"/>
            <p:cNvSpPr>
              <a:spLocks noChangeAspect="1"/>
            </p:cNvSpPr>
            <p:nvPr/>
          </p:nvSpPr>
          <p:spPr bwMode="auto">
            <a:xfrm>
              <a:off x="4808362" y="4796222"/>
              <a:ext cx="114501" cy="137921"/>
            </a:xfrm>
            <a:custGeom>
              <a:avLst/>
              <a:gdLst>
                <a:gd name="connsiteX0" fmla="*/ 56671 w 279400"/>
                <a:gd name="connsiteY0" fmla="*/ 192087 h 336550"/>
                <a:gd name="connsiteX1" fmla="*/ 224047 w 279400"/>
                <a:gd name="connsiteY1" fmla="*/ 192087 h 336550"/>
                <a:gd name="connsiteX2" fmla="*/ 279400 w 279400"/>
                <a:gd name="connsiteY2" fmla="*/ 247752 h 336550"/>
                <a:gd name="connsiteX3" fmla="*/ 279400 w 279400"/>
                <a:gd name="connsiteY3" fmla="*/ 336550 h 336550"/>
                <a:gd name="connsiteX4" fmla="*/ 176602 w 279400"/>
                <a:gd name="connsiteY4" fmla="*/ 336550 h 336550"/>
                <a:gd name="connsiteX5" fmla="*/ 158151 w 279400"/>
                <a:gd name="connsiteY5" fmla="*/ 245101 h 336550"/>
                <a:gd name="connsiteX6" fmla="*/ 151562 w 279400"/>
                <a:gd name="connsiteY6" fmla="*/ 239800 h 336550"/>
                <a:gd name="connsiteX7" fmla="*/ 167377 w 279400"/>
                <a:gd name="connsiteY7" fmla="*/ 213293 h 336550"/>
                <a:gd name="connsiteX8" fmla="*/ 167377 w 279400"/>
                <a:gd name="connsiteY8" fmla="*/ 209317 h 336550"/>
                <a:gd name="connsiteX9" fmla="*/ 163423 w 279400"/>
                <a:gd name="connsiteY9" fmla="*/ 207991 h 336550"/>
                <a:gd name="connsiteX10" fmla="*/ 121249 w 279400"/>
                <a:gd name="connsiteY10" fmla="*/ 207991 h 336550"/>
                <a:gd name="connsiteX11" fmla="*/ 118613 w 279400"/>
                <a:gd name="connsiteY11" fmla="*/ 209317 h 336550"/>
                <a:gd name="connsiteX12" fmla="*/ 118613 w 279400"/>
                <a:gd name="connsiteY12" fmla="*/ 213293 h 336550"/>
                <a:gd name="connsiteX13" fmla="*/ 134429 w 279400"/>
                <a:gd name="connsiteY13" fmla="*/ 239800 h 336550"/>
                <a:gd name="connsiteX14" fmla="*/ 126521 w 279400"/>
                <a:gd name="connsiteY14" fmla="*/ 245101 h 336550"/>
                <a:gd name="connsiteX15" fmla="*/ 110706 w 279400"/>
                <a:gd name="connsiteY15" fmla="*/ 336550 h 336550"/>
                <a:gd name="connsiteX16" fmla="*/ 0 w 279400"/>
                <a:gd name="connsiteY16" fmla="*/ 336550 h 336550"/>
                <a:gd name="connsiteX17" fmla="*/ 0 w 279400"/>
                <a:gd name="connsiteY17" fmla="*/ 247752 h 336550"/>
                <a:gd name="connsiteX18" fmla="*/ 56671 w 279400"/>
                <a:gd name="connsiteY18" fmla="*/ 192087 h 336550"/>
                <a:gd name="connsiteX19" fmla="*/ 138907 w 279400"/>
                <a:gd name="connsiteY19" fmla="*/ 0 h 336550"/>
                <a:gd name="connsiteX20" fmla="*/ 219076 w 279400"/>
                <a:gd name="connsiteY20" fmla="*/ 80169 h 336550"/>
                <a:gd name="connsiteX21" fmla="*/ 138907 w 279400"/>
                <a:gd name="connsiteY21" fmla="*/ 160338 h 336550"/>
                <a:gd name="connsiteX22" fmla="*/ 58738 w 279400"/>
                <a:gd name="connsiteY22" fmla="*/ 80169 h 336550"/>
                <a:gd name="connsiteX23" fmla="*/ 138907 w 279400"/>
                <a:gd name="connsiteY2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9400" h="336550">
                  <a:moveTo>
                    <a:pt x="56671" y="192087"/>
                  </a:moveTo>
                  <a:cubicBezTo>
                    <a:pt x="56671" y="192087"/>
                    <a:pt x="56671" y="192087"/>
                    <a:pt x="224047" y="192087"/>
                  </a:cubicBezTo>
                  <a:cubicBezTo>
                    <a:pt x="254360" y="192087"/>
                    <a:pt x="279400" y="217269"/>
                    <a:pt x="279400" y="247752"/>
                  </a:cubicBezTo>
                  <a:cubicBezTo>
                    <a:pt x="279400" y="247752"/>
                    <a:pt x="279400" y="247752"/>
                    <a:pt x="279400" y="336550"/>
                  </a:cubicBezTo>
                  <a:cubicBezTo>
                    <a:pt x="279400" y="336550"/>
                    <a:pt x="279400" y="336550"/>
                    <a:pt x="176602" y="336550"/>
                  </a:cubicBezTo>
                  <a:cubicBezTo>
                    <a:pt x="176602" y="336550"/>
                    <a:pt x="176602" y="336550"/>
                    <a:pt x="158151" y="245101"/>
                  </a:cubicBezTo>
                  <a:cubicBezTo>
                    <a:pt x="158151" y="242450"/>
                    <a:pt x="154197" y="239800"/>
                    <a:pt x="151562" y="239800"/>
                  </a:cubicBezTo>
                  <a:cubicBezTo>
                    <a:pt x="151562" y="239800"/>
                    <a:pt x="151562" y="239800"/>
                    <a:pt x="167377" y="213293"/>
                  </a:cubicBezTo>
                  <a:cubicBezTo>
                    <a:pt x="167377" y="211967"/>
                    <a:pt x="167377" y="210642"/>
                    <a:pt x="167377" y="209317"/>
                  </a:cubicBezTo>
                  <a:cubicBezTo>
                    <a:pt x="166059" y="207991"/>
                    <a:pt x="164741" y="207991"/>
                    <a:pt x="163423" y="207991"/>
                  </a:cubicBezTo>
                  <a:cubicBezTo>
                    <a:pt x="163423" y="207991"/>
                    <a:pt x="163423" y="207991"/>
                    <a:pt x="121249" y="207991"/>
                  </a:cubicBezTo>
                  <a:cubicBezTo>
                    <a:pt x="119931" y="207991"/>
                    <a:pt x="118613" y="207991"/>
                    <a:pt x="118613" y="209317"/>
                  </a:cubicBezTo>
                  <a:cubicBezTo>
                    <a:pt x="117296" y="210642"/>
                    <a:pt x="117296" y="211967"/>
                    <a:pt x="118613" y="213293"/>
                  </a:cubicBezTo>
                  <a:cubicBezTo>
                    <a:pt x="118613" y="213293"/>
                    <a:pt x="118613" y="213293"/>
                    <a:pt x="134429" y="239800"/>
                  </a:cubicBezTo>
                  <a:cubicBezTo>
                    <a:pt x="130475" y="239800"/>
                    <a:pt x="127839" y="242450"/>
                    <a:pt x="126521" y="245101"/>
                  </a:cubicBezTo>
                  <a:cubicBezTo>
                    <a:pt x="126521" y="245101"/>
                    <a:pt x="126521" y="245101"/>
                    <a:pt x="110706" y="336550"/>
                  </a:cubicBezTo>
                  <a:cubicBezTo>
                    <a:pt x="110706" y="336550"/>
                    <a:pt x="110706" y="336550"/>
                    <a:pt x="0" y="336550"/>
                  </a:cubicBezTo>
                  <a:cubicBezTo>
                    <a:pt x="0" y="336550"/>
                    <a:pt x="0" y="336550"/>
                    <a:pt x="0" y="247752"/>
                  </a:cubicBezTo>
                  <a:cubicBezTo>
                    <a:pt x="0" y="217269"/>
                    <a:pt x="25040" y="192087"/>
                    <a:pt x="56671" y="192087"/>
                  </a:cubicBezTo>
                  <a:close/>
                  <a:moveTo>
                    <a:pt x="138907" y="0"/>
                  </a:moveTo>
                  <a:cubicBezTo>
                    <a:pt x="183183" y="0"/>
                    <a:pt x="219076" y="35893"/>
                    <a:pt x="219076" y="80169"/>
                  </a:cubicBezTo>
                  <a:cubicBezTo>
                    <a:pt x="219076" y="124445"/>
                    <a:pt x="183183" y="160338"/>
                    <a:pt x="138907" y="160338"/>
                  </a:cubicBezTo>
                  <a:cubicBezTo>
                    <a:pt x="94631" y="160338"/>
                    <a:pt x="58738" y="124445"/>
                    <a:pt x="58738" y="80169"/>
                  </a:cubicBezTo>
                  <a:cubicBezTo>
                    <a:pt x="58738" y="35893"/>
                    <a:pt x="94631" y="0"/>
                    <a:pt x="138907" y="0"/>
                  </a:cubicBez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22"/>
            <p:cNvSpPr txBox="1"/>
            <p:nvPr/>
          </p:nvSpPr>
          <p:spPr>
            <a:xfrm>
              <a:off x="4925563" y="4762325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FAAD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91108" y="3675190"/>
            <a:ext cx="2498834" cy="307793"/>
            <a:chOff x="6545631" y="4756945"/>
            <a:chExt cx="1866344" cy="229810"/>
          </a:xfrm>
          <a:effectLst/>
        </p:grpSpPr>
        <p:sp>
          <p:nvSpPr>
            <p:cNvPr id="38" name="student-graduation-cap-shape_52041"/>
            <p:cNvSpPr>
              <a:spLocks noChangeAspect="1"/>
            </p:cNvSpPr>
            <p:nvPr/>
          </p:nvSpPr>
          <p:spPr bwMode="auto">
            <a:xfrm>
              <a:off x="6545631" y="4803610"/>
              <a:ext cx="133369" cy="137922"/>
            </a:xfrm>
            <a:custGeom>
              <a:avLst/>
              <a:gdLst>
                <a:gd name="connsiteX0" fmla="*/ 233363 w 325438"/>
                <a:gd name="connsiteY0" fmla="*/ 249238 h 336550"/>
                <a:gd name="connsiteX1" fmla="*/ 279401 w 325438"/>
                <a:gd name="connsiteY1" fmla="*/ 249238 h 336550"/>
                <a:gd name="connsiteX2" fmla="*/ 279401 w 325438"/>
                <a:gd name="connsiteY2" fmla="*/ 290513 h 336550"/>
                <a:gd name="connsiteX3" fmla="*/ 233363 w 325438"/>
                <a:gd name="connsiteY3" fmla="*/ 290513 h 336550"/>
                <a:gd name="connsiteX4" fmla="*/ 171450 w 325438"/>
                <a:gd name="connsiteY4" fmla="*/ 249238 h 336550"/>
                <a:gd name="connsiteX5" fmla="*/ 217488 w 325438"/>
                <a:gd name="connsiteY5" fmla="*/ 249238 h 336550"/>
                <a:gd name="connsiteX6" fmla="*/ 217488 w 325438"/>
                <a:gd name="connsiteY6" fmla="*/ 290513 h 336550"/>
                <a:gd name="connsiteX7" fmla="*/ 171450 w 325438"/>
                <a:gd name="connsiteY7" fmla="*/ 290513 h 336550"/>
                <a:gd name="connsiteX8" fmla="*/ 107950 w 325438"/>
                <a:gd name="connsiteY8" fmla="*/ 249238 h 336550"/>
                <a:gd name="connsiteX9" fmla="*/ 155575 w 325438"/>
                <a:gd name="connsiteY9" fmla="*/ 249238 h 336550"/>
                <a:gd name="connsiteX10" fmla="*/ 155575 w 325438"/>
                <a:gd name="connsiteY10" fmla="*/ 290513 h 336550"/>
                <a:gd name="connsiteX11" fmla="*/ 107950 w 325438"/>
                <a:gd name="connsiteY11" fmla="*/ 290513 h 336550"/>
                <a:gd name="connsiteX12" fmla="*/ 46038 w 325438"/>
                <a:gd name="connsiteY12" fmla="*/ 249238 h 336550"/>
                <a:gd name="connsiteX13" fmla="*/ 93663 w 325438"/>
                <a:gd name="connsiteY13" fmla="*/ 249238 h 336550"/>
                <a:gd name="connsiteX14" fmla="*/ 93663 w 325438"/>
                <a:gd name="connsiteY14" fmla="*/ 290513 h 336550"/>
                <a:gd name="connsiteX15" fmla="*/ 46038 w 325438"/>
                <a:gd name="connsiteY15" fmla="*/ 290513 h 336550"/>
                <a:gd name="connsiteX16" fmla="*/ 233363 w 325438"/>
                <a:gd name="connsiteY16" fmla="*/ 195263 h 336550"/>
                <a:gd name="connsiteX17" fmla="*/ 279401 w 325438"/>
                <a:gd name="connsiteY17" fmla="*/ 195263 h 336550"/>
                <a:gd name="connsiteX18" fmla="*/ 279401 w 325438"/>
                <a:gd name="connsiteY18" fmla="*/ 234951 h 336550"/>
                <a:gd name="connsiteX19" fmla="*/ 233363 w 325438"/>
                <a:gd name="connsiteY19" fmla="*/ 234951 h 336550"/>
                <a:gd name="connsiteX20" fmla="*/ 171450 w 325438"/>
                <a:gd name="connsiteY20" fmla="*/ 195263 h 336550"/>
                <a:gd name="connsiteX21" fmla="*/ 217488 w 325438"/>
                <a:gd name="connsiteY21" fmla="*/ 195263 h 336550"/>
                <a:gd name="connsiteX22" fmla="*/ 217488 w 325438"/>
                <a:gd name="connsiteY22" fmla="*/ 234951 h 336550"/>
                <a:gd name="connsiteX23" fmla="*/ 171450 w 325438"/>
                <a:gd name="connsiteY23" fmla="*/ 234951 h 336550"/>
                <a:gd name="connsiteX24" fmla="*/ 107950 w 325438"/>
                <a:gd name="connsiteY24" fmla="*/ 195263 h 336550"/>
                <a:gd name="connsiteX25" fmla="*/ 155575 w 325438"/>
                <a:gd name="connsiteY25" fmla="*/ 195263 h 336550"/>
                <a:gd name="connsiteX26" fmla="*/ 155575 w 325438"/>
                <a:gd name="connsiteY26" fmla="*/ 234951 h 336550"/>
                <a:gd name="connsiteX27" fmla="*/ 107950 w 325438"/>
                <a:gd name="connsiteY27" fmla="*/ 234951 h 336550"/>
                <a:gd name="connsiteX28" fmla="*/ 46038 w 325438"/>
                <a:gd name="connsiteY28" fmla="*/ 195263 h 336550"/>
                <a:gd name="connsiteX29" fmla="*/ 93663 w 325438"/>
                <a:gd name="connsiteY29" fmla="*/ 195263 h 336550"/>
                <a:gd name="connsiteX30" fmla="*/ 93663 w 325438"/>
                <a:gd name="connsiteY30" fmla="*/ 234951 h 336550"/>
                <a:gd name="connsiteX31" fmla="*/ 46038 w 325438"/>
                <a:gd name="connsiteY31" fmla="*/ 234951 h 336550"/>
                <a:gd name="connsiteX32" fmla="*/ 233363 w 325438"/>
                <a:gd name="connsiteY32" fmla="*/ 139700 h 336550"/>
                <a:gd name="connsiteX33" fmla="*/ 279401 w 325438"/>
                <a:gd name="connsiteY33" fmla="*/ 139700 h 336550"/>
                <a:gd name="connsiteX34" fmla="*/ 279401 w 325438"/>
                <a:gd name="connsiteY34" fmla="*/ 180975 h 336550"/>
                <a:gd name="connsiteX35" fmla="*/ 233363 w 325438"/>
                <a:gd name="connsiteY35" fmla="*/ 180975 h 336550"/>
                <a:gd name="connsiteX36" fmla="*/ 171450 w 325438"/>
                <a:gd name="connsiteY36" fmla="*/ 139700 h 336550"/>
                <a:gd name="connsiteX37" fmla="*/ 217488 w 325438"/>
                <a:gd name="connsiteY37" fmla="*/ 139700 h 336550"/>
                <a:gd name="connsiteX38" fmla="*/ 217488 w 325438"/>
                <a:gd name="connsiteY38" fmla="*/ 180975 h 336550"/>
                <a:gd name="connsiteX39" fmla="*/ 171450 w 325438"/>
                <a:gd name="connsiteY39" fmla="*/ 180975 h 336550"/>
                <a:gd name="connsiteX40" fmla="*/ 107950 w 325438"/>
                <a:gd name="connsiteY40" fmla="*/ 139700 h 336550"/>
                <a:gd name="connsiteX41" fmla="*/ 155575 w 325438"/>
                <a:gd name="connsiteY41" fmla="*/ 139700 h 336550"/>
                <a:gd name="connsiteX42" fmla="*/ 155575 w 325438"/>
                <a:gd name="connsiteY42" fmla="*/ 180975 h 336550"/>
                <a:gd name="connsiteX43" fmla="*/ 107950 w 325438"/>
                <a:gd name="connsiteY43" fmla="*/ 180975 h 336550"/>
                <a:gd name="connsiteX44" fmla="*/ 49167 w 325438"/>
                <a:gd name="connsiteY44" fmla="*/ 38100 h 336550"/>
                <a:gd name="connsiteX45" fmla="*/ 25400 w 325438"/>
                <a:gd name="connsiteY45" fmla="*/ 61753 h 336550"/>
                <a:gd name="connsiteX46" fmla="*/ 25400 w 325438"/>
                <a:gd name="connsiteY46" fmla="*/ 289085 h 336550"/>
                <a:gd name="connsiteX47" fmla="*/ 49167 w 325438"/>
                <a:gd name="connsiteY47" fmla="*/ 312738 h 336550"/>
                <a:gd name="connsiteX48" fmla="*/ 276271 w 325438"/>
                <a:gd name="connsiteY48" fmla="*/ 312738 h 336550"/>
                <a:gd name="connsiteX49" fmla="*/ 300038 w 325438"/>
                <a:gd name="connsiteY49" fmla="*/ 289085 h 336550"/>
                <a:gd name="connsiteX50" fmla="*/ 300038 w 325438"/>
                <a:gd name="connsiteY50" fmla="*/ 61753 h 336550"/>
                <a:gd name="connsiteX51" fmla="*/ 276271 w 325438"/>
                <a:gd name="connsiteY51" fmla="*/ 38100 h 336550"/>
                <a:gd name="connsiteX52" fmla="*/ 269669 w 325438"/>
                <a:gd name="connsiteY52" fmla="*/ 38100 h 336550"/>
                <a:gd name="connsiteX53" fmla="*/ 269669 w 325438"/>
                <a:gd name="connsiteY53" fmla="*/ 63067 h 336550"/>
                <a:gd name="connsiteX54" fmla="*/ 276271 w 325438"/>
                <a:gd name="connsiteY54" fmla="*/ 74894 h 336550"/>
                <a:gd name="connsiteX55" fmla="*/ 260427 w 325438"/>
                <a:gd name="connsiteY55" fmla="*/ 90662 h 336550"/>
                <a:gd name="connsiteX56" fmla="*/ 244582 w 325438"/>
                <a:gd name="connsiteY56" fmla="*/ 74894 h 336550"/>
                <a:gd name="connsiteX57" fmla="*/ 249864 w 325438"/>
                <a:gd name="connsiteY57" fmla="*/ 63067 h 336550"/>
                <a:gd name="connsiteX58" fmla="*/ 249864 w 325438"/>
                <a:gd name="connsiteY58" fmla="*/ 38100 h 336550"/>
                <a:gd name="connsiteX59" fmla="*/ 231379 w 325438"/>
                <a:gd name="connsiteY59" fmla="*/ 38100 h 336550"/>
                <a:gd name="connsiteX60" fmla="*/ 231379 w 325438"/>
                <a:gd name="connsiteY60" fmla="*/ 63067 h 336550"/>
                <a:gd name="connsiteX61" fmla="*/ 236660 w 325438"/>
                <a:gd name="connsiteY61" fmla="*/ 74894 h 336550"/>
                <a:gd name="connsiteX62" fmla="*/ 220816 w 325438"/>
                <a:gd name="connsiteY62" fmla="*/ 90662 h 336550"/>
                <a:gd name="connsiteX63" fmla="*/ 204971 w 325438"/>
                <a:gd name="connsiteY63" fmla="*/ 74894 h 336550"/>
                <a:gd name="connsiteX64" fmla="*/ 210253 w 325438"/>
                <a:gd name="connsiteY64" fmla="*/ 63067 h 336550"/>
                <a:gd name="connsiteX65" fmla="*/ 210253 w 325438"/>
                <a:gd name="connsiteY65" fmla="*/ 38100 h 336550"/>
                <a:gd name="connsiteX66" fmla="*/ 191767 w 325438"/>
                <a:gd name="connsiteY66" fmla="*/ 38100 h 336550"/>
                <a:gd name="connsiteX67" fmla="*/ 191767 w 325438"/>
                <a:gd name="connsiteY67" fmla="*/ 63067 h 336550"/>
                <a:gd name="connsiteX68" fmla="*/ 198369 w 325438"/>
                <a:gd name="connsiteY68" fmla="*/ 74894 h 336550"/>
                <a:gd name="connsiteX69" fmla="*/ 182525 w 325438"/>
                <a:gd name="connsiteY69" fmla="*/ 90662 h 336550"/>
                <a:gd name="connsiteX70" fmla="*/ 166680 w 325438"/>
                <a:gd name="connsiteY70" fmla="*/ 74894 h 336550"/>
                <a:gd name="connsiteX71" fmla="*/ 171962 w 325438"/>
                <a:gd name="connsiteY71" fmla="*/ 63067 h 336550"/>
                <a:gd name="connsiteX72" fmla="*/ 171962 w 325438"/>
                <a:gd name="connsiteY72" fmla="*/ 38100 h 336550"/>
                <a:gd name="connsiteX73" fmla="*/ 153476 w 325438"/>
                <a:gd name="connsiteY73" fmla="*/ 38100 h 336550"/>
                <a:gd name="connsiteX74" fmla="*/ 153476 w 325438"/>
                <a:gd name="connsiteY74" fmla="*/ 63067 h 336550"/>
                <a:gd name="connsiteX75" fmla="*/ 158758 w 325438"/>
                <a:gd name="connsiteY75" fmla="*/ 74894 h 336550"/>
                <a:gd name="connsiteX76" fmla="*/ 142913 w 325438"/>
                <a:gd name="connsiteY76" fmla="*/ 90662 h 336550"/>
                <a:gd name="connsiteX77" fmla="*/ 127069 w 325438"/>
                <a:gd name="connsiteY77" fmla="*/ 74894 h 336550"/>
                <a:gd name="connsiteX78" fmla="*/ 133671 w 325438"/>
                <a:gd name="connsiteY78" fmla="*/ 63067 h 336550"/>
                <a:gd name="connsiteX79" fmla="*/ 133671 w 325438"/>
                <a:gd name="connsiteY79" fmla="*/ 38100 h 336550"/>
                <a:gd name="connsiteX80" fmla="*/ 115186 w 325438"/>
                <a:gd name="connsiteY80" fmla="*/ 38100 h 336550"/>
                <a:gd name="connsiteX81" fmla="*/ 115186 w 325438"/>
                <a:gd name="connsiteY81" fmla="*/ 63067 h 336550"/>
                <a:gd name="connsiteX82" fmla="*/ 120467 w 325438"/>
                <a:gd name="connsiteY82" fmla="*/ 74894 h 336550"/>
                <a:gd name="connsiteX83" fmla="*/ 104623 w 325438"/>
                <a:gd name="connsiteY83" fmla="*/ 90662 h 336550"/>
                <a:gd name="connsiteX84" fmla="*/ 88778 w 325438"/>
                <a:gd name="connsiteY84" fmla="*/ 74894 h 336550"/>
                <a:gd name="connsiteX85" fmla="*/ 94060 w 325438"/>
                <a:gd name="connsiteY85" fmla="*/ 63067 h 336550"/>
                <a:gd name="connsiteX86" fmla="*/ 94060 w 325438"/>
                <a:gd name="connsiteY86" fmla="*/ 38100 h 336550"/>
                <a:gd name="connsiteX87" fmla="*/ 75574 w 325438"/>
                <a:gd name="connsiteY87" fmla="*/ 38100 h 336550"/>
                <a:gd name="connsiteX88" fmla="*/ 75574 w 325438"/>
                <a:gd name="connsiteY88" fmla="*/ 63067 h 336550"/>
                <a:gd name="connsiteX89" fmla="*/ 80856 w 325438"/>
                <a:gd name="connsiteY89" fmla="*/ 74894 h 336550"/>
                <a:gd name="connsiteX90" fmla="*/ 65011 w 325438"/>
                <a:gd name="connsiteY90" fmla="*/ 90662 h 336550"/>
                <a:gd name="connsiteX91" fmla="*/ 49167 w 325438"/>
                <a:gd name="connsiteY91" fmla="*/ 74894 h 336550"/>
                <a:gd name="connsiteX92" fmla="*/ 55769 w 325438"/>
                <a:gd name="connsiteY92" fmla="*/ 63067 h 336550"/>
                <a:gd name="connsiteX93" fmla="*/ 55769 w 325438"/>
                <a:gd name="connsiteY93" fmla="*/ 38100 h 336550"/>
                <a:gd name="connsiteX94" fmla="*/ 49167 w 325438"/>
                <a:gd name="connsiteY94" fmla="*/ 38100 h 336550"/>
                <a:gd name="connsiteX95" fmla="*/ 65315 w 325438"/>
                <a:gd name="connsiteY95" fmla="*/ 4763 h 336550"/>
                <a:gd name="connsiteX96" fmla="*/ 61913 w 325438"/>
                <a:gd name="connsiteY96" fmla="*/ 10110 h 336550"/>
                <a:gd name="connsiteX97" fmla="*/ 61913 w 325438"/>
                <a:gd name="connsiteY97" fmla="*/ 75616 h 336550"/>
                <a:gd name="connsiteX98" fmla="*/ 65315 w 325438"/>
                <a:gd name="connsiteY98" fmla="*/ 80963 h 336550"/>
                <a:gd name="connsiteX99" fmla="*/ 69851 w 325438"/>
                <a:gd name="connsiteY99" fmla="*/ 75616 h 336550"/>
                <a:gd name="connsiteX100" fmla="*/ 69851 w 325438"/>
                <a:gd name="connsiteY100" fmla="*/ 10110 h 336550"/>
                <a:gd name="connsiteX101" fmla="*/ 65315 w 325438"/>
                <a:gd name="connsiteY101" fmla="*/ 4763 h 336550"/>
                <a:gd name="connsiteX102" fmla="*/ 104776 w 325438"/>
                <a:gd name="connsiteY102" fmla="*/ 4763 h 336550"/>
                <a:gd name="connsiteX103" fmla="*/ 100013 w 325438"/>
                <a:gd name="connsiteY103" fmla="*/ 10110 h 336550"/>
                <a:gd name="connsiteX104" fmla="*/ 100013 w 325438"/>
                <a:gd name="connsiteY104" fmla="*/ 75616 h 336550"/>
                <a:gd name="connsiteX105" fmla="*/ 104776 w 325438"/>
                <a:gd name="connsiteY105" fmla="*/ 80963 h 336550"/>
                <a:gd name="connsiteX106" fmla="*/ 109538 w 325438"/>
                <a:gd name="connsiteY106" fmla="*/ 75616 h 336550"/>
                <a:gd name="connsiteX107" fmla="*/ 109538 w 325438"/>
                <a:gd name="connsiteY107" fmla="*/ 10110 h 336550"/>
                <a:gd name="connsiteX108" fmla="*/ 104776 w 325438"/>
                <a:gd name="connsiteY108" fmla="*/ 4763 h 336550"/>
                <a:gd name="connsiteX109" fmla="*/ 142876 w 325438"/>
                <a:gd name="connsiteY109" fmla="*/ 4763 h 336550"/>
                <a:gd name="connsiteX110" fmla="*/ 138113 w 325438"/>
                <a:gd name="connsiteY110" fmla="*/ 10110 h 336550"/>
                <a:gd name="connsiteX111" fmla="*/ 138113 w 325438"/>
                <a:gd name="connsiteY111" fmla="*/ 75616 h 336550"/>
                <a:gd name="connsiteX112" fmla="*/ 142876 w 325438"/>
                <a:gd name="connsiteY112" fmla="*/ 80963 h 336550"/>
                <a:gd name="connsiteX113" fmla="*/ 147638 w 325438"/>
                <a:gd name="connsiteY113" fmla="*/ 75616 h 336550"/>
                <a:gd name="connsiteX114" fmla="*/ 147638 w 325438"/>
                <a:gd name="connsiteY114" fmla="*/ 10110 h 336550"/>
                <a:gd name="connsiteX115" fmla="*/ 142876 w 325438"/>
                <a:gd name="connsiteY115" fmla="*/ 4763 h 336550"/>
                <a:gd name="connsiteX116" fmla="*/ 182563 w 325438"/>
                <a:gd name="connsiteY116" fmla="*/ 4763 h 336550"/>
                <a:gd name="connsiteX117" fmla="*/ 177800 w 325438"/>
                <a:gd name="connsiteY117" fmla="*/ 10110 h 336550"/>
                <a:gd name="connsiteX118" fmla="*/ 177800 w 325438"/>
                <a:gd name="connsiteY118" fmla="*/ 75616 h 336550"/>
                <a:gd name="connsiteX119" fmla="*/ 182563 w 325438"/>
                <a:gd name="connsiteY119" fmla="*/ 80963 h 336550"/>
                <a:gd name="connsiteX120" fmla="*/ 187325 w 325438"/>
                <a:gd name="connsiteY120" fmla="*/ 75616 h 336550"/>
                <a:gd name="connsiteX121" fmla="*/ 187325 w 325438"/>
                <a:gd name="connsiteY121" fmla="*/ 10110 h 336550"/>
                <a:gd name="connsiteX122" fmla="*/ 182563 w 325438"/>
                <a:gd name="connsiteY122" fmla="*/ 4763 h 336550"/>
                <a:gd name="connsiteX123" fmla="*/ 220663 w 325438"/>
                <a:gd name="connsiteY123" fmla="*/ 4763 h 336550"/>
                <a:gd name="connsiteX124" fmla="*/ 215900 w 325438"/>
                <a:gd name="connsiteY124" fmla="*/ 10110 h 336550"/>
                <a:gd name="connsiteX125" fmla="*/ 215900 w 325438"/>
                <a:gd name="connsiteY125" fmla="*/ 75616 h 336550"/>
                <a:gd name="connsiteX126" fmla="*/ 220663 w 325438"/>
                <a:gd name="connsiteY126" fmla="*/ 80963 h 336550"/>
                <a:gd name="connsiteX127" fmla="*/ 225425 w 325438"/>
                <a:gd name="connsiteY127" fmla="*/ 75616 h 336550"/>
                <a:gd name="connsiteX128" fmla="*/ 225425 w 325438"/>
                <a:gd name="connsiteY128" fmla="*/ 10110 h 336550"/>
                <a:gd name="connsiteX129" fmla="*/ 220663 w 325438"/>
                <a:gd name="connsiteY129" fmla="*/ 4763 h 336550"/>
                <a:gd name="connsiteX130" fmla="*/ 260124 w 325438"/>
                <a:gd name="connsiteY130" fmla="*/ 4763 h 336550"/>
                <a:gd name="connsiteX131" fmla="*/ 255588 w 325438"/>
                <a:gd name="connsiteY131" fmla="*/ 10110 h 336550"/>
                <a:gd name="connsiteX132" fmla="*/ 255588 w 325438"/>
                <a:gd name="connsiteY132" fmla="*/ 75616 h 336550"/>
                <a:gd name="connsiteX133" fmla="*/ 260124 w 325438"/>
                <a:gd name="connsiteY133" fmla="*/ 80963 h 336550"/>
                <a:gd name="connsiteX134" fmla="*/ 263526 w 325438"/>
                <a:gd name="connsiteY134" fmla="*/ 75616 h 336550"/>
                <a:gd name="connsiteX135" fmla="*/ 263526 w 325438"/>
                <a:gd name="connsiteY135" fmla="*/ 10110 h 336550"/>
                <a:gd name="connsiteX136" fmla="*/ 260124 w 325438"/>
                <a:gd name="connsiteY136" fmla="*/ 4763 h 336550"/>
                <a:gd name="connsiteX137" fmla="*/ 64823 w 325438"/>
                <a:gd name="connsiteY137" fmla="*/ 0 h 336550"/>
                <a:gd name="connsiteX138" fmla="*/ 75406 w 325438"/>
                <a:gd name="connsiteY138" fmla="*/ 10517 h 336550"/>
                <a:gd name="connsiteX139" fmla="*/ 75406 w 325438"/>
                <a:gd name="connsiteY139" fmla="*/ 14461 h 336550"/>
                <a:gd name="connsiteX140" fmla="*/ 93927 w 325438"/>
                <a:gd name="connsiteY140" fmla="*/ 14461 h 336550"/>
                <a:gd name="connsiteX141" fmla="*/ 93927 w 325438"/>
                <a:gd name="connsiteY141" fmla="*/ 10517 h 336550"/>
                <a:gd name="connsiteX142" fmla="*/ 104511 w 325438"/>
                <a:gd name="connsiteY142" fmla="*/ 0 h 336550"/>
                <a:gd name="connsiteX143" fmla="*/ 115094 w 325438"/>
                <a:gd name="connsiteY143" fmla="*/ 10517 h 336550"/>
                <a:gd name="connsiteX144" fmla="*/ 115094 w 325438"/>
                <a:gd name="connsiteY144" fmla="*/ 14461 h 336550"/>
                <a:gd name="connsiteX145" fmla="*/ 133615 w 325438"/>
                <a:gd name="connsiteY145" fmla="*/ 14461 h 336550"/>
                <a:gd name="connsiteX146" fmla="*/ 133615 w 325438"/>
                <a:gd name="connsiteY146" fmla="*/ 10517 h 336550"/>
                <a:gd name="connsiteX147" fmla="*/ 142875 w 325438"/>
                <a:gd name="connsiteY147" fmla="*/ 0 h 336550"/>
                <a:gd name="connsiteX148" fmla="*/ 153459 w 325438"/>
                <a:gd name="connsiteY148" fmla="*/ 10517 h 336550"/>
                <a:gd name="connsiteX149" fmla="*/ 153459 w 325438"/>
                <a:gd name="connsiteY149" fmla="*/ 14461 h 336550"/>
                <a:gd name="connsiteX150" fmla="*/ 171980 w 325438"/>
                <a:gd name="connsiteY150" fmla="*/ 14461 h 336550"/>
                <a:gd name="connsiteX151" fmla="*/ 171980 w 325438"/>
                <a:gd name="connsiteY151" fmla="*/ 10517 h 336550"/>
                <a:gd name="connsiteX152" fmla="*/ 182563 w 325438"/>
                <a:gd name="connsiteY152" fmla="*/ 0 h 336550"/>
                <a:gd name="connsiteX153" fmla="*/ 191823 w 325438"/>
                <a:gd name="connsiteY153" fmla="*/ 10517 h 336550"/>
                <a:gd name="connsiteX154" fmla="*/ 191823 w 325438"/>
                <a:gd name="connsiteY154" fmla="*/ 14461 h 336550"/>
                <a:gd name="connsiteX155" fmla="*/ 210344 w 325438"/>
                <a:gd name="connsiteY155" fmla="*/ 14461 h 336550"/>
                <a:gd name="connsiteX156" fmla="*/ 210344 w 325438"/>
                <a:gd name="connsiteY156" fmla="*/ 10517 h 336550"/>
                <a:gd name="connsiteX157" fmla="*/ 220927 w 325438"/>
                <a:gd name="connsiteY157" fmla="*/ 0 h 336550"/>
                <a:gd name="connsiteX158" fmla="*/ 231511 w 325438"/>
                <a:gd name="connsiteY158" fmla="*/ 10517 h 336550"/>
                <a:gd name="connsiteX159" fmla="*/ 231511 w 325438"/>
                <a:gd name="connsiteY159" fmla="*/ 14461 h 336550"/>
                <a:gd name="connsiteX160" fmla="*/ 250032 w 325438"/>
                <a:gd name="connsiteY160" fmla="*/ 14461 h 336550"/>
                <a:gd name="connsiteX161" fmla="*/ 250032 w 325438"/>
                <a:gd name="connsiteY161" fmla="*/ 10517 h 336550"/>
                <a:gd name="connsiteX162" fmla="*/ 260615 w 325438"/>
                <a:gd name="connsiteY162" fmla="*/ 0 h 336550"/>
                <a:gd name="connsiteX163" fmla="*/ 269875 w 325438"/>
                <a:gd name="connsiteY163" fmla="*/ 10517 h 336550"/>
                <a:gd name="connsiteX164" fmla="*/ 269875 w 325438"/>
                <a:gd name="connsiteY164" fmla="*/ 14461 h 336550"/>
                <a:gd name="connsiteX165" fmla="*/ 276490 w 325438"/>
                <a:gd name="connsiteY165" fmla="*/ 14461 h 336550"/>
                <a:gd name="connsiteX166" fmla="*/ 325438 w 325438"/>
                <a:gd name="connsiteY166" fmla="*/ 61789 h 336550"/>
                <a:gd name="connsiteX167" fmla="*/ 325438 w 325438"/>
                <a:gd name="connsiteY167" fmla="*/ 289223 h 336550"/>
                <a:gd name="connsiteX168" fmla="*/ 276490 w 325438"/>
                <a:gd name="connsiteY168" fmla="*/ 336550 h 336550"/>
                <a:gd name="connsiteX169" fmla="*/ 48948 w 325438"/>
                <a:gd name="connsiteY169" fmla="*/ 336550 h 336550"/>
                <a:gd name="connsiteX170" fmla="*/ 0 w 325438"/>
                <a:gd name="connsiteY170" fmla="*/ 289223 h 336550"/>
                <a:gd name="connsiteX171" fmla="*/ 0 w 325438"/>
                <a:gd name="connsiteY171" fmla="*/ 61789 h 336550"/>
                <a:gd name="connsiteX172" fmla="*/ 48948 w 325438"/>
                <a:gd name="connsiteY172" fmla="*/ 14461 h 336550"/>
                <a:gd name="connsiteX173" fmla="*/ 55563 w 325438"/>
                <a:gd name="connsiteY173" fmla="*/ 14461 h 336550"/>
                <a:gd name="connsiteX174" fmla="*/ 55563 w 325438"/>
                <a:gd name="connsiteY174" fmla="*/ 10517 h 336550"/>
                <a:gd name="connsiteX175" fmla="*/ 64823 w 325438"/>
                <a:gd name="connsiteY17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325438" h="336550">
                  <a:moveTo>
                    <a:pt x="233363" y="249238"/>
                  </a:moveTo>
                  <a:lnTo>
                    <a:pt x="279401" y="249238"/>
                  </a:lnTo>
                  <a:lnTo>
                    <a:pt x="279401" y="290513"/>
                  </a:lnTo>
                  <a:lnTo>
                    <a:pt x="233363" y="290513"/>
                  </a:lnTo>
                  <a:close/>
                  <a:moveTo>
                    <a:pt x="171450" y="249238"/>
                  </a:moveTo>
                  <a:lnTo>
                    <a:pt x="217488" y="249238"/>
                  </a:lnTo>
                  <a:lnTo>
                    <a:pt x="217488" y="290513"/>
                  </a:lnTo>
                  <a:lnTo>
                    <a:pt x="171450" y="290513"/>
                  </a:lnTo>
                  <a:close/>
                  <a:moveTo>
                    <a:pt x="107950" y="249238"/>
                  </a:moveTo>
                  <a:lnTo>
                    <a:pt x="155575" y="249238"/>
                  </a:lnTo>
                  <a:lnTo>
                    <a:pt x="155575" y="290513"/>
                  </a:lnTo>
                  <a:lnTo>
                    <a:pt x="107950" y="290513"/>
                  </a:lnTo>
                  <a:close/>
                  <a:moveTo>
                    <a:pt x="46038" y="249238"/>
                  </a:moveTo>
                  <a:lnTo>
                    <a:pt x="93663" y="249238"/>
                  </a:lnTo>
                  <a:lnTo>
                    <a:pt x="93663" y="290513"/>
                  </a:lnTo>
                  <a:lnTo>
                    <a:pt x="46038" y="290513"/>
                  </a:lnTo>
                  <a:close/>
                  <a:moveTo>
                    <a:pt x="233363" y="195263"/>
                  </a:moveTo>
                  <a:lnTo>
                    <a:pt x="279401" y="195263"/>
                  </a:lnTo>
                  <a:lnTo>
                    <a:pt x="279401" y="234951"/>
                  </a:lnTo>
                  <a:lnTo>
                    <a:pt x="233363" y="234951"/>
                  </a:lnTo>
                  <a:close/>
                  <a:moveTo>
                    <a:pt x="171450" y="195263"/>
                  </a:moveTo>
                  <a:lnTo>
                    <a:pt x="217488" y="195263"/>
                  </a:lnTo>
                  <a:lnTo>
                    <a:pt x="217488" y="234951"/>
                  </a:lnTo>
                  <a:lnTo>
                    <a:pt x="171450" y="234951"/>
                  </a:lnTo>
                  <a:close/>
                  <a:moveTo>
                    <a:pt x="107950" y="195263"/>
                  </a:moveTo>
                  <a:lnTo>
                    <a:pt x="155575" y="195263"/>
                  </a:lnTo>
                  <a:lnTo>
                    <a:pt x="155575" y="234951"/>
                  </a:lnTo>
                  <a:lnTo>
                    <a:pt x="107950" y="234951"/>
                  </a:lnTo>
                  <a:close/>
                  <a:moveTo>
                    <a:pt x="46038" y="195263"/>
                  </a:moveTo>
                  <a:lnTo>
                    <a:pt x="93663" y="195263"/>
                  </a:lnTo>
                  <a:lnTo>
                    <a:pt x="93663" y="234951"/>
                  </a:lnTo>
                  <a:lnTo>
                    <a:pt x="46038" y="234951"/>
                  </a:lnTo>
                  <a:close/>
                  <a:moveTo>
                    <a:pt x="233363" y="139700"/>
                  </a:moveTo>
                  <a:lnTo>
                    <a:pt x="279401" y="139700"/>
                  </a:lnTo>
                  <a:lnTo>
                    <a:pt x="279401" y="180975"/>
                  </a:lnTo>
                  <a:lnTo>
                    <a:pt x="233363" y="180975"/>
                  </a:lnTo>
                  <a:close/>
                  <a:moveTo>
                    <a:pt x="171450" y="139700"/>
                  </a:moveTo>
                  <a:lnTo>
                    <a:pt x="217488" y="139700"/>
                  </a:lnTo>
                  <a:lnTo>
                    <a:pt x="217488" y="180975"/>
                  </a:lnTo>
                  <a:lnTo>
                    <a:pt x="171450" y="180975"/>
                  </a:lnTo>
                  <a:close/>
                  <a:moveTo>
                    <a:pt x="107950" y="139700"/>
                  </a:moveTo>
                  <a:lnTo>
                    <a:pt x="155575" y="139700"/>
                  </a:lnTo>
                  <a:lnTo>
                    <a:pt x="155575" y="180975"/>
                  </a:lnTo>
                  <a:lnTo>
                    <a:pt x="107950" y="180975"/>
                  </a:lnTo>
                  <a:close/>
                  <a:moveTo>
                    <a:pt x="49167" y="38100"/>
                  </a:moveTo>
                  <a:cubicBezTo>
                    <a:pt x="35963" y="38100"/>
                    <a:pt x="25400" y="48613"/>
                    <a:pt x="25400" y="61753"/>
                  </a:cubicBezTo>
                  <a:cubicBezTo>
                    <a:pt x="25400" y="61753"/>
                    <a:pt x="25400" y="61753"/>
                    <a:pt x="25400" y="289085"/>
                  </a:cubicBezTo>
                  <a:cubicBezTo>
                    <a:pt x="25400" y="302226"/>
                    <a:pt x="35963" y="312738"/>
                    <a:pt x="49167" y="312738"/>
                  </a:cubicBezTo>
                  <a:cubicBezTo>
                    <a:pt x="49167" y="312738"/>
                    <a:pt x="49167" y="312738"/>
                    <a:pt x="276271" y="312738"/>
                  </a:cubicBezTo>
                  <a:cubicBezTo>
                    <a:pt x="289475" y="312738"/>
                    <a:pt x="300038" y="302226"/>
                    <a:pt x="300038" y="289085"/>
                  </a:cubicBezTo>
                  <a:cubicBezTo>
                    <a:pt x="300038" y="289085"/>
                    <a:pt x="300038" y="289085"/>
                    <a:pt x="300038" y="61753"/>
                  </a:cubicBezTo>
                  <a:cubicBezTo>
                    <a:pt x="300038" y="48613"/>
                    <a:pt x="289475" y="38100"/>
                    <a:pt x="276271" y="38100"/>
                  </a:cubicBezTo>
                  <a:cubicBezTo>
                    <a:pt x="276271" y="38100"/>
                    <a:pt x="276271" y="38100"/>
                    <a:pt x="269669" y="38100"/>
                  </a:cubicBezTo>
                  <a:cubicBezTo>
                    <a:pt x="269669" y="38100"/>
                    <a:pt x="269669" y="38100"/>
                    <a:pt x="269669" y="63067"/>
                  </a:cubicBezTo>
                  <a:cubicBezTo>
                    <a:pt x="273631" y="65695"/>
                    <a:pt x="276271" y="70951"/>
                    <a:pt x="276271" y="74894"/>
                  </a:cubicBezTo>
                  <a:cubicBezTo>
                    <a:pt x="276271" y="84092"/>
                    <a:pt x="268349" y="90662"/>
                    <a:pt x="260427" y="90662"/>
                  </a:cubicBezTo>
                  <a:cubicBezTo>
                    <a:pt x="251184" y="90662"/>
                    <a:pt x="244582" y="84092"/>
                    <a:pt x="244582" y="74894"/>
                  </a:cubicBezTo>
                  <a:cubicBezTo>
                    <a:pt x="244582" y="70951"/>
                    <a:pt x="245903" y="65695"/>
                    <a:pt x="249864" y="63067"/>
                  </a:cubicBezTo>
                  <a:cubicBezTo>
                    <a:pt x="249864" y="63067"/>
                    <a:pt x="249864" y="63067"/>
                    <a:pt x="249864" y="38100"/>
                  </a:cubicBezTo>
                  <a:cubicBezTo>
                    <a:pt x="249864" y="38100"/>
                    <a:pt x="249864" y="38100"/>
                    <a:pt x="231379" y="38100"/>
                  </a:cubicBezTo>
                  <a:cubicBezTo>
                    <a:pt x="231379" y="38100"/>
                    <a:pt x="231379" y="38100"/>
                    <a:pt x="231379" y="63067"/>
                  </a:cubicBezTo>
                  <a:cubicBezTo>
                    <a:pt x="234019" y="65695"/>
                    <a:pt x="236660" y="70951"/>
                    <a:pt x="236660" y="74894"/>
                  </a:cubicBezTo>
                  <a:cubicBezTo>
                    <a:pt x="236660" y="84092"/>
                    <a:pt x="230058" y="90662"/>
                    <a:pt x="220816" y="90662"/>
                  </a:cubicBezTo>
                  <a:cubicBezTo>
                    <a:pt x="212893" y="90662"/>
                    <a:pt x="204971" y="84092"/>
                    <a:pt x="204971" y="74894"/>
                  </a:cubicBezTo>
                  <a:cubicBezTo>
                    <a:pt x="204971" y="70951"/>
                    <a:pt x="207612" y="65695"/>
                    <a:pt x="210253" y="63067"/>
                  </a:cubicBezTo>
                  <a:cubicBezTo>
                    <a:pt x="210253" y="63067"/>
                    <a:pt x="210253" y="63067"/>
                    <a:pt x="210253" y="38100"/>
                  </a:cubicBezTo>
                  <a:cubicBezTo>
                    <a:pt x="210253" y="38100"/>
                    <a:pt x="210253" y="38100"/>
                    <a:pt x="191767" y="38100"/>
                  </a:cubicBezTo>
                  <a:cubicBezTo>
                    <a:pt x="191767" y="38100"/>
                    <a:pt x="191767" y="38100"/>
                    <a:pt x="191767" y="63067"/>
                  </a:cubicBezTo>
                  <a:cubicBezTo>
                    <a:pt x="195728" y="65695"/>
                    <a:pt x="198369" y="70951"/>
                    <a:pt x="198369" y="74894"/>
                  </a:cubicBezTo>
                  <a:cubicBezTo>
                    <a:pt x="198369" y="84092"/>
                    <a:pt x="190447" y="90662"/>
                    <a:pt x="182525" y="90662"/>
                  </a:cubicBezTo>
                  <a:cubicBezTo>
                    <a:pt x="173282" y="90662"/>
                    <a:pt x="166680" y="84092"/>
                    <a:pt x="166680" y="74894"/>
                  </a:cubicBezTo>
                  <a:cubicBezTo>
                    <a:pt x="166680" y="70951"/>
                    <a:pt x="168001" y="65695"/>
                    <a:pt x="171962" y="63067"/>
                  </a:cubicBezTo>
                  <a:cubicBezTo>
                    <a:pt x="171962" y="63067"/>
                    <a:pt x="171962" y="63067"/>
                    <a:pt x="171962" y="38100"/>
                  </a:cubicBezTo>
                  <a:cubicBezTo>
                    <a:pt x="171962" y="38100"/>
                    <a:pt x="171962" y="38100"/>
                    <a:pt x="153476" y="38100"/>
                  </a:cubicBezTo>
                  <a:cubicBezTo>
                    <a:pt x="153476" y="38100"/>
                    <a:pt x="153476" y="38100"/>
                    <a:pt x="153476" y="63067"/>
                  </a:cubicBezTo>
                  <a:cubicBezTo>
                    <a:pt x="157438" y="65695"/>
                    <a:pt x="158758" y="70951"/>
                    <a:pt x="158758" y="74894"/>
                  </a:cubicBezTo>
                  <a:cubicBezTo>
                    <a:pt x="158758" y="84092"/>
                    <a:pt x="152156" y="90662"/>
                    <a:pt x="142913" y="90662"/>
                  </a:cubicBezTo>
                  <a:cubicBezTo>
                    <a:pt x="134991" y="90662"/>
                    <a:pt x="127069" y="84092"/>
                    <a:pt x="127069" y="74894"/>
                  </a:cubicBezTo>
                  <a:cubicBezTo>
                    <a:pt x="127069" y="70951"/>
                    <a:pt x="129710" y="65695"/>
                    <a:pt x="133671" y="63067"/>
                  </a:cubicBezTo>
                  <a:cubicBezTo>
                    <a:pt x="133671" y="63067"/>
                    <a:pt x="133671" y="63067"/>
                    <a:pt x="133671" y="38100"/>
                  </a:cubicBezTo>
                  <a:cubicBezTo>
                    <a:pt x="133671" y="38100"/>
                    <a:pt x="133671" y="38100"/>
                    <a:pt x="115186" y="38100"/>
                  </a:cubicBezTo>
                  <a:cubicBezTo>
                    <a:pt x="115186" y="38100"/>
                    <a:pt x="115186" y="38100"/>
                    <a:pt x="115186" y="63067"/>
                  </a:cubicBezTo>
                  <a:cubicBezTo>
                    <a:pt x="117826" y="65695"/>
                    <a:pt x="120467" y="70951"/>
                    <a:pt x="120467" y="74894"/>
                  </a:cubicBezTo>
                  <a:cubicBezTo>
                    <a:pt x="120467" y="84092"/>
                    <a:pt x="112545" y="90662"/>
                    <a:pt x="104623" y="90662"/>
                  </a:cubicBezTo>
                  <a:cubicBezTo>
                    <a:pt x="95380" y="90662"/>
                    <a:pt x="88778" y="84092"/>
                    <a:pt x="88778" y="74894"/>
                  </a:cubicBezTo>
                  <a:cubicBezTo>
                    <a:pt x="88778" y="70951"/>
                    <a:pt x="91419" y="65695"/>
                    <a:pt x="94060" y="63067"/>
                  </a:cubicBezTo>
                  <a:cubicBezTo>
                    <a:pt x="94060" y="63067"/>
                    <a:pt x="94060" y="63067"/>
                    <a:pt x="94060" y="38100"/>
                  </a:cubicBezTo>
                  <a:cubicBezTo>
                    <a:pt x="94060" y="38100"/>
                    <a:pt x="94060" y="38100"/>
                    <a:pt x="75574" y="38100"/>
                  </a:cubicBezTo>
                  <a:cubicBezTo>
                    <a:pt x="75574" y="38100"/>
                    <a:pt x="75574" y="38100"/>
                    <a:pt x="75574" y="63067"/>
                  </a:cubicBezTo>
                  <a:cubicBezTo>
                    <a:pt x="79535" y="65695"/>
                    <a:pt x="80856" y="70951"/>
                    <a:pt x="80856" y="74894"/>
                  </a:cubicBezTo>
                  <a:cubicBezTo>
                    <a:pt x="80856" y="84092"/>
                    <a:pt x="74254" y="90662"/>
                    <a:pt x="65011" y="90662"/>
                  </a:cubicBezTo>
                  <a:cubicBezTo>
                    <a:pt x="57089" y="90662"/>
                    <a:pt x="49167" y="84092"/>
                    <a:pt x="49167" y="74894"/>
                  </a:cubicBezTo>
                  <a:cubicBezTo>
                    <a:pt x="49167" y="70951"/>
                    <a:pt x="51808" y="65695"/>
                    <a:pt x="55769" y="63067"/>
                  </a:cubicBezTo>
                  <a:cubicBezTo>
                    <a:pt x="55769" y="63067"/>
                    <a:pt x="55769" y="63067"/>
                    <a:pt x="55769" y="38100"/>
                  </a:cubicBezTo>
                  <a:cubicBezTo>
                    <a:pt x="55769" y="38100"/>
                    <a:pt x="55769" y="38100"/>
                    <a:pt x="49167" y="38100"/>
                  </a:cubicBezTo>
                  <a:close/>
                  <a:moveTo>
                    <a:pt x="65315" y="4763"/>
                  </a:moveTo>
                  <a:cubicBezTo>
                    <a:pt x="63047" y="4763"/>
                    <a:pt x="61913" y="7437"/>
                    <a:pt x="61913" y="10110"/>
                  </a:cubicBezTo>
                  <a:lnTo>
                    <a:pt x="61913" y="75616"/>
                  </a:lnTo>
                  <a:cubicBezTo>
                    <a:pt x="61913" y="79626"/>
                    <a:pt x="63047" y="80963"/>
                    <a:pt x="65315" y="80963"/>
                  </a:cubicBezTo>
                  <a:cubicBezTo>
                    <a:pt x="68717" y="80963"/>
                    <a:pt x="69851" y="79626"/>
                    <a:pt x="69851" y="75616"/>
                  </a:cubicBezTo>
                  <a:cubicBezTo>
                    <a:pt x="69851" y="75616"/>
                    <a:pt x="69851" y="75616"/>
                    <a:pt x="69851" y="10110"/>
                  </a:cubicBezTo>
                  <a:cubicBezTo>
                    <a:pt x="69851" y="7437"/>
                    <a:pt x="68717" y="4763"/>
                    <a:pt x="65315" y="4763"/>
                  </a:cubicBezTo>
                  <a:close/>
                  <a:moveTo>
                    <a:pt x="104776" y="4763"/>
                  </a:moveTo>
                  <a:cubicBezTo>
                    <a:pt x="102394" y="4763"/>
                    <a:pt x="100013" y="7437"/>
                    <a:pt x="100013" y="10110"/>
                  </a:cubicBezTo>
                  <a:lnTo>
                    <a:pt x="100013" y="75616"/>
                  </a:lnTo>
                  <a:cubicBezTo>
                    <a:pt x="100013" y="79626"/>
                    <a:pt x="102394" y="80963"/>
                    <a:pt x="104776" y="80963"/>
                  </a:cubicBezTo>
                  <a:cubicBezTo>
                    <a:pt x="107157" y="80963"/>
                    <a:pt x="109538" y="79626"/>
                    <a:pt x="109538" y="75616"/>
                  </a:cubicBezTo>
                  <a:cubicBezTo>
                    <a:pt x="109538" y="75616"/>
                    <a:pt x="109538" y="75616"/>
                    <a:pt x="109538" y="10110"/>
                  </a:cubicBezTo>
                  <a:cubicBezTo>
                    <a:pt x="109538" y="7437"/>
                    <a:pt x="107157" y="4763"/>
                    <a:pt x="104776" y="4763"/>
                  </a:cubicBezTo>
                  <a:close/>
                  <a:moveTo>
                    <a:pt x="142876" y="4763"/>
                  </a:moveTo>
                  <a:cubicBezTo>
                    <a:pt x="140494" y="4763"/>
                    <a:pt x="138113" y="7437"/>
                    <a:pt x="138113" y="10110"/>
                  </a:cubicBezTo>
                  <a:lnTo>
                    <a:pt x="138113" y="75616"/>
                  </a:lnTo>
                  <a:cubicBezTo>
                    <a:pt x="138113" y="79626"/>
                    <a:pt x="140494" y="80963"/>
                    <a:pt x="142876" y="80963"/>
                  </a:cubicBezTo>
                  <a:cubicBezTo>
                    <a:pt x="145257" y="80963"/>
                    <a:pt x="147638" y="79626"/>
                    <a:pt x="147638" y="75616"/>
                  </a:cubicBezTo>
                  <a:cubicBezTo>
                    <a:pt x="147638" y="75616"/>
                    <a:pt x="147638" y="75616"/>
                    <a:pt x="147638" y="10110"/>
                  </a:cubicBezTo>
                  <a:cubicBezTo>
                    <a:pt x="147638" y="7437"/>
                    <a:pt x="145257" y="4763"/>
                    <a:pt x="142876" y="4763"/>
                  </a:cubicBezTo>
                  <a:close/>
                  <a:moveTo>
                    <a:pt x="182563" y="4763"/>
                  </a:moveTo>
                  <a:cubicBezTo>
                    <a:pt x="180181" y="4763"/>
                    <a:pt x="177800" y="7437"/>
                    <a:pt x="177800" y="10110"/>
                  </a:cubicBezTo>
                  <a:lnTo>
                    <a:pt x="177800" y="75616"/>
                  </a:lnTo>
                  <a:cubicBezTo>
                    <a:pt x="177800" y="79626"/>
                    <a:pt x="180181" y="80963"/>
                    <a:pt x="182563" y="80963"/>
                  </a:cubicBezTo>
                  <a:cubicBezTo>
                    <a:pt x="184944" y="80963"/>
                    <a:pt x="187325" y="79626"/>
                    <a:pt x="187325" y="75616"/>
                  </a:cubicBezTo>
                  <a:cubicBezTo>
                    <a:pt x="187325" y="75616"/>
                    <a:pt x="187325" y="75616"/>
                    <a:pt x="187325" y="10110"/>
                  </a:cubicBezTo>
                  <a:cubicBezTo>
                    <a:pt x="187325" y="7437"/>
                    <a:pt x="184944" y="4763"/>
                    <a:pt x="182563" y="4763"/>
                  </a:cubicBezTo>
                  <a:close/>
                  <a:moveTo>
                    <a:pt x="220663" y="4763"/>
                  </a:moveTo>
                  <a:cubicBezTo>
                    <a:pt x="218281" y="4763"/>
                    <a:pt x="215900" y="7437"/>
                    <a:pt x="215900" y="10110"/>
                  </a:cubicBezTo>
                  <a:lnTo>
                    <a:pt x="215900" y="75616"/>
                  </a:lnTo>
                  <a:cubicBezTo>
                    <a:pt x="215900" y="79626"/>
                    <a:pt x="218281" y="80963"/>
                    <a:pt x="220663" y="80963"/>
                  </a:cubicBezTo>
                  <a:cubicBezTo>
                    <a:pt x="223044" y="80963"/>
                    <a:pt x="225425" y="79626"/>
                    <a:pt x="225425" y="75616"/>
                  </a:cubicBezTo>
                  <a:cubicBezTo>
                    <a:pt x="225425" y="75616"/>
                    <a:pt x="225425" y="75616"/>
                    <a:pt x="225425" y="10110"/>
                  </a:cubicBezTo>
                  <a:cubicBezTo>
                    <a:pt x="225425" y="7437"/>
                    <a:pt x="223044" y="4763"/>
                    <a:pt x="220663" y="4763"/>
                  </a:cubicBezTo>
                  <a:close/>
                  <a:moveTo>
                    <a:pt x="260124" y="4763"/>
                  </a:moveTo>
                  <a:cubicBezTo>
                    <a:pt x="256722" y="4763"/>
                    <a:pt x="255588" y="7437"/>
                    <a:pt x="255588" y="10110"/>
                  </a:cubicBezTo>
                  <a:lnTo>
                    <a:pt x="255588" y="75616"/>
                  </a:lnTo>
                  <a:cubicBezTo>
                    <a:pt x="255588" y="79626"/>
                    <a:pt x="256722" y="80963"/>
                    <a:pt x="260124" y="80963"/>
                  </a:cubicBezTo>
                  <a:cubicBezTo>
                    <a:pt x="262392" y="80963"/>
                    <a:pt x="263526" y="79626"/>
                    <a:pt x="263526" y="75616"/>
                  </a:cubicBezTo>
                  <a:cubicBezTo>
                    <a:pt x="263526" y="75616"/>
                    <a:pt x="263526" y="75616"/>
                    <a:pt x="263526" y="10110"/>
                  </a:cubicBezTo>
                  <a:cubicBezTo>
                    <a:pt x="263526" y="7437"/>
                    <a:pt x="262392" y="4763"/>
                    <a:pt x="260124" y="4763"/>
                  </a:cubicBezTo>
                  <a:close/>
                  <a:moveTo>
                    <a:pt x="64823" y="0"/>
                  </a:moveTo>
                  <a:cubicBezTo>
                    <a:pt x="71438" y="0"/>
                    <a:pt x="75406" y="3944"/>
                    <a:pt x="75406" y="10517"/>
                  </a:cubicBezTo>
                  <a:cubicBezTo>
                    <a:pt x="75406" y="10517"/>
                    <a:pt x="75406" y="10517"/>
                    <a:pt x="75406" y="14461"/>
                  </a:cubicBezTo>
                  <a:cubicBezTo>
                    <a:pt x="75406" y="14461"/>
                    <a:pt x="75406" y="14461"/>
                    <a:pt x="93927" y="14461"/>
                  </a:cubicBezTo>
                  <a:cubicBezTo>
                    <a:pt x="93927" y="14461"/>
                    <a:pt x="93927" y="14461"/>
                    <a:pt x="93927" y="10517"/>
                  </a:cubicBezTo>
                  <a:cubicBezTo>
                    <a:pt x="93927" y="3944"/>
                    <a:pt x="99219" y="0"/>
                    <a:pt x="104511" y="0"/>
                  </a:cubicBezTo>
                  <a:cubicBezTo>
                    <a:pt x="109802" y="0"/>
                    <a:pt x="115094" y="3944"/>
                    <a:pt x="115094" y="10517"/>
                  </a:cubicBezTo>
                  <a:cubicBezTo>
                    <a:pt x="115094" y="10517"/>
                    <a:pt x="115094" y="10517"/>
                    <a:pt x="115094" y="14461"/>
                  </a:cubicBezTo>
                  <a:cubicBezTo>
                    <a:pt x="115094" y="14461"/>
                    <a:pt x="115094" y="14461"/>
                    <a:pt x="133615" y="14461"/>
                  </a:cubicBezTo>
                  <a:cubicBezTo>
                    <a:pt x="133615" y="14461"/>
                    <a:pt x="133615" y="14461"/>
                    <a:pt x="133615" y="10517"/>
                  </a:cubicBezTo>
                  <a:cubicBezTo>
                    <a:pt x="133615" y="3944"/>
                    <a:pt x="137584" y="0"/>
                    <a:pt x="142875" y="0"/>
                  </a:cubicBezTo>
                  <a:cubicBezTo>
                    <a:pt x="149490" y="0"/>
                    <a:pt x="153459" y="3944"/>
                    <a:pt x="153459" y="10517"/>
                  </a:cubicBezTo>
                  <a:cubicBezTo>
                    <a:pt x="153459" y="10517"/>
                    <a:pt x="153459" y="10517"/>
                    <a:pt x="153459" y="14461"/>
                  </a:cubicBezTo>
                  <a:cubicBezTo>
                    <a:pt x="153459" y="14461"/>
                    <a:pt x="153459" y="14461"/>
                    <a:pt x="171980" y="14461"/>
                  </a:cubicBezTo>
                  <a:cubicBezTo>
                    <a:pt x="171980" y="14461"/>
                    <a:pt x="171980" y="14461"/>
                    <a:pt x="171980" y="10517"/>
                  </a:cubicBezTo>
                  <a:cubicBezTo>
                    <a:pt x="171980" y="3944"/>
                    <a:pt x="175948" y="0"/>
                    <a:pt x="182563" y="0"/>
                  </a:cubicBezTo>
                  <a:cubicBezTo>
                    <a:pt x="187855" y="0"/>
                    <a:pt x="191823" y="3944"/>
                    <a:pt x="191823" y="10517"/>
                  </a:cubicBezTo>
                  <a:cubicBezTo>
                    <a:pt x="191823" y="10517"/>
                    <a:pt x="191823" y="10517"/>
                    <a:pt x="191823" y="14461"/>
                  </a:cubicBezTo>
                  <a:cubicBezTo>
                    <a:pt x="191823" y="14461"/>
                    <a:pt x="191823" y="14461"/>
                    <a:pt x="210344" y="14461"/>
                  </a:cubicBezTo>
                  <a:cubicBezTo>
                    <a:pt x="210344" y="14461"/>
                    <a:pt x="210344" y="14461"/>
                    <a:pt x="210344" y="10517"/>
                  </a:cubicBezTo>
                  <a:cubicBezTo>
                    <a:pt x="210344" y="3944"/>
                    <a:pt x="215636" y="0"/>
                    <a:pt x="220927" y="0"/>
                  </a:cubicBezTo>
                  <a:cubicBezTo>
                    <a:pt x="226219" y="0"/>
                    <a:pt x="231511" y="3944"/>
                    <a:pt x="231511" y="10517"/>
                  </a:cubicBezTo>
                  <a:cubicBezTo>
                    <a:pt x="231511" y="10517"/>
                    <a:pt x="231511" y="10517"/>
                    <a:pt x="231511" y="14461"/>
                  </a:cubicBezTo>
                  <a:cubicBezTo>
                    <a:pt x="231511" y="14461"/>
                    <a:pt x="231511" y="14461"/>
                    <a:pt x="250032" y="14461"/>
                  </a:cubicBezTo>
                  <a:cubicBezTo>
                    <a:pt x="250032" y="14461"/>
                    <a:pt x="250032" y="14461"/>
                    <a:pt x="250032" y="10517"/>
                  </a:cubicBezTo>
                  <a:cubicBezTo>
                    <a:pt x="250032" y="3944"/>
                    <a:pt x="254000" y="0"/>
                    <a:pt x="260615" y="0"/>
                  </a:cubicBezTo>
                  <a:cubicBezTo>
                    <a:pt x="265907" y="0"/>
                    <a:pt x="269875" y="3944"/>
                    <a:pt x="269875" y="10517"/>
                  </a:cubicBezTo>
                  <a:cubicBezTo>
                    <a:pt x="269875" y="10517"/>
                    <a:pt x="269875" y="10517"/>
                    <a:pt x="269875" y="14461"/>
                  </a:cubicBezTo>
                  <a:cubicBezTo>
                    <a:pt x="269875" y="14461"/>
                    <a:pt x="269875" y="14461"/>
                    <a:pt x="276490" y="14461"/>
                  </a:cubicBezTo>
                  <a:cubicBezTo>
                    <a:pt x="302948" y="14461"/>
                    <a:pt x="325438" y="35496"/>
                    <a:pt x="325438" y="61789"/>
                  </a:cubicBezTo>
                  <a:cubicBezTo>
                    <a:pt x="325438" y="61789"/>
                    <a:pt x="325438" y="61789"/>
                    <a:pt x="325438" y="289223"/>
                  </a:cubicBezTo>
                  <a:cubicBezTo>
                    <a:pt x="325438" y="315516"/>
                    <a:pt x="302948" y="336550"/>
                    <a:pt x="276490" y="336550"/>
                  </a:cubicBezTo>
                  <a:cubicBezTo>
                    <a:pt x="276490" y="336550"/>
                    <a:pt x="276490" y="336550"/>
                    <a:pt x="48948" y="336550"/>
                  </a:cubicBezTo>
                  <a:cubicBezTo>
                    <a:pt x="22490" y="336550"/>
                    <a:pt x="0" y="315516"/>
                    <a:pt x="0" y="289223"/>
                  </a:cubicBezTo>
                  <a:cubicBezTo>
                    <a:pt x="0" y="289223"/>
                    <a:pt x="0" y="289223"/>
                    <a:pt x="0" y="61789"/>
                  </a:cubicBezTo>
                  <a:cubicBezTo>
                    <a:pt x="0" y="35496"/>
                    <a:pt x="22490" y="14461"/>
                    <a:pt x="48948" y="14461"/>
                  </a:cubicBezTo>
                  <a:cubicBezTo>
                    <a:pt x="48948" y="14461"/>
                    <a:pt x="48948" y="14461"/>
                    <a:pt x="55563" y="14461"/>
                  </a:cubicBezTo>
                  <a:cubicBezTo>
                    <a:pt x="55563" y="14461"/>
                    <a:pt x="55563" y="14461"/>
                    <a:pt x="55563" y="10517"/>
                  </a:cubicBezTo>
                  <a:cubicBezTo>
                    <a:pt x="55563" y="3944"/>
                    <a:pt x="59531" y="0"/>
                    <a:pt x="64823" y="0"/>
                  </a:cubicBez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文本框 27"/>
            <p:cNvSpPr txBox="1"/>
            <p:nvPr/>
          </p:nvSpPr>
          <p:spPr>
            <a:xfrm>
              <a:off x="6669039" y="4756945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FAAD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时间：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1"/>
          <p:cNvSpPr txBox="1"/>
          <p:nvPr/>
        </p:nvSpPr>
        <p:spPr>
          <a:xfrm>
            <a:off x="604021" y="2036432"/>
            <a:ext cx="8431853" cy="1015634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zh-CN" altLang="en-US" sz="60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7563" y="2967349"/>
            <a:ext cx="685341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8FAAD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 H A N K    Y O U !</a:t>
            </a:r>
            <a:endParaRPr lang="zh-CN" altLang="en-US" sz="1400" dirty="0">
              <a:solidFill>
                <a:srgbClr val="8FAAD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flipH="1">
            <a:off x="-763632" y="-423292"/>
            <a:ext cx="12514689" cy="7281292"/>
            <a:chOff x="3470672" y="2082482"/>
            <a:chExt cx="4374348" cy="2545081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5"/>
            <p:cNvSpPr/>
            <p:nvPr/>
          </p:nvSpPr>
          <p:spPr bwMode="auto">
            <a:xfrm>
              <a:off x="7526894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7274482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7026832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6786472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6535170" y="2996892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6289270" y="2478494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6267446" y="2082482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31"/>
            <p:cNvSpPr/>
            <p:nvPr/>
          </p:nvSpPr>
          <p:spPr bwMode="auto">
            <a:xfrm>
              <a:off x="3920038" y="3861043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53095" y="0"/>
            <a:ext cx="85293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10"/>
          <p:cNvSpPr/>
          <p:nvPr/>
        </p:nvSpPr>
        <p:spPr bwMode="auto">
          <a:xfrm>
            <a:off x="8944039" y="2211820"/>
            <a:ext cx="3029330" cy="3742379"/>
          </a:xfrm>
          <a:custGeom>
            <a:avLst/>
            <a:gdLst>
              <a:gd name="T0" fmla="*/ 472 w 667"/>
              <a:gd name="T1" fmla="*/ 508 h 824"/>
              <a:gd name="T2" fmla="*/ 629 w 667"/>
              <a:gd name="T3" fmla="*/ 351 h 824"/>
              <a:gd name="T4" fmla="*/ 667 w 667"/>
              <a:gd name="T5" fmla="*/ 313 h 824"/>
              <a:gd name="T6" fmla="*/ 667 w 667"/>
              <a:gd name="T7" fmla="*/ 0 h 824"/>
              <a:gd name="T8" fmla="*/ 0 w 667"/>
              <a:gd name="T9" fmla="*/ 665 h 824"/>
              <a:gd name="T10" fmla="*/ 3 w 667"/>
              <a:gd name="T11" fmla="*/ 667 h 824"/>
              <a:gd name="T12" fmla="*/ 3 w 667"/>
              <a:gd name="T13" fmla="*/ 667 h 824"/>
              <a:gd name="T14" fmla="*/ 157 w 667"/>
              <a:gd name="T15" fmla="*/ 824 h 824"/>
              <a:gd name="T16" fmla="*/ 159 w 667"/>
              <a:gd name="T17" fmla="*/ 824 h 824"/>
              <a:gd name="T18" fmla="*/ 316 w 667"/>
              <a:gd name="T19" fmla="*/ 665 h 824"/>
              <a:gd name="T20" fmla="*/ 472 w 667"/>
              <a:gd name="T21" fmla="*/ 50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7" h="824">
                <a:moveTo>
                  <a:pt x="472" y="508"/>
                </a:moveTo>
                <a:lnTo>
                  <a:pt x="629" y="351"/>
                </a:lnTo>
                <a:lnTo>
                  <a:pt x="667" y="313"/>
                </a:lnTo>
                <a:lnTo>
                  <a:pt x="667" y="0"/>
                </a:lnTo>
                <a:lnTo>
                  <a:pt x="0" y="665"/>
                </a:lnTo>
                <a:lnTo>
                  <a:pt x="3" y="667"/>
                </a:lnTo>
                <a:lnTo>
                  <a:pt x="3" y="667"/>
                </a:lnTo>
                <a:lnTo>
                  <a:pt x="157" y="824"/>
                </a:lnTo>
                <a:lnTo>
                  <a:pt x="159" y="824"/>
                </a:lnTo>
                <a:lnTo>
                  <a:pt x="316" y="665"/>
                </a:lnTo>
                <a:lnTo>
                  <a:pt x="472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12"/>
          <p:cNvSpPr/>
          <p:nvPr/>
        </p:nvSpPr>
        <p:spPr bwMode="auto">
          <a:xfrm>
            <a:off x="8235530" y="785719"/>
            <a:ext cx="3737839" cy="4446347"/>
          </a:xfrm>
          <a:custGeom>
            <a:avLst/>
            <a:gdLst>
              <a:gd name="T0" fmla="*/ 156 w 823"/>
              <a:gd name="T1" fmla="*/ 979 h 979"/>
              <a:gd name="T2" fmla="*/ 823 w 823"/>
              <a:gd name="T3" fmla="*/ 314 h 979"/>
              <a:gd name="T4" fmla="*/ 823 w 823"/>
              <a:gd name="T5" fmla="*/ 0 h 979"/>
              <a:gd name="T6" fmla="*/ 0 w 823"/>
              <a:gd name="T7" fmla="*/ 822 h 979"/>
              <a:gd name="T8" fmla="*/ 2 w 823"/>
              <a:gd name="T9" fmla="*/ 824 h 979"/>
              <a:gd name="T10" fmla="*/ 2 w 823"/>
              <a:gd name="T11" fmla="*/ 824 h 979"/>
              <a:gd name="T12" fmla="*/ 156 w 823"/>
              <a:gd name="T13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3" h="979">
                <a:moveTo>
                  <a:pt x="156" y="979"/>
                </a:moveTo>
                <a:lnTo>
                  <a:pt x="823" y="314"/>
                </a:lnTo>
                <a:lnTo>
                  <a:pt x="823" y="0"/>
                </a:lnTo>
                <a:lnTo>
                  <a:pt x="0" y="822"/>
                </a:lnTo>
                <a:lnTo>
                  <a:pt x="2" y="824"/>
                </a:lnTo>
                <a:lnTo>
                  <a:pt x="2" y="824"/>
                </a:lnTo>
                <a:lnTo>
                  <a:pt x="156" y="9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Freeform 14"/>
          <p:cNvSpPr/>
          <p:nvPr/>
        </p:nvSpPr>
        <p:spPr bwMode="auto">
          <a:xfrm>
            <a:off x="7522478" y="0"/>
            <a:ext cx="4450887" cy="4519015"/>
          </a:xfrm>
          <a:custGeom>
            <a:avLst/>
            <a:gdLst>
              <a:gd name="T0" fmla="*/ 980 w 980"/>
              <a:gd name="T1" fmla="*/ 173 h 995"/>
              <a:gd name="T2" fmla="*/ 980 w 980"/>
              <a:gd name="T3" fmla="*/ 0 h 995"/>
              <a:gd name="T4" fmla="*/ 840 w 980"/>
              <a:gd name="T5" fmla="*/ 0 h 995"/>
              <a:gd name="T6" fmla="*/ 0 w 980"/>
              <a:gd name="T7" fmla="*/ 838 h 995"/>
              <a:gd name="T8" fmla="*/ 157 w 980"/>
              <a:gd name="T9" fmla="*/ 995 h 995"/>
              <a:gd name="T10" fmla="*/ 980 w 980"/>
              <a:gd name="T11" fmla="*/ 1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95">
                <a:moveTo>
                  <a:pt x="980" y="173"/>
                </a:moveTo>
                <a:lnTo>
                  <a:pt x="980" y="0"/>
                </a:lnTo>
                <a:lnTo>
                  <a:pt x="840" y="0"/>
                </a:lnTo>
                <a:lnTo>
                  <a:pt x="0" y="838"/>
                </a:lnTo>
                <a:lnTo>
                  <a:pt x="157" y="995"/>
                </a:lnTo>
                <a:lnTo>
                  <a:pt x="980" y="1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18"/>
          <p:cNvSpPr/>
          <p:nvPr/>
        </p:nvSpPr>
        <p:spPr bwMode="auto">
          <a:xfrm>
            <a:off x="3057770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Freeform 20"/>
          <p:cNvSpPr/>
          <p:nvPr/>
        </p:nvSpPr>
        <p:spPr bwMode="auto">
          <a:xfrm>
            <a:off x="214652" y="168736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7 h 313"/>
              <a:gd name="T4" fmla="*/ 157 w 313"/>
              <a:gd name="T5" fmla="*/ 313 h 313"/>
              <a:gd name="T6" fmla="*/ 313 w 313"/>
              <a:gd name="T7" fmla="*/ 157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7"/>
                </a:lnTo>
                <a:lnTo>
                  <a:pt x="157" y="313"/>
                </a:lnTo>
                <a:lnTo>
                  <a:pt x="313" y="15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22"/>
          <p:cNvSpPr/>
          <p:nvPr/>
        </p:nvSpPr>
        <p:spPr bwMode="auto">
          <a:xfrm>
            <a:off x="1627129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Freeform 28"/>
          <p:cNvSpPr/>
          <p:nvPr/>
        </p:nvSpPr>
        <p:spPr bwMode="auto">
          <a:xfrm>
            <a:off x="5233699" y="4032615"/>
            <a:ext cx="1430644" cy="1430644"/>
          </a:xfrm>
          <a:custGeom>
            <a:avLst/>
            <a:gdLst>
              <a:gd name="T0" fmla="*/ 156 w 315"/>
              <a:gd name="T1" fmla="*/ 0 h 315"/>
              <a:gd name="T2" fmla="*/ 0 w 315"/>
              <a:gd name="T3" fmla="*/ 159 h 315"/>
              <a:gd name="T4" fmla="*/ 156 w 315"/>
              <a:gd name="T5" fmla="*/ 315 h 315"/>
              <a:gd name="T6" fmla="*/ 156 w 315"/>
              <a:gd name="T7" fmla="*/ 315 h 315"/>
              <a:gd name="T8" fmla="*/ 315 w 315"/>
              <a:gd name="T9" fmla="*/ 159 h 315"/>
              <a:gd name="T10" fmla="*/ 315 w 315"/>
              <a:gd name="T11" fmla="*/ 159 h 315"/>
              <a:gd name="T12" fmla="*/ 156 w 315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5" h="315">
                <a:moveTo>
                  <a:pt x="156" y="0"/>
                </a:moveTo>
                <a:lnTo>
                  <a:pt x="0" y="159"/>
                </a:lnTo>
                <a:lnTo>
                  <a:pt x="156" y="315"/>
                </a:lnTo>
                <a:lnTo>
                  <a:pt x="156" y="315"/>
                </a:lnTo>
                <a:lnTo>
                  <a:pt x="315" y="159"/>
                </a:lnTo>
                <a:lnTo>
                  <a:pt x="315" y="159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10065592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8634951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íŝliḍe"/>
          <p:cNvSpPr txBox="1"/>
          <p:nvPr/>
        </p:nvSpPr>
        <p:spPr bwMode="auto">
          <a:xfrm>
            <a:off x="5579256" y="2103731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endParaRPr lang="en-US" altLang="zh-CN" sz="16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59"/>
          <p:cNvSpPr txBox="1"/>
          <p:nvPr/>
        </p:nvSpPr>
        <p:spPr>
          <a:xfrm>
            <a:off x="4653432" y="971962"/>
            <a:ext cx="288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  <a:endParaRPr lang="zh-CN" altLang="en-US" sz="24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 rot="2700000">
            <a:off x="4871617" y="2097119"/>
            <a:ext cx="570877" cy="570877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 rot="2700000">
            <a:off x="4871618" y="2940474"/>
            <a:ext cx="570877" cy="570877"/>
          </a:xfrm>
          <a:prstGeom prst="roundRect">
            <a:avLst/>
          </a:pr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íŝliḍe"/>
          <p:cNvSpPr txBox="1"/>
          <p:nvPr/>
        </p:nvSpPr>
        <p:spPr bwMode="auto">
          <a:xfrm>
            <a:off x="5579256" y="2960891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工作业绩展示</a:t>
            </a:r>
            <a:endParaRPr lang="en-US" altLang="zh-CN" sz="1600" b="1" dirty="0">
              <a:solidFill>
                <a:srgbClr val="F8D2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 rot="2700000">
            <a:off x="4871618" y="3783829"/>
            <a:ext cx="570877" cy="570877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íŝliḍe"/>
          <p:cNvSpPr txBox="1"/>
          <p:nvPr/>
        </p:nvSpPr>
        <p:spPr bwMode="auto">
          <a:xfrm>
            <a:off x="5579256" y="3788337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工作经验总结</a:t>
            </a:r>
            <a:endParaRPr lang="en-US" altLang="zh-CN" sz="16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 rot="2700000">
            <a:off x="4871618" y="4627185"/>
            <a:ext cx="570877" cy="570877"/>
          </a:xfrm>
          <a:prstGeom prst="roundRect">
            <a:avLst/>
          </a:pr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1"/>
          <p:cNvSpPr>
            <a:spLocks noChangeAspect="1" noEditPoints="1"/>
          </p:cNvSpPr>
          <p:nvPr/>
        </p:nvSpPr>
        <p:spPr bwMode="auto">
          <a:xfrm>
            <a:off x="5042269" y="3918116"/>
            <a:ext cx="229574" cy="322408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txBody>
          <a:bodyPr vert="horz" wrap="square" lIns="62811" tIns="31405" rIns="62811" bIns="3140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4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íŝliḍe"/>
          <p:cNvSpPr txBox="1"/>
          <p:nvPr/>
        </p:nvSpPr>
        <p:spPr bwMode="auto">
          <a:xfrm>
            <a:off x="5579256" y="4619980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下步工作计划</a:t>
            </a:r>
            <a:endParaRPr lang="en-US" altLang="zh-CN" sz="1600" b="1" dirty="0">
              <a:solidFill>
                <a:srgbClr val="F8D2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Freeform 44"/>
          <p:cNvSpPr>
            <a:spLocks noChangeAspect="1" noEditPoints="1"/>
          </p:cNvSpPr>
          <p:nvPr/>
        </p:nvSpPr>
        <p:spPr bwMode="auto">
          <a:xfrm>
            <a:off x="5008061" y="4761271"/>
            <a:ext cx="297991" cy="297608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txBody>
          <a:bodyPr vert="horz" wrap="square" lIns="62811" tIns="31405" rIns="62811" bIns="3140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45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iles_221439"/>
          <p:cNvSpPr>
            <a:spLocks noChangeAspect="1"/>
          </p:cNvSpPr>
          <p:nvPr/>
        </p:nvSpPr>
        <p:spPr bwMode="auto">
          <a:xfrm>
            <a:off x="5048567" y="2229852"/>
            <a:ext cx="223276" cy="303986"/>
          </a:xfrm>
          <a:custGeom>
            <a:avLst/>
            <a:gdLst>
              <a:gd name="connsiteX0" fmla="*/ 90953 w 444390"/>
              <a:gd name="connsiteY0" fmla="*/ 383239 h 605028"/>
              <a:gd name="connsiteX1" fmla="*/ 90953 w 444390"/>
              <a:gd name="connsiteY1" fmla="*/ 504257 h 605028"/>
              <a:gd name="connsiteX2" fmla="*/ 131292 w 444390"/>
              <a:gd name="connsiteY2" fmla="*/ 504257 h 605028"/>
              <a:gd name="connsiteX3" fmla="*/ 131292 w 444390"/>
              <a:gd name="connsiteY3" fmla="*/ 383239 h 605028"/>
              <a:gd name="connsiteX4" fmla="*/ 313129 w 444390"/>
              <a:gd name="connsiteY4" fmla="*/ 322775 h 605028"/>
              <a:gd name="connsiteX5" fmla="*/ 313129 w 444390"/>
              <a:gd name="connsiteY5" fmla="*/ 504257 h 605028"/>
              <a:gd name="connsiteX6" fmla="*/ 353468 w 444390"/>
              <a:gd name="connsiteY6" fmla="*/ 504257 h 605028"/>
              <a:gd name="connsiteX7" fmla="*/ 353468 w 444390"/>
              <a:gd name="connsiteY7" fmla="*/ 322775 h 605028"/>
              <a:gd name="connsiteX8" fmla="*/ 202041 w 444390"/>
              <a:gd name="connsiteY8" fmla="*/ 282406 h 605028"/>
              <a:gd name="connsiteX9" fmla="*/ 202041 w 444390"/>
              <a:gd name="connsiteY9" fmla="*/ 504257 h 605028"/>
              <a:gd name="connsiteX10" fmla="*/ 242380 w 444390"/>
              <a:gd name="connsiteY10" fmla="*/ 504257 h 605028"/>
              <a:gd name="connsiteX11" fmla="*/ 242380 w 444390"/>
              <a:gd name="connsiteY11" fmla="*/ 282406 h 605028"/>
              <a:gd name="connsiteX12" fmla="*/ 191934 w 444390"/>
              <a:gd name="connsiteY12" fmla="*/ 262221 h 605028"/>
              <a:gd name="connsiteX13" fmla="*/ 252487 w 444390"/>
              <a:gd name="connsiteY13" fmla="*/ 262221 h 605028"/>
              <a:gd name="connsiteX14" fmla="*/ 262594 w 444390"/>
              <a:gd name="connsiteY14" fmla="*/ 272313 h 605028"/>
              <a:gd name="connsiteX15" fmla="*/ 262594 w 444390"/>
              <a:gd name="connsiteY15" fmla="*/ 504257 h 605028"/>
              <a:gd name="connsiteX16" fmla="*/ 292915 w 444390"/>
              <a:gd name="connsiteY16" fmla="*/ 504257 h 605028"/>
              <a:gd name="connsiteX17" fmla="*/ 292915 w 444390"/>
              <a:gd name="connsiteY17" fmla="*/ 312683 h 605028"/>
              <a:gd name="connsiteX18" fmla="*/ 303022 w 444390"/>
              <a:gd name="connsiteY18" fmla="*/ 302590 h 605028"/>
              <a:gd name="connsiteX19" fmla="*/ 363575 w 444390"/>
              <a:gd name="connsiteY19" fmla="*/ 302590 h 605028"/>
              <a:gd name="connsiteX20" fmla="*/ 373682 w 444390"/>
              <a:gd name="connsiteY20" fmla="*/ 312683 h 605028"/>
              <a:gd name="connsiteX21" fmla="*/ 373682 w 444390"/>
              <a:gd name="connsiteY21" fmla="*/ 504257 h 605028"/>
              <a:gd name="connsiteX22" fmla="*/ 383789 w 444390"/>
              <a:gd name="connsiteY22" fmla="*/ 504257 h 605028"/>
              <a:gd name="connsiteX23" fmla="*/ 393896 w 444390"/>
              <a:gd name="connsiteY23" fmla="*/ 514350 h 605028"/>
              <a:gd name="connsiteX24" fmla="*/ 383789 w 444390"/>
              <a:gd name="connsiteY24" fmla="*/ 524442 h 605028"/>
              <a:gd name="connsiteX25" fmla="*/ 363575 w 444390"/>
              <a:gd name="connsiteY25" fmla="*/ 524442 h 605028"/>
              <a:gd name="connsiteX26" fmla="*/ 303022 w 444390"/>
              <a:gd name="connsiteY26" fmla="*/ 524442 h 605028"/>
              <a:gd name="connsiteX27" fmla="*/ 252487 w 444390"/>
              <a:gd name="connsiteY27" fmla="*/ 524442 h 605028"/>
              <a:gd name="connsiteX28" fmla="*/ 191934 w 444390"/>
              <a:gd name="connsiteY28" fmla="*/ 524442 h 605028"/>
              <a:gd name="connsiteX29" fmla="*/ 141399 w 444390"/>
              <a:gd name="connsiteY29" fmla="*/ 524442 h 605028"/>
              <a:gd name="connsiteX30" fmla="*/ 80846 w 444390"/>
              <a:gd name="connsiteY30" fmla="*/ 524442 h 605028"/>
              <a:gd name="connsiteX31" fmla="*/ 60632 w 444390"/>
              <a:gd name="connsiteY31" fmla="*/ 524442 h 605028"/>
              <a:gd name="connsiteX32" fmla="*/ 50525 w 444390"/>
              <a:gd name="connsiteY32" fmla="*/ 514350 h 605028"/>
              <a:gd name="connsiteX33" fmla="*/ 60632 w 444390"/>
              <a:gd name="connsiteY33" fmla="*/ 504257 h 605028"/>
              <a:gd name="connsiteX34" fmla="*/ 70739 w 444390"/>
              <a:gd name="connsiteY34" fmla="*/ 504257 h 605028"/>
              <a:gd name="connsiteX35" fmla="*/ 70739 w 444390"/>
              <a:gd name="connsiteY35" fmla="*/ 373147 h 605028"/>
              <a:gd name="connsiteX36" fmla="*/ 80846 w 444390"/>
              <a:gd name="connsiteY36" fmla="*/ 363054 h 605028"/>
              <a:gd name="connsiteX37" fmla="*/ 141399 w 444390"/>
              <a:gd name="connsiteY37" fmla="*/ 363054 h 605028"/>
              <a:gd name="connsiteX38" fmla="*/ 151506 w 444390"/>
              <a:gd name="connsiteY38" fmla="*/ 373147 h 605028"/>
              <a:gd name="connsiteX39" fmla="*/ 151506 w 444390"/>
              <a:gd name="connsiteY39" fmla="*/ 504257 h 605028"/>
              <a:gd name="connsiteX40" fmla="*/ 181827 w 444390"/>
              <a:gd name="connsiteY40" fmla="*/ 504257 h 605028"/>
              <a:gd name="connsiteX41" fmla="*/ 181827 w 444390"/>
              <a:gd name="connsiteY41" fmla="*/ 272313 h 605028"/>
              <a:gd name="connsiteX42" fmla="*/ 191934 w 444390"/>
              <a:gd name="connsiteY42" fmla="*/ 262221 h 605028"/>
              <a:gd name="connsiteX43" fmla="*/ 191944 w 444390"/>
              <a:gd name="connsiteY43" fmla="*/ 161383 h 605028"/>
              <a:gd name="connsiteX44" fmla="*/ 202042 w 444390"/>
              <a:gd name="connsiteY44" fmla="*/ 161383 h 605028"/>
              <a:gd name="connsiteX45" fmla="*/ 212049 w 444390"/>
              <a:gd name="connsiteY45" fmla="*/ 171474 h 605028"/>
              <a:gd name="connsiteX46" fmla="*/ 202042 w 444390"/>
              <a:gd name="connsiteY46" fmla="*/ 181565 h 605028"/>
              <a:gd name="connsiteX47" fmla="*/ 191944 w 444390"/>
              <a:gd name="connsiteY47" fmla="*/ 181565 h 605028"/>
              <a:gd name="connsiteX48" fmla="*/ 181847 w 444390"/>
              <a:gd name="connsiteY48" fmla="*/ 171474 h 605028"/>
              <a:gd name="connsiteX49" fmla="*/ 191944 w 444390"/>
              <a:gd name="connsiteY49" fmla="*/ 161383 h 605028"/>
              <a:gd name="connsiteX50" fmla="*/ 70723 w 444390"/>
              <a:gd name="connsiteY50" fmla="*/ 161383 h 605028"/>
              <a:gd name="connsiteX51" fmla="*/ 151488 w 444390"/>
              <a:gd name="connsiteY51" fmla="*/ 161383 h 605028"/>
              <a:gd name="connsiteX52" fmla="*/ 161595 w 444390"/>
              <a:gd name="connsiteY52" fmla="*/ 171474 h 605028"/>
              <a:gd name="connsiteX53" fmla="*/ 151488 w 444390"/>
              <a:gd name="connsiteY53" fmla="*/ 181565 h 605028"/>
              <a:gd name="connsiteX54" fmla="*/ 70723 w 444390"/>
              <a:gd name="connsiteY54" fmla="*/ 181565 h 605028"/>
              <a:gd name="connsiteX55" fmla="*/ 60616 w 444390"/>
              <a:gd name="connsiteY55" fmla="*/ 171474 h 605028"/>
              <a:gd name="connsiteX56" fmla="*/ 70723 w 444390"/>
              <a:gd name="connsiteY56" fmla="*/ 161383 h 605028"/>
              <a:gd name="connsiteX57" fmla="*/ 70724 w 444390"/>
              <a:gd name="connsiteY57" fmla="*/ 121020 h 605028"/>
              <a:gd name="connsiteX58" fmla="*/ 202032 w 444390"/>
              <a:gd name="connsiteY58" fmla="*/ 121020 h 605028"/>
              <a:gd name="connsiteX59" fmla="*/ 212049 w 444390"/>
              <a:gd name="connsiteY59" fmla="*/ 131111 h 605028"/>
              <a:gd name="connsiteX60" fmla="*/ 202032 w 444390"/>
              <a:gd name="connsiteY60" fmla="*/ 141202 h 605028"/>
              <a:gd name="connsiteX61" fmla="*/ 70724 w 444390"/>
              <a:gd name="connsiteY61" fmla="*/ 141202 h 605028"/>
              <a:gd name="connsiteX62" fmla="*/ 60616 w 444390"/>
              <a:gd name="connsiteY62" fmla="*/ 131111 h 605028"/>
              <a:gd name="connsiteX63" fmla="*/ 70724 w 444390"/>
              <a:gd name="connsiteY63" fmla="*/ 121020 h 605028"/>
              <a:gd name="connsiteX64" fmla="*/ 323232 w 444390"/>
              <a:gd name="connsiteY64" fmla="*/ 34328 h 605028"/>
              <a:gd name="connsiteX65" fmla="*/ 323232 w 444390"/>
              <a:gd name="connsiteY65" fmla="*/ 110914 h 605028"/>
              <a:gd name="connsiteX66" fmla="*/ 333248 w 444390"/>
              <a:gd name="connsiteY66" fmla="*/ 121006 h 605028"/>
              <a:gd name="connsiteX67" fmla="*/ 410040 w 444390"/>
              <a:gd name="connsiteY67" fmla="*/ 121006 h 605028"/>
              <a:gd name="connsiteX68" fmla="*/ 30320 w 444390"/>
              <a:gd name="connsiteY68" fmla="*/ 20183 h 605028"/>
              <a:gd name="connsiteX69" fmla="*/ 20213 w 444390"/>
              <a:gd name="connsiteY69" fmla="*/ 30274 h 605028"/>
              <a:gd name="connsiteX70" fmla="*/ 20213 w 444390"/>
              <a:gd name="connsiteY70" fmla="*/ 574754 h 605028"/>
              <a:gd name="connsiteX71" fmla="*/ 30320 w 444390"/>
              <a:gd name="connsiteY71" fmla="*/ 584845 h 605028"/>
              <a:gd name="connsiteX72" fmla="*/ 414101 w 444390"/>
              <a:gd name="connsiteY72" fmla="*/ 584845 h 605028"/>
              <a:gd name="connsiteX73" fmla="*/ 424208 w 444390"/>
              <a:gd name="connsiteY73" fmla="*/ 574754 h 605028"/>
              <a:gd name="connsiteX74" fmla="*/ 424208 w 444390"/>
              <a:gd name="connsiteY74" fmla="*/ 141188 h 605028"/>
              <a:gd name="connsiteX75" fmla="*/ 333248 w 444390"/>
              <a:gd name="connsiteY75" fmla="*/ 141188 h 605028"/>
              <a:gd name="connsiteX76" fmla="*/ 303018 w 444390"/>
              <a:gd name="connsiteY76" fmla="*/ 110914 h 605028"/>
              <a:gd name="connsiteX77" fmla="*/ 303018 w 444390"/>
              <a:gd name="connsiteY77" fmla="*/ 20183 h 605028"/>
              <a:gd name="connsiteX78" fmla="*/ 30320 w 444390"/>
              <a:gd name="connsiteY78" fmla="*/ 0 h 605028"/>
              <a:gd name="connsiteX79" fmla="*/ 312493 w 444390"/>
              <a:gd name="connsiteY79" fmla="*/ 0 h 605028"/>
              <a:gd name="connsiteX80" fmla="*/ 315201 w 444390"/>
              <a:gd name="connsiteY80" fmla="*/ 180 h 605028"/>
              <a:gd name="connsiteX81" fmla="*/ 321878 w 444390"/>
              <a:gd name="connsiteY81" fmla="*/ 4775 h 605028"/>
              <a:gd name="connsiteX82" fmla="*/ 439638 w 444390"/>
              <a:gd name="connsiteY82" fmla="*/ 122357 h 605028"/>
              <a:gd name="connsiteX83" fmla="*/ 444241 w 444390"/>
              <a:gd name="connsiteY83" fmla="*/ 129025 h 605028"/>
              <a:gd name="connsiteX84" fmla="*/ 444331 w 444390"/>
              <a:gd name="connsiteY84" fmla="*/ 131638 h 605028"/>
              <a:gd name="connsiteX85" fmla="*/ 444331 w 444390"/>
              <a:gd name="connsiteY85" fmla="*/ 574754 h 605028"/>
              <a:gd name="connsiteX86" fmla="*/ 414101 w 444390"/>
              <a:gd name="connsiteY86" fmla="*/ 605028 h 605028"/>
              <a:gd name="connsiteX87" fmla="*/ 30320 w 444390"/>
              <a:gd name="connsiteY87" fmla="*/ 605028 h 605028"/>
              <a:gd name="connsiteX88" fmla="*/ 0 w 444390"/>
              <a:gd name="connsiteY88" fmla="*/ 574754 h 605028"/>
              <a:gd name="connsiteX89" fmla="*/ 0 w 444390"/>
              <a:gd name="connsiteY89" fmla="*/ 30274 h 605028"/>
              <a:gd name="connsiteX90" fmla="*/ 30320 w 444390"/>
              <a:gd name="connsiteY90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44390" h="605028">
                <a:moveTo>
                  <a:pt x="90953" y="383239"/>
                </a:moveTo>
                <a:lnTo>
                  <a:pt x="90953" y="504257"/>
                </a:lnTo>
                <a:lnTo>
                  <a:pt x="131292" y="504257"/>
                </a:lnTo>
                <a:lnTo>
                  <a:pt x="131292" y="383239"/>
                </a:lnTo>
                <a:close/>
                <a:moveTo>
                  <a:pt x="313129" y="322775"/>
                </a:moveTo>
                <a:lnTo>
                  <a:pt x="313129" y="504257"/>
                </a:lnTo>
                <a:lnTo>
                  <a:pt x="353468" y="504257"/>
                </a:lnTo>
                <a:lnTo>
                  <a:pt x="353468" y="322775"/>
                </a:lnTo>
                <a:close/>
                <a:moveTo>
                  <a:pt x="202041" y="282406"/>
                </a:moveTo>
                <a:lnTo>
                  <a:pt x="202041" y="504257"/>
                </a:lnTo>
                <a:lnTo>
                  <a:pt x="242380" y="504257"/>
                </a:lnTo>
                <a:lnTo>
                  <a:pt x="242380" y="282406"/>
                </a:lnTo>
                <a:close/>
                <a:moveTo>
                  <a:pt x="191934" y="262221"/>
                </a:moveTo>
                <a:lnTo>
                  <a:pt x="252487" y="262221"/>
                </a:lnTo>
                <a:cubicBezTo>
                  <a:pt x="258533" y="262221"/>
                  <a:pt x="262594" y="266276"/>
                  <a:pt x="262594" y="272313"/>
                </a:cubicBezTo>
                <a:lnTo>
                  <a:pt x="262594" y="504257"/>
                </a:lnTo>
                <a:lnTo>
                  <a:pt x="292915" y="504257"/>
                </a:lnTo>
                <a:lnTo>
                  <a:pt x="292915" y="312683"/>
                </a:lnTo>
                <a:cubicBezTo>
                  <a:pt x="292915" y="306645"/>
                  <a:pt x="296976" y="302590"/>
                  <a:pt x="303022" y="302590"/>
                </a:cubicBezTo>
                <a:lnTo>
                  <a:pt x="363575" y="302590"/>
                </a:lnTo>
                <a:cubicBezTo>
                  <a:pt x="369621" y="302590"/>
                  <a:pt x="373682" y="306645"/>
                  <a:pt x="373682" y="312683"/>
                </a:cubicBezTo>
                <a:lnTo>
                  <a:pt x="373682" y="504257"/>
                </a:lnTo>
                <a:lnTo>
                  <a:pt x="383789" y="504257"/>
                </a:lnTo>
                <a:cubicBezTo>
                  <a:pt x="389835" y="504257"/>
                  <a:pt x="393896" y="508312"/>
                  <a:pt x="393896" y="514350"/>
                </a:cubicBezTo>
                <a:cubicBezTo>
                  <a:pt x="393896" y="520387"/>
                  <a:pt x="389835" y="524442"/>
                  <a:pt x="383789" y="524442"/>
                </a:cubicBezTo>
                <a:lnTo>
                  <a:pt x="363575" y="524442"/>
                </a:lnTo>
                <a:lnTo>
                  <a:pt x="303022" y="524442"/>
                </a:lnTo>
                <a:lnTo>
                  <a:pt x="252487" y="524442"/>
                </a:lnTo>
                <a:lnTo>
                  <a:pt x="191934" y="524442"/>
                </a:lnTo>
                <a:lnTo>
                  <a:pt x="141399" y="524442"/>
                </a:lnTo>
                <a:lnTo>
                  <a:pt x="80846" y="524442"/>
                </a:lnTo>
                <a:lnTo>
                  <a:pt x="60632" y="524442"/>
                </a:lnTo>
                <a:cubicBezTo>
                  <a:pt x="54586" y="524442"/>
                  <a:pt x="50525" y="520387"/>
                  <a:pt x="50525" y="514350"/>
                </a:cubicBezTo>
                <a:cubicBezTo>
                  <a:pt x="50525" y="508312"/>
                  <a:pt x="54586" y="504257"/>
                  <a:pt x="60632" y="504257"/>
                </a:cubicBezTo>
                <a:lnTo>
                  <a:pt x="70739" y="504257"/>
                </a:lnTo>
                <a:lnTo>
                  <a:pt x="70739" y="373147"/>
                </a:lnTo>
                <a:cubicBezTo>
                  <a:pt x="70739" y="367109"/>
                  <a:pt x="74710" y="363054"/>
                  <a:pt x="80846" y="363054"/>
                </a:cubicBezTo>
                <a:lnTo>
                  <a:pt x="141399" y="363054"/>
                </a:lnTo>
                <a:cubicBezTo>
                  <a:pt x="147445" y="363054"/>
                  <a:pt x="151506" y="367109"/>
                  <a:pt x="151506" y="373147"/>
                </a:cubicBezTo>
                <a:lnTo>
                  <a:pt x="151506" y="504257"/>
                </a:lnTo>
                <a:lnTo>
                  <a:pt x="181827" y="504257"/>
                </a:lnTo>
                <a:lnTo>
                  <a:pt x="181827" y="272313"/>
                </a:lnTo>
                <a:cubicBezTo>
                  <a:pt x="181827" y="266276"/>
                  <a:pt x="185798" y="262221"/>
                  <a:pt x="191934" y="262221"/>
                </a:cubicBezTo>
                <a:close/>
                <a:moveTo>
                  <a:pt x="191944" y="161383"/>
                </a:moveTo>
                <a:lnTo>
                  <a:pt x="202042" y="161383"/>
                </a:lnTo>
                <a:cubicBezTo>
                  <a:pt x="208082" y="161383"/>
                  <a:pt x="212049" y="165437"/>
                  <a:pt x="212049" y="171474"/>
                </a:cubicBezTo>
                <a:cubicBezTo>
                  <a:pt x="212049" y="177511"/>
                  <a:pt x="208082" y="181565"/>
                  <a:pt x="202042" y="181565"/>
                </a:cubicBezTo>
                <a:lnTo>
                  <a:pt x="191944" y="181565"/>
                </a:lnTo>
                <a:cubicBezTo>
                  <a:pt x="185814" y="181565"/>
                  <a:pt x="181847" y="177511"/>
                  <a:pt x="181847" y="171474"/>
                </a:cubicBezTo>
                <a:cubicBezTo>
                  <a:pt x="181847" y="165437"/>
                  <a:pt x="185814" y="161383"/>
                  <a:pt x="191944" y="161383"/>
                </a:cubicBezTo>
                <a:close/>
                <a:moveTo>
                  <a:pt x="70723" y="161383"/>
                </a:moveTo>
                <a:lnTo>
                  <a:pt x="151488" y="161383"/>
                </a:lnTo>
                <a:cubicBezTo>
                  <a:pt x="157534" y="161383"/>
                  <a:pt x="161595" y="165437"/>
                  <a:pt x="161595" y="171474"/>
                </a:cubicBezTo>
                <a:cubicBezTo>
                  <a:pt x="161595" y="177511"/>
                  <a:pt x="157534" y="181565"/>
                  <a:pt x="151488" y="181565"/>
                </a:cubicBezTo>
                <a:lnTo>
                  <a:pt x="70723" y="181565"/>
                </a:lnTo>
                <a:cubicBezTo>
                  <a:pt x="64677" y="181565"/>
                  <a:pt x="60616" y="177511"/>
                  <a:pt x="60616" y="171474"/>
                </a:cubicBezTo>
                <a:cubicBezTo>
                  <a:pt x="60616" y="165437"/>
                  <a:pt x="64677" y="161383"/>
                  <a:pt x="70723" y="161383"/>
                </a:cubicBezTo>
                <a:close/>
                <a:moveTo>
                  <a:pt x="70724" y="121020"/>
                </a:moveTo>
                <a:lnTo>
                  <a:pt x="202032" y="121020"/>
                </a:lnTo>
                <a:cubicBezTo>
                  <a:pt x="208078" y="121020"/>
                  <a:pt x="212049" y="125074"/>
                  <a:pt x="212049" y="131111"/>
                </a:cubicBezTo>
                <a:cubicBezTo>
                  <a:pt x="212049" y="137148"/>
                  <a:pt x="208078" y="141202"/>
                  <a:pt x="202032" y="141202"/>
                </a:cubicBezTo>
                <a:lnTo>
                  <a:pt x="70724" y="141202"/>
                </a:lnTo>
                <a:cubicBezTo>
                  <a:pt x="64677" y="141202"/>
                  <a:pt x="60616" y="137148"/>
                  <a:pt x="60616" y="131111"/>
                </a:cubicBezTo>
                <a:cubicBezTo>
                  <a:pt x="60616" y="125074"/>
                  <a:pt x="64677" y="121020"/>
                  <a:pt x="70724" y="121020"/>
                </a:cubicBezTo>
                <a:close/>
                <a:moveTo>
                  <a:pt x="323232" y="34328"/>
                </a:moveTo>
                <a:lnTo>
                  <a:pt x="323232" y="110914"/>
                </a:lnTo>
                <a:cubicBezTo>
                  <a:pt x="323232" y="117041"/>
                  <a:pt x="327202" y="121006"/>
                  <a:pt x="333248" y="121006"/>
                </a:cubicBezTo>
                <a:lnTo>
                  <a:pt x="410040" y="121006"/>
                </a:lnTo>
                <a:close/>
                <a:moveTo>
                  <a:pt x="30320" y="20183"/>
                </a:moveTo>
                <a:cubicBezTo>
                  <a:pt x="24274" y="20183"/>
                  <a:pt x="20213" y="25228"/>
                  <a:pt x="20213" y="30274"/>
                </a:cubicBezTo>
                <a:lnTo>
                  <a:pt x="20213" y="574754"/>
                </a:lnTo>
                <a:cubicBezTo>
                  <a:pt x="20213" y="580881"/>
                  <a:pt x="24274" y="584845"/>
                  <a:pt x="30320" y="584845"/>
                </a:cubicBezTo>
                <a:lnTo>
                  <a:pt x="414101" y="584845"/>
                </a:lnTo>
                <a:cubicBezTo>
                  <a:pt x="420147" y="584845"/>
                  <a:pt x="424208" y="580881"/>
                  <a:pt x="424208" y="574754"/>
                </a:cubicBezTo>
                <a:lnTo>
                  <a:pt x="424208" y="141188"/>
                </a:lnTo>
                <a:lnTo>
                  <a:pt x="333248" y="141188"/>
                </a:lnTo>
                <a:cubicBezTo>
                  <a:pt x="316103" y="141188"/>
                  <a:pt x="303018" y="128124"/>
                  <a:pt x="303018" y="110914"/>
                </a:cubicBezTo>
                <a:lnTo>
                  <a:pt x="303018" y="20183"/>
                </a:lnTo>
                <a:close/>
                <a:moveTo>
                  <a:pt x="30320" y="0"/>
                </a:moveTo>
                <a:lnTo>
                  <a:pt x="312493" y="0"/>
                </a:lnTo>
                <a:cubicBezTo>
                  <a:pt x="313396" y="0"/>
                  <a:pt x="314298" y="0"/>
                  <a:pt x="315201" y="180"/>
                </a:cubicBezTo>
                <a:cubicBezTo>
                  <a:pt x="318178" y="721"/>
                  <a:pt x="320525" y="2343"/>
                  <a:pt x="321878" y="4775"/>
                </a:cubicBezTo>
                <a:lnTo>
                  <a:pt x="439638" y="122357"/>
                </a:lnTo>
                <a:cubicBezTo>
                  <a:pt x="442075" y="123709"/>
                  <a:pt x="443699" y="126051"/>
                  <a:pt x="444241" y="129025"/>
                </a:cubicBezTo>
                <a:cubicBezTo>
                  <a:pt x="444421" y="129926"/>
                  <a:pt x="444421" y="130737"/>
                  <a:pt x="444331" y="131638"/>
                </a:cubicBezTo>
                <a:lnTo>
                  <a:pt x="444331" y="574754"/>
                </a:lnTo>
                <a:cubicBezTo>
                  <a:pt x="444331" y="591963"/>
                  <a:pt x="431246" y="605028"/>
                  <a:pt x="414101" y="605028"/>
                </a:cubicBezTo>
                <a:lnTo>
                  <a:pt x="30320" y="605028"/>
                </a:lnTo>
                <a:cubicBezTo>
                  <a:pt x="13175" y="605028"/>
                  <a:pt x="0" y="591963"/>
                  <a:pt x="0" y="574754"/>
                </a:cubicBezTo>
                <a:lnTo>
                  <a:pt x="0" y="30274"/>
                </a:lnTo>
                <a:cubicBezTo>
                  <a:pt x="0" y="13155"/>
                  <a:pt x="13175" y="0"/>
                  <a:pt x="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3" name="iconfont-1107-834602"/>
          <p:cNvSpPr>
            <a:spLocks noChangeAspect="1"/>
          </p:cNvSpPr>
          <p:nvPr/>
        </p:nvSpPr>
        <p:spPr bwMode="auto">
          <a:xfrm>
            <a:off x="4999300" y="3066599"/>
            <a:ext cx="288776" cy="289127"/>
          </a:xfrm>
          <a:custGeom>
            <a:avLst/>
            <a:gdLst>
              <a:gd name="T0" fmla="*/ 840 w 11979"/>
              <a:gd name="T1" fmla="*/ 7661 h 11992"/>
              <a:gd name="T2" fmla="*/ 1698 w 11979"/>
              <a:gd name="T3" fmla="*/ 7661 h 11992"/>
              <a:gd name="T4" fmla="*/ 1698 w 11979"/>
              <a:gd name="T5" fmla="*/ 11992 h 11992"/>
              <a:gd name="T6" fmla="*/ 840 w 11979"/>
              <a:gd name="T7" fmla="*/ 11992 h 11992"/>
              <a:gd name="T8" fmla="*/ 840 w 11979"/>
              <a:gd name="T9" fmla="*/ 7661 h 11992"/>
              <a:gd name="T10" fmla="*/ 4267 w 11979"/>
              <a:gd name="T11" fmla="*/ 5194 h 11992"/>
              <a:gd name="T12" fmla="*/ 5125 w 11979"/>
              <a:gd name="T13" fmla="*/ 5194 h 11992"/>
              <a:gd name="T14" fmla="*/ 5125 w 11979"/>
              <a:gd name="T15" fmla="*/ 11992 h 11992"/>
              <a:gd name="T16" fmla="*/ 4267 w 11979"/>
              <a:gd name="T17" fmla="*/ 11992 h 11992"/>
              <a:gd name="T18" fmla="*/ 4267 w 11979"/>
              <a:gd name="T19" fmla="*/ 5194 h 11992"/>
              <a:gd name="T20" fmla="*/ 7692 w 11979"/>
              <a:gd name="T21" fmla="*/ 6867 h 11992"/>
              <a:gd name="T22" fmla="*/ 8551 w 11979"/>
              <a:gd name="T23" fmla="*/ 6867 h 11992"/>
              <a:gd name="T24" fmla="*/ 8551 w 11979"/>
              <a:gd name="T25" fmla="*/ 11992 h 11992"/>
              <a:gd name="T26" fmla="*/ 7692 w 11979"/>
              <a:gd name="T27" fmla="*/ 11992 h 11992"/>
              <a:gd name="T28" fmla="*/ 7692 w 11979"/>
              <a:gd name="T29" fmla="*/ 6867 h 11992"/>
              <a:gd name="T30" fmla="*/ 11119 w 11979"/>
              <a:gd name="T31" fmla="*/ 4290 h 11992"/>
              <a:gd name="T32" fmla="*/ 11977 w 11979"/>
              <a:gd name="T33" fmla="*/ 4290 h 11992"/>
              <a:gd name="T34" fmla="*/ 11977 w 11979"/>
              <a:gd name="T35" fmla="*/ 11992 h 11992"/>
              <a:gd name="T36" fmla="*/ 11119 w 11979"/>
              <a:gd name="T37" fmla="*/ 11992 h 11992"/>
              <a:gd name="T38" fmla="*/ 11119 w 11979"/>
              <a:gd name="T39" fmla="*/ 4290 h 11992"/>
              <a:gd name="T40" fmla="*/ 11978 w 11979"/>
              <a:gd name="T41" fmla="*/ 2571 h 11992"/>
              <a:gd name="T42" fmla="*/ 11068 w 11979"/>
              <a:gd name="T43" fmla="*/ 1660 h 11992"/>
              <a:gd name="T44" fmla="*/ 7694 w 11979"/>
              <a:gd name="T45" fmla="*/ 5399 h 11992"/>
              <a:gd name="T46" fmla="*/ 4843 w 11979"/>
              <a:gd name="T47" fmla="*/ 2561 h 11992"/>
              <a:gd name="T48" fmla="*/ 622 w 11979"/>
              <a:gd name="T49" fmla="*/ 6505 h 11992"/>
              <a:gd name="T50" fmla="*/ 0 w 11979"/>
              <a:gd name="T51" fmla="*/ 5790 h 11992"/>
              <a:gd name="T52" fmla="*/ 4847 w 11979"/>
              <a:gd name="T53" fmla="*/ 1335 h 11992"/>
              <a:gd name="T54" fmla="*/ 7694 w 11979"/>
              <a:gd name="T55" fmla="*/ 4070 h 11992"/>
              <a:gd name="T56" fmla="*/ 10364 w 11979"/>
              <a:gd name="T57" fmla="*/ 1012 h 11992"/>
              <a:gd name="T58" fmla="*/ 9408 w 11979"/>
              <a:gd name="T59" fmla="*/ 0 h 11992"/>
              <a:gd name="T60" fmla="*/ 11979 w 11979"/>
              <a:gd name="T61" fmla="*/ 0 h 11992"/>
              <a:gd name="T62" fmla="*/ 11978 w 11979"/>
              <a:gd name="T63" fmla="*/ 2571 h 1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79" h="11992">
                <a:moveTo>
                  <a:pt x="840" y="7661"/>
                </a:moveTo>
                <a:lnTo>
                  <a:pt x="1698" y="7661"/>
                </a:lnTo>
                <a:lnTo>
                  <a:pt x="1698" y="11992"/>
                </a:lnTo>
                <a:lnTo>
                  <a:pt x="840" y="11992"/>
                </a:lnTo>
                <a:lnTo>
                  <a:pt x="840" y="7661"/>
                </a:lnTo>
                <a:close/>
                <a:moveTo>
                  <a:pt x="4267" y="5194"/>
                </a:moveTo>
                <a:lnTo>
                  <a:pt x="5125" y="5194"/>
                </a:lnTo>
                <a:lnTo>
                  <a:pt x="5125" y="11992"/>
                </a:lnTo>
                <a:lnTo>
                  <a:pt x="4267" y="11992"/>
                </a:lnTo>
                <a:lnTo>
                  <a:pt x="4267" y="5194"/>
                </a:lnTo>
                <a:close/>
                <a:moveTo>
                  <a:pt x="7692" y="6867"/>
                </a:moveTo>
                <a:lnTo>
                  <a:pt x="8551" y="6867"/>
                </a:lnTo>
                <a:lnTo>
                  <a:pt x="8551" y="11992"/>
                </a:lnTo>
                <a:lnTo>
                  <a:pt x="7692" y="11992"/>
                </a:lnTo>
                <a:lnTo>
                  <a:pt x="7692" y="6867"/>
                </a:lnTo>
                <a:close/>
                <a:moveTo>
                  <a:pt x="11119" y="4290"/>
                </a:moveTo>
                <a:lnTo>
                  <a:pt x="11977" y="4290"/>
                </a:lnTo>
                <a:lnTo>
                  <a:pt x="11977" y="11992"/>
                </a:lnTo>
                <a:lnTo>
                  <a:pt x="11119" y="11992"/>
                </a:lnTo>
                <a:lnTo>
                  <a:pt x="11119" y="4290"/>
                </a:lnTo>
                <a:close/>
                <a:moveTo>
                  <a:pt x="11978" y="2571"/>
                </a:moveTo>
                <a:lnTo>
                  <a:pt x="11068" y="1660"/>
                </a:lnTo>
                <a:lnTo>
                  <a:pt x="7694" y="5399"/>
                </a:lnTo>
                <a:lnTo>
                  <a:pt x="4843" y="2561"/>
                </a:lnTo>
                <a:lnTo>
                  <a:pt x="622" y="6505"/>
                </a:lnTo>
                <a:lnTo>
                  <a:pt x="0" y="5790"/>
                </a:lnTo>
                <a:lnTo>
                  <a:pt x="4847" y="1335"/>
                </a:lnTo>
                <a:lnTo>
                  <a:pt x="7694" y="4070"/>
                </a:lnTo>
                <a:lnTo>
                  <a:pt x="10364" y="1012"/>
                </a:lnTo>
                <a:lnTo>
                  <a:pt x="9408" y="0"/>
                </a:lnTo>
                <a:lnTo>
                  <a:pt x="11979" y="0"/>
                </a:lnTo>
                <a:lnTo>
                  <a:pt x="11978" y="25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23872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763632" y="-423292"/>
            <a:ext cx="12514689" cy="7281292"/>
            <a:chOff x="3470672" y="2082482"/>
            <a:chExt cx="4374348" cy="254508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7526894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274482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026832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6786472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535170" y="2996892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289270" y="2478494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6267446" y="2082482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31"/>
            <p:cNvSpPr/>
            <p:nvPr/>
          </p:nvSpPr>
          <p:spPr bwMode="auto">
            <a:xfrm>
              <a:off x="3920038" y="3861043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AutoShape 3"/>
          <p:cNvSpPr>
            <a:spLocks noChangeAspect="1" noChangeArrowheads="1" noTextEdit="1"/>
          </p:cNvSpPr>
          <p:nvPr/>
        </p:nvSpPr>
        <p:spPr bwMode="auto">
          <a:xfrm>
            <a:off x="3453095" y="0"/>
            <a:ext cx="85293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Freeform 10"/>
          <p:cNvSpPr/>
          <p:nvPr/>
        </p:nvSpPr>
        <p:spPr bwMode="auto">
          <a:xfrm>
            <a:off x="8944039" y="2211820"/>
            <a:ext cx="3029330" cy="3742379"/>
          </a:xfrm>
          <a:custGeom>
            <a:avLst/>
            <a:gdLst>
              <a:gd name="T0" fmla="*/ 472 w 667"/>
              <a:gd name="T1" fmla="*/ 508 h 824"/>
              <a:gd name="T2" fmla="*/ 629 w 667"/>
              <a:gd name="T3" fmla="*/ 351 h 824"/>
              <a:gd name="T4" fmla="*/ 667 w 667"/>
              <a:gd name="T5" fmla="*/ 313 h 824"/>
              <a:gd name="T6" fmla="*/ 667 w 667"/>
              <a:gd name="T7" fmla="*/ 0 h 824"/>
              <a:gd name="T8" fmla="*/ 0 w 667"/>
              <a:gd name="T9" fmla="*/ 665 h 824"/>
              <a:gd name="T10" fmla="*/ 3 w 667"/>
              <a:gd name="T11" fmla="*/ 667 h 824"/>
              <a:gd name="T12" fmla="*/ 3 w 667"/>
              <a:gd name="T13" fmla="*/ 667 h 824"/>
              <a:gd name="T14" fmla="*/ 157 w 667"/>
              <a:gd name="T15" fmla="*/ 824 h 824"/>
              <a:gd name="T16" fmla="*/ 159 w 667"/>
              <a:gd name="T17" fmla="*/ 824 h 824"/>
              <a:gd name="T18" fmla="*/ 316 w 667"/>
              <a:gd name="T19" fmla="*/ 665 h 824"/>
              <a:gd name="T20" fmla="*/ 472 w 667"/>
              <a:gd name="T21" fmla="*/ 50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7" h="824">
                <a:moveTo>
                  <a:pt x="472" y="508"/>
                </a:moveTo>
                <a:lnTo>
                  <a:pt x="629" y="351"/>
                </a:lnTo>
                <a:lnTo>
                  <a:pt x="667" y="313"/>
                </a:lnTo>
                <a:lnTo>
                  <a:pt x="667" y="0"/>
                </a:lnTo>
                <a:lnTo>
                  <a:pt x="0" y="665"/>
                </a:lnTo>
                <a:lnTo>
                  <a:pt x="3" y="667"/>
                </a:lnTo>
                <a:lnTo>
                  <a:pt x="3" y="667"/>
                </a:lnTo>
                <a:lnTo>
                  <a:pt x="157" y="824"/>
                </a:lnTo>
                <a:lnTo>
                  <a:pt x="159" y="824"/>
                </a:lnTo>
                <a:lnTo>
                  <a:pt x="316" y="665"/>
                </a:lnTo>
                <a:lnTo>
                  <a:pt x="472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Freeform 12"/>
          <p:cNvSpPr/>
          <p:nvPr/>
        </p:nvSpPr>
        <p:spPr bwMode="auto">
          <a:xfrm>
            <a:off x="8235530" y="785719"/>
            <a:ext cx="3737839" cy="4446347"/>
          </a:xfrm>
          <a:custGeom>
            <a:avLst/>
            <a:gdLst>
              <a:gd name="T0" fmla="*/ 156 w 823"/>
              <a:gd name="T1" fmla="*/ 979 h 979"/>
              <a:gd name="T2" fmla="*/ 823 w 823"/>
              <a:gd name="T3" fmla="*/ 314 h 979"/>
              <a:gd name="T4" fmla="*/ 823 w 823"/>
              <a:gd name="T5" fmla="*/ 0 h 979"/>
              <a:gd name="T6" fmla="*/ 0 w 823"/>
              <a:gd name="T7" fmla="*/ 822 h 979"/>
              <a:gd name="T8" fmla="*/ 2 w 823"/>
              <a:gd name="T9" fmla="*/ 824 h 979"/>
              <a:gd name="T10" fmla="*/ 2 w 823"/>
              <a:gd name="T11" fmla="*/ 824 h 979"/>
              <a:gd name="T12" fmla="*/ 156 w 823"/>
              <a:gd name="T13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3" h="979">
                <a:moveTo>
                  <a:pt x="156" y="979"/>
                </a:moveTo>
                <a:lnTo>
                  <a:pt x="823" y="314"/>
                </a:lnTo>
                <a:lnTo>
                  <a:pt x="823" y="0"/>
                </a:lnTo>
                <a:lnTo>
                  <a:pt x="0" y="822"/>
                </a:lnTo>
                <a:lnTo>
                  <a:pt x="2" y="824"/>
                </a:lnTo>
                <a:lnTo>
                  <a:pt x="2" y="824"/>
                </a:lnTo>
                <a:lnTo>
                  <a:pt x="156" y="9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Freeform 14"/>
          <p:cNvSpPr/>
          <p:nvPr/>
        </p:nvSpPr>
        <p:spPr bwMode="auto">
          <a:xfrm>
            <a:off x="7522478" y="0"/>
            <a:ext cx="4450887" cy="4519015"/>
          </a:xfrm>
          <a:custGeom>
            <a:avLst/>
            <a:gdLst>
              <a:gd name="T0" fmla="*/ 980 w 980"/>
              <a:gd name="T1" fmla="*/ 173 h 995"/>
              <a:gd name="T2" fmla="*/ 980 w 980"/>
              <a:gd name="T3" fmla="*/ 0 h 995"/>
              <a:gd name="T4" fmla="*/ 840 w 980"/>
              <a:gd name="T5" fmla="*/ 0 h 995"/>
              <a:gd name="T6" fmla="*/ 0 w 980"/>
              <a:gd name="T7" fmla="*/ 838 h 995"/>
              <a:gd name="T8" fmla="*/ 157 w 980"/>
              <a:gd name="T9" fmla="*/ 995 h 995"/>
              <a:gd name="T10" fmla="*/ 980 w 980"/>
              <a:gd name="T11" fmla="*/ 1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95">
                <a:moveTo>
                  <a:pt x="980" y="173"/>
                </a:moveTo>
                <a:lnTo>
                  <a:pt x="980" y="0"/>
                </a:lnTo>
                <a:lnTo>
                  <a:pt x="840" y="0"/>
                </a:lnTo>
                <a:lnTo>
                  <a:pt x="0" y="838"/>
                </a:lnTo>
                <a:lnTo>
                  <a:pt x="157" y="995"/>
                </a:lnTo>
                <a:lnTo>
                  <a:pt x="980" y="1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Freeform 18"/>
          <p:cNvSpPr/>
          <p:nvPr/>
        </p:nvSpPr>
        <p:spPr bwMode="auto">
          <a:xfrm>
            <a:off x="3057770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Freeform 20"/>
          <p:cNvSpPr/>
          <p:nvPr/>
        </p:nvSpPr>
        <p:spPr bwMode="auto">
          <a:xfrm>
            <a:off x="214652" y="168736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7 h 313"/>
              <a:gd name="T4" fmla="*/ 157 w 313"/>
              <a:gd name="T5" fmla="*/ 313 h 313"/>
              <a:gd name="T6" fmla="*/ 313 w 313"/>
              <a:gd name="T7" fmla="*/ 157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7"/>
                </a:lnTo>
                <a:lnTo>
                  <a:pt x="157" y="313"/>
                </a:lnTo>
                <a:lnTo>
                  <a:pt x="313" y="15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Freeform 22"/>
          <p:cNvSpPr/>
          <p:nvPr/>
        </p:nvSpPr>
        <p:spPr bwMode="auto">
          <a:xfrm>
            <a:off x="1627129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Freeform 18"/>
          <p:cNvSpPr/>
          <p:nvPr/>
        </p:nvSpPr>
        <p:spPr bwMode="auto">
          <a:xfrm>
            <a:off x="10065592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Freeform 22"/>
          <p:cNvSpPr/>
          <p:nvPr/>
        </p:nvSpPr>
        <p:spPr bwMode="auto">
          <a:xfrm>
            <a:off x="8634951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íŝliḍe"/>
          <p:cNvSpPr txBox="1"/>
          <p:nvPr/>
        </p:nvSpPr>
        <p:spPr bwMode="auto">
          <a:xfrm>
            <a:off x="5408801" y="3053227"/>
            <a:ext cx="167449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endParaRPr lang="en-US" altLang="zh-CN" sz="16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 rot="2700000">
            <a:off x="5802395" y="2466603"/>
            <a:ext cx="570877" cy="570877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files_221439"/>
          <p:cNvSpPr>
            <a:spLocks noChangeAspect="1"/>
          </p:cNvSpPr>
          <p:nvPr/>
        </p:nvSpPr>
        <p:spPr bwMode="auto">
          <a:xfrm>
            <a:off x="5976195" y="2597587"/>
            <a:ext cx="223276" cy="303986"/>
          </a:xfrm>
          <a:custGeom>
            <a:avLst/>
            <a:gdLst>
              <a:gd name="connsiteX0" fmla="*/ 90953 w 444390"/>
              <a:gd name="connsiteY0" fmla="*/ 383239 h 605028"/>
              <a:gd name="connsiteX1" fmla="*/ 90953 w 444390"/>
              <a:gd name="connsiteY1" fmla="*/ 504257 h 605028"/>
              <a:gd name="connsiteX2" fmla="*/ 131292 w 444390"/>
              <a:gd name="connsiteY2" fmla="*/ 504257 h 605028"/>
              <a:gd name="connsiteX3" fmla="*/ 131292 w 444390"/>
              <a:gd name="connsiteY3" fmla="*/ 383239 h 605028"/>
              <a:gd name="connsiteX4" fmla="*/ 313129 w 444390"/>
              <a:gd name="connsiteY4" fmla="*/ 322775 h 605028"/>
              <a:gd name="connsiteX5" fmla="*/ 313129 w 444390"/>
              <a:gd name="connsiteY5" fmla="*/ 504257 h 605028"/>
              <a:gd name="connsiteX6" fmla="*/ 353468 w 444390"/>
              <a:gd name="connsiteY6" fmla="*/ 504257 h 605028"/>
              <a:gd name="connsiteX7" fmla="*/ 353468 w 444390"/>
              <a:gd name="connsiteY7" fmla="*/ 322775 h 605028"/>
              <a:gd name="connsiteX8" fmla="*/ 202041 w 444390"/>
              <a:gd name="connsiteY8" fmla="*/ 282406 h 605028"/>
              <a:gd name="connsiteX9" fmla="*/ 202041 w 444390"/>
              <a:gd name="connsiteY9" fmla="*/ 504257 h 605028"/>
              <a:gd name="connsiteX10" fmla="*/ 242380 w 444390"/>
              <a:gd name="connsiteY10" fmla="*/ 504257 h 605028"/>
              <a:gd name="connsiteX11" fmla="*/ 242380 w 444390"/>
              <a:gd name="connsiteY11" fmla="*/ 282406 h 605028"/>
              <a:gd name="connsiteX12" fmla="*/ 191934 w 444390"/>
              <a:gd name="connsiteY12" fmla="*/ 262221 h 605028"/>
              <a:gd name="connsiteX13" fmla="*/ 252487 w 444390"/>
              <a:gd name="connsiteY13" fmla="*/ 262221 h 605028"/>
              <a:gd name="connsiteX14" fmla="*/ 262594 w 444390"/>
              <a:gd name="connsiteY14" fmla="*/ 272313 h 605028"/>
              <a:gd name="connsiteX15" fmla="*/ 262594 w 444390"/>
              <a:gd name="connsiteY15" fmla="*/ 504257 h 605028"/>
              <a:gd name="connsiteX16" fmla="*/ 292915 w 444390"/>
              <a:gd name="connsiteY16" fmla="*/ 504257 h 605028"/>
              <a:gd name="connsiteX17" fmla="*/ 292915 w 444390"/>
              <a:gd name="connsiteY17" fmla="*/ 312683 h 605028"/>
              <a:gd name="connsiteX18" fmla="*/ 303022 w 444390"/>
              <a:gd name="connsiteY18" fmla="*/ 302590 h 605028"/>
              <a:gd name="connsiteX19" fmla="*/ 363575 w 444390"/>
              <a:gd name="connsiteY19" fmla="*/ 302590 h 605028"/>
              <a:gd name="connsiteX20" fmla="*/ 373682 w 444390"/>
              <a:gd name="connsiteY20" fmla="*/ 312683 h 605028"/>
              <a:gd name="connsiteX21" fmla="*/ 373682 w 444390"/>
              <a:gd name="connsiteY21" fmla="*/ 504257 h 605028"/>
              <a:gd name="connsiteX22" fmla="*/ 383789 w 444390"/>
              <a:gd name="connsiteY22" fmla="*/ 504257 h 605028"/>
              <a:gd name="connsiteX23" fmla="*/ 393896 w 444390"/>
              <a:gd name="connsiteY23" fmla="*/ 514350 h 605028"/>
              <a:gd name="connsiteX24" fmla="*/ 383789 w 444390"/>
              <a:gd name="connsiteY24" fmla="*/ 524442 h 605028"/>
              <a:gd name="connsiteX25" fmla="*/ 363575 w 444390"/>
              <a:gd name="connsiteY25" fmla="*/ 524442 h 605028"/>
              <a:gd name="connsiteX26" fmla="*/ 303022 w 444390"/>
              <a:gd name="connsiteY26" fmla="*/ 524442 h 605028"/>
              <a:gd name="connsiteX27" fmla="*/ 252487 w 444390"/>
              <a:gd name="connsiteY27" fmla="*/ 524442 h 605028"/>
              <a:gd name="connsiteX28" fmla="*/ 191934 w 444390"/>
              <a:gd name="connsiteY28" fmla="*/ 524442 h 605028"/>
              <a:gd name="connsiteX29" fmla="*/ 141399 w 444390"/>
              <a:gd name="connsiteY29" fmla="*/ 524442 h 605028"/>
              <a:gd name="connsiteX30" fmla="*/ 80846 w 444390"/>
              <a:gd name="connsiteY30" fmla="*/ 524442 h 605028"/>
              <a:gd name="connsiteX31" fmla="*/ 60632 w 444390"/>
              <a:gd name="connsiteY31" fmla="*/ 524442 h 605028"/>
              <a:gd name="connsiteX32" fmla="*/ 50525 w 444390"/>
              <a:gd name="connsiteY32" fmla="*/ 514350 h 605028"/>
              <a:gd name="connsiteX33" fmla="*/ 60632 w 444390"/>
              <a:gd name="connsiteY33" fmla="*/ 504257 h 605028"/>
              <a:gd name="connsiteX34" fmla="*/ 70739 w 444390"/>
              <a:gd name="connsiteY34" fmla="*/ 504257 h 605028"/>
              <a:gd name="connsiteX35" fmla="*/ 70739 w 444390"/>
              <a:gd name="connsiteY35" fmla="*/ 373147 h 605028"/>
              <a:gd name="connsiteX36" fmla="*/ 80846 w 444390"/>
              <a:gd name="connsiteY36" fmla="*/ 363054 h 605028"/>
              <a:gd name="connsiteX37" fmla="*/ 141399 w 444390"/>
              <a:gd name="connsiteY37" fmla="*/ 363054 h 605028"/>
              <a:gd name="connsiteX38" fmla="*/ 151506 w 444390"/>
              <a:gd name="connsiteY38" fmla="*/ 373147 h 605028"/>
              <a:gd name="connsiteX39" fmla="*/ 151506 w 444390"/>
              <a:gd name="connsiteY39" fmla="*/ 504257 h 605028"/>
              <a:gd name="connsiteX40" fmla="*/ 181827 w 444390"/>
              <a:gd name="connsiteY40" fmla="*/ 504257 h 605028"/>
              <a:gd name="connsiteX41" fmla="*/ 181827 w 444390"/>
              <a:gd name="connsiteY41" fmla="*/ 272313 h 605028"/>
              <a:gd name="connsiteX42" fmla="*/ 191934 w 444390"/>
              <a:gd name="connsiteY42" fmla="*/ 262221 h 605028"/>
              <a:gd name="connsiteX43" fmla="*/ 191944 w 444390"/>
              <a:gd name="connsiteY43" fmla="*/ 161383 h 605028"/>
              <a:gd name="connsiteX44" fmla="*/ 202042 w 444390"/>
              <a:gd name="connsiteY44" fmla="*/ 161383 h 605028"/>
              <a:gd name="connsiteX45" fmla="*/ 212049 w 444390"/>
              <a:gd name="connsiteY45" fmla="*/ 171474 h 605028"/>
              <a:gd name="connsiteX46" fmla="*/ 202042 w 444390"/>
              <a:gd name="connsiteY46" fmla="*/ 181565 h 605028"/>
              <a:gd name="connsiteX47" fmla="*/ 191944 w 444390"/>
              <a:gd name="connsiteY47" fmla="*/ 181565 h 605028"/>
              <a:gd name="connsiteX48" fmla="*/ 181847 w 444390"/>
              <a:gd name="connsiteY48" fmla="*/ 171474 h 605028"/>
              <a:gd name="connsiteX49" fmla="*/ 191944 w 444390"/>
              <a:gd name="connsiteY49" fmla="*/ 161383 h 605028"/>
              <a:gd name="connsiteX50" fmla="*/ 70723 w 444390"/>
              <a:gd name="connsiteY50" fmla="*/ 161383 h 605028"/>
              <a:gd name="connsiteX51" fmla="*/ 151488 w 444390"/>
              <a:gd name="connsiteY51" fmla="*/ 161383 h 605028"/>
              <a:gd name="connsiteX52" fmla="*/ 161595 w 444390"/>
              <a:gd name="connsiteY52" fmla="*/ 171474 h 605028"/>
              <a:gd name="connsiteX53" fmla="*/ 151488 w 444390"/>
              <a:gd name="connsiteY53" fmla="*/ 181565 h 605028"/>
              <a:gd name="connsiteX54" fmla="*/ 70723 w 444390"/>
              <a:gd name="connsiteY54" fmla="*/ 181565 h 605028"/>
              <a:gd name="connsiteX55" fmla="*/ 60616 w 444390"/>
              <a:gd name="connsiteY55" fmla="*/ 171474 h 605028"/>
              <a:gd name="connsiteX56" fmla="*/ 70723 w 444390"/>
              <a:gd name="connsiteY56" fmla="*/ 161383 h 605028"/>
              <a:gd name="connsiteX57" fmla="*/ 70724 w 444390"/>
              <a:gd name="connsiteY57" fmla="*/ 121020 h 605028"/>
              <a:gd name="connsiteX58" fmla="*/ 202032 w 444390"/>
              <a:gd name="connsiteY58" fmla="*/ 121020 h 605028"/>
              <a:gd name="connsiteX59" fmla="*/ 212049 w 444390"/>
              <a:gd name="connsiteY59" fmla="*/ 131111 h 605028"/>
              <a:gd name="connsiteX60" fmla="*/ 202032 w 444390"/>
              <a:gd name="connsiteY60" fmla="*/ 141202 h 605028"/>
              <a:gd name="connsiteX61" fmla="*/ 70724 w 444390"/>
              <a:gd name="connsiteY61" fmla="*/ 141202 h 605028"/>
              <a:gd name="connsiteX62" fmla="*/ 60616 w 444390"/>
              <a:gd name="connsiteY62" fmla="*/ 131111 h 605028"/>
              <a:gd name="connsiteX63" fmla="*/ 70724 w 444390"/>
              <a:gd name="connsiteY63" fmla="*/ 121020 h 605028"/>
              <a:gd name="connsiteX64" fmla="*/ 323232 w 444390"/>
              <a:gd name="connsiteY64" fmla="*/ 34328 h 605028"/>
              <a:gd name="connsiteX65" fmla="*/ 323232 w 444390"/>
              <a:gd name="connsiteY65" fmla="*/ 110914 h 605028"/>
              <a:gd name="connsiteX66" fmla="*/ 333248 w 444390"/>
              <a:gd name="connsiteY66" fmla="*/ 121006 h 605028"/>
              <a:gd name="connsiteX67" fmla="*/ 410040 w 444390"/>
              <a:gd name="connsiteY67" fmla="*/ 121006 h 605028"/>
              <a:gd name="connsiteX68" fmla="*/ 30320 w 444390"/>
              <a:gd name="connsiteY68" fmla="*/ 20183 h 605028"/>
              <a:gd name="connsiteX69" fmla="*/ 20213 w 444390"/>
              <a:gd name="connsiteY69" fmla="*/ 30274 h 605028"/>
              <a:gd name="connsiteX70" fmla="*/ 20213 w 444390"/>
              <a:gd name="connsiteY70" fmla="*/ 574754 h 605028"/>
              <a:gd name="connsiteX71" fmla="*/ 30320 w 444390"/>
              <a:gd name="connsiteY71" fmla="*/ 584845 h 605028"/>
              <a:gd name="connsiteX72" fmla="*/ 414101 w 444390"/>
              <a:gd name="connsiteY72" fmla="*/ 584845 h 605028"/>
              <a:gd name="connsiteX73" fmla="*/ 424208 w 444390"/>
              <a:gd name="connsiteY73" fmla="*/ 574754 h 605028"/>
              <a:gd name="connsiteX74" fmla="*/ 424208 w 444390"/>
              <a:gd name="connsiteY74" fmla="*/ 141188 h 605028"/>
              <a:gd name="connsiteX75" fmla="*/ 333248 w 444390"/>
              <a:gd name="connsiteY75" fmla="*/ 141188 h 605028"/>
              <a:gd name="connsiteX76" fmla="*/ 303018 w 444390"/>
              <a:gd name="connsiteY76" fmla="*/ 110914 h 605028"/>
              <a:gd name="connsiteX77" fmla="*/ 303018 w 444390"/>
              <a:gd name="connsiteY77" fmla="*/ 20183 h 605028"/>
              <a:gd name="connsiteX78" fmla="*/ 30320 w 444390"/>
              <a:gd name="connsiteY78" fmla="*/ 0 h 605028"/>
              <a:gd name="connsiteX79" fmla="*/ 312493 w 444390"/>
              <a:gd name="connsiteY79" fmla="*/ 0 h 605028"/>
              <a:gd name="connsiteX80" fmla="*/ 315201 w 444390"/>
              <a:gd name="connsiteY80" fmla="*/ 180 h 605028"/>
              <a:gd name="connsiteX81" fmla="*/ 321878 w 444390"/>
              <a:gd name="connsiteY81" fmla="*/ 4775 h 605028"/>
              <a:gd name="connsiteX82" fmla="*/ 439638 w 444390"/>
              <a:gd name="connsiteY82" fmla="*/ 122357 h 605028"/>
              <a:gd name="connsiteX83" fmla="*/ 444241 w 444390"/>
              <a:gd name="connsiteY83" fmla="*/ 129025 h 605028"/>
              <a:gd name="connsiteX84" fmla="*/ 444331 w 444390"/>
              <a:gd name="connsiteY84" fmla="*/ 131638 h 605028"/>
              <a:gd name="connsiteX85" fmla="*/ 444331 w 444390"/>
              <a:gd name="connsiteY85" fmla="*/ 574754 h 605028"/>
              <a:gd name="connsiteX86" fmla="*/ 414101 w 444390"/>
              <a:gd name="connsiteY86" fmla="*/ 605028 h 605028"/>
              <a:gd name="connsiteX87" fmla="*/ 30320 w 444390"/>
              <a:gd name="connsiteY87" fmla="*/ 605028 h 605028"/>
              <a:gd name="connsiteX88" fmla="*/ 0 w 444390"/>
              <a:gd name="connsiteY88" fmla="*/ 574754 h 605028"/>
              <a:gd name="connsiteX89" fmla="*/ 0 w 444390"/>
              <a:gd name="connsiteY89" fmla="*/ 30274 h 605028"/>
              <a:gd name="connsiteX90" fmla="*/ 30320 w 444390"/>
              <a:gd name="connsiteY90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44390" h="605028">
                <a:moveTo>
                  <a:pt x="90953" y="383239"/>
                </a:moveTo>
                <a:lnTo>
                  <a:pt x="90953" y="504257"/>
                </a:lnTo>
                <a:lnTo>
                  <a:pt x="131292" y="504257"/>
                </a:lnTo>
                <a:lnTo>
                  <a:pt x="131292" y="383239"/>
                </a:lnTo>
                <a:close/>
                <a:moveTo>
                  <a:pt x="313129" y="322775"/>
                </a:moveTo>
                <a:lnTo>
                  <a:pt x="313129" y="504257"/>
                </a:lnTo>
                <a:lnTo>
                  <a:pt x="353468" y="504257"/>
                </a:lnTo>
                <a:lnTo>
                  <a:pt x="353468" y="322775"/>
                </a:lnTo>
                <a:close/>
                <a:moveTo>
                  <a:pt x="202041" y="282406"/>
                </a:moveTo>
                <a:lnTo>
                  <a:pt x="202041" y="504257"/>
                </a:lnTo>
                <a:lnTo>
                  <a:pt x="242380" y="504257"/>
                </a:lnTo>
                <a:lnTo>
                  <a:pt x="242380" y="282406"/>
                </a:lnTo>
                <a:close/>
                <a:moveTo>
                  <a:pt x="191934" y="262221"/>
                </a:moveTo>
                <a:lnTo>
                  <a:pt x="252487" y="262221"/>
                </a:lnTo>
                <a:cubicBezTo>
                  <a:pt x="258533" y="262221"/>
                  <a:pt x="262594" y="266276"/>
                  <a:pt x="262594" y="272313"/>
                </a:cubicBezTo>
                <a:lnTo>
                  <a:pt x="262594" y="504257"/>
                </a:lnTo>
                <a:lnTo>
                  <a:pt x="292915" y="504257"/>
                </a:lnTo>
                <a:lnTo>
                  <a:pt x="292915" y="312683"/>
                </a:lnTo>
                <a:cubicBezTo>
                  <a:pt x="292915" y="306645"/>
                  <a:pt x="296976" y="302590"/>
                  <a:pt x="303022" y="302590"/>
                </a:cubicBezTo>
                <a:lnTo>
                  <a:pt x="363575" y="302590"/>
                </a:lnTo>
                <a:cubicBezTo>
                  <a:pt x="369621" y="302590"/>
                  <a:pt x="373682" y="306645"/>
                  <a:pt x="373682" y="312683"/>
                </a:cubicBezTo>
                <a:lnTo>
                  <a:pt x="373682" y="504257"/>
                </a:lnTo>
                <a:lnTo>
                  <a:pt x="383789" y="504257"/>
                </a:lnTo>
                <a:cubicBezTo>
                  <a:pt x="389835" y="504257"/>
                  <a:pt x="393896" y="508312"/>
                  <a:pt x="393896" y="514350"/>
                </a:cubicBezTo>
                <a:cubicBezTo>
                  <a:pt x="393896" y="520387"/>
                  <a:pt x="389835" y="524442"/>
                  <a:pt x="383789" y="524442"/>
                </a:cubicBezTo>
                <a:lnTo>
                  <a:pt x="363575" y="524442"/>
                </a:lnTo>
                <a:lnTo>
                  <a:pt x="303022" y="524442"/>
                </a:lnTo>
                <a:lnTo>
                  <a:pt x="252487" y="524442"/>
                </a:lnTo>
                <a:lnTo>
                  <a:pt x="191934" y="524442"/>
                </a:lnTo>
                <a:lnTo>
                  <a:pt x="141399" y="524442"/>
                </a:lnTo>
                <a:lnTo>
                  <a:pt x="80846" y="524442"/>
                </a:lnTo>
                <a:lnTo>
                  <a:pt x="60632" y="524442"/>
                </a:lnTo>
                <a:cubicBezTo>
                  <a:pt x="54586" y="524442"/>
                  <a:pt x="50525" y="520387"/>
                  <a:pt x="50525" y="514350"/>
                </a:cubicBezTo>
                <a:cubicBezTo>
                  <a:pt x="50525" y="508312"/>
                  <a:pt x="54586" y="504257"/>
                  <a:pt x="60632" y="504257"/>
                </a:cubicBezTo>
                <a:lnTo>
                  <a:pt x="70739" y="504257"/>
                </a:lnTo>
                <a:lnTo>
                  <a:pt x="70739" y="373147"/>
                </a:lnTo>
                <a:cubicBezTo>
                  <a:pt x="70739" y="367109"/>
                  <a:pt x="74710" y="363054"/>
                  <a:pt x="80846" y="363054"/>
                </a:cubicBezTo>
                <a:lnTo>
                  <a:pt x="141399" y="363054"/>
                </a:lnTo>
                <a:cubicBezTo>
                  <a:pt x="147445" y="363054"/>
                  <a:pt x="151506" y="367109"/>
                  <a:pt x="151506" y="373147"/>
                </a:cubicBezTo>
                <a:lnTo>
                  <a:pt x="151506" y="504257"/>
                </a:lnTo>
                <a:lnTo>
                  <a:pt x="181827" y="504257"/>
                </a:lnTo>
                <a:lnTo>
                  <a:pt x="181827" y="272313"/>
                </a:lnTo>
                <a:cubicBezTo>
                  <a:pt x="181827" y="266276"/>
                  <a:pt x="185798" y="262221"/>
                  <a:pt x="191934" y="262221"/>
                </a:cubicBezTo>
                <a:close/>
                <a:moveTo>
                  <a:pt x="191944" y="161383"/>
                </a:moveTo>
                <a:lnTo>
                  <a:pt x="202042" y="161383"/>
                </a:lnTo>
                <a:cubicBezTo>
                  <a:pt x="208082" y="161383"/>
                  <a:pt x="212049" y="165437"/>
                  <a:pt x="212049" y="171474"/>
                </a:cubicBezTo>
                <a:cubicBezTo>
                  <a:pt x="212049" y="177511"/>
                  <a:pt x="208082" y="181565"/>
                  <a:pt x="202042" y="181565"/>
                </a:cubicBezTo>
                <a:lnTo>
                  <a:pt x="191944" y="181565"/>
                </a:lnTo>
                <a:cubicBezTo>
                  <a:pt x="185814" y="181565"/>
                  <a:pt x="181847" y="177511"/>
                  <a:pt x="181847" y="171474"/>
                </a:cubicBezTo>
                <a:cubicBezTo>
                  <a:pt x="181847" y="165437"/>
                  <a:pt x="185814" y="161383"/>
                  <a:pt x="191944" y="161383"/>
                </a:cubicBezTo>
                <a:close/>
                <a:moveTo>
                  <a:pt x="70723" y="161383"/>
                </a:moveTo>
                <a:lnTo>
                  <a:pt x="151488" y="161383"/>
                </a:lnTo>
                <a:cubicBezTo>
                  <a:pt x="157534" y="161383"/>
                  <a:pt x="161595" y="165437"/>
                  <a:pt x="161595" y="171474"/>
                </a:cubicBezTo>
                <a:cubicBezTo>
                  <a:pt x="161595" y="177511"/>
                  <a:pt x="157534" y="181565"/>
                  <a:pt x="151488" y="181565"/>
                </a:cubicBezTo>
                <a:lnTo>
                  <a:pt x="70723" y="181565"/>
                </a:lnTo>
                <a:cubicBezTo>
                  <a:pt x="64677" y="181565"/>
                  <a:pt x="60616" y="177511"/>
                  <a:pt x="60616" y="171474"/>
                </a:cubicBezTo>
                <a:cubicBezTo>
                  <a:pt x="60616" y="165437"/>
                  <a:pt x="64677" y="161383"/>
                  <a:pt x="70723" y="161383"/>
                </a:cubicBezTo>
                <a:close/>
                <a:moveTo>
                  <a:pt x="70724" y="121020"/>
                </a:moveTo>
                <a:lnTo>
                  <a:pt x="202032" y="121020"/>
                </a:lnTo>
                <a:cubicBezTo>
                  <a:pt x="208078" y="121020"/>
                  <a:pt x="212049" y="125074"/>
                  <a:pt x="212049" y="131111"/>
                </a:cubicBezTo>
                <a:cubicBezTo>
                  <a:pt x="212049" y="137148"/>
                  <a:pt x="208078" y="141202"/>
                  <a:pt x="202032" y="141202"/>
                </a:cubicBezTo>
                <a:lnTo>
                  <a:pt x="70724" y="141202"/>
                </a:lnTo>
                <a:cubicBezTo>
                  <a:pt x="64677" y="141202"/>
                  <a:pt x="60616" y="137148"/>
                  <a:pt x="60616" y="131111"/>
                </a:cubicBezTo>
                <a:cubicBezTo>
                  <a:pt x="60616" y="125074"/>
                  <a:pt x="64677" y="121020"/>
                  <a:pt x="70724" y="121020"/>
                </a:cubicBezTo>
                <a:close/>
                <a:moveTo>
                  <a:pt x="323232" y="34328"/>
                </a:moveTo>
                <a:lnTo>
                  <a:pt x="323232" y="110914"/>
                </a:lnTo>
                <a:cubicBezTo>
                  <a:pt x="323232" y="117041"/>
                  <a:pt x="327202" y="121006"/>
                  <a:pt x="333248" y="121006"/>
                </a:cubicBezTo>
                <a:lnTo>
                  <a:pt x="410040" y="121006"/>
                </a:lnTo>
                <a:close/>
                <a:moveTo>
                  <a:pt x="30320" y="20183"/>
                </a:moveTo>
                <a:cubicBezTo>
                  <a:pt x="24274" y="20183"/>
                  <a:pt x="20213" y="25228"/>
                  <a:pt x="20213" y="30274"/>
                </a:cubicBezTo>
                <a:lnTo>
                  <a:pt x="20213" y="574754"/>
                </a:lnTo>
                <a:cubicBezTo>
                  <a:pt x="20213" y="580881"/>
                  <a:pt x="24274" y="584845"/>
                  <a:pt x="30320" y="584845"/>
                </a:cubicBezTo>
                <a:lnTo>
                  <a:pt x="414101" y="584845"/>
                </a:lnTo>
                <a:cubicBezTo>
                  <a:pt x="420147" y="584845"/>
                  <a:pt x="424208" y="580881"/>
                  <a:pt x="424208" y="574754"/>
                </a:cubicBezTo>
                <a:lnTo>
                  <a:pt x="424208" y="141188"/>
                </a:lnTo>
                <a:lnTo>
                  <a:pt x="333248" y="141188"/>
                </a:lnTo>
                <a:cubicBezTo>
                  <a:pt x="316103" y="141188"/>
                  <a:pt x="303018" y="128124"/>
                  <a:pt x="303018" y="110914"/>
                </a:cubicBezTo>
                <a:lnTo>
                  <a:pt x="303018" y="20183"/>
                </a:lnTo>
                <a:close/>
                <a:moveTo>
                  <a:pt x="30320" y="0"/>
                </a:moveTo>
                <a:lnTo>
                  <a:pt x="312493" y="0"/>
                </a:lnTo>
                <a:cubicBezTo>
                  <a:pt x="313396" y="0"/>
                  <a:pt x="314298" y="0"/>
                  <a:pt x="315201" y="180"/>
                </a:cubicBezTo>
                <a:cubicBezTo>
                  <a:pt x="318178" y="721"/>
                  <a:pt x="320525" y="2343"/>
                  <a:pt x="321878" y="4775"/>
                </a:cubicBezTo>
                <a:lnTo>
                  <a:pt x="439638" y="122357"/>
                </a:lnTo>
                <a:cubicBezTo>
                  <a:pt x="442075" y="123709"/>
                  <a:pt x="443699" y="126051"/>
                  <a:pt x="444241" y="129025"/>
                </a:cubicBezTo>
                <a:cubicBezTo>
                  <a:pt x="444421" y="129926"/>
                  <a:pt x="444421" y="130737"/>
                  <a:pt x="444331" y="131638"/>
                </a:cubicBezTo>
                <a:lnTo>
                  <a:pt x="444331" y="574754"/>
                </a:lnTo>
                <a:cubicBezTo>
                  <a:pt x="444331" y="591963"/>
                  <a:pt x="431246" y="605028"/>
                  <a:pt x="414101" y="605028"/>
                </a:cubicBezTo>
                <a:lnTo>
                  <a:pt x="30320" y="605028"/>
                </a:lnTo>
                <a:cubicBezTo>
                  <a:pt x="13175" y="605028"/>
                  <a:pt x="0" y="591963"/>
                  <a:pt x="0" y="574754"/>
                </a:cubicBezTo>
                <a:lnTo>
                  <a:pt x="0" y="30274"/>
                </a:lnTo>
                <a:cubicBezTo>
                  <a:pt x="0" y="13155"/>
                  <a:pt x="13175" y="0"/>
                  <a:pt x="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65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763632" y="-423292"/>
            <a:ext cx="12514689" cy="7281292"/>
            <a:chOff x="3470672" y="2082482"/>
            <a:chExt cx="4374348" cy="254508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7526894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274482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026832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6786472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535170" y="2996892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289270" y="2478494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6267446" y="2082482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31"/>
            <p:cNvSpPr/>
            <p:nvPr/>
          </p:nvSpPr>
          <p:spPr bwMode="auto">
            <a:xfrm>
              <a:off x="3920038" y="3861043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AutoShape 3"/>
          <p:cNvSpPr>
            <a:spLocks noChangeAspect="1" noChangeArrowheads="1" noTextEdit="1"/>
          </p:cNvSpPr>
          <p:nvPr/>
        </p:nvSpPr>
        <p:spPr bwMode="auto">
          <a:xfrm>
            <a:off x="3453095" y="0"/>
            <a:ext cx="85293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Freeform 10"/>
          <p:cNvSpPr/>
          <p:nvPr/>
        </p:nvSpPr>
        <p:spPr bwMode="auto">
          <a:xfrm>
            <a:off x="8944039" y="2211820"/>
            <a:ext cx="3029330" cy="3742379"/>
          </a:xfrm>
          <a:custGeom>
            <a:avLst/>
            <a:gdLst>
              <a:gd name="T0" fmla="*/ 472 w 667"/>
              <a:gd name="T1" fmla="*/ 508 h 824"/>
              <a:gd name="T2" fmla="*/ 629 w 667"/>
              <a:gd name="T3" fmla="*/ 351 h 824"/>
              <a:gd name="T4" fmla="*/ 667 w 667"/>
              <a:gd name="T5" fmla="*/ 313 h 824"/>
              <a:gd name="T6" fmla="*/ 667 w 667"/>
              <a:gd name="T7" fmla="*/ 0 h 824"/>
              <a:gd name="T8" fmla="*/ 0 w 667"/>
              <a:gd name="T9" fmla="*/ 665 h 824"/>
              <a:gd name="T10" fmla="*/ 3 w 667"/>
              <a:gd name="T11" fmla="*/ 667 h 824"/>
              <a:gd name="T12" fmla="*/ 3 w 667"/>
              <a:gd name="T13" fmla="*/ 667 h 824"/>
              <a:gd name="T14" fmla="*/ 157 w 667"/>
              <a:gd name="T15" fmla="*/ 824 h 824"/>
              <a:gd name="T16" fmla="*/ 159 w 667"/>
              <a:gd name="T17" fmla="*/ 824 h 824"/>
              <a:gd name="T18" fmla="*/ 316 w 667"/>
              <a:gd name="T19" fmla="*/ 665 h 824"/>
              <a:gd name="T20" fmla="*/ 472 w 667"/>
              <a:gd name="T21" fmla="*/ 50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7" h="824">
                <a:moveTo>
                  <a:pt x="472" y="508"/>
                </a:moveTo>
                <a:lnTo>
                  <a:pt x="629" y="351"/>
                </a:lnTo>
                <a:lnTo>
                  <a:pt x="667" y="313"/>
                </a:lnTo>
                <a:lnTo>
                  <a:pt x="667" y="0"/>
                </a:lnTo>
                <a:lnTo>
                  <a:pt x="0" y="665"/>
                </a:lnTo>
                <a:lnTo>
                  <a:pt x="3" y="667"/>
                </a:lnTo>
                <a:lnTo>
                  <a:pt x="3" y="667"/>
                </a:lnTo>
                <a:lnTo>
                  <a:pt x="157" y="824"/>
                </a:lnTo>
                <a:lnTo>
                  <a:pt x="159" y="824"/>
                </a:lnTo>
                <a:lnTo>
                  <a:pt x="316" y="665"/>
                </a:lnTo>
                <a:lnTo>
                  <a:pt x="472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Freeform 12"/>
          <p:cNvSpPr/>
          <p:nvPr/>
        </p:nvSpPr>
        <p:spPr bwMode="auto">
          <a:xfrm>
            <a:off x="8235530" y="785719"/>
            <a:ext cx="3737839" cy="4446347"/>
          </a:xfrm>
          <a:custGeom>
            <a:avLst/>
            <a:gdLst>
              <a:gd name="T0" fmla="*/ 156 w 823"/>
              <a:gd name="T1" fmla="*/ 979 h 979"/>
              <a:gd name="T2" fmla="*/ 823 w 823"/>
              <a:gd name="T3" fmla="*/ 314 h 979"/>
              <a:gd name="T4" fmla="*/ 823 w 823"/>
              <a:gd name="T5" fmla="*/ 0 h 979"/>
              <a:gd name="T6" fmla="*/ 0 w 823"/>
              <a:gd name="T7" fmla="*/ 822 h 979"/>
              <a:gd name="T8" fmla="*/ 2 w 823"/>
              <a:gd name="T9" fmla="*/ 824 h 979"/>
              <a:gd name="T10" fmla="*/ 2 w 823"/>
              <a:gd name="T11" fmla="*/ 824 h 979"/>
              <a:gd name="T12" fmla="*/ 156 w 823"/>
              <a:gd name="T13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3" h="979">
                <a:moveTo>
                  <a:pt x="156" y="979"/>
                </a:moveTo>
                <a:lnTo>
                  <a:pt x="823" y="314"/>
                </a:lnTo>
                <a:lnTo>
                  <a:pt x="823" y="0"/>
                </a:lnTo>
                <a:lnTo>
                  <a:pt x="0" y="822"/>
                </a:lnTo>
                <a:lnTo>
                  <a:pt x="2" y="824"/>
                </a:lnTo>
                <a:lnTo>
                  <a:pt x="2" y="824"/>
                </a:lnTo>
                <a:lnTo>
                  <a:pt x="156" y="9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Freeform 14"/>
          <p:cNvSpPr/>
          <p:nvPr/>
        </p:nvSpPr>
        <p:spPr bwMode="auto">
          <a:xfrm>
            <a:off x="7522478" y="0"/>
            <a:ext cx="4450887" cy="4519015"/>
          </a:xfrm>
          <a:custGeom>
            <a:avLst/>
            <a:gdLst>
              <a:gd name="T0" fmla="*/ 980 w 980"/>
              <a:gd name="T1" fmla="*/ 173 h 995"/>
              <a:gd name="T2" fmla="*/ 980 w 980"/>
              <a:gd name="T3" fmla="*/ 0 h 995"/>
              <a:gd name="T4" fmla="*/ 840 w 980"/>
              <a:gd name="T5" fmla="*/ 0 h 995"/>
              <a:gd name="T6" fmla="*/ 0 w 980"/>
              <a:gd name="T7" fmla="*/ 838 h 995"/>
              <a:gd name="T8" fmla="*/ 157 w 980"/>
              <a:gd name="T9" fmla="*/ 995 h 995"/>
              <a:gd name="T10" fmla="*/ 980 w 980"/>
              <a:gd name="T11" fmla="*/ 1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95">
                <a:moveTo>
                  <a:pt x="980" y="173"/>
                </a:moveTo>
                <a:lnTo>
                  <a:pt x="980" y="0"/>
                </a:lnTo>
                <a:lnTo>
                  <a:pt x="840" y="0"/>
                </a:lnTo>
                <a:lnTo>
                  <a:pt x="0" y="838"/>
                </a:lnTo>
                <a:lnTo>
                  <a:pt x="157" y="995"/>
                </a:lnTo>
                <a:lnTo>
                  <a:pt x="980" y="1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Freeform 18"/>
          <p:cNvSpPr/>
          <p:nvPr/>
        </p:nvSpPr>
        <p:spPr bwMode="auto">
          <a:xfrm>
            <a:off x="3057770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Freeform 20"/>
          <p:cNvSpPr/>
          <p:nvPr/>
        </p:nvSpPr>
        <p:spPr bwMode="auto">
          <a:xfrm>
            <a:off x="214652" y="168736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7 h 313"/>
              <a:gd name="T4" fmla="*/ 157 w 313"/>
              <a:gd name="T5" fmla="*/ 313 h 313"/>
              <a:gd name="T6" fmla="*/ 313 w 313"/>
              <a:gd name="T7" fmla="*/ 157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7"/>
                </a:lnTo>
                <a:lnTo>
                  <a:pt x="157" y="313"/>
                </a:lnTo>
                <a:lnTo>
                  <a:pt x="313" y="15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Freeform 22"/>
          <p:cNvSpPr/>
          <p:nvPr/>
        </p:nvSpPr>
        <p:spPr bwMode="auto">
          <a:xfrm>
            <a:off x="1627129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Freeform 18"/>
          <p:cNvSpPr/>
          <p:nvPr/>
        </p:nvSpPr>
        <p:spPr bwMode="auto">
          <a:xfrm>
            <a:off x="10065592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Freeform 22"/>
          <p:cNvSpPr/>
          <p:nvPr/>
        </p:nvSpPr>
        <p:spPr bwMode="auto">
          <a:xfrm>
            <a:off x="8634951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 rot="2700000">
            <a:off x="5812407" y="2486891"/>
            <a:ext cx="570877" cy="570877"/>
          </a:xfrm>
          <a:prstGeom prst="roundRect">
            <a:avLst/>
          </a:pr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íŝliḍe"/>
          <p:cNvSpPr txBox="1"/>
          <p:nvPr/>
        </p:nvSpPr>
        <p:spPr bwMode="auto">
          <a:xfrm>
            <a:off x="5402967" y="3056685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工作业绩展示</a:t>
            </a:r>
            <a:endParaRPr lang="en-US" altLang="zh-CN" sz="1600" b="1" dirty="0">
              <a:solidFill>
                <a:srgbClr val="F8D2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iconfont-1107-834602"/>
          <p:cNvSpPr>
            <a:spLocks noChangeAspect="1"/>
          </p:cNvSpPr>
          <p:nvPr/>
        </p:nvSpPr>
        <p:spPr bwMode="auto">
          <a:xfrm>
            <a:off x="5940089" y="2613016"/>
            <a:ext cx="288776" cy="289127"/>
          </a:xfrm>
          <a:custGeom>
            <a:avLst/>
            <a:gdLst>
              <a:gd name="T0" fmla="*/ 840 w 11979"/>
              <a:gd name="T1" fmla="*/ 7661 h 11992"/>
              <a:gd name="T2" fmla="*/ 1698 w 11979"/>
              <a:gd name="T3" fmla="*/ 7661 h 11992"/>
              <a:gd name="T4" fmla="*/ 1698 w 11979"/>
              <a:gd name="T5" fmla="*/ 11992 h 11992"/>
              <a:gd name="T6" fmla="*/ 840 w 11979"/>
              <a:gd name="T7" fmla="*/ 11992 h 11992"/>
              <a:gd name="T8" fmla="*/ 840 w 11979"/>
              <a:gd name="T9" fmla="*/ 7661 h 11992"/>
              <a:gd name="T10" fmla="*/ 4267 w 11979"/>
              <a:gd name="T11" fmla="*/ 5194 h 11992"/>
              <a:gd name="T12" fmla="*/ 5125 w 11979"/>
              <a:gd name="T13" fmla="*/ 5194 h 11992"/>
              <a:gd name="T14" fmla="*/ 5125 w 11979"/>
              <a:gd name="T15" fmla="*/ 11992 h 11992"/>
              <a:gd name="T16" fmla="*/ 4267 w 11979"/>
              <a:gd name="T17" fmla="*/ 11992 h 11992"/>
              <a:gd name="T18" fmla="*/ 4267 w 11979"/>
              <a:gd name="T19" fmla="*/ 5194 h 11992"/>
              <a:gd name="T20" fmla="*/ 7692 w 11979"/>
              <a:gd name="T21" fmla="*/ 6867 h 11992"/>
              <a:gd name="T22" fmla="*/ 8551 w 11979"/>
              <a:gd name="T23" fmla="*/ 6867 h 11992"/>
              <a:gd name="T24" fmla="*/ 8551 w 11979"/>
              <a:gd name="T25" fmla="*/ 11992 h 11992"/>
              <a:gd name="T26" fmla="*/ 7692 w 11979"/>
              <a:gd name="T27" fmla="*/ 11992 h 11992"/>
              <a:gd name="T28" fmla="*/ 7692 w 11979"/>
              <a:gd name="T29" fmla="*/ 6867 h 11992"/>
              <a:gd name="T30" fmla="*/ 11119 w 11979"/>
              <a:gd name="T31" fmla="*/ 4290 h 11992"/>
              <a:gd name="T32" fmla="*/ 11977 w 11979"/>
              <a:gd name="T33" fmla="*/ 4290 h 11992"/>
              <a:gd name="T34" fmla="*/ 11977 w 11979"/>
              <a:gd name="T35" fmla="*/ 11992 h 11992"/>
              <a:gd name="T36" fmla="*/ 11119 w 11979"/>
              <a:gd name="T37" fmla="*/ 11992 h 11992"/>
              <a:gd name="T38" fmla="*/ 11119 w 11979"/>
              <a:gd name="T39" fmla="*/ 4290 h 11992"/>
              <a:gd name="T40" fmla="*/ 11978 w 11979"/>
              <a:gd name="T41" fmla="*/ 2571 h 11992"/>
              <a:gd name="T42" fmla="*/ 11068 w 11979"/>
              <a:gd name="T43" fmla="*/ 1660 h 11992"/>
              <a:gd name="T44" fmla="*/ 7694 w 11979"/>
              <a:gd name="T45" fmla="*/ 5399 h 11992"/>
              <a:gd name="T46" fmla="*/ 4843 w 11979"/>
              <a:gd name="T47" fmla="*/ 2561 h 11992"/>
              <a:gd name="T48" fmla="*/ 622 w 11979"/>
              <a:gd name="T49" fmla="*/ 6505 h 11992"/>
              <a:gd name="T50" fmla="*/ 0 w 11979"/>
              <a:gd name="T51" fmla="*/ 5790 h 11992"/>
              <a:gd name="T52" fmla="*/ 4847 w 11979"/>
              <a:gd name="T53" fmla="*/ 1335 h 11992"/>
              <a:gd name="T54" fmla="*/ 7694 w 11979"/>
              <a:gd name="T55" fmla="*/ 4070 h 11992"/>
              <a:gd name="T56" fmla="*/ 10364 w 11979"/>
              <a:gd name="T57" fmla="*/ 1012 h 11992"/>
              <a:gd name="T58" fmla="*/ 9408 w 11979"/>
              <a:gd name="T59" fmla="*/ 0 h 11992"/>
              <a:gd name="T60" fmla="*/ 11979 w 11979"/>
              <a:gd name="T61" fmla="*/ 0 h 11992"/>
              <a:gd name="T62" fmla="*/ 11978 w 11979"/>
              <a:gd name="T63" fmla="*/ 2571 h 1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79" h="11992">
                <a:moveTo>
                  <a:pt x="840" y="7661"/>
                </a:moveTo>
                <a:lnTo>
                  <a:pt x="1698" y="7661"/>
                </a:lnTo>
                <a:lnTo>
                  <a:pt x="1698" y="11992"/>
                </a:lnTo>
                <a:lnTo>
                  <a:pt x="840" y="11992"/>
                </a:lnTo>
                <a:lnTo>
                  <a:pt x="840" y="7661"/>
                </a:lnTo>
                <a:close/>
                <a:moveTo>
                  <a:pt x="4267" y="5194"/>
                </a:moveTo>
                <a:lnTo>
                  <a:pt x="5125" y="5194"/>
                </a:lnTo>
                <a:lnTo>
                  <a:pt x="5125" y="11992"/>
                </a:lnTo>
                <a:lnTo>
                  <a:pt x="4267" y="11992"/>
                </a:lnTo>
                <a:lnTo>
                  <a:pt x="4267" y="5194"/>
                </a:lnTo>
                <a:close/>
                <a:moveTo>
                  <a:pt x="7692" y="6867"/>
                </a:moveTo>
                <a:lnTo>
                  <a:pt x="8551" y="6867"/>
                </a:lnTo>
                <a:lnTo>
                  <a:pt x="8551" y="11992"/>
                </a:lnTo>
                <a:lnTo>
                  <a:pt x="7692" y="11992"/>
                </a:lnTo>
                <a:lnTo>
                  <a:pt x="7692" y="6867"/>
                </a:lnTo>
                <a:close/>
                <a:moveTo>
                  <a:pt x="11119" y="4290"/>
                </a:moveTo>
                <a:lnTo>
                  <a:pt x="11977" y="4290"/>
                </a:lnTo>
                <a:lnTo>
                  <a:pt x="11977" y="11992"/>
                </a:lnTo>
                <a:lnTo>
                  <a:pt x="11119" y="11992"/>
                </a:lnTo>
                <a:lnTo>
                  <a:pt x="11119" y="4290"/>
                </a:lnTo>
                <a:close/>
                <a:moveTo>
                  <a:pt x="11978" y="2571"/>
                </a:moveTo>
                <a:lnTo>
                  <a:pt x="11068" y="1660"/>
                </a:lnTo>
                <a:lnTo>
                  <a:pt x="7694" y="5399"/>
                </a:lnTo>
                <a:lnTo>
                  <a:pt x="4843" y="2561"/>
                </a:lnTo>
                <a:lnTo>
                  <a:pt x="622" y="6505"/>
                </a:lnTo>
                <a:lnTo>
                  <a:pt x="0" y="5790"/>
                </a:lnTo>
                <a:lnTo>
                  <a:pt x="4847" y="1335"/>
                </a:lnTo>
                <a:lnTo>
                  <a:pt x="7694" y="4070"/>
                </a:lnTo>
                <a:lnTo>
                  <a:pt x="10364" y="1012"/>
                </a:lnTo>
                <a:lnTo>
                  <a:pt x="9408" y="0"/>
                </a:lnTo>
                <a:lnTo>
                  <a:pt x="11979" y="0"/>
                </a:lnTo>
                <a:lnTo>
                  <a:pt x="11978" y="25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477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763632" y="-423292"/>
            <a:ext cx="12514689" cy="7281292"/>
            <a:chOff x="3470672" y="2082482"/>
            <a:chExt cx="4374348" cy="254508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7526894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274482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026832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6786472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535170" y="2996892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289270" y="2478494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6267446" y="2082482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31"/>
            <p:cNvSpPr/>
            <p:nvPr/>
          </p:nvSpPr>
          <p:spPr bwMode="auto">
            <a:xfrm>
              <a:off x="3920038" y="3861043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AutoShape 3"/>
          <p:cNvSpPr>
            <a:spLocks noChangeAspect="1" noChangeArrowheads="1" noTextEdit="1"/>
          </p:cNvSpPr>
          <p:nvPr/>
        </p:nvSpPr>
        <p:spPr bwMode="auto">
          <a:xfrm>
            <a:off x="3453095" y="0"/>
            <a:ext cx="85293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Freeform 10"/>
          <p:cNvSpPr/>
          <p:nvPr/>
        </p:nvSpPr>
        <p:spPr bwMode="auto">
          <a:xfrm>
            <a:off x="8944039" y="2211820"/>
            <a:ext cx="3029330" cy="3742379"/>
          </a:xfrm>
          <a:custGeom>
            <a:avLst/>
            <a:gdLst>
              <a:gd name="T0" fmla="*/ 472 w 667"/>
              <a:gd name="T1" fmla="*/ 508 h 824"/>
              <a:gd name="T2" fmla="*/ 629 w 667"/>
              <a:gd name="T3" fmla="*/ 351 h 824"/>
              <a:gd name="T4" fmla="*/ 667 w 667"/>
              <a:gd name="T5" fmla="*/ 313 h 824"/>
              <a:gd name="T6" fmla="*/ 667 w 667"/>
              <a:gd name="T7" fmla="*/ 0 h 824"/>
              <a:gd name="T8" fmla="*/ 0 w 667"/>
              <a:gd name="T9" fmla="*/ 665 h 824"/>
              <a:gd name="T10" fmla="*/ 3 w 667"/>
              <a:gd name="T11" fmla="*/ 667 h 824"/>
              <a:gd name="T12" fmla="*/ 3 w 667"/>
              <a:gd name="T13" fmla="*/ 667 h 824"/>
              <a:gd name="T14" fmla="*/ 157 w 667"/>
              <a:gd name="T15" fmla="*/ 824 h 824"/>
              <a:gd name="T16" fmla="*/ 159 w 667"/>
              <a:gd name="T17" fmla="*/ 824 h 824"/>
              <a:gd name="T18" fmla="*/ 316 w 667"/>
              <a:gd name="T19" fmla="*/ 665 h 824"/>
              <a:gd name="T20" fmla="*/ 472 w 667"/>
              <a:gd name="T21" fmla="*/ 50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7" h="824">
                <a:moveTo>
                  <a:pt x="472" y="508"/>
                </a:moveTo>
                <a:lnTo>
                  <a:pt x="629" y="351"/>
                </a:lnTo>
                <a:lnTo>
                  <a:pt x="667" y="313"/>
                </a:lnTo>
                <a:lnTo>
                  <a:pt x="667" y="0"/>
                </a:lnTo>
                <a:lnTo>
                  <a:pt x="0" y="665"/>
                </a:lnTo>
                <a:lnTo>
                  <a:pt x="3" y="667"/>
                </a:lnTo>
                <a:lnTo>
                  <a:pt x="3" y="667"/>
                </a:lnTo>
                <a:lnTo>
                  <a:pt x="157" y="824"/>
                </a:lnTo>
                <a:lnTo>
                  <a:pt x="159" y="824"/>
                </a:lnTo>
                <a:lnTo>
                  <a:pt x="316" y="665"/>
                </a:lnTo>
                <a:lnTo>
                  <a:pt x="472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Freeform 12"/>
          <p:cNvSpPr/>
          <p:nvPr/>
        </p:nvSpPr>
        <p:spPr bwMode="auto">
          <a:xfrm>
            <a:off x="8235530" y="785719"/>
            <a:ext cx="3737839" cy="4446347"/>
          </a:xfrm>
          <a:custGeom>
            <a:avLst/>
            <a:gdLst>
              <a:gd name="T0" fmla="*/ 156 w 823"/>
              <a:gd name="T1" fmla="*/ 979 h 979"/>
              <a:gd name="T2" fmla="*/ 823 w 823"/>
              <a:gd name="T3" fmla="*/ 314 h 979"/>
              <a:gd name="T4" fmla="*/ 823 w 823"/>
              <a:gd name="T5" fmla="*/ 0 h 979"/>
              <a:gd name="T6" fmla="*/ 0 w 823"/>
              <a:gd name="T7" fmla="*/ 822 h 979"/>
              <a:gd name="T8" fmla="*/ 2 w 823"/>
              <a:gd name="T9" fmla="*/ 824 h 979"/>
              <a:gd name="T10" fmla="*/ 2 w 823"/>
              <a:gd name="T11" fmla="*/ 824 h 979"/>
              <a:gd name="T12" fmla="*/ 156 w 823"/>
              <a:gd name="T13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3" h="979">
                <a:moveTo>
                  <a:pt x="156" y="979"/>
                </a:moveTo>
                <a:lnTo>
                  <a:pt x="823" y="314"/>
                </a:lnTo>
                <a:lnTo>
                  <a:pt x="823" y="0"/>
                </a:lnTo>
                <a:lnTo>
                  <a:pt x="0" y="822"/>
                </a:lnTo>
                <a:lnTo>
                  <a:pt x="2" y="824"/>
                </a:lnTo>
                <a:lnTo>
                  <a:pt x="2" y="824"/>
                </a:lnTo>
                <a:lnTo>
                  <a:pt x="156" y="9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Freeform 14"/>
          <p:cNvSpPr/>
          <p:nvPr/>
        </p:nvSpPr>
        <p:spPr bwMode="auto">
          <a:xfrm>
            <a:off x="7522478" y="0"/>
            <a:ext cx="4450887" cy="4519015"/>
          </a:xfrm>
          <a:custGeom>
            <a:avLst/>
            <a:gdLst>
              <a:gd name="T0" fmla="*/ 980 w 980"/>
              <a:gd name="T1" fmla="*/ 173 h 995"/>
              <a:gd name="T2" fmla="*/ 980 w 980"/>
              <a:gd name="T3" fmla="*/ 0 h 995"/>
              <a:gd name="T4" fmla="*/ 840 w 980"/>
              <a:gd name="T5" fmla="*/ 0 h 995"/>
              <a:gd name="T6" fmla="*/ 0 w 980"/>
              <a:gd name="T7" fmla="*/ 838 h 995"/>
              <a:gd name="T8" fmla="*/ 157 w 980"/>
              <a:gd name="T9" fmla="*/ 995 h 995"/>
              <a:gd name="T10" fmla="*/ 980 w 980"/>
              <a:gd name="T11" fmla="*/ 1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95">
                <a:moveTo>
                  <a:pt x="980" y="173"/>
                </a:moveTo>
                <a:lnTo>
                  <a:pt x="980" y="0"/>
                </a:lnTo>
                <a:lnTo>
                  <a:pt x="840" y="0"/>
                </a:lnTo>
                <a:lnTo>
                  <a:pt x="0" y="838"/>
                </a:lnTo>
                <a:lnTo>
                  <a:pt x="157" y="995"/>
                </a:lnTo>
                <a:lnTo>
                  <a:pt x="980" y="1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Freeform 18"/>
          <p:cNvSpPr/>
          <p:nvPr/>
        </p:nvSpPr>
        <p:spPr bwMode="auto">
          <a:xfrm>
            <a:off x="3057770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Freeform 20"/>
          <p:cNvSpPr/>
          <p:nvPr/>
        </p:nvSpPr>
        <p:spPr bwMode="auto">
          <a:xfrm>
            <a:off x="214652" y="168736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7 h 313"/>
              <a:gd name="T4" fmla="*/ 157 w 313"/>
              <a:gd name="T5" fmla="*/ 313 h 313"/>
              <a:gd name="T6" fmla="*/ 313 w 313"/>
              <a:gd name="T7" fmla="*/ 157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7"/>
                </a:lnTo>
                <a:lnTo>
                  <a:pt x="157" y="313"/>
                </a:lnTo>
                <a:lnTo>
                  <a:pt x="313" y="15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Freeform 22"/>
          <p:cNvSpPr/>
          <p:nvPr/>
        </p:nvSpPr>
        <p:spPr bwMode="auto">
          <a:xfrm>
            <a:off x="1627129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Freeform 18"/>
          <p:cNvSpPr/>
          <p:nvPr/>
        </p:nvSpPr>
        <p:spPr bwMode="auto">
          <a:xfrm>
            <a:off x="10065592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Freeform 22"/>
          <p:cNvSpPr/>
          <p:nvPr/>
        </p:nvSpPr>
        <p:spPr bwMode="auto">
          <a:xfrm>
            <a:off x="8634951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íŝliḍe"/>
          <p:cNvSpPr txBox="1"/>
          <p:nvPr/>
        </p:nvSpPr>
        <p:spPr bwMode="auto">
          <a:xfrm>
            <a:off x="5396101" y="3050053"/>
            <a:ext cx="167449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工作经验总结</a:t>
            </a:r>
            <a:endParaRPr lang="en-US" altLang="zh-CN" sz="16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5802395" y="2457077"/>
            <a:ext cx="570877" cy="570877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Freeform 31"/>
          <p:cNvSpPr>
            <a:spLocks noChangeAspect="1" noEditPoints="1"/>
          </p:cNvSpPr>
          <p:nvPr/>
        </p:nvSpPr>
        <p:spPr bwMode="auto">
          <a:xfrm>
            <a:off x="5973046" y="2588061"/>
            <a:ext cx="229574" cy="322408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txBody>
          <a:bodyPr vert="horz" wrap="square" lIns="62811" tIns="31405" rIns="62811" bIns="3140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4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flipH="1">
            <a:off x="-763632" y="-423292"/>
            <a:ext cx="12514689" cy="7281292"/>
            <a:chOff x="3470672" y="2082482"/>
            <a:chExt cx="4374348" cy="2545081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5338" y="2230438"/>
              <a:ext cx="298132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5"/>
            <p:cNvSpPr/>
            <p:nvPr/>
          </p:nvSpPr>
          <p:spPr bwMode="auto">
            <a:xfrm>
              <a:off x="7526894" y="3495999"/>
              <a:ext cx="60325" cy="125413"/>
            </a:xfrm>
            <a:custGeom>
              <a:avLst/>
              <a:gdLst>
                <a:gd name="T0" fmla="*/ 38 w 38"/>
                <a:gd name="T1" fmla="*/ 79 h 79"/>
                <a:gd name="T2" fmla="*/ 38 w 38"/>
                <a:gd name="T3" fmla="*/ 0 h 79"/>
                <a:gd name="T4" fmla="*/ 0 w 38"/>
                <a:gd name="T5" fmla="*/ 41 h 79"/>
                <a:gd name="T6" fmla="*/ 38 w 38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9">
                  <a:moveTo>
                    <a:pt x="38" y="79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7274482" y="3556648"/>
              <a:ext cx="312738" cy="557213"/>
            </a:xfrm>
            <a:custGeom>
              <a:avLst/>
              <a:gdLst>
                <a:gd name="T0" fmla="*/ 0 w 197"/>
                <a:gd name="T1" fmla="*/ 156 h 351"/>
                <a:gd name="T2" fmla="*/ 197 w 197"/>
                <a:gd name="T3" fmla="*/ 351 h 351"/>
                <a:gd name="T4" fmla="*/ 197 w 197"/>
                <a:gd name="T5" fmla="*/ 38 h 351"/>
                <a:gd name="T6" fmla="*/ 159 w 197"/>
                <a:gd name="T7" fmla="*/ 0 h 351"/>
                <a:gd name="T8" fmla="*/ 0 w 197"/>
                <a:gd name="T9" fmla="*/ 1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51">
                  <a:moveTo>
                    <a:pt x="0" y="156"/>
                  </a:moveTo>
                  <a:lnTo>
                    <a:pt x="197" y="351"/>
                  </a:lnTo>
                  <a:lnTo>
                    <a:pt x="197" y="38"/>
                  </a:lnTo>
                  <a:lnTo>
                    <a:pt x="15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7026832" y="3804298"/>
              <a:ext cx="560388" cy="811213"/>
            </a:xfrm>
            <a:custGeom>
              <a:avLst/>
              <a:gdLst>
                <a:gd name="T0" fmla="*/ 156 w 353"/>
                <a:gd name="T1" fmla="*/ 0 h 511"/>
                <a:gd name="T2" fmla="*/ 0 w 353"/>
                <a:gd name="T3" fmla="*/ 157 h 511"/>
                <a:gd name="T4" fmla="*/ 353 w 353"/>
                <a:gd name="T5" fmla="*/ 511 h 511"/>
                <a:gd name="T6" fmla="*/ 353 w 353"/>
                <a:gd name="T7" fmla="*/ 511 h 511"/>
                <a:gd name="T8" fmla="*/ 353 w 353"/>
                <a:gd name="T9" fmla="*/ 195 h 511"/>
                <a:gd name="T10" fmla="*/ 156 w 3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511">
                  <a:moveTo>
                    <a:pt x="156" y="0"/>
                  </a:moveTo>
                  <a:lnTo>
                    <a:pt x="0" y="157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3" y="19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6786472" y="4053535"/>
              <a:ext cx="809625" cy="561975"/>
            </a:xfrm>
            <a:custGeom>
              <a:avLst/>
              <a:gdLst>
                <a:gd name="T0" fmla="*/ 0 w 510"/>
                <a:gd name="T1" fmla="*/ 159 h 354"/>
                <a:gd name="T2" fmla="*/ 195 w 510"/>
                <a:gd name="T3" fmla="*/ 354 h 354"/>
                <a:gd name="T4" fmla="*/ 510 w 510"/>
                <a:gd name="T5" fmla="*/ 354 h 354"/>
                <a:gd name="T6" fmla="*/ 157 w 510"/>
                <a:gd name="T7" fmla="*/ 0 h 354"/>
                <a:gd name="T8" fmla="*/ 0 w 510"/>
                <a:gd name="T9" fmla="*/ 159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354">
                  <a:moveTo>
                    <a:pt x="0" y="159"/>
                  </a:moveTo>
                  <a:lnTo>
                    <a:pt x="195" y="354"/>
                  </a:lnTo>
                  <a:lnTo>
                    <a:pt x="510" y="354"/>
                  </a:lnTo>
                  <a:lnTo>
                    <a:pt x="157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D6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6535170" y="2996892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  <a:close/>
                </a:path>
              </a:pathLst>
            </a:custGeom>
            <a:solidFill>
              <a:srgbClr val="CDD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6524626" y="3003551"/>
              <a:ext cx="1058863" cy="1308100"/>
            </a:xfrm>
            <a:custGeom>
              <a:avLst/>
              <a:gdLst>
                <a:gd name="T0" fmla="*/ 472 w 667"/>
                <a:gd name="T1" fmla="*/ 508 h 824"/>
                <a:gd name="T2" fmla="*/ 629 w 667"/>
                <a:gd name="T3" fmla="*/ 351 h 824"/>
                <a:gd name="T4" fmla="*/ 667 w 667"/>
                <a:gd name="T5" fmla="*/ 313 h 824"/>
                <a:gd name="T6" fmla="*/ 667 w 667"/>
                <a:gd name="T7" fmla="*/ 0 h 824"/>
                <a:gd name="T8" fmla="*/ 0 w 667"/>
                <a:gd name="T9" fmla="*/ 665 h 824"/>
                <a:gd name="T10" fmla="*/ 3 w 667"/>
                <a:gd name="T11" fmla="*/ 667 h 824"/>
                <a:gd name="T12" fmla="*/ 3 w 667"/>
                <a:gd name="T13" fmla="*/ 667 h 824"/>
                <a:gd name="T14" fmla="*/ 157 w 667"/>
                <a:gd name="T15" fmla="*/ 824 h 824"/>
                <a:gd name="T16" fmla="*/ 159 w 667"/>
                <a:gd name="T17" fmla="*/ 824 h 824"/>
                <a:gd name="T18" fmla="*/ 316 w 667"/>
                <a:gd name="T19" fmla="*/ 665 h 824"/>
                <a:gd name="T20" fmla="*/ 472 w 667"/>
                <a:gd name="T21" fmla="*/ 50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7" h="824">
                  <a:moveTo>
                    <a:pt x="472" y="508"/>
                  </a:moveTo>
                  <a:lnTo>
                    <a:pt x="629" y="351"/>
                  </a:lnTo>
                  <a:lnTo>
                    <a:pt x="667" y="313"/>
                  </a:lnTo>
                  <a:lnTo>
                    <a:pt x="667" y="0"/>
                  </a:lnTo>
                  <a:lnTo>
                    <a:pt x="0" y="665"/>
                  </a:lnTo>
                  <a:lnTo>
                    <a:pt x="3" y="667"/>
                  </a:lnTo>
                  <a:lnTo>
                    <a:pt x="3" y="667"/>
                  </a:lnTo>
                  <a:lnTo>
                    <a:pt x="157" y="824"/>
                  </a:lnTo>
                  <a:lnTo>
                    <a:pt x="159" y="824"/>
                  </a:lnTo>
                  <a:lnTo>
                    <a:pt x="316" y="665"/>
                  </a:lnTo>
                  <a:lnTo>
                    <a:pt x="472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6276976" y="2505076"/>
              <a:ext cx="1306513" cy="1554163"/>
            </a:xfrm>
            <a:custGeom>
              <a:avLst/>
              <a:gdLst>
                <a:gd name="T0" fmla="*/ 156 w 823"/>
                <a:gd name="T1" fmla="*/ 979 h 979"/>
                <a:gd name="T2" fmla="*/ 823 w 823"/>
                <a:gd name="T3" fmla="*/ 314 h 979"/>
                <a:gd name="T4" fmla="*/ 823 w 823"/>
                <a:gd name="T5" fmla="*/ 0 h 979"/>
                <a:gd name="T6" fmla="*/ 0 w 823"/>
                <a:gd name="T7" fmla="*/ 822 h 979"/>
                <a:gd name="T8" fmla="*/ 2 w 823"/>
                <a:gd name="T9" fmla="*/ 824 h 979"/>
                <a:gd name="T10" fmla="*/ 2 w 823"/>
                <a:gd name="T11" fmla="*/ 824 h 979"/>
                <a:gd name="T12" fmla="*/ 156 w 823"/>
                <a:gd name="T13" fmla="*/ 97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979">
                  <a:moveTo>
                    <a:pt x="156" y="979"/>
                  </a:moveTo>
                  <a:lnTo>
                    <a:pt x="823" y="314"/>
                  </a:lnTo>
                  <a:lnTo>
                    <a:pt x="823" y="0"/>
                  </a:lnTo>
                  <a:lnTo>
                    <a:pt x="0" y="822"/>
                  </a:lnTo>
                  <a:lnTo>
                    <a:pt x="2" y="824"/>
                  </a:lnTo>
                  <a:lnTo>
                    <a:pt x="2" y="824"/>
                  </a:lnTo>
                  <a:lnTo>
                    <a:pt x="156" y="9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6289270" y="2478494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6027738" y="2230438"/>
              <a:ext cx="1555750" cy="1579563"/>
            </a:xfrm>
            <a:custGeom>
              <a:avLst/>
              <a:gdLst>
                <a:gd name="T0" fmla="*/ 980 w 980"/>
                <a:gd name="T1" fmla="*/ 173 h 995"/>
                <a:gd name="T2" fmla="*/ 980 w 980"/>
                <a:gd name="T3" fmla="*/ 0 h 995"/>
                <a:gd name="T4" fmla="*/ 840 w 980"/>
                <a:gd name="T5" fmla="*/ 0 h 995"/>
                <a:gd name="T6" fmla="*/ 0 w 980"/>
                <a:gd name="T7" fmla="*/ 838 h 995"/>
                <a:gd name="T8" fmla="*/ 157 w 980"/>
                <a:gd name="T9" fmla="*/ 995 h 995"/>
                <a:gd name="T10" fmla="*/ 980 w 980"/>
                <a:gd name="T11" fmla="*/ 173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995">
                  <a:moveTo>
                    <a:pt x="980" y="173"/>
                  </a:moveTo>
                  <a:lnTo>
                    <a:pt x="980" y="0"/>
                  </a:lnTo>
                  <a:lnTo>
                    <a:pt x="840" y="0"/>
                  </a:lnTo>
                  <a:lnTo>
                    <a:pt x="0" y="838"/>
                  </a:lnTo>
                  <a:lnTo>
                    <a:pt x="157" y="995"/>
                  </a:lnTo>
                  <a:lnTo>
                    <a:pt x="980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5780088" y="2230438"/>
              <a:ext cx="1581150" cy="1330325"/>
            </a:xfrm>
            <a:custGeom>
              <a:avLst/>
              <a:gdLst>
                <a:gd name="T0" fmla="*/ 996 w 996"/>
                <a:gd name="T1" fmla="*/ 0 h 838"/>
                <a:gd name="T2" fmla="*/ 683 w 996"/>
                <a:gd name="T3" fmla="*/ 0 h 838"/>
                <a:gd name="T4" fmla="*/ 626 w 996"/>
                <a:gd name="T5" fmla="*/ 55 h 838"/>
                <a:gd name="T6" fmla="*/ 469 w 996"/>
                <a:gd name="T7" fmla="*/ 211 h 838"/>
                <a:gd name="T8" fmla="*/ 313 w 996"/>
                <a:gd name="T9" fmla="*/ 368 h 838"/>
                <a:gd name="T10" fmla="*/ 156 w 996"/>
                <a:gd name="T11" fmla="*/ 525 h 838"/>
                <a:gd name="T12" fmla="*/ 0 w 996"/>
                <a:gd name="T13" fmla="*/ 681 h 838"/>
                <a:gd name="T14" fmla="*/ 0 w 996"/>
                <a:gd name="T15" fmla="*/ 681 h 838"/>
                <a:gd name="T16" fmla="*/ 156 w 996"/>
                <a:gd name="T17" fmla="*/ 838 h 838"/>
                <a:gd name="T18" fmla="*/ 996 w 996"/>
                <a:gd name="T1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838">
                  <a:moveTo>
                    <a:pt x="996" y="0"/>
                  </a:moveTo>
                  <a:lnTo>
                    <a:pt x="683" y="0"/>
                  </a:lnTo>
                  <a:lnTo>
                    <a:pt x="626" y="55"/>
                  </a:lnTo>
                  <a:lnTo>
                    <a:pt x="469" y="211"/>
                  </a:lnTo>
                  <a:lnTo>
                    <a:pt x="313" y="368"/>
                  </a:lnTo>
                  <a:lnTo>
                    <a:pt x="156" y="525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156" y="838"/>
                  </a:lnTo>
                  <a:lnTo>
                    <a:pt x="9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6267446" y="2082482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6027738" y="231775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20"/>
            <p:cNvSpPr/>
            <p:nvPr/>
          </p:nvSpPr>
          <p:spPr bwMode="auto">
            <a:xfrm>
              <a:off x="5033963" y="2320926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7 h 313"/>
                <a:gd name="T4" fmla="*/ 157 w 313"/>
                <a:gd name="T5" fmla="*/ 313 h 313"/>
                <a:gd name="T6" fmla="*/ 313 w 313"/>
                <a:gd name="T7" fmla="*/ 157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7"/>
                  </a:lnTo>
                  <a:lnTo>
                    <a:pt x="157" y="313"/>
                  </a:lnTo>
                  <a:lnTo>
                    <a:pt x="313" y="157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5527676" y="2312988"/>
              <a:ext cx="500063" cy="498475"/>
            </a:xfrm>
            <a:custGeom>
              <a:avLst/>
              <a:gdLst>
                <a:gd name="T0" fmla="*/ 156 w 315"/>
                <a:gd name="T1" fmla="*/ 0 h 314"/>
                <a:gd name="T2" fmla="*/ 0 w 315"/>
                <a:gd name="T3" fmla="*/ 157 h 314"/>
                <a:gd name="T4" fmla="*/ 156 w 315"/>
                <a:gd name="T5" fmla="*/ 314 h 314"/>
                <a:gd name="T6" fmla="*/ 315 w 315"/>
                <a:gd name="T7" fmla="*/ 157 h 314"/>
                <a:gd name="T8" fmla="*/ 156 w 315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14">
                  <a:moveTo>
                    <a:pt x="156" y="0"/>
                  </a:moveTo>
                  <a:lnTo>
                    <a:pt x="0" y="157"/>
                  </a:lnTo>
                  <a:lnTo>
                    <a:pt x="156" y="314"/>
                  </a:lnTo>
                  <a:lnTo>
                    <a:pt x="315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A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24"/>
            <p:cNvSpPr/>
            <p:nvPr/>
          </p:nvSpPr>
          <p:spPr bwMode="auto">
            <a:xfrm>
              <a:off x="6032501" y="4314826"/>
              <a:ext cx="496888" cy="304800"/>
            </a:xfrm>
            <a:custGeom>
              <a:avLst/>
              <a:gdLst>
                <a:gd name="T0" fmla="*/ 156 w 313"/>
                <a:gd name="T1" fmla="*/ 0 h 192"/>
                <a:gd name="T2" fmla="*/ 0 w 313"/>
                <a:gd name="T3" fmla="*/ 157 h 192"/>
                <a:gd name="T4" fmla="*/ 35 w 313"/>
                <a:gd name="T5" fmla="*/ 192 h 192"/>
                <a:gd name="T6" fmla="*/ 277 w 313"/>
                <a:gd name="T7" fmla="*/ 192 h 192"/>
                <a:gd name="T8" fmla="*/ 313 w 313"/>
                <a:gd name="T9" fmla="*/ 157 h 192"/>
                <a:gd name="T10" fmla="*/ 156 w 313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92">
                  <a:moveTo>
                    <a:pt x="156" y="0"/>
                  </a:moveTo>
                  <a:lnTo>
                    <a:pt x="0" y="157"/>
                  </a:lnTo>
                  <a:lnTo>
                    <a:pt x="35" y="192"/>
                  </a:lnTo>
                  <a:lnTo>
                    <a:pt x="277" y="192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26"/>
            <p:cNvSpPr/>
            <p:nvPr/>
          </p:nvSpPr>
          <p:spPr bwMode="auto">
            <a:xfrm>
              <a:off x="5530851" y="3817938"/>
              <a:ext cx="501650" cy="496888"/>
            </a:xfrm>
            <a:custGeom>
              <a:avLst/>
              <a:gdLst>
                <a:gd name="T0" fmla="*/ 159 w 316"/>
                <a:gd name="T1" fmla="*/ 0 h 313"/>
                <a:gd name="T2" fmla="*/ 0 w 316"/>
                <a:gd name="T3" fmla="*/ 156 h 313"/>
                <a:gd name="T4" fmla="*/ 157 w 316"/>
                <a:gd name="T5" fmla="*/ 313 h 313"/>
                <a:gd name="T6" fmla="*/ 316 w 316"/>
                <a:gd name="T7" fmla="*/ 156 h 313"/>
                <a:gd name="T8" fmla="*/ 159 w 31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13">
                  <a:moveTo>
                    <a:pt x="159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6" y="156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28"/>
            <p:cNvSpPr/>
            <p:nvPr/>
          </p:nvSpPr>
          <p:spPr bwMode="auto">
            <a:xfrm>
              <a:off x="5283201" y="3565526"/>
              <a:ext cx="500063" cy="500063"/>
            </a:xfrm>
            <a:custGeom>
              <a:avLst/>
              <a:gdLst>
                <a:gd name="T0" fmla="*/ 156 w 315"/>
                <a:gd name="T1" fmla="*/ 0 h 315"/>
                <a:gd name="T2" fmla="*/ 0 w 315"/>
                <a:gd name="T3" fmla="*/ 159 h 315"/>
                <a:gd name="T4" fmla="*/ 156 w 315"/>
                <a:gd name="T5" fmla="*/ 315 h 315"/>
                <a:gd name="T6" fmla="*/ 156 w 315"/>
                <a:gd name="T7" fmla="*/ 315 h 315"/>
                <a:gd name="T8" fmla="*/ 315 w 315"/>
                <a:gd name="T9" fmla="*/ 159 h 315"/>
                <a:gd name="T10" fmla="*/ 315 w 315"/>
                <a:gd name="T11" fmla="*/ 159 h 315"/>
                <a:gd name="T12" fmla="*/ 156 w 315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315">
                  <a:moveTo>
                    <a:pt x="156" y="0"/>
                  </a:moveTo>
                  <a:lnTo>
                    <a:pt x="0" y="159"/>
                  </a:lnTo>
                  <a:lnTo>
                    <a:pt x="156" y="315"/>
                  </a:lnTo>
                  <a:lnTo>
                    <a:pt x="156" y="315"/>
                  </a:lnTo>
                  <a:lnTo>
                    <a:pt x="315" y="159"/>
                  </a:lnTo>
                  <a:lnTo>
                    <a:pt x="315" y="159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30"/>
            <p:cNvSpPr/>
            <p:nvPr/>
          </p:nvSpPr>
          <p:spPr bwMode="auto">
            <a:xfrm>
              <a:off x="6032501" y="3813176"/>
              <a:ext cx="496888" cy="498475"/>
            </a:xfrm>
            <a:custGeom>
              <a:avLst/>
              <a:gdLst>
                <a:gd name="T0" fmla="*/ 156 w 313"/>
                <a:gd name="T1" fmla="*/ 0 h 314"/>
                <a:gd name="T2" fmla="*/ 156 w 313"/>
                <a:gd name="T3" fmla="*/ 0 h 314"/>
                <a:gd name="T4" fmla="*/ 0 w 313"/>
                <a:gd name="T5" fmla="*/ 157 h 314"/>
                <a:gd name="T6" fmla="*/ 156 w 313"/>
                <a:gd name="T7" fmla="*/ 314 h 314"/>
                <a:gd name="T8" fmla="*/ 313 w 313"/>
                <a:gd name="T9" fmla="*/ 157 h 314"/>
                <a:gd name="T10" fmla="*/ 313 w 313"/>
                <a:gd name="T11" fmla="*/ 157 h 314"/>
                <a:gd name="T12" fmla="*/ 313 w 313"/>
                <a:gd name="T13" fmla="*/ 157 h 314"/>
                <a:gd name="T14" fmla="*/ 156 w 313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314">
                  <a:moveTo>
                    <a:pt x="156" y="0"/>
                  </a:moveTo>
                  <a:lnTo>
                    <a:pt x="156" y="0"/>
                  </a:lnTo>
                  <a:lnTo>
                    <a:pt x="0" y="157"/>
                  </a:lnTo>
                  <a:lnTo>
                    <a:pt x="156" y="314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31"/>
            <p:cNvSpPr/>
            <p:nvPr/>
          </p:nvSpPr>
          <p:spPr bwMode="auto">
            <a:xfrm>
              <a:off x="3920038" y="3861043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32"/>
            <p:cNvSpPr/>
            <p:nvPr/>
          </p:nvSpPr>
          <p:spPr bwMode="auto">
            <a:xfrm>
              <a:off x="4602163" y="3733801"/>
              <a:ext cx="496888" cy="501650"/>
            </a:xfrm>
            <a:custGeom>
              <a:avLst/>
              <a:gdLst>
                <a:gd name="T0" fmla="*/ 156 w 313"/>
                <a:gd name="T1" fmla="*/ 0 h 316"/>
                <a:gd name="T2" fmla="*/ 0 w 313"/>
                <a:gd name="T3" fmla="*/ 157 h 316"/>
                <a:gd name="T4" fmla="*/ 156 w 313"/>
                <a:gd name="T5" fmla="*/ 316 h 316"/>
                <a:gd name="T6" fmla="*/ 313 w 313"/>
                <a:gd name="T7" fmla="*/ 157 h 316"/>
                <a:gd name="T8" fmla="*/ 156 w 31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6">
                  <a:moveTo>
                    <a:pt x="156" y="0"/>
                  </a:moveTo>
                  <a:lnTo>
                    <a:pt x="0" y="157"/>
                  </a:lnTo>
                  <a:lnTo>
                    <a:pt x="156" y="316"/>
                  </a:lnTo>
                  <a:lnTo>
                    <a:pt x="313" y="157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17"/>
            <p:cNvSpPr/>
            <p:nvPr/>
          </p:nvSpPr>
          <p:spPr bwMode="auto">
            <a:xfrm>
              <a:off x="3470672" y="2095191"/>
              <a:ext cx="496888" cy="496888"/>
            </a:xfrm>
            <a:custGeom>
              <a:avLst/>
              <a:gdLst>
                <a:gd name="T0" fmla="*/ 157 w 313"/>
                <a:gd name="T1" fmla="*/ 0 h 313"/>
                <a:gd name="T2" fmla="*/ 0 w 313"/>
                <a:gd name="T3" fmla="*/ 156 h 313"/>
                <a:gd name="T4" fmla="*/ 157 w 313"/>
                <a:gd name="T5" fmla="*/ 313 h 313"/>
                <a:gd name="T6" fmla="*/ 313 w 313"/>
                <a:gd name="T7" fmla="*/ 156 h 313"/>
                <a:gd name="T8" fmla="*/ 157 w 31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13">
                  <a:moveTo>
                    <a:pt x="157" y="0"/>
                  </a:moveTo>
                  <a:lnTo>
                    <a:pt x="0" y="156"/>
                  </a:lnTo>
                  <a:lnTo>
                    <a:pt x="157" y="313"/>
                  </a:lnTo>
                  <a:lnTo>
                    <a:pt x="313" y="1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E5E5EB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5" name="AutoShape 3"/>
          <p:cNvSpPr>
            <a:spLocks noChangeAspect="1" noChangeArrowheads="1" noTextEdit="1"/>
          </p:cNvSpPr>
          <p:nvPr/>
        </p:nvSpPr>
        <p:spPr bwMode="auto">
          <a:xfrm>
            <a:off x="3453095" y="0"/>
            <a:ext cx="85293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" name="Freeform 10"/>
          <p:cNvSpPr/>
          <p:nvPr/>
        </p:nvSpPr>
        <p:spPr bwMode="auto">
          <a:xfrm>
            <a:off x="8944039" y="2211820"/>
            <a:ext cx="3029330" cy="3742379"/>
          </a:xfrm>
          <a:custGeom>
            <a:avLst/>
            <a:gdLst>
              <a:gd name="T0" fmla="*/ 472 w 667"/>
              <a:gd name="T1" fmla="*/ 508 h 824"/>
              <a:gd name="T2" fmla="*/ 629 w 667"/>
              <a:gd name="T3" fmla="*/ 351 h 824"/>
              <a:gd name="T4" fmla="*/ 667 w 667"/>
              <a:gd name="T5" fmla="*/ 313 h 824"/>
              <a:gd name="T6" fmla="*/ 667 w 667"/>
              <a:gd name="T7" fmla="*/ 0 h 824"/>
              <a:gd name="T8" fmla="*/ 0 w 667"/>
              <a:gd name="T9" fmla="*/ 665 h 824"/>
              <a:gd name="T10" fmla="*/ 3 w 667"/>
              <a:gd name="T11" fmla="*/ 667 h 824"/>
              <a:gd name="T12" fmla="*/ 3 w 667"/>
              <a:gd name="T13" fmla="*/ 667 h 824"/>
              <a:gd name="T14" fmla="*/ 157 w 667"/>
              <a:gd name="T15" fmla="*/ 824 h 824"/>
              <a:gd name="T16" fmla="*/ 159 w 667"/>
              <a:gd name="T17" fmla="*/ 824 h 824"/>
              <a:gd name="T18" fmla="*/ 316 w 667"/>
              <a:gd name="T19" fmla="*/ 665 h 824"/>
              <a:gd name="T20" fmla="*/ 472 w 667"/>
              <a:gd name="T21" fmla="*/ 508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7" h="824">
                <a:moveTo>
                  <a:pt x="472" y="508"/>
                </a:moveTo>
                <a:lnTo>
                  <a:pt x="629" y="351"/>
                </a:lnTo>
                <a:lnTo>
                  <a:pt x="667" y="313"/>
                </a:lnTo>
                <a:lnTo>
                  <a:pt x="667" y="0"/>
                </a:lnTo>
                <a:lnTo>
                  <a:pt x="0" y="665"/>
                </a:lnTo>
                <a:lnTo>
                  <a:pt x="3" y="667"/>
                </a:lnTo>
                <a:lnTo>
                  <a:pt x="3" y="667"/>
                </a:lnTo>
                <a:lnTo>
                  <a:pt x="157" y="824"/>
                </a:lnTo>
                <a:lnTo>
                  <a:pt x="159" y="824"/>
                </a:lnTo>
                <a:lnTo>
                  <a:pt x="316" y="665"/>
                </a:lnTo>
                <a:lnTo>
                  <a:pt x="472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Freeform 12"/>
          <p:cNvSpPr/>
          <p:nvPr/>
        </p:nvSpPr>
        <p:spPr bwMode="auto">
          <a:xfrm>
            <a:off x="8235530" y="785719"/>
            <a:ext cx="3737839" cy="4446347"/>
          </a:xfrm>
          <a:custGeom>
            <a:avLst/>
            <a:gdLst>
              <a:gd name="T0" fmla="*/ 156 w 823"/>
              <a:gd name="T1" fmla="*/ 979 h 979"/>
              <a:gd name="T2" fmla="*/ 823 w 823"/>
              <a:gd name="T3" fmla="*/ 314 h 979"/>
              <a:gd name="T4" fmla="*/ 823 w 823"/>
              <a:gd name="T5" fmla="*/ 0 h 979"/>
              <a:gd name="T6" fmla="*/ 0 w 823"/>
              <a:gd name="T7" fmla="*/ 822 h 979"/>
              <a:gd name="T8" fmla="*/ 2 w 823"/>
              <a:gd name="T9" fmla="*/ 824 h 979"/>
              <a:gd name="T10" fmla="*/ 2 w 823"/>
              <a:gd name="T11" fmla="*/ 824 h 979"/>
              <a:gd name="T12" fmla="*/ 156 w 823"/>
              <a:gd name="T13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3" h="979">
                <a:moveTo>
                  <a:pt x="156" y="979"/>
                </a:moveTo>
                <a:lnTo>
                  <a:pt x="823" y="314"/>
                </a:lnTo>
                <a:lnTo>
                  <a:pt x="823" y="0"/>
                </a:lnTo>
                <a:lnTo>
                  <a:pt x="0" y="822"/>
                </a:lnTo>
                <a:lnTo>
                  <a:pt x="2" y="824"/>
                </a:lnTo>
                <a:lnTo>
                  <a:pt x="2" y="824"/>
                </a:lnTo>
                <a:lnTo>
                  <a:pt x="156" y="9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Freeform 14"/>
          <p:cNvSpPr/>
          <p:nvPr/>
        </p:nvSpPr>
        <p:spPr bwMode="auto">
          <a:xfrm>
            <a:off x="7522478" y="0"/>
            <a:ext cx="4450887" cy="4519015"/>
          </a:xfrm>
          <a:custGeom>
            <a:avLst/>
            <a:gdLst>
              <a:gd name="T0" fmla="*/ 980 w 980"/>
              <a:gd name="T1" fmla="*/ 173 h 995"/>
              <a:gd name="T2" fmla="*/ 980 w 980"/>
              <a:gd name="T3" fmla="*/ 0 h 995"/>
              <a:gd name="T4" fmla="*/ 840 w 980"/>
              <a:gd name="T5" fmla="*/ 0 h 995"/>
              <a:gd name="T6" fmla="*/ 0 w 980"/>
              <a:gd name="T7" fmla="*/ 838 h 995"/>
              <a:gd name="T8" fmla="*/ 157 w 980"/>
              <a:gd name="T9" fmla="*/ 995 h 995"/>
              <a:gd name="T10" fmla="*/ 980 w 980"/>
              <a:gd name="T11" fmla="*/ 1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95">
                <a:moveTo>
                  <a:pt x="980" y="173"/>
                </a:moveTo>
                <a:lnTo>
                  <a:pt x="980" y="0"/>
                </a:lnTo>
                <a:lnTo>
                  <a:pt x="840" y="0"/>
                </a:lnTo>
                <a:lnTo>
                  <a:pt x="0" y="838"/>
                </a:lnTo>
                <a:lnTo>
                  <a:pt x="157" y="995"/>
                </a:lnTo>
                <a:lnTo>
                  <a:pt x="980" y="1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Freeform 18"/>
          <p:cNvSpPr/>
          <p:nvPr/>
        </p:nvSpPr>
        <p:spPr bwMode="auto">
          <a:xfrm>
            <a:off x="3057770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Freeform 20"/>
          <p:cNvSpPr/>
          <p:nvPr/>
        </p:nvSpPr>
        <p:spPr bwMode="auto">
          <a:xfrm>
            <a:off x="214652" y="168736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7 h 313"/>
              <a:gd name="T4" fmla="*/ 157 w 313"/>
              <a:gd name="T5" fmla="*/ 313 h 313"/>
              <a:gd name="T6" fmla="*/ 313 w 313"/>
              <a:gd name="T7" fmla="*/ 157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7"/>
                </a:lnTo>
                <a:lnTo>
                  <a:pt x="157" y="313"/>
                </a:lnTo>
                <a:lnTo>
                  <a:pt x="313" y="15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Freeform 22"/>
          <p:cNvSpPr/>
          <p:nvPr/>
        </p:nvSpPr>
        <p:spPr bwMode="auto">
          <a:xfrm>
            <a:off x="1627129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Freeform 18"/>
          <p:cNvSpPr/>
          <p:nvPr/>
        </p:nvSpPr>
        <p:spPr bwMode="auto">
          <a:xfrm>
            <a:off x="10065592" y="159652"/>
            <a:ext cx="1421560" cy="1421560"/>
          </a:xfrm>
          <a:custGeom>
            <a:avLst/>
            <a:gdLst>
              <a:gd name="T0" fmla="*/ 157 w 313"/>
              <a:gd name="T1" fmla="*/ 0 h 313"/>
              <a:gd name="T2" fmla="*/ 0 w 313"/>
              <a:gd name="T3" fmla="*/ 156 h 313"/>
              <a:gd name="T4" fmla="*/ 157 w 313"/>
              <a:gd name="T5" fmla="*/ 313 h 313"/>
              <a:gd name="T6" fmla="*/ 313 w 313"/>
              <a:gd name="T7" fmla="*/ 156 h 313"/>
              <a:gd name="T8" fmla="*/ 157 w 313"/>
              <a:gd name="T9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13">
                <a:moveTo>
                  <a:pt x="157" y="0"/>
                </a:moveTo>
                <a:lnTo>
                  <a:pt x="0" y="156"/>
                </a:lnTo>
                <a:lnTo>
                  <a:pt x="157" y="313"/>
                </a:lnTo>
                <a:lnTo>
                  <a:pt x="313" y="156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Freeform 22"/>
          <p:cNvSpPr/>
          <p:nvPr/>
        </p:nvSpPr>
        <p:spPr bwMode="auto">
          <a:xfrm>
            <a:off x="8634951" y="146026"/>
            <a:ext cx="1430644" cy="1426101"/>
          </a:xfrm>
          <a:custGeom>
            <a:avLst/>
            <a:gdLst>
              <a:gd name="T0" fmla="*/ 156 w 315"/>
              <a:gd name="T1" fmla="*/ 0 h 314"/>
              <a:gd name="T2" fmla="*/ 0 w 315"/>
              <a:gd name="T3" fmla="*/ 157 h 314"/>
              <a:gd name="T4" fmla="*/ 156 w 315"/>
              <a:gd name="T5" fmla="*/ 314 h 314"/>
              <a:gd name="T6" fmla="*/ 315 w 315"/>
              <a:gd name="T7" fmla="*/ 157 h 314"/>
              <a:gd name="T8" fmla="*/ 156 w 315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14">
                <a:moveTo>
                  <a:pt x="156" y="0"/>
                </a:moveTo>
                <a:lnTo>
                  <a:pt x="0" y="157"/>
                </a:lnTo>
                <a:lnTo>
                  <a:pt x="156" y="314"/>
                </a:lnTo>
                <a:lnTo>
                  <a:pt x="315" y="157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 rot="2700000">
            <a:off x="5809231" y="2459906"/>
            <a:ext cx="570877" cy="570877"/>
          </a:xfrm>
          <a:prstGeom prst="roundRect">
            <a:avLst/>
          </a:pr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íŝliḍe"/>
          <p:cNvSpPr txBox="1"/>
          <p:nvPr/>
        </p:nvSpPr>
        <p:spPr bwMode="auto">
          <a:xfrm>
            <a:off x="5394058" y="3064807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下步工作计划</a:t>
            </a:r>
            <a:endParaRPr lang="en-US" altLang="zh-CN" sz="1600" b="1" dirty="0">
              <a:solidFill>
                <a:srgbClr val="F8D2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44"/>
          <p:cNvSpPr>
            <a:spLocks noChangeAspect="1" noEditPoints="1"/>
          </p:cNvSpPr>
          <p:nvPr/>
        </p:nvSpPr>
        <p:spPr bwMode="auto">
          <a:xfrm>
            <a:off x="5951441" y="2596540"/>
            <a:ext cx="297991" cy="297608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txBody>
          <a:bodyPr vert="horz" wrap="square" lIns="62811" tIns="31405" rIns="62811" bIns="3140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45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5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ṩľîḋe"/>
          <p:cNvSpPr/>
          <p:nvPr/>
        </p:nvSpPr>
        <p:spPr>
          <a:xfrm rot="19200000">
            <a:off x="5716463" y="2668361"/>
            <a:ext cx="1686644" cy="1674450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F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iş1îdé"/>
          <p:cNvSpPr/>
          <p:nvPr/>
        </p:nvSpPr>
        <p:spPr>
          <a:xfrm rot="19200000">
            <a:off x="6836859" y="1682701"/>
            <a:ext cx="1354287" cy="1344498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FBE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ï$ľíḍè"/>
          <p:cNvSpPr/>
          <p:nvPr/>
        </p:nvSpPr>
        <p:spPr>
          <a:xfrm rot="19200000">
            <a:off x="4643516" y="3904425"/>
            <a:ext cx="1752062" cy="1722869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D1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ïśḷide"/>
          <p:cNvSpPr/>
          <p:nvPr/>
        </p:nvSpPr>
        <p:spPr>
          <a:xfrm rot="19200000">
            <a:off x="3606148" y="2579612"/>
            <a:ext cx="1796938" cy="1783948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îsḻïḋe"/>
          <p:cNvGrpSpPr/>
          <p:nvPr/>
        </p:nvGrpSpPr>
        <p:grpSpPr>
          <a:xfrm>
            <a:off x="6041374" y="3207872"/>
            <a:ext cx="1036822" cy="595429"/>
            <a:chOff x="7168470" y="3251081"/>
            <a:chExt cx="1036822" cy="595429"/>
          </a:xfrm>
        </p:grpSpPr>
        <p:sp>
          <p:nvSpPr>
            <p:cNvPr id="38" name="ïṣḷïďé"/>
            <p:cNvSpPr/>
            <p:nvPr/>
          </p:nvSpPr>
          <p:spPr bwMode="auto">
            <a:xfrm>
              <a:off x="7526564" y="3251081"/>
              <a:ext cx="320634" cy="305785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8FAADC"/>
            </a:solidFill>
            <a:ln w="6350">
              <a:solidFill>
                <a:srgbClr val="8FAADC"/>
              </a:solidFill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7200" dirty="0">
                <a:solidFill>
                  <a:srgbClr val="000000"/>
                </a:solidFill>
              </a:endParaRPr>
            </a:p>
          </p:txBody>
        </p:sp>
        <p:sp>
          <p:nvSpPr>
            <p:cNvPr id="39" name="íṣḻiḑé"/>
            <p:cNvSpPr txBox="1"/>
            <p:nvPr/>
          </p:nvSpPr>
          <p:spPr>
            <a:xfrm>
              <a:off x="7168470" y="3556866"/>
              <a:ext cx="1036822" cy="289644"/>
            </a:xfrm>
            <a:prstGeom prst="rect">
              <a:avLst/>
            </a:prstGeom>
            <a:noFill/>
          </p:spPr>
          <p:txBody>
            <a:bodyPr wrap="none" rtlCol="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F8D2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400" b="1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iSḷîḍé"/>
          <p:cNvGrpSpPr/>
          <p:nvPr/>
        </p:nvGrpSpPr>
        <p:grpSpPr>
          <a:xfrm>
            <a:off x="3986206" y="3183031"/>
            <a:ext cx="1036823" cy="577111"/>
            <a:chOff x="5113302" y="3251081"/>
            <a:chExt cx="1036823" cy="577111"/>
          </a:xfrm>
        </p:grpSpPr>
        <p:sp>
          <p:nvSpPr>
            <p:cNvPr id="36" name="ï$ļîḓê"/>
            <p:cNvSpPr/>
            <p:nvPr/>
          </p:nvSpPr>
          <p:spPr bwMode="auto">
            <a:xfrm>
              <a:off x="5427169" y="3251081"/>
              <a:ext cx="409088" cy="287467"/>
            </a:xfrm>
            <a:custGeom>
              <a:avLst/>
              <a:gdLst>
                <a:gd name="connsiteX0" fmla="*/ 450100 w 607639"/>
                <a:gd name="connsiteY0" fmla="*/ 313203 h 426991"/>
                <a:gd name="connsiteX1" fmla="*/ 450100 w 607639"/>
                <a:gd name="connsiteY1" fmla="*/ 403167 h 426991"/>
                <a:gd name="connsiteX2" fmla="*/ 585744 w 607639"/>
                <a:gd name="connsiteY2" fmla="*/ 403167 h 426991"/>
                <a:gd name="connsiteX3" fmla="*/ 586100 w 607639"/>
                <a:gd name="connsiteY3" fmla="*/ 313203 h 426991"/>
                <a:gd name="connsiteX4" fmla="*/ 530294 w 607639"/>
                <a:gd name="connsiteY4" fmla="*/ 313203 h 426991"/>
                <a:gd name="connsiteX5" fmla="*/ 530116 w 607639"/>
                <a:gd name="connsiteY5" fmla="*/ 313203 h 426991"/>
                <a:gd name="connsiteX6" fmla="*/ 529760 w 607639"/>
                <a:gd name="connsiteY6" fmla="*/ 313203 h 426991"/>
                <a:gd name="connsiteX7" fmla="*/ 450901 w 607639"/>
                <a:gd name="connsiteY7" fmla="*/ 313203 h 426991"/>
                <a:gd name="connsiteX8" fmla="*/ 236309 w 607639"/>
                <a:gd name="connsiteY8" fmla="*/ 313203 h 426991"/>
                <a:gd name="connsiteX9" fmla="*/ 236309 w 607639"/>
                <a:gd name="connsiteY9" fmla="*/ 403167 h 426991"/>
                <a:gd name="connsiteX10" fmla="*/ 371953 w 607639"/>
                <a:gd name="connsiteY10" fmla="*/ 403167 h 426991"/>
                <a:gd name="connsiteX11" fmla="*/ 372754 w 607639"/>
                <a:gd name="connsiteY11" fmla="*/ 313203 h 426991"/>
                <a:gd name="connsiteX12" fmla="*/ 237110 w 607639"/>
                <a:gd name="connsiteY12" fmla="*/ 313203 h 426991"/>
                <a:gd name="connsiteX13" fmla="*/ 22519 w 607639"/>
                <a:gd name="connsiteY13" fmla="*/ 313203 h 426991"/>
                <a:gd name="connsiteX14" fmla="*/ 22519 w 607639"/>
                <a:gd name="connsiteY14" fmla="*/ 403167 h 426991"/>
                <a:gd name="connsiteX15" fmla="*/ 158163 w 607639"/>
                <a:gd name="connsiteY15" fmla="*/ 403167 h 426991"/>
                <a:gd name="connsiteX16" fmla="*/ 158964 w 607639"/>
                <a:gd name="connsiteY16" fmla="*/ 313203 h 426991"/>
                <a:gd name="connsiteX17" fmla="*/ 91498 w 607639"/>
                <a:gd name="connsiteY17" fmla="*/ 313203 h 426991"/>
                <a:gd name="connsiteX18" fmla="*/ 91231 w 607639"/>
                <a:gd name="connsiteY18" fmla="*/ 313203 h 426991"/>
                <a:gd name="connsiteX19" fmla="*/ 90964 w 607639"/>
                <a:gd name="connsiteY19" fmla="*/ 313203 h 426991"/>
                <a:gd name="connsiteX20" fmla="*/ 23320 w 607639"/>
                <a:gd name="connsiteY20" fmla="*/ 313203 h 426991"/>
                <a:gd name="connsiteX21" fmla="*/ 91409 w 607639"/>
                <a:gd name="connsiteY21" fmla="*/ 224751 h 426991"/>
                <a:gd name="connsiteX22" fmla="*/ 530294 w 607639"/>
                <a:gd name="connsiteY22" fmla="*/ 224751 h 426991"/>
                <a:gd name="connsiteX23" fmla="*/ 540084 w 607639"/>
                <a:gd name="connsiteY23" fmla="*/ 234530 h 426991"/>
                <a:gd name="connsiteX24" fmla="*/ 540084 w 607639"/>
                <a:gd name="connsiteY24" fmla="*/ 292135 h 426991"/>
                <a:gd name="connsiteX25" fmla="*/ 586456 w 607639"/>
                <a:gd name="connsiteY25" fmla="*/ 292135 h 426991"/>
                <a:gd name="connsiteX26" fmla="*/ 607639 w 607639"/>
                <a:gd name="connsiteY26" fmla="*/ 313203 h 426991"/>
                <a:gd name="connsiteX27" fmla="*/ 607639 w 607639"/>
                <a:gd name="connsiteY27" fmla="*/ 403167 h 426991"/>
                <a:gd name="connsiteX28" fmla="*/ 586456 w 607639"/>
                <a:gd name="connsiteY28" fmla="*/ 426991 h 426991"/>
                <a:gd name="connsiteX29" fmla="*/ 451524 w 607639"/>
                <a:gd name="connsiteY29" fmla="*/ 426991 h 426991"/>
                <a:gd name="connsiteX30" fmla="*/ 427582 w 607639"/>
                <a:gd name="connsiteY30" fmla="*/ 403167 h 426991"/>
                <a:gd name="connsiteX31" fmla="*/ 427582 w 607639"/>
                <a:gd name="connsiteY31" fmla="*/ 313203 h 426991"/>
                <a:gd name="connsiteX32" fmla="*/ 451524 w 607639"/>
                <a:gd name="connsiteY32" fmla="*/ 292135 h 426991"/>
                <a:gd name="connsiteX33" fmla="*/ 517566 w 607639"/>
                <a:gd name="connsiteY33" fmla="*/ 292135 h 426991"/>
                <a:gd name="connsiteX34" fmla="*/ 517566 w 607639"/>
                <a:gd name="connsiteY34" fmla="*/ 247242 h 426991"/>
                <a:gd name="connsiteX35" fmla="*/ 315079 w 607639"/>
                <a:gd name="connsiteY35" fmla="*/ 247242 h 426991"/>
                <a:gd name="connsiteX36" fmla="*/ 315079 w 607639"/>
                <a:gd name="connsiteY36" fmla="*/ 292135 h 426991"/>
                <a:gd name="connsiteX37" fmla="*/ 372665 w 607639"/>
                <a:gd name="connsiteY37" fmla="*/ 292135 h 426991"/>
                <a:gd name="connsiteX38" fmla="*/ 393849 w 607639"/>
                <a:gd name="connsiteY38" fmla="*/ 313203 h 426991"/>
                <a:gd name="connsiteX39" fmla="*/ 393849 w 607639"/>
                <a:gd name="connsiteY39" fmla="*/ 403167 h 426991"/>
                <a:gd name="connsiteX40" fmla="*/ 372665 w 607639"/>
                <a:gd name="connsiteY40" fmla="*/ 426991 h 426991"/>
                <a:gd name="connsiteX41" fmla="*/ 237733 w 607639"/>
                <a:gd name="connsiteY41" fmla="*/ 426991 h 426991"/>
                <a:gd name="connsiteX42" fmla="*/ 213791 w 607639"/>
                <a:gd name="connsiteY42" fmla="*/ 403167 h 426991"/>
                <a:gd name="connsiteX43" fmla="*/ 213791 w 607639"/>
                <a:gd name="connsiteY43" fmla="*/ 313203 h 426991"/>
                <a:gd name="connsiteX44" fmla="*/ 237733 w 607639"/>
                <a:gd name="connsiteY44" fmla="*/ 292135 h 426991"/>
                <a:gd name="connsiteX45" fmla="*/ 292561 w 607639"/>
                <a:gd name="connsiteY45" fmla="*/ 292135 h 426991"/>
                <a:gd name="connsiteX46" fmla="*/ 292561 w 607639"/>
                <a:gd name="connsiteY46" fmla="*/ 247242 h 426991"/>
                <a:gd name="connsiteX47" fmla="*/ 101288 w 607639"/>
                <a:gd name="connsiteY47" fmla="*/ 247242 h 426991"/>
                <a:gd name="connsiteX48" fmla="*/ 101288 w 607639"/>
                <a:gd name="connsiteY48" fmla="*/ 292135 h 426991"/>
                <a:gd name="connsiteX49" fmla="*/ 158875 w 607639"/>
                <a:gd name="connsiteY49" fmla="*/ 292135 h 426991"/>
                <a:gd name="connsiteX50" fmla="*/ 180058 w 607639"/>
                <a:gd name="connsiteY50" fmla="*/ 313203 h 426991"/>
                <a:gd name="connsiteX51" fmla="*/ 180058 w 607639"/>
                <a:gd name="connsiteY51" fmla="*/ 403167 h 426991"/>
                <a:gd name="connsiteX52" fmla="*/ 158875 w 607639"/>
                <a:gd name="connsiteY52" fmla="*/ 426991 h 426991"/>
                <a:gd name="connsiteX53" fmla="*/ 24032 w 607639"/>
                <a:gd name="connsiteY53" fmla="*/ 426991 h 426991"/>
                <a:gd name="connsiteX54" fmla="*/ 0 w 607639"/>
                <a:gd name="connsiteY54" fmla="*/ 403167 h 426991"/>
                <a:gd name="connsiteX55" fmla="*/ 0 w 607639"/>
                <a:gd name="connsiteY55" fmla="*/ 313203 h 426991"/>
                <a:gd name="connsiteX56" fmla="*/ 24032 w 607639"/>
                <a:gd name="connsiteY56" fmla="*/ 292135 h 426991"/>
                <a:gd name="connsiteX57" fmla="*/ 78770 w 607639"/>
                <a:gd name="connsiteY57" fmla="*/ 292135 h 426991"/>
                <a:gd name="connsiteX58" fmla="*/ 78770 w 607639"/>
                <a:gd name="connsiteY58" fmla="*/ 234530 h 426991"/>
                <a:gd name="connsiteX59" fmla="*/ 91409 w 607639"/>
                <a:gd name="connsiteY59" fmla="*/ 224751 h 426991"/>
                <a:gd name="connsiteX60" fmla="*/ 236326 w 607639"/>
                <a:gd name="connsiteY60" fmla="*/ 21066 h 426991"/>
                <a:gd name="connsiteX61" fmla="*/ 236326 w 607639"/>
                <a:gd name="connsiteY61" fmla="*/ 111021 h 426991"/>
                <a:gd name="connsiteX62" fmla="*/ 371758 w 607639"/>
                <a:gd name="connsiteY62" fmla="*/ 111021 h 426991"/>
                <a:gd name="connsiteX63" fmla="*/ 372380 w 607639"/>
                <a:gd name="connsiteY63" fmla="*/ 21066 h 426991"/>
                <a:gd name="connsiteX64" fmla="*/ 237127 w 607639"/>
                <a:gd name="connsiteY64" fmla="*/ 21066 h 426991"/>
                <a:gd name="connsiteX65" fmla="*/ 237750 w 607639"/>
                <a:gd name="connsiteY65" fmla="*/ 0 h 426991"/>
                <a:gd name="connsiteX66" fmla="*/ 372647 w 607639"/>
                <a:gd name="connsiteY66" fmla="*/ 0 h 426991"/>
                <a:gd name="connsiteX67" fmla="*/ 393825 w 607639"/>
                <a:gd name="connsiteY67" fmla="*/ 21066 h 426991"/>
                <a:gd name="connsiteX68" fmla="*/ 393825 w 607639"/>
                <a:gd name="connsiteY68" fmla="*/ 111021 h 426991"/>
                <a:gd name="connsiteX69" fmla="*/ 372647 w 607639"/>
                <a:gd name="connsiteY69" fmla="*/ 134843 h 426991"/>
                <a:gd name="connsiteX70" fmla="*/ 315076 w 607639"/>
                <a:gd name="connsiteY70" fmla="*/ 134843 h 426991"/>
                <a:gd name="connsiteX71" fmla="*/ 315076 w 607639"/>
                <a:gd name="connsiteY71" fmla="*/ 191020 h 426991"/>
                <a:gd name="connsiteX72" fmla="*/ 292563 w 607639"/>
                <a:gd name="connsiteY72" fmla="*/ 191020 h 426991"/>
                <a:gd name="connsiteX73" fmla="*/ 292563 w 607639"/>
                <a:gd name="connsiteY73" fmla="*/ 134843 h 426991"/>
                <a:gd name="connsiteX74" fmla="*/ 237750 w 607639"/>
                <a:gd name="connsiteY74" fmla="*/ 134843 h 426991"/>
                <a:gd name="connsiteX75" fmla="*/ 213813 w 607639"/>
                <a:gd name="connsiteY75" fmla="*/ 111021 h 426991"/>
                <a:gd name="connsiteX76" fmla="*/ 213813 w 607639"/>
                <a:gd name="connsiteY76" fmla="*/ 21066 h 426991"/>
                <a:gd name="connsiteX77" fmla="*/ 237750 w 607639"/>
                <a:gd name="connsiteY77" fmla="*/ 0 h 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426991">
                  <a:moveTo>
                    <a:pt x="450100" y="313203"/>
                  </a:moveTo>
                  <a:lnTo>
                    <a:pt x="450100" y="403167"/>
                  </a:lnTo>
                  <a:lnTo>
                    <a:pt x="585744" y="403167"/>
                  </a:lnTo>
                  <a:lnTo>
                    <a:pt x="586100" y="313203"/>
                  </a:lnTo>
                  <a:lnTo>
                    <a:pt x="530294" y="313203"/>
                  </a:lnTo>
                  <a:cubicBezTo>
                    <a:pt x="530294" y="313203"/>
                    <a:pt x="530116" y="313203"/>
                    <a:pt x="530116" y="313203"/>
                  </a:cubicBezTo>
                  <a:cubicBezTo>
                    <a:pt x="530027" y="313203"/>
                    <a:pt x="529849" y="313203"/>
                    <a:pt x="529760" y="313203"/>
                  </a:cubicBezTo>
                  <a:lnTo>
                    <a:pt x="450901" y="313203"/>
                  </a:lnTo>
                  <a:close/>
                  <a:moveTo>
                    <a:pt x="236309" y="313203"/>
                  </a:moveTo>
                  <a:lnTo>
                    <a:pt x="236309" y="403167"/>
                  </a:lnTo>
                  <a:lnTo>
                    <a:pt x="371953" y="403167"/>
                  </a:lnTo>
                  <a:lnTo>
                    <a:pt x="372754" y="313203"/>
                  </a:lnTo>
                  <a:lnTo>
                    <a:pt x="237110" y="313203"/>
                  </a:lnTo>
                  <a:close/>
                  <a:moveTo>
                    <a:pt x="22519" y="313203"/>
                  </a:moveTo>
                  <a:lnTo>
                    <a:pt x="22519" y="403167"/>
                  </a:lnTo>
                  <a:lnTo>
                    <a:pt x="158163" y="403167"/>
                  </a:lnTo>
                  <a:lnTo>
                    <a:pt x="158964" y="313203"/>
                  </a:lnTo>
                  <a:lnTo>
                    <a:pt x="91498" y="313203"/>
                  </a:lnTo>
                  <a:cubicBezTo>
                    <a:pt x="91409" y="313203"/>
                    <a:pt x="91320" y="313203"/>
                    <a:pt x="91231" y="313203"/>
                  </a:cubicBezTo>
                  <a:cubicBezTo>
                    <a:pt x="91231" y="313203"/>
                    <a:pt x="90964" y="313203"/>
                    <a:pt x="90964" y="313203"/>
                  </a:cubicBezTo>
                  <a:lnTo>
                    <a:pt x="23320" y="313203"/>
                  </a:lnTo>
                  <a:close/>
                  <a:moveTo>
                    <a:pt x="91409" y="224751"/>
                  </a:moveTo>
                  <a:lnTo>
                    <a:pt x="530294" y="224751"/>
                  </a:lnTo>
                  <a:cubicBezTo>
                    <a:pt x="536435" y="224751"/>
                    <a:pt x="540084" y="228396"/>
                    <a:pt x="540084" y="234530"/>
                  </a:cubicBezTo>
                  <a:lnTo>
                    <a:pt x="540084" y="292135"/>
                  </a:lnTo>
                  <a:lnTo>
                    <a:pt x="586456" y="292135"/>
                  </a:lnTo>
                  <a:cubicBezTo>
                    <a:pt x="598917" y="292135"/>
                    <a:pt x="607639" y="300847"/>
                    <a:pt x="607639" y="313203"/>
                  </a:cubicBezTo>
                  <a:lnTo>
                    <a:pt x="607639" y="403167"/>
                  </a:lnTo>
                  <a:cubicBezTo>
                    <a:pt x="607639" y="415524"/>
                    <a:pt x="598917" y="426991"/>
                    <a:pt x="586456" y="426991"/>
                  </a:cubicBezTo>
                  <a:lnTo>
                    <a:pt x="451524" y="426991"/>
                  </a:lnTo>
                  <a:cubicBezTo>
                    <a:pt x="439152" y="426991"/>
                    <a:pt x="427582" y="415524"/>
                    <a:pt x="427582" y="403167"/>
                  </a:cubicBezTo>
                  <a:lnTo>
                    <a:pt x="427582" y="313203"/>
                  </a:lnTo>
                  <a:cubicBezTo>
                    <a:pt x="427582" y="300847"/>
                    <a:pt x="439152" y="292135"/>
                    <a:pt x="451524" y="292135"/>
                  </a:cubicBezTo>
                  <a:lnTo>
                    <a:pt x="517566" y="292135"/>
                  </a:lnTo>
                  <a:lnTo>
                    <a:pt x="517566" y="247242"/>
                  </a:lnTo>
                  <a:lnTo>
                    <a:pt x="315079" y="247242"/>
                  </a:lnTo>
                  <a:lnTo>
                    <a:pt x="315079" y="292135"/>
                  </a:lnTo>
                  <a:lnTo>
                    <a:pt x="372665" y="292135"/>
                  </a:lnTo>
                  <a:cubicBezTo>
                    <a:pt x="385126" y="292135"/>
                    <a:pt x="393849" y="300847"/>
                    <a:pt x="393849" y="313203"/>
                  </a:cubicBezTo>
                  <a:lnTo>
                    <a:pt x="393849" y="403167"/>
                  </a:lnTo>
                  <a:cubicBezTo>
                    <a:pt x="393849" y="415524"/>
                    <a:pt x="385126" y="426991"/>
                    <a:pt x="372665" y="426991"/>
                  </a:cubicBezTo>
                  <a:lnTo>
                    <a:pt x="237733" y="426991"/>
                  </a:lnTo>
                  <a:cubicBezTo>
                    <a:pt x="225362" y="426991"/>
                    <a:pt x="213791" y="415524"/>
                    <a:pt x="213791" y="403167"/>
                  </a:cubicBezTo>
                  <a:lnTo>
                    <a:pt x="213791" y="313203"/>
                  </a:lnTo>
                  <a:cubicBezTo>
                    <a:pt x="213791" y="300847"/>
                    <a:pt x="225362" y="292135"/>
                    <a:pt x="237733" y="292135"/>
                  </a:cubicBezTo>
                  <a:lnTo>
                    <a:pt x="292561" y="292135"/>
                  </a:lnTo>
                  <a:lnTo>
                    <a:pt x="292561" y="247242"/>
                  </a:lnTo>
                  <a:lnTo>
                    <a:pt x="101288" y="247242"/>
                  </a:lnTo>
                  <a:lnTo>
                    <a:pt x="101288" y="292135"/>
                  </a:lnTo>
                  <a:lnTo>
                    <a:pt x="158875" y="292135"/>
                  </a:lnTo>
                  <a:cubicBezTo>
                    <a:pt x="171335" y="292135"/>
                    <a:pt x="180058" y="300847"/>
                    <a:pt x="180058" y="313203"/>
                  </a:cubicBezTo>
                  <a:lnTo>
                    <a:pt x="180058" y="403167"/>
                  </a:lnTo>
                  <a:cubicBezTo>
                    <a:pt x="180058" y="415524"/>
                    <a:pt x="171335" y="426991"/>
                    <a:pt x="158875" y="426991"/>
                  </a:cubicBezTo>
                  <a:lnTo>
                    <a:pt x="24032" y="426991"/>
                  </a:lnTo>
                  <a:cubicBezTo>
                    <a:pt x="11571" y="426991"/>
                    <a:pt x="0" y="415524"/>
                    <a:pt x="0" y="403167"/>
                  </a:cubicBezTo>
                  <a:lnTo>
                    <a:pt x="0" y="313203"/>
                  </a:lnTo>
                  <a:cubicBezTo>
                    <a:pt x="0" y="300847"/>
                    <a:pt x="11571" y="292135"/>
                    <a:pt x="24032" y="292135"/>
                  </a:cubicBezTo>
                  <a:lnTo>
                    <a:pt x="78770" y="292135"/>
                  </a:lnTo>
                  <a:lnTo>
                    <a:pt x="78770" y="234530"/>
                  </a:lnTo>
                  <a:cubicBezTo>
                    <a:pt x="78770" y="228396"/>
                    <a:pt x="85178" y="224751"/>
                    <a:pt x="91409" y="224751"/>
                  </a:cubicBezTo>
                  <a:close/>
                  <a:moveTo>
                    <a:pt x="236326" y="21066"/>
                  </a:moveTo>
                  <a:lnTo>
                    <a:pt x="236326" y="111021"/>
                  </a:lnTo>
                  <a:lnTo>
                    <a:pt x="371758" y="111021"/>
                  </a:lnTo>
                  <a:lnTo>
                    <a:pt x="372380" y="21066"/>
                  </a:lnTo>
                  <a:lnTo>
                    <a:pt x="237127" y="21066"/>
                  </a:lnTo>
                  <a:close/>
                  <a:moveTo>
                    <a:pt x="237750" y="0"/>
                  </a:moveTo>
                  <a:lnTo>
                    <a:pt x="372647" y="0"/>
                  </a:lnTo>
                  <a:cubicBezTo>
                    <a:pt x="385105" y="0"/>
                    <a:pt x="393825" y="8711"/>
                    <a:pt x="393825" y="21066"/>
                  </a:cubicBezTo>
                  <a:lnTo>
                    <a:pt x="393825" y="111021"/>
                  </a:lnTo>
                  <a:cubicBezTo>
                    <a:pt x="393825" y="123376"/>
                    <a:pt x="385105" y="134843"/>
                    <a:pt x="372647" y="134843"/>
                  </a:cubicBezTo>
                  <a:lnTo>
                    <a:pt x="315076" y="134843"/>
                  </a:lnTo>
                  <a:lnTo>
                    <a:pt x="315076" y="191020"/>
                  </a:lnTo>
                  <a:lnTo>
                    <a:pt x="292563" y="191020"/>
                  </a:lnTo>
                  <a:lnTo>
                    <a:pt x="292563" y="134843"/>
                  </a:lnTo>
                  <a:lnTo>
                    <a:pt x="237750" y="134843"/>
                  </a:lnTo>
                  <a:cubicBezTo>
                    <a:pt x="225381" y="134843"/>
                    <a:pt x="213813" y="123376"/>
                    <a:pt x="213813" y="111021"/>
                  </a:cubicBezTo>
                  <a:lnTo>
                    <a:pt x="213813" y="21066"/>
                  </a:lnTo>
                  <a:cubicBezTo>
                    <a:pt x="213813" y="8711"/>
                    <a:pt x="225381" y="0"/>
                    <a:pt x="237750" y="0"/>
                  </a:cubicBezTo>
                  <a:close/>
                </a:path>
              </a:pathLst>
            </a:custGeom>
            <a:solidFill>
              <a:srgbClr val="F8D2BA"/>
            </a:solidFill>
            <a:ln>
              <a:solidFill>
                <a:srgbClr val="F8D2BA"/>
              </a:solidFill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7200" dirty="0">
                <a:solidFill>
                  <a:srgbClr val="000000"/>
                </a:solidFill>
              </a:endParaRPr>
            </a:p>
          </p:txBody>
        </p:sp>
        <p:sp>
          <p:nvSpPr>
            <p:cNvPr id="37" name="ïṧlíḓé"/>
            <p:cNvSpPr txBox="1"/>
            <p:nvPr/>
          </p:nvSpPr>
          <p:spPr>
            <a:xfrm>
              <a:off x="5113302" y="3538548"/>
              <a:ext cx="1036823" cy="289644"/>
            </a:xfrm>
            <a:prstGeom prst="rect">
              <a:avLst/>
            </a:prstGeom>
            <a:noFill/>
          </p:spPr>
          <p:txBody>
            <a:bodyPr wrap="none" rtlCol="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500" b="1" dirty="0">
                  <a:solidFill>
                    <a:srgbClr val="8FAA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600" b="1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ïSlîdê"/>
          <p:cNvGrpSpPr/>
          <p:nvPr/>
        </p:nvGrpSpPr>
        <p:grpSpPr>
          <a:xfrm>
            <a:off x="5001136" y="4471819"/>
            <a:ext cx="1036822" cy="588080"/>
            <a:chOff x="6128232" y="4471344"/>
            <a:chExt cx="1036822" cy="588080"/>
          </a:xfrm>
        </p:grpSpPr>
        <p:sp>
          <p:nvSpPr>
            <p:cNvPr id="34" name="ïŝḻíḋe"/>
            <p:cNvSpPr/>
            <p:nvPr/>
          </p:nvSpPr>
          <p:spPr bwMode="auto">
            <a:xfrm>
              <a:off x="6439865" y="4471344"/>
              <a:ext cx="413557" cy="298436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solidFill>
              <a:srgbClr val="F8D2BA"/>
            </a:solidFill>
            <a:ln>
              <a:solidFill>
                <a:srgbClr val="F8D2BA"/>
              </a:solidFill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7200" dirty="0">
                <a:solidFill>
                  <a:srgbClr val="000000"/>
                </a:solidFill>
              </a:endParaRPr>
            </a:p>
          </p:txBody>
        </p:sp>
        <p:sp>
          <p:nvSpPr>
            <p:cNvPr id="35" name="îSľíḑé"/>
            <p:cNvSpPr txBox="1"/>
            <p:nvPr/>
          </p:nvSpPr>
          <p:spPr>
            <a:xfrm>
              <a:off x="6128232" y="4769780"/>
              <a:ext cx="1036822" cy="289644"/>
            </a:xfrm>
            <a:prstGeom prst="rect">
              <a:avLst/>
            </a:prstGeom>
            <a:noFill/>
          </p:spPr>
          <p:txBody>
            <a:bodyPr wrap="none" rtlCol="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500" b="1" dirty="0">
                  <a:solidFill>
                    <a:srgbClr val="8FAA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600" b="1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isľîďé"/>
          <p:cNvGrpSpPr/>
          <p:nvPr/>
        </p:nvGrpSpPr>
        <p:grpSpPr>
          <a:xfrm>
            <a:off x="6995591" y="2134310"/>
            <a:ext cx="1036823" cy="479384"/>
            <a:chOff x="8122687" y="2227039"/>
            <a:chExt cx="1036823" cy="479384"/>
          </a:xfrm>
        </p:grpSpPr>
        <p:sp>
          <p:nvSpPr>
            <p:cNvPr id="32" name="íṡḻîḋè"/>
            <p:cNvSpPr/>
            <p:nvPr/>
          </p:nvSpPr>
          <p:spPr bwMode="auto">
            <a:xfrm>
              <a:off x="8474150" y="2227039"/>
              <a:ext cx="333897" cy="227844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62926 h 414642"/>
                <a:gd name="connsiteX15" fmla="*/ 192432 w 607639"/>
                <a:gd name="connsiteY15" fmla="*/ 262926 h 414642"/>
                <a:gd name="connsiteX16" fmla="*/ 202593 w 607639"/>
                <a:gd name="connsiteY16" fmla="*/ 273052 h 414642"/>
                <a:gd name="connsiteX17" fmla="*/ 192432 w 607639"/>
                <a:gd name="connsiteY17" fmla="*/ 283178 h 414642"/>
                <a:gd name="connsiteX18" fmla="*/ 182270 w 607639"/>
                <a:gd name="connsiteY18" fmla="*/ 283178 h 414642"/>
                <a:gd name="connsiteX19" fmla="*/ 172109 w 607639"/>
                <a:gd name="connsiteY19" fmla="*/ 273052 h 414642"/>
                <a:gd name="connsiteX20" fmla="*/ 182270 w 607639"/>
                <a:gd name="connsiteY20" fmla="*/ 262926 h 414642"/>
                <a:gd name="connsiteX21" fmla="*/ 91153 w 607639"/>
                <a:gd name="connsiteY21" fmla="*/ 262926 h 414642"/>
                <a:gd name="connsiteX22" fmla="*/ 141783 w 607639"/>
                <a:gd name="connsiteY22" fmla="*/ 262926 h 414642"/>
                <a:gd name="connsiteX23" fmla="*/ 151927 w 607639"/>
                <a:gd name="connsiteY23" fmla="*/ 273052 h 414642"/>
                <a:gd name="connsiteX24" fmla="*/ 141783 w 607639"/>
                <a:gd name="connsiteY24" fmla="*/ 283178 h 414642"/>
                <a:gd name="connsiteX25" fmla="*/ 91153 w 607639"/>
                <a:gd name="connsiteY25" fmla="*/ 283178 h 414642"/>
                <a:gd name="connsiteX26" fmla="*/ 81009 w 607639"/>
                <a:gd name="connsiteY26" fmla="*/ 273052 h 414642"/>
                <a:gd name="connsiteX27" fmla="*/ 91153 w 607639"/>
                <a:gd name="connsiteY27" fmla="*/ 262926 h 414642"/>
                <a:gd name="connsiteX28" fmla="*/ 161988 w 607639"/>
                <a:gd name="connsiteY28" fmla="*/ 222493 h 414642"/>
                <a:gd name="connsiteX29" fmla="*/ 232948 w 607639"/>
                <a:gd name="connsiteY29" fmla="*/ 222493 h 414642"/>
                <a:gd name="connsiteX30" fmla="*/ 243098 w 607639"/>
                <a:gd name="connsiteY30" fmla="*/ 232619 h 414642"/>
                <a:gd name="connsiteX31" fmla="*/ 232948 w 607639"/>
                <a:gd name="connsiteY31" fmla="*/ 242745 h 414642"/>
                <a:gd name="connsiteX32" fmla="*/ 161988 w 607639"/>
                <a:gd name="connsiteY32" fmla="*/ 242745 h 414642"/>
                <a:gd name="connsiteX33" fmla="*/ 151927 w 607639"/>
                <a:gd name="connsiteY33" fmla="*/ 232619 h 414642"/>
                <a:gd name="connsiteX34" fmla="*/ 161988 w 607639"/>
                <a:gd name="connsiteY34" fmla="*/ 222493 h 414642"/>
                <a:gd name="connsiteX35" fmla="*/ 91146 w 607639"/>
                <a:gd name="connsiteY35" fmla="*/ 222493 h 414642"/>
                <a:gd name="connsiteX36" fmla="*/ 121467 w 607639"/>
                <a:gd name="connsiteY36" fmla="*/ 222493 h 414642"/>
                <a:gd name="connsiteX37" fmla="*/ 131604 w 607639"/>
                <a:gd name="connsiteY37" fmla="*/ 232619 h 414642"/>
                <a:gd name="connsiteX38" fmla="*/ 121467 w 607639"/>
                <a:gd name="connsiteY38" fmla="*/ 242745 h 414642"/>
                <a:gd name="connsiteX39" fmla="*/ 91146 w 607639"/>
                <a:gd name="connsiteY39" fmla="*/ 242745 h 414642"/>
                <a:gd name="connsiteX40" fmla="*/ 81009 w 607639"/>
                <a:gd name="connsiteY40" fmla="*/ 232619 h 414642"/>
                <a:gd name="connsiteX41" fmla="*/ 91146 w 607639"/>
                <a:gd name="connsiteY41" fmla="*/ 222493 h 414642"/>
                <a:gd name="connsiteX42" fmla="*/ 182270 w 607639"/>
                <a:gd name="connsiteY42" fmla="*/ 182059 h 414642"/>
                <a:gd name="connsiteX43" fmla="*/ 192432 w 607639"/>
                <a:gd name="connsiteY43" fmla="*/ 182059 h 414642"/>
                <a:gd name="connsiteX44" fmla="*/ 202593 w 607639"/>
                <a:gd name="connsiteY44" fmla="*/ 192195 h 414642"/>
                <a:gd name="connsiteX45" fmla="*/ 192432 w 607639"/>
                <a:gd name="connsiteY45" fmla="*/ 202241 h 414642"/>
                <a:gd name="connsiteX46" fmla="*/ 182270 w 607639"/>
                <a:gd name="connsiteY46" fmla="*/ 202241 h 414642"/>
                <a:gd name="connsiteX47" fmla="*/ 172109 w 607639"/>
                <a:gd name="connsiteY47" fmla="*/ 192195 h 414642"/>
                <a:gd name="connsiteX48" fmla="*/ 182270 w 607639"/>
                <a:gd name="connsiteY48" fmla="*/ 182059 h 414642"/>
                <a:gd name="connsiteX49" fmla="*/ 91153 w 607639"/>
                <a:gd name="connsiteY49" fmla="*/ 182059 h 414642"/>
                <a:gd name="connsiteX50" fmla="*/ 141783 w 607639"/>
                <a:gd name="connsiteY50" fmla="*/ 182059 h 414642"/>
                <a:gd name="connsiteX51" fmla="*/ 151927 w 607639"/>
                <a:gd name="connsiteY51" fmla="*/ 192195 h 414642"/>
                <a:gd name="connsiteX52" fmla="*/ 141783 w 607639"/>
                <a:gd name="connsiteY52" fmla="*/ 202241 h 414642"/>
                <a:gd name="connsiteX53" fmla="*/ 91153 w 607639"/>
                <a:gd name="connsiteY53" fmla="*/ 202241 h 414642"/>
                <a:gd name="connsiteX54" fmla="*/ 81009 w 607639"/>
                <a:gd name="connsiteY54" fmla="*/ 192195 h 414642"/>
                <a:gd name="connsiteX55" fmla="*/ 91153 w 607639"/>
                <a:gd name="connsiteY55" fmla="*/ 182059 h 414642"/>
                <a:gd name="connsiteX56" fmla="*/ 161988 w 607639"/>
                <a:gd name="connsiteY56" fmla="*/ 141625 h 414642"/>
                <a:gd name="connsiteX57" fmla="*/ 232948 w 607639"/>
                <a:gd name="connsiteY57" fmla="*/ 141625 h 414642"/>
                <a:gd name="connsiteX58" fmla="*/ 243098 w 607639"/>
                <a:gd name="connsiteY58" fmla="*/ 151761 h 414642"/>
                <a:gd name="connsiteX59" fmla="*/ 232948 w 607639"/>
                <a:gd name="connsiteY59" fmla="*/ 161807 h 414642"/>
                <a:gd name="connsiteX60" fmla="*/ 161988 w 607639"/>
                <a:gd name="connsiteY60" fmla="*/ 161807 h 414642"/>
                <a:gd name="connsiteX61" fmla="*/ 151927 w 607639"/>
                <a:gd name="connsiteY61" fmla="*/ 151761 h 414642"/>
                <a:gd name="connsiteX62" fmla="*/ 161988 w 607639"/>
                <a:gd name="connsiteY62" fmla="*/ 141625 h 414642"/>
                <a:gd name="connsiteX63" fmla="*/ 91146 w 607639"/>
                <a:gd name="connsiteY63" fmla="*/ 141625 h 414642"/>
                <a:gd name="connsiteX64" fmla="*/ 121467 w 607639"/>
                <a:gd name="connsiteY64" fmla="*/ 141625 h 414642"/>
                <a:gd name="connsiteX65" fmla="*/ 131604 w 607639"/>
                <a:gd name="connsiteY65" fmla="*/ 151761 h 414642"/>
                <a:gd name="connsiteX66" fmla="*/ 121467 w 607639"/>
                <a:gd name="connsiteY66" fmla="*/ 161807 h 414642"/>
                <a:gd name="connsiteX67" fmla="*/ 91146 w 607639"/>
                <a:gd name="connsiteY67" fmla="*/ 161807 h 414642"/>
                <a:gd name="connsiteX68" fmla="*/ 81009 w 607639"/>
                <a:gd name="connsiteY68" fmla="*/ 151761 h 414642"/>
                <a:gd name="connsiteX69" fmla="*/ 91146 w 607639"/>
                <a:gd name="connsiteY69" fmla="*/ 141625 h 414642"/>
                <a:gd name="connsiteX70" fmla="*/ 364566 w 607639"/>
                <a:gd name="connsiteY70" fmla="*/ 102176 h 414642"/>
                <a:gd name="connsiteX71" fmla="*/ 283573 w 607639"/>
                <a:gd name="connsiteY71" fmla="*/ 192194 h 414642"/>
                <a:gd name="connsiteX72" fmla="*/ 374712 w 607639"/>
                <a:gd name="connsiteY72" fmla="*/ 283188 h 414642"/>
                <a:gd name="connsiteX73" fmla="*/ 464783 w 607639"/>
                <a:gd name="connsiteY73" fmla="*/ 202235 h 414642"/>
                <a:gd name="connsiteX74" fmla="*/ 374712 w 607639"/>
                <a:gd name="connsiteY74" fmla="*/ 202235 h 414642"/>
                <a:gd name="connsiteX75" fmla="*/ 364566 w 607639"/>
                <a:gd name="connsiteY75" fmla="*/ 192194 h 414642"/>
                <a:gd name="connsiteX76" fmla="*/ 182270 w 607639"/>
                <a:gd name="connsiteY76" fmla="*/ 101191 h 414642"/>
                <a:gd name="connsiteX77" fmla="*/ 192432 w 607639"/>
                <a:gd name="connsiteY77" fmla="*/ 101191 h 414642"/>
                <a:gd name="connsiteX78" fmla="*/ 202593 w 607639"/>
                <a:gd name="connsiteY78" fmla="*/ 111238 h 414642"/>
                <a:gd name="connsiteX79" fmla="*/ 192432 w 607639"/>
                <a:gd name="connsiteY79" fmla="*/ 121373 h 414642"/>
                <a:gd name="connsiteX80" fmla="*/ 182270 w 607639"/>
                <a:gd name="connsiteY80" fmla="*/ 121373 h 414642"/>
                <a:gd name="connsiteX81" fmla="*/ 172109 w 607639"/>
                <a:gd name="connsiteY81" fmla="*/ 111238 h 414642"/>
                <a:gd name="connsiteX82" fmla="*/ 182270 w 607639"/>
                <a:gd name="connsiteY82" fmla="*/ 101191 h 414642"/>
                <a:gd name="connsiteX83" fmla="*/ 91153 w 607639"/>
                <a:gd name="connsiteY83" fmla="*/ 101191 h 414642"/>
                <a:gd name="connsiteX84" fmla="*/ 141783 w 607639"/>
                <a:gd name="connsiteY84" fmla="*/ 101191 h 414642"/>
                <a:gd name="connsiteX85" fmla="*/ 151927 w 607639"/>
                <a:gd name="connsiteY85" fmla="*/ 111238 h 414642"/>
                <a:gd name="connsiteX86" fmla="*/ 141783 w 607639"/>
                <a:gd name="connsiteY86" fmla="*/ 121373 h 414642"/>
                <a:gd name="connsiteX87" fmla="*/ 91153 w 607639"/>
                <a:gd name="connsiteY87" fmla="*/ 121373 h 414642"/>
                <a:gd name="connsiteX88" fmla="*/ 81009 w 607639"/>
                <a:gd name="connsiteY88" fmla="*/ 111238 h 414642"/>
                <a:gd name="connsiteX89" fmla="*/ 91153 w 607639"/>
                <a:gd name="connsiteY89" fmla="*/ 101191 h 414642"/>
                <a:gd name="connsiteX90" fmla="*/ 374712 w 607639"/>
                <a:gd name="connsiteY90" fmla="*/ 80938 h 414642"/>
                <a:gd name="connsiteX91" fmla="*/ 384858 w 607639"/>
                <a:gd name="connsiteY91" fmla="*/ 91068 h 414642"/>
                <a:gd name="connsiteX92" fmla="*/ 384858 w 607639"/>
                <a:gd name="connsiteY92" fmla="*/ 182063 h 414642"/>
                <a:gd name="connsiteX93" fmla="*/ 475998 w 607639"/>
                <a:gd name="connsiteY93" fmla="*/ 182063 h 414642"/>
                <a:gd name="connsiteX94" fmla="*/ 486055 w 607639"/>
                <a:gd name="connsiteY94" fmla="*/ 192194 h 414642"/>
                <a:gd name="connsiteX95" fmla="*/ 374712 w 607639"/>
                <a:gd name="connsiteY95" fmla="*/ 303360 h 414642"/>
                <a:gd name="connsiteX96" fmla="*/ 263280 w 607639"/>
                <a:gd name="connsiteY96" fmla="*/ 192194 h 414642"/>
                <a:gd name="connsiteX97" fmla="*/ 374712 w 607639"/>
                <a:gd name="connsiteY97" fmla="*/ 80938 h 414642"/>
                <a:gd name="connsiteX98" fmla="*/ 425343 w 607639"/>
                <a:gd name="connsiteY98" fmla="*/ 61744 h 414642"/>
                <a:gd name="connsiteX99" fmla="*/ 425343 w 607639"/>
                <a:gd name="connsiteY99" fmla="*/ 141635 h 414642"/>
                <a:gd name="connsiteX100" fmla="*/ 505373 w 607639"/>
                <a:gd name="connsiteY100" fmla="*/ 141635 h 414642"/>
                <a:gd name="connsiteX101" fmla="*/ 425343 w 607639"/>
                <a:gd name="connsiteY101" fmla="*/ 61744 h 414642"/>
                <a:gd name="connsiteX102" fmla="*/ 161988 w 607639"/>
                <a:gd name="connsiteY102" fmla="*/ 60757 h 414642"/>
                <a:gd name="connsiteX103" fmla="*/ 232948 w 607639"/>
                <a:gd name="connsiteY103" fmla="*/ 60757 h 414642"/>
                <a:gd name="connsiteX104" fmla="*/ 243098 w 607639"/>
                <a:gd name="connsiteY104" fmla="*/ 70804 h 414642"/>
                <a:gd name="connsiteX105" fmla="*/ 232948 w 607639"/>
                <a:gd name="connsiteY105" fmla="*/ 80939 h 414642"/>
                <a:gd name="connsiteX106" fmla="*/ 161988 w 607639"/>
                <a:gd name="connsiteY106" fmla="*/ 80939 h 414642"/>
                <a:gd name="connsiteX107" fmla="*/ 151927 w 607639"/>
                <a:gd name="connsiteY107" fmla="*/ 70804 h 414642"/>
                <a:gd name="connsiteX108" fmla="*/ 161988 w 607639"/>
                <a:gd name="connsiteY108" fmla="*/ 60757 h 414642"/>
                <a:gd name="connsiteX109" fmla="*/ 91146 w 607639"/>
                <a:gd name="connsiteY109" fmla="*/ 60757 h 414642"/>
                <a:gd name="connsiteX110" fmla="*/ 121467 w 607639"/>
                <a:gd name="connsiteY110" fmla="*/ 60757 h 414642"/>
                <a:gd name="connsiteX111" fmla="*/ 131604 w 607639"/>
                <a:gd name="connsiteY111" fmla="*/ 70804 h 414642"/>
                <a:gd name="connsiteX112" fmla="*/ 121467 w 607639"/>
                <a:gd name="connsiteY112" fmla="*/ 80939 h 414642"/>
                <a:gd name="connsiteX113" fmla="*/ 91146 w 607639"/>
                <a:gd name="connsiteY113" fmla="*/ 80939 h 414642"/>
                <a:gd name="connsiteX114" fmla="*/ 81009 w 607639"/>
                <a:gd name="connsiteY114" fmla="*/ 70804 h 414642"/>
                <a:gd name="connsiteX115" fmla="*/ 91146 w 607639"/>
                <a:gd name="connsiteY115" fmla="*/ 60757 h 414642"/>
                <a:gd name="connsiteX116" fmla="*/ 415194 w 607639"/>
                <a:gd name="connsiteY116" fmla="*/ 40505 h 414642"/>
                <a:gd name="connsiteX117" fmla="*/ 526560 w 607639"/>
                <a:gd name="connsiteY117" fmla="*/ 151765 h 414642"/>
                <a:gd name="connsiteX118" fmla="*/ 516501 w 607639"/>
                <a:gd name="connsiteY118" fmla="*/ 161807 h 414642"/>
                <a:gd name="connsiteX119" fmla="*/ 415194 w 607639"/>
                <a:gd name="connsiteY119" fmla="*/ 161807 h 414642"/>
                <a:gd name="connsiteX120" fmla="*/ 405046 w 607639"/>
                <a:gd name="connsiteY120" fmla="*/ 151765 h 414642"/>
                <a:gd name="connsiteX121" fmla="*/ 405046 w 607639"/>
                <a:gd name="connsiteY121" fmla="*/ 50636 h 414642"/>
                <a:gd name="connsiteX122" fmla="*/ 415194 w 607639"/>
                <a:gd name="connsiteY122" fmla="*/ 40505 h 414642"/>
                <a:gd name="connsiteX123" fmla="*/ 70848 w 607639"/>
                <a:gd name="connsiteY123" fmla="*/ 20177 h 414642"/>
                <a:gd name="connsiteX124" fmla="*/ 60791 w 607639"/>
                <a:gd name="connsiteY124" fmla="*/ 30309 h 414642"/>
                <a:gd name="connsiteX125" fmla="*/ 60791 w 607639"/>
                <a:gd name="connsiteY125" fmla="*/ 343802 h 414642"/>
                <a:gd name="connsiteX126" fmla="*/ 222780 w 607639"/>
                <a:gd name="connsiteY126" fmla="*/ 343802 h 414642"/>
                <a:gd name="connsiteX127" fmla="*/ 232927 w 607639"/>
                <a:gd name="connsiteY127" fmla="*/ 353935 h 414642"/>
                <a:gd name="connsiteX128" fmla="*/ 232927 w 607639"/>
                <a:gd name="connsiteY128" fmla="*/ 364067 h 414642"/>
                <a:gd name="connsiteX129" fmla="*/ 374712 w 607639"/>
                <a:gd name="connsiteY129" fmla="*/ 364067 h 414642"/>
                <a:gd name="connsiteX130" fmla="*/ 374712 w 607639"/>
                <a:gd name="connsiteY130" fmla="*/ 353935 h 414642"/>
                <a:gd name="connsiteX131" fmla="*/ 384859 w 607639"/>
                <a:gd name="connsiteY131" fmla="*/ 343802 h 414642"/>
                <a:gd name="connsiteX132" fmla="*/ 546848 w 607639"/>
                <a:gd name="connsiteY132" fmla="*/ 343802 h 414642"/>
                <a:gd name="connsiteX133" fmla="*/ 546848 w 607639"/>
                <a:gd name="connsiteY133" fmla="*/ 30309 h 414642"/>
                <a:gd name="connsiteX134" fmla="*/ 536702 w 607639"/>
                <a:gd name="connsiteY134" fmla="*/ 20177 h 414642"/>
                <a:gd name="connsiteX135" fmla="*/ 70848 w 607639"/>
                <a:gd name="connsiteY135" fmla="*/ 0 h 414642"/>
                <a:gd name="connsiteX136" fmla="*/ 536702 w 607639"/>
                <a:gd name="connsiteY136" fmla="*/ 0 h 414642"/>
                <a:gd name="connsiteX137" fmla="*/ 567142 w 607639"/>
                <a:gd name="connsiteY137" fmla="*/ 30309 h 414642"/>
                <a:gd name="connsiteX138" fmla="*/ 567142 w 607639"/>
                <a:gd name="connsiteY138" fmla="*/ 343802 h 414642"/>
                <a:gd name="connsiteX139" fmla="*/ 597492 w 607639"/>
                <a:gd name="connsiteY139" fmla="*/ 343802 h 414642"/>
                <a:gd name="connsiteX140" fmla="*/ 607639 w 607639"/>
                <a:gd name="connsiteY140" fmla="*/ 353935 h 414642"/>
                <a:gd name="connsiteX141" fmla="*/ 607639 w 607639"/>
                <a:gd name="connsiteY141" fmla="*/ 384244 h 414642"/>
                <a:gd name="connsiteX142" fmla="*/ 577199 w 607639"/>
                <a:gd name="connsiteY142" fmla="*/ 414642 h 414642"/>
                <a:gd name="connsiteX143" fmla="*/ 30351 w 607639"/>
                <a:gd name="connsiteY143" fmla="*/ 414642 h 414642"/>
                <a:gd name="connsiteX144" fmla="*/ 0 w 607639"/>
                <a:gd name="connsiteY144" fmla="*/ 384244 h 414642"/>
                <a:gd name="connsiteX145" fmla="*/ 0 w 607639"/>
                <a:gd name="connsiteY145" fmla="*/ 353935 h 414642"/>
                <a:gd name="connsiteX146" fmla="*/ 10147 w 607639"/>
                <a:gd name="connsiteY146" fmla="*/ 343802 h 414642"/>
                <a:gd name="connsiteX147" fmla="*/ 40497 w 607639"/>
                <a:gd name="connsiteY147" fmla="*/ 343802 h 414642"/>
                <a:gd name="connsiteX148" fmla="*/ 40497 w 607639"/>
                <a:gd name="connsiteY148" fmla="*/ 30309 h 414642"/>
                <a:gd name="connsiteX149" fmla="*/ 70848 w 607639"/>
                <a:gd name="connsiteY149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9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62926"/>
                  </a:moveTo>
                  <a:lnTo>
                    <a:pt x="192432" y="262926"/>
                  </a:lnTo>
                  <a:cubicBezTo>
                    <a:pt x="198493" y="262926"/>
                    <a:pt x="202593" y="267012"/>
                    <a:pt x="202593" y="273052"/>
                  </a:cubicBezTo>
                  <a:cubicBezTo>
                    <a:pt x="202593" y="279092"/>
                    <a:pt x="198493" y="283178"/>
                    <a:pt x="192432" y="283178"/>
                  </a:cubicBezTo>
                  <a:lnTo>
                    <a:pt x="182270" y="283178"/>
                  </a:lnTo>
                  <a:cubicBezTo>
                    <a:pt x="176209" y="283178"/>
                    <a:pt x="172109" y="279092"/>
                    <a:pt x="172109" y="273052"/>
                  </a:cubicBezTo>
                  <a:cubicBezTo>
                    <a:pt x="172109" y="267012"/>
                    <a:pt x="176209" y="262926"/>
                    <a:pt x="182270" y="262926"/>
                  </a:cubicBezTo>
                  <a:close/>
                  <a:moveTo>
                    <a:pt x="91153" y="262926"/>
                  </a:moveTo>
                  <a:lnTo>
                    <a:pt x="141783" y="262926"/>
                  </a:lnTo>
                  <a:cubicBezTo>
                    <a:pt x="147834" y="262926"/>
                    <a:pt x="151927" y="267012"/>
                    <a:pt x="151927" y="273052"/>
                  </a:cubicBezTo>
                  <a:cubicBezTo>
                    <a:pt x="151927" y="279092"/>
                    <a:pt x="147834" y="283178"/>
                    <a:pt x="141783" y="283178"/>
                  </a:cubicBezTo>
                  <a:lnTo>
                    <a:pt x="91153" y="283178"/>
                  </a:lnTo>
                  <a:cubicBezTo>
                    <a:pt x="85102" y="283178"/>
                    <a:pt x="81009" y="279092"/>
                    <a:pt x="81009" y="273052"/>
                  </a:cubicBezTo>
                  <a:cubicBezTo>
                    <a:pt x="81009" y="267012"/>
                    <a:pt x="85102" y="262926"/>
                    <a:pt x="91153" y="262926"/>
                  </a:cubicBezTo>
                  <a:close/>
                  <a:moveTo>
                    <a:pt x="161988" y="222493"/>
                  </a:moveTo>
                  <a:lnTo>
                    <a:pt x="232948" y="222493"/>
                  </a:lnTo>
                  <a:cubicBezTo>
                    <a:pt x="239002" y="222493"/>
                    <a:pt x="243098" y="226579"/>
                    <a:pt x="243098" y="232619"/>
                  </a:cubicBezTo>
                  <a:cubicBezTo>
                    <a:pt x="243098" y="238659"/>
                    <a:pt x="239002" y="242745"/>
                    <a:pt x="232948" y="242745"/>
                  </a:cubicBezTo>
                  <a:lnTo>
                    <a:pt x="161988" y="242745"/>
                  </a:lnTo>
                  <a:cubicBezTo>
                    <a:pt x="155934" y="242745"/>
                    <a:pt x="151927" y="238659"/>
                    <a:pt x="151927" y="232619"/>
                  </a:cubicBezTo>
                  <a:cubicBezTo>
                    <a:pt x="151927" y="226579"/>
                    <a:pt x="155934" y="222493"/>
                    <a:pt x="161988" y="222493"/>
                  </a:cubicBezTo>
                  <a:close/>
                  <a:moveTo>
                    <a:pt x="91146" y="222493"/>
                  </a:moveTo>
                  <a:lnTo>
                    <a:pt x="121467" y="222493"/>
                  </a:lnTo>
                  <a:cubicBezTo>
                    <a:pt x="127603" y="222493"/>
                    <a:pt x="131604" y="226579"/>
                    <a:pt x="131604" y="232619"/>
                  </a:cubicBezTo>
                  <a:cubicBezTo>
                    <a:pt x="131604" y="238659"/>
                    <a:pt x="127603" y="242745"/>
                    <a:pt x="121467" y="242745"/>
                  </a:cubicBezTo>
                  <a:lnTo>
                    <a:pt x="91146" y="242745"/>
                  </a:lnTo>
                  <a:cubicBezTo>
                    <a:pt x="85099" y="242745"/>
                    <a:pt x="81009" y="238659"/>
                    <a:pt x="81009" y="232619"/>
                  </a:cubicBezTo>
                  <a:cubicBezTo>
                    <a:pt x="81009" y="226579"/>
                    <a:pt x="85099" y="222493"/>
                    <a:pt x="91146" y="222493"/>
                  </a:cubicBezTo>
                  <a:close/>
                  <a:moveTo>
                    <a:pt x="182270" y="182059"/>
                  </a:moveTo>
                  <a:lnTo>
                    <a:pt x="192432" y="182059"/>
                  </a:lnTo>
                  <a:cubicBezTo>
                    <a:pt x="198493" y="182059"/>
                    <a:pt x="202593" y="186060"/>
                    <a:pt x="202593" y="192195"/>
                  </a:cubicBezTo>
                  <a:cubicBezTo>
                    <a:pt x="202593" y="198240"/>
                    <a:pt x="198493" y="202241"/>
                    <a:pt x="192432" y="202241"/>
                  </a:cubicBezTo>
                  <a:lnTo>
                    <a:pt x="182270" y="202241"/>
                  </a:lnTo>
                  <a:cubicBezTo>
                    <a:pt x="176209" y="202241"/>
                    <a:pt x="172109" y="198240"/>
                    <a:pt x="172109" y="192195"/>
                  </a:cubicBezTo>
                  <a:cubicBezTo>
                    <a:pt x="172109" y="186060"/>
                    <a:pt x="176209" y="182059"/>
                    <a:pt x="182270" y="182059"/>
                  </a:cubicBezTo>
                  <a:close/>
                  <a:moveTo>
                    <a:pt x="91153" y="182059"/>
                  </a:moveTo>
                  <a:lnTo>
                    <a:pt x="141783" y="182059"/>
                  </a:lnTo>
                  <a:cubicBezTo>
                    <a:pt x="147834" y="182059"/>
                    <a:pt x="151927" y="186060"/>
                    <a:pt x="151927" y="192195"/>
                  </a:cubicBezTo>
                  <a:cubicBezTo>
                    <a:pt x="151927" y="198240"/>
                    <a:pt x="147834" y="202241"/>
                    <a:pt x="141783" y="202241"/>
                  </a:cubicBezTo>
                  <a:lnTo>
                    <a:pt x="91153" y="202241"/>
                  </a:lnTo>
                  <a:cubicBezTo>
                    <a:pt x="85102" y="202241"/>
                    <a:pt x="81009" y="198240"/>
                    <a:pt x="81009" y="192195"/>
                  </a:cubicBezTo>
                  <a:cubicBezTo>
                    <a:pt x="81009" y="186060"/>
                    <a:pt x="85102" y="182059"/>
                    <a:pt x="91153" y="182059"/>
                  </a:cubicBezTo>
                  <a:close/>
                  <a:moveTo>
                    <a:pt x="161988" y="141625"/>
                  </a:moveTo>
                  <a:lnTo>
                    <a:pt x="232948" y="141625"/>
                  </a:lnTo>
                  <a:cubicBezTo>
                    <a:pt x="239002" y="141625"/>
                    <a:pt x="243098" y="145626"/>
                    <a:pt x="243098" y="151761"/>
                  </a:cubicBezTo>
                  <a:cubicBezTo>
                    <a:pt x="243098" y="157806"/>
                    <a:pt x="239002" y="161807"/>
                    <a:pt x="232948" y="161807"/>
                  </a:cubicBezTo>
                  <a:lnTo>
                    <a:pt x="161988" y="161807"/>
                  </a:lnTo>
                  <a:cubicBezTo>
                    <a:pt x="155934" y="161807"/>
                    <a:pt x="151927" y="157806"/>
                    <a:pt x="151927" y="151761"/>
                  </a:cubicBezTo>
                  <a:cubicBezTo>
                    <a:pt x="151927" y="145626"/>
                    <a:pt x="155934" y="141625"/>
                    <a:pt x="161988" y="141625"/>
                  </a:cubicBezTo>
                  <a:close/>
                  <a:moveTo>
                    <a:pt x="91146" y="141625"/>
                  </a:moveTo>
                  <a:lnTo>
                    <a:pt x="121467" y="141625"/>
                  </a:lnTo>
                  <a:cubicBezTo>
                    <a:pt x="127603" y="141625"/>
                    <a:pt x="131604" y="145626"/>
                    <a:pt x="131604" y="151761"/>
                  </a:cubicBezTo>
                  <a:cubicBezTo>
                    <a:pt x="131604" y="157806"/>
                    <a:pt x="127603" y="161807"/>
                    <a:pt x="121467" y="161807"/>
                  </a:cubicBezTo>
                  <a:lnTo>
                    <a:pt x="91146" y="161807"/>
                  </a:lnTo>
                  <a:cubicBezTo>
                    <a:pt x="85099" y="161807"/>
                    <a:pt x="81009" y="157806"/>
                    <a:pt x="81009" y="151761"/>
                  </a:cubicBezTo>
                  <a:cubicBezTo>
                    <a:pt x="81009" y="145626"/>
                    <a:pt x="85099" y="141625"/>
                    <a:pt x="91146" y="141625"/>
                  </a:cubicBezTo>
                  <a:close/>
                  <a:moveTo>
                    <a:pt x="364566" y="102176"/>
                  </a:moveTo>
                  <a:cubicBezTo>
                    <a:pt x="318996" y="107241"/>
                    <a:pt x="283573" y="145630"/>
                    <a:pt x="283573" y="192194"/>
                  </a:cubicBezTo>
                  <a:cubicBezTo>
                    <a:pt x="283573" y="242756"/>
                    <a:pt x="324069" y="283188"/>
                    <a:pt x="374712" y="283188"/>
                  </a:cubicBezTo>
                  <a:cubicBezTo>
                    <a:pt x="421261" y="283188"/>
                    <a:pt x="459799" y="247732"/>
                    <a:pt x="464783" y="202235"/>
                  </a:cubicBezTo>
                  <a:lnTo>
                    <a:pt x="374712" y="202235"/>
                  </a:lnTo>
                  <a:cubicBezTo>
                    <a:pt x="368660" y="202235"/>
                    <a:pt x="364566" y="198236"/>
                    <a:pt x="364566" y="192194"/>
                  </a:cubicBezTo>
                  <a:close/>
                  <a:moveTo>
                    <a:pt x="182270" y="101191"/>
                  </a:moveTo>
                  <a:lnTo>
                    <a:pt x="192432" y="101191"/>
                  </a:lnTo>
                  <a:cubicBezTo>
                    <a:pt x="198493" y="101191"/>
                    <a:pt x="202593" y="105192"/>
                    <a:pt x="202593" y="111238"/>
                  </a:cubicBezTo>
                  <a:cubicBezTo>
                    <a:pt x="202593" y="117372"/>
                    <a:pt x="198493" y="121373"/>
                    <a:pt x="192432" y="121373"/>
                  </a:cubicBezTo>
                  <a:lnTo>
                    <a:pt x="182270" y="121373"/>
                  </a:lnTo>
                  <a:cubicBezTo>
                    <a:pt x="176209" y="121373"/>
                    <a:pt x="172109" y="117372"/>
                    <a:pt x="172109" y="111238"/>
                  </a:cubicBezTo>
                  <a:cubicBezTo>
                    <a:pt x="172109" y="105192"/>
                    <a:pt x="176209" y="101191"/>
                    <a:pt x="182270" y="101191"/>
                  </a:cubicBezTo>
                  <a:close/>
                  <a:moveTo>
                    <a:pt x="91153" y="101191"/>
                  </a:moveTo>
                  <a:lnTo>
                    <a:pt x="141783" y="101191"/>
                  </a:lnTo>
                  <a:cubicBezTo>
                    <a:pt x="147834" y="101191"/>
                    <a:pt x="151927" y="105192"/>
                    <a:pt x="151927" y="111238"/>
                  </a:cubicBezTo>
                  <a:cubicBezTo>
                    <a:pt x="151927" y="117372"/>
                    <a:pt x="147834" y="121373"/>
                    <a:pt x="141783" y="121373"/>
                  </a:cubicBezTo>
                  <a:lnTo>
                    <a:pt x="91153" y="121373"/>
                  </a:lnTo>
                  <a:cubicBezTo>
                    <a:pt x="85102" y="121373"/>
                    <a:pt x="81009" y="117372"/>
                    <a:pt x="81009" y="111238"/>
                  </a:cubicBezTo>
                  <a:cubicBezTo>
                    <a:pt x="81009" y="105192"/>
                    <a:pt x="85102" y="101191"/>
                    <a:pt x="91153" y="101191"/>
                  </a:cubicBezTo>
                  <a:close/>
                  <a:moveTo>
                    <a:pt x="374712" y="80938"/>
                  </a:moveTo>
                  <a:cubicBezTo>
                    <a:pt x="380764" y="80938"/>
                    <a:pt x="384858" y="85026"/>
                    <a:pt x="384858" y="91068"/>
                  </a:cubicBezTo>
                  <a:lnTo>
                    <a:pt x="384858" y="182063"/>
                  </a:lnTo>
                  <a:lnTo>
                    <a:pt x="475998" y="182063"/>
                  </a:lnTo>
                  <a:cubicBezTo>
                    <a:pt x="482050" y="182063"/>
                    <a:pt x="486055" y="186062"/>
                    <a:pt x="486055" y="192194"/>
                  </a:cubicBezTo>
                  <a:cubicBezTo>
                    <a:pt x="486055" y="253864"/>
                    <a:pt x="436480" y="303360"/>
                    <a:pt x="374712" y="303360"/>
                  </a:cubicBezTo>
                  <a:cubicBezTo>
                    <a:pt x="312944" y="303360"/>
                    <a:pt x="263280" y="253864"/>
                    <a:pt x="263280" y="192194"/>
                  </a:cubicBezTo>
                  <a:cubicBezTo>
                    <a:pt x="263280" y="130523"/>
                    <a:pt x="312944" y="80938"/>
                    <a:pt x="374712" y="80938"/>
                  </a:cubicBezTo>
                  <a:close/>
                  <a:moveTo>
                    <a:pt x="425343" y="61744"/>
                  </a:moveTo>
                  <a:lnTo>
                    <a:pt x="425343" y="141635"/>
                  </a:lnTo>
                  <a:lnTo>
                    <a:pt x="505373" y="141635"/>
                  </a:lnTo>
                  <a:cubicBezTo>
                    <a:pt x="500299" y="99157"/>
                    <a:pt x="466827" y="65743"/>
                    <a:pt x="425343" y="61744"/>
                  </a:cubicBezTo>
                  <a:close/>
                  <a:moveTo>
                    <a:pt x="161988" y="60757"/>
                  </a:moveTo>
                  <a:lnTo>
                    <a:pt x="232948" y="60757"/>
                  </a:lnTo>
                  <a:cubicBezTo>
                    <a:pt x="239002" y="60757"/>
                    <a:pt x="243098" y="64758"/>
                    <a:pt x="243098" y="70804"/>
                  </a:cubicBezTo>
                  <a:cubicBezTo>
                    <a:pt x="243098" y="76938"/>
                    <a:pt x="239002" y="80939"/>
                    <a:pt x="232948" y="80939"/>
                  </a:cubicBezTo>
                  <a:lnTo>
                    <a:pt x="161988" y="80939"/>
                  </a:lnTo>
                  <a:cubicBezTo>
                    <a:pt x="155934" y="80939"/>
                    <a:pt x="151927" y="76938"/>
                    <a:pt x="151927" y="70804"/>
                  </a:cubicBezTo>
                  <a:cubicBezTo>
                    <a:pt x="151927" y="64758"/>
                    <a:pt x="155934" y="60757"/>
                    <a:pt x="161988" y="60757"/>
                  </a:cubicBezTo>
                  <a:close/>
                  <a:moveTo>
                    <a:pt x="91146" y="60757"/>
                  </a:moveTo>
                  <a:lnTo>
                    <a:pt x="121467" y="60757"/>
                  </a:lnTo>
                  <a:cubicBezTo>
                    <a:pt x="127603" y="60757"/>
                    <a:pt x="131604" y="64758"/>
                    <a:pt x="131604" y="70804"/>
                  </a:cubicBezTo>
                  <a:cubicBezTo>
                    <a:pt x="131604" y="76938"/>
                    <a:pt x="127603" y="80939"/>
                    <a:pt x="121467" y="80939"/>
                  </a:cubicBezTo>
                  <a:lnTo>
                    <a:pt x="91146" y="80939"/>
                  </a:lnTo>
                  <a:cubicBezTo>
                    <a:pt x="85099" y="80939"/>
                    <a:pt x="81009" y="76938"/>
                    <a:pt x="81009" y="70804"/>
                  </a:cubicBezTo>
                  <a:cubicBezTo>
                    <a:pt x="81009" y="64758"/>
                    <a:pt x="85099" y="60757"/>
                    <a:pt x="91146" y="60757"/>
                  </a:cubicBezTo>
                  <a:close/>
                  <a:moveTo>
                    <a:pt x="415194" y="40505"/>
                  </a:moveTo>
                  <a:cubicBezTo>
                    <a:pt x="476975" y="40505"/>
                    <a:pt x="526560" y="90092"/>
                    <a:pt x="526560" y="151765"/>
                  </a:cubicBezTo>
                  <a:cubicBezTo>
                    <a:pt x="526560" y="157808"/>
                    <a:pt x="522554" y="161807"/>
                    <a:pt x="516501" y="161807"/>
                  </a:cubicBezTo>
                  <a:lnTo>
                    <a:pt x="415194" y="161807"/>
                  </a:lnTo>
                  <a:cubicBezTo>
                    <a:pt x="409141" y="161807"/>
                    <a:pt x="405046" y="157808"/>
                    <a:pt x="405046" y="151765"/>
                  </a:cubicBezTo>
                  <a:lnTo>
                    <a:pt x="405046" y="50636"/>
                  </a:lnTo>
                  <a:cubicBezTo>
                    <a:pt x="405046" y="44593"/>
                    <a:pt x="409141" y="40505"/>
                    <a:pt x="415194" y="40505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8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rgbClr val="8FAADC"/>
            </a:solidFill>
            <a:ln w="6350">
              <a:solidFill>
                <a:srgbClr val="8FAADC"/>
              </a:solidFill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7200" dirty="0">
                <a:solidFill>
                  <a:srgbClr val="000000"/>
                </a:solidFill>
              </a:endParaRPr>
            </a:p>
          </p:txBody>
        </p:sp>
        <p:sp>
          <p:nvSpPr>
            <p:cNvPr id="33" name="îŝḷïḍe"/>
            <p:cNvSpPr txBox="1"/>
            <p:nvPr/>
          </p:nvSpPr>
          <p:spPr>
            <a:xfrm>
              <a:off x="8122687" y="2416779"/>
              <a:ext cx="1036823" cy="289644"/>
            </a:xfrm>
            <a:prstGeom prst="rect">
              <a:avLst/>
            </a:prstGeom>
            <a:noFill/>
          </p:spPr>
          <p:txBody>
            <a:bodyPr wrap="none" rtlCol="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F8D2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200" b="1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ï$ļïḍè"/>
          <p:cNvSpPr/>
          <p:nvPr/>
        </p:nvSpPr>
        <p:spPr bwMode="auto">
          <a:xfrm>
            <a:off x="8292645" y="2117779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î$ľïḍè"/>
          <p:cNvSpPr/>
          <p:nvPr/>
        </p:nvSpPr>
        <p:spPr bwMode="auto">
          <a:xfrm>
            <a:off x="7270220" y="3874611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$ļïḓe"/>
          <p:cNvSpPr/>
          <p:nvPr/>
        </p:nvSpPr>
        <p:spPr bwMode="auto">
          <a:xfrm>
            <a:off x="2714842" y="50970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íŝļiḋe"/>
          <p:cNvSpPr/>
          <p:nvPr/>
        </p:nvSpPr>
        <p:spPr bwMode="auto">
          <a:xfrm>
            <a:off x="1557672" y="3279178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ïşliḓê"/>
          <p:cNvSpPr txBox="1"/>
          <p:nvPr/>
        </p:nvSpPr>
        <p:spPr>
          <a:xfrm>
            <a:off x="1569257" y="1446496"/>
            <a:ext cx="4595854" cy="146805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îS1íde"/>
          <p:cNvSpPr txBox="1"/>
          <p:nvPr/>
        </p:nvSpPr>
        <p:spPr>
          <a:xfrm>
            <a:off x="1155374" y="1276350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40" name="矩形 39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íŝliḍe"/>
          <p:cNvSpPr txBox="1"/>
          <p:nvPr/>
        </p:nvSpPr>
        <p:spPr bwMode="auto">
          <a:xfrm>
            <a:off x="1560277" y="2863378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íŝliḍe"/>
          <p:cNvSpPr txBox="1"/>
          <p:nvPr/>
        </p:nvSpPr>
        <p:spPr bwMode="auto">
          <a:xfrm>
            <a:off x="2723807" y="4664160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íŝliḍe"/>
          <p:cNvSpPr txBox="1"/>
          <p:nvPr/>
        </p:nvSpPr>
        <p:spPr bwMode="auto">
          <a:xfrm>
            <a:off x="7270220" y="3483549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rgbClr val="F8D2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íŝliḍe"/>
          <p:cNvSpPr txBox="1"/>
          <p:nvPr/>
        </p:nvSpPr>
        <p:spPr bwMode="auto">
          <a:xfrm>
            <a:off x="8297317" y="1731859"/>
            <a:ext cx="25762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b="1" dirty="0">
              <a:solidFill>
                <a:srgbClr val="F8D2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3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4d4b18ec-bfcc-4de0-8910-e68476965f6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09266" y="2495354"/>
            <a:ext cx="10697842" cy="2546658"/>
            <a:chOff x="720058" y="2250494"/>
            <a:chExt cx="10697842" cy="2546658"/>
          </a:xfrm>
        </p:grpSpPr>
        <p:sp>
          <p:nvSpPr>
            <p:cNvPr id="15" name="iṥļïḍe"/>
            <p:cNvSpPr/>
            <p:nvPr/>
          </p:nvSpPr>
          <p:spPr bwMode="auto">
            <a:xfrm>
              <a:off x="720058" y="2250494"/>
              <a:ext cx="2776884" cy="467517"/>
            </a:xfrm>
            <a:prstGeom prst="homePlate">
              <a:avLst/>
            </a:prstGeom>
            <a:solidFill>
              <a:srgbClr val="8FAADC"/>
            </a:solidFill>
            <a:ln w="19050">
              <a:noFill/>
              <a:round/>
            </a:ln>
            <a:effectLst/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16" name="iş1íďé"/>
            <p:cNvSpPr/>
            <p:nvPr/>
          </p:nvSpPr>
          <p:spPr bwMode="auto">
            <a:xfrm>
              <a:off x="3360377" y="2250494"/>
              <a:ext cx="2776884" cy="467518"/>
            </a:xfrm>
            <a:prstGeom prst="chevron">
              <a:avLst/>
            </a:prstGeom>
            <a:solidFill>
              <a:srgbClr val="F8D2BA"/>
            </a:solidFill>
            <a:ln w="19050">
              <a:noFill/>
              <a:round/>
            </a:ln>
            <a:effectLst/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</a:p>
          </p:txBody>
        </p:sp>
        <p:sp>
          <p:nvSpPr>
            <p:cNvPr id="17" name="îSḻîḓé"/>
            <p:cNvSpPr/>
            <p:nvPr/>
          </p:nvSpPr>
          <p:spPr bwMode="auto">
            <a:xfrm>
              <a:off x="6000696" y="2250494"/>
              <a:ext cx="2776884" cy="467517"/>
            </a:xfrm>
            <a:prstGeom prst="chevron">
              <a:avLst/>
            </a:prstGeom>
            <a:solidFill>
              <a:srgbClr val="D1DCF1"/>
            </a:solidFill>
            <a:ln w="19050">
              <a:noFill/>
              <a:round/>
            </a:ln>
            <a:effectLst/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</a:p>
          </p:txBody>
        </p:sp>
        <p:sp>
          <p:nvSpPr>
            <p:cNvPr id="18" name="iślïḑé"/>
            <p:cNvSpPr/>
            <p:nvPr/>
          </p:nvSpPr>
          <p:spPr bwMode="auto">
            <a:xfrm>
              <a:off x="8641016" y="2250494"/>
              <a:ext cx="2776884" cy="467517"/>
            </a:xfrm>
            <a:prstGeom prst="chevron">
              <a:avLst/>
            </a:prstGeom>
            <a:solidFill>
              <a:srgbClr val="F8D2BA"/>
            </a:solidFill>
            <a:ln w="19050">
              <a:noFill/>
              <a:round/>
            </a:ln>
            <a:effectLst/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</a:p>
          </p:txBody>
        </p:sp>
        <p:grpSp>
          <p:nvGrpSpPr>
            <p:cNvPr id="19" name="îsḻîḓé"/>
            <p:cNvGrpSpPr/>
            <p:nvPr/>
          </p:nvGrpSpPr>
          <p:grpSpPr>
            <a:xfrm>
              <a:off x="720058" y="2766357"/>
              <a:ext cx="2540942" cy="2030795"/>
              <a:chOff x="720058" y="2766357"/>
              <a:chExt cx="2446217" cy="2030795"/>
            </a:xfrm>
          </p:grpSpPr>
          <p:sp>
            <p:nvSpPr>
              <p:cNvPr id="35" name="ïṥļïḓê"/>
              <p:cNvSpPr/>
              <p:nvPr/>
            </p:nvSpPr>
            <p:spPr bwMode="auto">
              <a:xfrm>
                <a:off x="720058" y="2766357"/>
                <a:ext cx="2446217" cy="2030795"/>
              </a:xfrm>
              <a:prstGeom prst="rect">
                <a:avLst/>
              </a:prstGeom>
              <a:solidFill>
                <a:srgbClr val="8FAADC"/>
              </a:solidFill>
              <a:ln w="3175">
                <a:noFill/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11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" name="isḷïḋé"/>
              <p:cNvGrpSpPr/>
              <p:nvPr/>
            </p:nvGrpSpPr>
            <p:grpSpPr>
              <a:xfrm>
                <a:off x="772615" y="3127374"/>
                <a:ext cx="2341103" cy="1308761"/>
                <a:chOff x="823489" y="3069000"/>
                <a:chExt cx="2303631" cy="1308761"/>
              </a:xfrm>
            </p:grpSpPr>
            <p:sp>
              <p:nvSpPr>
                <p:cNvPr id="37" name="îsļídè"/>
                <p:cNvSpPr txBox="1"/>
                <p:nvPr/>
              </p:nvSpPr>
              <p:spPr bwMode="auto">
                <a:xfrm>
                  <a:off x="823489" y="3069000"/>
                  <a:ext cx="230363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标题文档</a:t>
                  </a:r>
                  <a:endPara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íSľiḑê"/>
                <p:cNvSpPr/>
                <p:nvPr/>
              </p:nvSpPr>
              <p:spPr bwMode="auto">
                <a:xfrm>
                  <a:off x="823489" y="3510806"/>
                  <a:ext cx="2303631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您的内容打在这里，或者通过复制您的文本后，在此框中选择粘贴，并选择只保留文字。</a:t>
                  </a:r>
                  <a:endPara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" name="iṣľïḓe"/>
            <p:cNvGrpSpPr/>
            <p:nvPr/>
          </p:nvGrpSpPr>
          <p:grpSpPr>
            <a:xfrm>
              <a:off x="3360628" y="2766357"/>
              <a:ext cx="2540942" cy="2030795"/>
              <a:chOff x="720058" y="2766357"/>
              <a:chExt cx="2446217" cy="2030795"/>
            </a:xfrm>
          </p:grpSpPr>
          <p:sp>
            <p:nvSpPr>
              <p:cNvPr id="31" name="íŝľîďe"/>
              <p:cNvSpPr/>
              <p:nvPr/>
            </p:nvSpPr>
            <p:spPr bwMode="auto">
              <a:xfrm>
                <a:off x="720058" y="2766357"/>
                <a:ext cx="2446217" cy="2030795"/>
              </a:xfrm>
              <a:prstGeom prst="rect">
                <a:avLst/>
              </a:prstGeom>
              <a:solidFill>
                <a:srgbClr val="F8D2BA"/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11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" name="i$ḷîďé"/>
              <p:cNvGrpSpPr/>
              <p:nvPr/>
            </p:nvGrpSpPr>
            <p:grpSpPr>
              <a:xfrm>
                <a:off x="772615" y="3127374"/>
                <a:ext cx="2341103" cy="1308761"/>
                <a:chOff x="823489" y="3069000"/>
                <a:chExt cx="2303631" cy="1308761"/>
              </a:xfrm>
            </p:grpSpPr>
            <p:sp>
              <p:nvSpPr>
                <p:cNvPr id="33" name="îSḷîḑê"/>
                <p:cNvSpPr txBox="1"/>
                <p:nvPr/>
              </p:nvSpPr>
              <p:spPr bwMode="auto">
                <a:xfrm>
                  <a:off x="823489" y="3069000"/>
                  <a:ext cx="230363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标题文档</a:t>
                  </a:r>
                  <a:endPara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ïsḻïḋê"/>
                <p:cNvSpPr/>
                <p:nvPr/>
              </p:nvSpPr>
              <p:spPr bwMode="auto">
                <a:xfrm>
                  <a:off x="823489" y="3510806"/>
                  <a:ext cx="2303631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您的内容打在这里，或者通过复制您的文本后，在此框中选择粘贴，并选择只保留文字。</a:t>
                  </a:r>
                  <a:endPara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" name="iśḷïďe"/>
            <p:cNvGrpSpPr/>
            <p:nvPr/>
          </p:nvGrpSpPr>
          <p:grpSpPr>
            <a:xfrm>
              <a:off x="6001198" y="2766357"/>
              <a:ext cx="2540942" cy="2030795"/>
              <a:chOff x="720058" y="2766357"/>
              <a:chExt cx="2446217" cy="2030795"/>
            </a:xfrm>
          </p:grpSpPr>
          <p:sp>
            <p:nvSpPr>
              <p:cNvPr id="27" name="îsliḓê"/>
              <p:cNvSpPr/>
              <p:nvPr/>
            </p:nvSpPr>
            <p:spPr bwMode="auto">
              <a:xfrm>
                <a:off x="720058" y="2766357"/>
                <a:ext cx="2446217" cy="2030795"/>
              </a:xfrm>
              <a:prstGeom prst="rect">
                <a:avLst/>
              </a:prstGeom>
              <a:solidFill>
                <a:srgbClr val="D1DCF1"/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11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iŝľiḑé"/>
              <p:cNvGrpSpPr/>
              <p:nvPr/>
            </p:nvGrpSpPr>
            <p:grpSpPr>
              <a:xfrm>
                <a:off x="772615" y="3127374"/>
                <a:ext cx="2341103" cy="1308761"/>
                <a:chOff x="823489" y="3069000"/>
                <a:chExt cx="2303631" cy="1308761"/>
              </a:xfrm>
            </p:grpSpPr>
            <p:sp>
              <p:nvSpPr>
                <p:cNvPr id="29" name="iśḻíḋê"/>
                <p:cNvSpPr txBox="1"/>
                <p:nvPr/>
              </p:nvSpPr>
              <p:spPr bwMode="auto">
                <a:xfrm>
                  <a:off x="823489" y="3069000"/>
                  <a:ext cx="230363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标题文档</a:t>
                  </a:r>
                  <a:endPara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išļíḓê"/>
                <p:cNvSpPr/>
                <p:nvPr/>
              </p:nvSpPr>
              <p:spPr bwMode="auto">
                <a:xfrm>
                  <a:off x="823489" y="3510806"/>
                  <a:ext cx="2303631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您的内容打在这里，或者通过复制您的文本后，在此框中选择粘贴，并选择只保留文字。</a:t>
                  </a:r>
                  <a:endPara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" name="iṥľiḋe"/>
            <p:cNvGrpSpPr/>
            <p:nvPr/>
          </p:nvGrpSpPr>
          <p:grpSpPr>
            <a:xfrm>
              <a:off x="8641768" y="2766357"/>
              <a:ext cx="2540942" cy="2030795"/>
              <a:chOff x="720058" y="2766357"/>
              <a:chExt cx="2446217" cy="2030795"/>
            </a:xfrm>
          </p:grpSpPr>
          <p:sp>
            <p:nvSpPr>
              <p:cNvPr id="23" name="iSļíḋé"/>
              <p:cNvSpPr/>
              <p:nvPr/>
            </p:nvSpPr>
            <p:spPr bwMode="auto">
              <a:xfrm>
                <a:off x="720058" y="2766357"/>
                <a:ext cx="2446217" cy="2030795"/>
              </a:xfrm>
              <a:prstGeom prst="rect">
                <a:avLst/>
              </a:prstGeom>
              <a:solidFill>
                <a:srgbClr val="F8D2BA"/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11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ïṡḷïḑê"/>
              <p:cNvGrpSpPr/>
              <p:nvPr/>
            </p:nvGrpSpPr>
            <p:grpSpPr>
              <a:xfrm>
                <a:off x="772615" y="3127374"/>
                <a:ext cx="2341103" cy="1308761"/>
                <a:chOff x="823489" y="3069000"/>
                <a:chExt cx="2303631" cy="1308761"/>
              </a:xfrm>
            </p:grpSpPr>
            <p:sp>
              <p:nvSpPr>
                <p:cNvPr id="25" name="isļïḍê"/>
                <p:cNvSpPr txBox="1"/>
                <p:nvPr/>
              </p:nvSpPr>
              <p:spPr bwMode="auto">
                <a:xfrm>
                  <a:off x="823489" y="3069000"/>
                  <a:ext cx="230363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标题文档</a:t>
                  </a:r>
                  <a:endPara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îśḷîḑé"/>
                <p:cNvSpPr/>
                <p:nvPr/>
              </p:nvSpPr>
              <p:spPr bwMode="auto">
                <a:xfrm>
                  <a:off x="823489" y="3510806"/>
                  <a:ext cx="2303631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您的内容打在这里，或者通过复制您的文本后，在此框中选择粘贴，并选择只保留文字。</a:t>
                  </a:r>
                  <a:endPara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8" name="文本框 1"/>
          <p:cNvSpPr txBox="1"/>
          <p:nvPr/>
        </p:nvSpPr>
        <p:spPr>
          <a:xfrm>
            <a:off x="755185" y="1389914"/>
            <a:ext cx="103247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39" name="矩形 38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72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e34310e-22c2-4ada-b978-318e7533a3e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3130317" y="2551201"/>
            <a:ext cx="5931365" cy="1997070"/>
            <a:chOff x="2476500" y="2004064"/>
            <a:chExt cx="7250073" cy="2441075"/>
          </a:xfrm>
        </p:grpSpPr>
        <p:grpSp>
          <p:nvGrpSpPr>
            <p:cNvPr id="5" name="í$1ïďe"/>
            <p:cNvGrpSpPr/>
            <p:nvPr/>
          </p:nvGrpSpPr>
          <p:grpSpPr>
            <a:xfrm>
              <a:off x="2476500" y="2004064"/>
              <a:ext cx="1800994" cy="2441075"/>
              <a:chOff x="2476500" y="2004064"/>
              <a:chExt cx="1800994" cy="2441075"/>
            </a:xfrm>
          </p:grpSpPr>
          <p:sp>
            <p:nvSpPr>
              <p:cNvPr id="22" name="ïsļîḓé"/>
              <p:cNvSpPr/>
              <p:nvPr/>
            </p:nvSpPr>
            <p:spPr>
              <a:xfrm>
                <a:off x="2768549" y="3922253"/>
                <a:ext cx="1216897" cy="52288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ïṣ1íḍe"/>
              <p:cNvSpPr/>
              <p:nvPr/>
            </p:nvSpPr>
            <p:spPr>
              <a:xfrm rot="8100000">
                <a:off x="2476500" y="2004064"/>
                <a:ext cx="1800994" cy="1800993"/>
              </a:xfrm>
              <a:prstGeom prst="teardrop">
                <a:avLst/>
              </a:prstGeom>
              <a:solidFill>
                <a:srgbClr val="F8D2B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íṥḷîďè"/>
              <p:cNvSpPr/>
              <p:nvPr/>
            </p:nvSpPr>
            <p:spPr bwMode="auto">
              <a:xfrm>
                <a:off x="3152372" y="2579635"/>
                <a:ext cx="449250" cy="808648"/>
              </a:xfrm>
              <a:custGeom>
                <a:avLst/>
                <a:gdLst>
                  <a:gd name="T0" fmla="*/ 159 w 159"/>
                  <a:gd name="T1" fmla="*/ 50 h 286"/>
                  <a:gd name="T2" fmla="*/ 114 w 159"/>
                  <a:gd name="T3" fmla="*/ 50 h 286"/>
                  <a:gd name="T4" fmla="*/ 114 w 159"/>
                  <a:gd name="T5" fmla="*/ 50 h 286"/>
                  <a:gd name="T6" fmla="*/ 111 w 159"/>
                  <a:gd name="T7" fmla="*/ 51 h 286"/>
                  <a:gd name="T8" fmla="*/ 107 w 159"/>
                  <a:gd name="T9" fmla="*/ 54 h 286"/>
                  <a:gd name="T10" fmla="*/ 103 w 159"/>
                  <a:gd name="T11" fmla="*/ 60 h 286"/>
                  <a:gd name="T12" fmla="*/ 102 w 159"/>
                  <a:gd name="T13" fmla="*/ 66 h 286"/>
                  <a:gd name="T14" fmla="*/ 102 w 159"/>
                  <a:gd name="T15" fmla="*/ 99 h 286"/>
                  <a:gd name="T16" fmla="*/ 159 w 159"/>
                  <a:gd name="T17" fmla="*/ 99 h 286"/>
                  <a:gd name="T18" fmla="*/ 159 w 159"/>
                  <a:gd name="T19" fmla="*/ 146 h 286"/>
                  <a:gd name="T20" fmla="*/ 102 w 159"/>
                  <a:gd name="T21" fmla="*/ 146 h 286"/>
                  <a:gd name="T22" fmla="*/ 102 w 159"/>
                  <a:gd name="T23" fmla="*/ 286 h 286"/>
                  <a:gd name="T24" fmla="*/ 50 w 159"/>
                  <a:gd name="T25" fmla="*/ 286 h 286"/>
                  <a:gd name="T26" fmla="*/ 50 w 159"/>
                  <a:gd name="T27" fmla="*/ 146 h 286"/>
                  <a:gd name="T28" fmla="*/ 0 w 159"/>
                  <a:gd name="T29" fmla="*/ 146 h 286"/>
                  <a:gd name="T30" fmla="*/ 0 w 159"/>
                  <a:gd name="T31" fmla="*/ 99 h 286"/>
                  <a:gd name="T32" fmla="*/ 50 w 159"/>
                  <a:gd name="T33" fmla="*/ 99 h 286"/>
                  <a:gd name="T34" fmla="*/ 50 w 159"/>
                  <a:gd name="T35" fmla="*/ 71 h 286"/>
                  <a:gd name="T36" fmla="*/ 50 w 159"/>
                  <a:gd name="T37" fmla="*/ 71 h 286"/>
                  <a:gd name="T38" fmla="*/ 50 w 159"/>
                  <a:gd name="T39" fmla="*/ 64 h 286"/>
                  <a:gd name="T40" fmla="*/ 51 w 159"/>
                  <a:gd name="T41" fmla="*/ 57 h 286"/>
                  <a:gd name="T42" fmla="*/ 52 w 159"/>
                  <a:gd name="T43" fmla="*/ 50 h 286"/>
                  <a:gd name="T44" fmla="*/ 54 w 159"/>
                  <a:gd name="T45" fmla="*/ 43 h 286"/>
                  <a:gd name="T46" fmla="*/ 57 w 159"/>
                  <a:gd name="T47" fmla="*/ 37 h 286"/>
                  <a:gd name="T48" fmla="*/ 60 w 159"/>
                  <a:gd name="T49" fmla="*/ 31 h 286"/>
                  <a:gd name="T50" fmla="*/ 63 w 159"/>
                  <a:gd name="T51" fmla="*/ 26 h 286"/>
                  <a:gd name="T52" fmla="*/ 67 w 159"/>
                  <a:gd name="T53" fmla="*/ 21 h 286"/>
                  <a:gd name="T54" fmla="*/ 72 w 159"/>
                  <a:gd name="T55" fmla="*/ 16 h 286"/>
                  <a:gd name="T56" fmla="*/ 78 w 159"/>
                  <a:gd name="T57" fmla="*/ 12 h 286"/>
                  <a:gd name="T58" fmla="*/ 83 w 159"/>
                  <a:gd name="T59" fmla="*/ 8 h 286"/>
                  <a:gd name="T60" fmla="*/ 88 w 159"/>
                  <a:gd name="T61" fmla="*/ 5 h 286"/>
                  <a:gd name="T62" fmla="*/ 94 w 159"/>
                  <a:gd name="T63" fmla="*/ 3 h 286"/>
                  <a:gd name="T64" fmla="*/ 100 w 159"/>
                  <a:gd name="T65" fmla="*/ 1 h 286"/>
                  <a:gd name="T66" fmla="*/ 108 w 159"/>
                  <a:gd name="T67" fmla="*/ 0 h 286"/>
                  <a:gd name="T68" fmla="*/ 114 w 159"/>
                  <a:gd name="T69" fmla="*/ 0 h 286"/>
                  <a:gd name="T70" fmla="*/ 159 w 159"/>
                  <a:gd name="T71" fmla="*/ 0 h 286"/>
                  <a:gd name="T72" fmla="*/ 159 w 159"/>
                  <a:gd name="T73" fmla="*/ 5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286">
                    <a:moveTo>
                      <a:pt x="159" y="50"/>
                    </a:moveTo>
                    <a:lnTo>
                      <a:pt x="114" y="50"/>
                    </a:lnTo>
                    <a:lnTo>
                      <a:pt x="114" y="50"/>
                    </a:lnTo>
                    <a:lnTo>
                      <a:pt x="111" y="51"/>
                    </a:lnTo>
                    <a:lnTo>
                      <a:pt x="107" y="54"/>
                    </a:lnTo>
                    <a:lnTo>
                      <a:pt x="103" y="60"/>
                    </a:lnTo>
                    <a:lnTo>
                      <a:pt x="102" y="66"/>
                    </a:lnTo>
                    <a:lnTo>
                      <a:pt x="102" y="99"/>
                    </a:lnTo>
                    <a:lnTo>
                      <a:pt x="159" y="99"/>
                    </a:lnTo>
                    <a:lnTo>
                      <a:pt x="159" y="146"/>
                    </a:lnTo>
                    <a:lnTo>
                      <a:pt x="102" y="146"/>
                    </a:lnTo>
                    <a:lnTo>
                      <a:pt x="102" y="286"/>
                    </a:lnTo>
                    <a:lnTo>
                      <a:pt x="50" y="286"/>
                    </a:lnTo>
                    <a:lnTo>
                      <a:pt x="50" y="146"/>
                    </a:lnTo>
                    <a:lnTo>
                      <a:pt x="0" y="146"/>
                    </a:lnTo>
                    <a:lnTo>
                      <a:pt x="0" y="99"/>
                    </a:lnTo>
                    <a:lnTo>
                      <a:pt x="50" y="99"/>
                    </a:lnTo>
                    <a:lnTo>
                      <a:pt x="50" y="71"/>
                    </a:lnTo>
                    <a:lnTo>
                      <a:pt x="50" y="71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2" y="50"/>
                    </a:lnTo>
                    <a:lnTo>
                      <a:pt x="54" y="43"/>
                    </a:lnTo>
                    <a:lnTo>
                      <a:pt x="57" y="37"/>
                    </a:lnTo>
                    <a:lnTo>
                      <a:pt x="60" y="31"/>
                    </a:lnTo>
                    <a:lnTo>
                      <a:pt x="63" y="26"/>
                    </a:lnTo>
                    <a:lnTo>
                      <a:pt x="67" y="21"/>
                    </a:lnTo>
                    <a:lnTo>
                      <a:pt x="72" y="16"/>
                    </a:lnTo>
                    <a:lnTo>
                      <a:pt x="78" y="12"/>
                    </a:lnTo>
                    <a:lnTo>
                      <a:pt x="83" y="8"/>
                    </a:lnTo>
                    <a:lnTo>
                      <a:pt x="88" y="5"/>
                    </a:lnTo>
                    <a:lnTo>
                      <a:pt x="94" y="3"/>
                    </a:lnTo>
                    <a:lnTo>
                      <a:pt x="100" y="1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59" y="0"/>
                    </a:lnTo>
                    <a:lnTo>
                      <a:pt x="159" y="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íSlïḓè"/>
            <p:cNvGrpSpPr/>
            <p:nvPr/>
          </p:nvGrpSpPr>
          <p:grpSpPr>
            <a:xfrm>
              <a:off x="5201039" y="2004064"/>
              <a:ext cx="1800994" cy="2441075"/>
              <a:chOff x="5195503" y="2004064"/>
              <a:chExt cx="1800994" cy="2441075"/>
            </a:xfrm>
          </p:grpSpPr>
          <p:sp>
            <p:nvSpPr>
              <p:cNvPr id="16" name="isľîḑé"/>
              <p:cNvSpPr/>
              <p:nvPr/>
            </p:nvSpPr>
            <p:spPr>
              <a:xfrm>
                <a:off x="5487552" y="3922253"/>
                <a:ext cx="1216897" cy="52288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íŝlïdê"/>
              <p:cNvSpPr/>
              <p:nvPr/>
            </p:nvSpPr>
            <p:spPr>
              <a:xfrm rot="8100000">
                <a:off x="5195503" y="2004064"/>
                <a:ext cx="1800994" cy="1800993"/>
              </a:xfrm>
              <a:prstGeom prst="teardrop">
                <a:avLst/>
              </a:prstGeom>
              <a:solidFill>
                <a:srgbClr val="8FAADC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iśḻîḓe"/>
              <p:cNvSpPr/>
              <p:nvPr/>
            </p:nvSpPr>
            <p:spPr bwMode="auto">
              <a:xfrm>
                <a:off x="5768595" y="2714861"/>
                <a:ext cx="654810" cy="53819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îşľïdê"/>
            <p:cNvGrpSpPr/>
            <p:nvPr/>
          </p:nvGrpSpPr>
          <p:grpSpPr>
            <a:xfrm>
              <a:off x="7925579" y="2004064"/>
              <a:ext cx="1800994" cy="2441075"/>
              <a:chOff x="7925579" y="2004064"/>
              <a:chExt cx="1800994" cy="2441075"/>
            </a:xfrm>
          </p:grpSpPr>
          <p:sp>
            <p:nvSpPr>
              <p:cNvPr id="10" name="ïṩḷíḓê"/>
              <p:cNvSpPr/>
              <p:nvPr/>
            </p:nvSpPr>
            <p:spPr>
              <a:xfrm>
                <a:off x="8217628" y="3922253"/>
                <a:ext cx="1216897" cy="52288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iṧľîḑe"/>
              <p:cNvSpPr/>
              <p:nvPr/>
            </p:nvSpPr>
            <p:spPr>
              <a:xfrm rot="8100000">
                <a:off x="7925579" y="2004064"/>
                <a:ext cx="1800994" cy="1800993"/>
              </a:xfrm>
              <a:prstGeom prst="teardrop">
                <a:avLst/>
              </a:prstGeom>
              <a:solidFill>
                <a:srgbClr val="CDDAE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ísļîḋè"/>
              <p:cNvSpPr/>
              <p:nvPr/>
            </p:nvSpPr>
            <p:spPr bwMode="auto">
              <a:xfrm>
                <a:off x="8525481" y="2683923"/>
                <a:ext cx="601190" cy="60007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" name="文本框 1"/>
          <p:cNvSpPr txBox="1"/>
          <p:nvPr/>
        </p:nvSpPr>
        <p:spPr>
          <a:xfrm>
            <a:off x="755185" y="1389914"/>
            <a:ext cx="103247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9" name="矩形 28"/>
          <p:cNvSpPr/>
          <p:nvPr/>
        </p:nvSpPr>
        <p:spPr>
          <a:xfrm>
            <a:off x="457200" y="361950"/>
            <a:ext cx="11277600" cy="6134100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îS1íde"/>
          <p:cNvSpPr txBox="1"/>
          <p:nvPr/>
        </p:nvSpPr>
        <p:spPr>
          <a:xfrm>
            <a:off x="865446" y="908621"/>
            <a:ext cx="413883" cy="22805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8D2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31" name="íŝļiḋe"/>
          <p:cNvSpPr/>
          <p:nvPr/>
        </p:nvSpPr>
        <p:spPr bwMode="auto">
          <a:xfrm>
            <a:off x="3206159" y="4943872"/>
            <a:ext cx="1315041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复制您的文本后，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íŝliḍe"/>
          <p:cNvSpPr txBox="1"/>
          <p:nvPr/>
        </p:nvSpPr>
        <p:spPr bwMode="auto">
          <a:xfrm>
            <a:off x="3183364" y="4543312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íŝļiḋe"/>
          <p:cNvSpPr/>
          <p:nvPr/>
        </p:nvSpPr>
        <p:spPr bwMode="auto">
          <a:xfrm>
            <a:off x="5443527" y="4943872"/>
            <a:ext cx="1315041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复制您的文本后，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íŝliḍe"/>
          <p:cNvSpPr txBox="1"/>
          <p:nvPr/>
        </p:nvSpPr>
        <p:spPr bwMode="auto">
          <a:xfrm>
            <a:off x="5420732" y="4543312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íŝļiḋe"/>
          <p:cNvSpPr/>
          <p:nvPr/>
        </p:nvSpPr>
        <p:spPr bwMode="auto">
          <a:xfrm>
            <a:off x="7680895" y="4943872"/>
            <a:ext cx="1315041" cy="7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复制您的文本后，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框中选择粘贴，并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保留文字。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íŝliḍe"/>
          <p:cNvSpPr txBox="1"/>
          <p:nvPr/>
        </p:nvSpPr>
        <p:spPr bwMode="auto">
          <a:xfrm>
            <a:off x="7658100" y="4543312"/>
            <a:ext cx="135053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标题文档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3267;#384912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1828</Words>
  <Application>Microsoft Office PowerPoint</Application>
  <PresentationFormat>宽屏</PresentationFormat>
  <Paragraphs>162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123456</dc:creator>
  <cp:lastModifiedBy>123456</cp:lastModifiedBy>
  <cp:revision>36</cp:revision>
  <dcterms:created xsi:type="dcterms:W3CDTF">2020-07-10T03:12:58Z</dcterms:created>
  <dcterms:modified xsi:type="dcterms:W3CDTF">2020-07-13T02:43:17Z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v1.0_mb_u0MnrqsY+9hJq6ijr9VeUQ==</vt:lpwstr>
  </property>
</Properties>
</file>