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drawingml.chart+xml" PartName="/ppt/charts/chart1.xml"/>
  <Override ContentType="application/vnd.ms-office.chartstyle+xml" PartName="/ppt/charts/style1.xml"/>
  <Override ContentType="application/vnd.ms-office.chartcolorstyle+xml" PartName="/ppt/charts/colors1.xml"/>
  <Override ContentType="application/vnd.openxmlformats-officedocument.drawingml.chart+xml" PartName="/ppt/charts/chart2.xml"/>
  <Override ContentType="application/vnd.ms-office.chartstyle+xml" PartName="/ppt/charts/style2.xml"/>
  <Override ContentType="application/vnd.ms-office.chartcolorstyle+xml" PartName="/ppt/charts/colors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'1.0' encoding='UTF-8' standalone='yes'?>
<Relationships xmlns="http://schemas.openxmlformats.org/package/2006/relationships">
 <Relationship Target="docProps/core.xml" Type="http://schemas.openxmlformats.org/package/2006/relationships/metadata/core-properties" Id="rId3"/>
 <Relationship Target="docProps/thumbnail.jpeg" Type="http://schemas.openxmlformats.org/package/2006/relationships/metadata/thumbnail" Id="rId2"/>
 <Relationship Target="ppt/presentation.xml" Type="http://schemas.openxmlformats.org/officeDocument/2006/relationships/officeDocument" Id="rId1"/>
 <Relationship Target="docProps/app.xml" Type="http://schemas.openxmlformats.org/officeDocument/2006/relationships/extended-properties" Id="rId4"/>
 <Relationship Target="docProps/custom.xml" Type="http://schemas.openxmlformats.org/officeDocument/2006/relationships/custom-properties" Id="rId5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1089984" r:id="rId2"/>
    <p:sldId id="11089981" r:id="rId3"/>
    <p:sldId id="11089997" r:id="rId4"/>
    <p:sldId id="4323" r:id="rId5"/>
    <p:sldId id="11089987" r:id="rId6"/>
    <p:sldId id="11089985" r:id="rId7"/>
    <p:sldId id="11090000" r:id="rId8"/>
    <p:sldId id="11089968" r:id="rId9"/>
    <p:sldId id="4324" r:id="rId10"/>
    <p:sldId id="11089971" r:id="rId11"/>
    <p:sldId id="11090001" r:id="rId12"/>
    <p:sldId id="11089993" r:id="rId13"/>
    <p:sldId id="2381" r:id="rId14"/>
    <p:sldId id="1614" r:id="rId15"/>
    <p:sldId id="11090002" r:id="rId16"/>
    <p:sldId id="11089995" r:id="rId17"/>
    <p:sldId id="913" r:id="rId18"/>
    <p:sldId id="4184" r:id="rId19"/>
    <p:sldId id="1108999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748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2" d="100"/>
        <a:sy n="52" d="100"/>
      </p:scale>
      <p:origin x="0" y="-5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zh-CN"/>
              <a:t>数据对比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4A-4661-8775-D00FE56A7A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4A-4661-8775-D00FE56A7AB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4A-4661-8775-D00FE56A7A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37819504"/>
        <c:axId val="637817904"/>
      </c:barChart>
      <c:catAx>
        <c:axId val="637819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637817904"/>
        <c:crosses val="autoZero"/>
        <c:auto val="1"/>
        <c:lblAlgn val="ctr"/>
        <c:lblOffset val="100"/>
        <c:noMultiLvlLbl val="0"/>
      </c:catAx>
      <c:valAx>
        <c:axId val="637817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637819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zh-CN" altLang="en-US" dirty="0"/>
              <a:t>目标计划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7D-4B6E-AF24-6123586069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7D-4B6E-AF24-6123586069E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7D-4B6E-AF24-612358606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1"/>
        <c:overlap val="-25"/>
        <c:axId val="369766736"/>
        <c:axId val="440626112"/>
      </c:barChart>
      <c:catAx>
        <c:axId val="36976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440626112"/>
        <c:crosses val="autoZero"/>
        <c:auto val="1"/>
        <c:lblAlgn val="ctr"/>
        <c:lblOffset val="100"/>
        <c:noMultiLvlLbl val="0"/>
      </c:catAx>
      <c:valAx>
        <c:axId val="440626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36976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149CB-5F44-4D57-ABD3-1935AF2EA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247F10-EA89-4B7E-9D18-1D4E28BE2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1F9910-AC66-4F2A-AC11-73B4B50DC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DB2EF0-4499-44D0-BA67-62EE48A3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C3281A-FAC5-4EEE-A0AA-F839732D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5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66A5F-8F2E-42CF-BBF6-2B654CD2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363E3E-92B3-4FCD-BA63-0451F4685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C8929A-6D54-4DE5-A636-C738AC0F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79D541-50A0-4B8D-B0ED-2C153FDA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EE98B7-D8D8-4C64-838F-8697806E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83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827955-9092-433D-8876-40C67B487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64CFD7-385E-46FD-83E6-7EBDC0304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2FFF8B-345A-4146-A96D-6F1849F36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B69278-FE19-4DFC-8264-1D3002F4F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D0C2D-B2C5-415C-8FCA-75D41E6F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30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45ACB-2283-4769-8513-A9515B0A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7547C3-3E79-4D4E-B357-51271345A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B2EB77-AD72-4B62-ADF7-96CDC337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C1F0EF-9AF1-42BE-8355-8EA339DB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FCB7D0-37E8-4911-A016-55EC81023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00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A99D8-1F4F-4CE3-855A-5A6FD5EC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75470E-D603-4466-8DE8-98A0C3292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9343E5-6387-4B0B-BF84-FFBBE29C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A15E61-0286-4E08-B740-C5C2836D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69FDFD-7FBC-4253-8DB6-5D79ACED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9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9D63B-2F61-44F6-9592-307CF8D7B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9B1AA-799B-48A8-82D1-75094F4F0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6D4352-BDC6-444A-8101-B30513352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69A449-E5BA-423C-887C-58FF64679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B9AE6C-E451-4C12-84BB-FEDDBD2D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9B46E4-C77C-46AF-8B85-32F61E57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6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714FF-0B9C-4110-8766-C1DE4253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2949F5-B0DC-4A0A-98F3-E3D1D0DD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1381A9-2D3D-4009-B5E8-DD1FD2200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F61B8D-57C7-4BC3-B24D-1E3859449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2A979E-8AC8-4934-9902-641D35244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A3E926-A883-4CF0-8F98-B5FF38D7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558C14-6EF1-4A8B-A222-5BCD23AF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45E398-DE31-481C-86BE-24F59296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9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27FEE-9666-495A-8992-46757D3AA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9D70AD-50DD-425E-91A3-5CA1F83F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193B93-3290-4E95-B602-2BCA5D145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F141B9-2EDB-4CD2-88B6-3B77796E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99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B39E28-B0FE-4D4E-884F-9F796979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385A45-B7C6-4D34-BBE9-C3D4CB2A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3D7C47-3B05-491C-8AFA-7A0A544F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43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A8544-C8D5-4F7F-B82A-A27E1B27C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FBFD2-8B8E-48F0-A3A9-1A6072C03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48509E-FCF8-45E8-B9AF-251243AA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4DB5F9-B7A2-4535-AE86-3D4F7756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A72774-B56A-410A-9869-48F98F08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9287E4-0166-4F50-A550-4D4EA1FB4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06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0F3FF-D42E-4762-B62E-2E9371174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2F63AC-D7EC-484B-A3C5-97BBAAC8D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33CD2F-09C4-4E89-8B3C-97CB5BAF6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E6ECB6-9766-4E3C-886B-DBA8CBDD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8E0B-D808-42A4-BD00-5770B2D47F5C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EE1CFB-CD51-4D7B-BE94-92963724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A4CC0D-27B6-440C-85E5-31DBE5BE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7AE8-9822-483E-B41A-DF528881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78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61D513-E103-41F0-86B2-FAC6EAA2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7698BA-8F99-4FC5-9F26-4B0561DF3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CA96DF-A53E-471C-B5D3-E3DD42DD3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E8E0B-D808-42A4-BD00-5770B2D47F5C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A4C686-08DC-4F15-822B-621A62C6C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6E3E3B-63DD-486B-A14C-756045949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D7AE8-9822-483E-B41A-DF528881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02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9E264CA5-368D-4D18-9E62-6753BD3A051E}"/>
              </a:ext>
            </a:extLst>
          </p:cNvPr>
          <p:cNvSpPr/>
          <p:nvPr/>
        </p:nvSpPr>
        <p:spPr>
          <a:xfrm>
            <a:off x="-1185335" y="-1219198"/>
            <a:ext cx="3962395" cy="3962395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349367C-3E0F-4D8B-804C-B2A380D11852}"/>
              </a:ext>
            </a:extLst>
          </p:cNvPr>
          <p:cNvCxnSpPr/>
          <p:nvPr/>
        </p:nvCxnSpPr>
        <p:spPr>
          <a:xfrm>
            <a:off x="338668" y="812799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F47B6C8-1036-4C87-BF88-5E4F8B628FA5}"/>
              </a:ext>
            </a:extLst>
          </p:cNvPr>
          <p:cNvCxnSpPr>
            <a:cxnSpLocks/>
          </p:cNvCxnSpPr>
          <p:nvPr/>
        </p:nvCxnSpPr>
        <p:spPr>
          <a:xfrm>
            <a:off x="778934" y="338666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5DB13CEE-75E0-42B0-90DA-616E86F1E8C4}"/>
              </a:ext>
            </a:extLst>
          </p:cNvPr>
          <p:cNvSpPr/>
          <p:nvPr/>
        </p:nvSpPr>
        <p:spPr>
          <a:xfrm flipH="1">
            <a:off x="10594927" y="5324198"/>
            <a:ext cx="2472266" cy="2472266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55B42E9-CEB4-4D3F-9126-D130026826C9}"/>
              </a:ext>
            </a:extLst>
          </p:cNvPr>
          <p:cNvCxnSpPr/>
          <p:nvPr/>
        </p:nvCxnSpPr>
        <p:spPr>
          <a:xfrm flipH="1" flipV="1">
            <a:off x="8853074" y="6124518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FE63824-9A11-4593-886B-F19ABC279BB5}"/>
              </a:ext>
            </a:extLst>
          </p:cNvPr>
          <p:cNvCxnSpPr>
            <a:cxnSpLocks/>
          </p:cNvCxnSpPr>
          <p:nvPr/>
        </p:nvCxnSpPr>
        <p:spPr>
          <a:xfrm flipV="1">
            <a:off x="11509320" y="1756611"/>
            <a:ext cx="0" cy="4842041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AF92A71-CB36-464E-9128-4B6F01189697}"/>
              </a:ext>
            </a:extLst>
          </p:cNvPr>
          <p:cNvSpPr txBox="1"/>
          <p:nvPr/>
        </p:nvSpPr>
        <p:spPr>
          <a:xfrm>
            <a:off x="2868416" y="2239152"/>
            <a:ext cx="6455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工作项目分析报告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CF1D9E-E4FA-494B-8E06-4E3B5FA7E92E}"/>
              </a:ext>
            </a:extLst>
          </p:cNvPr>
          <p:cNvSpPr txBox="1"/>
          <p:nvPr/>
        </p:nvSpPr>
        <p:spPr>
          <a:xfrm>
            <a:off x="3003442" y="1890678"/>
            <a:ext cx="61851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WORK ITEM ANALYSIS REPORT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B0600C5-C237-4984-A84F-25DB7FD40D9E}"/>
              </a:ext>
            </a:extLst>
          </p:cNvPr>
          <p:cNvSpPr/>
          <p:nvPr/>
        </p:nvSpPr>
        <p:spPr>
          <a:xfrm>
            <a:off x="2797707" y="3296155"/>
            <a:ext cx="6596586" cy="8801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The user can demonstrate on a projector or computer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or print the presentation and make it into a in a wider field.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2DD585B-C90D-4FB5-A199-4BF9C18164F0}"/>
              </a:ext>
            </a:extLst>
          </p:cNvPr>
          <p:cNvGrpSpPr/>
          <p:nvPr/>
        </p:nvGrpSpPr>
        <p:grpSpPr>
          <a:xfrm>
            <a:off x="3642848" y="4575084"/>
            <a:ext cx="4906305" cy="392239"/>
            <a:chOff x="3633538" y="4441018"/>
            <a:chExt cx="4906305" cy="392239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B3D757D5-0E1F-4B4F-8778-06C2DC0F7DE1}"/>
                </a:ext>
              </a:extLst>
            </p:cNvPr>
            <p:cNvSpPr/>
            <p:nvPr/>
          </p:nvSpPr>
          <p:spPr>
            <a:xfrm>
              <a:off x="3633538" y="4441018"/>
              <a:ext cx="2326941" cy="39223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cs typeface="+mn-ea"/>
                  <a:sym typeface="+mn-lt"/>
                </a:rPr>
                <a:t>项目名称：</a:t>
              </a:r>
              <a:r>
                <a:rPr lang="en-US" altLang="zh-CN" sz="2000" b="1" dirty="0">
                  <a:cs typeface="+mn-ea"/>
                  <a:sym typeface="+mn-lt"/>
                </a:rPr>
                <a:t>XXXX</a:t>
              </a:r>
              <a:endParaRPr lang="zh-CN" altLang="en-US" sz="2000" b="1" dirty="0">
                <a:cs typeface="+mn-ea"/>
                <a:sym typeface="+mn-lt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F276E4C9-329B-4ADC-BBC9-308FCBAFF9DE}"/>
                </a:ext>
              </a:extLst>
            </p:cNvPr>
            <p:cNvSpPr/>
            <p:nvPr/>
          </p:nvSpPr>
          <p:spPr>
            <a:xfrm>
              <a:off x="6212902" y="4441018"/>
              <a:ext cx="2326941" cy="39223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cs typeface="+mn-ea"/>
                  <a:sym typeface="+mn-lt"/>
                </a:rPr>
                <a:t>汇报人：稻壳儿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5495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FAFB517E-DDA8-4110-857A-4AD67B8BB39A}"/>
              </a:ext>
            </a:extLst>
          </p:cNvPr>
          <p:cNvSpPr/>
          <p:nvPr/>
        </p:nvSpPr>
        <p:spPr>
          <a:xfrm>
            <a:off x="3349815" y="1483543"/>
            <a:ext cx="2767301" cy="2574923"/>
          </a:xfrm>
          <a:custGeom>
            <a:avLst/>
            <a:gdLst>
              <a:gd name="connsiteX0" fmla="*/ 0 w 2767301"/>
              <a:gd name="connsiteY0" fmla="*/ 0 h 2574923"/>
              <a:gd name="connsiteX1" fmla="*/ 2655913 w 2767301"/>
              <a:gd name="connsiteY1" fmla="*/ 513529 h 2574923"/>
              <a:gd name="connsiteX2" fmla="*/ 2767301 w 2767301"/>
              <a:gd name="connsiteY2" fmla="*/ 2574923 h 2574923"/>
              <a:gd name="connsiteX3" fmla="*/ 111388 w 2767301"/>
              <a:gd name="connsiteY3" fmla="*/ 2061394 h 2574923"/>
              <a:gd name="connsiteX4" fmla="*/ 0 w 2767301"/>
              <a:gd name="connsiteY4" fmla="*/ 0 h 2574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7301" h="2574923">
                <a:moveTo>
                  <a:pt x="0" y="0"/>
                </a:moveTo>
                <a:lnTo>
                  <a:pt x="2655913" y="513529"/>
                </a:lnTo>
                <a:lnTo>
                  <a:pt x="2767301" y="2574923"/>
                </a:lnTo>
                <a:lnTo>
                  <a:pt x="111388" y="20613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</a:t>
            </a:r>
          </a:p>
          <a:p>
            <a:pPr algn="ctr">
              <a:lnSpc>
                <a:spcPct val="150000"/>
              </a:lnSpc>
            </a:pP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4D7D0D75-3D33-48A9-B36B-2240C3F3A707}"/>
              </a:ext>
            </a:extLst>
          </p:cNvPr>
          <p:cNvSpPr/>
          <p:nvPr/>
        </p:nvSpPr>
        <p:spPr>
          <a:xfrm>
            <a:off x="725187" y="1500550"/>
            <a:ext cx="2699821" cy="2864623"/>
          </a:xfrm>
          <a:custGeom>
            <a:avLst/>
            <a:gdLst>
              <a:gd name="connsiteX0" fmla="*/ 2583008 w 2699821"/>
              <a:gd name="connsiteY0" fmla="*/ 0 h 2864623"/>
              <a:gd name="connsiteX1" fmla="*/ 2699821 w 2699821"/>
              <a:gd name="connsiteY1" fmla="*/ 2061093 h 2864623"/>
              <a:gd name="connsiteX2" fmla="*/ 116813 w 2699821"/>
              <a:gd name="connsiteY2" fmla="*/ 2864623 h 2864623"/>
              <a:gd name="connsiteX3" fmla="*/ 0 w 2699821"/>
              <a:gd name="connsiteY3" fmla="*/ 803530 h 2864623"/>
              <a:gd name="connsiteX4" fmla="*/ 2583008 w 2699821"/>
              <a:gd name="connsiteY4" fmla="*/ 0 h 2864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821" h="2864623">
                <a:moveTo>
                  <a:pt x="2583008" y="0"/>
                </a:moveTo>
                <a:lnTo>
                  <a:pt x="2699821" y="2061093"/>
                </a:lnTo>
                <a:lnTo>
                  <a:pt x="116813" y="2864623"/>
                </a:lnTo>
                <a:lnTo>
                  <a:pt x="0" y="803530"/>
                </a:lnTo>
                <a:lnTo>
                  <a:pt x="2583008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451A8EAF-0473-4E9F-89B2-687D1D3B0CCC}"/>
              </a:ext>
            </a:extLst>
          </p:cNvPr>
          <p:cNvSpPr/>
          <p:nvPr/>
        </p:nvSpPr>
        <p:spPr>
          <a:xfrm>
            <a:off x="8772431" y="1820109"/>
            <a:ext cx="2688945" cy="2843387"/>
          </a:xfrm>
          <a:custGeom>
            <a:avLst/>
            <a:gdLst>
              <a:gd name="connsiteX0" fmla="*/ 2589797 w 2688945"/>
              <a:gd name="connsiteY0" fmla="*/ 0 h 2843387"/>
              <a:gd name="connsiteX1" fmla="*/ 2688945 w 2688945"/>
              <a:gd name="connsiteY1" fmla="*/ 2062019 h 2843387"/>
              <a:gd name="connsiteX2" fmla="*/ 99148 w 2688945"/>
              <a:gd name="connsiteY2" fmla="*/ 2843387 h 2843387"/>
              <a:gd name="connsiteX3" fmla="*/ 0 w 2688945"/>
              <a:gd name="connsiteY3" fmla="*/ 781368 h 2843387"/>
              <a:gd name="connsiteX4" fmla="*/ 2589797 w 2688945"/>
              <a:gd name="connsiteY4" fmla="*/ 0 h 284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8945" h="2843387">
                <a:moveTo>
                  <a:pt x="2589797" y="0"/>
                </a:moveTo>
                <a:lnTo>
                  <a:pt x="2688945" y="2062019"/>
                </a:lnTo>
                <a:lnTo>
                  <a:pt x="99148" y="2843387"/>
                </a:lnTo>
                <a:lnTo>
                  <a:pt x="0" y="781368"/>
                </a:lnTo>
                <a:lnTo>
                  <a:pt x="2589797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</a:t>
            </a:r>
          </a:p>
          <a:p>
            <a:pPr algn="ctr">
              <a:lnSpc>
                <a:spcPct val="150000"/>
              </a:lnSpc>
            </a:pP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7D9F215A-BF7A-49A2-87F0-EC90DFC475AA}"/>
              </a:ext>
            </a:extLst>
          </p:cNvPr>
          <p:cNvSpPr/>
          <p:nvPr/>
        </p:nvSpPr>
        <p:spPr>
          <a:xfrm>
            <a:off x="6060419" y="2044709"/>
            <a:ext cx="2760067" cy="2582675"/>
          </a:xfrm>
          <a:custGeom>
            <a:avLst/>
            <a:gdLst>
              <a:gd name="connsiteX0" fmla="*/ 0 w 2760067"/>
              <a:gd name="connsiteY0" fmla="*/ 0 h 2582675"/>
              <a:gd name="connsiteX1" fmla="*/ 2654462 w 2760067"/>
              <a:gd name="connsiteY1" fmla="*/ 520977 h 2582675"/>
              <a:gd name="connsiteX2" fmla="*/ 2760067 w 2760067"/>
              <a:gd name="connsiteY2" fmla="*/ 2582675 h 2582675"/>
              <a:gd name="connsiteX3" fmla="*/ 105605 w 2760067"/>
              <a:gd name="connsiteY3" fmla="*/ 2061698 h 2582675"/>
              <a:gd name="connsiteX4" fmla="*/ 0 w 2760067"/>
              <a:gd name="connsiteY4" fmla="*/ 0 h 258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0067" h="2582675">
                <a:moveTo>
                  <a:pt x="0" y="0"/>
                </a:moveTo>
                <a:lnTo>
                  <a:pt x="2654462" y="520977"/>
                </a:lnTo>
                <a:lnTo>
                  <a:pt x="2760067" y="2582675"/>
                </a:lnTo>
                <a:lnTo>
                  <a:pt x="105605" y="20616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</a:t>
            </a:r>
          </a:p>
          <a:p>
            <a:pPr algn="ctr">
              <a:lnSpc>
                <a:spcPct val="150000"/>
              </a:lnSpc>
            </a:pP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92ADD1-EDA6-46D2-B5FC-1C2695BCE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87" y="4795994"/>
            <a:ext cx="22067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重点内容介绍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62D74E-E561-4D79-879A-D249804D4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88" y="5260726"/>
            <a:ext cx="10736188" cy="70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点击此处输入您的汇报内容，根据您的实际情况调整文字大小。点击此处输入您的汇报内容，根据您的实际情况调整文字大小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594179D-0F06-479F-8018-FF081024D5BE}"/>
              </a:ext>
            </a:extLst>
          </p:cNvPr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94ECC6F-CBFD-4A79-B5D8-BADA7432E983}"/>
              </a:ext>
            </a:extLst>
          </p:cNvPr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F5F0CBE-70E5-4F6A-A3A4-C78DDB2C796F}"/>
              </a:ext>
            </a:extLst>
          </p:cNvPr>
          <p:cNvCxnSpPr>
            <a:cxnSpLocks/>
          </p:cNvCxnSpPr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8DA01F15-B97E-41C5-AB68-BC626E1D7511}"/>
              </a:ext>
            </a:extLst>
          </p:cNvPr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45861E8-1531-422B-BCB1-A348984A2AF3}"/>
              </a:ext>
            </a:extLst>
          </p:cNvPr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80FB7FF-9B90-4C79-9764-F7FB22CB78B5}"/>
              </a:ext>
            </a:extLst>
          </p:cNvPr>
          <p:cNvCxnSpPr>
            <a:cxnSpLocks/>
          </p:cNvCxnSpPr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458B9720-6F0F-492C-92F8-EF391F207DA4}"/>
              </a:ext>
            </a:extLst>
          </p:cNvPr>
          <p:cNvSpPr/>
          <p:nvPr/>
        </p:nvSpPr>
        <p:spPr>
          <a:xfrm>
            <a:off x="376622" y="381853"/>
            <a:ext cx="523221" cy="5232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 b="1" dirty="0">
              <a:cs typeface="+mn-ea"/>
              <a:sym typeface="+mn-lt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27F82A-3E3B-4633-A99F-17A46B63652F}"/>
              </a:ext>
            </a:extLst>
          </p:cNvPr>
          <p:cNvCxnSpPr>
            <a:cxnSpLocks/>
          </p:cNvCxnSpPr>
          <p:nvPr/>
        </p:nvCxnSpPr>
        <p:spPr>
          <a:xfrm>
            <a:off x="997817" y="930345"/>
            <a:ext cx="2909438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482D0FD-252B-41E4-BC9C-3D7757DA9811}"/>
              </a:ext>
            </a:extLst>
          </p:cNvPr>
          <p:cNvSpPr txBox="1"/>
          <p:nvPr/>
        </p:nvSpPr>
        <p:spPr>
          <a:xfrm>
            <a:off x="997817" y="356581"/>
            <a:ext cx="2909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重点内容介绍</a:t>
            </a:r>
          </a:p>
        </p:txBody>
      </p:sp>
    </p:spTree>
    <p:extLst>
      <p:ext uri="{BB962C8B-B14F-4D97-AF65-F5344CB8AC3E}">
        <p14:creationId xmlns:p14="http://schemas.microsoft.com/office/powerpoint/2010/main" val="3411365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C335A0D1-EC05-45C2-9976-1C484B6EF4FE}"/>
              </a:ext>
            </a:extLst>
          </p:cNvPr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3DA3246-2755-4A42-B961-401A4248D5C3}"/>
              </a:ext>
            </a:extLst>
          </p:cNvPr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E7A7034-3E27-4DF3-90E6-61C015097663}"/>
              </a:ext>
            </a:extLst>
          </p:cNvPr>
          <p:cNvCxnSpPr>
            <a:cxnSpLocks/>
          </p:cNvCxnSpPr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0523B084-E4E9-4697-812C-774B51BB022E}"/>
              </a:ext>
            </a:extLst>
          </p:cNvPr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6231A50-BA62-44BB-A3DE-62B55F2331DF}"/>
              </a:ext>
            </a:extLst>
          </p:cNvPr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797DF56-9F33-4148-AA44-36D40067BE61}"/>
              </a:ext>
            </a:extLst>
          </p:cNvPr>
          <p:cNvCxnSpPr>
            <a:cxnSpLocks/>
          </p:cNvCxnSpPr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8D08555-2460-4238-B6A5-026DA50F3951}"/>
              </a:ext>
            </a:extLst>
          </p:cNvPr>
          <p:cNvCxnSpPr>
            <a:cxnSpLocks/>
          </p:cNvCxnSpPr>
          <p:nvPr/>
        </p:nvCxnSpPr>
        <p:spPr>
          <a:xfrm>
            <a:off x="4546639" y="3199469"/>
            <a:ext cx="4906956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A3B2BE6A-2E72-48D7-BB7B-F0A180BC50CC}"/>
              </a:ext>
            </a:extLst>
          </p:cNvPr>
          <p:cNvSpPr/>
          <p:nvPr/>
        </p:nvSpPr>
        <p:spPr>
          <a:xfrm>
            <a:off x="2738405" y="2555866"/>
            <a:ext cx="1287207" cy="12872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cs typeface="+mn-ea"/>
                <a:sym typeface="+mn-lt"/>
              </a:rPr>
              <a:t>3</a:t>
            </a:r>
            <a:endParaRPr lang="zh-CN" altLang="en-US" sz="7200" b="1" dirty="0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D07DCA-3630-45B0-9B75-0BCF8D0805DF}"/>
              </a:ext>
            </a:extLst>
          </p:cNvPr>
          <p:cNvSpPr txBox="1"/>
          <p:nvPr/>
        </p:nvSpPr>
        <p:spPr>
          <a:xfrm>
            <a:off x="4844789" y="2173025"/>
            <a:ext cx="4245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重点内容分析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0910D3D-1489-4DF4-93C3-FB5613D15E04}"/>
              </a:ext>
            </a:extLst>
          </p:cNvPr>
          <p:cNvSpPr/>
          <p:nvPr/>
        </p:nvSpPr>
        <p:spPr>
          <a:xfrm>
            <a:off x="4638581" y="3393274"/>
            <a:ext cx="4657754" cy="12917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The user can demonstrate on a projector or computer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or print the presentation and make it into a in a wider field.</a:t>
            </a:r>
          </a:p>
        </p:txBody>
      </p:sp>
    </p:spTree>
    <p:extLst>
      <p:ext uri="{BB962C8B-B14F-4D97-AF65-F5344CB8AC3E}">
        <p14:creationId xmlns:p14="http://schemas.microsoft.com/office/powerpoint/2010/main" val="329080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3EC9293F-1C29-46F7-B254-D857BE75198D}"/>
              </a:ext>
            </a:extLst>
          </p:cNvPr>
          <p:cNvSpPr/>
          <p:nvPr/>
        </p:nvSpPr>
        <p:spPr>
          <a:xfrm>
            <a:off x="1643295" y="3162350"/>
            <a:ext cx="2583289" cy="23065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重点内容分析</a:t>
            </a: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533DCB62-09EC-4F62-85C9-037802EB636E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3211717" y="2147486"/>
            <a:ext cx="2491029" cy="4151713"/>
          </a:xfrm>
          <a:prstGeom prst="moon">
            <a:avLst>
              <a:gd name="adj" fmla="val 604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miter lim="800000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AutoShape 10">
            <a:extLst>
              <a:ext uri="{FF2B5EF4-FFF2-40B4-BE49-F238E27FC236}">
                <a16:creationId xmlns:a16="http://schemas.microsoft.com/office/drawing/2014/main" id="{EB0BD2A7-421F-4D11-A85D-9061026093B9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49185" y="2608788"/>
            <a:ext cx="5147815" cy="601341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25400">
            <a:noFill/>
            <a:round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AutoShape 14">
            <a:extLst>
              <a:ext uri="{FF2B5EF4-FFF2-40B4-BE49-F238E27FC236}">
                <a16:creationId xmlns:a16="http://schemas.microsoft.com/office/drawing/2014/main" id="{8578B931-ABE1-4E34-BC9B-0A8B02756154}"/>
              </a:ext>
            </a:extLst>
          </p:cNvPr>
          <p:cNvSpPr>
            <a:spLocks noChangeArrowheads="1"/>
          </p:cNvSpPr>
          <p:nvPr/>
        </p:nvSpPr>
        <p:spPr bwMode="gray">
          <a:xfrm>
            <a:off x="5610487" y="3900431"/>
            <a:ext cx="4938218" cy="645822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25400">
            <a:noFill/>
            <a:round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AutoShape 18">
            <a:extLst>
              <a:ext uri="{FF2B5EF4-FFF2-40B4-BE49-F238E27FC236}">
                <a16:creationId xmlns:a16="http://schemas.microsoft.com/office/drawing/2014/main" id="{476E36B5-8F97-4553-AC63-FED0A2FBB879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33707" y="5099816"/>
            <a:ext cx="4982056" cy="645822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25400">
            <a:noFill/>
            <a:round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8" name="AutoShape 2">
            <a:extLst>
              <a:ext uri="{FF2B5EF4-FFF2-40B4-BE49-F238E27FC236}">
                <a16:creationId xmlns:a16="http://schemas.microsoft.com/office/drawing/2014/main" id="{FA000FEA-486C-4A4C-BB3E-D73C9E7BAE4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949802" y="2793308"/>
            <a:ext cx="1267784" cy="839577"/>
          </a:xfrm>
          <a:prstGeom prst="straightConnector1">
            <a:avLst/>
          </a:prstGeom>
          <a:noFill/>
          <a:ln w="19050" cap="rnd">
            <a:solidFill>
              <a:schemeClr val="accent1">
                <a:lumMod val="60000"/>
                <a:lumOff val="40000"/>
              </a:schemeClr>
            </a:solidFill>
            <a:prstDash val="sysDot"/>
            <a:round/>
          </a:ln>
        </p:spPr>
      </p:cxnSp>
      <p:cxnSp>
        <p:nvCxnSpPr>
          <p:cNvPr id="9" name="AutoShape 3">
            <a:extLst>
              <a:ext uri="{FF2B5EF4-FFF2-40B4-BE49-F238E27FC236}">
                <a16:creationId xmlns:a16="http://schemas.microsoft.com/office/drawing/2014/main" id="{6FA7E2E3-3EF3-4B0C-823E-F4E848FB4FC9}"/>
              </a:ext>
            </a:extLst>
          </p:cNvPr>
          <p:cNvCxnSpPr>
            <a:cxnSpLocks noChangeShapeType="1"/>
            <a:endCxn id="6" idx="1"/>
          </p:cNvCxnSpPr>
          <p:nvPr/>
        </p:nvCxnSpPr>
        <p:spPr bwMode="auto">
          <a:xfrm>
            <a:off x="4226582" y="4177212"/>
            <a:ext cx="1383905" cy="46130"/>
          </a:xfrm>
          <a:prstGeom prst="straightConnector1">
            <a:avLst/>
          </a:prstGeom>
          <a:noFill/>
          <a:ln w="19050" cap="rnd">
            <a:solidFill>
              <a:schemeClr val="accent1">
                <a:lumMod val="60000"/>
                <a:lumOff val="40000"/>
              </a:schemeClr>
            </a:solidFill>
            <a:prstDash val="sysDot"/>
            <a:round/>
          </a:ln>
        </p:spPr>
      </p:cxnSp>
      <p:cxnSp>
        <p:nvCxnSpPr>
          <p:cNvPr id="10" name="AutoShape 4">
            <a:extLst>
              <a:ext uri="{FF2B5EF4-FFF2-40B4-BE49-F238E27FC236}">
                <a16:creationId xmlns:a16="http://schemas.microsoft.com/office/drawing/2014/main" id="{1A181697-9794-47A5-A5B5-7842266822D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49802" y="4453993"/>
            <a:ext cx="1470454" cy="801047"/>
          </a:xfrm>
          <a:prstGeom prst="straightConnector1">
            <a:avLst/>
          </a:prstGeom>
          <a:noFill/>
          <a:ln w="19050" cap="rnd">
            <a:solidFill>
              <a:schemeClr val="accent1">
                <a:lumMod val="60000"/>
                <a:lumOff val="40000"/>
              </a:schemeClr>
            </a:solidFill>
            <a:prstDash val="sysDot"/>
            <a:round/>
          </a:ln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0826271-0EE1-4D92-9D77-ED71826FD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011" y="1153285"/>
            <a:ext cx="10805978" cy="70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点击此处输入您的汇报内容，根据您的实际情况调整文字大小。点击此处输入您的汇报内容，根据您的实际情况调整文字大小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886B73A-6346-4758-805A-8CED95556669}"/>
              </a:ext>
            </a:extLst>
          </p:cNvPr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ABC5795-7368-45A5-BE49-A3BEAA20648C}"/>
              </a:ext>
            </a:extLst>
          </p:cNvPr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55351E5-ECD8-480E-BB52-ECE5FF00C544}"/>
              </a:ext>
            </a:extLst>
          </p:cNvPr>
          <p:cNvCxnSpPr>
            <a:cxnSpLocks/>
          </p:cNvCxnSpPr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025851BD-A8AF-434A-B528-39FAB6A2B38B}"/>
              </a:ext>
            </a:extLst>
          </p:cNvPr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B4F1373-B8A3-457C-B043-8788F89BA80F}"/>
              </a:ext>
            </a:extLst>
          </p:cNvPr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6FA880D-27E7-4BEC-BA09-D26D94F15FC0}"/>
              </a:ext>
            </a:extLst>
          </p:cNvPr>
          <p:cNvCxnSpPr>
            <a:cxnSpLocks/>
          </p:cNvCxnSpPr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B85E3FB1-D161-4BC9-81D7-19B2B60CD0C2}"/>
              </a:ext>
            </a:extLst>
          </p:cNvPr>
          <p:cNvSpPr/>
          <p:nvPr/>
        </p:nvSpPr>
        <p:spPr>
          <a:xfrm>
            <a:off x="376622" y="381853"/>
            <a:ext cx="523221" cy="5232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 b="1" dirty="0">
              <a:cs typeface="+mn-ea"/>
              <a:sym typeface="+mn-lt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A9A858B-401D-4919-933F-EF81C3C95905}"/>
              </a:ext>
            </a:extLst>
          </p:cNvPr>
          <p:cNvCxnSpPr>
            <a:cxnSpLocks/>
          </p:cNvCxnSpPr>
          <p:nvPr/>
        </p:nvCxnSpPr>
        <p:spPr>
          <a:xfrm>
            <a:off x="997817" y="930345"/>
            <a:ext cx="2909438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93875DF-CA53-4F7A-95C4-4C44C9C87148}"/>
              </a:ext>
            </a:extLst>
          </p:cNvPr>
          <p:cNvSpPr txBox="1"/>
          <p:nvPr/>
        </p:nvSpPr>
        <p:spPr>
          <a:xfrm>
            <a:off x="997817" y="356581"/>
            <a:ext cx="2909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重点内容分析</a:t>
            </a:r>
          </a:p>
        </p:txBody>
      </p:sp>
    </p:spTree>
    <p:extLst>
      <p:ext uri="{BB962C8B-B14F-4D97-AF65-F5344CB8AC3E}">
        <p14:creationId xmlns:p14="http://schemas.microsoft.com/office/powerpoint/2010/main" val="308307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rc 20"/>
          <p:cNvSpPr/>
          <p:nvPr/>
        </p:nvSpPr>
        <p:spPr>
          <a:xfrm>
            <a:off x="1198267" y="2672692"/>
            <a:ext cx="2182143" cy="2182143"/>
          </a:xfrm>
          <a:prstGeom prst="arc">
            <a:avLst>
              <a:gd name="adj1" fmla="val 10802931"/>
              <a:gd name="adj2" fmla="val 5806"/>
            </a:avLst>
          </a:prstGeom>
          <a:ln w="254000">
            <a:solidFill>
              <a:schemeClr val="tx1">
                <a:lumMod val="75000"/>
                <a:lumOff val="25000"/>
                <a:alpha val="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>
                <a:solidFill>
                  <a:schemeClr val="tx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Arc 21"/>
          <p:cNvSpPr/>
          <p:nvPr/>
        </p:nvSpPr>
        <p:spPr>
          <a:xfrm>
            <a:off x="3380410" y="2672692"/>
            <a:ext cx="2182143" cy="2182143"/>
          </a:xfrm>
          <a:prstGeom prst="arc">
            <a:avLst>
              <a:gd name="adj1" fmla="val 15698"/>
              <a:gd name="adj2" fmla="val 10801070"/>
            </a:avLst>
          </a:prstGeom>
          <a:ln w="254000">
            <a:solidFill>
              <a:schemeClr val="tx1">
                <a:lumMod val="75000"/>
                <a:lumOff val="25000"/>
                <a:alpha val="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>
                <a:solidFill>
                  <a:schemeClr val="tx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Arc 22"/>
          <p:cNvSpPr/>
          <p:nvPr/>
        </p:nvSpPr>
        <p:spPr>
          <a:xfrm>
            <a:off x="5562552" y="2672692"/>
            <a:ext cx="2182143" cy="2182143"/>
          </a:xfrm>
          <a:prstGeom prst="arc">
            <a:avLst>
              <a:gd name="adj1" fmla="val 10802931"/>
              <a:gd name="adj2" fmla="val 5806"/>
            </a:avLst>
          </a:prstGeom>
          <a:ln w="254000">
            <a:solidFill>
              <a:schemeClr val="tx1">
                <a:lumMod val="75000"/>
                <a:lumOff val="25000"/>
                <a:alpha val="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>
                <a:solidFill>
                  <a:schemeClr val="tx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Arc 24"/>
          <p:cNvSpPr/>
          <p:nvPr/>
        </p:nvSpPr>
        <p:spPr>
          <a:xfrm>
            <a:off x="7744694" y="2672692"/>
            <a:ext cx="2182143" cy="2182143"/>
          </a:xfrm>
          <a:prstGeom prst="arc">
            <a:avLst>
              <a:gd name="adj1" fmla="val 15698"/>
              <a:gd name="adj2" fmla="val 10801070"/>
            </a:avLst>
          </a:prstGeom>
          <a:ln w="254000">
            <a:solidFill>
              <a:schemeClr val="tx1">
                <a:lumMod val="75000"/>
                <a:lumOff val="25000"/>
                <a:alpha val="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>
                <a:solidFill>
                  <a:schemeClr val="tx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Arc 25"/>
          <p:cNvSpPr/>
          <p:nvPr/>
        </p:nvSpPr>
        <p:spPr>
          <a:xfrm>
            <a:off x="1198267" y="2672692"/>
            <a:ext cx="2182143" cy="2182143"/>
          </a:xfrm>
          <a:prstGeom prst="arc">
            <a:avLst>
              <a:gd name="adj1" fmla="val 15698"/>
              <a:gd name="adj2" fmla="val 10801070"/>
            </a:avLst>
          </a:prstGeom>
          <a:ln w="2540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>
                <a:solidFill>
                  <a:schemeClr val="tx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Arc 26"/>
          <p:cNvSpPr/>
          <p:nvPr/>
        </p:nvSpPr>
        <p:spPr>
          <a:xfrm>
            <a:off x="3380410" y="2672692"/>
            <a:ext cx="2182143" cy="2182143"/>
          </a:xfrm>
          <a:prstGeom prst="arc">
            <a:avLst>
              <a:gd name="adj1" fmla="val 10802931"/>
              <a:gd name="adj2" fmla="val 5806"/>
            </a:avLst>
          </a:prstGeom>
          <a:ln w="2540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>
                <a:solidFill>
                  <a:schemeClr val="tx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Arc 27"/>
          <p:cNvSpPr/>
          <p:nvPr/>
        </p:nvSpPr>
        <p:spPr>
          <a:xfrm>
            <a:off x="5562552" y="2672692"/>
            <a:ext cx="2182143" cy="2182143"/>
          </a:xfrm>
          <a:prstGeom prst="arc">
            <a:avLst>
              <a:gd name="adj1" fmla="val 15698"/>
              <a:gd name="adj2" fmla="val 10801070"/>
            </a:avLst>
          </a:prstGeom>
          <a:ln w="2540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>
                <a:solidFill>
                  <a:schemeClr val="tx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Arc 28"/>
          <p:cNvSpPr/>
          <p:nvPr/>
        </p:nvSpPr>
        <p:spPr>
          <a:xfrm>
            <a:off x="7744695" y="2672692"/>
            <a:ext cx="2182143" cy="2182143"/>
          </a:xfrm>
          <a:prstGeom prst="arc">
            <a:avLst>
              <a:gd name="adj1" fmla="val 10802931"/>
              <a:gd name="adj2" fmla="val 5806"/>
            </a:avLst>
          </a:prstGeom>
          <a:ln w="2540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>
                <a:solidFill>
                  <a:schemeClr val="tx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Oval Callout 16"/>
          <p:cNvSpPr/>
          <p:nvPr/>
        </p:nvSpPr>
        <p:spPr>
          <a:xfrm rot="10800000">
            <a:off x="1545974" y="3043140"/>
            <a:ext cx="1492586" cy="1464038"/>
          </a:xfrm>
          <a:prstGeom prst="wedgeEllipseCallout">
            <a:avLst>
              <a:gd name="adj1" fmla="val -2474"/>
              <a:gd name="adj2" fmla="val 79053"/>
            </a:avLst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Oval 34"/>
          <p:cNvSpPr/>
          <p:nvPr/>
        </p:nvSpPr>
        <p:spPr>
          <a:xfrm rot="10800000" flipV="1">
            <a:off x="2016943" y="1869602"/>
            <a:ext cx="596228" cy="5962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6" name="Oval Callout 20"/>
          <p:cNvSpPr/>
          <p:nvPr/>
        </p:nvSpPr>
        <p:spPr>
          <a:xfrm>
            <a:off x="3745207" y="3021959"/>
            <a:ext cx="1492586" cy="1464038"/>
          </a:xfrm>
          <a:prstGeom prst="wedgeEllipseCallout">
            <a:avLst>
              <a:gd name="adj1" fmla="val -2474"/>
              <a:gd name="adj2" fmla="val 79053"/>
            </a:avLst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Oval 36"/>
          <p:cNvSpPr/>
          <p:nvPr/>
        </p:nvSpPr>
        <p:spPr>
          <a:xfrm>
            <a:off x="4170595" y="5056986"/>
            <a:ext cx="596228" cy="5962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8" name="Oval Callout 23"/>
          <p:cNvSpPr/>
          <p:nvPr/>
        </p:nvSpPr>
        <p:spPr>
          <a:xfrm rot="10800000">
            <a:off x="5910259" y="3043140"/>
            <a:ext cx="1492586" cy="1464038"/>
          </a:xfrm>
          <a:prstGeom prst="wedgeEllipseCallout">
            <a:avLst>
              <a:gd name="adj1" fmla="val -2474"/>
              <a:gd name="adj2" fmla="val 79053"/>
            </a:avLst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Oval 38"/>
          <p:cNvSpPr/>
          <p:nvPr/>
        </p:nvSpPr>
        <p:spPr>
          <a:xfrm rot="10800000" flipV="1">
            <a:off x="6381228" y="1869603"/>
            <a:ext cx="596228" cy="5962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1" name="Oval Callout 25"/>
          <p:cNvSpPr/>
          <p:nvPr/>
        </p:nvSpPr>
        <p:spPr>
          <a:xfrm>
            <a:off x="8109492" y="3021959"/>
            <a:ext cx="1492586" cy="1464038"/>
          </a:xfrm>
          <a:prstGeom prst="wedgeEllipseCallout">
            <a:avLst>
              <a:gd name="adj1" fmla="val -2474"/>
              <a:gd name="adj2" fmla="val 79053"/>
            </a:avLst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Oval 40"/>
          <p:cNvSpPr/>
          <p:nvPr/>
        </p:nvSpPr>
        <p:spPr>
          <a:xfrm>
            <a:off x="8534880" y="5056986"/>
            <a:ext cx="596228" cy="5962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6" name="Rectangle 42"/>
          <p:cNvSpPr/>
          <p:nvPr/>
        </p:nvSpPr>
        <p:spPr>
          <a:xfrm>
            <a:off x="6278394" y="3544034"/>
            <a:ext cx="889987" cy="523220"/>
          </a:xfrm>
          <a:prstGeom prst="rect">
            <a:avLst/>
          </a:prstGeom>
        </p:spPr>
        <p:txBody>
          <a:bodyPr wrap="non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52%</a:t>
            </a:r>
          </a:p>
        </p:txBody>
      </p:sp>
      <p:sp>
        <p:nvSpPr>
          <p:cNvPr id="57" name="Rectangle 44"/>
          <p:cNvSpPr/>
          <p:nvPr/>
        </p:nvSpPr>
        <p:spPr>
          <a:xfrm>
            <a:off x="4042891" y="3526285"/>
            <a:ext cx="896399" cy="523220"/>
          </a:xfrm>
          <a:prstGeom prst="rect">
            <a:avLst/>
          </a:prstGeom>
        </p:spPr>
        <p:txBody>
          <a:bodyPr wrap="non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64%</a:t>
            </a:r>
          </a:p>
        </p:txBody>
      </p:sp>
      <p:sp>
        <p:nvSpPr>
          <p:cNvPr id="58" name="Rectangle 45"/>
          <p:cNvSpPr/>
          <p:nvPr/>
        </p:nvSpPr>
        <p:spPr>
          <a:xfrm>
            <a:off x="1836639" y="3536605"/>
            <a:ext cx="896399" cy="523220"/>
          </a:xfrm>
          <a:prstGeom prst="rect">
            <a:avLst/>
          </a:prstGeom>
        </p:spPr>
        <p:txBody>
          <a:bodyPr wrap="non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34%</a:t>
            </a:r>
          </a:p>
        </p:txBody>
      </p:sp>
      <p:sp>
        <p:nvSpPr>
          <p:cNvPr id="59" name="Rectangle 46"/>
          <p:cNvSpPr/>
          <p:nvPr/>
        </p:nvSpPr>
        <p:spPr>
          <a:xfrm>
            <a:off x="8431091" y="3536605"/>
            <a:ext cx="896399" cy="523220"/>
          </a:xfrm>
          <a:prstGeom prst="rect">
            <a:avLst/>
          </a:prstGeom>
        </p:spPr>
        <p:txBody>
          <a:bodyPr wrap="non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46%</a:t>
            </a:r>
          </a:p>
        </p:txBody>
      </p:sp>
      <p:sp>
        <p:nvSpPr>
          <p:cNvPr id="60" name="文本框 59"/>
          <p:cNvSpPr txBox="1">
            <a:spLocks noChangeArrowheads="1"/>
          </p:cNvSpPr>
          <p:nvPr/>
        </p:nvSpPr>
        <p:spPr bwMode="auto">
          <a:xfrm>
            <a:off x="7860450" y="1487686"/>
            <a:ext cx="3146826" cy="70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</a:t>
            </a:r>
          </a:p>
        </p:txBody>
      </p:sp>
      <p:sp>
        <p:nvSpPr>
          <p:cNvPr id="61" name="文本框 60"/>
          <p:cNvSpPr txBox="1">
            <a:spLocks noChangeArrowheads="1"/>
          </p:cNvSpPr>
          <p:nvPr/>
        </p:nvSpPr>
        <p:spPr bwMode="auto">
          <a:xfrm>
            <a:off x="5562552" y="5163118"/>
            <a:ext cx="2720011" cy="70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</a:t>
            </a:r>
          </a:p>
        </p:txBody>
      </p:sp>
      <p:sp>
        <p:nvSpPr>
          <p:cNvPr id="62" name="文本框 61"/>
          <p:cNvSpPr txBox="1">
            <a:spLocks noChangeArrowheads="1"/>
          </p:cNvSpPr>
          <p:nvPr/>
        </p:nvSpPr>
        <p:spPr bwMode="auto">
          <a:xfrm>
            <a:off x="2698714" y="1532382"/>
            <a:ext cx="3146826" cy="70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</a:t>
            </a:r>
          </a:p>
        </p:txBody>
      </p:sp>
      <p:sp>
        <p:nvSpPr>
          <p:cNvPr id="63" name="文本框 62"/>
          <p:cNvSpPr txBox="1">
            <a:spLocks noChangeArrowheads="1"/>
          </p:cNvSpPr>
          <p:nvPr/>
        </p:nvSpPr>
        <p:spPr bwMode="auto">
          <a:xfrm>
            <a:off x="1320991" y="5215906"/>
            <a:ext cx="2720011" cy="70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DAF098A-D217-4EF2-B255-5634E90CECAD}"/>
              </a:ext>
            </a:extLst>
          </p:cNvPr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EDA198B-E8E7-4ED2-8835-8122D513FA96}"/>
              </a:ext>
            </a:extLst>
          </p:cNvPr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64D03C5-D130-4A28-A3D9-CC9999AB832B}"/>
              </a:ext>
            </a:extLst>
          </p:cNvPr>
          <p:cNvCxnSpPr>
            <a:cxnSpLocks/>
          </p:cNvCxnSpPr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CFD22149-08BD-4E08-892D-6ABAA0C3F68C}"/>
              </a:ext>
            </a:extLst>
          </p:cNvPr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1ABEE05-9325-4BB5-83ED-B84E70A17198}"/>
              </a:ext>
            </a:extLst>
          </p:cNvPr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EB0E892-3387-475E-9F10-622B87199272}"/>
              </a:ext>
            </a:extLst>
          </p:cNvPr>
          <p:cNvCxnSpPr>
            <a:cxnSpLocks/>
          </p:cNvCxnSpPr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7D22D97A-1A4E-4522-858D-A13419A8F7F1}"/>
              </a:ext>
            </a:extLst>
          </p:cNvPr>
          <p:cNvSpPr/>
          <p:nvPr/>
        </p:nvSpPr>
        <p:spPr>
          <a:xfrm>
            <a:off x="376622" y="381853"/>
            <a:ext cx="523221" cy="5232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 b="1" dirty="0">
              <a:cs typeface="+mn-ea"/>
              <a:sym typeface="+mn-lt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F3BA7C5-4EF7-4185-83B4-D0F28E69A475}"/>
              </a:ext>
            </a:extLst>
          </p:cNvPr>
          <p:cNvCxnSpPr>
            <a:cxnSpLocks/>
          </p:cNvCxnSpPr>
          <p:nvPr/>
        </p:nvCxnSpPr>
        <p:spPr>
          <a:xfrm>
            <a:off x="997817" y="930345"/>
            <a:ext cx="2909438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D68B3B72-7F5E-4691-8F6E-D1036D7C86B2}"/>
              </a:ext>
            </a:extLst>
          </p:cNvPr>
          <p:cNvSpPr txBox="1"/>
          <p:nvPr/>
        </p:nvSpPr>
        <p:spPr>
          <a:xfrm>
            <a:off x="997817" y="356581"/>
            <a:ext cx="2909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重点内容分析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570076729"/>
              </p:ext>
            </p:extLst>
          </p:nvPr>
        </p:nvGraphicFramePr>
        <p:xfrm>
          <a:off x="6096000" y="2339596"/>
          <a:ext cx="5422685" cy="3615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703388" y="1276228"/>
            <a:ext cx="10785224" cy="1019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点击此处输入您的汇报内容，根据您的实际情况调整文字大小。点击此处输入您的汇报内容，根据您的实际情况调整文字大小。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912333" y="3151372"/>
            <a:ext cx="4724365" cy="70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点击此处输入您的汇报内容，根据您的实际情况调整文字大小。。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912333" y="3875507"/>
            <a:ext cx="4724365" cy="703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</a:t>
            </a: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912333" y="4599642"/>
            <a:ext cx="4724365" cy="703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912333" y="5323776"/>
            <a:ext cx="4724365" cy="703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12333" y="2508876"/>
            <a:ext cx="176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分析说明：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FA0D7F3-3B72-4046-9200-6348F96A1046}"/>
              </a:ext>
            </a:extLst>
          </p:cNvPr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24616F3-6AAB-4348-8C20-729ACFEE69F1}"/>
              </a:ext>
            </a:extLst>
          </p:cNvPr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5871072-A32A-4A55-9A4E-0F634279647A}"/>
              </a:ext>
            </a:extLst>
          </p:cNvPr>
          <p:cNvCxnSpPr>
            <a:cxnSpLocks/>
          </p:cNvCxnSpPr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46D427B3-87D7-492C-BC70-86A938CFA2FA}"/>
              </a:ext>
            </a:extLst>
          </p:cNvPr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1EE2C91-6DCE-4B97-8D25-D1BCE34BFCD4}"/>
              </a:ext>
            </a:extLst>
          </p:cNvPr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52A74F5-ABF9-4C1B-A6AB-08AB5C23D2A4}"/>
              </a:ext>
            </a:extLst>
          </p:cNvPr>
          <p:cNvCxnSpPr>
            <a:cxnSpLocks/>
          </p:cNvCxnSpPr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EEE6C71A-E88D-4662-9D86-89BB6C68F97D}"/>
              </a:ext>
            </a:extLst>
          </p:cNvPr>
          <p:cNvSpPr/>
          <p:nvPr/>
        </p:nvSpPr>
        <p:spPr>
          <a:xfrm>
            <a:off x="376622" y="381853"/>
            <a:ext cx="523221" cy="5232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 b="1" dirty="0">
              <a:cs typeface="+mn-ea"/>
              <a:sym typeface="+mn-lt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ED78540-9F14-4F24-8B69-BC9F58108FA2}"/>
              </a:ext>
            </a:extLst>
          </p:cNvPr>
          <p:cNvCxnSpPr>
            <a:cxnSpLocks/>
          </p:cNvCxnSpPr>
          <p:nvPr/>
        </p:nvCxnSpPr>
        <p:spPr>
          <a:xfrm>
            <a:off x="997817" y="930345"/>
            <a:ext cx="2909438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F9FADA6-83F5-4E55-9E23-26A59C7E835A}"/>
              </a:ext>
            </a:extLst>
          </p:cNvPr>
          <p:cNvSpPr txBox="1"/>
          <p:nvPr/>
        </p:nvSpPr>
        <p:spPr>
          <a:xfrm>
            <a:off x="997817" y="356581"/>
            <a:ext cx="2909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重点内容分析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C335A0D1-EC05-45C2-9976-1C484B6EF4FE}"/>
              </a:ext>
            </a:extLst>
          </p:cNvPr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3DA3246-2755-4A42-B961-401A4248D5C3}"/>
              </a:ext>
            </a:extLst>
          </p:cNvPr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E7A7034-3E27-4DF3-90E6-61C015097663}"/>
              </a:ext>
            </a:extLst>
          </p:cNvPr>
          <p:cNvCxnSpPr>
            <a:cxnSpLocks/>
          </p:cNvCxnSpPr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0523B084-E4E9-4697-812C-774B51BB022E}"/>
              </a:ext>
            </a:extLst>
          </p:cNvPr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6231A50-BA62-44BB-A3DE-62B55F2331DF}"/>
              </a:ext>
            </a:extLst>
          </p:cNvPr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797DF56-9F33-4148-AA44-36D40067BE61}"/>
              </a:ext>
            </a:extLst>
          </p:cNvPr>
          <p:cNvCxnSpPr>
            <a:cxnSpLocks/>
          </p:cNvCxnSpPr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8D08555-2460-4238-B6A5-026DA50F3951}"/>
              </a:ext>
            </a:extLst>
          </p:cNvPr>
          <p:cNvCxnSpPr>
            <a:cxnSpLocks/>
          </p:cNvCxnSpPr>
          <p:nvPr/>
        </p:nvCxnSpPr>
        <p:spPr>
          <a:xfrm>
            <a:off x="4546639" y="3199469"/>
            <a:ext cx="4906956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A3B2BE6A-2E72-48D7-BB7B-F0A180BC50CC}"/>
              </a:ext>
            </a:extLst>
          </p:cNvPr>
          <p:cNvSpPr/>
          <p:nvPr/>
        </p:nvSpPr>
        <p:spPr>
          <a:xfrm>
            <a:off x="2738405" y="2555866"/>
            <a:ext cx="1287207" cy="12872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cs typeface="+mn-ea"/>
                <a:sym typeface="+mn-lt"/>
              </a:rPr>
              <a:t>4</a:t>
            </a:r>
            <a:endParaRPr lang="zh-CN" altLang="en-US" sz="7200" b="1" dirty="0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D07DCA-3630-45B0-9B75-0BCF8D0805DF}"/>
              </a:ext>
            </a:extLst>
          </p:cNvPr>
          <p:cNvSpPr txBox="1"/>
          <p:nvPr/>
        </p:nvSpPr>
        <p:spPr>
          <a:xfrm>
            <a:off x="4844789" y="2173025"/>
            <a:ext cx="4245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未来目标规划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0910D3D-1489-4DF4-93C3-FB5613D15E04}"/>
              </a:ext>
            </a:extLst>
          </p:cNvPr>
          <p:cNvSpPr/>
          <p:nvPr/>
        </p:nvSpPr>
        <p:spPr>
          <a:xfrm>
            <a:off x="4638581" y="3393274"/>
            <a:ext cx="4657754" cy="12917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The user can demonstrate on a projector or computer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or print the presentation and make it into a in a wider field.</a:t>
            </a:r>
          </a:p>
        </p:txBody>
      </p:sp>
    </p:spTree>
    <p:extLst>
      <p:ext uri="{BB962C8B-B14F-4D97-AF65-F5344CB8AC3E}">
        <p14:creationId xmlns:p14="http://schemas.microsoft.com/office/powerpoint/2010/main" val="853759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96B4306-EB6D-47EC-BB72-416FC99C7D95}"/>
              </a:ext>
            </a:extLst>
          </p:cNvPr>
          <p:cNvSpPr/>
          <p:nvPr/>
        </p:nvSpPr>
        <p:spPr>
          <a:xfrm>
            <a:off x="1250492" y="1369737"/>
            <a:ext cx="3780652" cy="4730751"/>
          </a:xfrm>
          <a:prstGeom prst="roundRect">
            <a:avLst>
              <a:gd name="adj" fmla="val 4154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8B54986A-819F-417C-BB39-FBD72906B466}"/>
              </a:ext>
            </a:extLst>
          </p:cNvPr>
          <p:cNvSpPr/>
          <p:nvPr/>
        </p:nvSpPr>
        <p:spPr>
          <a:xfrm>
            <a:off x="5878553" y="1484037"/>
            <a:ext cx="718218" cy="718218"/>
          </a:xfrm>
          <a:custGeom>
            <a:avLst/>
            <a:gdLst>
              <a:gd name="connsiteX0" fmla="*/ 984518 w 1933081"/>
              <a:gd name="connsiteY0" fmla="*/ 37 h 1933081"/>
              <a:gd name="connsiteX1" fmla="*/ 1132444 w 1933081"/>
              <a:gd name="connsiteY1" fmla="*/ 64559 h 1933081"/>
              <a:gd name="connsiteX2" fmla="*/ 1874069 w 1933081"/>
              <a:gd name="connsiteY2" fmla="*/ 834294 h 1933081"/>
              <a:gd name="connsiteX3" fmla="*/ 1868523 w 1933081"/>
              <a:gd name="connsiteY3" fmla="*/ 1132444 h 1933081"/>
              <a:gd name="connsiteX4" fmla="*/ 1098788 w 1933081"/>
              <a:gd name="connsiteY4" fmla="*/ 1874069 h 1933081"/>
              <a:gd name="connsiteX5" fmla="*/ 800639 w 1933081"/>
              <a:gd name="connsiteY5" fmla="*/ 1868523 h 1933081"/>
              <a:gd name="connsiteX6" fmla="*/ 59014 w 1933081"/>
              <a:gd name="connsiteY6" fmla="*/ 1098788 h 1933081"/>
              <a:gd name="connsiteX7" fmla="*/ 64559 w 1933081"/>
              <a:gd name="connsiteY7" fmla="*/ 800638 h 1933081"/>
              <a:gd name="connsiteX8" fmla="*/ 834294 w 1933081"/>
              <a:gd name="connsiteY8" fmla="*/ 59013 h 1933081"/>
              <a:gd name="connsiteX9" fmla="*/ 984518 w 1933081"/>
              <a:gd name="connsiteY9" fmla="*/ 37 h 193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33081" h="1933081">
                <a:moveTo>
                  <a:pt x="984518" y="37"/>
                </a:moveTo>
                <a:cubicBezTo>
                  <a:pt x="1038472" y="1041"/>
                  <a:pt x="1092044" y="22628"/>
                  <a:pt x="1132444" y="64559"/>
                </a:cubicBezTo>
                <a:lnTo>
                  <a:pt x="1874069" y="834294"/>
                </a:lnTo>
                <a:cubicBezTo>
                  <a:pt x="1954869" y="918158"/>
                  <a:pt x="1952387" y="1051643"/>
                  <a:pt x="1868523" y="1132444"/>
                </a:cubicBezTo>
                <a:lnTo>
                  <a:pt x="1098788" y="1874069"/>
                </a:lnTo>
                <a:cubicBezTo>
                  <a:pt x="1014925" y="1954869"/>
                  <a:pt x="881439" y="1952387"/>
                  <a:pt x="800639" y="1868523"/>
                </a:cubicBezTo>
                <a:lnTo>
                  <a:pt x="59014" y="1098788"/>
                </a:lnTo>
                <a:cubicBezTo>
                  <a:pt x="-21787" y="1014925"/>
                  <a:pt x="-19304" y="881439"/>
                  <a:pt x="64559" y="800638"/>
                </a:cubicBezTo>
                <a:lnTo>
                  <a:pt x="834294" y="59013"/>
                </a:lnTo>
                <a:cubicBezTo>
                  <a:pt x="876226" y="18613"/>
                  <a:pt x="930563" y="-966"/>
                  <a:pt x="984518" y="3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solidFill>
              <a:srgbClr val="C9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1</a:t>
            </a:r>
            <a:endParaRPr lang="zh-CN" altLang="en-US" sz="2800" b="1" dirty="0">
              <a:cs typeface="+mn-ea"/>
              <a:sym typeface="+mn-lt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DE74305-8817-439E-80FD-03EC00F1DB47}"/>
              </a:ext>
            </a:extLst>
          </p:cNvPr>
          <p:cNvCxnSpPr>
            <a:cxnSpLocks/>
          </p:cNvCxnSpPr>
          <p:nvPr/>
        </p:nvCxnSpPr>
        <p:spPr>
          <a:xfrm>
            <a:off x="6901573" y="2202255"/>
            <a:ext cx="4351867" cy="0"/>
          </a:xfrm>
          <a:prstGeom prst="line">
            <a:avLst/>
          </a:prstGeom>
          <a:ln>
            <a:solidFill>
              <a:srgbClr val="C9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20E5BBB9-39E1-4DBA-9FC9-CF454F15642A}"/>
              </a:ext>
            </a:extLst>
          </p:cNvPr>
          <p:cNvSpPr/>
          <p:nvPr/>
        </p:nvSpPr>
        <p:spPr>
          <a:xfrm>
            <a:off x="5878553" y="2813669"/>
            <a:ext cx="718218" cy="718218"/>
          </a:xfrm>
          <a:custGeom>
            <a:avLst/>
            <a:gdLst>
              <a:gd name="connsiteX0" fmla="*/ 984518 w 1933081"/>
              <a:gd name="connsiteY0" fmla="*/ 37 h 1933081"/>
              <a:gd name="connsiteX1" fmla="*/ 1132444 w 1933081"/>
              <a:gd name="connsiteY1" fmla="*/ 64559 h 1933081"/>
              <a:gd name="connsiteX2" fmla="*/ 1874069 w 1933081"/>
              <a:gd name="connsiteY2" fmla="*/ 834294 h 1933081"/>
              <a:gd name="connsiteX3" fmla="*/ 1868523 w 1933081"/>
              <a:gd name="connsiteY3" fmla="*/ 1132444 h 1933081"/>
              <a:gd name="connsiteX4" fmla="*/ 1098788 w 1933081"/>
              <a:gd name="connsiteY4" fmla="*/ 1874069 h 1933081"/>
              <a:gd name="connsiteX5" fmla="*/ 800639 w 1933081"/>
              <a:gd name="connsiteY5" fmla="*/ 1868523 h 1933081"/>
              <a:gd name="connsiteX6" fmla="*/ 59014 w 1933081"/>
              <a:gd name="connsiteY6" fmla="*/ 1098788 h 1933081"/>
              <a:gd name="connsiteX7" fmla="*/ 64559 w 1933081"/>
              <a:gd name="connsiteY7" fmla="*/ 800638 h 1933081"/>
              <a:gd name="connsiteX8" fmla="*/ 834294 w 1933081"/>
              <a:gd name="connsiteY8" fmla="*/ 59013 h 1933081"/>
              <a:gd name="connsiteX9" fmla="*/ 984518 w 1933081"/>
              <a:gd name="connsiteY9" fmla="*/ 37 h 193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33081" h="1933081">
                <a:moveTo>
                  <a:pt x="984518" y="37"/>
                </a:moveTo>
                <a:cubicBezTo>
                  <a:pt x="1038472" y="1041"/>
                  <a:pt x="1092044" y="22628"/>
                  <a:pt x="1132444" y="64559"/>
                </a:cubicBezTo>
                <a:lnTo>
                  <a:pt x="1874069" y="834294"/>
                </a:lnTo>
                <a:cubicBezTo>
                  <a:pt x="1954869" y="918158"/>
                  <a:pt x="1952387" y="1051643"/>
                  <a:pt x="1868523" y="1132444"/>
                </a:cubicBezTo>
                <a:lnTo>
                  <a:pt x="1098788" y="1874069"/>
                </a:lnTo>
                <a:cubicBezTo>
                  <a:pt x="1014925" y="1954869"/>
                  <a:pt x="881439" y="1952387"/>
                  <a:pt x="800639" y="1868523"/>
                </a:cubicBezTo>
                <a:lnTo>
                  <a:pt x="59014" y="1098788"/>
                </a:lnTo>
                <a:cubicBezTo>
                  <a:pt x="-21787" y="1014925"/>
                  <a:pt x="-19304" y="881439"/>
                  <a:pt x="64559" y="800638"/>
                </a:cubicBezTo>
                <a:lnTo>
                  <a:pt x="834294" y="59013"/>
                </a:lnTo>
                <a:cubicBezTo>
                  <a:pt x="876226" y="18613"/>
                  <a:pt x="930563" y="-966"/>
                  <a:pt x="984518" y="3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solidFill>
              <a:srgbClr val="C9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2</a:t>
            </a:r>
            <a:endParaRPr lang="zh-CN" altLang="en-US" sz="2800" b="1" dirty="0">
              <a:cs typeface="+mn-ea"/>
              <a:sym typeface="+mn-lt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79676B7-0FD5-47FA-A7C7-A6207CC865CD}"/>
              </a:ext>
            </a:extLst>
          </p:cNvPr>
          <p:cNvCxnSpPr>
            <a:cxnSpLocks/>
          </p:cNvCxnSpPr>
          <p:nvPr/>
        </p:nvCxnSpPr>
        <p:spPr>
          <a:xfrm>
            <a:off x="6901573" y="3531887"/>
            <a:ext cx="4351867" cy="0"/>
          </a:xfrm>
          <a:prstGeom prst="line">
            <a:avLst/>
          </a:prstGeom>
          <a:ln>
            <a:solidFill>
              <a:srgbClr val="C9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A896820B-CA57-4C90-8455-092CA2FC986C}"/>
              </a:ext>
            </a:extLst>
          </p:cNvPr>
          <p:cNvSpPr/>
          <p:nvPr/>
        </p:nvSpPr>
        <p:spPr>
          <a:xfrm>
            <a:off x="5878553" y="4143301"/>
            <a:ext cx="718218" cy="718218"/>
          </a:xfrm>
          <a:custGeom>
            <a:avLst/>
            <a:gdLst>
              <a:gd name="connsiteX0" fmla="*/ 984518 w 1933081"/>
              <a:gd name="connsiteY0" fmla="*/ 37 h 1933081"/>
              <a:gd name="connsiteX1" fmla="*/ 1132444 w 1933081"/>
              <a:gd name="connsiteY1" fmla="*/ 64559 h 1933081"/>
              <a:gd name="connsiteX2" fmla="*/ 1874069 w 1933081"/>
              <a:gd name="connsiteY2" fmla="*/ 834294 h 1933081"/>
              <a:gd name="connsiteX3" fmla="*/ 1868523 w 1933081"/>
              <a:gd name="connsiteY3" fmla="*/ 1132444 h 1933081"/>
              <a:gd name="connsiteX4" fmla="*/ 1098788 w 1933081"/>
              <a:gd name="connsiteY4" fmla="*/ 1874069 h 1933081"/>
              <a:gd name="connsiteX5" fmla="*/ 800639 w 1933081"/>
              <a:gd name="connsiteY5" fmla="*/ 1868523 h 1933081"/>
              <a:gd name="connsiteX6" fmla="*/ 59014 w 1933081"/>
              <a:gd name="connsiteY6" fmla="*/ 1098788 h 1933081"/>
              <a:gd name="connsiteX7" fmla="*/ 64559 w 1933081"/>
              <a:gd name="connsiteY7" fmla="*/ 800638 h 1933081"/>
              <a:gd name="connsiteX8" fmla="*/ 834294 w 1933081"/>
              <a:gd name="connsiteY8" fmla="*/ 59013 h 1933081"/>
              <a:gd name="connsiteX9" fmla="*/ 984518 w 1933081"/>
              <a:gd name="connsiteY9" fmla="*/ 37 h 193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33081" h="1933081">
                <a:moveTo>
                  <a:pt x="984518" y="37"/>
                </a:moveTo>
                <a:cubicBezTo>
                  <a:pt x="1038472" y="1041"/>
                  <a:pt x="1092044" y="22628"/>
                  <a:pt x="1132444" y="64559"/>
                </a:cubicBezTo>
                <a:lnTo>
                  <a:pt x="1874069" y="834294"/>
                </a:lnTo>
                <a:cubicBezTo>
                  <a:pt x="1954869" y="918158"/>
                  <a:pt x="1952387" y="1051643"/>
                  <a:pt x="1868523" y="1132444"/>
                </a:cubicBezTo>
                <a:lnTo>
                  <a:pt x="1098788" y="1874069"/>
                </a:lnTo>
                <a:cubicBezTo>
                  <a:pt x="1014925" y="1954869"/>
                  <a:pt x="881439" y="1952387"/>
                  <a:pt x="800639" y="1868523"/>
                </a:cubicBezTo>
                <a:lnTo>
                  <a:pt x="59014" y="1098788"/>
                </a:lnTo>
                <a:cubicBezTo>
                  <a:pt x="-21787" y="1014925"/>
                  <a:pt x="-19304" y="881439"/>
                  <a:pt x="64559" y="800638"/>
                </a:cubicBezTo>
                <a:lnTo>
                  <a:pt x="834294" y="59013"/>
                </a:lnTo>
                <a:cubicBezTo>
                  <a:pt x="876226" y="18613"/>
                  <a:pt x="930563" y="-966"/>
                  <a:pt x="984518" y="3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solidFill>
              <a:srgbClr val="C9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3</a:t>
            </a:r>
            <a:endParaRPr lang="zh-CN" altLang="en-US" sz="2800" b="1" dirty="0">
              <a:cs typeface="+mn-ea"/>
              <a:sym typeface="+mn-lt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E19528D-2BCE-4CB1-AE2E-4A9DB1570BF6}"/>
              </a:ext>
            </a:extLst>
          </p:cNvPr>
          <p:cNvCxnSpPr>
            <a:cxnSpLocks/>
          </p:cNvCxnSpPr>
          <p:nvPr/>
        </p:nvCxnSpPr>
        <p:spPr>
          <a:xfrm>
            <a:off x="6901573" y="4861519"/>
            <a:ext cx="4351867" cy="0"/>
          </a:xfrm>
          <a:prstGeom prst="line">
            <a:avLst/>
          </a:prstGeom>
          <a:ln>
            <a:solidFill>
              <a:srgbClr val="C9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C3371D42-C60E-47BA-B56F-E074C0FB66F0}"/>
              </a:ext>
            </a:extLst>
          </p:cNvPr>
          <p:cNvSpPr/>
          <p:nvPr/>
        </p:nvSpPr>
        <p:spPr>
          <a:xfrm>
            <a:off x="5878553" y="5472933"/>
            <a:ext cx="718218" cy="718218"/>
          </a:xfrm>
          <a:custGeom>
            <a:avLst/>
            <a:gdLst>
              <a:gd name="connsiteX0" fmla="*/ 984518 w 1933081"/>
              <a:gd name="connsiteY0" fmla="*/ 37 h 1933081"/>
              <a:gd name="connsiteX1" fmla="*/ 1132444 w 1933081"/>
              <a:gd name="connsiteY1" fmla="*/ 64559 h 1933081"/>
              <a:gd name="connsiteX2" fmla="*/ 1874069 w 1933081"/>
              <a:gd name="connsiteY2" fmla="*/ 834294 h 1933081"/>
              <a:gd name="connsiteX3" fmla="*/ 1868523 w 1933081"/>
              <a:gd name="connsiteY3" fmla="*/ 1132444 h 1933081"/>
              <a:gd name="connsiteX4" fmla="*/ 1098788 w 1933081"/>
              <a:gd name="connsiteY4" fmla="*/ 1874069 h 1933081"/>
              <a:gd name="connsiteX5" fmla="*/ 800639 w 1933081"/>
              <a:gd name="connsiteY5" fmla="*/ 1868523 h 1933081"/>
              <a:gd name="connsiteX6" fmla="*/ 59014 w 1933081"/>
              <a:gd name="connsiteY6" fmla="*/ 1098788 h 1933081"/>
              <a:gd name="connsiteX7" fmla="*/ 64559 w 1933081"/>
              <a:gd name="connsiteY7" fmla="*/ 800638 h 1933081"/>
              <a:gd name="connsiteX8" fmla="*/ 834294 w 1933081"/>
              <a:gd name="connsiteY8" fmla="*/ 59013 h 1933081"/>
              <a:gd name="connsiteX9" fmla="*/ 984518 w 1933081"/>
              <a:gd name="connsiteY9" fmla="*/ 37 h 193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33081" h="1933081">
                <a:moveTo>
                  <a:pt x="984518" y="37"/>
                </a:moveTo>
                <a:cubicBezTo>
                  <a:pt x="1038472" y="1041"/>
                  <a:pt x="1092044" y="22628"/>
                  <a:pt x="1132444" y="64559"/>
                </a:cubicBezTo>
                <a:lnTo>
                  <a:pt x="1874069" y="834294"/>
                </a:lnTo>
                <a:cubicBezTo>
                  <a:pt x="1954869" y="918158"/>
                  <a:pt x="1952387" y="1051643"/>
                  <a:pt x="1868523" y="1132444"/>
                </a:cubicBezTo>
                <a:lnTo>
                  <a:pt x="1098788" y="1874069"/>
                </a:lnTo>
                <a:cubicBezTo>
                  <a:pt x="1014925" y="1954869"/>
                  <a:pt x="881439" y="1952387"/>
                  <a:pt x="800639" y="1868523"/>
                </a:cubicBezTo>
                <a:lnTo>
                  <a:pt x="59014" y="1098788"/>
                </a:lnTo>
                <a:cubicBezTo>
                  <a:pt x="-21787" y="1014925"/>
                  <a:pt x="-19304" y="881439"/>
                  <a:pt x="64559" y="800638"/>
                </a:cubicBezTo>
                <a:lnTo>
                  <a:pt x="834294" y="59013"/>
                </a:lnTo>
                <a:cubicBezTo>
                  <a:pt x="876226" y="18613"/>
                  <a:pt x="930563" y="-966"/>
                  <a:pt x="984518" y="3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solidFill>
              <a:srgbClr val="C9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4</a:t>
            </a:r>
            <a:endParaRPr lang="zh-CN" altLang="en-US" sz="2800" b="1" dirty="0">
              <a:cs typeface="+mn-ea"/>
              <a:sym typeface="+mn-lt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8EC2BAA-8CCD-465B-87AE-28A158F92DCB}"/>
              </a:ext>
            </a:extLst>
          </p:cNvPr>
          <p:cNvCxnSpPr>
            <a:cxnSpLocks/>
          </p:cNvCxnSpPr>
          <p:nvPr/>
        </p:nvCxnSpPr>
        <p:spPr>
          <a:xfrm>
            <a:off x="6901573" y="6191151"/>
            <a:ext cx="4351867" cy="0"/>
          </a:xfrm>
          <a:prstGeom prst="line">
            <a:avLst/>
          </a:prstGeom>
          <a:ln>
            <a:solidFill>
              <a:srgbClr val="C9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D574C24-AA47-4739-BFDC-674386E1F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1573" y="1101761"/>
            <a:ext cx="4351866" cy="1025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1D34F80-8FB5-4591-85B5-AB06D2632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1573" y="2396235"/>
            <a:ext cx="4351866" cy="1025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7CD051B-0901-4FF1-893A-F787834F3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1573" y="3724575"/>
            <a:ext cx="4351866" cy="1025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0602A93-39F3-4593-89D4-B7B242FE9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1573" y="5019050"/>
            <a:ext cx="4351866" cy="1025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6CEE883-3FE3-47DD-86EF-1D09DD70B79B}"/>
              </a:ext>
            </a:extLst>
          </p:cNvPr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CA3BC4F-47A9-4FEA-9CB7-05FD45C9EFB8}"/>
              </a:ext>
            </a:extLst>
          </p:cNvPr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A2D4B58-B62B-409B-AD03-A626360B8123}"/>
              </a:ext>
            </a:extLst>
          </p:cNvPr>
          <p:cNvCxnSpPr>
            <a:cxnSpLocks/>
          </p:cNvCxnSpPr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2AD7A48C-8D9A-40B7-9DF9-E82857653E48}"/>
              </a:ext>
            </a:extLst>
          </p:cNvPr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8C12F36-58F3-4683-A19D-DF7297870846}"/>
              </a:ext>
            </a:extLst>
          </p:cNvPr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C78169CF-32C2-47F9-9325-EB0C95D6E7E9}"/>
              </a:ext>
            </a:extLst>
          </p:cNvPr>
          <p:cNvCxnSpPr>
            <a:cxnSpLocks/>
          </p:cNvCxnSpPr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366903EB-EB45-4F39-BFF1-10D41ADFF320}"/>
              </a:ext>
            </a:extLst>
          </p:cNvPr>
          <p:cNvSpPr/>
          <p:nvPr/>
        </p:nvSpPr>
        <p:spPr>
          <a:xfrm>
            <a:off x="376622" y="381853"/>
            <a:ext cx="523221" cy="5232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 b="1" dirty="0">
              <a:cs typeface="+mn-ea"/>
              <a:sym typeface="+mn-lt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CCA70A4-C9C0-476D-B2DB-9B2275A7E583}"/>
              </a:ext>
            </a:extLst>
          </p:cNvPr>
          <p:cNvCxnSpPr>
            <a:cxnSpLocks/>
          </p:cNvCxnSpPr>
          <p:nvPr/>
        </p:nvCxnSpPr>
        <p:spPr>
          <a:xfrm>
            <a:off x="997817" y="930345"/>
            <a:ext cx="2909438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FDA3EED-0D08-4881-B14A-38C86592E9CC}"/>
              </a:ext>
            </a:extLst>
          </p:cNvPr>
          <p:cNvSpPr txBox="1"/>
          <p:nvPr/>
        </p:nvSpPr>
        <p:spPr>
          <a:xfrm>
            <a:off x="997817" y="356581"/>
            <a:ext cx="2909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未来目标规划</a:t>
            </a:r>
          </a:p>
        </p:txBody>
      </p:sp>
    </p:spTree>
    <p:extLst>
      <p:ext uri="{BB962C8B-B14F-4D97-AF65-F5344CB8AC3E}">
        <p14:creationId xmlns:p14="http://schemas.microsoft.com/office/powerpoint/2010/main" val="2410201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6691289" y="4974038"/>
            <a:ext cx="621692" cy="62169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218372" y="4974038"/>
            <a:ext cx="621692" cy="62169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97534359"/>
              </p:ext>
            </p:extLst>
          </p:nvPr>
        </p:nvGraphicFramePr>
        <p:xfrm>
          <a:off x="1072080" y="1398698"/>
          <a:ext cx="10434120" cy="3379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5" name="图形 14" descr="下降趋势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59" y="5123125"/>
            <a:ext cx="323518" cy="323518"/>
          </a:xfrm>
          <a:prstGeom prst="rect">
            <a:avLst/>
          </a:prstGeom>
        </p:spPr>
      </p:pic>
      <p:pic>
        <p:nvPicPr>
          <p:cNvPr id="17" name="图形 16" descr="上升趋势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376" y="5123125"/>
            <a:ext cx="323518" cy="323518"/>
          </a:xfrm>
          <a:prstGeom prst="rect">
            <a:avLst/>
          </a:prstGeom>
        </p:spPr>
      </p:pic>
      <p:sp>
        <p:nvSpPr>
          <p:cNvPr id="4" name="文本框 36"/>
          <p:cNvSpPr txBox="1">
            <a:spLocks noChangeArrowheads="1"/>
          </p:cNvSpPr>
          <p:nvPr/>
        </p:nvSpPr>
        <p:spPr bwMode="auto">
          <a:xfrm>
            <a:off x="1914525" y="4973955"/>
            <a:ext cx="179514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未来目标规划</a:t>
            </a:r>
          </a:p>
        </p:txBody>
      </p:sp>
      <p:sp>
        <p:nvSpPr>
          <p:cNvPr id="3" name="文本框 37"/>
          <p:cNvSpPr txBox="1">
            <a:spLocks noChangeArrowheads="1"/>
          </p:cNvSpPr>
          <p:nvPr/>
        </p:nvSpPr>
        <p:spPr bwMode="auto">
          <a:xfrm>
            <a:off x="1914525" y="5311140"/>
            <a:ext cx="3286125" cy="70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</a:t>
            </a:r>
          </a:p>
        </p:txBody>
      </p:sp>
      <p:sp>
        <p:nvSpPr>
          <p:cNvPr id="8" name="文本框 36"/>
          <p:cNvSpPr txBox="1">
            <a:spLocks noChangeArrowheads="1"/>
          </p:cNvSpPr>
          <p:nvPr/>
        </p:nvSpPr>
        <p:spPr bwMode="auto">
          <a:xfrm>
            <a:off x="7602220" y="4973955"/>
            <a:ext cx="179514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未来目标规划</a:t>
            </a:r>
          </a:p>
        </p:txBody>
      </p:sp>
      <p:sp>
        <p:nvSpPr>
          <p:cNvPr id="9" name="文本框 37"/>
          <p:cNvSpPr txBox="1">
            <a:spLocks noChangeArrowheads="1"/>
          </p:cNvSpPr>
          <p:nvPr/>
        </p:nvSpPr>
        <p:spPr bwMode="auto">
          <a:xfrm>
            <a:off x="7602220" y="5311140"/>
            <a:ext cx="3286125" cy="70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809F052-83B0-4A73-B046-B515ADED770D}"/>
              </a:ext>
            </a:extLst>
          </p:cNvPr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D0180C6-F547-4332-8580-12E9C8B0729C}"/>
              </a:ext>
            </a:extLst>
          </p:cNvPr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F7AFF33-2D67-42C6-908C-4B088ABFCC7F}"/>
              </a:ext>
            </a:extLst>
          </p:cNvPr>
          <p:cNvCxnSpPr>
            <a:cxnSpLocks/>
          </p:cNvCxnSpPr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C80B4131-B5C7-4541-8E0D-24552B7DB142}"/>
              </a:ext>
            </a:extLst>
          </p:cNvPr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1DAAC92-1F18-436F-9BCD-8DA92AE46F32}"/>
              </a:ext>
            </a:extLst>
          </p:cNvPr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54F8E8C-66F6-4E13-8A0F-225B611D2596}"/>
              </a:ext>
            </a:extLst>
          </p:cNvPr>
          <p:cNvCxnSpPr>
            <a:cxnSpLocks/>
          </p:cNvCxnSpPr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B650DCBE-7F46-4B2D-94A6-EC954FD4E3A7}"/>
              </a:ext>
            </a:extLst>
          </p:cNvPr>
          <p:cNvSpPr/>
          <p:nvPr/>
        </p:nvSpPr>
        <p:spPr>
          <a:xfrm>
            <a:off x="376622" y="381853"/>
            <a:ext cx="523221" cy="5232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 b="1" dirty="0">
              <a:cs typeface="+mn-ea"/>
              <a:sym typeface="+mn-lt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C8DAF21-8D99-42DC-AAA4-9E35BE4225E7}"/>
              </a:ext>
            </a:extLst>
          </p:cNvPr>
          <p:cNvCxnSpPr>
            <a:cxnSpLocks/>
          </p:cNvCxnSpPr>
          <p:nvPr/>
        </p:nvCxnSpPr>
        <p:spPr>
          <a:xfrm>
            <a:off x="997817" y="930345"/>
            <a:ext cx="2909438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0C8BC8A-72B1-4ED2-B9C1-B3576C1578E7}"/>
              </a:ext>
            </a:extLst>
          </p:cNvPr>
          <p:cNvSpPr txBox="1"/>
          <p:nvPr/>
        </p:nvSpPr>
        <p:spPr>
          <a:xfrm>
            <a:off x="997817" y="356581"/>
            <a:ext cx="2909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未来目标规划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3938592" y="1384448"/>
            <a:ext cx="4089104" cy="4089104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圆角矩形 43"/>
          <p:cNvSpPr/>
          <p:nvPr/>
        </p:nvSpPr>
        <p:spPr>
          <a:xfrm>
            <a:off x="6082352" y="1976134"/>
            <a:ext cx="1465906" cy="146590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圆角矩形 44"/>
          <p:cNvSpPr/>
          <p:nvPr/>
        </p:nvSpPr>
        <p:spPr>
          <a:xfrm>
            <a:off x="4458286" y="3487952"/>
            <a:ext cx="1465906" cy="146590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5" name="圆角矩形 45"/>
          <p:cNvSpPr/>
          <p:nvPr/>
        </p:nvSpPr>
        <p:spPr>
          <a:xfrm>
            <a:off x="4448043" y="1976134"/>
            <a:ext cx="1465906" cy="146590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圆角矩形 46"/>
          <p:cNvSpPr/>
          <p:nvPr/>
        </p:nvSpPr>
        <p:spPr>
          <a:xfrm>
            <a:off x="6082352" y="3487952"/>
            <a:ext cx="1465906" cy="146590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7" name="TextBox 47"/>
          <p:cNvSpPr txBox="1"/>
          <p:nvPr/>
        </p:nvSpPr>
        <p:spPr>
          <a:xfrm>
            <a:off x="4753681" y="2464249"/>
            <a:ext cx="857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目标</a:t>
            </a:r>
          </a:p>
        </p:txBody>
      </p:sp>
      <p:sp>
        <p:nvSpPr>
          <p:cNvPr id="8" name="TextBox 48"/>
          <p:cNvSpPr txBox="1"/>
          <p:nvPr/>
        </p:nvSpPr>
        <p:spPr>
          <a:xfrm>
            <a:off x="6400082" y="2464249"/>
            <a:ext cx="857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目标</a:t>
            </a:r>
          </a:p>
        </p:txBody>
      </p:sp>
      <p:sp>
        <p:nvSpPr>
          <p:cNvPr id="9" name="TextBox 49"/>
          <p:cNvSpPr txBox="1"/>
          <p:nvPr/>
        </p:nvSpPr>
        <p:spPr>
          <a:xfrm>
            <a:off x="4744885" y="3976067"/>
            <a:ext cx="857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目标</a:t>
            </a:r>
          </a:p>
        </p:txBody>
      </p:sp>
      <p:sp>
        <p:nvSpPr>
          <p:cNvPr id="10" name="TextBox 50"/>
          <p:cNvSpPr txBox="1"/>
          <p:nvPr/>
        </p:nvSpPr>
        <p:spPr>
          <a:xfrm>
            <a:off x="6417674" y="3976067"/>
            <a:ext cx="857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目标</a:t>
            </a: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1074455" y="1769002"/>
            <a:ext cx="20053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未来目标规划</a:t>
            </a: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1074456" y="2233735"/>
            <a:ext cx="2991649" cy="13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1074455" y="3976066"/>
            <a:ext cx="20053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未来目标规划</a:t>
            </a: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1074456" y="4440799"/>
            <a:ext cx="2991649" cy="13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8027695" y="1769002"/>
            <a:ext cx="20053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未来目标规划</a:t>
            </a: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8027696" y="2233735"/>
            <a:ext cx="2991649" cy="13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8027695" y="3976066"/>
            <a:ext cx="20053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未来目标规划</a:t>
            </a: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8027696" y="4440799"/>
            <a:ext cx="2991649" cy="13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E3A7C01-5FF8-44EB-8555-AD033B567BA3}"/>
              </a:ext>
            </a:extLst>
          </p:cNvPr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026E4E1-E0CD-4765-9E16-3441DC3FCFD5}"/>
              </a:ext>
            </a:extLst>
          </p:cNvPr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97FB27D-34A7-4FDF-A4E6-37A9B3BDFC98}"/>
              </a:ext>
            </a:extLst>
          </p:cNvPr>
          <p:cNvCxnSpPr>
            <a:cxnSpLocks/>
          </p:cNvCxnSpPr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E688B676-2685-40D3-9858-E070C9629F58}"/>
              </a:ext>
            </a:extLst>
          </p:cNvPr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2EFEEE9-F593-4179-9A90-D9F167623362}"/>
              </a:ext>
            </a:extLst>
          </p:cNvPr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9147464-4F54-4E2B-9217-2652259F9805}"/>
              </a:ext>
            </a:extLst>
          </p:cNvPr>
          <p:cNvCxnSpPr>
            <a:cxnSpLocks/>
          </p:cNvCxnSpPr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31750ECF-F48D-4F62-B078-E53ED99D2B75}"/>
              </a:ext>
            </a:extLst>
          </p:cNvPr>
          <p:cNvSpPr/>
          <p:nvPr/>
        </p:nvSpPr>
        <p:spPr>
          <a:xfrm>
            <a:off x="376622" y="381853"/>
            <a:ext cx="523221" cy="5232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 b="1" dirty="0">
              <a:cs typeface="+mn-ea"/>
              <a:sym typeface="+mn-lt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AD67809-1553-4498-B2DC-9E6251B3AA04}"/>
              </a:ext>
            </a:extLst>
          </p:cNvPr>
          <p:cNvCxnSpPr>
            <a:cxnSpLocks/>
          </p:cNvCxnSpPr>
          <p:nvPr/>
        </p:nvCxnSpPr>
        <p:spPr>
          <a:xfrm>
            <a:off x="997817" y="930345"/>
            <a:ext cx="2909438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08D1B63-6808-4870-B565-A240A8C2F9BA}"/>
              </a:ext>
            </a:extLst>
          </p:cNvPr>
          <p:cNvSpPr txBox="1"/>
          <p:nvPr/>
        </p:nvSpPr>
        <p:spPr>
          <a:xfrm>
            <a:off x="997817" y="356581"/>
            <a:ext cx="2909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未来目标规划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9E264CA5-368D-4D18-9E62-6753BD3A051E}"/>
              </a:ext>
            </a:extLst>
          </p:cNvPr>
          <p:cNvSpPr/>
          <p:nvPr/>
        </p:nvSpPr>
        <p:spPr>
          <a:xfrm>
            <a:off x="-1185335" y="-1219198"/>
            <a:ext cx="3962395" cy="3962395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349367C-3E0F-4D8B-804C-B2A380D11852}"/>
              </a:ext>
            </a:extLst>
          </p:cNvPr>
          <p:cNvCxnSpPr/>
          <p:nvPr/>
        </p:nvCxnSpPr>
        <p:spPr>
          <a:xfrm>
            <a:off x="338668" y="812799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F47B6C8-1036-4C87-BF88-5E4F8B628FA5}"/>
              </a:ext>
            </a:extLst>
          </p:cNvPr>
          <p:cNvCxnSpPr>
            <a:cxnSpLocks/>
          </p:cNvCxnSpPr>
          <p:nvPr/>
        </p:nvCxnSpPr>
        <p:spPr>
          <a:xfrm>
            <a:off x="778934" y="338666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5DB13CEE-75E0-42B0-90DA-616E86F1E8C4}"/>
              </a:ext>
            </a:extLst>
          </p:cNvPr>
          <p:cNvSpPr/>
          <p:nvPr/>
        </p:nvSpPr>
        <p:spPr>
          <a:xfrm flipH="1">
            <a:off x="10594927" y="5324198"/>
            <a:ext cx="2472266" cy="2472266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55B42E9-CEB4-4D3F-9126-D130026826C9}"/>
              </a:ext>
            </a:extLst>
          </p:cNvPr>
          <p:cNvCxnSpPr/>
          <p:nvPr/>
        </p:nvCxnSpPr>
        <p:spPr>
          <a:xfrm flipH="1" flipV="1">
            <a:off x="8853074" y="6124518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FE63824-9A11-4593-886B-F19ABC279BB5}"/>
              </a:ext>
            </a:extLst>
          </p:cNvPr>
          <p:cNvCxnSpPr>
            <a:cxnSpLocks/>
          </p:cNvCxnSpPr>
          <p:nvPr/>
        </p:nvCxnSpPr>
        <p:spPr>
          <a:xfrm flipV="1">
            <a:off x="11509320" y="1756611"/>
            <a:ext cx="0" cy="4842041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AF92A71-CB36-464E-9128-4B6F01189697}"/>
              </a:ext>
            </a:extLst>
          </p:cNvPr>
          <p:cNvSpPr txBox="1"/>
          <p:nvPr/>
        </p:nvSpPr>
        <p:spPr>
          <a:xfrm>
            <a:off x="2868416" y="2239152"/>
            <a:ext cx="6455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汇报完毕，谢谢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CF1D9E-E4FA-494B-8E06-4E3B5FA7E92E}"/>
              </a:ext>
            </a:extLst>
          </p:cNvPr>
          <p:cNvSpPr txBox="1"/>
          <p:nvPr/>
        </p:nvSpPr>
        <p:spPr>
          <a:xfrm>
            <a:off x="3003442" y="1890678"/>
            <a:ext cx="61851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WORK ITEM ANALYSIS REPORT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B0600C5-C237-4984-A84F-25DB7FD40D9E}"/>
              </a:ext>
            </a:extLst>
          </p:cNvPr>
          <p:cNvSpPr/>
          <p:nvPr/>
        </p:nvSpPr>
        <p:spPr>
          <a:xfrm>
            <a:off x="2797707" y="3296155"/>
            <a:ext cx="6596586" cy="8801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The user can demonstrate on a projector or computer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or print the presentation and make it into a in a wider field.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2DD585B-C90D-4FB5-A199-4BF9C18164F0}"/>
              </a:ext>
            </a:extLst>
          </p:cNvPr>
          <p:cNvGrpSpPr/>
          <p:nvPr/>
        </p:nvGrpSpPr>
        <p:grpSpPr>
          <a:xfrm>
            <a:off x="3642848" y="4575084"/>
            <a:ext cx="4906305" cy="392239"/>
            <a:chOff x="3633538" y="4441018"/>
            <a:chExt cx="4906305" cy="392239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B3D757D5-0E1F-4B4F-8778-06C2DC0F7DE1}"/>
                </a:ext>
              </a:extLst>
            </p:cNvPr>
            <p:cNvSpPr/>
            <p:nvPr/>
          </p:nvSpPr>
          <p:spPr>
            <a:xfrm>
              <a:off x="3633538" y="4441018"/>
              <a:ext cx="2326941" cy="39223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cs typeface="+mn-ea"/>
                  <a:sym typeface="+mn-lt"/>
                </a:rPr>
                <a:t>项目名称：</a:t>
              </a:r>
              <a:r>
                <a:rPr lang="en-US" altLang="zh-CN" sz="2000" b="1" dirty="0">
                  <a:cs typeface="+mn-ea"/>
                  <a:sym typeface="+mn-lt"/>
                </a:rPr>
                <a:t>XXXX</a:t>
              </a:r>
              <a:endParaRPr lang="zh-CN" altLang="en-US" sz="2000" b="1" dirty="0">
                <a:cs typeface="+mn-ea"/>
                <a:sym typeface="+mn-lt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F276E4C9-329B-4ADC-BBC9-308FCBAFF9DE}"/>
                </a:ext>
              </a:extLst>
            </p:cNvPr>
            <p:cNvSpPr/>
            <p:nvPr/>
          </p:nvSpPr>
          <p:spPr>
            <a:xfrm>
              <a:off x="6212902" y="4441018"/>
              <a:ext cx="2326941" cy="39223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cs typeface="+mn-ea"/>
                  <a:sym typeface="+mn-lt"/>
                </a:rPr>
                <a:t>汇报人：稻壳儿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796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D89E7B2-7D5B-4300-A11C-11A1416C1569}"/>
              </a:ext>
            </a:extLst>
          </p:cNvPr>
          <p:cNvCxnSpPr>
            <a:cxnSpLocks/>
          </p:cNvCxnSpPr>
          <p:nvPr/>
        </p:nvCxnSpPr>
        <p:spPr>
          <a:xfrm>
            <a:off x="6016858" y="1700311"/>
            <a:ext cx="4351867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7BF1771-7DAD-4600-BBB4-2D37CF55C8C3}"/>
              </a:ext>
            </a:extLst>
          </p:cNvPr>
          <p:cNvCxnSpPr>
            <a:cxnSpLocks/>
          </p:cNvCxnSpPr>
          <p:nvPr/>
        </p:nvCxnSpPr>
        <p:spPr>
          <a:xfrm>
            <a:off x="6016858" y="3106143"/>
            <a:ext cx="4351867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2A564EE-8607-4A7F-B4FA-AE35229EE905}"/>
              </a:ext>
            </a:extLst>
          </p:cNvPr>
          <p:cNvCxnSpPr>
            <a:cxnSpLocks/>
          </p:cNvCxnSpPr>
          <p:nvPr/>
        </p:nvCxnSpPr>
        <p:spPr>
          <a:xfrm>
            <a:off x="6016858" y="4511975"/>
            <a:ext cx="4351867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C94F961-4DCB-4163-B4DE-3250F2EAF7B4}"/>
              </a:ext>
            </a:extLst>
          </p:cNvPr>
          <p:cNvCxnSpPr>
            <a:cxnSpLocks/>
          </p:cNvCxnSpPr>
          <p:nvPr/>
        </p:nvCxnSpPr>
        <p:spPr>
          <a:xfrm>
            <a:off x="6016858" y="5917807"/>
            <a:ext cx="4351867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3">
            <a:extLst>
              <a:ext uri="{FF2B5EF4-FFF2-40B4-BE49-F238E27FC236}">
                <a16:creationId xmlns:a16="http://schemas.microsoft.com/office/drawing/2014/main" id="{3D8C3F28-AAFA-4792-ACBA-2DC4168C8980}"/>
              </a:ext>
            </a:extLst>
          </p:cNvPr>
          <p:cNvSpPr txBox="1"/>
          <p:nvPr/>
        </p:nvSpPr>
        <p:spPr>
          <a:xfrm>
            <a:off x="2862021" y="2056485"/>
            <a:ext cx="718218" cy="2801245"/>
          </a:xfrm>
          <a:prstGeom prst="rect">
            <a:avLst/>
          </a:prstGeom>
          <a:noFill/>
        </p:spPr>
        <p:txBody>
          <a:bodyPr vert="eaVert" wrap="none" lIns="91450" tIns="45725" rIns="91450" bIns="45725" rtlCol="0" anchor="ctr" anchorCtr="1">
            <a:noAutofit/>
          </a:bodyPr>
          <a:lstStyle>
            <a:defPPr>
              <a:defRPr lang="zh-CN"/>
            </a:defPPr>
            <a:lvl1pPr marL="0" algn="l" defTabSz="108902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902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025" algn="l" defTabSz="108902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220" algn="l" defTabSz="108902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415" algn="l" defTabSz="108902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610" algn="l" defTabSz="108902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440" algn="l" defTabSz="108902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635" algn="l" defTabSz="108902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830" algn="l" defTabSz="1089025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spc="300" dirty="0">
                <a:solidFill>
                  <a:schemeClr val="tx2"/>
                </a:solidFill>
                <a:cs typeface="+mn-ea"/>
                <a:sym typeface="+mn-lt"/>
              </a:rPr>
              <a:t>CONTENTS</a:t>
            </a:r>
            <a:endParaRPr lang="zh-CN" altLang="en-US" sz="3200" b="1" spc="3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2" name="文本框">
            <a:extLst>
              <a:ext uri="{FF2B5EF4-FFF2-40B4-BE49-F238E27FC236}">
                <a16:creationId xmlns:a16="http://schemas.microsoft.com/office/drawing/2014/main" id="{34DBF0C0-A3CE-4436-A672-2B8F9A4AE22D}"/>
              </a:ext>
            </a:extLst>
          </p:cNvPr>
          <p:cNvSpPr txBox="1"/>
          <p:nvPr/>
        </p:nvSpPr>
        <p:spPr>
          <a:xfrm>
            <a:off x="1823275" y="1333387"/>
            <a:ext cx="1038746" cy="2123720"/>
          </a:xfrm>
          <a:prstGeom prst="rect">
            <a:avLst/>
          </a:prstGeom>
        </p:spPr>
        <p:txBody>
          <a:bodyPr vert="eaVert"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目录</a:t>
            </a:r>
            <a:endParaRPr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6B4DADF-8D8C-4628-A7A3-FC4D34080550}"/>
              </a:ext>
            </a:extLst>
          </p:cNvPr>
          <p:cNvSpPr/>
          <p:nvPr/>
        </p:nvSpPr>
        <p:spPr>
          <a:xfrm>
            <a:off x="4852326" y="982093"/>
            <a:ext cx="718218" cy="71821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1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7EACB18-C3B2-4DA6-BEAE-3C034DD25E5E}"/>
              </a:ext>
            </a:extLst>
          </p:cNvPr>
          <p:cNvSpPr/>
          <p:nvPr/>
        </p:nvSpPr>
        <p:spPr>
          <a:xfrm>
            <a:off x="4852326" y="2373209"/>
            <a:ext cx="718218" cy="71821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2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B05CB81-07A2-4BB8-AB98-60F84EBFEAE8}"/>
              </a:ext>
            </a:extLst>
          </p:cNvPr>
          <p:cNvSpPr/>
          <p:nvPr/>
        </p:nvSpPr>
        <p:spPr>
          <a:xfrm>
            <a:off x="4852326" y="3764325"/>
            <a:ext cx="718218" cy="71821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3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E437BAC-2931-4FF7-95E3-4F74E5C90811}"/>
              </a:ext>
            </a:extLst>
          </p:cNvPr>
          <p:cNvSpPr/>
          <p:nvPr/>
        </p:nvSpPr>
        <p:spPr>
          <a:xfrm>
            <a:off x="4852326" y="5155440"/>
            <a:ext cx="718218" cy="71821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4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2593EBD-32A5-4441-B36B-63C9DD620EAB}"/>
              </a:ext>
            </a:extLst>
          </p:cNvPr>
          <p:cNvSpPr txBox="1"/>
          <p:nvPr/>
        </p:nvSpPr>
        <p:spPr>
          <a:xfrm>
            <a:off x="6374877" y="940192"/>
            <a:ext cx="3635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项目内容概述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4AF2048-C23D-41AB-87DA-707E3E439872}"/>
              </a:ext>
            </a:extLst>
          </p:cNvPr>
          <p:cNvSpPr txBox="1"/>
          <p:nvPr/>
        </p:nvSpPr>
        <p:spPr>
          <a:xfrm>
            <a:off x="6374877" y="2373209"/>
            <a:ext cx="3635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重点内容介绍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1C4DBD0-5275-4191-9393-2061B8406DE5}"/>
              </a:ext>
            </a:extLst>
          </p:cNvPr>
          <p:cNvSpPr txBox="1"/>
          <p:nvPr/>
        </p:nvSpPr>
        <p:spPr>
          <a:xfrm>
            <a:off x="6374877" y="3731159"/>
            <a:ext cx="3635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重点内容分析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48220A6-9C34-41A6-B654-A95B30AA479D}"/>
              </a:ext>
            </a:extLst>
          </p:cNvPr>
          <p:cNvSpPr txBox="1"/>
          <p:nvPr/>
        </p:nvSpPr>
        <p:spPr>
          <a:xfrm>
            <a:off x="6374877" y="5126954"/>
            <a:ext cx="3635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未来目标规划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41F9135-0DDF-43ED-861E-3C9299818268}"/>
              </a:ext>
            </a:extLst>
          </p:cNvPr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1212DE9-BF31-4F2C-B5A0-615696A72DC8}"/>
              </a:ext>
            </a:extLst>
          </p:cNvPr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DC39F65-D9F3-4F5E-8360-8B7F3CEEA5CA}"/>
              </a:ext>
            </a:extLst>
          </p:cNvPr>
          <p:cNvCxnSpPr>
            <a:cxnSpLocks/>
          </p:cNvCxnSpPr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5AA5686A-9DC8-4D03-BBA0-FFD95074205A}"/>
              </a:ext>
            </a:extLst>
          </p:cNvPr>
          <p:cNvSpPr/>
          <p:nvPr/>
        </p:nvSpPr>
        <p:spPr>
          <a:xfrm flipV="1">
            <a:off x="-788009" y="4294069"/>
            <a:ext cx="3209766" cy="3209766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98642AA-1525-44B4-81EE-CF175EA05BBC}"/>
              </a:ext>
            </a:extLst>
          </p:cNvPr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765F5F1-B1E5-4D60-A3E3-5029518A5A7F}"/>
              </a:ext>
            </a:extLst>
          </p:cNvPr>
          <p:cNvCxnSpPr>
            <a:cxnSpLocks/>
          </p:cNvCxnSpPr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02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C335A0D1-EC05-45C2-9976-1C484B6EF4FE}"/>
              </a:ext>
            </a:extLst>
          </p:cNvPr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3DA3246-2755-4A42-B961-401A4248D5C3}"/>
              </a:ext>
            </a:extLst>
          </p:cNvPr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E7A7034-3E27-4DF3-90E6-61C015097663}"/>
              </a:ext>
            </a:extLst>
          </p:cNvPr>
          <p:cNvCxnSpPr>
            <a:cxnSpLocks/>
          </p:cNvCxnSpPr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0523B084-E4E9-4697-812C-774B51BB022E}"/>
              </a:ext>
            </a:extLst>
          </p:cNvPr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6231A50-BA62-44BB-A3DE-62B55F2331DF}"/>
              </a:ext>
            </a:extLst>
          </p:cNvPr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797DF56-9F33-4148-AA44-36D40067BE61}"/>
              </a:ext>
            </a:extLst>
          </p:cNvPr>
          <p:cNvCxnSpPr>
            <a:cxnSpLocks/>
          </p:cNvCxnSpPr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8D08555-2460-4238-B6A5-026DA50F3951}"/>
              </a:ext>
            </a:extLst>
          </p:cNvPr>
          <p:cNvCxnSpPr>
            <a:cxnSpLocks/>
          </p:cNvCxnSpPr>
          <p:nvPr/>
        </p:nvCxnSpPr>
        <p:spPr>
          <a:xfrm>
            <a:off x="4546639" y="3199469"/>
            <a:ext cx="4906956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A3B2BE6A-2E72-48D7-BB7B-F0A180BC50CC}"/>
              </a:ext>
            </a:extLst>
          </p:cNvPr>
          <p:cNvSpPr/>
          <p:nvPr/>
        </p:nvSpPr>
        <p:spPr>
          <a:xfrm>
            <a:off x="2738405" y="2555866"/>
            <a:ext cx="1287207" cy="12872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cs typeface="+mn-ea"/>
                <a:sym typeface="+mn-lt"/>
              </a:rPr>
              <a:t>1</a:t>
            </a:r>
            <a:endParaRPr lang="zh-CN" altLang="en-US" sz="7200" b="1" dirty="0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D07DCA-3630-45B0-9B75-0BCF8D0805DF}"/>
              </a:ext>
            </a:extLst>
          </p:cNvPr>
          <p:cNvSpPr txBox="1"/>
          <p:nvPr/>
        </p:nvSpPr>
        <p:spPr>
          <a:xfrm>
            <a:off x="4844789" y="2173025"/>
            <a:ext cx="4245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项目内容概述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0910D3D-1489-4DF4-93C3-FB5613D15E04}"/>
              </a:ext>
            </a:extLst>
          </p:cNvPr>
          <p:cNvSpPr/>
          <p:nvPr/>
        </p:nvSpPr>
        <p:spPr>
          <a:xfrm>
            <a:off x="4638581" y="3393274"/>
            <a:ext cx="4657754" cy="12917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The user can demonstrate on a projector or computer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or print the presentation and make it into a in a wider field.</a:t>
            </a:r>
          </a:p>
        </p:txBody>
      </p:sp>
    </p:spTree>
    <p:extLst>
      <p:ext uri="{BB962C8B-B14F-4D97-AF65-F5344CB8AC3E}">
        <p14:creationId xmlns:p14="http://schemas.microsoft.com/office/powerpoint/2010/main" val="331041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660406" y="1290434"/>
            <a:ext cx="10858494" cy="4830960"/>
          </a:xfrm>
          <a:prstGeom prst="roundRect">
            <a:avLst>
              <a:gd name="adj" fmla="val 878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914400" y="2611460"/>
            <a:ext cx="10363200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914400" y="4257152"/>
            <a:ext cx="10363200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914400" y="5902845"/>
            <a:ext cx="10363200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>
            <a:off x="1009935" y="1660743"/>
            <a:ext cx="709685" cy="61179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等腰三角形 10"/>
          <p:cNvSpPr/>
          <p:nvPr/>
        </p:nvSpPr>
        <p:spPr>
          <a:xfrm>
            <a:off x="1009935" y="3289753"/>
            <a:ext cx="709685" cy="61179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等腰三角形 12"/>
          <p:cNvSpPr/>
          <p:nvPr/>
        </p:nvSpPr>
        <p:spPr>
          <a:xfrm>
            <a:off x="1009935" y="4918764"/>
            <a:ext cx="709685" cy="61179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2011854" y="1370409"/>
            <a:ext cx="21171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项目内容概述</a:t>
            </a: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2011854" y="1835141"/>
            <a:ext cx="9238451" cy="705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2011854" y="3021655"/>
            <a:ext cx="21171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项目内容概述</a:t>
            </a: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2011854" y="3486387"/>
            <a:ext cx="9238451" cy="705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2011854" y="4640441"/>
            <a:ext cx="21171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项目内容概述</a:t>
            </a: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2011854" y="5105173"/>
            <a:ext cx="9238451" cy="705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4F02C54-9170-4019-A448-E72B9D535D5A}"/>
              </a:ext>
            </a:extLst>
          </p:cNvPr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955391C-E961-40A1-94E7-DB512B81CEDC}"/>
              </a:ext>
            </a:extLst>
          </p:cNvPr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066A050-0B81-484F-B6DA-CD0D1FCCBC91}"/>
              </a:ext>
            </a:extLst>
          </p:cNvPr>
          <p:cNvCxnSpPr>
            <a:cxnSpLocks/>
          </p:cNvCxnSpPr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62EA288B-17A8-4B67-B6F4-E596C68A5895}"/>
              </a:ext>
            </a:extLst>
          </p:cNvPr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05640E4-176B-4BDE-B072-64663EA6FFEC}"/>
              </a:ext>
            </a:extLst>
          </p:cNvPr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FDEE23B-1970-420D-BC24-A7A2428BBE1F}"/>
              </a:ext>
            </a:extLst>
          </p:cNvPr>
          <p:cNvCxnSpPr>
            <a:cxnSpLocks/>
          </p:cNvCxnSpPr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19470AED-4ACB-4FD5-BCE2-328F39E78786}"/>
              </a:ext>
            </a:extLst>
          </p:cNvPr>
          <p:cNvSpPr/>
          <p:nvPr/>
        </p:nvSpPr>
        <p:spPr>
          <a:xfrm>
            <a:off x="376622" y="381853"/>
            <a:ext cx="523221" cy="5232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 b="1" dirty="0">
              <a:cs typeface="+mn-ea"/>
              <a:sym typeface="+mn-lt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85600C4-9FAD-4754-A216-2CD1B46877FA}"/>
              </a:ext>
            </a:extLst>
          </p:cNvPr>
          <p:cNvCxnSpPr>
            <a:cxnSpLocks/>
          </p:cNvCxnSpPr>
          <p:nvPr/>
        </p:nvCxnSpPr>
        <p:spPr>
          <a:xfrm>
            <a:off x="997817" y="930345"/>
            <a:ext cx="2909438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3C0736C8-A1B1-41C5-A9C3-71F0E90B9711}"/>
              </a:ext>
            </a:extLst>
          </p:cNvPr>
          <p:cNvSpPr txBox="1"/>
          <p:nvPr/>
        </p:nvSpPr>
        <p:spPr>
          <a:xfrm>
            <a:off x="997817" y="356581"/>
            <a:ext cx="2909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项目内容概述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6F34E9D-585D-45D3-B4CD-E68E9A4C3D3F}"/>
              </a:ext>
            </a:extLst>
          </p:cNvPr>
          <p:cNvSpPr/>
          <p:nvPr/>
        </p:nvSpPr>
        <p:spPr>
          <a:xfrm>
            <a:off x="3736341" y="3792570"/>
            <a:ext cx="5490995" cy="13897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496BAD-C52E-46CA-B997-B114C000198B}"/>
              </a:ext>
            </a:extLst>
          </p:cNvPr>
          <p:cNvSpPr/>
          <p:nvPr/>
        </p:nvSpPr>
        <p:spPr>
          <a:xfrm>
            <a:off x="6891843" y="1099010"/>
            <a:ext cx="4670985" cy="13897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点击此处输入您的汇报内容，根据您的实际情况调整文字大小。点击此处输入您的汇报内容，根据您的实际情况调整文字大小。点击此处输入您的汇报内容，根据您的实际情况调整文字大小。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AC92E6B-0D89-4AB0-A080-8AFBC5B1085A}"/>
              </a:ext>
            </a:extLst>
          </p:cNvPr>
          <p:cNvGrpSpPr/>
          <p:nvPr/>
        </p:nvGrpSpPr>
        <p:grpSpPr>
          <a:xfrm>
            <a:off x="1660328" y="2411600"/>
            <a:ext cx="2108485" cy="2770682"/>
            <a:chOff x="3908425" y="969169"/>
            <a:chExt cx="2174875" cy="2858294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474DF550-83DA-40C3-B9E7-A6E5ABBAA6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750" y="1439863"/>
              <a:ext cx="2114550" cy="2387600"/>
            </a:xfrm>
            <a:custGeom>
              <a:avLst/>
              <a:gdLst>
                <a:gd name="T0" fmla="*/ 292 w 563"/>
                <a:gd name="T1" fmla="*/ 0 h 635"/>
                <a:gd name="T2" fmla="*/ 286 w 563"/>
                <a:gd name="T3" fmla="*/ 130 h 635"/>
                <a:gd name="T4" fmla="*/ 329 w 563"/>
                <a:gd name="T5" fmla="*/ 5 h 635"/>
                <a:gd name="T6" fmla="*/ 315 w 563"/>
                <a:gd name="T7" fmla="*/ 119 h 635"/>
                <a:gd name="T8" fmla="*/ 373 w 563"/>
                <a:gd name="T9" fmla="*/ 30 h 635"/>
                <a:gd name="T10" fmla="*/ 432 w 563"/>
                <a:gd name="T11" fmla="*/ 155 h 635"/>
                <a:gd name="T12" fmla="*/ 561 w 563"/>
                <a:gd name="T13" fmla="*/ 178 h 635"/>
                <a:gd name="T14" fmla="*/ 397 w 563"/>
                <a:gd name="T15" fmla="*/ 203 h 635"/>
                <a:gd name="T16" fmla="*/ 382 w 563"/>
                <a:gd name="T17" fmla="*/ 161 h 635"/>
                <a:gd name="T18" fmla="*/ 364 w 563"/>
                <a:gd name="T19" fmla="*/ 136 h 635"/>
                <a:gd name="T20" fmla="*/ 373 w 563"/>
                <a:gd name="T21" fmla="*/ 275 h 635"/>
                <a:gd name="T22" fmla="*/ 447 w 563"/>
                <a:gd name="T23" fmla="*/ 403 h 635"/>
                <a:gd name="T24" fmla="*/ 324 w 563"/>
                <a:gd name="T25" fmla="*/ 509 h 635"/>
                <a:gd name="T26" fmla="*/ 291 w 563"/>
                <a:gd name="T27" fmla="*/ 631 h 635"/>
                <a:gd name="T28" fmla="*/ 250 w 563"/>
                <a:gd name="T29" fmla="*/ 629 h 635"/>
                <a:gd name="T30" fmla="*/ 238 w 563"/>
                <a:gd name="T31" fmla="*/ 579 h 635"/>
                <a:gd name="T32" fmla="*/ 260 w 563"/>
                <a:gd name="T33" fmla="*/ 418 h 635"/>
                <a:gd name="T34" fmla="*/ 224 w 563"/>
                <a:gd name="T35" fmla="*/ 250 h 635"/>
                <a:gd name="T36" fmla="*/ 140 w 563"/>
                <a:gd name="T37" fmla="*/ 93 h 635"/>
                <a:gd name="T38" fmla="*/ 128 w 563"/>
                <a:gd name="T39" fmla="*/ 213 h 635"/>
                <a:gd name="T40" fmla="*/ 162 w 563"/>
                <a:gd name="T41" fmla="*/ 245 h 635"/>
                <a:gd name="T42" fmla="*/ 115 w 563"/>
                <a:gd name="T43" fmla="*/ 289 h 635"/>
                <a:gd name="T44" fmla="*/ 74 w 563"/>
                <a:gd name="T45" fmla="*/ 280 h 635"/>
                <a:gd name="T46" fmla="*/ 70 w 563"/>
                <a:gd name="T47" fmla="*/ 276 h 635"/>
                <a:gd name="T48" fmla="*/ 0 w 563"/>
                <a:gd name="T49" fmla="*/ 250 h 635"/>
                <a:gd name="T50" fmla="*/ 58 w 563"/>
                <a:gd name="T51" fmla="*/ 221 h 635"/>
                <a:gd name="T52" fmla="*/ 72 w 563"/>
                <a:gd name="T53" fmla="*/ 200 h 635"/>
                <a:gd name="T54" fmla="*/ 255 w 563"/>
                <a:gd name="T55" fmla="*/ 6 h 635"/>
                <a:gd name="T56" fmla="*/ 117 w 563"/>
                <a:gd name="T57" fmla="*/ 234 h 635"/>
                <a:gd name="T58" fmla="*/ 69 w 563"/>
                <a:gd name="T59" fmla="*/ 211 h 635"/>
                <a:gd name="T60" fmla="*/ 299 w 563"/>
                <a:gd name="T61" fmla="*/ 291 h 635"/>
                <a:gd name="T62" fmla="*/ 368 w 563"/>
                <a:gd name="T63" fmla="*/ 395 h 635"/>
                <a:gd name="T64" fmla="*/ 315 w 563"/>
                <a:gd name="T65" fmla="*/ 309 h 635"/>
                <a:gd name="T66" fmla="*/ 299 w 563"/>
                <a:gd name="T67" fmla="*/ 291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63" h="635">
                  <a:moveTo>
                    <a:pt x="255" y="6"/>
                  </a:moveTo>
                  <a:cubicBezTo>
                    <a:pt x="267" y="3"/>
                    <a:pt x="279" y="1"/>
                    <a:pt x="292" y="0"/>
                  </a:cubicBezTo>
                  <a:cubicBezTo>
                    <a:pt x="287" y="15"/>
                    <a:pt x="285" y="31"/>
                    <a:pt x="283" y="46"/>
                  </a:cubicBezTo>
                  <a:cubicBezTo>
                    <a:pt x="282" y="74"/>
                    <a:pt x="279" y="102"/>
                    <a:pt x="286" y="130"/>
                  </a:cubicBezTo>
                  <a:cubicBezTo>
                    <a:pt x="288" y="87"/>
                    <a:pt x="307" y="46"/>
                    <a:pt x="303" y="3"/>
                  </a:cubicBezTo>
                  <a:cubicBezTo>
                    <a:pt x="312" y="3"/>
                    <a:pt x="320" y="4"/>
                    <a:pt x="329" y="5"/>
                  </a:cubicBezTo>
                  <a:cubicBezTo>
                    <a:pt x="326" y="17"/>
                    <a:pt x="320" y="29"/>
                    <a:pt x="319" y="42"/>
                  </a:cubicBezTo>
                  <a:cubicBezTo>
                    <a:pt x="317" y="68"/>
                    <a:pt x="315" y="93"/>
                    <a:pt x="315" y="119"/>
                  </a:cubicBezTo>
                  <a:cubicBezTo>
                    <a:pt x="328" y="83"/>
                    <a:pt x="342" y="46"/>
                    <a:pt x="345" y="8"/>
                  </a:cubicBezTo>
                  <a:cubicBezTo>
                    <a:pt x="355" y="14"/>
                    <a:pt x="370" y="16"/>
                    <a:pt x="373" y="30"/>
                  </a:cubicBezTo>
                  <a:cubicBezTo>
                    <a:pt x="378" y="50"/>
                    <a:pt x="390" y="68"/>
                    <a:pt x="398" y="87"/>
                  </a:cubicBezTo>
                  <a:cubicBezTo>
                    <a:pt x="410" y="109"/>
                    <a:pt x="419" y="133"/>
                    <a:pt x="432" y="155"/>
                  </a:cubicBezTo>
                  <a:cubicBezTo>
                    <a:pt x="465" y="152"/>
                    <a:pt x="498" y="153"/>
                    <a:pt x="530" y="153"/>
                  </a:cubicBezTo>
                  <a:cubicBezTo>
                    <a:pt x="544" y="152"/>
                    <a:pt x="561" y="163"/>
                    <a:pt x="561" y="178"/>
                  </a:cubicBezTo>
                  <a:cubicBezTo>
                    <a:pt x="563" y="191"/>
                    <a:pt x="550" y="201"/>
                    <a:pt x="538" y="201"/>
                  </a:cubicBezTo>
                  <a:cubicBezTo>
                    <a:pt x="491" y="203"/>
                    <a:pt x="444" y="202"/>
                    <a:pt x="397" y="203"/>
                  </a:cubicBezTo>
                  <a:cubicBezTo>
                    <a:pt x="390" y="189"/>
                    <a:pt x="383" y="176"/>
                    <a:pt x="376" y="162"/>
                  </a:cubicBezTo>
                  <a:cubicBezTo>
                    <a:pt x="382" y="161"/>
                    <a:pt x="382" y="161"/>
                    <a:pt x="382" y="161"/>
                  </a:cubicBezTo>
                  <a:cubicBezTo>
                    <a:pt x="380" y="161"/>
                    <a:pt x="377" y="161"/>
                    <a:pt x="375" y="161"/>
                  </a:cubicBezTo>
                  <a:cubicBezTo>
                    <a:pt x="371" y="153"/>
                    <a:pt x="368" y="144"/>
                    <a:pt x="364" y="136"/>
                  </a:cubicBezTo>
                  <a:cubicBezTo>
                    <a:pt x="360" y="162"/>
                    <a:pt x="360" y="188"/>
                    <a:pt x="360" y="214"/>
                  </a:cubicBezTo>
                  <a:cubicBezTo>
                    <a:pt x="361" y="235"/>
                    <a:pt x="361" y="257"/>
                    <a:pt x="373" y="275"/>
                  </a:cubicBezTo>
                  <a:cubicBezTo>
                    <a:pt x="395" y="310"/>
                    <a:pt x="423" y="343"/>
                    <a:pt x="443" y="381"/>
                  </a:cubicBezTo>
                  <a:cubicBezTo>
                    <a:pt x="446" y="388"/>
                    <a:pt x="451" y="396"/>
                    <a:pt x="447" y="403"/>
                  </a:cubicBezTo>
                  <a:cubicBezTo>
                    <a:pt x="441" y="420"/>
                    <a:pt x="427" y="432"/>
                    <a:pt x="414" y="445"/>
                  </a:cubicBezTo>
                  <a:cubicBezTo>
                    <a:pt x="386" y="469"/>
                    <a:pt x="359" y="496"/>
                    <a:pt x="324" y="509"/>
                  </a:cubicBezTo>
                  <a:cubicBezTo>
                    <a:pt x="315" y="544"/>
                    <a:pt x="310" y="580"/>
                    <a:pt x="300" y="614"/>
                  </a:cubicBezTo>
                  <a:cubicBezTo>
                    <a:pt x="299" y="621"/>
                    <a:pt x="295" y="626"/>
                    <a:pt x="291" y="631"/>
                  </a:cubicBezTo>
                  <a:cubicBezTo>
                    <a:pt x="290" y="632"/>
                    <a:pt x="286" y="634"/>
                    <a:pt x="285" y="635"/>
                  </a:cubicBezTo>
                  <a:cubicBezTo>
                    <a:pt x="273" y="635"/>
                    <a:pt x="261" y="632"/>
                    <a:pt x="250" y="629"/>
                  </a:cubicBezTo>
                  <a:cubicBezTo>
                    <a:pt x="246" y="625"/>
                    <a:pt x="242" y="622"/>
                    <a:pt x="238" y="618"/>
                  </a:cubicBezTo>
                  <a:cubicBezTo>
                    <a:pt x="230" y="606"/>
                    <a:pt x="234" y="591"/>
                    <a:pt x="238" y="579"/>
                  </a:cubicBezTo>
                  <a:cubicBezTo>
                    <a:pt x="249" y="543"/>
                    <a:pt x="258" y="508"/>
                    <a:pt x="265" y="472"/>
                  </a:cubicBezTo>
                  <a:cubicBezTo>
                    <a:pt x="269" y="454"/>
                    <a:pt x="264" y="435"/>
                    <a:pt x="260" y="418"/>
                  </a:cubicBezTo>
                  <a:cubicBezTo>
                    <a:pt x="251" y="383"/>
                    <a:pt x="242" y="349"/>
                    <a:pt x="233" y="315"/>
                  </a:cubicBezTo>
                  <a:cubicBezTo>
                    <a:pt x="229" y="294"/>
                    <a:pt x="222" y="272"/>
                    <a:pt x="224" y="250"/>
                  </a:cubicBezTo>
                  <a:cubicBezTo>
                    <a:pt x="228" y="189"/>
                    <a:pt x="235" y="128"/>
                    <a:pt x="243" y="67"/>
                  </a:cubicBezTo>
                  <a:cubicBezTo>
                    <a:pt x="208" y="75"/>
                    <a:pt x="174" y="84"/>
                    <a:pt x="140" y="93"/>
                  </a:cubicBezTo>
                  <a:cubicBezTo>
                    <a:pt x="131" y="132"/>
                    <a:pt x="129" y="174"/>
                    <a:pt x="114" y="212"/>
                  </a:cubicBezTo>
                  <a:cubicBezTo>
                    <a:pt x="118" y="212"/>
                    <a:pt x="125" y="213"/>
                    <a:pt x="128" y="213"/>
                  </a:cubicBezTo>
                  <a:cubicBezTo>
                    <a:pt x="127" y="221"/>
                    <a:pt x="125" y="228"/>
                    <a:pt x="123" y="236"/>
                  </a:cubicBezTo>
                  <a:cubicBezTo>
                    <a:pt x="136" y="239"/>
                    <a:pt x="149" y="242"/>
                    <a:pt x="162" y="245"/>
                  </a:cubicBezTo>
                  <a:cubicBezTo>
                    <a:pt x="160" y="260"/>
                    <a:pt x="156" y="274"/>
                    <a:pt x="153" y="289"/>
                  </a:cubicBezTo>
                  <a:cubicBezTo>
                    <a:pt x="140" y="289"/>
                    <a:pt x="128" y="289"/>
                    <a:pt x="115" y="289"/>
                  </a:cubicBezTo>
                  <a:cubicBezTo>
                    <a:pt x="101" y="288"/>
                    <a:pt x="88" y="288"/>
                    <a:pt x="75" y="288"/>
                  </a:cubicBezTo>
                  <a:cubicBezTo>
                    <a:pt x="74" y="280"/>
                    <a:pt x="74" y="280"/>
                    <a:pt x="74" y="280"/>
                  </a:cubicBezTo>
                  <a:cubicBezTo>
                    <a:pt x="81" y="282"/>
                    <a:pt x="81" y="282"/>
                    <a:pt x="81" y="282"/>
                  </a:cubicBezTo>
                  <a:cubicBezTo>
                    <a:pt x="77" y="280"/>
                    <a:pt x="74" y="278"/>
                    <a:pt x="70" y="276"/>
                  </a:cubicBezTo>
                  <a:cubicBezTo>
                    <a:pt x="66" y="278"/>
                    <a:pt x="62" y="279"/>
                    <a:pt x="58" y="280"/>
                  </a:cubicBezTo>
                  <a:cubicBezTo>
                    <a:pt x="38" y="272"/>
                    <a:pt x="20" y="258"/>
                    <a:pt x="0" y="250"/>
                  </a:cubicBezTo>
                  <a:cubicBezTo>
                    <a:pt x="2" y="237"/>
                    <a:pt x="6" y="224"/>
                    <a:pt x="8" y="211"/>
                  </a:cubicBezTo>
                  <a:cubicBezTo>
                    <a:pt x="25" y="212"/>
                    <a:pt x="41" y="217"/>
                    <a:pt x="58" y="221"/>
                  </a:cubicBezTo>
                  <a:cubicBezTo>
                    <a:pt x="59" y="214"/>
                    <a:pt x="60" y="207"/>
                    <a:pt x="62" y="200"/>
                  </a:cubicBezTo>
                  <a:cubicBezTo>
                    <a:pt x="64" y="200"/>
                    <a:pt x="70" y="200"/>
                    <a:pt x="72" y="200"/>
                  </a:cubicBezTo>
                  <a:cubicBezTo>
                    <a:pt x="78" y="150"/>
                    <a:pt x="91" y="102"/>
                    <a:pt x="97" y="52"/>
                  </a:cubicBezTo>
                  <a:cubicBezTo>
                    <a:pt x="150" y="36"/>
                    <a:pt x="202" y="22"/>
                    <a:pt x="255" y="6"/>
                  </a:cubicBezTo>
                  <a:close/>
                  <a:moveTo>
                    <a:pt x="67" y="223"/>
                  </a:moveTo>
                  <a:cubicBezTo>
                    <a:pt x="84" y="226"/>
                    <a:pt x="100" y="232"/>
                    <a:pt x="117" y="234"/>
                  </a:cubicBezTo>
                  <a:cubicBezTo>
                    <a:pt x="117" y="231"/>
                    <a:pt x="117" y="225"/>
                    <a:pt x="116" y="222"/>
                  </a:cubicBezTo>
                  <a:cubicBezTo>
                    <a:pt x="101" y="219"/>
                    <a:pt x="85" y="216"/>
                    <a:pt x="69" y="211"/>
                  </a:cubicBezTo>
                  <a:cubicBezTo>
                    <a:pt x="68" y="215"/>
                    <a:pt x="68" y="219"/>
                    <a:pt x="67" y="223"/>
                  </a:cubicBezTo>
                  <a:close/>
                  <a:moveTo>
                    <a:pt x="299" y="291"/>
                  </a:moveTo>
                  <a:cubicBezTo>
                    <a:pt x="310" y="337"/>
                    <a:pt x="322" y="383"/>
                    <a:pt x="330" y="429"/>
                  </a:cubicBezTo>
                  <a:cubicBezTo>
                    <a:pt x="344" y="420"/>
                    <a:pt x="358" y="410"/>
                    <a:pt x="368" y="395"/>
                  </a:cubicBezTo>
                  <a:cubicBezTo>
                    <a:pt x="362" y="381"/>
                    <a:pt x="355" y="367"/>
                    <a:pt x="347" y="354"/>
                  </a:cubicBezTo>
                  <a:cubicBezTo>
                    <a:pt x="337" y="339"/>
                    <a:pt x="326" y="324"/>
                    <a:pt x="315" y="309"/>
                  </a:cubicBezTo>
                  <a:cubicBezTo>
                    <a:pt x="311" y="303"/>
                    <a:pt x="307" y="297"/>
                    <a:pt x="303" y="291"/>
                  </a:cubicBezTo>
                  <a:cubicBezTo>
                    <a:pt x="302" y="291"/>
                    <a:pt x="300" y="291"/>
                    <a:pt x="299" y="2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CEB2459E-FAAC-4DFD-B838-04CAA6687E88}"/>
                </a:ext>
              </a:extLst>
            </p:cNvPr>
            <p:cNvSpPr/>
            <p:nvPr/>
          </p:nvSpPr>
          <p:spPr bwMode="auto">
            <a:xfrm>
              <a:off x="3908425" y="2387600"/>
              <a:ext cx="630238" cy="409575"/>
            </a:xfrm>
            <a:custGeom>
              <a:avLst/>
              <a:gdLst>
                <a:gd name="T0" fmla="*/ 14 w 168"/>
                <a:gd name="T1" fmla="*/ 0 h 109"/>
                <a:gd name="T2" fmla="*/ 77 w 168"/>
                <a:gd name="T3" fmla="*/ 33 h 109"/>
                <a:gd name="T4" fmla="*/ 76 w 168"/>
                <a:gd name="T5" fmla="*/ 49 h 109"/>
                <a:gd name="T6" fmla="*/ 90 w 168"/>
                <a:gd name="T7" fmla="*/ 39 h 109"/>
                <a:gd name="T8" fmla="*/ 137 w 168"/>
                <a:gd name="T9" fmla="*/ 39 h 109"/>
                <a:gd name="T10" fmla="*/ 168 w 168"/>
                <a:gd name="T11" fmla="*/ 39 h 109"/>
                <a:gd name="T12" fmla="*/ 152 w 168"/>
                <a:gd name="T13" fmla="*/ 109 h 109"/>
                <a:gd name="T14" fmla="*/ 102 w 168"/>
                <a:gd name="T15" fmla="*/ 98 h 109"/>
                <a:gd name="T16" fmla="*/ 1 w 168"/>
                <a:gd name="T17" fmla="*/ 74 h 109"/>
                <a:gd name="T18" fmla="*/ 14 w 168"/>
                <a:gd name="T1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" h="109">
                  <a:moveTo>
                    <a:pt x="14" y="0"/>
                  </a:moveTo>
                  <a:cubicBezTo>
                    <a:pt x="36" y="10"/>
                    <a:pt x="55" y="23"/>
                    <a:pt x="77" y="33"/>
                  </a:cubicBezTo>
                  <a:cubicBezTo>
                    <a:pt x="77" y="37"/>
                    <a:pt x="76" y="45"/>
                    <a:pt x="76" y="49"/>
                  </a:cubicBezTo>
                  <a:cubicBezTo>
                    <a:pt x="81" y="46"/>
                    <a:pt x="85" y="42"/>
                    <a:pt x="90" y="39"/>
                  </a:cubicBezTo>
                  <a:cubicBezTo>
                    <a:pt x="106" y="39"/>
                    <a:pt x="122" y="39"/>
                    <a:pt x="137" y="39"/>
                  </a:cubicBezTo>
                  <a:cubicBezTo>
                    <a:pt x="148" y="39"/>
                    <a:pt x="158" y="39"/>
                    <a:pt x="168" y="39"/>
                  </a:cubicBezTo>
                  <a:cubicBezTo>
                    <a:pt x="163" y="63"/>
                    <a:pt x="159" y="86"/>
                    <a:pt x="152" y="109"/>
                  </a:cubicBezTo>
                  <a:cubicBezTo>
                    <a:pt x="135" y="105"/>
                    <a:pt x="119" y="102"/>
                    <a:pt x="102" y="98"/>
                  </a:cubicBezTo>
                  <a:cubicBezTo>
                    <a:pt x="69" y="89"/>
                    <a:pt x="34" y="83"/>
                    <a:pt x="1" y="74"/>
                  </a:cubicBezTo>
                  <a:cubicBezTo>
                    <a:pt x="0" y="49"/>
                    <a:pt x="11" y="25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FF5052B4-E219-445A-A115-47A15B091D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6413" y="1933575"/>
              <a:ext cx="0" cy="0"/>
            </a:xfrm>
            <a:prstGeom prst="lin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B52AF45A-4033-4F43-B0C9-682FA99C2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6413" y="1933575"/>
              <a:ext cx="0" cy="0"/>
            </a:xfrm>
            <a:prstGeom prst="lin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A5E4D4D-2257-4D94-A665-0E4C12DEB552}"/>
                </a:ext>
              </a:extLst>
            </p:cNvPr>
            <p:cNvSpPr/>
            <p:nvPr/>
          </p:nvSpPr>
          <p:spPr>
            <a:xfrm>
              <a:off x="4960144" y="969169"/>
              <a:ext cx="442912" cy="4429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962311A7-3F1F-44E9-BD11-EF946D35944E}"/>
              </a:ext>
            </a:extLst>
          </p:cNvPr>
          <p:cNvSpPr/>
          <p:nvPr/>
        </p:nvSpPr>
        <p:spPr>
          <a:xfrm>
            <a:off x="629171" y="5125539"/>
            <a:ext cx="5794184" cy="12583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65575D-E2A5-41BA-8EA1-ECBD439BEBFF}"/>
              </a:ext>
            </a:extLst>
          </p:cNvPr>
          <p:cNvSpPr/>
          <p:nvPr/>
        </p:nvSpPr>
        <p:spPr>
          <a:xfrm>
            <a:off x="5650511" y="2490857"/>
            <a:ext cx="4672525" cy="13875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15D9F3-F184-4839-B8E7-CBB2961A3584}"/>
              </a:ext>
            </a:extLst>
          </p:cNvPr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82D5461-0AC7-4998-8439-9EDE0B866B68}"/>
              </a:ext>
            </a:extLst>
          </p:cNvPr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E880233-7DD5-4533-A219-FCC770B1E464}"/>
              </a:ext>
            </a:extLst>
          </p:cNvPr>
          <p:cNvCxnSpPr>
            <a:cxnSpLocks/>
          </p:cNvCxnSpPr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1A3F3AC7-E3C7-40D9-A339-31E952AF81C4}"/>
              </a:ext>
            </a:extLst>
          </p:cNvPr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EBAB4D1-ACE5-4811-BEE6-551222DCB92D}"/>
              </a:ext>
            </a:extLst>
          </p:cNvPr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093DE4A-0869-4B44-9524-C268828B2E80}"/>
              </a:ext>
            </a:extLst>
          </p:cNvPr>
          <p:cNvCxnSpPr>
            <a:cxnSpLocks/>
          </p:cNvCxnSpPr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DBBC0F40-2282-4F82-8855-D38E51126061}"/>
              </a:ext>
            </a:extLst>
          </p:cNvPr>
          <p:cNvSpPr/>
          <p:nvPr/>
        </p:nvSpPr>
        <p:spPr>
          <a:xfrm>
            <a:off x="376622" y="381853"/>
            <a:ext cx="523221" cy="5232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 b="1" dirty="0">
              <a:cs typeface="+mn-ea"/>
              <a:sym typeface="+mn-lt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185278A-CE94-45C7-9D81-B2EB5E7EAAFE}"/>
              </a:ext>
            </a:extLst>
          </p:cNvPr>
          <p:cNvCxnSpPr>
            <a:cxnSpLocks/>
          </p:cNvCxnSpPr>
          <p:nvPr/>
        </p:nvCxnSpPr>
        <p:spPr>
          <a:xfrm>
            <a:off x="997817" y="930345"/>
            <a:ext cx="2909438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C56DC55-4D50-4B19-96B0-9BD42381491B}"/>
              </a:ext>
            </a:extLst>
          </p:cNvPr>
          <p:cNvSpPr txBox="1"/>
          <p:nvPr/>
        </p:nvSpPr>
        <p:spPr>
          <a:xfrm>
            <a:off x="997817" y="356581"/>
            <a:ext cx="2909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项目内容概述</a:t>
            </a:r>
          </a:p>
        </p:txBody>
      </p:sp>
    </p:spTree>
    <p:extLst>
      <p:ext uri="{BB962C8B-B14F-4D97-AF65-F5344CB8AC3E}">
        <p14:creationId xmlns:p14="http://schemas.microsoft.com/office/powerpoint/2010/main" val="1519757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EA1A924-3F4D-4048-B910-34D9FA604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360" y="1311465"/>
            <a:ext cx="21171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zh-CN" alt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项目内容概述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33C8C8-463C-4D55-B2C4-7D34C2E8F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360" y="1776197"/>
            <a:ext cx="10677279" cy="1025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点击此处输入您的汇报内容，根据您的实际情况调整文字大小。点击此处输入您的汇报内容，根据您的实际情况调整文字大小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1439F15-27B4-45E8-8C0A-4198D5C5557C}"/>
              </a:ext>
            </a:extLst>
          </p:cNvPr>
          <p:cNvSpPr/>
          <p:nvPr/>
        </p:nvSpPr>
        <p:spPr>
          <a:xfrm>
            <a:off x="757360" y="3090334"/>
            <a:ext cx="652747" cy="652747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B99EC5A-BDBF-42D6-8F49-F61C268A2AA9}"/>
              </a:ext>
            </a:extLst>
          </p:cNvPr>
          <p:cNvSpPr/>
          <p:nvPr/>
        </p:nvSpPr>
        <p:spPr>
          <a:xfrm>
            <a:off x="757360" y="4665130"/>
            <a:ext cx="652747" cy="652747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84BE205-5F63-4D9F-96A6-93548D18C82A}"/>
              </a:ext>
            </a:extLst>
          </p:cNvPr>
          <p:cNvSpPr/>
          <p:nvPr/>
        </p:nvSpPr>
        <p:spPr>
          <a:xfrm>
            <a:off x="6159093" y="3090334"/>
            <a:ext cx="652747" cy="65274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0D47002-99BC-4316-8C41-04F7033CD7AE}"/>
              </a:ext>
            </a:extLst>
          </p:cNvPr>
          <p:cNvSpPr/>
          <p:nvPr/>
        </p:nvSpPr>
        <p:spPr>
          <a:xfrm>
            <a:off x="6159093" y="4665130"/>
            <a:ext cx="652747" cy="65274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7E5550E-9D8C-4B92-92AF-506E0DBCF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3227" y="3126829"/>
            <a:ext cx="21171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zh-CN" alt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项目内容概述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1145449-722C-4C6B-880E-8B05D21D1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3228" y="3591561"/>
            <a:ext cx="4184160" cy="1025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846A6C0-E2AC-4EB7-B651-73E2E6598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3226" y="4681400"/>
            <a:ext cx="21171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zh-CN" alt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项目内容概述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ED978DE-2067-4F2A-B896-C158E28BC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3227" y="5146132"/>
            <a:ext cx="4184160" cy="1025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BD6B79D-BA25-4398-A6A5-FEBE74804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960" y="3126829"/>
            <a:ext cx="21171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zh-CN" alt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项目内容概述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D27B9EC-BB9B-4001-9A1D-CA08D90DE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961" y="3591561"/>
            <a:ext cx="4184160" cy="1025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E424F60-D83E-43A4-BA24-A702317CE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959" y="4681400"/>
            <a:ext cx="21171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zh-CN" alt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项目内容概述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2197AC0-C48C-4E33-93C5-7FAC9B1FF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960" y="5146132"/>
            <a:ext cx="4184160" cy="1025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69F519B-2891-46F9-8C4D-E69564483002}"/>
              </a:ext>
            </a:extLst>
          </p:cNvPr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0AA5BED-FC5D-46BB-9892-97A04F7CCCC6}"/>
              </a:ext>
            </a:extLst>
          </p:cNvPr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E107B86-C28B-40C7-8657-41CC594AE8CB}"/>
              </a:ext>
            </a:extLst>
          </p:cNvPr>
          <p:cNvCxnSpPr>
            <a:cxnSpLocks/>
          </p:cNvCxnSpPr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F1D96876-81FD-4961-9E5E-683695071D94}"/>
              </a:ext>
            </a:extLst>
          </p:cNvPr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088BC34-A5C4-423F-9586-D4B2EFD6CD2B}"/>
              </a:ext>
            </a:extLst>
          </p:cNvPr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2A1607C-CB7A-436C-96D6-BF3E5AEC3E65}"/>
              </a:ext>
            </a:extLst>
          </p:cNvPr>
          <p:cNvCxnSpPr>
            <a:cxnSpLocks/>
          </p:cNvCxnSpPr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C5F78BA9-1AF0-4791-9EE0-26BF2846774E}"/>
              </a:ext>
            </a:extLst>
          </p:cNvPr>
          <p:cNvSpPr/>
          <p:nvPr/>
        </p:nvSpPr>
        <p:spPr>
          <a:xfrm>
            <a:off x="376622" y="381853"/>
            <a:ext cx="523221" cy="5232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 b="1" dirty="0">
              <a:cs typeface="+mn-ea"/>
              <a:sym typeface="+mn-lt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BCFAB19-83CC-4CAE-A999-A8BB2C236E1F}"/>
              </a:ext>
            </a:extLst>
          </p:cNvPr>
          <p:cNvCxnSpPr>
            <a:cxnSpLocks/>
          </p:cNvCxnSpPr>
          <p:nvPr/>
        </p:nvCxnSpPr>
        <p:spPr>
          <a:xfrm>
            <a:off x="997817" y="930345"/>
            <a:ext cx="2909438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6568E63-64EE-48AF-A168-849D3FA9A30B}"/>
              </a:ext>
            </a:extLst>
          </p:cNvPr>
          <p:cNvSpPr txBox="1"/>
          <p:nvPr/>
        </p:nvSpPr>
        <p:spPr>
          <a:xfrm>
            <a:off x="997817" y="356581"/>
            <a:ext cx="2909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项目内容概述</a:t>
            </a:r>
          </a:p>
        </p:txBody>
      </p:sp>
    </p:spTree>
    <p:extLst>
      <p:ext uri="{BB962C8B-B14F-4D97-AF65-F5344CB8AC3E}">
        <p14:creationId xmlns:p14="http://schemas.microsoft.com/office/powerpoint/2010/main" val="2725331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C335A0D1-EC05-45C2-9976-1C484B6EF4FE}"/>
              </a:ext>
            </a:extLst>
          </p:cNvPr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3DA3246-2755-4A42-B961-401A4248D5C3}"/>
              </a:ext>
            </a:extLst>
          </p:cNvPr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E7A7034-3E27-4DF3-90E6-61C015097663}"/>
              </a:ext>
            </a:extLst>
          </p:cNvPr>
          <p:cNvCxnSpPr>
            <a:cxnSpLocks/>
          </p:cNvCxnSpPr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0523B084-E4E9-4697-812C-774B51BB022E}"/>
              </a:ext>
            </a:extLst>
          </p:cNvPr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6231A50-BA62-44BB-A3DE-62B55F2331DF}"/>
              </a:ext>
            </a:extLst>
          </p:cNvPr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797DF56-9F33-4148-AA44-36D40067BE61}"/>
              </a:ext>
            </a:extLst>
          </p:cNvPr>
          <p:cNvCxnSpPr>
            <a:cxnSpLocks/>
          </p:cNvCxnSpPr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8D08555-2460-4238-B6A5-026DA50F3951}"/>
              </a:ext>
            </a:extLst>
          </p:cNvPr>
          <p:cNvCxnSpPr>
            <a:cxnSpLocks/>
          </p:cNvCxnSpPr>
          <p:nvPr/>
        </p:nvCxnSpPr>
        <p:spPr>
          <a:xfrm>
            <a:off x="4546639" y="3199469"/>
            <a:ext cx="4906956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A3B2BE6A-2E72-48D7-BB7B-F0A180BC50CC}"/>
              </a:ext>
            </a:extLst>
          </p:cNvPr>
          <p:cNvSpPr/>
          <p:nvPr/>
        </p:nvSpPr>
        <p:spPr>
          <a:xfrm>
            <a:off x="2738405" y="2555866"/>
            <a:ext cx="1287207" cy="128720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cs typeface="+mn-ea"/>
                <a:sym typeface="+mn-lt"/>
              </a:rPr>
              <a:t>2</a:t>
            </a:r>
            <a:endParaRPr lang="zh-CN" altLang="en-US" sz="7200" b="1" dirty="0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D07DCA-3630-45B0-9B75-0BCF8D0805DF}"/>
              </a:ext>
            </a:extLst>
          </p:cNvPr>
          <p:cNvSpPr txBox="1"/>
          <p:nvPr/>
        </p:nvSpPr>
        <p:spPr>
          <a:xfrm>
            <a:off x="4844789" y="2173025"/>
            <a:ext cx="4245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重点内容介绍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0910D3D-1489-4DF4-93C3-FB5613D15E04}"/>
              </a:ext>
            </a:extLst>
          </p:cNvPr>
          <p:cNvSpPr/>
          <p:nvPr/>
        </p:nvSpPr>
        <p:spPr>
          <a:xfrm>
            <a:off x="4638581" y="3393274"/>
            <a:ext cx="4657754" cy="12917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The user can demonstrate on a projector or computer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or print the presentation and make it into a in a wider field.</a:t>
            </a:r>
          </a:p>
        </p:txBody>
      </p:sp>
    </p:spTree>
    <p:extLst>
      <p:ext uri="{BB962C8B-B14F-4D97-AF65-F5344CB8AC3E}">
        <p14:creationId xmlns:p14="http://schemas.microsoft.com/office/powerpoint/2010/main" val="2757439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4046F66-FCF6-4579-959A-25A386A57522}"/>
              </a:ext>
            </a:extLst>
          </p:cNvPr>
          <p:cNvSpPr/>
          <p:nvPr/>
        </p:nvSpPr>
        <p:spPr>
          <a:xfrm>
            <a:off x="1116409" y="1515083"/>
            <a:ext cx="583559" cy="58355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1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6FE2A1E1-FC45-4923-8BD1-3155FDA31851}"/>
              </a:ext>
            </a:extLst>
          </p:cNvPr>
          <p:cNvSpPr/>
          <p:nvPr/>
        </p:nvSpPr>
        <p:spPr>
          <a:xfrm rot="5400000">
            <a:off x="1798368" y="1595877"/>
            <a:ext cx="422613" cy="422613"/>
          </a:xfrm>
          <a:custGeom>
            <a:avLst/>
            <a:gdLst>
              <a:gd name="connsiteX0" fmla="*/ 0 w 1161972"/>
              <a:gd name="connsiteY0" fmla="*/ 580986 h 1161972"/>
              <a:gd name="connsiteX1" fmla="*/ 580986 w 1161972"/>
              <a:gd name="connsiteY1" fmla="*/ 0 h 1161972"/>
              <a:gd name="connsiteX2" fmla="*/ 1161972 w 1161972"/>
              <a:gd name="connsiteY2" fmla="*/ 580986 h 1161972"/>
              <a:gd name="connsiteX3" fmla="*/ 580986 w 1161972"/>
              <a:gd name="connsiteY3" fmla="*/ 1161972 h 1161972"/>
              <a:gd name="connsiteX4" fmla="*/ 0 w 1161972"/>
              <a:gd name="connsiteY4" fmla="*/ 580986 h 1161972"/>
              <a:gd name="connsiteX5" fmla="*/ 223575 w 1161972"/>
              <a:gd name="connsiteY5" fmla="*/ 789709 h 1161972"/>
              <a:gd name="connsiteX6" fmla="*/ 938397 w 1161972"/>
              <a:gd name="connsiteY6" fmla="*/ 789709 h 1161972"/>
              <a:gd name="connsiteX7" fmla="*/ 580986 w 1161972"/>
              <a:gd name="connsiteY7" fmla="*/ 173483 h 1161972"/>
              <a:gd name="connsiteX8" fmla="*/ 223575 w 1161972"/>
              <a:gd name="connsiteY8" fmla="*/ 789709 h 1161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1972" h="1161972">
                <a:moveTo>
                  <a:pt x="0" y="580986"/>
                </a:moveTo>
                <a:cubicBezTo>
                  <a:pt x="0" y="260116"/>
                  <a:pt x="260116" y="0"/>
                  <a:pt x="580986" y="0"/>
                </a:cubicBezTo>
                <a:cubicBezTo>
                  <a:pt x="901856" y="0"/>
                  <a:pt x="1161972" y="260116"/>
                  <a:pt x="1161972" y="580986"/>
                </a:cubicBezTo>
                <a:cubicBezTo>
                  <a:pt x="1161972" y="901856"/>
                  <a:pt x="901856" y="1161972"/>
                  <a:pt x="580986" y="1161972"/>
                </a:cubicBezTo>
                <a:cubicBezTo>
                  <a:pt x="260116" y="1161972"/>
                  <a:pt x="0" y="901856"/>
                  <a:pt x="0" y="580986"/>
                </a:cubicBezTo>
                <a:close/>
                <a:moveTo>
                  <a:pt x="223575" y="789709"/>
                </a:moveTo>
                <a:lnTo>
                  <a:pt x="938397" y="789709"/>
                </a:lnTo>
                <a:lnTo>
                  <a:pt x="580986" y="173483"/>
                </a:lnTo>
                <a:lnTo>
                  <a:pt x="223575" y="78970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2B666DF-13C5-4BC2-AA17-239C46A6A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141" y="1462684"/>
            <a:ext cx="8920758" cy="70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F2A9B9C-303B-42CD-807E-7708562BBA78}"/>
              </a:ext>
            </a:extLst>
          </p:cNvPr>
          <p:cNvSpPr/>
          <p:nvPr/>
        </p:nvSpPr>
        <p:spPr>
          <a:xfrm>
            <a:off x="1116409" y="2726553"/>
            <a:ext cx="583559" cy="58355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2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417B3861-255D-4495-AD05-605A721C23EB}"/>
              </a:ext>
            </a:extLst>
          </p:cNvPr>
          <p:cNvSpPr/>
          <p:nvPr/>
        </p:nvSpPr>
        <p:spPr>
          <a:xfrm rot="5400000">
            <a:off x="1798368" y="2807347"/>
            <a:ext cx="422613" cy="422613"/>
          </a:xfrm>
          <a:custGeom>
            <a:avLst/>
            <a:gdLst>
              <a:gd name="connsiteX0" fmla="*/ 0 w 1161972"/>
              <a:gd name="connsiteY0" fmla="*/ 580986 h 1161972"/>
              <a:gd name="connsiteX1" fmla="*/ 580986 w 1161972"/>
              <a:gd name="connsiteY1" fmla="*/ 0 h 1161972"/>
              <a:gd name="connsiteX2" fmla="*/ 1161972 w 1161972"/>
              <a:gd name="connsiteY2" fmla="*/ 580986 h 1161972"/>
              <a:gd name="connsiteX3" fmla="*/ 580986 w 1161972"/>
              <a:gd name="connsiteY3" fmla="*/ 1161972 h 1161972"/>
              <a:gd name="connsiteX4" fmla="*/ 0 w 1161972"/>
              <a:gd name="connsiteY4" fmla="*/ 580986 h 1161972"/>
              <a:gd name="connsiteX5" fmla="*/ 223575 w 1161972"/>
              <a:gd name="connsiteY5" fmla="*/ 789709 h 1161972"/>
              <a:gd name="connsiteX6" fmla="*/ 938397 w 1161972"/>
              <a:gd name="connsiteY6" fmla="*/ 789709 h 1161972"/>
              <a:gd name="connsiteX7" fmla="*/ 580986 w 1161972"/>
              <a:gd name="connsiteY7" fmla="*/ 173483 h 1161972"/>
              <a:gd name="connsiteX8" fmla="*/ 223575 w 1161972"/>
              <a:gd name="connsiteY8" fmla="*/ 789709 h 1161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1972" h="1161972">
                <a:moveTo>
                  <a:pt x="0" y="580986"/>
                </a:moveTo>
                <a:cubicBezTo>
                  <a:pt x="0" y="260116"/>
                  <a:pt x="260116" y="0"/>
                  <a:pt x="580986" y="0"/>
                </a:cubicBezTo>
                <a:cubicBezTo>
                  <a:pt x="901856" y="0"/>
                  <a:pt x="1161972" y="260116"/>
                  <a:pt x="1161972" y="580986"/>
                </a:cubicBezTo>
                <a:cubicBezTo>
                  <a:pt x="1161972" y="901856"/>
                  <a:pt x="901856" y="1161972"/>
                  <a:pt x="580986" y="1161972"/>
                </a:cubicBezTo>
                <a:cubicBezTo>
                  <a:pt x="260116" y="1161972"/>
                  <a:pt x="0" y="901856"/>
                  <a:pt x="0" y="580986"/>
                </a:cubicBezTo>
                <a:close/>
                <a:moveTo>
                  <a:pt x="223575" y="789709"/>
                </a:moveTo>
                <a:lnTo>
                  <a:pt x="938397" y="789709"/>
                </a:lnTo>
                <a:lnTo>
                  <a:pt x="580986" y="173483"/>
                </a:lnTo>
                <a:lnTo>
                  <a:pt x="223575" y="78970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1C08F2E-07DD-4F87-8E89-5213211AE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141" y="2674154"/>
            <a:ext cx="8920758" cy="70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9D1187B-E0F2-418D-8871-6FEAAE1E5EA0}"/>
              </a:ext>
            </a:extLst>
          </p:cNvPr>
          <p:cNvSpPr/>
          <p:nvPr/>
        </p:nvSpPr>
        <p:spPr>
          <a:xfrm>
            <a:off x="1116409" y="3938023"/>
            <a:ext cx="583559" cy="58355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3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2BAD73D5-C0B0-477C-BCC9-668DA38B9CD3}"/>
              </a:ext>
            </a:extLst>
          </p:cNvPr>
          <p:cNvSpPr/>
          <p:nvPr/>
        </p:nvSpPr>
        <p:spPr>
          <a:xfrm rot="5400000">
            <a:off x="1798368" y="4018817"/>
            <a:ext cx="422613" cy="422613"/>
          </a:xfrm>
          <a:custGeom>
            <a:avLst/>
            <a:gdLst>
              <a:gd name="connsiteX0" fmla="*/ 0 w 1161972"/>
              <a:gd name="connsiteY0" fmla="*/ 580986 h 1161972"/>
              <a:gd name="connsiteX1" fmla="*/ 580986 w 1161972"/>
              <a:gd name="connsiteY1" fmla="*/ 0 h 1161972"/>
              <a:gd name="connsiteX2" fmla="*/ 1161972 w 1161972"/>
              <a:gd name="connsiteY2" fmla="*/ 580986 h 1161972"/>
              <a:gd name="connsiteX3" fmla="*/ 580986 w 1161972"/>
              <a:gd name="connsiteY3" fmla="*/ 1161972 h 1161972"/>
              <a:gd name="connsiteX4" fmla="*/ 0 w 1161972"/>
              <a:gd name="connsiteY4" fmla="*/ 580986 h 1161972"/>
              <a:gd name="connsiteX5" fmla="*/ 223575 w 1161972"/>
              <a:gd name="connsiteY5" fmla="*/ 789709 h 1161972"/>
              <a:gd name="connsiteX6" fmla="*/ 938397 w 1161972"/>
              <a:gd name="connsiteY6" fmla="*/ 789709 h 1161972"/>
              <a:gd name="connsiteX7" fmla="*/ 580986 w 1161972"/>
              <a:gd name="connsiteY7" fmla="*/ 173483 h 1161972"/>
              <a:gd name="connsiteX8" fmla="*/ 223575 w 1161972"/>
              <a:gd name="connsiteY8" fmla="*/ 789709 h 1161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1972" h="1161972">
                <a:moveTo>
                  <a:pt x="0" y="580986"/>
                </a:moveTo>
                <a:cubicBezTo>
                  <a:pt x="0" y="260116"/>
                  <a:pt x="260116" y="0"/>
                  <a:pt x="580986" y="0"/>
                </a:cubicBezTo>
                <a:cubicBezTo>
                  <a:pt x="901856" y="0"/>
                  <a:pt x="1161972" y="260116"/>
                  <a:pt x="1161972" y="580986"/>
                </a:cubicBezTo>
                <a:cubicBezTo>
                  <a:pt x="1161972" y="901856"/>
                  <a:pt x="901856" y="1161972"/>
                  <a:pt x="580986" y="1161972"/>
                </a:cubicBezTo>
                <a:cubicBezTo>
                  <a:pt x="260116" y="1161972"/>
                  <a:pt x="0" y="901856"/>
                  <a:pt x="0" y="580986"/>
                </a:cubicBezTo>
                <a:close/>
                <a:moveTo>
                  <a:pt x="223575" y="789709"/>
                </a:moveTo>
                <a:lnTo>
                  <a:pt x="938397" y="789709"/>
                </a:lnTo>
                <a:lnTo>
                  <a:pt x="580986" y="173483"/>
                </a:lnTo>
                <a:lnTo>
                  <a:pt x="223575" y="78970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BB774CA-DEE9-4466-822A-59F5447C9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141" y="3885624"/>
            <a:ext cx="8920758" cy="70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09602D9-5D3E-4A1C-A973-7D07F9DA65BE}"/>
              </a:ext>
            </a:extLst>
          </p:cNvPr>
          <p:cNvSpPr/>
          <p:nvPr/>
        </p:nvSpPr>
        <p:spPr>
          <a:xfrm>
            <a:off x="1116409" y="5149492"/>
            <a:ext cx="583559" cy="58355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4</a:t>
            </a:r>
            <a:endParaRPr lang="zh-CN" altLang="en-US" sz="2800" b="1" dirty="0">
              <a:cs typeface="+mn-ea"/>
              <a:sym typeface="+mn-lt"/>
            </a:endParaRPr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760568F9-15B5-4554-8034-851730ACCCAD}"/>
              </a:ext>
            </a:extLst>
          </p:cNvPr>
          <p:cNvSpPr/>
          <p:nvPr/>
        </p:nvSpPr>
        <p:spPr>
          <a:xfrm rot="5400000">
            <a:off x="1798368" y="5230286"/>
            <a:ext cx="422613" cy="422613"/>
          </a:xfrm>
          <a:custGeom>
            <a:avLst/>
            <a:gdLst>
              <a:gd name="connsiteX0" fmla="*/ 0 w 1161972"/>
              <a:gd name="connsiteY0" fmla="*/ 580986 h 1161972"/>
              <a:gd name="connsiteX1" fmla="*/ 580986 w 1161972"/>
              <a:gd name="connsiteY1" fmla="*/ 0 h 1161972"/>
              <a:gd name="connsiteX2" fmla="*/ 1161972 w 1161972"/>
              <a:gd name="connsiteY2" fmla="*/ 580986 h 1161972"/>
              <a:gd name="connsiteX3" fmla="*/ 580986 w 1161972"/>
              <a:gd name="connsiteY3" fmla="*/ 1161972 h 1161972"/>
              <a:gd name="connsiteX4" fmla="*/ 0 w 1161972"/>
              <a:gd name="connsiteY4" fmla="*/ 580986 h 1161972"/>
              <a:gd name="connsiteX5" fmla="*/ 223575 w 1161972"/>
              <a:gd name="connsiteY5" fmla="*/ 789709 h 1161972"/>
              <a:gd name="connsiteX6" fmla="*/ 938397 w 1161972"/>
              <a:gd name="connsiteY6" fmla="*/ 789709 h 1161972"/>
              <a:gd name="connsiteX7" fmla="*/ 580986 w 1161972"/>
              <a:gd name="connsiteY7" fmla="*/ 173483 h 1161972"/>
              <a:gd name="connsiteX8" fmla="*/ 223575 w 1161972"/>
              <a:gd name="connsiteY8" fmla="*/ 789709 h 1161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1972" h="1161972">
                <a:moveTo>
                  <a:pt x="0" y="580986"/>
                </a:moveTo>
                <a:cubicBezTo>
                  <a:pt x="0" y="260116"/>
                  <a:pt x="260116" y="0"/>
                  <a:pt x="580986" y="0"/>
                </a:cubicBezTo>
                <a:cubicBezTo>
                  <a:pt x="901856" y="0"/>
                  <a:pt x="1161972" y="260116"/>
                  <a:pt x="1161972" y="580986"/>
                </a:cubicBezTo>
                <a:cubicBezTo>
                  <a:pt x="1161972" y="901856"/>
                  <a:pt x="901856" y="1161972"/>
                  <a:pt x="580986" y="1161972"/>
                </a:cubicBezTo>
                <a:cubicBezTo>
                  <a:pt x="260116" y="1161972"/>
                  <a:pt x="0" y="901856"/>
                  <a:pt x="0" y="580986"/>
                </a:cubicBezTo>
                <a:close/>
                <a:moveTo>
                  <a:pt x="223575" y="789709"/>
                </a:moveTo>
                <a:lnTo>
                  <a:pt x="938397" y="789709"/>
                </a:lnTo>
                <a:lnTo>
                  <a:pt x="580986" y="173483"/>
                </a:lnTo>
                <a:lnTo>
                  <a:pt x="223575" y="78970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A91228D-778B-46AE-8352-8359DE302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141" y="5097093"/>
            <a:ext cx="8920758" cy="70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点击此处输入您的汇报内容，根据您的实际情况调整文字大小。点击此处输入您的汇报内容，根据您的实际情况调整文字大小。点击此处输入您的汇报内容，根据您的实际情况调整文字大小。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AD53EB5-48F1-49AC-ACCB-831EDD4D976D}"/>
              </a:ext>
            </a:extLst>
          </p:cNvPr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40E349C-D831-477E-BD17-BDF87C6A53D2}"/>
              </a:ext>
            </a:extLst>
          </p:cNvPr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0F03843-541F-4E18-A106-EF2DFD7202C2}"/>
              </a:ext>
            </a:extLst>
          </p:cNvPr>
          <p:cNvCxnSpPr>
            <a:cxnSpLocks/>
          </p:cNvCxnSpPr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F7B74CC6-BE0F-4B43-A74B-2434F921DD0E}"/>
              </a:ext>
            </a:extLst>
          </p:cNvPr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9009282-E6B6-4DCD-AA75-60A19E0409A2}"/>
              </a:ext>
            </a:extLst>
          </p:cNvPr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253E8A4-385B-40EB-8D0F-A5548F4C2CB1}"/>
              </a:ext>
            </a:extLst>
          </p:cNvPr>
          <p:cNvCxnSpPr>
            <a:cxnSpLocks/>
          </p:cNvCxnSpPr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16EAFCDC-3295-4924-8F65-C6A647577FD6}"/>
              </a:ext>
            </a:extLst>
          </p:cNvPr>
          <p:cNvSpPr/>
          <p:nvPr/>
        </p:nvSpPr>
        <p:spPr>
          <a:xfrm>
            <a:off x="376622" y="381853"/>
            <a:ext cx="523221" cy="5232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 b="1" dirty="0">
              <a:cs typeface="+mn-ea"/>
              <a:sym typeface="+mn-lt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BDD4A04-14C8-4B08-AA59-47D7A3068C1B}"/>
              </a:ext>
            </a:extLst>
          </p:cNvPr>
          <p:cNvCxnSpPr>
            <a:cxnSpLocks/>
          </p:cNvCxnSpPr>
          <p:nvPr/>
        </p:nvCxnSpPr>
        <p:spPr>
          <a:xfrm>
            <a:off x="997817" y="930345"/>
            <a:ext cx="2909438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9C6098B1-623F-420E-B65C-BE90895B7FD4}"/>
              </a:ext>
            </a:extLst>
          </p:cNvPr>
          <p:cNvSpPr txBox="1"/>
          <p:nvPr/>
        </p:nvSpPr>
        <p:spPr>
          <a:xfrm>
            <a:off x="997817" y="356581"/>
            <a:ext cx="2909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重点内容介绍</a:t>
            </a:r>
          </a:p>
        </p:txBody>
      </p:sp>
    </p:spTree>
    <p:extLst>
      <p:ext uri="{BB962C8B-B14F-4D97-AF65-F5344CB8AC3E}">
        <p14:creationId xmlns:p14="http://schemas.microsoft.com/office/powerpoint/2010/main" val="380574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631371" y="3114402"/>
            <a:ext cx="10929257" cy="2409016"/>
            <a:chOff x="798286" y="1459774"/>
            <a:chExt cx="10929257" cy="240901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1661886" y="2971800"/>
              <a:ext cx="914400" cy="8969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798286" y="2960914"/>
              <a:ext cx="10929257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635829" y="2312124"/>
              <a:ext cx="914400" cy="6945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609772" y="2084247"/>
              <a:ext cx="914400" cy="9223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583715" y="1780901"/>
              <a:ext cx="914400" cy="12257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557657" y="1459774"/>
              <a:ext cx="914400" cy="15468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703943" y="1576483"/>
            <a:ext cx="21171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重点内容介绍</a:t>
            </a: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703944" y="2041215"/>
            <a:ext cx="10856684" cy="705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点击此处输入您的汇报内容，根据您的实际情况调整文字大小。点击此处输入您的汇报内容，根据您的实际情况调整文字大小</a:t>
            </a: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3468914" y="4909941"/>
            <a:ext cx="914400" cy="400110"/>
          </a:xfrm>
          <a:prstGeom prst="rect">
            <a:avLst/>
          </a:prstGeom>
          <a:noFill/>
          <a:ln w="9525">
            <a:solidFill>
              <a:srgbClr val="BDD7EE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0-13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5442857" y="4909941"/>
            <a:ext cx="914400" cy="400110"/>
          </a:xfrm>
          <a:prstGeom prst="rect">
            <a:avLst/>
          </a:prstGeom>
          <a:noFill/>
          <a:ln w="9525">
            <a:solidFill>
              <a:srgbClr val="BDD7EE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14-20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7416800" y="4943816"/>
            <a:ext cx="914400" cy="400110"/>
          </a:xfrm>
          <a:prstGeom prst="rect">
            <a:avLst/>
          </a:prstGeom>
          <a:noFill/>
          <a:ln w="9525">
            <a:solidFill>
              <a:srgbClr val="BDD7EE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21-28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9390742" y="4943816"/>
            <a:ext cx="914400" cy="400110"/>
          </a:xfrm>
          <a:prstGeom prst="rect">
            <a:avLst/>
          </a:prstGeom>
          <a:noFill/>
          <a:ln w="9525">
            <a:solidFill>
              <a:srgbClr val="BDD7EE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28+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1494971" y="3887831"/>
            <a:ext cx="914400" cy="400110"/>
          </a:xfrm>
          <a:prstGeom prst="rect">
            <a:avLst/>
          </a:prstGeom>
          <a:noFill/>
          <a:ln w="9525">
            <a:solidFill>
              <a:srgbClr val="BDD7EE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&lt;0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EA3E63F-B4D1-43A1-A7F5-A39D92CF03EC}"/>
              </a:ext>
            </a:extLst>
          </p:cNvPr>
          <p:cNvSpPr/>
          <p:nvPr/>
        </p:nvSpPr>
        <p:spPr>
          <a:xfrm flipH="1">
            <a:off x="10967360" y="-718450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B53A94E-9045-4BFD-B899-3B1DEC43D0D3}"/>
              </a:ext>
            </a:extLst>
          </p:cNvPr>
          <p:cNvCxnSpPr/>
          <p:nvPr/>
        </p:nvCxnSpPr>
        <p:spPr>
          <a:xfrm flipH="1">
            <a:off x="9117994" y="502556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F7B20C2-9098-4B63-9FEA-5722CE4E45D5}"/>
              </a:ext>
            </a:extLst>
          </p:cNvPr>
          <p:cNvCxnSpPr>
            <a:cxnSpLocks/>
          </p:cNvCxnSpPr>
          <p:nvPr/>
        </p:nvCxnSpPr>
        <p:spPr>
          <a:xfrm flipH="1">
            <a:off x="11774240" y="2842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92EDE623-0615-4F78-A0D7-E4CA62CF3B09}"/>
              </a:ext>
            </a:extLst>
          </p:cNvPr>
          <p:cNvSpPr/>
          <p:nvPr/>
        </p:nvSpPr>
        <p:spPr>
          <a:xfrm flipV="1">
            <a:off x="-788009" y="5532325"/>
            <a:ext cx="1971511" cy="1971511"/>
          </a:xfrm>
          <a:prstGeom prst="ellipse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972FB50-DD00-4F5B-B436-052A3AEC84E7}"/>
              </a:ext>
            </a:extLst>
          </p:cNvPr>
          <p:cNvCxnSpPr/>
          <p:nvPr/>
        </p:nvCxnSpPr>
        <p:spPr>
          <a:xfrm flipV="1">
            <a:off x="-63644" y="6282830"/>
            <a:ext cx="3096512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CD260B29-B53B-49EE-8BB1-0186457C9051}"/>
              </a:ext>
            </a:extLst>
          </p:cNvPr>
          <p:cNvCxnSpPr>
            <a:cxnSpLocks/>
          </p:cNvCxnSpPr>
          <p:nvPr/>
        </p:nvCxnSpPr>
        <p:spPr>
          <a:xfrm flipV="1">
            <a:off x="376622" y="1946113"/>
            <a:ext cx="0" cy="481085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742FBB84-6850-4E50-ACC9-B28C8D6033F1}"/>
              </a:ext>
            </a:extLst>
          </p:cNvPr>
          <p:cNvSpPr/>
          <p:nvPr/>
        </p:nvSpPr>
        <p:spPr>
          <a:xfrm>
            <a:off x="376622" y="381853"/>
            <a:ext cx="523221" cy="5232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 b="1" dirty="0">
              <a:cs typeface="+mn-ea"/>
              <a:sym typeface="+mn-lt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6547D8B-83DE-4856-BC0C-F219F7AF22F7}"/>
              </a:ext>
            </a:extLst>
          </p:cNvPr>
          <p:cNvCxnSpPr>
            <a:cxnSpLocks/>
          </p:cNvCxnSpPr>
          <p:nvPr/>
        </p:nvCxnSpPr>
        <p:spPr>
          <a:xfrm>
            <a:off x="997817" y="930345"/>
            <a:ext cx="2909438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DD5B6E67-B67F-4481-9C96-F625F81B8BBF}"/>
              </a:ext>
            </a:extLst>
          </p:cNvPr>
          <p:cNvSpPr txBox="1"/>
          <p:nvPr/>
        </p:nvSpPr>
        <p:spPr>
          <a:xfrm>
            <a:off x="997817" y="356581"/>
            <a:ext cx="2909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重点内容介绍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hwt5l5y">
      <a:majorFont>
        <a:latin typeface="微软雅黑 Light" panose="020F0302020204030204"/>
        <a:ea typeface="微软雅黑 Light"/>
        <a:cs typeface=""/>
      </a:majorFont>
      <a:minorFont>
        <a:latin typeface="微软雅黑 Light" panose="020F0502020204030204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1945</Words>
  <Application>Microsoft Office PowerPoint</Application>
  <PresentationFormat>宽屏</PresentationFormat>
  <Paragraphs>134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微软雅黑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左左</dc:creator>
  <cp:lastModifiedBy>左左</cp:lastModifiedBy>
  <cp:revision>9</cp:revision>
  <dcterms:created xsi:type="dcterms:W3CDTF">2020-11-13T06:02:16Z</dcterms:created>
  <dcterms:modified xsi:type="dcterms:W3CDTF">2020-11-13T06:33:12Z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  <property fmtid="{D5CDD505-2E9C-101B-9397-08002B2CF9AE}" pid="3" name="KSOTemplateUUID">
    <vt:lpwstr>v1.0_mb_8ddcqgm066VnlMCZcOh88g==</vt:lpwstr>
  </property>
</Properties>
</file>