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07" r:id="rId2"/>
    <p:sldId id="708" r:id="rId3"/>
    <p:sldId id="710" r:id="rId4"/>
    <p:sldId id="631" r:id="rId5"/>
    <p:sldId id="645" r:id="rId6"/>
    <p:sldId id="349" r:id="rId7"/>
    <p:sldId id="487" r:id="rId8"/>
    <p:sldId id="465" r:id="rId9"/>
    <p:sldId id="420" r:id="rId10"/>
    <p:sldId id="682" r:id="rId11"/>
    <p:sldId id="711" r:id="rId12"/>
    <p:sldId id="392" r:id="rId13"/>
    <p:sldId id="427" r:id="rId14"/>
    <p:sldId id="345" r:id="rId15"/>
    <p:sldId id="648" r:id="rId16"/>
    <p:sldId id="712" r:id="rId17"/>
    <p:sldId id="701" r:id="rId18"/>
    <p:sldId id="706" r:id="rId19"/>
    <p:sldId id="627" r:id="rId20"/>
    <p:sldId id="70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0"/>
    <p:restoredTop sz="94674"/>
  </p:normalViewPr>
  <p:slideViewPr>
    <p:cSldViewPr snapToGrid="0">
      <p:cViewPr varScale="1">
        <p:scale>
          <a:sx n="124" d="100"/>
          <a:sy n="124" d="100"/>
        </p:scale>
        <p:origin x="2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269BB-277D-4F5F-96C8-7E5E16130E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B91521-F73E-4AFA-A528-FFB6D62F3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CB569AC-B3A1-4EEC-BA40-EC79744F9DE5}"/>
              </a:ext>
            </a:extLst>
          </p:cNvPr>
          <p:cNvSpPr>
            <a:spLocks noGrp="1"/>
          </p:cNvSpPr>
          <p:nvPr>
            <p:ph type="dt" sz="half" idx="10"/>
          </p:nvPr>
        </p:nvSpPr>
        <p:spPr/>
        <p:txBody>
          <a:bodyPr/>
          <a:lstStyle/>
          <a:p>
            <a:fld id="{CE07FAAA-C22F-4670-A5A1-FE163BFFB041}" type="datetimeFigureOut">
              <a:rPr lang="zh-CN" altLang="en-US" smtClean="0"/>
              <a:t>2020/4/8</a:t>
            </a:fld>
            <a:endParaRPr lang="zh-CN" altLang="en-US"/>
          </a:p>
        </p:txBody>
      </p:sp>
      <p:sp>
        <p:nvSpPr>
          <p:cNvPr id="5" name="页脚占位符 4">
            <a:extLst>
              <a:ext uri="{FF2B5EF4-FFF2-40B4-BE49-F238E27FC236}">
                <a16:creationId xmlns:a16="http://schemas.microsoft.com/office/drawing/2014/main" id="{900AC040-682C-482F-9CB2-7C47C1F56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F4E0D-E48E-4F8A-A3A3-62A23BFE403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1280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AD1B6-2C11-46CD-8274-9D3BB89485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85DCFE-C999-4292-9CCC-786D4D129F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8AD4EF-87F4-4E69-8EC9-C6D3FC2B195A}"/>
              </a:ext>
            </a:extLst>
          </p:cNvPr>
          <p:cNvSpPr>
            <a:spLocks noGrp="1"/>
          </p:cNvSpPr>
          <p:nvPr>
            <p:ph type="dt" sz="half" idx="10"/>
          </p:nvPr>
        </p:nvSpPr>
        <p:spPr/>
        <p:txBody>
          <a:bodyPr/>
          <a:lstStyle/>
          <a:p>
            <a:fld id="{CE07FAAA-C22F-4670-A5A1-FE163BFFB041}" type="datetimeFigureOut">
              <a:rPr lang="zh-CN" altLang="en-US" smtClean="0"/>
              <a:t>2020/4/8</a:t>
            </a:fld>
            <a:endParaRPr lang="zh-CN" altLang="en-US"/>
          </a:p>
        </p:txBody>
      </p:sp>
      <p:sp>
        <p:nvSpPr>
          <p:cNvPr id="5" name="页脚占位符 4">
            <a:extLst>
              <a:ext uri="{FF2B5EF4-FFF2-40B4-BE49-F238E27FC236}">
                <a16:creationId xmlns:a16="http://schemas.microsoft.com/office/drawing/2014/main" id="{0943A26E-2019-413B-B1EB-60DF0C4B19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589CE-E2C0-422E-9045-FA9870CC320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0149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B77D84-A972-4629-B3F7-90F071B4CE9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477958-FCD0-4A60-952F-DA7D87600F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5CC9-C076-456A-B3DA-2468B3F0316F}"/>
              </a:ext>
            </a:extLst>
          </p:cNvPr>
          <p:cNvSpPr>
            <a:spLocks noGrp="1"/>
          </p:cNvSpPr>
          <p:nvPr>
            <p:ph type="dt" sz="half" idx="10"/>
          </p:nvPr>
        </p:nvSpPr>
        <p:spPr/>
        <p:txBody>
          <a:bodyPr/>
          <a:lstStyle/>
          <a:p>
            <a:fld id="{CE07FAAA-C22F-4670-A5A1-FE163BFFB041}" type="datetimeFigureOut">
              <a:rPr lang="zh-CN" altLang="en-US" smtClean="0"/>
              <a:t>2020/4/8</a:t>
            </a:fld>
            <a:endParaRPr lang="zh-CN" altLang="en-US"/>
          </a:p>
        </p:txBody>
      </p:sp>
      <p:sp>
        <p:nvSpPr>
          <p:cNvPr id="5" name="页脚占位符 4">
            <a:extLst>
              <a:ext uri="{FF2B5EF4-FFF2-40B4-BE49-F238E27FC236}">
                <a16:creationId xmlns:a16="http://schemas.microsoft.com/office/drawing/2014/main" id="{3463279A-A9D3-48BB-B3DD-35DE176C5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1BD34E-7685-4645-97EA-B447DE79B34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00073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8BD4-9A30-4AB9-B879-A33BCF4DDA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B9F700-6A03-4718-A6E8-0AF784C5E08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B634DB-5846-4C29-8A7A-989425029A51}"/>
              </a:ext>
            </a:extLst>
          </p:cNvPr>
          <p:cNvSpPr>
            <a:spLocks noGrp="1"/>
          </p:cNvSpPr>
          <p:nvPr>
            <p:ph type="dt" sz="half" idx="10"/>
          </p:nvPr>
        </p:nvSpPr>
        <p:spPr/>
        <p:txBody>
          <a:bodyPr/>
          <a:lstStyle/>
          <a:p>
            <a:fld id="{CE07FAAA-C22F-4670-A5A1-FE163BFFB041}" type="datetimeFigureOut">
              <a:rPr lang="zh-CN" altLang="en-US" smtClean="0"/>
              <a:t>2020/4/8</a:t>
            </a:fld>
            <a:endParaRPr lang="zh-CN" altLang="en-US"/>
          </a:p>
        </p:txBody>
      </p:sp>
      <p:sp>
        <p:nvSpPr>
          <p:cNvPr id="5" name="页脚占位符 4">
            <a:extLst>
              <a:ext uri="{FF2B5EF4-FFF2-40B4-BE49-F238E27FC236}">
                <a16:creationId xmlns:a16="http://schemas.microsoft.com/office/drawing/2014/main" id="{1D75F97B-58EC-4E8A-8441-69210BAC17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6B6055-F159-4940-AB67-E6BC042A7530}"/>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19489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08A8D-4738-4A59-91D5-ECBBB3F3C0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6932CA-EB33-4FE2-9E9A-29160C3C7E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9C79F8-9FEB-4E84-B962-876BC9B6DDA0}"/>
              </a:ext>
            </a:extLst>
          </p:cNvPr>
          <p:cNvSpPr>
            <a:spLocks noGrp="1"/>
          </p:cNvSpPr>
          <p:nvPr>
            <p:ph type="dt" sz="half" idx="10"/>
          </p:nvPr>
        </p:nvSpPr>
        <p:spPr/>
        <p:txBody>
          <a:bodyPr/>
          <a:lstStyle/>
          <a:p>
            <a:fld id="{CE07FAAA-C22F-4670-A5A1-FE163BFFB041}" type="datetimeFigureOut">
              <a:rPr lang="zh-CN" altLang="en-US" smtClean="0"/>
              <a:t>2020/4/8</a:t>
            </a:fld>
            <a:endParaRPr lang="zh-CN" altLang="en-US"/>
          </a:p>
        </p:txBody>
      </p:sp>
      <p:sp>
        <p:nvSpPr>
          <p:cNvPr id="5" name="页脚占位符 4">
            <a:extLst>
              <a:ext uri="{FF2B5EF4-FFF2-40B4-BE49-F238E27FC236}">
                <a16:creationId xmlns:a16="http://schemas.microsoft.com/office/drawing/2014/main" id="{FD48BAF2-AAA9-4209-AC9D-842F62B98C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55CC9-73DD-40FF-9FD7-158347B7715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100380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A9A57-3A51-48B9-8BC4-93F3CB7F23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99FF43-7ECA-49BD-AD09-1697D063541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1370BD-58D4-4C09-ACCE-EA1C5C5CE9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DF484A-E007-4062-9B27-D7D88D7427D6}"/>
              </a:ext>
            </a:extLst>
          </p:cNvPr>
          <p:cNvSpPr>
            <a:spLocks noGrp="1"/>
          </p:cNvSpPr>
          <p:nvPr>
            <p:ph type="dt" sz="half" idx="10"/>
          </p:nvPr>
        </p:nvSpPr>
        <p:spPr/>
        <p:txBody>
          <a:bodyPr/>
          <a:lstStyle/>
          <a:p>
            <a:fld id="{CE07FAAA-C22F-4670-A5A1-FE163BFFB041}" type="datetimeFigureOut">
              <a:rPr lang="zh-CN" altLang="en-US" smtClean="0"/>
              <a:t>2020/4/8</a:t>
            </a:fld>
            <a:endParaRPr lang="zh-CN" altLang="en-US"/>
          </a:p>
        </p:txBody>
      </p:sp>
      <p:sp>
        <p:nvSpPr>
          <p:cNvPr id="6" name="页脚占位符 5">
            <a:extLst>
              <a:ext uri="{FF2B5EF4-FFF2-40B4-BE49-F238E27FC236}">
                <a16:creationId xmlns:a16="http://schemas.microsoft.com/office/drawing/2014/main" id="{62EA1FAC-A937-4D56-AEC9-079FEE02A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B648DE-AF7E-4765-BF9E-F08F6723150E}"/>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28584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306BE-A12D-4D2C-9D73-C55CBC20C0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D7ABE0-441B-4F51-9BB6-A964E2A6E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3DEE1C-1682-4ECD-930F-69CB25507C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1DA019-B265-48A8-8449-F93A757B5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6111B2-F64F-457A-86C7-BB59FBAD05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09A453-99A0-4DD2-8BE1-2B3FC555E031}"/>
              </a:ext>
            </a:extLst>
          </p:cNvPr>
          <p:cNvSpPr>
            <a:spLocks noGrp="1"/>
          </p:cNvSpPr>
          <p:nvPr>
            <p:ph type="dt" sz="half" idx="10"/>
          </p:nvPr>
        </p:nvSpPr>
        <p:spPr/>
        <p:txBody>
          <a:bodyPr/>
          <a:lstStyle/>
          <a:p>
            <a:fld id="{CE07FAAA-C22F-4670-A5A1-FE163BFFB041}" type="datetimeFigureOut">
              <a:rPr lang="zh-CN" altLang="en-US" smtClean="0"/>
              <a:t>2020/4/8</a:t>
            </a:fld>
            <a:endParaRPr lang="zh-CN" altLang="en-US"/>
          </a:p>
        </p:txBody>
      </p:sp>
      <p:sp>
        <p:nvSpPr>
          <p:cNvPr id="8" name="页脚占位符 7">
            <a:extLst>
              <a:ext uri="{FF2B5EF4-FFF2-40B4-BE49-F238E27FC236}">
                <a16:creationId xmlns:a16="http://schemas.microsoft.com/office/drawing/2014/main" id="{D8A667DC-B0F7-4BF6-9C86-C942C85E7A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B8514F-7751-4013-BADC-7F72570C746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79196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88842-A6FE-4B20-A66A-ABF336405F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73B45E-6E0E-47F2-8EFC-E35032A201CD}"/>
              </a:ext>
            </a:extLst>
          </p:cNvPr>
          <p:cNvSpPr>
            <a:spLocks noGrp="1"/>
          </p:cNvSpPr>
          <p:nvPr>
            <p:ph type="dt" sz="half" idx="10"/>
          </p:nvPr>
        </p:nvSpPr>
        <p:spPr/>
        <p:txBody>
          <a:bodyPr/>
          <a:lstStyle/>
          <a:p>
            <a:fld id="{CE07FAAA-C22F-4670-A5A1-FE163BFFB041}" type="datetimeFigureOut">
              <a:rPr lang="zh-CN" altLang="en-US" smtClean="0"/>
              <a:t>2020/4/8</a:t>
            </a:fld>
            <a:endParaRPr lang="zh-CN" altLang="en-US"/>
          </a:p>
        </p:txBody>
      </p:sp>
      <p:sp>
        <p:nvSpPr>
          <p:cNvPr id="4" name="页脚占位符 3">
            <a:extLst>
              <a:ext uri="{FF2B5EF4-FFF2-40B4-BE49-F238E27FC236}">
                <a16:creationId xmlns:a16="http://schemas.microsoft.com/office/drawing/2014/main" id="{DCDC32AD-9FCF-4870-8BCD-B1B209467A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885860-F27D-4B07-AD7A-D4A96B1D69A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3103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127564-993C-439A-8B88-108B5A54647A}"/>
              </a:ext>
            </a:extLst>
          </p:cNvPr>
          <p:cNvSpPr>
            <a:spLocks noGrp="1"/>
          </p:cNvSpPr>
          <p:nvPr>
            <p:ph type="dt" sz="half" idx="10"/>
          </p:nvPr>
        </p:nvSpPr>
        <p:spPr/>
        <p:txBody>
          <a:bodyPr/>
          <a:lstStyle/>
          <a:p>
            <a:fld id="{CE07FAAA-C22F-4670-A5A1-FE163BFFB041}" type="datetimeFigureOut">
              <a:rPr lang="zh-CN" altLang="en-US" smtClean="0"/>
              <a:t>2020/4/8</a:t>
            </a:fld>
            <a:endParaRPr lang="zh-CN" altLang="en-US"/>
          </a:p>
        </p:txBody>
      </p:sp>
      <p:sp>
        <p:nvSpPr>
          <p:cNvPr id="3" name="页脚占位符 2">
            <a:extLst>
              <a:ext uri="{FF2B5EF4-FFF2-40B4-BE49-F238E27FC236}">
                <a16:creationId xmlns:a16="http://schemas.microsoft.com/office/drawing/2014/main" id="{31F7A806-BE9C-477F-8248-0DD6DEEB75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BCC9E3-CF9E-4336-A5AA-7B82F9A4963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50625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3786E-064E-4B81-AC37-A94CD2AB65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CC3601-D471-4FFB-B9C0-20C524A51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97669F-F605-4A54-B5DA-CAB770EF4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E2D442-A8E5-43EC-8A17-363A122C5D7F}"/>
              </a:ext>
            </a:extLst>
          </p:cNvPr>
          <p:cNvSpPr>
            <a:spLocks noGrp="1"/>
          </p:cNvSpPr>
          <p:nvPr>
            <p:ph type="dt" sz="half" idx="10"/>
          </p:nvPr>
        </p:nvSpPr>
        <p:spPr/>
        <p:txBody>
          <a:bodyPr/>
          <a:lstStyle/>
          <a:p>
            <a:fld id="{CE07FAAA-C22F-4670-A5A1-FE163BFFB041}" type="datetimeFigureOut">
              <a:rPr lang="zh-CN" altLang="en-US" smtClean="0"/>
              <a:t>2020/4/8</a:t>
            </a:fld>
            <a:endParaRPr lang="zh-CN" altLang="en-US"/>
          </a:p>
        </p:txBody>
      </p:sp>
      <p:sp>
        <p:nvSpPr>
          <p:cNvPr id="6" name="页脚占位符 5">
            <a:extLst>
              <a:ext uri="{FF2B5EF4-FFF2-40B4-BE49-F238E27FC236}">
                <a16:creationId xmlns:a16="http://schemas.microsoft.com/office/drawing/2014/main" id="{C234C0F1-FB3E-4DC6-94D5-1159607A9C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48907-871F-43E2-BF56-DFD855FCE9D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871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1649E-566C-4847-8A41-0FCC591A18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86A251D-4539-4304-A3DB-A0C810F999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7F04C6-BCD4-4CE5-AC5B-C2846672B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20B4CA-B7B9-452F-9077-BD2F6E88474F}"/>
              </a:ext>
            </a:extLst>
          </p:cNvPr>
          <p:cNvSpPr>
            <a:spLocks noGrp="1"/>
          </p:cNvSpPr>
          <p:nvPr>
            <p:ph type="dt" sz="half" idx="10"/>
          </p:nvPr>
        </p:nvSpPr>
        <p:spPr/>
        <p:txBody>
          <a:bodyPr/>
          <a:lstStyle/>
          <a:p>
            <a:fld id="{CE07FAAA-C22F-4670-A5A1-FE163BFFB041}" type="datetimeFigureOut">
              <a:rPr lang="zh-CN" altLang="en-US" smtClean="0"/>
              <a:t>2020/4/8</a:t>
            </a:fld>
            <a:endParaRPr lang="zh-CN" altLang="en-US"/>
          </a:p>
        </p:txBody>
      </p:sp>
      <p:sp>
        <p:nvSpPr>
          <p:cNvPr id="6" name="页脚占位符 5">
            <a:extLst>
              <a:ext uri="{FF2B5EF4-FFF2-40B4-BE49-F238E27FC236}">
                <a16:creationId xmlns:a16="http://schemas.microsoft.com/office/drawing/2014/main" id="{DFC93C36-C567-4082-92A5-AC8676E564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CDB1B7-BB3B-4703-AA13-6D2628A8311A}"/>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5689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96F841-2D2F-4773-A51D-514D8AC63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721AE6-940C-4AA5-B5B7-83648CC22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E2253F-2821-4574-A994-97EB69387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7FAAA-C22F-4670-A5A1-FE163BFFB041}" type="datetimeFigureOut">
              <a:rPr lang="zh-CN" altLang="en-US" smtClean="0"/>
              <a:t>2020/4/8</a:t>
            </a:fld>
            <a:endParaRPr lang="zh-CN" altLang="en-US"/>
          </a:p>
        </p:txBody>
      </p:sp>
      <p:sp>
        <p:nvSpPr>
          <p:cNvPr id="5" name="页脚占位符 4">
            <a:extLst>
              <a:ext uri="{FF2B5EF4-FFF2-40B4-BE49-F238E27FC236}">
                <a16:creationId xmlns:a16="http://schemas.microsoft.com/office/drawing/2014/main" id="{B6FA344D-27C5-4413-BE9D-7689FAE0C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178479-E19B-40F0-A345-83DF0BD0E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843833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box0">
            <a:extLst>
              <a:ext uri="{FF2B5EF4-FFF2-40B4-BE49-F238E27FC236}">
                <a16:creationId xmlns:a16="http://schemas.microsoft.com/office/drawing/2014/main" id="{3C2E4AE5-916B-6148-A4D6-D2870D8A2480}"/>
              </a:ext>
            </a:extLst>
          </p:cNvPr>
          <p:cNvSpPr txBox="1"/>
          <p:nvPr/>
        </p:nvSpPr>
        <p:spPr>
          <a:xfrm>
            <a:off x="3461417" y="3818149"/>
            <a:ext cx="5262816" cy="338526"/>
          </a:xfrm>
          <a:prstGeom prst="rect">
            <a:avLst/>
          </a:prstGeom>
          <a:noFill/>
          <a:ln>
            <a:noFill/>
          </a:ln>
        </p:spPr>
        <p:txBody>
          <a:bodyPr wrap="square" lIns="91412" tIns="45706" rIns="91412" bIns="45706" rtlCol="0">
            <a:spAutoFit/>
          </a:bodyPr>
          <a:lstStyle/>
          <a:p>
            <a:pPr algn="ct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张小洋</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XXXX</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XX</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XX</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企业项目介绍</a:t>
            </a:r>
            <a:endParaRPr lang="en-US" altLang="zh-CN"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8" name="AutoShape7">
            <a:extLst>
              <a:ext uri="{FF2B5EF4-FFF2-40B4-BE49-F238E27FC236}">
                <a16:creationId xmlns:a16="http://schemas.microsoft.com/office/drawing/2014/main" id="{E22F3DAF-BD10-974A-960D-4E31951988E2}"/>
              </a:ext>
            </a:extLst>
          </p:cNvPr>
          <p:cNvSpPr/>
          <p:nvPr/>
        </p:nvSpPr>
        <p:spPr>
          <a:xfrm>
            <a:off x="4834676" y="4453503"/>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输入文本</a:t>
            </a:r>
          </a:p>
        </p:txBody>
      </p:sp>
      <p:sp>
        <p:nvSpPr>
          <p:cNvPr id="9" name="AutoShape8">
            <a:extLst>
              <a:ext uri="{FF2B5EF4-FFF2-40B4-BE49-F238E27FC236}">
                <a16:creationId xmlns:a16="http://schemas.microsoft.com/office/drawing/2014/main" id="{410C4AC8-3BC4-DB41-B5DC-509CBF513F26}"/>
              </a:ext>
            </a:extLst>
          </p:cNvPr>
          <p:cNvSpPr/>
          <p:nvPr/>
        </p:nvSpPr>
        <p:spPr>
          <a:xfrm>
            <a:off x="6268515" y="4453503"/>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输入文本</a:t>
            </a: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Health Guide for Enterprise Rework</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Tree>
    <p:extLst>
      <p:ext uri="{BB962C8B-B14F-4D97-AF65-F5344CB8AC3E}">
        <p14:creationId xmlns:p14="http://schemas.microsoft.com/office/powerpoint/2010/main" val="16521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ircle: Hollow 2">
            <a:extLst>
              <a:ext uri="{FF2B5EF4-FFF2-40B4-BE49-F238E27FC236}">
                <a16:creationId xmlns:a16="http://schemas.microsoft.com/office/drawing/2014/main" id="{1AC8CD15-4273-4B44-B31C-BDE5D5F7B9A2}"/>
              </a:ext>
            </a:extLst>
          </p:cNvPr>
          <p:cNvSpPr/>
          <p:nvPr/>
        </p:nvSpPr>
        <p:spPr>
          <a:xfrm>
            <a:off x="7055807" y="205599"/>
            <a:ext cx="6446802" cy="6446802"/>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微软雅黑" panose="020B0503020204020204" pitchFamily="34" charset="-122"/>
              <a:ea typeface="微软雅黑" panose="020B0503020204020204" pitchFamily="34" charset="-122"/>
            </a:endParaRPr>
          </a:p>
        </p:txBody>
      </p:sp>
      <p:pic>
        <p:nvPicPr>
          <p:cNvPr id="17" name="Picture 4" descr="iPhone6_mockup_front_white.png">
            <a:extLst>
              <a:ext uri="{FF2B5EF4-FFF2-40B4-BE49-F238E27FC236}">
                <a16:creationId xmlns:a16="http://schemas.microsoft.com/office/drawing/2014/main" id="{36766063-03ED-4D0D-A553-920C3AE7BA14}"/>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17405" y="152902"/>
            <a:ext cx="4171950" cy="6552198"/>
          </a:xfrm>
          <a:prstGeom prst="rect">
            <a:avLst/>
          </a:prstGeom>
        </p:spPr>
      </p:pic>
      <p:sp>
        <p:nvSpPr>
          <p:cNvPr id="2" name="TextBox 33">
            <a:extLst>
              <a:ext uri="{FF2B5EF4-FFF2-40B4-BE49-F238E27FC236}">
                <a16:creationId xmlns:a16="http://schemas.microsoft.com/office/drawing/2014/main" id="{523B274A-5EE6-4081-ACEA-7D443AE501F1}"/>
              </a:ext>
            </a:extLst>
          </p:cNvPr>
          <p:cNvSpPr txBox="1"/>
          <p:nvPr/>
        </p:nvSpPr>
        <p:spPr>
          <a:xfrm>
            <a:off x="1213491" y="5492017"/>
            <a:ext cx="2757890" cy="581378"/>
          </a:xfrm>
          <a:prstGeom prst="rect">
            <a:avLst/>
          </a:prstGeom>
          <a:noFill/>
        </p:spPr>
        <p:txBody>
          <a:bodyPr wrap="square" rtlCol="0">
            <a:spAutoFit/>
          </a:bodyPr>
          <a:lstStyle/>
          <a:p>
            <a:pPr>
              <a:lnSpc>
                <a:spcPct val="140000"/>
              </a:lnSpc>
            </a:pPr>
            <a:r>
              <a:rPr lang="en-US" sz="1200" dirty="0">
                <a:latin typeface="微软雅黑" panose="020B0503020204020204" pitchFamily="34" charset="-122"/>
                <a:ea typeface="微软雅黑" panose="020B0503020204020204" pitchFamily="34" charset="-122"/>
                <a:cs typeface="Calibri" panose="020F0502020204030204" pitchFamily="34" charset="0"/>
              </a:rPr>
              <a:t>Lorem ipsum dolor sit </a:t>
            </a:r>
            <a:r>
              <a:rPr lang="en-US" sz="1200" dirty="0" err="1">
                <a:latin typeface="微软雅黑" panose="020B0503020204020204" pitchFamily="34" charset="-122"/>
                <a:ea typeface="微软雅黑" panose="020B0503020204020204" pitchFamily="34" charset="-122"/>
                <a:cs typeface="Calibri" panose="020F0502020204030204" pitchFamily="34" charset="0"/>
              </a:rPr>
              <a:t>ametconsectet</a:t>
            </a:r>
            <a:r>
              <a:rPr lang="en-US" sz="1200" dirty="0">
                <a:latin typeface="微软雅黑" panose="020B0503020204020204" pitchFamily="34" charset="-122"/>
                <a:ea typeface="微软雅黑" panose="020B0503020204020204" pitchFamily="34" charset="-122"/>
                <a:cs typeface="Calibri" panose="020F0502020204030204" pitchFamily="34" charset="0"/>
              </a:rPr>
              <a:t> </a:t>
            </a:r>
            <a:r>
              <a:rPr lang="en-US" sz="1200" dirty="0" err="1">
                <a:latin typeface="微软雅黑" panose="020B0503020204020204" pitchFamily="34" charset="-122"/>
                <a:ea typeface="微软雅黑" panose="020B0503020204020204" pitchFamily="34" charset="-122"/>
                <a:cs typeface="Calibri" panose="020F0502020204030204" pitchFamily="34" charset="0"/>
              </a:rPr>
              <a:t>ur</a:t>
            </a:r>
            <a:endParaRPr lang="en-US" sz="1200"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3" name="Oval 34">
            <a:extLst>
              <a:ext uri="{FF2B5EF4-FFF2-40B4-BE49-F238E27FC236}">
                <a16:creationId xmlns:a16="http://schemas.microsoft.com/office/drawing/2014/main" id="{5B43611B-1AE6-42FE-B1E3-94407E7C6157}"/>
              </a:ext>
            </a:extLst>
          </p:cNvPr>
          <p:cNvSpPr/>
          <p:nvPr/>
        </p:nvSpPr>
        <p:spPr>
          <a:xfrm>
            <a:off x="1213491" y="4427575"/>
            <a:ext cx="774668" cy="774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4" name="TextBox 36">
            <a:extLst>
              <a:ext uri="{FF2B5EF4-FFF2-40B4-BE49-F238E27FC236}">
                <a16:creationId xmlns:a16="http://schemas.microsoft.com/office/drawing/2014/main" id="{1555B570-3238-442D-8F78-3BC6201AC6D6}"/>
              </a:ext>
            </a:extLst>
          </p:cNvPr>
          <p:cNvSpPr txBox="1"/>
          <p:nvPr/>
        </p:nvSpPr>
        <p:spPr>
          <a:xfrm>
            <a:off x="2080876" y="4814909"/>
            <a:ext cx="2134592" cy="338554"/>
          </a:xfrm>
          <a:prstGeom prst="rect">
            <a:avLst/>
          </a:prstGeom>
          <a:noFill/>
        </p:spPr>
        <p:txBody>
          <a:bodyPr wrap="square" rtlCol="0">
            <a:spAutoFit/>
          </a:bodyPr>
          <a:lstStyle/>
          <a:p>
            <a:r>
              <a:rPr lang="en-US" sz="1600">
                <a:solidFill>
                  <a:schemeClr val="tx2"/>
                </a:solidFill>
                <a:latin typeface="微软雅黑" panose="020B0503020204020204" pitchFamily="34" charset="-122"/>
                <a:ea typeface="微软雅黑" panose="020B0503020204020204" pitchFamily="34" charset="-122"/>
                <a:cs typeface="Calibri" panose="020F0502020204030204" pitchFamily="34" charset="0"/>
              </a:rPr>
              <a:t>Keynote Design</a:t>
            </a:r>
          </a:p>
        </p:txBody>
      </p:sp>
      <p:sp>
        <p:nvSpPr>
          <p:cNvPr id="5" name="TextBox 37">
            <a:extLst>
              <a:ext uri="{FF2B5EF4-FFF2-40B4-BE49-F238E27FC236}">
                <a16:creationId xmlns:a16="http://schemas.microsoft.com/office/drawing/2014/main" id="{53090BEA-D80E-4BC3-B706-9A9B5BD19F53}"/>
              </a:ext>
            </a:extLst>
          </p:cNvPr>
          <p:cNvSpPr txBox="1"/>
          <p:nvPr/>
        </p:nvSpPr>
        <p:spPr>
          <a:xfrm>
            <a:off x="2080876" y="4476355"/>
            <a:ext cx="2134592" cy="369332"/>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cs typeface="Calibri" panose="020F0502020204030204" pitchFamily="34" charset="0"/>
              </a:rPr>
              <a:t>添加标题文本</a:t>
            </a:r>
            <a:endParaRPr lang="en-US" b="1"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6" name="TextBox 38">
            <a:extLst>
              <a:ext uri="{FF2B5EF4-FFF2-40B4-BE49-F238E27FC236}">
                <a16:creationId xmlns:a16="http://schemas.microsoft.com/office/drawing/2014/main" id="{32AF5CF9-01BB-4A61-A281-9A687D11A4CB}"/>
              </a:ext>
            </a:extLst>
          </p:cNvPr>
          <p:cNvSpPr txBox="1"/>
          <p:nvPr/>
        </p:nvSpPr>
        <p:spPr>
          <a:xfrm>
            <a:off x="4205200" y="5492017"/>
            <a:ext cx="2757890" cy="581378"/>
          </a:xfrm>
          <a:prstGeom prst="rect">
            <a:avLst/>
          </a:prstGeom>
          <a:noFill/>
        </p:spPr>
        <p:txBody>
          <a:bodyPr wrap="square" rtlCol="0">
            <a:spAutoFit/>
          </a:bodyPr>
          <a:lstStyle/>
          <a:p>
            <a:pPr>
              <a:lnSpc>
                <a:spcPct val="140000"/>
              </a:lnSpc>
            </a:pPr>
            <a:r>
              <a:rPr lang="en-US" sz="1200" dirty="0">
                <a:latin typeface="微软雅黑" panose="020B0503020204020204" pitchFamily="34" charset="-122"/>
                <a:ea typeface="微软雅黑" panose="020B0503020204020204" pitchFamily="34" charset="-122"/>
                <a:cs typeface="Calibri" panose="020F0502020204030204" pitchFamily="34" charset="0"/>
              </a:rPr>
              <a:t>Lorem ipsum dolor sit </a:t>
            </a:r>
            <a:r>
              <a:rPr lang="en-US" sz="1200" dirty="0" err="1">
                <a:latin typeface="微软雅黑" panose="020B0503020204020204" pitchFamily="34" charset="-122"/>
                <a:ea typeface="微软雅黑" panose="020B0503020204020204" pitchFamily="34" charset="-122"/>
                <a:cs typeface="Calibri" panose="020F0502020204030204" pitchFamily="34" charset="0"/>
              </a:rPr>
              <a:t>ametconsectet</a:t>
            </a:r>
            <a:endParaRPr lang="en-US" sz="1200"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7" name="Oval 39">
            <a:extLst>
              <a:ext uri="{FF2B5EF4-FFF2-40B4-BE49-F238E27FC236}">
                <a16:creationId xmlns:a16="http://schemas.microsoft.com/office/drawing/2014/main" id="{0C69A36C-F923-4104-8D39-CA9762AEBD29}"/>
              </a:ext>
            </a:extLst>
          </p:cNvPr>
          <p:cNvSpPr/>
          <p:nvPr/>
        </p:nvSpPr>
        <p:spPr>
          <a:xfrm>
            <a:off x="4205200" y="4427575"/>
            <a:ext cx="774668" cy="7746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41">
            <a:extLst>
              <a:ext uri="{FF2B5EF4-FFF2-40B4-BE49-F238E27FC236}">
                <a16:creationId xmlns:a16="http://schemas.microsoft.com/office/drawing/2014/main" id="{D04B11F5-2799-4C5F-B84A-0F9ABEF010C7}"/>
              </a:ext>
            </a:extLst>
          </p:cNvPr>
          <p:cNvSpPr txBox="1"/>
          <p:nvPr/>
        </p:nvSpPr>
        <p:spPr>
          <a:xfrm>
            <a:off x="5072585" y="4814909"/>
            <a:ext cx="2134592" cy="338554"/>
          </a:xfrm>
          <a:prstGeom prst="rect">
            <a:avLst/>
          </a:prstGeom>
          <a:noFill/>
        </p:spPr>
        <p:txBody>
          <a:bodyPr wrap="square" rtlCol="0">
            <a:spAutoFit/>
          </a:bodyPr>
          <a:lstStyle/>
          <a:p>
            <a:r>
              <a:rPr lang="en-US" sz="1600">
                <a:solidFill>
                  <a:schemeClr val="tx2"/>
                </a:solidFill>
                <a:latin typeface="微软雅黑" panose="020B0503020204020204" pitchFamily="34" charset="-122"/>
                <a:ea typeface="微软雅黑" panose="020B0503020204020204" pitchFamily="34" charset="-122"/>
                <a:cs typeface="Calibri" panose="020F0502020204030204" pitchFamily="34" charset="0"/>
              </a:rPr>
              <a:t>Photoshop Design</a:t>
            </a:r>
          </a:p>
        </p:txBody>
      </p:sp>
      <p:sp>
        <p:nvSpPr>
          <p:cNvPr id="9" name="TextBox 42">
            <a:extLst>
              <a:ext uri="{FF2B5EF4-FFF2-40B4-BE49-F238E27FC236}">
                <a16:creationId xmlns:a16="http://schemas.microsoft.com/office/drawing/2014/main" id="{E5E5E882-8EBE-4F4F-8A39-04005F9A0759}"/>
              </a:ext>
            </a:extLst>
          </p:cNvPr>
          <p:cNvSpPr txBox="1"/>
          <p:nvPr/>
        </p:nvSpPr>
        <p:spPr>
          <a:xfrm>
            <a:off x="5072585" y="4476355"/>
            <a:ext cx="2134592" cy="369332"/>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cs typeface="Calibri" panose="020F0502020204030204" pitchFamily="34" charset="0"/>
              </a:rPr>
              <a:t>添加标题文本</a:t>
            </a:r>
            <a:endParaRPr lang="en-US" b="1"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10" name="Shape 2386">
            <a:extLst>
              <a:ext uri="{FF2B5EF4-FFF2-40B4-BE49-F238E27FC236}">
                <a16:creationId xmlns:a16="http://schemas.microsoft.com/office/drawing/2014/main" id="{C3895ADA-FBF3-4F3C-827B-CDA5AA354371}"/>
              </a:ext>
            </a:extLst>
          </p:cNvPr>
          <p:cNvSpPr/>
          <p:nvPr/>
        </p:nvSpPr>
        <p:spPr>
          <a:xfrm>
            <a:off x="1461125" y="4675220"/>
            <a:ext cx="279400" cy="279379"/>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微软雅黑" panose="020B0503020204020204" pitchFamily="34" charset="-122"/>
              <a:ea typeface="微软雅黑" panose="020B0503020204020204" pitchFamily="34" charset="-122"/>
              <a:cs typeface="Calibri" panose="020F0502020204030204" pitchFamily="34" charset="0"/>
              <a:sym typeface="Gill Sans"/>
            </a:endParaRPr>
          </a:p>
        </p:txBody>
      </p:sp>
      <p:sp>
        <p:nvSpPr>
          <p:cNvPr id="11" name="Shape 2629">
            <a:extLst>
              <a:ext uri="{FF2B5EF4-FFF2-40B4-BE49-F238E27FC236}">
                <a16:creationId xmlns:a16="http://schemas.microsoft.com/office/drawing/2014/main" id="{FAAA62ED-E67D-4301-8D16-A1E710EC76B6}"/>
              </a:ext>
            </a:extLst>
          </p:cNvPr>
          <p:cNvSpPr/>
          <p:nvPr/>
        </p:nvSpPr>
        <p:spPr>
          <a:xfrm>
            <a:off x="4452935" y="4687911"/>
            <a:ext cx="279199" cy="253997"/>
          </a:xfrm>
          <a:custGeom>
            <a:avLst/>
            <a:gdLst/>
            <a:ahLst/>
            <a:cxnLst>
              <a:cxn ang="0">
                <a:pos x="wd2" y="hd2"/>
              </a:cxn>
              <a:cxn ang="5400000">
                <a:pos x="wd2" y="hd2"/>
              </a:cxn>
              <a:cxn ang="10800000">
                <a:pos x="wd2" y="hd2"/>
              </a:cxn>
              <a:cxn ang="16200000">
                <a:pos x="wd2" y="hd2"/>
              </a:cxn>
            </a:cxnLst>
            <a:rect l="0" t="0" r="r" b="b"/>
            <a:pathLst>
              <a:path w="21079" h="20458" extrusionOk="0">
                <a:moveTo>
                  <a:pt x="8629" y="9718"/>
                </a:moveTo>
                <a:cubicBezTo>
                  <a:pt x="8364" y="9718"/>
                  <a:pt x="8150" y="9946"/>
                  <a:pt x="8150" y="10229"/>
                </a:cubicBezTo>
                <a:cubicBezTo>
                  <a:pt x="8150" y="10512"/>
                  <a:pt x="8364" y="10740"/>
                  <a:pt x="8629" y="10740"/>
                </a:cubicBezTo>
                <a:cubicBezTo>
                  <a:pt x="8894" y="10740"/>
                  <a:pt x="9109" y="10512"/>
                  <a:pt x="9109" y="10229"/>
                </a:cubicBezTo>
                <a:cubicBezTo>
                  <a:pt x="9109" y="9946"/>
                  <a:pt x="8894" y="9718"/>
                  <a:pt x="8629" y="9718"/>
                </a:cubicBezTo>
                <a:moveTo>
                  <a:pt x="19841" y="17227"/>
                </a:moveTo>
                <a:cubicBezTo>
                  <a:pt x="18962" y="17974"/>
                  <a:pt x="18122" y="17900"/>
                  <a:pt x="18122" y="17900"/>
                </a:cubicBezTo>
                <a:cubicBezTo>
                  <a:pt x="17681" y="17900"/>
                  <a:pt x="16277" y="16919"/>
                  <a:pt x="9448" y="11852"/>
                </a:cubicBezTo>
                <a:lnTo>
                  <a:pt x="10866" y="10844"/>
                </a:lnTo>
                <a:cubicBezTo>
                  <a:pt x="10866" y="10844"/>
                  <a:pt x="19841" y="17227"/>
                  <a:pt x="19841" y="17227"/>
                </a:cubicBezTo>
                <a:close/>
                <a:moveTo>
                  <a:pt x="6661" y="12605"/>
                </a:moveTo>
                <a:cubicBezTo>
                  <a:pt x="6010" y="12349"/>
                  <a:pt x="5264" y="12239"/>
                  <a:pt x="4521" y="12267"/>
                </a:cubicBezTo>
                <a:cubicBezTo>
                  <a:pt x="15686" y="3965"/>
                  <a:pt x="17591" y="2558"/>
                  <a:pt x="18122" y="2558"/>
                </a:cubicBezTo>
                <a:cubicBezTo>
                  <a:pt x="18122" y="2558"/>
                  <a:pt x="18962" y="2484"/>
                  <a:pt x="19841" y="3231"/>
                </a:cubicBezTo>
                <a:cubicBezTo>
                  <a:pt x="19841" y="3231"/>
                  <a:pt x="6661" y="12605"/>
                  <a:pt x="6661" y="12605"/>
                </a:cubicBezTo>
                <a:close/>
                <a:moveTo>
                  <a:pt x="5586" y="19031"/>
                </a:moveTo>
                <a:cubicBezTo>
                  <a:pt x="4111" y="19863"/>
                  <a:pt x="2224" y="19369"/>
                  <a:pt x="1372" y="17927"/>
                </a:cubicBezTo>
                <a:cubicBezTo>
                  <a:pt x="520" y="16485"/>
                  <a:pt x="1026" y="14640"/>
                  <a:pt x="2501" y="13808"/>
                </a:cubicBezTo>
                <a:cubicBezTo>
                  <a:pt x="3977" y="12975"/>
                  <a:pt x="6532" y="13092"/>
                  <a:pt x="7383" y="14534"/>
                </a:cubicBezTo>
                <a:cubicBezTo>
                  <a:pt x="8235" y="15977"/>
                  <a:pt x="7062" y="18198"/>
                  <a:pt x="5586" y="19031"/>
                </a:cubicBezTo>
                <a:moveTo>
                  <a:pt x="4521" y="8191"/>
                </a:moveTo>
                <a:cubicBezTo>
                  <a:pt x="5264" y="8219"/>
                  <a:pt x="6010" y="8109"/>
                  <a:pt x="6661" y="7853"/>
                </a:cubicBezTo>
                <a:lnTo>
                  <a:pt x="7765" y="8638"/>
                </a:lnTo>
                <a:cubicBezTo>
                  <a:pt x="7345" y="8950"/>
                  <a:pt x="6901" y="9281"/>
                  <a:pt x="6443" y="9621"/>
                </a:cubicBezTo>
                <a:cubicBezTo>
                  <a:pt x="5833" y="9167"/>
                  <a:pt x="5200" y="8696"/>
                  <a:pt x="4521" y="8191"/>
                </a:cubicBezTo>
                <a:moveTo>
                  <a:pt x="2501" y="6650"/>
                </a:moveTo>
                <a:cubicBezTo>
                  <a:pt x="1026" y="5818"/>
                  <a:pt x="520" y="3973"/>
                  <a:pt x="1372" y="2531"/>
                </a:cubicBezTo>
                <a:cubicBezTo>
                  <a:pt x="2224" y="1089"/>
                  <a:pt x="4111" y="595"/>
                  <a:pt x="5586" y="1427"/>
                </a:cubicBezTo>
                <a:cubicBezTo>
                  <a:pt x="7062" y="2260"/>
                  <a:pt x="8235" y="4481"/>
                  <a:pt x="7383" y="5924"/>
                </a:cubicBezTo>
                <a:cubicBezTo>
                  <a:pt x="6532" y="7366"/>
                  <a:pt x="3977" y="7483"/>
                  <a:pt x="2501" y="6650"/>
                </a:cubicBezTo>
                <a:moveTo>
                  <a:pt x="21079" y="3580"/>
                </a:moveTo>
                <a:cubicBezTo>
                  <a:pt x="21079" y="2451"/>
                  <a:pt x="19262" y="1535"/>
                  <a:pt x="18203" y="1535"/>
                </a:cubicBezTo>
                <a:lnTo>
                  <a:pt x="18122" y="1535"/>
                </a:lnTo>
                <a:cubicBezTo>
                  <a:pt x="17404" y="1535"/>
                  <a:pt x="17139" y="1673"/>
                  <a:pt x="8610" y="8009"/>
                </a:cubicBezTo>
                <a:lnTo>
                  <a:pt x="7613" y="7300"/>
                </a:lnTo>
                <a:cubicBezTo>
                  <a:pt x="7876" y="7084"/>
                  <a:pt x="8104" y="6833"/>
                  <a:pt x="8275" y="6534"/>
                </a:cubicBezTo>
                <a:cubicBezTo>
                  <a:pt x="9372" y="4611"/>
                  <a:pt x="7861" y="1650"/>
                  <a:pt x="5960" y="539"/>
                </a:cubicBezTo>
                <a:cubicBezTo>
                  <a:pt x="4060" y="-571"/>
                  <a:pt x="1629" y="88"/>
                  <a:pt x="532" y="2011"/>
                </a:cubicBezTo>
                <a:cubicBezTo>
                  <a:pt x="-521" y="3857"/>
                  <a:pt x="41" y="6194"/>
                  <a:pt x="1769" y="7361"/>
                </a:cubicBezTo>
                <a:cubicBezTo>
                  <a:pt x="3185" y="8414"/>
                  <a:pt x="4458" y="9360"/>
                  <a:pt x="5626" y="10229"/>
                </a:cubicBezTo>
                <a:cubicBezTo>
                  <a:pt x="4461" y="11096"/>
                  <a:pt x="3178" y="12049"/>
                  <a:pt x="1769" y="13097"/>
                </a:cubicBezTo>
                <a:cubicBezTo>
                  <a:pt x="40" y="14264"/>
                  <a:pt x="-521" y="16601"/>
                  <a:pt x="532" y="18447"/>
                </a:cubicBezTo>
                <a:cubicBezTo>
                  <a:pt x="1629" y="20371"/>
                  <a:pt x="4060" y="21029"/>
                  <a:pt x="5960" y="19919"/>
                </a:cubicBezTo>
                <a:cubicBezTo>
                  <a:pt x="7861" y="18808"/>
                  <a:pt x="9372" y="15847"/>
                  <a:pt x="8275" y="13924"/>
                </a:cubicBezTo>
                <a:cubicBezTo>
                  <a:pt x="8104" y="13625"/>
                  <a:pt x="7876" y="13374"/>
                  <a:pt x="7613" y="13158"/>
                </a:cubicBezTo>
                <a:lnTo>
                  <a:pt x="8610" y="12449"/>
                </a:lnTo>
                <a:cubicBezTo>
                  <a:pt x="17134" y="18781"/>
                  <a:pt x="17404" y="18923"/>
                  <a:pt x="18122" y="18923"/>
                </a:cubicBezTo>
                <a:lnTo>
                  <a:pt x="18203" y="18923"/>
                </a:lnTo>
                <a:cubicBezTo>
                  <a:pt x="19262" y="18923"/>
                  <a:pt x="21079" y="18007"/>
                  <a:pt x="21079" y="16878"/>
                </a:cubicBezTo>
                <a:lnTo>
                  <a:pt x="11731" y="10229"/>
                </a:lnTo>
                <a:cubicBezTo>
                  <a:pt x="11731" y="10229"/>
                  <a:pt x="21079" y="3580"/>
                  <a:pt x="21079" y="3580"/>
                </a:cubicBezTo>
                <a:close/>
                <a:moveTo>
                  <a:pt x="4639" y="16789"/>
                </a:moveTo>
                <a:cubicBezTo>
                  <a:pt x="4496" y="16859"/>
                  <a:pt x="4332" y="16897"/>
                  <a:pt x="4162" y="16897"/>
                </a:cubicBezTo>
                <a:cubicBezTo>
                  <a:pt x="3846" y="16897"/>
                  <a:pt x="3544" y="16764"/>
                  <a:pt x="3411" y="16567"/>
                </a:cubicBezTo>
                <a:cubicBezTo>
                  <a:pt x="3347" y="16471"/>
                  <a:pt x="3351" y="16406"/>
                  <a:pt x="3362" y="16361"/>
                </a:cubicBezTo>
                <a:cubicBezTo>
                  <a:pt x="3392" y="16240"/>
                  <a:pt x="3511" y="16117"/>
                  <a:pt x="3682" y="16034"/>
                </a:cubicBezTo>
                <a:cubicBezTo>
                  <a:pt x="3891" y="15930"/>
                  <a:pt x="4198" y="15869"/>
                  <a:pt x="4503" y="15869"/>
                </a:cubicBezTo>
                <a:cubicBezTo>
                  <a:pt x="4935" y="15869"/>
                  <a:pt x="5194" y="15988"/>
                  <a:pt x="5273" y="16050"/>
                </a:cubicBezTo>
                <a:cubicBezTo>
                  <a:pt x="5252" y="16207"/>
                  <a:pt x="5019" y="16601"/>
                  <a:pt x="4639" y="16789"/>
                </a:cubicBezTo>
                <a:moveTo>
                  <a:pt x="4503" y="14845"/>
                </a:moveTo>
                <a:cubicBezTo>
                  <a:pt x="4065" y="14845"/>
                  <a:pt x="3621" y="14936"/>
                  <a:pt x="3279" y="15105"/>
                </a:cubicBezTo>
                <a:cubicBezTo>
                  <a:pt x="2435" y="15522"/>
                  <a:pt x="2147" y="16443"/>
                  <a:pt x="2633" y="17165"/>
                </a:cubicBezTo>
                <a:cubicBezTo>
                  <a:pt x="2960" y="17649"/>
                  <a:pt x="3553" y="17919"/>
                  <a:pt x="4162" y="17919"/>
                </a:cubicBezTo>
                <a:cubicBezTo>
                  <a:pt x="4461" y="17919"/>
                  <a:pt x="4764" y="17854"/>
                  <a:pt x="5041" y="17717"/>
                </a:cubicBezTo>
                <a:cubicBezTo>
                  <a:pt x="5885" y="17300"/>
                  <a:pt x="6555" y="16190"/>
                  <a:pt x="6069" y="15469"/>
                </a:cubicBezTo>
                <a:cubicBezTo>
                  <a:pt x="5779" y="15040"/>
                  <a:pt x="5146" y="14845"/>
                  <a:pt x="4503" y="14845"/>
                </a:cubicBezTo>
                <a:moveTo>
                  <a:pt x="4503" y="4590"/>
                </a:moveTo>
                <a:cubicBezTo>
                  <a:pt x="4198" y="4590"/>
                  <a:pt x="3891" y="4528"/>
                  <a:pt x="3682" y="4425"/>
                </a:cubicBezTo>
                <a:cubicBezTo>
                  <a:pt x="3511" y="4341"/>
                  <a:pt x="3392" y="4219"/>
                  <a:pt x="3362" y="4098"/>
                </a:cubicBezTo>
                <a:cubicBezTo>
                  <a:pt x="3351" y="4052"/>
                  <a:pt x="3347" y="3987"/>
                  <a:pt x="3411" y="3891"/>
                </a:cubicBezTo>
                <a:cubicBezTo>
                  <a:pt x="3544" y="3694"/>
                  <a:pt x="3846" y="3561"/>
                  <a:pt x="4162" y="3561"/>
                </a:cubicBezTo>
                <a:cubicBezTo>
                  <a:pt x="4332" y="3561"/>
                  <a:pt x="4496" y="3599"/>
                  <a:pt x="4639" y="3669"/>
                </a:cubicBezTo>
                <a:cubicBezTo>
                  <a:pt x="5019" y="3857"/>
                  <a:pt x="5252" y="4252"/>
                  <a:pt x="5273" y="4408"/>
                </a:cubicBezTo>
                <a:cubicBezTo>
                  <a:pt x="5194" y="4470"/>
                  <a:pt x="4935" y="4590"/>
                  <a:pt x="4503" y="4590"/>
                </a:cubicBezTo>
                <a:moveTo>
                  <a:pt x="5041" y="2741"/>
                </a:moveTo>
                <a:cubicBezTo>
                  <a:pt x="4764" y="2604"/>
                  <a:pt x="4461" y="2539"/>
                  <a:pt x="4162" y="2539"/>
                </a:cubicBezTo>
                <a:cubicBezTo>
                  <a:pt x="3553" y="2539"/>
                  <a:pt x="2960" y="2809"/>
                  <a:pt x="2633" y="3294"/>
                </a:cubicBezTo>
                <a:cubicBezTo>
                  <a:pt x="2147" y="4015"/>
                  <a:pt x="2435" y="4937"/>
                  <a:pt x="3279" y="5353"/>
                </a:cubicBezTo>
                <a:cubicBezTo>
                  <a:pt x="3621" y="5522"/>
                  <a:pt x="4065" y="5613"/>
                  <a:pt x="4503" y="5613"/>
                </a:cubicBezTo>
                <a:cubicBezTo>
                  <a:pt x="5146" y="5613"/>
                  <a:pt x="5779" y="5418"/>
                  <a:pt x="6069" y="4990"/>
                </a:cubicBezTo>
                <a:cubicBezTo>
                  <a:pt x="6555" y="4268"/>
                  <a:pt x="5885" y="3158"/>
                  <a:pt x="5041" y="2741"/>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微软雅黑" panose="020B0503020204020204" pitchFamily="34" charset="-122"/>
              <a:ea typeface="微软雅黑" panose="020B0503020204020204" pitchFamily="34" charset="-122"/>
              <a:cs typeface="Calibri" panose="020F0502020204030204" pitchFamily="34" charset="0"/>
              <a:sym typeface="Gill Sans"/>
            </a:endParaRPr>
          </a:p>
        </p:txBody>
      </p:sp>
      <p:sp>
        <p:nvSpPr>
          <p:cNvPr id="12" name="TextBox 32">
            <a:extLst>
              <a:ext uri="{FF2B5EF4-FFF2-40B4-BE49-F238E27FC236}">
                <a16:creationId xmlns:a16="http://schemas.microsoft.com/office/drawing/2014/main" id="{1577D3DC-3FF9-4622-86FA-EDB54C0FCCDA}"/>
              </a:ext>
            </a:extLst>
          </p:cNvPr>
          <p:cNvSpPr txBox="1"/>
          <p:nvPr/>
        </p:nvSpPr>
        <p:spPr>
          <a:xfrm>
            <a:off x="1213490" y="1532580"/>
            <a:ext cx="2877711" cy="584775"/>
          </a:xfrm>
          <a:prstGeom prst="rect">
            <a:avLst/>
          </a:prstGeom>
          <a:noFill/>
        </p:spPr>
        <p:txBody>
          <a:bodyPr wrap="none" rtlCol="0">
            <a:spAutoFit/>
          </a:bodyPr>
          <a:lstStyle/>
          <a:p>
            <a:r>
              <a:rPr lang="zh-CN" altLang="en-US" sz="3200" b="1" spc="300" dirty="0">
                <a:latin typeface="微软雅黑" panose="020B0503020204020204" pitchFamily="34" charset="-122"/>
                <a:ea typeface="微软雅黑" panose="020B0503020204020204" pitchFamily="34" charset="-122"/>
              </a:rPr>
              <a:t>添加标题文本</a:t>
            </a:r>
            <a:endParaRPr lang="en-US" sz="3200" b="1" spc="300" dirty="0">
              <a:latin typeface="微软雅黑" panose="020B0503020204020204" pitchFamily="34" charset="-122"/>
              <a:ea typeface="微软雅黑" panose="020B0503020204020204" pitchFamily="34" charset="-122"/>
            </a:endParaRPr>
          </a:p>
        </p:txBody>
      </p:sp>
      <p:sp>
        <p:nvSpPr>
          <p:cNvPr id="13" name="Rectangle 57">
            <a:extLst>
              <a:ext uri="{FF2B5EF4-FFF2-40B4-BE49-F238E27FC236}">
                <a16:creationId xmlns:a16="http://schemas.microsoft.com/office/drawing/2014/main" id="{66CB9299-B407-4113-BEA1-B03A867CAF4C}"/>
              </a:ext>
            </a:extLst>
          </p:cNvPr>
          <p:cNvSpPr/>
          <p:nvPr/>
        </p:nvSpPr>
        <p:spPr>
          <a:xfrm>
            <a:off x="1213490" y="2313825"/>
            <a:ext cx="5164341" cy="1839863"/>
          </a:xfrm>
          <a:prstGeom prst="rect">
            <a:avLst/>
          </a:prstGeom>
        </p:spPr>
        <p:txBody>
          <a:bodyPr wrap="square">
            <a:spAutoFit/>
          </a:bodyPr>
          <a:lstStyle/>
          <a:p>
            <a:pPr>
              <a:lnSpc>
                <a:spcPct val="150000"/>
              </a:lnSpc>
            </a:pP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Lorem Ipsum Dolor Sit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Amet</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Consectetur</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Adipiscing</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Elit</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Sed Do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Eiusmod</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Tempor</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Incididunt</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Ut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Labore</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Et Dolore Magna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Aliqua</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Tempor</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Incididunt</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Ut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Labore</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Et Dolore Magna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Aliqua</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Tempor</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Incididunt</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Ut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Labore</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Et Dolore Magna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Aliqua</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Tempor</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Incididunt</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Ut </a:t>
            </a:r>
            <a:r>
              <a:rPr lang="en-US" sz="1100" b="0" i="0" dirty="0" err="1">
                <a:solidFill>
                  <a:schemeClr val="tx2">
                    <a:lumMod val="50000"/>
                  </a:schemeClr>
                </a:solidFill>
                <a:effectLst/>
                <a:latin typeface="微软雅黑" panose="020B0503020204020204" pitchFamily="34" charset="-122"/>
                <a:ea typeface="微软雅黑" panose="020B0503020204020204" pitchFamily="34" charset="-122"/>
              </a:rPr>
              <a:t>Labore</a:t>
            </a:r>
            <a:r>
              <a:rPr lang="en-US" sz="1100" b="0" i="0" dirty="0">
                <a:solidFill>
                  <a:schemeClr val="tx2">
                    <a:lumMod val="50000"/>
                  </a:schemeClr>
                </a:solidFill>
                <a:effectLst/>
                <a:latin typeface="微软雅黑" panose="020B0503020204020204" pitchFamily="34" charset="-122"/>
                <a:ea typeface="微软雅黑" panose="020B0503020204020204" pitchFamily="34" charset="-122"/>
              </a:rPr>
              <a:t> </a:t>
            </a:r>
            <a:r>
              <a:rPr lang="en-US" sz="1100" dirty="0">
                <a:solidFill>
                  <a:schemeClr val="tx2">
                    <a:lumMod val="50000"/>
                  </a:schemeClr>
                </a:solidFill>
                <a:latin typeface="微软雅黑" panose="020B0503020204020204" pitchFamily="34" charset="-122"/>
                <a:ea typeface="微软雅黑" panose="020B0503020204020204" pitchFamily="34" charset="-122"/>
              </a:rPr>
              <a:t>Et Dolore </a:t>
            </a:r>
            <a:r>
              <a:rPr lang="en-US" sz="1100" dirty="0" err="1">
                <a:solidFill>
                  <a:schemeClr val="tx2">
                    <a:lumMod val="50000"/>
                  </a:schemeClr>
                </a:solidFill>
                <a:latin typeface="微软雅黑" panose="020B0503020204020204" pitchFamily="34" charset="-122"/>
                <a:ea typeface="微软雅黑" panose="020B0503020204020204" pitchFamily="34" charset="-122"/>
              </a:rPr>
              <a:t>Dolore</a:t>
            </a:r>
            <a:r>
              <a:rPr lang="en-US" sz="1100" dirty="0">
                <a:solidFill>
                  <a:schemeClr val="tx2">
                    <a:lumMod val="50000"/>
                  </a:schemeClr>
                </a:solidFill>
                <a:latin typeface="微软雅黑" panose="020B0503020204020204" pitchFamily="34" charset="-122"/>
                <a:ea typeface="微软雅黑" panose="020B0503020204020204" pitchFamily="34" charset="-122"/>
              </a:rPr>
              <a:t> Magna </a:t>
            </a:r>
            <a:r>
              <a:rPr lang="en-US" sz="1100" dirty="0" err="1">
                <a:solidFill>
                  <a:schemeClr val="tx2">
                    <a:lumMod val="50000"/>
                  </a:schemeClr>
                </a:solidFill>
                <a:latin typeface="微软雅黑" panose="020B0503020204020204" pitchFamily="34" charset="-122"/>
                <a:ea typeface="微软雅黑" panose="020B0503020204020204" pitchFamily="34" charset="-122"/>
              </a:rPr>
              <a:t>Aliqua</a:t>
            </a:r>
            <a:r>
              <a:rPr lang="en-US" sz="1100" dirty="0">
                <a:solidFill>
                  <a:schemeClr val="tx2">
                    <a:lumMod val="50000"/>
                  </a:schemeClr>
                </a:solidFill>
                <a:latin typeface="微软雅黑" panose="020B0503020204020204" pitchFamily="34" charset="-122"/>
                <a:ea typeface="微软雅黑" panose="020B0503020204020204" pitchFamily="34" charset="-122"/>
              </a:rPr>
              <a:t>. </a:t>
            </a:r>
            <a:r>
              <a:rPr lang="en-US" sz="1100" dirty="0" err="1">
                <a:solidFill>
                  <a:schemeClr val="tx2">
                    <a:lumMod val="50000"/>
                  </a:schemeClr>
                </a:solidFill>
                <a:latin typeface="微软雅黑" panose="020B0503020204020204" pitchFamily="34" charset="-122"/>
                <a:ea typeface="微软雅黑" panose="020B0503020204020204" pitchFamily="34" charset="-122"/>
              </a:rPr>
              <a:t>Tempor</a:t>
            </a:r>
            <a:r>
              <a:rPr lang="en-US" sz="1100" dirty="0">
                <a:solidFill>
                  <a:schemeClr val="tx2">
                    <a:lumMod val="50000"/>
                  </a:schemeClr>
                </a:solidFill>
                <a:latin typeface="微软雅黑" panose="020B0503020204020204" pitchFamily="34" charset="-122"/>
                <a:ea typeface="微软雅黑" panose="020B0503020204020204" pitchFamily="34" charset="-122"/>
              </a:rPr>
              <a:t> </a:t>
            </a:r>
            <a:r>
              <a:rPr lang="en-US" sz="1100" dirty="0" err="1">
                <a:solidFill>
                  <a:schemeClr val="tx2">
                    <a:lumMod val="50000"/>
                  </a:schemeClr>
                </a:solidFill>
                <a:latin typeface="微软雅黑" panose="020B0503020204020204" pitchFamily="34" charset="-122"/>
                <a:ea typeface="微软雅黑" panose="020B0503020204020204" pitchFamily="34" charset="-122"/>
              </a:rPr>
              <a:t>Incididunt</a:t>
            </a:r>
            <a:r>
              <a:rPr lang="en-US" sz="1100" dirty="0">
                <a:solidFill>
                  <a:schemeClr val="tx2">
                    <a:lumMod val="50000"/>
                  </a:schemeClr>
                </a:solidFill>
                <a:latin typeface="微软雅黑" panose="020B0503020204020204" pitchFamily="34" charset="-122"/>
                <a:ea typeface="微软雅黑" panose="020B0503020204020204" pitchFamily="34" charset="-122"/>
              </a:rPr>
              <a:t> Ut </a:t>
            </a:r>
            <a:r>
              <a:rPr lang="en-US" sz="1100" dirty="0" err="1">
                <a:solidFill>
                  <a:schemeClr val="tx2">
                    <a:lumMod val="50000"/>
                  </a:schemeClr>
                </a:solidFill>
                <a:latin typeface="微软雅黑" panose="020B0503020204020204" pitchFamily="34" charset="-122"/>
                <a:ea typeface="微软雅黑" panose="020B0503020204020204" pitchFamily="34" charset="-122"/>
              </a:rPr>
              <a:t>Labore</a:t>
            </a:r>
            <a:r>
              <a:rPr lang="en-US" sz="1100" dirty="0">
                <a:solidFill>
                  <a:schemeClr val="tx2">
                    <a:lumMod val="50000"/>
                  </a:schemeClr>
                </a:solidFill>
                <a:latin typeface="微软雅黑" panose="020B0503020204020204" pitchFamily="34" charset="-122"/>
                <a:ea typeface="微软雅黑" panose="020B0503020204020204" pitchFamily="34" charset="-122"/>
              </a:rPr>
              <a:t> Et Dolore Magna </a:t>
            </a:r>
            <a:r>
              <a:rPr lang="en-US" sz="1100" dirty="0" err="1">
                <a:solidFill>
                  <a:schemeClr val="tx2">
                    <a:lumMod val="50000"/>
                  </a:schemeClr>
                </a:solidFill>
                <a:latin typeface="微软雅黑" panose="020B0503020204020204" pitchFamily="34" charset="-122"/>
                <a:ea typeface="微软雅黑" panose="020B0503020204020204" pitchFamily="34" charset="-122"/>
              </a:rPr>
              <a:t>Aliqua</a:t>
            </a:r>
            <a:r>
              <a:rPr lang="en-US" sz="1100" dirty="0">
                <a:solidFill>
                  <a:schemeClr val="tx2">
                    <a:lumMod val="50000"/>
                  </a:schemeClr>
                </a:solidFill>
                <a:latin typeface="微软雅黑" panose="020B0503020204020204" pitchFamily="34" charset="-122"/>
                <a:ea typeface="微软雅黑" panose="020B0503020204020204" pitchFamily="34" charset="-122"/>
              </a:rPr>
              <a:t>. </a:t>
            </a:r>
            <a:r>
              <a:rPr lang="en-US" sz="1100" dirty="0" err="1">
                <a:solidFill>
                  <a:schemeClr val="tx2">
                    <a:lumMod val="50000"/>
                  </a:schemeClr>
                </a:solidFill>
                <a:latin typeface="微软雅黑" panose="020B0503020204020204" pitchFamily="34" charset="-122"/>
                <a:ea typeface="微软雅黑" panose="020B0503020204020204" pitchFamily="34" charset="-122"/>
              </a:rPr>
              <a:t>Tempor</a:t>
            </a:r>
            <a:r>
              <a:rPr lang="en-US" sz="1100" dirty="0">
                <a:solidFill>
                  <a:schemeClr val="tx2">
                    <a:lumMod val="50000"/>
                  </a:schemeClr>
                </a:solidFill>
                <a:latin typeface="微软雅黑" panose="020B0503020204020204" pitchFamily="34" charset="-122"/>
                <a:ea typeface="微软雅黑" panose="020B0503020204020204" pitchFamily="34" charset="-122"/>
              </a:rPr>
              <a:t> </a:t>
            </a:r>
            <a:r>
              <a:rPr lang="en-US" sz="1100" dirty="0" err="1">
                <a:solidFill>
                  <a:schemeClr val="tx2">
                    <a:lumMod val="50000"/>
                  </a:schemeClr>
                </a:solidFill>
                <a:latin typeface="微软雅黑" panose="020B0503020204020204" pitchFamily="34" charset="-122"/>
                <a:ea typeface="微软雅黑" panose="020B0503020204020204" pitchFamily="34" charset="-122"/>
              </a:rPr>
              <a:t>Incididunt</a:t>
            </a:r>
            <a:r>
              <a:rPr lang="en-US" sz="1100" dirty="0">
                <a:solidFill>
                  <a:schemeClr val="tx2">
                    <a:lumMod val="50000"/>
                  </a:schemeClr>
                </a:solidFill>
                <a:latin typeface="微软雅黑" panose="020B0503020204020204" pitchFamily="34" charset="-122"/>
                <a:ea typeface="微软雅黑" panose="020B0503020204020204" pitchFamily="34" charset="-122"/>
              </a:rPr>
              <a:t> Ut </a:t>
            </a:r>
            <a:r>
              <a:rPr lang="en-US" sz="1100" dirty="0" err="1">
                <a:solidFill>
                  <a:schemeClr val="tx2">
                    <a:lumMod val="50000"/>
                  </a:schemeClr>
                </a:solidFill>
                <a:latin typeface="微软雅黑" panose="020B0503020204020204" pitchFamily="34" charset="-122"/>
                <a:ea typeface="微软雅黑" panose="020B0503020204020204" pitchFamily="34" charset="-122"/>
              </a:rPr>
              <a:t>Labore</a:t>
            </a:r>
            <a:r>
              <a:rPr lang="en-US" sz="1100" dirty="0">
                <a:solidFill>
                  <a:schemeClr val="tx2">
                    <a:lumMod val="50000"/>
                  </a:schemeClr>
                </a:solidFill>
                <a:latin typeface="微软雅黑" panose="020B0503020204020204" pitchFamily="34" charset="-122"/>
                <a:ea typeface="微软雅黑" panose="020B0503020204020204" pitchFamily="34" charset="-122"/>
              </a:rPr>
              <a:t> Et Dolore Magna </a:t>
            </a:r>
            <a:r>
              <a:rPr lang="en-US" sz="1100" dirty="0" err="1">
                <a:solidFill>
                  <a:schemeClr val="tx2">
                    <a:lumMod val="50000"/>
                  </a:schemeClr>
                </a:solidFill>
                <a:latin typeface="微软雅黑" panose="020B0503020204020204" pitchFamily="34" charset="-122"/>
                <a:ea typeface="微软雅黑" panose="020B0503020204020204" pitchFamily="34" charset="-122"/>
              </a:rPr>
              <a:t>Aliqua</a:t>
            </a:r>
            <a:r>
              <a:rPr lang="en-US" sz="1100" dirty="0">
                <a:solidFill>
                  <a:schemeClr val="tx2">
                    <a:lumMod val="50000"/>
                  </a:schemeClr>
                </a:solidFill>
                <a:latin typeface="微软雅黑" panose="020B0503020204020204" pitchFamily="34" charset="-122"/>
                <a:ea typeface="微软雅黑" panose="020B0503020204020204" pitchFamily="34" charset="-122"/>
              </a:rPr>
              <a:t>. </a:t>
            </a:r>
            <a:r>
              <a:rPr lang="en-US" sz="1100" dirty="0" err="1">
                <a:solidFill>
                  <a:schemeClr val="tx2">
                    <a:lumMod val="50000"/>
                  </a:schemeClr>
                </a:solidFill>
                <a:latin typeface="微软雅黑" panose="020B0503020204020204" pitchFamily="34" charset="-122"/>
                <a:ea typeface="微软雅黑" panose="020B0503020204020204" pitchFamily="34" charset="-122"/>
              </a:rPr>
              <a:t>Tempor</a:t>
            </a:r>
            <a:r>
              <a:rPr lang="en-US" sz="1100" dirty="0">
                <a:solidFill>
                  <a:schemeClr val="tx2">
                    <a:lumMod val="50000"/>
                  </a:schemeClr>
                </a:solidFill>
                <a:latin typeface="微软雅黑" panose="020B0503020204020204" pitchFamily="34" charset="-122"/>
                <a:ea typeface="微软雅黑" panose="020B0503020204020204" pitchFamily="34" charset="-122"/>
              </a:rPr>
              <a:t> </a:t>
            </a:r>
            <a:r>
              <a:rPr lang="en-US" sz="1100" dirty="0" err="1">
                <a:solidFill>
                  <a:schemeClr val="tx2">
                    <a:lumMod val="50000"/>
                  </a:schemeClr>
                </a:solidFill>
                <a:latin typeface="微软雅黑" panose="020B0503020204020204" pitchFamily="34" charset="-122"/>
                <a:ea typeface="微软雅黑" panose="020B0503020204020204" pitchFamily="34" charset="-122"/>
              </a:rPr>
              <a:t>Incididunt</a:t>
            </a:r>
            <a:r>
              <a:rPr lang="en-US" sz="1100" dirty="0">
                <a:solidFill>
                  <a:schemeClr val="tx2">
                    <a:lumMod val="50000"/>
                  </a:schemeClr>
                </a:solidFill>
                <a:latin typeface="微软雅黑" panose="020B0503020204020204" pitchFamily="34" charset="-122"/>
                <a:ea typeface="微软雅黑" panose="020B0503020204020204" pitchFamily="34" charset="-122"/>
              </a:rPr>
              <a:t> Et Dolore Magna </a:t>
            </a:r>
            <a:r>
              <a:rPr lang="en-US" sz="1100" dirty="0" err="1">
                <a:solidFill>
                  <a:schemeClr val="tx2">
                    <a:lumMod val="50000"/>
                  </a:schemeClr>
                </a:solidFill>
                <a:latin typeface="微软雅黑" panose="020B0503020204020204" pitchFamily="34" charset="-122"/>
                <a:ea typeface="微软雅黑" panose="020B0503020204020204" pitchFamily="34" charset="-122"/>
              </a:rPr>
              <a:t>Aliqua</a:t>
            </a:r>
            <a:r>
              <a:rPr lang="en-US" sz="1100" dirty="0">
                <a:solidFill>
                  <a:schemeClr val="tx2">
                    <a:lumMod val="50000"/>
                  </a:schemeClr>
                </a:solidFill>
                <a:latin typeface="微软雅黑" panose="020B0503020204020204" pitchFamily="34" charset="-122"/>
                <a:ea typeface="微软雅黑" panose="020B0503020204020204" pitchFamily="34" charset="-122"/>
              </a:rPr>
              <a:t>. </a:t>
            </a:r>
            <a:r>
              <a:rPr lang="en-US" sz="1100" dirty="0" err="1">
                <a:solidFill>
                  <a:schemeClr val="tx2">
                    <a:lumMod val="50000"/>
                  </a:schemeClr>
                </a:solidFill>
                <a:latin typeface="微软雅黑" panose="020B0503020204020204" pitchFamily="34" charset="-122"/>
                <a:ea typeface="微软雅黑" panose="020B0503020204020204" pitchFamily="34" charset="-122"/>
              </a:rPr>
              <a:t>Tempor</a:t>
            </a:r>
            <a:r>
              <a:rPr lang="en-US" sz="1100" dirty="0">
                <a:solidFill>
                  <a:schemeClr val="tx2">
                    <a:lumMod val="50000"/>
                  </a:schemeClr>
                </a:solidFill>
                <a:latin typeface="微软雅黑" panose="020B0503020204020204" pitchFamily="34" charset="-122"/>
                <a:ea typeface="微软雅黑" panose="020B0503020204020204" pitchFamily="34" charset="-122"/>
              </a:rPr>
              <a:t> </a:t>
            </a:r>
            <a:r>
              <a:rPr lang="en-US" sz="1100" dirty="0" err="1">
                <a:solidFill>
                  <a:schemeClr val="tx2">
                    <a:lumMod val="50000"/>
                  </a:schemeClr>
                </a:solidFill>
                <a:latin typeface="微软雅黑" panose="020B0503020204020204" pitchFamily="34" charset="-122"/>
                <a:ea typeface="微软雅黑" panose="020B0503020204020204" pitchFamily="34" charset="-122"/>
              </a:rPr>
              <a:t>Incididunt</a:t>
            </a:r>
            <a:r>
              <a:rPr lang="en-US" sz="1100" dirty="0">
                <a:solidFill>
                  <a:schemeClr val="tx2">
                    <a:lumMod val="50000"/>
                  </a:schemeClr>
                </a:solidFill>
                <a:latin typeface="微软雅黑" panose="020B0503020204020204" pitchFamily="34" charset="-122"/>
                <a:ea typeface="微软雅黑" panose="020B0503020204020204" pitchFamily="34" charset="-122"/>
              </a:rPr>
              <a:t> Ut </a:t>
            </a:r>
            <a:r>
              <a:rPr lang="en-US" sz="1100" dirty="0" err="1">
                <a:solidFill>
                  <a:schemeClr val="tx2">
                    <a:lumMod val="50000"/>
                  </a:schemeClr>
                </a:solidFill>
                <a:latin typeface="微软雅黑" panose="020B0503020204020204" pitchFamily="34" charset="-122"/>
                <a:ea typeface="微软雅黑" panose="020B0503020204020204" pitchFamily="34" charset="-122"/>
              </a:rPr>
              <a:t>Labore</a:t>
            </a:r>
            <a:r>
              <a:rPr lang="en-US" sz="1100" dirty="0">
                <a:solidFill>
                  <a:schemeClr val="tx2">
                    <a:lumMod val="50000"/>
                  </a:schemeClr>
                </a:solidFill>
                <a:latin typeface="微软雅黑" panose="020B0503020204020204" pitchFamily="34" charset="-122"/>
                <a:ea typeface="微软雅黑" panose="020B0503020204020204" pitchFamily="34" charset="-122"/>
              </a:rPr>
              <a:t> Et Dolore</a:t>
            </a:r>
          </a:p>
        </p:txBody>
      </p:sp>
      <p:sp>
        <p:nvSpPr>
          <p:cNvPr id="14" name="Diamond 58">
            <a:extLst>
              <a:ext uri="{FF2B5EF4-FFF2-40B4-BE49-F238E27FC236}">
                <a16:creationId xmlns:a16="http://schemas.microsoft.com/office/drawing/2014/main" id="{F60C6D3D-5449-4C48-A168-57DFC29EC0C9}"/>
              </a:ext>
            </a:extLst>
          </p:cNvPr>
          <p:cNvSpPr/>
          <p:nvPr/>
        </p:nvSpPr>
        <p:spPr>
          <a:xfrm>
            <a:off x="4341213" y="1768759"/>
            <a:ext cx="235527" cy="235527"/>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5" name="任意多边形: 形状 14">
            <a:extLst>
              <a:ext uri="{FF2B5EF4-FFF2-40B4-BE49-F238E27FC236}">
                <a16:creationId xmlns:a16="http://schemas.microsoft.com/office/drawing/2014/main" id="{AF3E31B4-03EF-4D25-BE98-8917A3E4B446}"/>
              </a:ext>
            </a:extLst>
          </p:cNvPr>
          <p:cNvSpPr/>
          <p:nvPr/>
        </p:nvSpPr>
        <p:spPr>
          <a:xfrm>
            <a:off x="7931381" y="1177290"/>
            <a:ext cx="2522553" cy="4480560"/>
          </a:xfrm>
          <a:custGeom>
            <a:avLst/>
            <a:gdLst>
              <a:gd name="connsiteX0" fmla="*/ 0 w 2522553"/>
              <a:gd name="connsiteY0" fmla="*/ 0 h 4480560"/>
              <a:gd name="connsiteX1" fmla="*/ 2522553 w 2522553"/>
              <a:gd name="connsiteY1" fmla="*/ 0 h 4480560"/>
              <a:gd name="connsiteX2" fmla="*/ 2522553 w 2522553"/>
              <a:gd name="connsiteY2" fmla="*/ 4480560 h 4480560"/>
              <a:gd name="connsiteX3" fmla="*/ 0 w 2522553"/>
              <a:gd name="connsiteY3" fmla="*/ 4480560 h 4480560"/>
            </a:gdLst>
            <a:ahLst/>
            <a:cxnLst>
              <a:cxn ang="0">
                <a:pos x="connsiteX0" y="connsiteY0"/>
              </a:cxn>
              <a:cxn ang="0">
                <a:pos x="connsiteX1" y="connsiteY1"/>
              </a:cxn>
              <a:cxn ang="0">
                <a:pos x="connsiteX2" y="connsiteY2"/>
              </a:cxn>
              <a:cxn ang="0">
                <a:pos x="connsiteX3" y="connsiteY3"/>
              </a:cxn>
            </a:cxnLst>
            <a:rect l="l" t="t" r="r" b="b"/>
            <a:pathLst>
              <a:path w="2522553" h="4480560">
                <a:moveTo>
                  <a:pt x="0" y="0"/>
                </a:moveTo>
                <a:lnTo>
                  <a:pt x="2522553" y="0"/>
                </a:lnTo>
                <a:lnTo>
                  <a:pt x="2522553" y="4480560"/>
                </a:lnTo>
                <a:lnTo>
                  <a:pt x="0" y="4480560"/>
                </a:lnTo>
                <a:close/>
              </a:path>
            </a:pathLst>
          </a:custGeom>
          <a:blipFill>
            <a:blip r:embed="rId3"/>
            <a:srcRect/>
            <a:stretch>
              <a:fillRect l="-68414" r="-68414"/>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36" name="组合 35">
            <a:extLst>
              <a:ext uri="{FF2B5EF4-FFF2-40B4-BE49-F238E27FC236}">
                <a16:creationId xmlns:a16="http://schemas.microsoft.com/office/drawing/2014/main" id="{2BC36C74-D1DD-454E-9FD6-F3B76268C268}"/>
              </a:ext>
            </a:extLst>
          </p:cNvPr>
          <p:cNvGrpSpPr/>
          <p:nvPr/>
        </p:nvGrpSpPr>
        <p:grpSpPr>
          <a:xfrm>
            <a:off x="636565" y="360040"/>
            <a:ext cx="10918871" cy="650509"/>
            <a:chOff x="636565" y="360040"/>
            <a:chExt cx="10918871" cy="650509"/>
          </a:xfrm>
        </p:grpSpPr>
        <p:cxnSp>
          <p:nvCxnSpPr>
            <p:cNvPr id="37" name="直接连接符 1">
              <a:extLst>
                <a:ext uri="{FF2B5EF4-FFF2-40B4-BE49-F238E27FC236}">
                  <a16:creationId xmlns:a16="http://schemas.microsoft.com/office/drawing/2014/main" id="{6710C53B-01F6-F945-9129-933C78DBA1F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8" name="Group 4">
              <a:extLst>
                <a:ext uri="{FF2B5EF4-FFF2-40B4-BE49-F238E27FC236}">
                  <a16:creationId xmlns:a16="http://schemas.microsoft.com/office/drawing/2014/main" id="{01EE7A5D-3F3B-D74A-A8D8-A3115F817686}"/>
                </a:ext>
              </a:extLst>
            </p:cNvPr>
            <p:cNvGrpSpPr>
              <a:grpSpLocks noChangeAspect="1"/>
            </p:cNvGrpSpPr>
            <p:nvPr/>
          </p:nvGrpSpPr>
          <p:grpSpPr bwMode="auto">
            <a:xfrm>
              <a:off x="760660" y="387081"/>
              <a:ext cx="483760" cy="420748"/>
              <a:chOff x="2111" y="-891"/>
              <a:chExt cx="1343" cy="816"/>
            </a:xfrm>
            <a:solidFill>
              <a:schemeClr val="accent2"/>
            </a:solidFill>
          </p:grpSpPr>
          <p:sp>
            <p:nvSpPr>
              <p:cNvPr id="40" name="Freeform 5">
                <a:extLst>
                  <a:ext uri="{FF2B5EF4-FFF2-40B4-BE49-F238E27FC236}">
                    <a16:creationId xmlns:a16="http://schemas.microsoft.com/office/drawing/2014/main" id="{57E09E9E-7D88-D74B-8EA8-A9E783754D18}"/>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41" name="Freeform 6">
                <a:extLst>
                  <a:ext uri="{FF2B5EF4-FFF2-40B4-BE49-F238E27FC236}">
                    <a16:creationId xmlns:a16="http://schemas.microsoft.com/office/drawing/2014/main" id="{5EDE97EE-FA70-2947-9934-1A585FAC22F1}"/>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9" name="文本框 38">
              <a:extLst>
                <a:ext uri="{FF2B5EF4-FFF2-40B4-BE49-F238E27FC236}">
                  <a16:creationId xmlns:a16="http://schemas.microsoft.com/office/drawing/2014/main" id="{529ACBA4-5A47-A049-A179-DEC299A7FF09}"/>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输入标题</a:t>
              </a:r>
            </a:p>
          </p:txBody>
        </p:sp>
      </p:grpSp>
    </p:spTree>
    <p:extLst>
      <p:ext uri="{BB962C8B-B14F-4D97-AF65-F5344CB8AC3E}">
        <p14:creationId xmlns:p14="http://schemas.microsoft.com/office/powerpoint/2010/main" val="4018892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02</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此处添加标题</a:t>
            </a:r>
          </a:p>
        </p:txBody>
      </p:sp>
      <p:sp>
        <p:nvSpPr>
          <p:cNvPr id="8" name="文本框 7">
            <a:extLst>
              <a:ext uri="{FF2B5EF4-FFF2-40B4-BE49-F238E27FC236}">
                <a16:creationId xmlns:a16="http://schemas.microsoft.com/office/drawing/2014/main" id="{82C40CD9-8E06-F04F-83B2-DA5695521535}"/>
              </a:ext>
            </a:extLst>
          </p:cNvPr>
          <p:cNvSpPr txBox="1"/>
          <p:nvPr/>
        </p:nvSpPr>
        <p:spPr>
          <a:xfrm>
            <a:off x="4424736" y="3496963"/>
            <a:ext cx="5221287" cy="73590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We have many PowerPoint templates that has been specifically designed to help anyone </a:t>
            </a:r>
            <a:r>
              <a:rPr kumimoji="0" lang="en-US" altLang="zh-CN" sz="1200" b="0" i="0" u="none" strike="noStrike" kern="1200" cap="none" spc="0" normalizeH="0" baseline="0" noProof="0" dirty="0" err="1">
                <a:ln>
                  <a:noFill/>
                </a:ln>
                <a:solidFill>
                  <a:prstClr val="black"/>
                </a:solidFill>
                <a:effectLst/>
                <a:uLnTx/>
                <a:uFillTx/>
                <a:latin typeface="Century Gothic" panose="020B0502020202020204" pitchFamily="34" charset="0"/>
                <a:ea typeface="思源黑体 CN Bold"/>
                <a:cs typeface="+mn-ea"/>
              </a:rPr>
              <a:t>hatt</a:t>
            </a: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 is stepping into the world of PowerPoint for the very first time.</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13667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4C4081A6-5D0E-4EC8-84FA-5A6285E287B6}"/>
              </a:ext>
            </a:extLst>
          </p:cNvPr>
          <p:cNvCxnSpPr/>
          <p:nvPr/>
        </p:nvCxnSpPr>
        <p:spPr>
          <a:xfrm>
            <a:off x="1181034" y="3593449"/>
            <a:ext cx="0" cy="1707776"/>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F44E7D1-52F4-4A23-BF7B-012DEB09D681}"/>
              </a:ext>
            </a:extLst>
          </p:cNvPr>
          <p:cNvCxnSpPr>
            <a:cxnSpLocks/>
            <a:endCxn id="7" idx="0"/>
          </p:cNvCxnSpPr>
          <p:nvPr/>
        </p:nvCxnSpPr>
        <p:spPr>
          <a:xfrm>
            <a:off x="7264503" y="0"/>
            <a:ext cx="0" cy="3471831"/>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46367A48-6D25-4298-AA85-41782AED9233}"/>
              </a:ext>
            </a:extLst>
          </p:cNvPr>
          <p:cNvSpPr/>
          <p:nvPr/>
        </p:nvSpPr>
        <p:spPr>
          <a:xfrm>
            <a:off x="6904233" y="3471831"/>
            <a:ext cx="720539" cy="72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890A9DA-2F7D-4EC3-9E5B-B9B211845DDF}"/>
              </a:ext>
            </a:extLst>
          </p:cNvPr>
          <p:cNvCxnSpPr>
            <a:cxnSpLocks/>
          </p:cNvCxnSpPr>
          <p:nvPr/>
        </p:nvCxnSpPr>
        <p:spPr>
          <a:xfrm>
            <a:off x="8241107" y="0"/>
            <a:ext cx="0" cy="224117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374FE179-7F3F-4569-8DC3-9B2BC489A855}"/>
              </a:ext>
            </a:extLst>
          </p:cNvPr>
          <p:cNvSpPr/>
          <p:nvPr/>
        </p:nvSpPr>
        <p:spPr>
          <a:xfrm>
            <a:off x="7824249" y="2241176"/>
            <a:ext cx="833716" cy="8337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1DFDA734-8DA5-4B1E-8ECF-61A6917C0DDF}"/>
              </a:ext>
            </a:extLst>
          </p:cNvPr>
          <p:cNvCxnSpPr>
            <a:cxnSpLocks/>
            <a:endCxn id="11" idx="0"/>
          </p:cNvCxnSpPr>
          <p:nvPr/>
        </p:nvCxnSpPr>
        <p:spPr>
          <a:xfrm>
            <a:off x="9290527" y="0"/>
            <a:ext cx="0" cy="443105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8917BB91-B20D-4857-9BEF-57D53E742DCD}"/>
              </a:ext>
            </a:extLst>
          </p:cNvPr>
          <p:cNvSpPr/>
          <p:nvPr/>
        </p:nvSpPr>
        <p:spPr>
          <a:xfrm>
            <a:off x="8541973" y="4431053"/>
            <a:ext cx="1497107" cy="14971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id="{531018EB-E4C7-4F50-B32A-0ADC746BFB7B}"/>
              </a:ext>
            </a:extLst>
          </p:cNvPr>
          <p:cNvCxnSpPr>
            <a:cxnSpLocks/>
          </p:cNvCxnSpPr>
          <p:nvPr/>
        </p:nvCxnSpPr>
        <p:spPr>
          <a:xfrm>
            <a:off x="10435211" y="0"/>
            <a:ext cx="0" cy="190051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52618E5-9789-48C2-87AE-CA8DAE483039}"/>
              </a:ext>
            </a:extLst>
          </p:cNvPr>
          <p:cNvSpPr/>
          <p:nvPr/>
        </p:nvSpPr>
        <p:spPr>
          <a:xfrm>
            <a:off x="10154505" y="1900518"/>
            <a:ext cx="561412" cy="5614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4" name="直接连接符 13">
            <a:extLst>
              <a:ext uri="{FF2B5EF4-FFF2-40B4-BE49-F238E27FC236}">
                <a16:creationId xmlns:a16="http://schemas.microsoft.com/office/drawing/2014/main" id="{C62C6149-9DCA-4EC7-ADAE-4B3D7C85C40E}"/>
              </a:ext>
            </a:extLst>
          </p:cNvPr>
          <p:cNvCxnSpPr>
            <a:cxnSpLocks/>
            <a:endCxn id="15" idx="0"/>
          </p:cNvCxnSpPr>
          <p:nvPr/>
        </p:nvCxnSpPr>
        <p:spPr>
          <a:xfrm>
            <a:off x="11316551" y="0"/>
            <a:ext cx="0" cy="27039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B64F167D-DDF5-41E9-8BB8-FA15BD329556}"/>
              </a:ext>
            </a:extLst>
          </p:cNvPr>
          <p:cNvSpPr/>
          <p:nvPr/>
        </p:nvSpPr>
        <p:spPr>
          <a:xfrm>
            <a:off x="10932605" y="2703940"/>
            <a:ext cx="767891" cy="7678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C3BC0AAE-4241-45AD-9DE6-4CBFED24CD7D}"/>
              </a:ext>
            </a:extLst>
          </p:cNvPr>
          <p:cNvCxnSpPr>
            <a:cxnSpLocks/>
          </p:cNvCxnSpPr>
          <p:nvPr/>
        </p:nvCxnSpPr>
        <p:spPr>
          <a:xfrm>
            <a:off x="1181034" y="2481825"/>
            <a:ext cx="0" cy="708870"/>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46D3C30-2B3C-43E3-A403-DA8D7983DD67}"/>
              </a:ext>
            </a:extLst>
          </p:cNvPr>
          <p:cNvSpPr txBox="1"/>
          <p:nvPr/>
        </p:nvSpPr>
        <p:spPr>
          <a:xfrm>
            <a:off x="7749302" y="2457621"/>
            <a:ext cx="983610" cy="382862"/>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en-US" altLang="zh-CN" sz="1600" dirty="0">
                <a:solidFill>
                  <a:schemeClr val="bg1"/>
                </a:solidFill>
                <a:latin typeface="微软雅黑" panose="020B0503020204020204" pitchFamily="34" charset="-122"/>
                <a:ea typeface="微软雅黑" panose="020B0503020204020204" pitchFamily="34" charset="-122"/>
              </a:rPr>
              <a:t>TEXT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735E038A-1CA9-4321-B37B-6110EDDEA63E}"/>
              </a:ext>
            </a:extLst>
          </p:cNvPr>
          <p:cNvSpPr txBox="1"/>
          <p:nvPr/>
        </p:nvSpPr>
        <p:spPr>
          <a:xfrm>
            <a:off x="10824745" y="2923564"/>
            <a:ext cx="983610" cy="346570"/>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en-US" altLang="zh-CN" sz="1400" dirty="0">
                <a:solidFill>
                  <a:schemeClr val="bg1"/>
                </a:solidFill>
                <a:latin typeface="微软雅黑" panose="020B0503020204020204" pitchFamily="34" charset="-122"/>
                <a:ea typeface="微软雅黑" panose="020B0503020204020204" pitchFamily="34" charset="-122"/>
              </a:rPr>
              <a:t>TEXT</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27395E8B-8EF7-40FD-A6E0-D383761E053C}"/>
              </a:ext>
            </a:extLst>
          </p:cNvPr>
          <p:cNvSpPr txBox="1"/>
          <p:nvPr/>
        </p:nvSpPr>
        <p:spPr>
          <a:xfrm>
            <a:off x="8643814" y="4853997"/>
            <a:ext cx="1293424" cy="607218"/>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en-US" altLang="zh-CN" sz="2800" dirty="0">
                <a:solidFill>
                  <a:schemeClr val="bg1"/>
                </a:solidFill>
                <a:latin typeface="微软雅黑" panose="020B0503020204020204" pitchFamily="34" charset="-122"/>
                <a:ea typeface="微软雅黑" panose="020B0503020204020204" pitchFamily="34" charset="-122"/>
              </a:rPr>
              <a:t>TEXT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2" name="TextBox 20">
            <a:extLst>
              <a:ext uri="{FF2B5EF4-FFF2-40B4-BE49-F238E27FC236}">
                <a16:creationId xmlns:a16="http://schemas.microsoft.com/office/drawing/2014/main" id="{E15BAD6B-7068-4D19-BCF8-6060D56FC741}"/>
              </a:ext>
            </a:extLst>
          </p:cNvPr>
          <p:cNvSpPr txBox="1"/>
          <p:nvPr/>
        </p:nvSpPr>
        <p:spPr>
          <a:xfrm>
            <a:off x="1153132" y="1438853"/>
            <a:ext cx="2952603" cy="461665"/>
          </a:xfrm>
          <a:prstGeom prst="rect">
            <a:avLst/>
          </a:prstGeom>
          <a:noFill/>
        </p:spPr>
        <p:txBody>
          <a:bodyPr wrap="none" rtlCol="0">
            <a:spAutoFit/>
          </a:bodyPr>
          <a:lstStyle/>
          <a:p>
            <a:r>
              <a:rPr lang="zh-CN" altLang="en-US" sz="2400" b="1" spc="298" dirty="0">
                <a:latin typeface="微软雅黑" panose="020B0503020204020204" pitchFamily="34" charset="-122"/>
                <a:ea typeface="微软雅黑" panose="020B0503020204020204" pitchFamily="34" charset="-122"/>
              </a:rPr>
              <a:t>在此输入您的标题</a:t>
            </a:r>
            <a:endParaRPr lang="en-US" altLang="zh-CN" sz="2400" b="1" spc="298" dirty="0">
              <a:latin typeface="微软雅黑" panose="020B0503020204020204" pitchFamily="34" charset="-122"/>
              <a:ea typeface="微软雅黑" panose="020B0503020204020204" pitchFamily="34" charset="-122"/>
            </a:endParaRPr>
          </a:p>
        </p:txBody>
      </p:sp>
      <p:sp>
        <p:nvSpPr>
          <p:cNvPr id="23" name="TextBox 3">
            <a:extLst>
              <a:ext uri="{FF2B5EF4-FFF2-40B4-BE49-F238E27FC236}">
                <a16:creationId xmlns:a16="http://schemas.microsoft.com/office/drawing/2014/main" id="{183A060D-A0AC-41D4-816A-E755B25C4E60}"/>
              </a:ext>
            </a:extLst>
          </p:cNvPr>
          <p:cNvSpPr txBox="1"/>
          <p:nvPr/>
        </p:nvSpPr>
        <p:spPr>
          <a:xfrm>
            <a:off x="1543012" y="3420458"/>
            <a:ext cx="4262334" cy="1998689"/>
          </a:xfrm>
          <a:prstGeom prst="rect">
            <a:avLst/>
          </a:prstGeom>
          <a:noFill/>
        </p:spPr>
        <p:txBody>
          <a:bodyPr wrap="square" rtlCol="0">
            <a:spAutoFit/>
          </a:bodyPr>
          <a:lstStyle/>
          <a:p>
            <a:pP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Donec lectus turpis, consectetur ac porttitor vitae, fermentum eget turpis. Vivamus auctor eu dui pulvinar finibus. Quisque eget eros ullamcorper libero auctor fermentum. Integer pulvinar augue a arcu aliquet convallis. Mauris accumsan consequat posuere. Aenean ac laoreet felis. Nullam fringilla velit</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4" name="TextBox 9">
            <a:extLst>
              <a:ext uri="{FF2B5EF4-FFF2-40B4-BE49-F238E27FC236}">
                <a16:creationId xmlns:a16="http://schemas.microsoft.com/office/drawing/2014/main" id="{48C41802-8677-421C-BE8C-7DF58C04B8FA}"/>
              </a:ext>
            </a:extLst>
          </p:cNvPr>
          <p:cNvSpPr txBox="1"/>
          <p:nvPr/>
        </p:nvSpPr>
        <p:spPr>
          <a:xfrm>
            <a:off x="1533932" y="2406289"/>
            <a:ext cx="4069098" cy="890693"/>
          </a:xfrm>
          <a:prstGeom prst="rect">
            <a:avLst/>
          </a:prstGeom>
          <a:noFill/>
        </p:spPr>
        <p:txBody>
          <a:bodyPr wrap="square" rtlCol="0">
            <a:spAutoFit/>
          </a:bodyPr>
          <a:lstStyle/>
          <a:p>
            <a:pP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Donec lectus turpis, consectetur ac porttitor vitae</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F6493EAA-E616-394F-BC27-F6B085698800}"/>
              </a:ext>
            </a:extLst>
          </p:cNvPr>
          <p:cNvGrpSpPr/>
          <p:nvPr/>
        </p:nvGrpSpPr>
        <p:grpSpPr>
          <a:xfrm>
            <a:off x="760660" y="360040"/>
            <a:ext cx="2710650" cy="461665"/>
            <a:chOff x="760660" y="360040"/>
            <a:chExt cx="2710650" cy="461665"/>
          </a:xfrm>
        </p:grpSpPr>
        <p:grpSp>
          <p:nvGrpSpPr>
            <p:cNvPr id="26" name="Group 4">
              <a:extLst>
                <a:ext uri="{FF2B5EF4-FFF2-40B4-BE49-F238E27FC236}">
                  <a16:creationId xmlns:a16="http://schemas.microsoft.com/office/drawing/2014/main" id="{4AF41956-DA13-D141-8DD1-1AF75BB3D95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8" name="Freeform 5">
                <a:extLst>
                  <a:ext uri="{FF2B5EF4-FFF2-40B4-BE49-F238E27FC236}">
                    <a16:creationId xmlns:a16="http://schemas.microsoft.com/office/drawing/2014/main" id="{6BB72A88-B41D-D34F-B006-8B3B0B4378D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9" name="Freeform 6">
                <a:extLst>
                  <a:ext uri="{FF2B5EF4-FFF2-40B4-BE49-F238E27FC236}">
                    <a16:creationId xmlns:a16="http://schemas.microsoft.com/office/drawing/2014/main" id="{A2FCA57E-8E7A-604D-8734-426D0C5EBFAB}"/>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7" name="文本框 26">
              <a:extLst>
                <a:ext uri="{FF2B5EF4-FFF2-40B4-BE49-F238E27FC236}">
                  <a16:creationId xmlns:a16="http://schemas.microsoft.com/office/drawing/2014/main" id="{99A5D02A-11CA-4B4E-84E4-380AF979CB44}"/>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输入标题</a:t>
              </a:r>
            </a:p>
          </p:txBody>
        </p:sp>
      </p:grpSp>
    </p:spTree>
    <p:extLst>
      <p:ext uri="{BB962C8B-B14F-4D97-AF65-F5344CB8AC3E}">
        <p14:creationId xmlns:p14="http://schemas.microsoft.com/office/powerpoint/2010/main" val="192340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8CA007D-DC6F-4D0E-BD41-CC8199AB0B93}"/>
              </a:ext>
            </a:extLst>
          </p:cNvPr>
          <p:cNvSpPr txBox="1">
            <a:spLocks/>
          </p:cNvSpPr>
          <p:nvPr/>
        </p:nvSpPr>
        <p:spPr>
          <a:xfrm>
            <a:off x="1" y="1345213"/>
            <a:ext cx="6865257" cy="2402820"/>
          </a:xfrm>
          <a:custGeom>
            <a:avLst/>
            <a:gdLst>
              <a:gd name="connsiteX0" fmla="*/ 0 w 6865257"/>
              <a:gd name="connsiteY0" fmla="*/ 0 h 3429000"/>
              <a:gd name="connsiteX1" fmla="*/ 6865257 w 6865257"/>
              <a:gd name="connsiteY1" fmla="*/ 0 h 3429000"/>
              <a:gd name="connsiteX2" fmla="*/ 6865257 w 6865257"/>
              <a:gd name="connsiteY2" fmla="*/ 3429000 h 3429000"/>
              <a:gd name="connsiteX3" fmla="*/ 0 w 6865257"/>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865257" h="3429000">
                <a:moveTo>
                  <a:pt x="0" y="0"/>
                </a:moveTo>
                <a:lnTo>
                  <a:pt x="6865257" y="0"/>
                </a:lnTo>
                <a:lnTo>
                  <a:pt x="6865257" y="3429000"/>
                </a:lnTo>
                <a:lnTo>
                  <a:pt x="0" y="3429000"/>
                </a:lnTo>
                <a:close/>
              </a:path>
            </a:pathLst>
          </a:custGeom>
          <a:blipFill>
            <a:blip r:embed="rId2"/>
            <a:stretch>
              <a:fillRect t="-44585" b="-44585"/>
            </a:stretch>
          </a:blipFill>
        </p:spPr>
      </p:sp>
      <p:sp>
        <p:nvSpPr>
          <p:cNvPr id="3" name="Rectangle 2">
            <a:extLst>
              <a:ext uri="{FF2B5EF4-FFF2-40B4-BE49-F238E27FC236}">
                <a16:creationId xmlns:a16="http://schemas.microsoft.com/office/drawing/2014/main" id="{AE7519AD-7B90-485F-999D-83D593377AA1}"/>
              </a:ext>
            </a:extLst>
          </p:cNvPr>
          <p:cNvSpPr/>
          <p:nvPr/>
        </p:nvSpPr>
        <p:spPr>
          <a:xfrm>
            <a:off x="4673599" y="711200"/>
            <a:ext cx="6794199" cy="388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5" name="Right Triangle 4">
            <a:extLst>
              <a:ext uri="{FF2B5EF4-FFF2-40B4-BE49-F238E27FC236}">
                <a16:creationId xmlns:a16="http://schemas.microsoft.com/office/drawing/2014/main" id="{66C5D4FE-E217-440B-A982-934548913AF2}"/>
              </a:ext>
            </a:extLst>
          </p:cNvPr>
          <p:cNvSpPr/>
          <p:nvPr/>
        </p:nvSpPr>
        <p:spPr>
          <a:xfrm rot="5400000">
            <a:off x="5474180" y="1505961"/>
            <a:ext cx="240769" cy="24076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微软雅黑" panose="020B0503020204020204" pitchFamily="34" charset="-122"/>
              <a:ea typeface="微软雅黑" panose="020B0503020204020204" pitchFamily="34" charset="-122"/>
            </a:endParaRPr>
          </a:p>
        </p:txBody>
      </p:sp>
      <p:sp>
        <p:nvSpPr>
          <p:cNvPr id="6" name="TextBox 5">
            <a:extLst>
              <a:ext uri="{FF2B5EF4-FFF2-40B4-BE49-F238E27FC236}">
                <a16:creationId xmlns:a16="http://schemas.microsoft.com/office/drawing/2014/main" id="{D6BAF60E-0425-4C38-8AD1-9D1AB8091F1D}"/>
              </a:ext>
            </a:extLst>
          </p:cNvPr>
          <p:cNvSpPr txBox="1"/>
          <p:nvPr/>
        </p:nvSpPr>
        <p:spPr>
          <a:xfrm>
            <a:off x="5616121" y="5308600"/>
            <a:ext cx="1136393" cy="523220"/>
          </a:xfrm>
          <a:prstGeom prst="rect">
            <a:avLst/>
          </a:prstGeom>
          <a:noFill/>
        </p:spPr>
        <p:txBody>
          <a:bodyPr wrap="square" rtlCol="0">
            <a:spAutoFit/>
          </a:bodyPr>
          <a:lstStyle/>
          <a:p>
            <a:r>
              <a:rPr lang="en-US" sz="2800">
                <a:latin typeface="微软雅黑" panose="020B0503020204020204" pitchFamily="34" charset="-122"/>
                <a:ea typeface="微软雅黑" panose="020B0503020204020204" pitchFamily="34" charset="-122"/>
              </a:rPr>
              <a:t>20 %</a:t>
            </a:r>
          </a:p>
        </p:txBody>
      </p:sp>
      <p:sp>
        <p:nvSpPr>
          <p:cNvPr id="8" name="TextBox 7">
            <a:extLst>
              <a:ext uri="{FF2B5EF4-FFF2-40B4-BE49-F238E27FC236}">
                <a16:creationId xmlns:a16="http://schemas.microsoft.com/office/drawing/2014/main" id="{CD88D3A7-D790-41ED-A8F1-0AA987B12028}"/>
              </a:ext>
            </a:extLst>
          </p:cNvPr>
          <p:cNvSpPr txBox="1"/>
          <p:nvPr/>
        </p:nvSpPr>
        <p:spPr>
          <a:xfrm>
            <a:off x="7797565" y="5308600"/>
            <a:ext cx="1136393" cy="523220"/>
          </a:xfrm>
          <a:prstGeom prst="rect">
            <a:avLst/>
          </a:prstGeom>
          <a:noFill/>
        </p:spPr>
        <p:txBody>
          <a:bodyPr wrap="square" rtlCol="0">
            <a:spAutoFit/>
          </a:bodyPr>
          <a:lstStyle/>
          <a:p>
            <a:r>
              <a:rPr lang="en-US" sz="2800">
                <a:latin typeface="微软雅黑" panose="020B0503020204020204" pitchFamily="34" charset="-122"/>
                <a:ea typeface="微软雅黑" panose="020B0503020204020204" pitchFamily="34" charset="-122"/>
              </a:rPr>
              <a:t>55 %</a:t>
            </a:r>
          </a:p>
        </p:txBody>
      </p:sp>
      <p:sp>
        <p:nvSpPr>
          <p:cNvPr id="10" name="TextBox 9">
            <a:extLst>
              <a:ext uri="{FF2B5EF4-FFF2-40B4-BE49-F238E27FC236}">
                <a16:creationId xmlns:a16="http://schemas.microsoft.com/office/drawing/2014/main" id="{B99D9DB9-41D2-4095-AA1E-30B3ED934969}"/>
              </a:ext>
            </a:extLst>
          </p:cNvPr>
          <p:cNvSpPr txBox="1"/>
          <p:nvPr/>
        </p:nvSpPr>
        <p:spPr>
          <a:xfrm>
            <a:off x="9979009" y="5308600"/>
            <a:ext cx="1136393" cy="523220"/>
          </a:xfrm>
          <a:prstGeom prst="rect">
            <a:avLst/>
          </a:prstGeom>
          <a:noFill/>
        </p:spPr>
        <p:txBody>
          <a:bodyPr wrap="square" rtlCol="0">
            <a:spAutoFit/>
          </a:bodyPr>
          <a:lstStyle/>
          <a:p>
            <a:r>
              <a:rPr lang="en-US" sz="2800">
                <a:latin typeface="微软雅黑" panose="020B0503020204020204" pitchFamily="34" charset="-122"/>
                <a:ea typeface="微软雅黑" panose="020B0503020204020204" pitchFamily="34" charset="-122"/>
              </a:rPr>
              <a:t>86 %</a:t>
            </a:r>
          </a:p>
        </p:txBody>
      </p:sp>
      <p:sp>
        <p:nvSpPr>
          <p:cNvPr id="13" name="TextBox 7">
            <a:extLst>
              <a:ext uri="{FF2B5EF4-FFF2-40B4-BE49-F238E27FC236}">
                <a16:creationId xmlns:a16="http://schemas.microsoft.com/office/drawing/2014/main" id="{AD795D57-1284-4981-B248-97175736F884}"/>
              </a:ext>
            </a:extLst>
          </p:cNvPr>
          <p:cNvSpPr txBox="1"/>
          <p:nvPr/>
        </p:nvSpPr>
        <p:spPr>
          <a:xfrm>
            <a:off x="6096000" y="1505961"/>
            <a:ext cx="3183949" cy="1656415"/>
          </a:xfrm>
          <a:prstGeom prst="rect">
            <a:avLst/>
          </a:prstGeom>
          <a:noFill/>
        </p:spPr>
        <p:txBody>
          <a:bodyPr wrap="none" rtlCol="0">
            <a:spAutoFit/>
          </a:bodyPr>
          <a:lstStyle/>
          <a:p>
            <a:pPr>
              <a:lnSpc>
                <a:spcPct val="150000"/>
              </a:lnSpc>
            </a:pPr>
            <a:r>
              <a:rPr lang="zh-CN" altLang="en-US" sz="3600" spc="298" dirty="0">
                <a:solidFill>
                  <a:schemeClr val="bg1"/>
                </a:solidFill>
                <a:latin typeface="微软雅黑" panose="020B0503020204020204" pitchFamily="34" charset="-122"/>
                <a:ea typeface="微软雅黑" panose="020B0503020204020204" pitchFamily="34" charset="-122"/>
              </a:rPr>
              <a:t>点击此处</a:t>
            </a:r>
            <a:endParaRPr lang="en-US" altLang="zh-CN" sz="3600" spc="298"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3600" spc="298" dirty="0">
                <a:solidFill>
                  <a:schemeClr val="bg1"/>
                </a:solidFill>
                <a:latin typeface="微软雅黑" panose="020B0503020204020204" pitchFamily="34" charset="-122"/>
                <a:ea typeface="微软雅黑" panose="020B0503020204020204" pitchFamily="34" charset="-122"/>
              </a:rPr>
              <a:t>添加文本信息</a:t>
            </a:r>
            <a:endParaRPr lang="en-US" altLang="zh-CN" sz="3600" spc="298" dirty="0">
              <a:solidFill>
                <a:schemeClr val="bg1"/>
              </a:solidFill>
              <a:latin typeface="微软雅黑" panose="020B0503020204020204" pitchFamily="34" charset="-122"/>
              <a:ea typeface="微软雅黑" panose="020B0503020204020204" pitchFamily="34" charset="-122"/>
            </a:endParaRPr>
          </a:p>
        </p:txBody>
      </p:sp>
      <p:sp>
        <p:nvSpPr>
          <p:cNvPr id="14" name="TextBox 8">
            <a:extLst>
              <a:ext uri="{FF2B5EF4-FFF2-40B4-BE49-F238E27FC236}">
                <a16:creationId xmlns:a16="http://schemas.microsoft.com/office/drawing/2014/main" id="{35D58CFC-66B3-41B1-B3F0-9B2233528CD0}"/>
              </a:ext>
            </a:extLst>
          </p:cNvPr>
          <p:cNvSpPr txBox="1"/>
          <p:nvPr/>
        </p:nvSpPr>
        <p:spPr>
          <a:xfrm>
            <a:off x="964942" y="4089901"/>
            <a:ext cx="1798954" cy="369332"/>
          </a:xfrm>
          <a:prstGeom prst="rect">
            <a:avLst/>
          </a:prstGeom>
          <a:noFill/>
        </p:spPr>
        <p:txBody>
          <a:bodyPr wrap="none" rtlCol="0">
            <a:spAutoFit/>
          </a:bodyPr>
          <a:lstStyle/>
          <a:p>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15" name="TextBox 9">
            <a:extLst>
              <a:ext uri="{FF2B5EF4-FFF2-40B4-BE49-F238E27FC236}">
                <a16:creationId xmlns:a16="http://schemas.microsoft.com/office/drawing/2014/main" id="{1DAF7F5F-C612-4F8C-B838-39D4EFE27209}"/>
              </a:ext>
            </a:extLst>
          </p:cNvPr>
          <p:cNvSpPr txBox="1"/>
          <p:nvPr/>
        </p:nvSpPr>
        <p:spPr>
          <a:xfrm>
            <a:off x="964942" y="4459233"/>
            <a:ext cx="2578358" cy="1167692"/>
          </a:xfrm>
          <a:prstGeom prst="rect">
            <a:avLst/>
          </a:prstGeom>
          <a:noFill/>
        </p:spPr>
        <p:txBody>
          <a:bodyPr wrap="square" rtlCol="0">
            <a:spAutoFit/>
          </a:bodyPr>
          <a:lstStyle/>
          <a:p>
            <a:pP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Donec lectus turpis, consectetur ac porttitor vitae</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16" name="TextBox 8">
            <a:extLst>
              <a:ext uri="{FF2B5EF4-FFF2-40B4-BE49-F238E27FC236}">
                <a16:creationId xmlns:a16="http://schemas.microsoft.com/office/drawing/2014/main" id="{3CE3F079-DAB7-49DA-858E-614B83765BE9}"/>
              </a:ext>
            </a:extLst>
          </p:cNvPr>
          <p:cNvSpPr txBox="1"/>
          <p:nvPr/>
        </p:nvSpPr>
        <p:spPr>
          <a:xfrm>
            <a:off x="5196523" y="5884406"/>
            <a:ext cx="1798954" cy="369332"/>
          </a:xfrm>
          <a:prstGeom prst="rect">
            <a:avLst/>
          </a:prstGeom>
          <a:noFill/>
        </p:spPr>
        <p:txBody>
          <a:bodyPr wrap="none" rtlCol="0">
            <a:spAutoFit/>
          </a:bodyPr>
          <a:lstStyle/>
          <a:p>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17" name="TextBox 8">
            <a:extLst>
              <a:ext uri="{FF2B5EF4-FFF2-40B4-BE49-F238E27FC236}">
                <a16:creationId xmlns:a16="http://schemas.microsoft.com/office/drawing/2014/main" id="{1965F538-E3F0-462B-9659-692A33A7B4AF}"/>
              </a:ext>
            </a:extLst>
          </p:cNvPr>
          <p:cNvSpPr txBox="1"/>
          <p:nvPr/>
        </p:nvSpPr>
        <p:spPr>
          <a:xfrm>
            <a:off x="7303998" y="5884406"/>
            <a:ext cx="1798954" cy="369332"/>
          </a:xfrm>
          <a:prstGeom prst="rect">
            <a:avLst/>
          </a:prstGeom>
          <a:noFill/>
        </p:spPr>
        <p:txBody>
          <a:bodyPr wrap="none" rtlCol="0">
            <a:spAutoFit/>
          </a:bodyPr>
          <a:lstStyle/>
          <a:p>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18" name="TextBox 8">
            <a:extLst>
              <a:ext uri="{FF2B5EF4-FFF2-40B4-BE49-F238E27FC236}">
                <a16:creationId xmlns:a16="http://schemas.microsoft.com/office/drawing/2014/main" id="{F6E95A79-F0CD-450D-99B8-C74D17A02177}"/>
              </a:ext>
            </a:extLst>
          </p:cNvPr>
          <p:cNvSpPr txBox="1"/>
          <p:nvPr/>
        </p:nvSpPr>
        <p:spPr>
          <a:xfrm>
            <a:off x="9542100" y="5884406"/>
            <a:ext cx="1798954" cy="369332"/>
          </a:xfrm>
          <a:prstGeom prst="rect">
            <a:avLst/>
          </a:prstGeom>
          <a:noFill/>
        </p:spPr>
        <p:txBody>
          <a:bodyPr wrap="none" rtlCol="0">
            <a:spAutoFit/>
          </a:bodyPr>
          <a:lstStyle/>
          <a:p>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692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4A36761-CC87-4082-A22E-6AF5F8A76A24}"/>
              </a:ext>
            </a:extLst>
          </p:cNvPr>
          <p:cNvGrpSpPr/>
          <p:nvPr/>
        </p:nvGrpSpPr>
        <p:grpSpPr>
          <a:xfrm>
            <a:off x="911226" y="1640314"/>
            <a:ext cx="4841874" cy="3961923"/>
            <a:chOff x="911226" y="1640314"/>
            <a:chExt cx="4841874" cy="3961923"/>
          </a:xfrm>
        </p:grpSpPr>
        <p:sp>
          <p:nvSpPr>
            <p:cNvPr id="3" name="矩形 2">
              <a:extLst>
                <a:ext uri="{FF2B5EF4-FFF2-40B4-BE49-F238E27FC236}">
                  <a16:creationId xmlns:a16="http://schemas.microsoft.com/office/drawing/2014/main" id="{93C6B71E-B46E-40CE-A840-E67379C23487}"/>
                </a:ext>
              </a:extLst>
            </p:cNvPr>
            <p:cNvSpPr/>
            <p:nvPr/>
          </p:nvSpPr>
          <p:spPr>
            <a:xfrm>
              <a:off x="911226" y="1960361"/>
              <a:ext cx="4841874" cy="3641876"/>
            </a:xfrm>
            <a:prstGeom prst="rect">
              <a:avLst/>
            </a:prstGeom>
            <a:ln w="19050">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 name="任意多边形 6">
              <a:extLst>
                <a:ext uri="{FF2B5EF4-FFF2-40B4-BE49-F238E27FC236}">
                  <a16:creationId xmlns:a16="http://schemas.microsoft.com/office/drawing/2014/main" id="{2B362699-BF79-4535-9843-764DC94DA2CD}"/>
                </a:ext>
              </a:extLst>
            </p:cNvPr>
            <p:cNvSpPr/>
            <p:nvPr/>
          </p:nvSpPr>
          <p:spPr>
            <a:xfrm>
              <a:off x="1112973" y="1640314"/>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2D6DB7C-D48A-4EC1-85AF-4DD0CB8AA9F8}"/>
                </a:ext>
              </a:extLst>
            </p:cNvPr>
            <p:cNvSpPr/>
            <p:nvPr/>
          </p:nvSpPr>
          <p:spPr>
            <a:xfrm>
              <a:off x="1537098" y="1743078"/>
              <a:ext cx="2576346"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添加标题文本  </a:t>
              </a:r>
              <a:r>
                <a:rPr lang="en-US" altLang="zh-CN"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01</a:t>
              </a:r>
              <a:endPar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endParaRPr>
            </a:p>
          </p:txBody>
        </p:sp>
      </p:grpSp>
      <p:grpSp>
        <p:nvGrpSpPr>
          <p:cNvPr id="7" name="组合 6">
            <a:extLst>
              <a:ext uri="{FF2B5EF4-FFF2-40B4-BE49-F238E27FC236}">
                <a16:creationId xmlns:a16="http://schemas.microsoft.com/office/drawing/2014/main" id="{4137D70C-6943-41F8-9507-1C9549801BC0}"/>
              </a:ext>
            </a:extLst>
          </p:cNvPr>
          <p:cNvGrpSpPr/>
          <p:nvPr/>
        </p:nvGrpSpPr>
        <p:grpSpPr>
          <a:xfrm>
            <a:off x="6273675" y="1640314"/>
            <a:ext cx="4841874" cy="3961923"/>
            <a:chOff x="911226" y="1640314"/>
            <a:chExt cx="4841874" cy="3961923"/>
          </a:xfrm>
        </p:grpSpPr>
        <p:sp>
          <p:nvSpPr>
            <p:cNvPr id="8" name="矩形 7">
              <a:extLst>
                <a:ext uri="{FF2B5EF4-FFF2-40B4-BE49-F238E27FC236}">
                  <a16:creationId xmlns:a16="http://schemas.microsoft.com/office/drawing/2014/main" id="{26FEC5C9-D0D3-4589-A4CE-B25C153C0DA6}"/>
                </a:ext>
              </a:extLst>
            </p:cNvPr>
            <p:cNvSpPr/>
            <p:nvPr/>
          </p:nvSpPr>
          <p:spPr>
            <a:xfrm>
              <a:off x="911226" y="1960361"/>
              <a:ext cx="4841874" cy="3641876"/>
            </a:xfrm>
            <a:prstGeom prst="rect">
              <a:avLst/>
            </a:prstGeom>
            <a:ln w="1905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11">
              <a:extLst>
                <a:ext uri="{FF2B5EF4-FFF2-40B4-BE49-F238E27FC236}">
                  <a16:creationId xmlns:a16="http://schemas.microsoft.com/office/drawing/2014/main" id="{7A03C5BB-E929-48E7-B2F1-F30AA78B5673}"/>
                </a:ext>
              </a:extLst>
            </p:cNvPr>
            <p:cNvSpPr/>
            <p:nvPr/>
          </p:nvSpPr>
          <p:spPr>
            <a:xfrm>
              <a:off x="1112973" y="1640314"/>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0BE407A-5CAD-446F-A5FD-7DF4BBF5413D}"/>
                </a:ext>
              </a:extLst>
            </p:cNvPr>
            <p:cNvSpPr/>
            <p:nvPr/>
          </p:nvSpPr>
          <p:spPr>
            <a:xfrm>
              <a:off x="1537098" y="1743078"/>
              <a:ext cx="2576346"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添加标题文本  </a:t>
              </a:r>
              <a:r>
                <a:rPr lang="en-US" altLang="zh-CN"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02</a:t>
              </a:r>
              <a:endPar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endParaRPr>
            </a:p>
          </p:txBody>
        </p:sp>
      </p:grpSp>
      <p:sp>
        <p:nvSpPr>
          <p:cNvPr id="12" name="TextBox 3">
            <a:extLst>
              <a:ext uri="{FF2B5EF4-FFF2-40B4-BE49-F238E27FC236}">
                <a16:creationId xmlns:a16="http://schemas.microsoft.com/office/drawing/2014/main" id="{DBFDBA2A-A1E5-4F9E-9B88-67A258E0CA98}"/>
              </a:ext>
            </a:extLst>
          </p:cNvPr>
          <p:cNvSpPr txBox="1"/>
          <p:nvPr/>
        </p:nvSpPr>
        <p:spPr>
          <a:xfrm>
            <a:off x="1200996" y="2781954"/>
            <a:ext cx="4262334" cy="1998689"/>
          </a:xfrm>
          <a:prstGeom prst="rect">
            <a:avLst/>
          </a:prstGeom>
          <a:noFill/>
        </p:spPr>
        <p:txBody>
          <a:bodyPr wrap="square" rtlCol="0">
            <a:spAutoFit/>
          </a:bodyPr>
          <a:lstStyle/>
          <a:p>
            <a:pP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Donec lectus turpis, consectetur ac porttitor vitae, fermentum eget turpis. Vivamus auctor eu dui pulvinar finibus. Quisque eget eros ullamcorper libero auctor fermentum. Integer pulvinar augue a arcu aliquet convallis. Mauris accumsan consequat posuere. Aenean ac laoreet felis. Nullam fringilla velit</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13" name="TextBox 3">
            <a:extLst>
              <a:ext uri="{FF2B5EF4-FFF2-40B4-BE49-F238E27FC236}">
                <a16:creationId xmlns:a16="http://schemas.microsoft.com/office/drawing/2014/main" id="{2FCDF320-2133-4FFA-B7AB-D9CE42854C88}"/>
              </a:ext>
            </a:extLst>
          </p:cNvPr>
          <p:cNvSpPr txBox="1"/>
          <p:nvPr/>
        </p:nvSpPr>
        <p:spPr>
          <a:xfrm>
            <a:off x="6563445" y="2781954"/>
            <a:ext cx="4262334" cy="1998689"/>
          </a:xfrm>
          <a:prstGeom prst="rect">
            <a:avLst/>
          </a:prstGeom>
          <a:noFill/>
        </p:spPr>
        <p:txBody>
          <a:bodyPr wrap="square" rtlCol="0">
            <a:spAutoFit/>
          </a:bodyPr>
          <a:lstStyle/>
          <a:p>
            <a:pP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Donec lectus turpis, consectetur ac porttitor vitae, fermentum eget turpis. Vivamus auctor eu dui pulvinar finibus. Quisque eget eros ullamcorper libero auctor fermentum. Integer pulvinar augue a arcu aliquet convallis. Mauris accumsan consequat posuere. Aenean ac laoreet felis. Nullam fringilla velit</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8320BE19-5D35-D845-B7D8-1AF3E5C26D14}"/>
              </a:ext>
            </a:extLst>
          </p:cNvPr>
          <p:cNvGrpSpPr/>
          <p:nvPr/>
        </p:nvGrpSpPr>
        <p:grpSpPr>
          <a:xfrm>
            <a:off x="636565" y="360040"/>
            <a:ext cx="10918871" cy="650509"/>
            <a:chOff x="636565" y="360040"/>
            <a:chExt cx="10918871" cy="650509"/>
          </a:xfrm>
        </p:grpSpPr>
        <p:cxnSp>
          <p:nvCxnSpPr>
            <p:cNvPr id="15" name="直接连接符 1">
              <a:extLst>
                <a:ext uri="{FF2B5EF4-FFF2-40B4-BE49-F238E27FC236}">
                  <a16:creationId xmlns:a16="http://schemas.microsoft.com/office/drawing/2014/main" id="{F1924C4D-2B89-5F43-AF97-36B3CE6E7883}"/>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4">
              <a:extLst>
                <a:ext uri="{FF2B5EF4-FFF2-40B4-BE49-F238E27FC236}">
                  <a16:creationId xmlns:a16="http://schemas.microsoft.com/office/drawing/2014/main" id="{749C2795-FEC5-A444-8FE1-9952A0EA96A7}"/>
                </a:ext>
              </a:extLst>
            </p:cNvPr>
            <p:cNvGrpSpPr>
              <a:grpSpLocks noChangeAspect="1"/>
            </p:cNvGrpSpPr>
            <p:nvPr/>
          </p:nvGrpSpPr>
          <p:grpSpPr bwMode="auto">
            <a:xfrm>
              <a:off x="760660" y="387081"/>
              <a:ext cx="483760" cy="420748"/>
              <a:chOff x="2111" y="-891"/>
              <a:chExt cx="1343" cy="816"/>
            </a:xfrm>
            <a:solidFill>
              <a:schemeClr val="accent2"/>
            </a:solidFill>
          </p:grpSpPr>
          <p:sp>
            <p:nvSpPr>
              <p:cNvPr id="18" name="Freeform 5">
                <a:extLst>
                  <a:ext uri="{FF2B5EF4-FFF2-40B4-BE49-F238E27FC236}">
                    <a16:creationId xmlns:a16="http://schemas.microsoft.com/office/drawing/2014/main" id="{330F6B9A-78A2-D444-9068-9B1E1968BE73}"/>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9" name="Freeform 6">
                <a:extLst>
                  <a:ext uri="{FF2B5EF4-FFF2-40B4-BE49-F238E27FC236}">
                    <a16:creationId xmlns:a16="http://schemas.microsoft.com/office/drawing/2014/main" id="{AF2BEF3B-C509-7B46-9BE4-94EC8C2BF80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7" name="文本框 16">
              <a:extLst>
                <a:ext uri="{FF2B5EF4-FFF2-40B4-BE49-F238E27FC236}">
                  <a16:creationId xmlns:a16="http://schemas.microsoft.com/office/drawing/2014/main" id="{370458B5-E8D8-394B-B644-93B680B0CB10}"/>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输入标题</a:t>
              </a:r>
            </a:p>
          </p:txBody>
        </p:sp>
      </p:grpSp>
    </p:spTree>
    <p:extLst>
      <p:ext uri="{BB962C8B-B14F-4D97-AF65-F5344CB8AC3E}">
        <p14:creationId xmlns:p14="http://schemas.microsoft.com/office/powerpoint/2010/main" val="292245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F29A10-90C5-4128-BC99-765FD87F61AD}"/>
              </a:ext>
            </a:extLst>
          </p:cNvPr>
          <p:cNvSpPr txBox="1"/>
          <p:nvPr/>
        </p:nvSpPr>
        <p:spPr>
          <a:xfrm>
            <a:off x="1404214" y="4124809"/>
            <a:ext cx="22343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1800" spc="600" noProof="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添加标题文本</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TextBox 34">
            <a:extLst>
              <a:ext uri="{FF2B5EF4-FFF2-40B4-BE49-F238E27FC236}">
                <a16:creationId xmlns:a16="http://schemas.microsoft.com/office/drawing/2014/main" id="{DE334D27-9141-4381-B210-2250A9ABA681}"/>
              </a:ext>
            </a:extLst>
          </p:cNvPr>
          <p:cNvSpPr txBox="1"/>
          <p:nvPr/>
        </p:nvSpPr>
        <p:spPr>
          <a:xfrm>
            <a:off x="1366738" y="4534010"/>
            <a:ext cx="2234380" cy="89069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Lorem ipsum dolor sit </a:t>
            </a: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amet</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 </a:t>
            </a: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consectetur</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 </a:t>
            </a: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adipiscing</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 </a:t>
            </a: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elit</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 </a:t>
            </a: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Donec</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64AC25E7-BB1D-443B-A29A-9B6D736BB4F9}"/>
              </a:ext>
            </a:extLst>
          </p:cNvPr>
          <p:cNvSpPr txBox="1"/>
          <p:nvPr/>
        </p:nvSpPr>
        <p:spPr>
          <a:xfrm>
            <a:off x="4978810" y="4124809"/>
            <a:ext cx="22343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1800" spc="600" noProof="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添加标题文本</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TextBox 34">
            <a:extLst>
              <a:ext uri="{FF2B5EF4-FFF2-40B4-BE49-F238E27FC236}">
                <a16:creationId xmlns:a16="http://schemas.microsoft.com/office/drawing/2014/main" id="{0A3A743B-417A-4C58-A544-86099212F60F}"/>
              </a:ext>
            </a:extLst>
          </p:cNvPr>
          <p:cNvSpPr txBox="1"/>
          <p:nvPr/>
        </p:nvSpPr>
        <p:spPr>
          <a:xfrm>
            <a:off x="4941334" y="4534010"/>
            <a:ext cx="2234380" cy="89069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Lorem ipsum dolor sit </a:t>
            </a: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amet</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 </a:t>
            </a: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consectetur</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 </a:t>
            </a: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adipiscing</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 </a:t>
            </a: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elit</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 </a:t>
            </a: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Donec</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918B769B-FA04-4CA3-9E1E-AB5C2ED21E3E}"/>
              </a:ext>
            </a:extLst>
          </p:cNvPr>
          <p:cNvSpPr txBox="1"/>
          <p:nvPr/>
        </p:nvSpPr>
        <p:spPr>
          <a:xfrm>
            <a:off x="8553405" y="4124809"/>
            <a:ext cx="22343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1800" spc="600" noProof="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添加标题文本</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TextBox 34">
            <a:extLst>
              <a:ext uri="{FF2B5EF4-FFF2-40B4-BE49-F238E27FC236}">
                <a16:creationId xmlns:a16="http://schemas.microsoft.com/office/drawing/2014/main" id="{B99E5C12-C303-4FD2-8841-28FC0E5FBE0A}"/>
              </a:ext>
            </a:extLst>
          </p:cNvPr>
          <p:cNvSpPr txBox="1"/>
          <p:nvPr/>
        </p:nvSpPr>
        <p:spPr>
          <a:xfrm>
            <a:off x="8515929" y="4534010"/>
            <a:ext cx="2234380" cy="89069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Lorem ipsum dolor sit </a:t>
            </a: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amet</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 </a:t>
            </a: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consectetur</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 </a:t>
            </a: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adipiscing</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 </a:t>
            </a: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elit</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 </a:t>
            </a: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rPr>
              <a:t>Donec</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任意多边形: 形状 14">
            <a:extLst>
              <a:ext uri="{FF2B5EF4-FFF2-40B4-BE49-F238E27FC236}">
                <a16:creationId xmlns:a16="http://schemas.microsoft.com/office/drawing/2014/main" id="{019EE4D1-F69D-4DB0-BA59-BDA9E0B0D393}"/>
              </a:ext>
            </a:extLst>
          </p:cNvPr>
          <p:cNvSpPr/>
          <p:nvPr/>
        </p:nvSpPr>
        <p:spPr>
          <a:xfrm>
            <a:off x="8346959" y="1941256"/>
            <a:ext cx="2547505" cy="1698337"/>
          </a:xfrm>
          <a:custGeom>
            <a:avLst/>
            <a:gdLst>
              <a:gd name="connsiteX0" fmla="*/ 0 w 2547505"/>
              <a:gd name="connsiteY0" fmla="*/ 0 h 1698337"/>
              <a:gd name="connsiteX1" fmla="*/ 2547505 w 2547505"/>
              <a:gd name="connsiteY1" fmla="*/ 0 h 1698337"/>
              <a:gd name="connsiteX2" fmla="*/ 2547505 w 2547505"/>
              <a:gd name="connsiteY2" fmla="*/ 1698337 h 1698337"/>
              <a:gd name="connsiteX3" fmla="*/ 0 w 2547505"/>
              <a:gd name="connsiteY3" fmla="*/ 1698337 h 1698337"/>
            </a:gdLst>
            <a:ahLst/>
            <a:cxnLst>
              <a:cxn ang="0">
                <a:pos x="connsiteX0" y="connsiteY0"/>
              </a:cxn>
              <a:cxn ang="0">
                <a:pos x="connsiteX1" y="connsiteY1"/>
              </a:cxn>
              <a:cxn ang="0">
                <a:pos x="connsiteX2" y="connsiteY2"/>
              </a:cxn>
              <a:cxn ang="0">
                <a:pos x="connsiteX3" y="connsiteY3"/>
              </a:cxn>
            </a:cxnLst>
            <a:rect l="l" t="t" r="r" b="b"/>
            <a:pathLst>
              <a:path w="2547505" h="1698337">
                <a:moveTo>
                  <a:pt x="0" y="0"/>
                </a:moveTo>
                <a:lnTo>
                  <a:pt x="2547505" y="0"/>
                </a:lnTo>
                <a:lnTo>
                  <a:pt x="2547505" y="1698337"/>
                </a:lnTo>
                <a:lnTo>
                  <a:pt x="0" y="1698337"/>
                </a:lnTo>
                <a:close/>
              </a:path>
            </a:pathLst>
          </a:custGeom>
          <a:blipFill>
            <a:blip r:embed="rId2"/>
            <a:srcRect/>
            <a:stretch>
              <a:fillRect t="-6250" b="-625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任意多边形: 形状 16">
            <a:extLst>
              <a:ext uri="{FF2B5EF4-FFF2-40B4-BE49-F238E27FC236}">
                <a16:creationId xmlns:a16="http://schemas.microsoft.com/office/drawing/2014/main" id="{72256B85-183C-40E4-B80D-C07027370AFB}"/>
              </a:ext>
            </a:extLst>
          </p:cNvPr>
          <p:cNvSpPr/>
          <p:nvPr/>
        </p:nvSpPr>
        <p:spPr>
          <a:xfrm>
            <a:off x="4856849" y="1941352"/>
            <a:ext cx="2547506" cy="1698145"/>
          </a:xfrm>
          <a:custGeom>
            <a:avLst/>
            <a:gdLst>
              <a:gd name="connsiteX0" fmla="*/ 0 w 2547506"/>
              <a:gd name="connsiteY0" fmla="*/ 0 h 1698145"/>
              <a:gd name="connsiteX1" fmla="*/ 2547506 w 2547506"/>
              <a:gd name="connsiteY1" fmla="*/ 0 h 1698145"/>
              <a:gd name="connsiteX2" fmla="*/ 2547506 w 2547506"/>
              <a:gd name="connsiteY2" fmla="*/ 1698145 h 1698145"/>
              <a:gd name="connsiteX3" fmla="*/ 0 w 2547506"/>
              <a:gd name="connsiteY3" fmla="*/ 1698145 h 1698145"/>
            </a:gdLst>
            <a:ahLst/>
            <a:cxnLst>
              <a:cxn ang="0">
                <a:pos x="connsiteX0" y="connsiteY0"/>
              </a:cxn>
              <a:cxn ang="0">
                <a:pos x="connsiteX1" y="connsiteY1"/>
              </a:cxn>
              <a:cxn ang="0">
                <a:pos x="connsiteX2" y="connsiteY2"/>
              </a:cxn>
              <a:cxn ang="0">
                <a:pos x="connsiteX3" y="connsiteY3"/>
              </a:cxn>
            </a:cxnLst>
            <a:rect l="l" t="t" r="r" b="b"/>
            <a:pathLst>
              <a:path w="2547506" h="1698145">
                <a:moveTo>
                  <a:pt x="0" y="0"/>
                </a:moveTo>
                <a:lnTo>
                  <a:pt x="2547506" y="0"/>
                </a:lnTo>
                <a:lnTo>
                  <a:pt x="2547506" y="1698145"/>
                </a:lnTo>
                <a:lnTo>
                  <a:pt x="0" y="1698145"/>
                </a:lnTo>
                <a:close/>
              </a:path>
            </a:pathLst>
          </a:custGeom>
          <a:blipFill>
            <a:blip r:embed="rId3"/>
            <a:srcRect/>
            <a:stretch>
              <a:fillRect l="-28" r="-28"/>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任意多边形: 形状 18">
            <a:extLst>
              <a:ext uri="{FF2B5EF4-FFF2-40B4-BE49-F238E27FC236}">
                <a16:creationId xmlns:a16="http://schemas.microsoft.com/office/drawing/2014/main" id="{2E3743C6-AA0D-41D8-A478-8B2CAFBDBF37}"/>
              </a:ext>
            </a:extLst>
          </p:cNvPr>
          <p:cNvSpPr/>
          <p:nvPr/>
        </p:nvSpPr>
        <p:spPr>
          <a:xfrm>
            <a:off x="1366738" y="1941256"/>
            <a:ext cx="2547506" cy="1698337"/>
          </a:xfrm>
          <a:custGeom>
            <a:avLst/>
            <a:gdLst>
              <a:gd name="connsiteX0" fmla="*/ 0 w 2547506"/>
              <a:gd name="connsiteY0" fmla="*/ 0 h 1698337"/>
              <a:gd name="connsiteX1" fmla="*/ 2547506 w 2547506"/>
              <a:gd name="connsiteY1" fmla="*/ 0 h 1698337"/>
              <a:gd name="connsiteX2" fmla="*/ 2547506 w 2547506"/>
              <a:gd name="connsiteY2" fmla="*/ 1698337 h 1698337"/>
              <a:gd name="connsiteX3" fmla="*/ 0 w 2547506"/>
              <a:gd name="connsiteY3" fmla="*/ 1698337 h 1698337"/>
            </a:gdLst>
            <a:ahLst/>
            <a:cxnLst>
              <a:cxn ang="0">
                <a:pos x="connsiteX0" y="connsiteY0"/>
              </a:cxn>
              <a:cxn ang="0">
                <a:pos x="connsiteX1" y="connsiteY1"/>
              </a:cxn>
              <a:cxn ang="0">
                <a:pos x="connsiteX2" y="connsiteY2"/>
              </a:cxn>
              <a:cxn ang="0">
                <a:pos x="connsiteX3" y="connsiteY3"/>
              </a:cxn>
            </a:cxnLst>
            <a:rect l="l" t="t" r="r" b="b"/>
            <a:pathLst>
              <a:path w="2547506" h="1698337">
                <a:moveTo>
                  <a:pt x="0" y="0"/>
                </a:moveTo>
                <a:lnTo>
                  <a:pt x="2547506" y="0"/>
                </a:lnTo>
                <a:lnTo>
                  <a:pt x="2547506" y="1698337"/>
                </a:lnTo>
                <a:lnTo>
                  <a:pt x="0" y="1698337"/>
                </a:lnTo>
                <a:close/>
              </a:path>
            </a:pathLst>
          </a:custGeom>
          <a:blipFill>
            <a:blip r:embed="rId4"/>
            <a:srcRect/>
            <a:stretch>
              <a:fillRect l="-2753" r="-2753"/>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F759C49C-4170-0C48-8C2A-D8EC813D778F}"/>
              </a:ext>
            </a:extLst>
          </p:cNvPr>
          <p:cNvGrpSpPr/>
          <p:nvPr/>
        </p:nvGrpSpPr>
        <p:grpSpPr>
          <a:xfrm>
            <a:off x="636565" y="360040"/>
            <a:ext cx="10918871" cy="650509"/>
            <a:chOff x="636565" y="360040"/>
            <a:chExt cx="10918871" cy="650509"/>
          </a:xfrm>
        </p:grpSpPr>
        <p:cxnSp>
          <p:nvCxnSpPr>
            <p:cNvPr id="12" name="直接连接符 1">
              <a:extLst>
                <a:ext uri="{FF2B5EF4-FFF2-40B4-BE49-F238E27FC236}">
                  <a16:creationId xmlns:a16="http://schemas.microsoft.com/office/drawing/2014/main" id="{8884643B-BEEF-7548-824C-BF40DEF8EB2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4">
              <a:extLst>
                <a:ext uri="{FF2B5EF4-FFF2-40B4-BE49-F238E27FC236}">
                  <a16:creationId xmlns:a16="http://schemas.microsoft.com/office/drawing/2014/main" id="{064193EF-4CF5-4F41-B748-6F38DECDDBFE}"/>
                </a:ext>
              </a:extLst>
            </p:cNvPr>
            <p:cNvGrpSpPr>
              <a:grpSpLocks noChangeAspect="1"/>
            </p:cNvGrpSpPr>
            <p:nvPr/>
          </p:nvGrpSpPr>
          <p:grpSpPr bwMode="auto">
            <a:xfrm>
              <a:off x="760660" y="387081"/>
              <a:ext cx="483760" cy="420748"/>
              <a:chOff x="2111" y="-891"/>
              <a:chExt cx="1343" cy="816"/>
            </a:xfrm>
            <a:solidFill>
              <a:schemeClr val="accent2"/>
            </a:solidFill>
          </p:grpSpPr>
          <p:sp>
            <p:nvSpPr>
              <p:cNvPr id="16" name="Freeform 5">
                <a:extLst>
                  <a:ext uri="{FF2B5EF4-FFF2-40B4-BE49-F238E27FC236}">
                    <a16:creationId xmlns:a16="http://schemas.microsoft.com/office/drawing/2014/main" id="{799B23F2-8A5B-F24A-B931-F57241212D2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8" name="Freeform 6">
                <a:extLst>
                  <a:ext uri="{FF2B5EF4-FFF2-40B4-BE49-F238E27FC236}">
                    <a16:creationId xmlns:a16="http://schemas.microsoft.com/office/drawing/2014/main" id="{925A96DA-B51F-DF4B-B22D-24130EA78334}"/>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4" name="文本框 13">
              <a:extLst>
                <a:ext uri="{FF2B5EF4-FFF2-40B4-BE49-F238E27FC236}">
                  <a16:creationId xmlns:a16="http://schemas.microsoft.com/office/drawing/2014/main" id="{2C4CFA60-CB0E-A744-A59C-996828CA1741}"/>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输入标题</a:t>
              </a:r>
            </a:p>
          </p:txBody>
        </p:sp>
      </p:grpSp>
    </p:spTree>
    <p:extLst>
      <p:ext uri="{BB962C8B-B14F-4D97-AF65-F5344CB8AC3E}">
        <p14:creationId xmlns:p14="http://schemas.microsoft.com/office/powerpoint/2010/main" val="1110252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03</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此处添加标题</a:t>
            </a:r>
          </a:p>
        </p:txBody>
      </p:sp>
      <p:sp>
        <p:nvSpPr>
          <p:cNvPr id="8" name="文本框 7">
            <a:extLst>
              <a:ext uri="{FF2B5EF4-FFF2-40B4-BE49-F238E27FC236}">
                <a16:creationId xmlns:a16="http://schemas.microsoft.com/office/drawing/2014/main" id="{82C40CD9-8E06-F04F-83B2-DA5695521535}"/>
              </a:ext>
            </a:extLst>
          </p:cNvPr>
          <p:cNvSpPr txBox="1"/>
          <p:nvPr/>
        </p:nvSpPr>
        <p:spPr>
          <a:xfrm>
            <a:off x="4424736" y="3496963"/>
            <a:ext cx="5221287" cy="73590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We have many PowerPoint templates that has been specifically designed to help anyone </a:t>
            </a:r>
            <a:r>
              <a:rPr kumimoji="0" lang="en-US" altLang="zh-CN" sz="1200" b="0" i="0" u="none" strike="noStrike" kern="1200" cap="none" spc="0" normalizeH="0" baseline="0" noProof="0" dirty="0" err="1">
                <a:ln>
                  <a:noFill/>
                </a:ln>
                <a:solidFill>
                  <a:prstClr val="black"/>
                </a:solidFill>
                <a:effectLst/>
                <a:uLnTx/>
                <a:uFillTx/>
                <a:latin typeface="Century Gothic" panose="020B0502020202020204" pitchFamily="34" charset="0"/>
                <a:ea typeface="思源黑体 CN Bold"/>
                <a:cs typeface="+mn-ea"/>
              </a:rPr>
              <a:t>hatt</a:t>
            </a: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 is stepping into the world of PowerPoint for the very first time.</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143748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EFF302C7-1A55-4FCE-97E8-E3215A2768A5}"/>
              </a:ext>
            </a:extLst>
          </p:cNvPr>
          <p:cNvSpPr/>
          <p:nvPr/>
        </p:nvSpPr>
        <p:spPr>
          <a:xfrm>
            <a:off x="8379011" y="382179"/>
            <a:ext cx="2685143" cy="6023428"/>
          </a:xfrm>
          <a:custGeom>
            <a:avLst/>
            <a:gdLst>
              <a:gd name="connsiteX0" fmla="*/ 845646 w 2685143"/>
              <a:gd name="connsiteY0" fmla="*/ 3164114 h 6023428"/>
              <a:gd name="connsiteX1" fmla="*/ 1691292 w 2685143"/>
              <a:gd name="connsiteY1" fmla="*/ 4593771 h 6023428"/>
              <a:gd name="connsiteX2" fmla="*/ 845646 w 2685143"/>
              <a:gd name="connsiteY2" fmla="*/ 6023428 h 6023428"/>
              <a:gd name="connsiteX3" fmla="*/ 0 w 2685143"/>
              <a:gd name="connsiteY3" fmla="*/ 4593771 h 6023428"/>
              <a:gd name="connsiteX4" fmla="*/ 1839497 w 2685143"/>
              <a:gd name="connsiteY4" fmla="*/ 1582057 h 6023428"/>
              <a:gd name="connsiteX5" fmla="*/ 2685143 w 2685143"/>
              <a:gd name="connsiteY5" fmla="*/ 3011714 h 6023428"/>
              <a:gd name="connsiteX6" fmla="*/ 1839497 w 2685143"/>
              <a:gd name="connsiteY6" fmla="*/ 4441371 h 6023428"/>
              <a:gd name="connsiteX7" fmla="*/ 993851 w 2685143"/>
              <a:gd name="connsiteY7" fmla="*/ 3011714 h 6023428"/>
              <a:gd name="connsiteX8" fmla="*/ 845646 w 2685143"/>
              <a:gd name="connsiteY8" fmla="*/ 0 h 6023428"/>
              <a:gd name="connsiteX9" fmla="*/ 1691292 w 2685143"/>
              <a:gd name="connsiteY9" fmla="*/ 1429657 h 6023428"/>
              <a:gd name="connsiteX10" fmla="*/ 845646 w 2685143"/>
              <a:gd name="connsiteY10" fmla="*/ 2859314 h 6023428"/>
              <a:gd name="connsiteX11" fmla="*/ 0 w 2685143"/>
              <a:gd name="connsiteY11" fmla="*/ 1429657 h 602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5143" h="6023428">
                <a:moveTo>
                  <a:pt x="845646" y="3164114"/>
                </a:moveTo>
                <a:lnTo>
                  <a:pt x="1691292" y="4593771"/>
                </a:lnTo>
                <a:lnTo>
                  <a:pt x="845646" y="6023428"/>
                </a:lnTo>
                <a:lnTo>
                  <a:pt x="0" y="4593771"/>
                </a:lnTo>
                <a:close/>
                <a:moveTo>
                  <a:pt x="1839497" y="1582057"/>
                </a:moveTo>
                <a:lnTo>
                  <a:pt x="2685143" y="3011714"/>
                </a:lnTo>
                <a:lnTo>
                  <a:pt x="1839497" y="4441371"/>
                </a:lnTo>
                <a:lnTo>
                  <a:pt x="993851" y="3011714"/>
                </a:lnTo>
                <a:close/>
                <a:moveTo>
                  <a:pt x="845646" y="0"/>
                </a:moveTo>
                <a:lnTo>
                  <a:pt x="1691292" y="1429657"/>
                </a:lnTo>
                <a:lnTo>
                  <a:pt x="845646" y="2859314"/>
                </a:lnTo>
                <a:lnTo>
                  <a:pt x="0" y="1429657"/>
                </a:lnTo>
                <a:close/>
              </a:path>
            </a:pathLst>
          </a:custGeom>
          <a:blipFill>
            <a:blip r:embed="rId2"/>
            <a:srcRect/>
            <a:stretch>
              <a:fillRect l="-118359" r="-118359"/>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Isosceles Triangle 10">
            <a:extLst>
              <a:ext uri="{FF2B5EF4-FFF2-40B4-BE49-F238E27FC236}">
                <a16:creationId xmlns:a16="http://schemas.microsoft.com/office/drawing/2014/main" id="{EEB50492-7852-455D-B7A0-7C20944B95DF}"/>
              </a:ext>
            </a:extLst>
          </p:cNvPr>
          <p:cNvSpPr/>
          <p:nvPr/>
        </p:nvSpPr>
        <p:spPr>
          <a:xfrm rot="10800000">
            <a:off x="7972612" y="4954178"/>
            <a:ext cx="1748970" cy="145142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 name="Isosceles Triangle 9">
            <a:extLst>
              <a:ext uri="{FF2B5EF4-FFF2-40B4-BE49-F238E27FC236}">
                <a16:creationId xmlns:a16="http://schemas.microsoft.com/office/drawing/2014/main" id="{CE9A3A69-4D31-42FC-B5F2-71B04148FB3E}"/>
              </a:ext>
            </a:extLst>
          </p:cNvPr>
          <p:cNvSpPr/>
          <p:nvPr/>
        </p:nvSpPr>
        <p:spPr>
          <a:xfrm>
            <a:off x="8875936" y="382179"/>
            <a:ext cx="1691292" cy="1451429"/>
          </a:xfrm>
          <a:prstGeom prst="triangle">
            <a:avLst>
              <a:gd name="adj" fmla="val 45709"/>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8" name="TextBox 17">
            <a:extLst>
              <a:ext uri="{FF2B5EF4-FFF2-40B4-BE49-F238E27FC236}">
                <a16:creationId xmlns:a16="http://schemas.microsoft.com/office/drawing/2014/main" id="{47C425D0-BE84-4490-A898-7751F0B9D30C}"/>
              </a:ext>
            </a:extLst>
          </p:cNvPr>
          <p:cNvSpPr txBox="1"/>
          <p:nvPr/>
        </p:nvSpPr>
        <p:spPr>
          <a:xfrm>
            <a:off x="1017449" y="2354755"/>
            <a:ext cx="6365931" cy="886846"/>
          </a:xfrm>
          <a:prstGeom prst="rect">
            <a:avLst/>
          </a:prstGeom>
          <a:noFill/>
        </p:spPr>
        <p:txBody>
          <a:bodyPr wrap="square" rtlCol="0">
            <a:spAutoFit/>
          </a:bodyPr>
          <a:lstStyle/>
          <a:p>
            <a:pPr>
              <a:lnSpc>
                <a:spcPct val="150000"/>
              </a:lnSpc>
            </a:pPr>
            <a:r>
              <a:rPr lang="id-ID" sz="1200" dirty="0">
                <a:latin typeface="微软雅黑" panose="020B0503020204020204" pitchFamily="34" charset="-122"/>
                <a:ea typeface="微软雅黑" panose="020B0503020204020204" pitchFamily="34" charset="-122"/>
                <a:cs typeface="Lato" panose="020F0502020204030203" pitchFamily="34" charset="0"/>
              </a:rPr>
              <a:t>Lorem ipsum dolor sit amet, consectetur adipiscing elit, sed do eiusmod tempor incididunt ut labore et dolore magna aliqua. Ut enim ad minim veniam, quis nostrud exercitation ullamco laboris nisi ut aliquip. </a:t>
            </a:r>
            <a:endParaRPr lang="en-US" sz="1200" dirty="0">
              <a:latin typeface="微软雅黑" panose="020B0503020204020204" pitchFamily="34" charset="-122"/>
              <a:ea typeface="微软雅黑" panose="020B0503020204020204" pitchFamily="34" charset="-122"/>
              <a:cs typeface="Lato" panose="020F0502020204030203" pitchFamily="34" charset="0"/>
            </a:endParaRPr>
          </a:p>
        </p:txBody>
      </p:sp>
      <p:sp>
        <p:nvSpPr>
          <p:cNvPr id="9" name="Shape 5548">
            <a:extLst>
              <a:ext uri="{FF2B5EF4-FFF2-40B4-BE49-F238E27FC236}">
                <a16:creationId xmlns:a16="http://schemas.microsoft.com/office/drawing/2014/main" id="{075C96A7-9A87-46A6-A741-0E59293C76CD}"/>
              </a:ext>
            </a:extLst>
          </p:cNvPr>
          <p:cNvSpPr/>
          <p:nvPr/>
        </p:nvSpPr>
        <p:spPr>
          <a:xfrm>
            <a:off x="1126730" y="4829390"/>
            <a:ext cx="196297" cy="314649"/>
          </a:xfrm>
          <a:custGeom>
            <a:avLst/>
            <a:gdLst/>
            <a:ahLst/>
            <a:cxnLst>
              <a:cxn ang="0">
                <a:pos x="wd2" y="hd2"/>
              </a:cxn>
              <a:cxn ang="5400000">
                <a:pos x="wd2" y="hd2"/>
              </a:cxn>
              <a:cxn ang="10800000">
                <a:pos x="wd2" y="hd2"/>
              </a:cxn>
              <a:cxn ang="16200000">
                <a:pos x="wd2" y="hd2"/>
              </a:cxn>
            </a:cxnLst>
            <a:rect l="0" t="0" r="r" b="b"/>
            <a:pathLst>
              <a:path w="21323" h="21426" extrusionOk="0">
                <a:moveTo>
                  <a:pt x="5400" y="21165"/>
                </a:moveTo>
                <a:cubicBezTo>
                  <a:pt x="4847" y="21513"/>
                  <a:pt x="4293" y="21513"/>
                  <a:pt x="3739" y="21165"/>
                </a:cubicBezTo>
                <a:cubicBezTo>
                  <a:pt x="416" y="19074"/>
                  <a:pt x="416" y="19074"/>
                  <a:pt x="416" y="19074"/>
                </a:cubicBezTo>
                <a:cubicBezTo>
                  <a:pt x="-138" y="18726"/>
                  <a:pt x="-138" y="18029"/>
                  <a:pt x="416" y="17681"/>
                </a:cubicBezTo>
                <a:cubicBezTo>
                  <a:pt x="11493" y="10713"/>
                  <a:pt x="11493" y="10713"/>
                  <a:pt x="11493" y="10713"/>
                </a:cubicBezTo>
                <a:cubicBezTo>
                  <a:pt x="416" y="3745"/>
                  <a:pt x="416" y="3745"/>
                  <a:pt x="416" y="3745"/>
                </a:cubicBezTo>
                <a:cubicBezTo>
                  <a:pt x="-138" y="3397"/>
                  <a:pt x="-138" y="3048"/>
                  <a:pt x="416" y="2700"/>
                </a:cubicBezTo>
                <a:cubicBezTo>
                  <a:pt x="3739" y="261"/>
                  <a:pt x="3739" y="261"/>
                  <a:pt x="3739" y="261"/>
                </a:cubicBezTo>
                <a:cubicBezTo>
                  <a:pt x="4293" y="-87"/>
                  <a:pt x="4847" y="-87"/>
                  <a:pt x="5400" y="261"/>
                </a:cubicBezTo>
                <a:cubicBezTo>
                  <a:pt x="20908" y="10365"/>
                  <a:pt x="20908" y="10365"/>
                  <a:pt x="20908" y="10365"/>
                </a:cubicBezTo>
                <a:cubicBezTo>
                  <a:pt x="21462" y="10713"/>
                  <a:pt x="21462" y="11061"/>
                  <a:pt x="20908" y="11410"/>
                </a:cubicBezTo>
                <a:lnTo>
                  <a:pt x="5400" y="21165"/>
                </a:lnTo>
                <a:close/>
              </a:path>
            </a:pathLst>
          </a:custGeom>
          <a:solidFill>
            <a:schemeClr val="accent1"/>
          </a:solidFill>
          <a:ln w="12700" cap="flat">
            <a:noFill/>
            <a:miter lim="400000"/>
          </a:ln>
          <a:effectLst/>
        </p:spPr>
        <p:txBody>
          <a:bodyPr wrap="square" lIns="91438" tIns="91438" rIns="91438" bIns="91438" numCol="1" anchor="t">
            <a:no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defTabSz="914400">
              <a:defRPr sz="2400">
                <a:solidFill>
                  <a:srgbClr val="000000"/>
                </a:solidFill>
                <a:latin typeface="Calibri"/>
                <a:ea typeface="Calibri"/>
                <a:cs typeface="Calibri"/>
                <a:sym typeface="Calibri"/>
              </a:defRPr>
            </a:pPr>
            <a:endParaRPr sz="1200">
              <a:latin typeface="微软雅黑" panose="020B0503020204020204" pitchFamily="34" charset="-122"/>
              <a:ea typeface="微软雅黑" panose="020B0503020204020204" pitchFamily="34" charset="-122"/>
            </a:endParaRPr>
          </a:p>
        </p:txBody>
      </p:sp>
      <p:sp>
        <p:nvSpPr>
          <p:cNvPr id="10" name="TextBox 19">
            <a:extLst>
              <a:ext uri="{FF2B5EF4-FFF2-40B4-BE49-F238E27FC236}">
                <a16:creationId xmlns:a16="http://schemas.microsoft.com/office/drawing/2014/main" id="{BFB7611D-82C0-48A9-9066-D4BC618E47FF}"/>
              </a:ext>
            </a:extLst>
          </p:cNvPr>
          <p:cNvSpPr txBox="1"/>
          <p:nvPr/>
        </p:nvSpPr>
        <p:spPr>
          <a:xfrm>
            <a:off x="1471624" y="4894381"/>
            <a:ext cx="1853136" cy="184666"/>
          </a:xfrm>
          <a:prstGeom prst="rect">
            <a:avLst/>
          </a:prstGeom>
          <a:noFill/>
        </p:spPr>
        <p:txBody>
          <a:bodyPr wrap="none" lIns="0" tIns="0" rIns="0" bIns="0" rtlCol="0">
            <a:spAutoFit/>
          </a:bodyPr>
          <a:lstStyle/>
          <a:p>
            <a:r>
              <a:rPr lang="en-US" sz="1200" dirty="0">
                <a:latin typeface="微软雅黑" panose="020B0503020204020204" pitchFamily="34" charset="-122"/>
                <a:ea typeface="微软雅黑" panose="020B0503020204020204" pitchFamily="34" charset="-122"/>
              </a:rPr>
              <a:t>Creative financial </a:t>
            </a:r>
            <a:r>
              <a:rPr lang="en-US" sz="1200" dirty="0" err="1">
                <a:latin typeface="微软雅黑" panose="020B0503020204020204" pitchFamily="34" charset="-122"/>
                <a:ea typeface="微软雅黑" panose="020B0503020204020204" pitchFamily="34" charset="-122"/>
              </a:rPr>
              <a:t>planing</a:t>
            </a:r>
            <a:endParaRPr lang="en-US" sz="1200" dirty="0">
              <a:latin typeface="微软雅黑" panose="020B0503020204020204" pitchFamily="34" charset="-122"/>
              <a:ea typeface="微软雅黑" panose="020B0503020204020204" pitchFamily="34" charset="-122"/>
            </a:endParaRPr>
          </a:p>
        </p:txBody>
      </p:sp>
      <p:sp>
        <p:nvSpPr>
          <p:cNvPr id="11" name="Shape 5548">
            <a:extLst>
              <a:ext uri="{FF2B5EF4-FFF2-40B4-BE49-F238E27FC236}">
                <a16:creationId xmlns:a16="http://schemas.microsoft.com/office/drawing/2014/main" id="{A1657FE3-BF6A-45CD-A5A4-1D9B559C922D}"/>
              </a:ext>
            </a:extLst>
          </p:cNvPr>
          <p:cNvSpPr/>
          <p:nvPr/>
        </p:nvSpPr>
        <p:spPr>
          <a:xfrm>
            <a:off x="1126730" y="5306143"/>
            <a:ext cx="196297" cy="314649"/>
          </a:xfrm>
          <a:custGeom>
            <a:avLst/>
            <a:gdLst/>
            <a:ahLst/>
            <a:cxnLst>
              <a:cxn ang="0">
                <a:pos x="wd2" y="hd2"/>
              </a:cxn>
              <a:cxn ang="5400000">
                <a:pos x="wd2" y="hd2"/>
              </a:cxn>
              <a:cxn ang="10800000">
                <a:pos x="wd2" y="hd2"/>
              </a:cxn>
              <a:cxn ang="16200000">
                <a:pos x="wd2" y="hd2"/>
              </a:cxn>
            </a:cxnLst>
            <a:rect l="0" t="0" r="r" b="b"/>
            <a:pathLst>
              <a:path w="21323" h="21426" extrusionOk="0">
                <a:moveTo>
                  <a:pt x="5400" y="21165"/>
                </a:moveTo>
                <a:cubicBezTo>
                  <a:pt x="4847" y="21513"/>
                  <a:pt x="4293" y="21513"/>
                  <a:pt x="3739" y="21165"/>
                </a:cubicBezTo>
                <a:cubicBezTo>
                  <a:pt x="416" y="19074"/>
                  <a:pt x="416" y="19074"/>
                  <a:pt x="416" y="19074"/>
                </a:cubicBezTo>
                <a:cubicBezTo>
                  <a:pt x="-138" y="18726"/>
                  <a:pt x="-138" y="18029"/>
                  <a:pt x="416" y="17681"/>
                </a:cubicBezTo>
                <a:cubicBezTo>
                  <a:pt x="11493" y="10713"/>
                  <a:pt x="11493" y="10713"/>
                  <a:pt x="11493" y="10713"/>
                </a:cubicBezTo>
                <a:cubicBezTo>
                  <a:pt x="416" y="3745"/>
                  <a:pt x="416" y="3745"/>
                  <a:pt x="416" y="3745"/>
                </a:cubicBezTo>
                <a:cubicBezTo>
                  <a:pt x="-138" y="3397"/>
                  <a:pt x="-138" y="3048"/>
                  <a:pt x="416" y="2700"/>
                </a:cubicBezTo>
                <a:cubicBezTo>
                  <a:pt x="3739" y="261"/>
                  <a:pt x="3739" y="261"/>
                  <a:pt x="3739" y="261"/>
                </a:cubicBezTo>
                <a:cubicBezTo>
                  <a:pt x="4293" y="-87"/>
                  <a:pt x="4847" y="-87"/>
                  <a:pt x="5400" y="261"/>
                </a:cubicBezTo>
                <a:cubicBezTo>
                  <a:pt x="20908" y="10365"/>
                  <a:pt x="20908" y="10365"/>
                  <a:pt x="20908" y="10365"/>
                </a:cubicBezTo>
                <a:cubicBezTo>
                  <a:pt x="21462" y="10713"/>
                  <a:pt x="21462" y="11061"/>
                  <a:pt x="20908" y="11410"/>
                </a:cubicBezTo>
                <a:lnTo>
                  <a:pt x="5400" y="21165"/>
                </a:lnTo>
                <a:close/>
              </a:path>
            </a:pathLst>
          </a:custGeom>
          <a:solidFill>
            <a:schemeClr val="accent2"/>
          </a:solidFill>
          <a:ln w="12700" cap="flat">
            <a:noFill/>
            <a:miter lim="400000"/>
          </a:ln>
          <a:effectLst/>
        </p:spPr>
        <p:txBody>
          <a:bodyPr wrap="square" lIns="91438" tIns="91438" rIns="91438" bIns="91438" numCol="1" anchor="t">
            <a:no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defTabSz="914400">
              <a:defRPr sz="2400">
                <a:solidFill>
                  <a:srgbClr val="000000"/>
                </a:solidFill>
                <a:latin typeface="Calibri"/>
                <a:ea typeface="Calibri"/>
                <a:cs typeface="Calibri"/>
                <a:sym typeface="Calibri"/>
              </a:defRPr>
            </a:pPr>
            <a:endParaRPr sz="1200">
              <a:latin typeface="微软雅黑" panose="020B0503020204020204" pitchFamily="34" charset="-122"/>
              <a:ea typeface="微软雅黑" panose="020B0503020204020204" pitchFamily="34" charset="-122"/>
            </a:endParaRPr>
          </a:p>
        </p:txBody>
      </p:sp>
      <p:sp>
        <p:nvSpPr>
          <p:cNvPr id="12" name="TextBox 21">
            <a:extLst>
              <a:ext uri="{FF2B5EF4-FFF2-40B4-BE49-F238E27FC236}">
                <a16:creationId xmlns:a16="http://schemas.microsoft.com/office/drawing/2014/main" id="{DDA55E61-D6B1-4802-991C-D3F2AB8E62BC}"/>
              </a:ext>
            </a:extLst>
          </p:cNvPr>
          <p:cNvSpPr txBox="1"/>
          <p:nvPr/>
        </p:nvSpPr>
        <p:spPr>
          <a:xfrm>
            <a:off x="1473751" y="5371134"/>
            <a:ext cx="1628651" cy="184666"/>
          </a:xfrm>
          <a:prstGeom prst="rect">
            <a:avLst/>
          </a:prstGeom>
          <a:noFill/>
        </p:spPr>
        <p:txBody>
          <a:bodyPr wrap="none" lIns="0" tIns="0" rIns="0" bIns="0" rtlCol="0">
            <a:spAutoFit/>
          </a:bodyPr>
          <a:lstStyle/>
          <a:p>
            <a:r>
              <a:rPr lang="en-US" sz="1200" dirty="0">
                <a:latin typeface="微软雅黑" panose="020B0503020204020204" pitchFamily="34" charset="-122"/>
                <a:ea typeface="微软雅黑" panose="020B0503020204020204" pitchFamily="34" charset="-122"/>
              </a:rPr>
              <a:t>Business development</a:t>
            </a:r>
          </a:p>
        </p:txBody>
      </p:sp>
      <p:sp>
        <p:nvSpPr>
          <p:cNvPr id="13" name="Shape 5548">
            <a:extLst>
              <a:ext uri="{FF2B5EF4-FFF2-40B4-BE49-F238E27FC236}">
                <a16:creationId xmlns:a16="http://schemas.microsoft.com/office/drawing/2014/main" id="{908EFFF7-8691-4EB0-AE28-60CAF59BE6F5}"/>
              </a:ext>
            </a:extLst>
          </p:cNvPr>
          <p:cNvSpPr/>
          <p:nvPr/>
        </p:nvSpPr>
        <p:spPr>
          <a:xfrm>
            <a:off x="4321082" y="4829390"/>
            <a:ext cx="163486" cy="314649"/>
          </a:xfrm>
          <a:custGeom>
            <a:avLst/>
            <a:gdLst/>
            <a:ahLst/>
            <a:cxnLst>
              <a:cxn ang="0">
                <a:pos x="wd2" y="hd2"/>
              </a:cxn>
              <a:cxn ang="5400000">
                <a:pos x="wd2" y="hd2"/>
              </a:cxn>
              <a:cxn ang="10800000">
                <a:pos x="wd2" y="hd2"/>
              </a:cxn>
              <a:cxn ang="16200000">
                <a:pos x="wd2" y="hd2"/>
              </a:cxn>
            </a:cxnLst>
            <a:rect l="0" t="0" r="r" b="b"/>
            <a:pathLst>
              <a:path w="21323" h="21426" extrusionOk="0">
                <a:moveTo>
                  <a:pt x="5400" y="21165"/>
                </a:moveTo>
                <a:cubicBezTo>
                  <a:pt x="4847" y="21513"/>
                  <a:pt x="4293" y="21513"/>
                  <a:pt x="3739" y="21165"/>
                </a:cubicBezTo>
                <a:cubicBezTo>
                  <a:pt x="416" y="19074"/>
                  <a:pt x="416" y="19074"/>
                  <a:pt x="416" y="19074"/>
                </a:cubicBezTo>
                <a:cubicBezTo>
                  <a:pt x="-138" y="18726"/>
                  <a:pt x="-138" y="18029"/>
                  <a:pt x="416" y="17681"/>
                </a:cubicBezTo>
                <a:cubicBezTo>
                  <a:pt x="11493" y="10713"/>
                  <a:pt x="11493" y="10713"/>
                  <a:pt x="11493" y="10713"/>
                </a:cubicBezTo>
                <a:cubicBezTo>
                  <a:pt x="416" y="3745"/>
                  <a:pt x="416" y="3745"/>
                  <a:pt x="416" y="3745"/>
                </a:cubicBezTo>
                <a:cubicBezTo>
                  <a:pt x="-138" y="3397"/>
                  <a:pt x="-138" y="3048"/>
                  <a:pt x="416" y="2700"/>
                </a:cubicBezTo>
                <a:cubicBezTo>
                  <a:pt x="3739" y="261"/>
                  <a:pt x="3739" y="261"/>
                  <a:pt x="3739" y="261"/>
                </a:cubicBezTo>
                <a:cubicBezTo>
                  <a:pt x="4293" y="-87"/>
                  <a:pt x="4847" y="-87"/>
                  <a:pt x="5400" y="261"/>
                </a:cubicBezTo>
                <a:cubicBezTo>
                  <a:pt x="20908" y="10365"/>
                  <a:pt x="20908" y="10365"/>
                  <a:pt x="20908" y="10365"/>
                </a:cubicBezTo>
                <a:cubicBezTo>
                  <a:pt x="21462" y="10713"/>
                  <a:pt x="21462" y="11061"/>
                  <a:pt x="20908" y="11410"/>
                </a:cubicBezTo>
                <a:lnTo>
                  <a:pt x="5400" y="21165"/>
                </a:lnTo>
                <a:close/>
              </a:path>
            </a:pathLst>
          </a:custGeom>
          <a:solidFill>
            <a:schemeClr val="accent1"/>
          </a:solidFill>
          <a:ln w="12700" cap="flat">
            <a:noFill/>
            <a:miter lim="400000"/>
          </a:ln>
          <a:effectLst/>
        </p:spPr>
        <p:txBody>
          <a:bodyPr wrap="square" lIns="91438" tIns="91438" rIns="91438" bIns="91438" numCol="1" anchor="t">
            <a:no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defTabSz="914400">
              <a:defRPr sz="2400">
                <a:solidFill>
                  <a:srgbClr val="000000"/>
                </a:solidFill>
                <a:latin typeface="Calibri"/>
                <a:ea typeface="Calibri"/>
                <a:cs typeface="Calibri"/>
                <a:sym typeface="Calibri"/>
              </a:defRPr>
            </a:pPr>
            <a:endParaRPr sz="1200">
              <a:latin typeface="微软雅黑" panose="020B0503020204020204" pitchFamily="34" charset="-122"/>
              <a:ea typeface="微软雅黑" panose="020B0503020204020204" pitchFamily="34" charset="-122"/>
            </a:endParaRPr>
          </a:p>
        </p:txBody>
      </p:sp>
      <p:sp>
        <p:nvSpPr>
          <p:cNvPr id="14" name="TextBox 23">
            <a:extLst>
              <a:ext uri="{FF2B5EF4-FFF2-40B4-BE49-F238E27FC236}">
                <a16:creationId xmlns:a16="http://schemas.microsoft.com/office/drawing/2014/main" id="{6F7A2358-C9A2-4671-BC5A-F1E3387B8D98}"/>
              </a:ext>
            </a:extLst>
          </p:cNvPr>
          <p:cNvSpPr txBox="1"/>
          <p:nvPr/>
        </p:nvSpPr>
        <p:spPr>
          <a:xfrm>
            <a:off x="4608087" y="4894381"/>
            <a:ext cx="1676934" cy="184666"/>
          </a:xfrm>
          <a:prstGeom prst="rect">
            <a:avLst/>
          </a:prstGeom>
          <a:noFill/>
        </p:spPr>
        <p:txBody>
          <a:bodyPr wrap="none" lIns="0" tIns="0" rIns="0" bIns="0" rtlCol="0">
            <a:spAutoFit/>
          </a:bodyPr>
          <a:lstStyle/>
          <a:p>
            <a:r>
              <a:rPr lang="en-US" sz="1200" dirty="0">
                <a:latin typeface="微软雅黑" panose="020B0503020204020204" pitchFamily="34" charset="-122"/>
                <a:ea typeface="微软雅黑" panose="020B0503020204020204" pitchFamily="34" charset="-122"/>
              </a:rPr>
              <a:t>Grow up your business</a:t>
            </a:r>
          </a:p>
        </p:txBody>
      </p:sp>
      <p:sp>
        <p:nvSpPr>
          <p:cNvPr id="15" name="Shape 5548">
            <a:extLst>
              <a:ext uri="{FF2B5EF4-FFF2-40B4-BE49-F238E27FC236}">
                <a16:creationId xmlns:a16="http://schemas.microsoft.com/office/drawing/2014/main" id="{A93540F4-7A9D-4D6D-A18E-40F45CEA5075}"/>
              </a:ext>
            </a:extLst>
          </p:cNvPr>
          <p:cNvSpPr/>
          <p:nvPr/>
        </p:nvSpPr>
        <p:spPr>
          <a:xfrm>
            <a:off x="4321082" y="5306143"/>
            <a:ext cx="163486" cy="314649"/>
          </a:xfrm>
          <a:custGeom>
            <a:avLst/>
            <a:gdLst/>
            <a:ahLst/>
            <a:cxnLst>
              <a:cxn ang="0">
                <a:pos x="wd2" y="hd2"/>
              </a:cxn>
              <a:cxn ang="5400000">
                <a:pos x="wd2" y="hd2"/>
              </a:cxn>
              <a:cxn ang="10800000">
                <a:pos x="wd2" y="hd2"/>
              </a:cxn>
              <a:cxn ang="16200000">
                <a:pos x="wd2" y="hd2"/>
              </a:cxn>
            </a:cxnLst>
            <a:rect l="0" t="0" r="r" b="b"/>
            <a:pathLst>
              <a:path w="21323" h="21426" extrusionOk="0">
                <a:moveTo>
                  <a:pt x="5400" y="21165"/>
                </a:moveTo>
                <a:cubicBezTo>
                  <a:pt x="4847" y="21513"/>
                  <a:pt x="4293" y="21513"/>
                  <a:pt x="3739" y="21165"/>
                </a:cubicBezTo>
                <a:cubicBezTo>
                  <a:pt x="416" y="19074"/>
                  <a:pt x="416" y="19074"/>
                  <a:pt x="416" y="19074"/>
                </a:cubicBezTo>
                <a:cubicBezTo>
                  <a:pt x="-138" y="18726"/>
                  <a:pt x="-138" y="18029"/>
                  <a:pt x="416" y="17681"/>
                </a:cubicBezTo>
                <a:cubicBezTo>
                  <a:pt x="11493" y="10713"/>
                  <a:pt x="11493" y="10713"/>
                  <a:pt x="11493" y="10713"/>
                </a:cubicBezTo>
                <a:cubicBezTo>
                  <a:pt x="416" y="3745"/>
                  <a:pt x="416" y="3745"/>
                  <a:pt x="416" y="3745"/>
                </a:cubicBezTo>
                <a:cubicBezTo>
                  <a:pt x="-138" y="3397"/>
                  <a:pt x="-138" y="3048"/>
                  <a:pt x="416" y="2700"/>
                </a:cubicBezTo>
                <a:cubicBezTo>
                  <a:pt x="3739" y="261"/>
                  <a:pt x="3739" y="261"/>
                  <a:pt x="3739" y="261"/>
                </a:cubicBezTo>
                <a:cubicBezTo>
                  <a:pt x="4293" y="-87"/>
                  <a:pt x="4847" y="-87"/>
                  <a:pt x="5400" y="261"/>
                </a:cubicBezTo>
                <a:cubicBezTo>
                  <a:pt x="20908" y="10365"/>
                  <a:pt x="20908" y="10365"/>
                  <a:pt x="20908" y="10365"/>
                </a:cubicBezTo>
                <a:cubicBezTo>
                  <a:pt x="21462" y="10713"/>
                  <a:pt x="21462" y="11061"/>
                  <a:pt x="20908" y="11410"/>
                </a:cubicBezTo>
                <a:lnTo>
                  <a:pt x="5400" y="21165"/>
                </a:lnTo>
                <a:close/>
              </a:path>
            </a:pathLst>
          </a:custGeom>
          <a:solidFill>
            <a:schemeClr val="accent2"/>
          </a:solidFill>
          <a:ln w="12700" cap="flat">
            <a:noFill/>
            <a:miter lim="400000"/>
          </a:ln>
          <a:effectLst/>
        </p:spPr>
        <p:txBody>
          <a:bodyPr wrap="square" lIns="91438" tIns="91438" rIns="91438" bIns="91438" numCol="1" anchor="t">
            <a:no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defTabSz="914400">
              <a:defRPr sz="2400">
                <a:solidFill>
                  <a:srgbClr val="000000"/>
                </a:solidFill>
                <a:latin typeface="Calibri"/>
                <a:ea typeface="Calibri"/>
                <a:cs typeface="Calibri"/>
                <a:sym typeface="Calibri"/>
              </a:defRPr>
            </a:pPr>
            <a:endParaRPr sz="1200">
              <a:latin typeface="微软雅黑" panose="020B0503020204020204" pitchFamily="34" charset="-122"/>
              <a:ea typeface="微软雅黑" panose="020B0503020204020204" pitchFamily="34" charset="-122"/>
            </a:endParaRPr>
          </a:p>
        </p:txBody>
      </p:sp>
      <p:sp>
        <p:nvSpPr>
          <p:cNvPr id="16" name="TextBox 25">
            <a:extLst>
              <a:ext uri="{FF2B5EF4-FFF2-40B4-BE49-F238E27FC236}">
                <a16:creationId xmlns:a16="http://schemas.microsoft.com/office/drawing/2014/main" id="{FD025520-BC34-4719-997B-7A3C33176F83}"/>
              </a:ext>
            </a:extLst>
          </p:cNvPr>
          <p:cNvSpPr txBox="1"/>
          <p:nvPr/>
        </p:nvSpPr>
        <p:spPr>
          <a:xfrm>
            <a:off x="4608087" y="5371134"/>
            <a:ext cx="1372171" cy="184666"/>
          </a:xfrm>
          <a:prstGeom prst="rect">
            <a:avLst/>
          </a:prstGeom>
          <a:noFill/>
        </p:spPr>
        <p:txBody>
          <a:bodyPr wrap="none" lIns="0" tIns="0" rIns="0" bIns="0" rtlCol="0">
            <a:spAutoFit/>
          </a:bodyPr>
          <a:lstStyle/>
          <a:p>
            <a:r>
              <a:rPr lang="en-US" sz="1200">
                <a:latin typeface="微软雅黑" panose="020B0503020204020204" pitchFamily="34" charset="-122"/>
                <a:ea typeface="微软雅黑" panose="020B0503020204020204" pitchFamily="34" charset="-122"/>
              </a:rPr>
              <a:t>Our expert advisor</a:t>
            </a:r>
          </a:p>
        </p:txBody>
      </p:sp>
      <p:sp>
        <p:nvSpPr>
          <p:cNvPr id="17" name="TextBox 33">
            <a:extLst>
              <a:ext uri="{FF2B5EF4-FFF2-40B4-BE49-F238E27FC236}">
                <a16:creationId xmlns:a16="http://schemas.microsoft.com/office/drawing/2014/main" id="{9E5CFA20-CE99-4548-84DE-D0A61F12459A}"/>
              </a:ext>
            </a:extLst>
          </p:cNvPr>
          <p:cNvSpPr txBox="1"/>
          <p:nvPr/>
        </p:nvSpPr>
        <p:spPr>
          <a:xfrm>
            <a:off x="1036153" y="3346721"/>
            <a:ext cx="1441452" cy="461665"/>
          </a:xfrm>
          <a:prstGeom prst="rect">
            <a:avLst/>
          </a:prstGeom>
          <a:noFill/>
        </p:spPr>
        <p:txBody>
          <a:bodyPr wrap="square" rtlCol="0">
            <a:spAutoFit/>
          </a:bodyPr>
          <a:lstStyle/>
          <a:p>
            <a:r>
              <a:rPr lang="en-US" sz="2400" b="1" dirty="0">
                <a:solidFill>
                  <a:schemeClr val="accent1"/>
                </a:solidFill>
                <a:latin typeface="微软雅黑" panose="020B0503020204020204" pitchFamily="34" charset="-122"/>
                <a:ea typeface="微软雅黑" panose="020B0503020204020204" pitchFamily="34" charset="-122"/>
                <a:cs typeface="Lato" panose="020F0502020204030203" pitchFamily="34" charset="0"/>
              </a:rPr>
              <a:t>10000$</a:t>
            </a:r>
          </a:p>
        </p:txBody>
      </p:sp>
      <p:sp>
        <p:nvSpPr>
          <p:cNvPr id="18" name="TextBox 34">
            <a:extLst>
              <a:ext uri="{FF2B5EF4-FFF2-40B4-BE49-F238E27FC236}">
                <a16:creationId xmlns:a16="http://schemas.microsoft.com/office/drawing/2014/main" id="{68FD6BA3-FFFD-47BB-A633-B1F343C2D4E8}"/>
              </a:ext>
            </a:extLst>
          </p:cNvPr>
          <p:cNvSpPr txBox="1"/>
          <p:nvPr/>
        </p:nvSpPr>
        <p:spPr>
          <a:xfrm>
            <a:off x="4262745" y="3346721"/>
            <a:ext cx="1441452" cy="461665"/>
          </a:xfrm>
          <a:prstGeom prst="rect">
            <a:avLst/>
          </a:prstGeom>
          <a:noFill/>
        </p:spPr>
        <p:txBody>
          <a:bodyPr wrap="square" rtlCol="0">
            <a:spAutoFit/>
          </a:bodyPr>
          <a:lstStyle/>
          <a:p>
            <a:r>
              <a:rPr lang="en-US" sz="2400" b="1" dirty="0">
                <a:solidFill>
                  <a:schemeClr val="accent1"/>
                </a:solidFill>
                <a:latin typeface="微软雅黑" panose="020B0503020204020204" pitchFamily="34" charset="-122"/>
                <a:ea typeface="微软雅黑" panose="020B0503020204020204" pitchFamily="34" charset="-122"/>
                <a:cs typeface="Lato" panose="020F0502020204030203" pitchFamily="34" charset="0"/>
              </a:rPr>
              <a:t>15000$</a:t>
            </a:r>
          </a:p>
        </p:txBody>
      </p:sp>
      <p:sp>
        <p:nvSpPr>
          <p:cNvPr id="19" name="TextBox 35">
            <a:extLst>
              <a:ext uri="{FF2B5EF4-FFF2-40B4-BE49-F238E27FC236}">
                <a16:creationId xmlns:a16="http://schemas.microsoft.com/office/drawing/2014/main" id="{408F9705-CF07-4CC3-9756-F6231B0467DF}"/>
              </a:ext>
            </a:extLst>
          </p:cNvPr>
          <p:cNvSpPr txBox="1"/>
          <p:nvPr/>
        </p:nvSpPr>
        <p:spPr>
          <a:xfrm>
            <a:off x="1036153" y="3767106"/>
            <a:ext cx="1546225" cy="307777"/>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cs typeface="Lato" panose="020F0502020204030203" pitchFamily="34" charset="0"/>
              </a:rPr>
              <a:t>添加标题文本</a:t>
            </a:r>
            <a:endParaRPr lang="en-US" sz="1400" b="1" dirty="0">
              <a:latin typeface="微软雅黑" panose="020B0503020204020204" pitchFamily="34" charset="-122"/>
              <a:ea typeface="微软雅黑" panose="020B0503020204020204" pitchFamily="34" charset="-122"/>
              <a:cs typeface="Lato" panose="020F0502020204030203" pitchFamily="34" charset="0"/>
            </a:endParaRPr>
          </a:p>
        </p:txBody>
      </p:sp>
      <p:sp>
        <p:nvSpPr>
          <p:cNvPr id="20" name="TextBox 36">
            <a:extLst>
              <a:ext uri="{FF2B5EF4-FFF2-40B4-BE49-F238E27FC236}">
                <a16:creationId xmlns:a16="http://schemas.microsoft.com/office/drawing/2014/main" id="{BF001C1B-8B5C-4EF5-A8CE-8C9434C9E7F6}"/>
              </a:ext>
            </a:extLst>
          </p:cNvPr>
          <p:cNvSpPr txBox="1"/>
          <p:nvPr/>
        </p:nvSpPr>
        <p:spPr>
          <a:xfrm>
            <a:off x="4262745" y="3743938"/>
            <a:ext cx="1546225" cy="307777"/>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cs typeface="Lato" panose="020F0502020204030203" pitchFamily="34" charset="0"/>
              </a:rPr>
              <a:t>添加标题文本</a:t>
            </a:r>
            <a:endParaRPr lang="en-US" sz="1400" b="1" dirty="0">
              <a:latin typeface="微软雅黑" panose="020B0503020204020204" pitchFamily="34" charset="-122"/>
              <a:ea typeface="微软雅黑" panose="020B0503020204020204" pitchFamily="34" charset="-122"/>
              <a:cs typeface="Lato" panose="020F0502020204030203" pitchFamily="34" charset="0"/>
            </a:endParaRPr>
          </a:p>
        </p:txBody>
      </p:sp>
      <p:sp>
        <p:nvSpPr>
          <p:cNvPr id="21" name="TextBox 37">
            <a:extLst>
              <a:ext uri="{FF2B5EF4-FFF2-40B4-BE49-F238E27FC236}">
                <a16:creationId xmlns:a16="http://schemas.microsoft.com/office/drawing/2014/main" id="{8F185395-FA0D-43BA-8031-864EC9D9B9B2}"/>
              </a:ext>
            </a:extLst>
          </p:cNvPr>
          <p:cNvSpPr txBox="1"/>
          <p:nvPr/>
        </p:nvSpPr>
        <p:spPr>
          <a:xfrm>
            <a:off x="1036153" y="3968271"/>
            <a:ext cx="2995289" cy="609847"/>
          </a:xfrm>
          <a:prstGeom prst="rect">
            <a:avLst/>
          </a:prstGeom>
          <a:noFill/>
        </p:spPr>
        <p:txBody>
          <a:bodyPr wrap="square" rtlCol="0">
            <a:spAutoFit/>
          </a:bodyPr>
          <a:lstStyle/>
          <a:p>
            <a:pPr>
              <a:lnSpc>
                <a:spcPct val="150000"/>
              </a:lnSpc>
            </a:pPr>
            <a:r>
              <a:rPr lang="id-ID" sz="1200" dirty="0">
                <a:latin typeface="微软雅黑" panose="020B0503020204020204" pitchFamily="34" charset="-122"/>
                <a:ea typeface="微软雅黑" panose="020B0503020204020204" pitchFamily="34" charset="-122"/>
                <a:cs typeface="Lato" panose="020F0502020204030203" pitchFamily="34" charset="0"/>
              </a:rPr>
              <a:t>Lorem ipsum dolor sit amet, consectetur adipiscing elit</a:t>
            </a:r>
            <a:r>
              <a:rPr lang="en-US" sz="1200" dirty="0">
                <a:latin typeface="微软雅黑" panose="020B0503020204020204" pitchFamily="34" charset="-122"/>
                <a:ea typeface="微软雅黑" panose="020B0503020204020204" pitchFamily="34" charset="-122"/>
                <a:cs typeface="Lato" panose="020F0502020204030203" pitchFamily="34" charset="0"/>
              </a:rPr>
              <a:t>.</a:t>
            </a:r>
          </a:p>
        </p:txBody>
      </p:sp>
      <p:sp>
        <p:nvSpPr>
          <p:cNvPr id="22" name="TextBox 38">
            <a:extLst>
              <a:ext uri="{FF2B5EF4-FFF2-40B4-BE49-F238E27FC236}">
                <a16:creationId xmlns:a16="http://schemas.microsoft.com/office/drawing/2014/main" id="{457DDE00-F8A0-4785-979E-7E820F453EB3}"/>
              </a:ext>
            </a:extLst>
          </p:cNvPr>
          <p:cNvSpPr txBox="1"/>
          <p:nvPr/>
        </p:nvSpPr>
        <p:spPr>
          <a:xfrm>
            <a:off x="4262744" y="3968271"/>
            <a:ext cx="3176932" cy="609847"/>
          </a:xfrm>
          <a:prstGeom prst="rect">
            <a:avLst/>
          </a:prstGeom>
          <a:noFill/>
        </p:spPr>
        <p:txBody>
          <a:bodyPr wrap="square" rtlCol="0">
            <a:spAutoFit/>
          </a:bodyPr>
          <a:lstStyle/>
          <a:p>
            <a:pPr>
              <a:lnSpc>
                <a:spcPct val="150000"/>
              </a:lnSpc>
            </a:pPr>
            <a:r>
              <a:rPr lang="id-ID" sz="1200" dirty="0">
                <a:latin typeface="微软雅黑" panose="020B0503020204020204" pitchFamily="34" charset="-122"/>
                <a:ea typeface="微软雅黑" panose="020B0503020204020204" pitchFamily="34" charset="-122"/>
                <a:cs typeface="Lato" panose="020F0502020204030203" pitchFamily="34" charset="0"/>
              </a:rPr>
              <a:t>Lorem ipsum dolor sit amet, consectetur adipiscing elit</a:t>
            </a:r>
            <a:r>
              <a:rPr lang="en-US" sz="1200" dirty="0">
                <a:latin typeface="微软雅黑" panose="020B0503020204020204" pitchFamily="34" charset="-122"/>
                <a:ea typeface="微软雅黑" panose="020B0503020204020204" pitchFamily="34" charset="-122"/>
                <a:cs typeface="Lato" panose="020F0502020204030203" pitchFamily="34" charset="0"/>
              </a:rPr>
              <a:t>.</a:t>
            </a:r>
          </a:p>
        </p:txBody>
      </p:sp>
      <p:sp>
        <p:nvSpPr>
          <p:cNvPr id="23" name="Flowchart: Terminator 39">
            <a:extLst>
              <a:ext uri="{FF2B5EF4-FFF2-40B4-BE49-F238E27FC236}">
                <a16:creationId xmlns:a16="http://schemas.microsoft.com/office/drawing/2014/main" id="{0C307908-1170-4A10-A803-2B6C886CA523}"/>
              </a:ext>
            </a:extLst>
          </p:cNvPr>
          <p:cNvSpPr/>
          <p:nvPr/>
        </p:nvSpPr>
        <p:spPr>
          <a:xfrm>
            <a:off x="1036192" y="5890329"/>
            <a:ext cx="1187355" cy="299294"/>
          </a:xfrm>
          <a:prstGeom prst="flowChartTermina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spc="300" dirty="0">
              <a:latin typeface="微软雅黑" panose="020B0503020204020204" pitchFamily="34" charset="-122"/>
              <a:ea typeface="微软雅黑" panose="020B0503020204020204" pitchFamily="34" charset="-122"/>
            </a:endParaRPr>
          </a:p>
        </p:txBody>
      </p:sp>
      <p:sp>
        <p:nvSpPr>
          <p:cNvPr id="24" name="Diamond 40">
            <a:extLst>
              <a:ext uri="{FF2B5EF4-FFF2-40B4-BE49-F238E27FC236}">
                <a16:creationId xmlns:a16="http://schemas.microsoft.com/office/drawing/2014/main" id="{08E7181E-6F4D-49D8-A0FB-97FD1DD9E837}"/>
              </a:ext>
            </a:extLst>
          </p:cNvPr>
          <p:cNvSpPr/>
          <p:nvPr/>
        </p:nvSpPr>
        <p:spPr>
          <a:xfrm>
            <a:off x="8066882" y="2591509"/>
            <a:ext cx="936926" cy="167498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25" name="Group 42">
            <a:extLst>
              <a:ext uri="{FF2B5EF4-FFF2-40B4-BE49-F238E27FC236}">
                <a16:creationId xmlns:a16="http://schemas.microsoft.com/office/drawing/2014/main" id="{C6CFED39-E6A6-4BB9-A481-F169BE0B6635}"/>
              </a:ext>
            </a:extLst>
          </p:cNvPr>
          <p:cNvGrpSpPr/>
          <p:nvPr/>
        </p:nvGrpSpPr>
        <p:grpSpPr>
          <a:xfrm>
            <a:off x="9349225" y="5066283"/>
            <a:ext cx="2163642" cy="754921"/>
            <a:chOff x="4788675" y="3044278"/>
            <a:chExt cx="3009124" cy="874579"/>
          </a:xfrm>
        </p:grpSpPr>
        <p:sp>
          <p:nvSpPr>
            <p:cNvPr id="26" name="Rectangle: Rounded Corners 43">
              <a:extLst>
                <a:ext uri="{FF2B5EF4-FFF2-40B4-BE49-F238E27FC236}">
                  <a16:creationId xmlns:a16="http://schemas.microsoft.com/office/drawing/2014/main" id="{7D188C7D-2C6F-407F-B9AF-4B18F63B1498}"/>
                </a:ext>
              </a:extLst>
            </p:cNvPr>
            <p:cNvSpPr/>
            <p:nvPr/>
          </p:nvSpPr>
          <p:spPr>
            <a:xfrm>
              <a:off x="4788675" y="3044278"/>
              <a:ext cx="3009124" cy="874579"/>
            </a:xfrm>
            <a:prstGeom prst="roundRect">
              <a:avLst/>
            </a:prstGeom>
            <a:solidFill>
              <a:schemeClr val="accent2">
                <a:alpha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微软雅黑" panose="020B0503020204020204" pitchFamily="34" charset="-122"/>
                <a:ea typeface="微软雅黑" panose="020B0503020204020204" pitchFamily="34" charset="-122"/>
              </a:endParaRPr>
            </a:p>
          </p:txBody>
        </p:sp>
        <p:sp>
          <p:nvSpPr>
            <p:cNvPr id="27" name="TextBox 44">
              <a:extLst>
                <a:ext uri="{FF2B5EF4-FFF2-40B4-BE49-F238E27FC236}">
                  <a16:creationId xmlns:a16="http://schemas.microsoft.com/office/drawing/2014/main" id="{C71C33B1-21D8-455F-B1EF-BEE2B9FB8781}"/>
                </a:ext>
              </a:extLst>
            </p:cNvPr>
            <p:cNvSpPr txBox="1"/>
            <p:nvPr/>
          </p:nvSpPr>
          <p:spPr>
            <a:xfrm>
              <a:off x="4788675" y="3139607"/>
              <a:ext cx="3009124" cy="697289"/>
            </a:xfrm>
            <a:prstGeom prst="rect">
              <a:avLst/>
            </a:prstGeom>
            <a:noFill/>
          </p:spPr>
          <p:txBody>
            <a:bodyPr wrap="square" rtlCol="0">
              <a:spAutoFit/>
            </a:bodyPr>
            <a:lstStyle/>
            <a:p>
              <a:pPr algn="ctr"/>
              <a:r>
                <a:rPr lang="en-US" sz="3200" b="1" dirty="0">
                  <a:solidFill>
                    <a:schemeClr val="bg1"/>
                  </a:solidFill>
                  <a:latin typeface="微软雅黑" panose="020B0503020204020204" pitchFamily="34" charset="-122"/>
                  <a:ea typeface="微软雅黑" panose="020B0503020204020204" pitchFamily="34" charset="-122"/>
                  <a:cs typeface="Lato" panose="020F0502020204030203" pitchFamily="34" charset="0"/>
                </a:rPr>
                <a:t>10000$</a:t>
              </a:r>
            </a:p>
          </p:txBody>
        </p:sp>
      </p:grpSp>
      <p:sp>
        <p:nvSpPr>
          <p:cNvPr id="28" name="TextBox 7">
            <a:extLst>
              <a:ext uri="{FF2B5EF4-FFF2-40B4-BE49-F238E27FC236}">
                <a16:creationId xmlns:a16="http://schemas.microsoft.com/office/drawing/2014/main" id="{2F362177-ACDE-494F-944E-6AA14F144596}"/>
              </a:ext>
            </a:extLst>
          </p:cNvPr>
          <p:cNvSpPr txBox="1"/>
          <p:nvPr/>
        </p:nvSpPr>
        <p:spPr>
          <a:xfrm>
            <a:off x="1036192" y="616143"/>
            <a:ext cx="2876172" cy="1482650"/>
          </a:xfrm>
          <a:prstGeom prst="rect">
            <a:avLst/>
          </a:prstGeom>
          <a:noFill/>
        </p:spPr>
        <p:txBody>
          <a:bodyPr wrap="none" rtlCol="0">
            <a:spAutoFit/>
          </a:bodyPr>
          <a:lstStyle/>
          <a:p>
            <a:pPr>
              <a:lnSpc>
                <a:spcPct val="150000"/>
              </a:lnSpc>
            </a:pPr>
            <a:r>
              <a:rPr lang="zh-CN" altLang="en-US" sz="3200" b="1" spc="298" dirty="0">
                <a:solidFill>
                  <a:schemeClr val="tx1">
                    <a:lumMod val="75000"/>
                    <a:lumOff val="25000"/>
                  </a:schemeClr>
                </a:solidFill>
                <a:latin typeface="微软雅黑" panose="020B0503020204020204" pitchFamily="34" charset="-122"/>
                <a:ea typeface="微软雅黑" panose="020B0503020204020204" pitchFamily="34" charset="-122"/>
              </a:rPr>
              <a:t>点击此处</a:t>
            </a:r>
            <a:endParaRPr lang="en-US" altLang="zh-CN" sz="3200" b="1" spc="298"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b="1" spc="298" dirty="0">
                <a:solidFill>
                  <a:schemeClr val="tx1">
                    <a:lumMod val="75000"/>
                    <a:lumOff val="25000"/>
                  </a:schemeClr>
                </a:solidFill>
                <a:latin typeface="微软雅黑" panose="020B0503020204020204" pitchFamily="34" charset="-122"/>
                <a:ea typeface="微软雅黑" panose="020B0503020204020204" pitchFamily="34" charset="-122"/>
              </a:rPr>
              <a:t>添加文本信息</a:t>
            </a:r>
            <a:endParaRPr lang="en-US" altLang="zh-CN" sz="3200" b="1" spc="298"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273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
            <a:extLst>
              <a:ext uri="{FF2B5EF4-FFF2-40B4-BE49-F238E27FC236}">
                <a16:creationId xmlns:a16="http://schemas.microsoft.com/office/drawing/2014/main" id="{1072436C-A85E-4411-86C1-269816513B47}"/>
              </a:ext>
            </a:extLst>
          </p:cNvPr>
          <p:cNvSpPr/>
          <p:nvPr/>
        </p:nvSpPr>
        <p:spPr>
          <a:xfrm>
            <a:off x="3730617" y="2420539"/>
            <a:ext cx="2585385" cy="2541658"/>
          </a:xfrm>
          <a:prstGeom prst="roundRect">
            <a:avLst>
              <a:gd name="adj" fmla="val 1238"/>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微软雅黑" panose="020B0503020204020204" pitchFamily="34" charset="-122"/>
              <a:ea typeface="微软雅黑" panose="020B0503020204020204" pitchFamily="34" charset="-122"/>
            </a:endParaRPr>
          </a:p>
        </p:txBody>
      </p:sp>
      <p:sp>
        <p:nvSpPr>
          <p:cNvPr id="6" name="TextBox 3">
            <a:extLst>
              <a:ext uri="{FF2B5EF4-FFF2-40B4-BE49-F238E27FC236}">
                <a16:creationId xmlns:a16="http://schemas.microsoft.com/office/drawing/2014/main" id="{4F7767D3-E358-45C0-B494-68F92D5ABB37}"/>
              </a:ext>
            </a:extLst>
          </p:cNvPr>
          <p:cNvSpPr txBox="1"/>
          <p:nvPr/>
        </p:nvSpPr>
        <p:spPr>
          <a:xfrm>
            <a:off x="4323076" y="3497130"/>
            <a:ext cx="1401539" cy="276999"/>
          </a:xfrm>
          <a:prstGeom prst="rect">
            <a:avLst/>
          </a:prstGeom>
          <a:noFill/>
        </p:spPr>
        <p:txBody>
          <a:bodyPr wrap="none" rtlCol="0">
            <a:spAutoFit/>
          </a:bodyPr>
          <a:lstStyle/>
          <a:p>
            <a:pPr algn="ctr"/>
            <a:r>
              <a:rPr lang="en-US" sz="1200" dirty="0">
                <a:solidFill>
                  <a:schemeClr val="bg1"/>
                </a:solidFill>
                <a:latin typeface="微软雅黑" panose="020B0503020204020204" pitchFamily="34" charset="-122"/>
                <a:ea typeface="微软雅黑" panose="020B0503020204020204" pitchFamily="34" charset="-122"/>
              </a:rPr>
              <a:t>SALES ANALYSIS</a:t>
            </a:r>
          </a:p>
        </p:txBody>
      </p:sp>
      <p:cxnSp>
        <p:nvCxnSpPr>
          <p:cNvPr id="7" name="Straight Connector 4">
            <a:extLst>
              <a:ext uri="{FF2B5EF4-FFF2-40B4-BE49-F238E27FC236}">
                <a16:creationId xmlns:a16="http://schemas.microsoft.com/office/drawing/2014/main" id="{0F61AE23-0CDD-48E5-98E0-9A01506A9B41}"/>
              </a:ext>
            </a:extLst>
          </p:cNvPr>
          <p:cNvCxnSpPr/>
          <p:nvPr/>
        </p:nvCxnSpPr>
        <p:spPr>
          <a:xfrm>
            <a:off x="4785611" y="3862793"/>
            <a:ext cx="47646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reeform 308">
            <a:extLst>
              <a:ext uri="{FF2B5EF4-FFF2-40B4-BE49-F238E27FC236}">
                <a16:creationId xmlns:a16="http://schemas.microsoft.com/office/drawing/2014/main" id="{AB67BACA-2C0F-4FF3-AF61-B2201A60EAFE}"/>
              </a:ext>
            </a:extLst>
          </p:cNvPr>
          <p:cNvSpPr>
            <a:spLocks noEditPoints="1"/>
          </p:cNvSpPr>
          <p:nvPr/>
        </p:nvSpPr>
        <p:spPr bwMode="auto">
          <a:xfrm>
            <a:off x="4673833" y="2856977"/>
            <a:ext cx="698953" cy="532953"/>
          </a:xfrm>
          <a:custGeom>
            <a:avLst/>
            <a:gdLst/>
            <a:ahLst/>
            <a:cxnLst>
              <a:cxn ang="0">
                <a:pos x="156" y="0"/>
              </a:cxn>
              <a:cxn ang="0">
                <a:pos x="144" y="12"/>
              </a:cxn>
              <a:cxn ang="0">
                <a:pos x="148" y="21"/>
              </a:cxn>
              <a:cxn ang="0">
                <a:pos x="113" y="77"/>
              </a:cxn>
              <a:cxn ang="0">
                <a:pos x="108" y="76"/>
              </a:cxn>
              <a:cxn ang="0">
                <a:pos x="99" y="80"/>
              </a:cxn>
              <a:cxn ang="0">
                <a:pos x="63" y="57"/>
              </a:cxn>
              <a:cxn ang="0">
                <a:pos x="64" y="52"/>
              </a:cxn>
              <a:cxn ang="0">
                <a:pos x="52" y="40"/>
              </a:cxn>
              <a:cxn ang="0">
                <a:pos x="40" y="52"/>
              </a:cxn>
              <a:cxn ang="0">
                <a:pos x="44" y="61"/>
              </a:cxn>
              <a:cxn ang="0">
                <a:pos x="17" y="105"/>
              </a:cxn>
              <a:cxn ang="0">
                <a:pos x="12" y="104"/>
              </a:cxn>
              <a:cxn ang="0">
                <a:pos x="0" y="116"/>
              </a:cxn>
              <a:cxn ang="0">
                <a:pos x="12" y="128"/>
              </a:cxn>
              <a:cxn ang="0">
                <a:pos x="24" y="116"/>
              </a:cxn>
              <a:cxn ang="0">
                <a:pos x="20" y="107"/>
              </a:cxn>
              <a:cxn ang="0">
                <a:pos x="48" y="63"/>
              </a:cxn>
              <a:cxn ang="0">
                <a:pos x="52" y="64"/>
              </a:cxn>
              <a:cxn ang="0">
                <a:pos x="61" y="60"/>
              </a:cxn>
              <a:cxn ang="0">
                <a:pos x="97" y="83"/>
              </a:cxn>
              <a:cxn ang="0">
                <a:pos x="96" y="88"/>
              </a:cxn>
              <a:cxn ang="0">
                <a:pos x="108" y="100"/>
              </a:cxn>
              <a:cxn ang="0">
                <a:pos x="120" y="88"/>
              </a:cxn>
              <a:cxn ang="0">
                <a:pos x="116" y="79"/>
              </a:cxn>
              <a:cxn ang="0">
                <a:pos x="151" y="23"/>
              </a:cxn>
              <a:cxn ang="0">
                <a:pos x="156" y="24"/>
              </a:cxn>
              <a:cxn ang="0">
                <a:pos x="168" y="12"/>
              </a:cxn>
              <a:cxn ang="0">
                <a:pos x="156" y="0"/>
              </a:cxn>
              <a:cxn ang="0">
                <a:pos x="20" y="116"/>
              </a:cxn>
              <a:cxn ang="0">
                <a:pos x="12" y="124"/>
              </a:cxn>
              <a:cxn ang="0">
                <a:pos x="4" y="116"/>
              </a:cxn>
              <a:cxn ang="0">
                <a:pos x="12" y="108"/>
              </a:cxn>
              <a:cxn ang="0">
                <a:pos x="20" y="116"/>
              </a:cxn>
              <a:cxn ang="0">
                <a:pos x="52" y="60"/>
              </a:cxn>
              <a:cxn ang="0">
                <a:pos x="44" y="52"/>
              </a:cxn>
              <a:cxn ang="0">
                <a:pos x="52" y="44"/>
              </a:cxn>
              <a:cxn ang="0">
                <a:pos x="60" y="52"/>
              </a:cxn>
              <a:cxn ang="0">
                <a:pos x="52" y="60"/>
              </a:cxn>
              <a:cxn ang="0">
                <a:pos x="108" y="96"/>
              </a:cxn>
              <a:cxn ang="0">
                <a:pos x="100" y="88"/>
              </a:cxn>
              <a:cxn ang="0">
                <a:pos x="108" y="80"/>
              </a:cxn>
              <a:cxn ang="0">
                <a:pos x="116" y="88"/>
              </a:cxn>
              <a:cxn ang="0">
                <a:pos x="108" y="96"/>
              </a:cxn>
              <a:cxn ang="0">
                <a:pos x="156" y="20"/>
              </a:cxn>
              <a:cxn ang="0">
                <a:pos x="148" y="12"/>
              </a:cxn>
              <a:cxn ang="0">
                <a:pos x="156" y="4"/>
              </a:cxn>
              <a:cxn ang="0">
                <a:pos x="164" y="12"/>
              </a:cxn>
              <a:cxn ang="0">
                <a:pos x="156" y="20"/>
              </a:cxn>
            </a:cxnLst>
            <a:rect l="0" t="0" r="r" b="b"/>
            <a:pathLst>
              <a:path w="168" h="128">
                <a:moveTo>
                  <a:pt x="156" y="0"/>
                </a:moveTo>
                <a:cubicBezTo>
                  <a:pt x="149" y="0"/>
                  <a:pt x="144" y="5"/>
                  <a:pt x="144" y="12"/>
                </a:cubicBezTo>
                <a:cubicBezTo>
                  <a:pt x="144" y="16"/>
                  <a:pt x="146" y="19"/>
                  <a:pt x="148" y="21"/>
                </a:cubicBezTo>
                <a:cubicBezTo>
                  <a:pt x="113" y="77"/>
                  <a:pt x="113" y="77"/>
                  <a:pt x="113" y="77"/>
                </a:cubicBezTo>
                <a:cubicBezTo>
                  <a:pt x="111" y="76"/>
                  <a:pt x="110" y="76"/>
                  <a:pt x="108" y="76"/>
                </a:cubicBezTo>
                <a:cubicBezTo>
                  <a:pt x="105" y="76"/>
                  <a:pt x="101" y="78"/>
                  <a:pt x="99" y="80"/>
                </a:cubicBezTo>
                <a:cubicBezTo>
                  <a:pt x="63" y="57"/>
                  <a:pt x="63" y="57"/>
                  <a:pt x="63" y="57"/>
                </a:cubicBezTo>
                <a:cubicBezTo>
                  <a:pt x="64" y="55"/>
                  <a:pt x="64" y="54"/>
                  <a:pt x="64" y="52"/>
                </a:cubicBezTo>
                <a:cubicBezTo>
                  <a:pt x="64" y="45"/>
                  <a:pt x="59" y="40"/>
                  <a:pt x="52" y="40"/>
                </a:cubicBezTo>
                <a:cubicBezTo>
                  <a:pt x="45" y="40"/>
                  <a:pt x="40" y="45"/>
                  <a:pt x="40" y="52"/>
                </a:cubicBezTo>
                <a:cubicBezTo>
                  <a:pt x="40" y="56"/>
                  <a:pt x="42" y="59"/>
                  <a:pt x="44" y="61"/>
                </a:cubicBezTo>
                <a:cubicBezTo>
                  <a:pt x="17" y="105"/>
                  <a:pt x="17" y="105"/>
                  <a:pt x="17" y="105"/>
                </a:cubicBezTo>
                <a:cubicBezTo>
                  <a:pt x="15" y="104"/>
                  <a:pt x="14" y="104"/>
                  <a:pt x="12" y="104"/>
                </a:cubicBezTo>
                <a:cubicBezTo>
                  <a:pt x="5" y="104"/>
                  <a:pt x="0" y="109"/>
                  <a:pt x="0" y="116"/>
                </a:cubicBezTo>
                <a:cubicBezTo>
                  <a:pt x="0" y="123"/>
                  <a:pt x="5" y="128"/>
                  <a:pt x="12" y="128"/>
                </a:cubicBezTo>
                <a:cubicBezTo>
                  <a:pt x="19" y="128"/>
                  <a:pt x="24" y="123"/>
                  <a:pt x="24" y="116"/>
                </a:cubicBezTo>
                <a:cubicBezTo>
                  <a:pt x="24" y="112"/>
                  <a:pt x="22" y="109"/>
                  <a:pt x="20" y="107"/>
                </a:cubicBezTo>
                <a:cubicBezTo>
                  <a:pt x="48" y="63"/>
                  <a:pt x="48" y="63"/>
                  <a:pt x="48" y="63"/>
                </a:cubicBezTo>
                <a:cubicBezTo>
                  <a:pt x="49" y="64"/>
                  <a:pt x="50" y="64"/>
                  <a:pt x="52" y="64"/>
                </a:cubicBezTo>
                <a:cubicBezTo>
                  <a:pt x="55" y="64"/>
                  <a:pt x="59" y="63"/>
                  <a:pt x="61" y="60"/>
                </a:cubicBezTo>
                <a:cubicBezTo>
                  <a:pt x="97" y="83"/>
                  <a:pt x="97" y="83"/>
                  <a:pt x="97" y="83"/>
                </a:cubicBezTo>
                <a:cubicBezTo>
                  <a:pt x="96" y="85"/>
                  <a:pt x="96" y="86"/>
                  <a:pt x="96" y="88"/>
                </a:cubicBezTo>
                <a:cubicBezTo>
                  <a:pt x="96" y="95"/>
                  <a:pt x="101" y="100"/>
                  <a:pt x="108" y="100"/>
                </a:cubicBezTo>
                <a:cubicBezTo>
                  <a:pt x="115" y="100"/>
                  <a:pt x="120" y="95"/>
                  <a:pt x="120" y="88"/>
                </a:cubicBezTo>
                <a:cubicBezTo>
                  <a:pt x="120" y="85"/>
                  <a:pt x="119" y="81"/>
                  <a:pt x="116" y="79"/>
                </a:cubicBezTo>
                <a:cubicBezTo>
                  <a:pt x="151" y="23"/>
                  <a:pt x="151" y="23"/>
                  <a:pt x="151" y="23"/>
                </a:cubicBezTo>
                <a:cubicBezTo>
                  <a:pt x="153" y="24"/>
                  <a:pt x="154" y="24"/>
                  <a:pt x="156" y="24"/>
                </a:cubicBezTo>
                <a:cubicBezTo>
                  <a:pt x="163" y="24"/>
                  <a:pt x="168" y="19"/>
                  <a:pt x="168" y="12"/>
                </a:cubicBezTo>
                <a:cubicBezTo>
                  <a:pt x="168" y="5"/>
                  <a:pt x="163" y="0"/>
                  <a:pt x="156" y="0"/>
                </a:cubicBezTo>
                <a:close/>
                <a:moveTo>
                  <a:pt x="20" y="116"/>
                </a:moveTo>
                <a:cubicBezTo>
                  <a:pt x="20" y="120"/>
                  <a:pt x="16" y="124"/>
                  <a:pt x="12" y="124"/>
                </a:cubicBezTo>
                <a:cubicBezTo>
                  <a:pt x="8" y="124"/>
                  <a:pt x="4" y="120"/>
                  <a:pt x="4" y="116"/>
                </a:cubicBezTo>
                <a:cubicBezTo>
                  <a:pt x="4" y="112"/>
                  <a:pt x="8" y="108"/>
                  <a:pt x="12" y="108"/>
                </a:cubicBezTo>
                <a:cubicBezTo>
                  <a:pt x="16" y="108"/>
                  <a:pt x="20" y="112"/>
                  <a:pt x="20" y="116"/>
                </a:cubicBezTo>
                <a:close/>
                <a:moveTo>
                  <a:pt x="52" y="60"/>
                </a:moveTo>
                <a:cubicBezTo>
                  <a:pt x="48" y="60"/>
                  <a:pt x="44" y="56"/>
                  <a:pt x="44" y="52"/>
                </a:cubicBezTo>
                <a:cubicBezTo>
                  <a:pt x="44" y="48"/>
                  <a:pt x="48" y="44"/>
                  <a:pt x="52" y="44"/>
                </a:cubicBezTo>
                <a:cubicBezTo>
                  <a:pt x="56" y="44"/>
                  <a:pt x="60" y="48"/>
                  <a:pt x="60" y="52"/>
                </a:cubicBezTo>
                <a:cubicBezTo>
                  <a:pt x="60" y="56"/>
                  <a:pt x="56" y="60"/>
                  <a:pt x="52" y="60"/>
                </a:cubicBezTo>
                <a:close/>
                <a:moveTo>
                  <a:pt x="108" y="96"/>
                </a:moveTo>
                <a:cubicBezTo>
                  <a:pt x="104" y="96"/>
                  <a:pt x="100" y="92"/>
                  <a:pt x="100" y="88"/>
                </a:cubicBezTo>
                <a:cubicBezTo>
                  <a:pt x="100" y="84"/>
                  <a:pt x="104" y="80"/>
                  <a:pt x="108" y="80"/>
                </a:cubicBezTo>
                <a:cubicBezTo>
                  <a:pt x="112" y="80"/>
                  <a:pt x="116" y="84"/>
                  <a:pt x="116" y="88"/>
                </a:cubicBezTo>
                <a:cubicBezTo>
                  <a:pt x="116" y="92"/>
                  <a:pt x="112" y="96"/>
                  <a:pt x="108" y="96"/>
                </a:cubicBezTo>
                <a:close/>
                <a:moveTo>
                  <a:pt x="156" y="20"/>
                </a:moveTo>
                <a:cubicBezTo>
                  <a:pt x="152" y="20"/>
                  <a:pt x="148" y="16"/>
                  <a:pt x="148" y="12"/>
                </a:cubicBezTo>
                <a:cubicBezTo>
                  <a:pt x="148" y="8"/>
                  <a:pt x="152" y="4"/>
                  <a:pt x="156" y="4"/>
                </a:cubicBezTo>
                <a:cubicBezTo>
                  <a:pt x="160" y="4"/>
                  <a:pt x="164" y="8"/>
                  <a:pt x="164" y="12"/>
                </a:cubicBezTo>
                <a:cubicBezTo>
                  <a:pt x="164" y="16"/>
                  <a:pt x="160" y="20"/>
                  <a:pt x="156" y="20"/>
                </a:cubicBezTo>
                <a:close/>
              </a:path>
            </a:pathLst>
          </a:custGeom>
          <a:solidFill>
            <a:schemeClr val="bg1"/>
          </a:solidFill>
          <a:ln w="12700">
            <a:noFill/>
            <a:round/>
            <a:headEnd/>
            <a:tailEnd/>
          </a:ln>
        </p:spPr>
        <p:txBody>
          <a:bodyPr vert="horz" wrap="square" lIns="121920" tIns="60960" rIns="121920" bIns="60960" numCol="1" anchor="t" anchorCtr="0" compatLnSpc="1">
            <a:prstTxWarp prst="textNoShape">
              <a:avLst/>
            </a:prstTxWarp>
          </a:bodyPr>
          <a:lstStyle/>
          <a:p>
            <a:endParaRPr lang="id-ID" sz="1200">
              <a:solidFill>
                <a:schemeClr val="bg1"/>
              </a:solidFill>
              <a:latin typeface="微软雅黑" panose="020B0503020204020204" pitchFamily="34" charset="-122"/>
              <a:ea typeface="微软雅黑" panose="020B0503020204020204" pitchFamily="34" charset="-122"/>
            </a:endParaRPr>
          </a:p>
        </p:txBody>
      </p:sp>
      <p:sp>
        <p:nvSpPr>
          <p:cNvPr id="9" name="Rounded Rectangle 33">
            <a:extLst>
              <a:ext uri="{FF2B5EF4-FFF2-40B4-BE49-F238E27FC236}">
                <a16:creationId xmlns:a16="http://schemas.microsoft.com/office/drawing/2014/main" id="{9D409363-D46B-45BD-A74A-D3504CA9B107}"/>
              </a:ext>
            </a:extLst>
          </p:cNvPr>
          <p:cNvSpPr/>
          <p:nvPr/>
        </p:nvSpPr>
        <p:spPr>
          <a:xfrm>
            <a:off x="935722" y="2420539"/>
            <a:ext cx="2585385" cy="2541658"/>
          </a:xfrm>
          <a:prstGeom prst="roundRect">
            <a:avLst>
              <a:gd name="adj" fmla="val 1238"/>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微软雅黑" panose="020B0503020204020204" pitchFamily="34" charset="-122"/>
              <a:ea typeface="微软雅黑" panose="020B0503020204020204" pitchFamily="34" charset="-122"/>
            </a:endParaRPr>
          </a:p>
        </p:txBody>
      </p:sp>
      <p:sp>
        <p:nvSpPr>
          <p:cNvPr id="10" name="TextBox 7">
            <a:extLst>
              <a:ext uri="{FF2B5EF4-FFF2-40B4-BE49-F238E27FC236}">
                <a16:creationId xmlns:a16="http://schemas.microsoft.com/office/drawing/2014/main" id="{5000D9AF-B1D2-4AA7-85D3-58A6C711C04F}"/>
              </a:ext>
            </a:extLst>
          </p:cNvPr>
          <p:cNvSpPr txBox="1"/>
          <p:nvPr/>
        </p:nvSpPr>
        <p:spPr>
          <a:xfrm>
            <a:off x="1468721" y="3482029"/>
            <a:ext cx="1519390" cy="276999"/>
          </a:xfrm>
          <a:prstGeom prst="rect">
            <a:avLst/>
          </a:prstGeom>
          <a:noFill/>
        </p:spPr>
        <p:txBody>
          <a:bodyPr wrap="none" rtlCol="0">
            <a:spAutoFit/>
          </a:bodyPr>
          <a:lstStyle/>
          <a:p>
            <a:pPr algn="ctr"/>
            <a:r>
              <a:rPr lang="en-US" sz="1200" dirty="0">
                <a:solidFill>
                  <a:schemeClr val="bg1"/>
                </a:solidFill>
                <a:latin typeface="微软雅黑" panose="020B0503020204020204" pitchFamily="34" charset="-122"/>
                <a:ea typeface="微软雅黑" panose="020B0503020204020204" pitchFamily="34" charset="-122"/>
              </a:rPr>
              <a:t>DESAIN CONCEPT</a:t>
            </a:r>
          </a:p>
        </p:txBody>
      </p:sp>
      <p:cxnSp>
        <p:nvCxnSpPr>
          <p:cNvPr id="11" name="Straight Connector 8">
            <a:extLst>
              <a:ext uri="{FF2B5EF4-FFF2-40B4-BE49-F238E27FC236}">
                <a16:creationId xmlns:a16="http://schemas.microsoft.com/office/drawing/2014/main" id="{B70C97E9-121D-474A-B32C-97275390E3AD}"/>
              </a:ext>
            </a:extLst>
          </p:cNvPr>
          <p:cNvCxnSpPr/>
          <p:nvPr/>
        </p:nvCxnSpPr>
        <p:spPr>
          <a:xfrm>
            <a:off x="1990180" y="3847692"/>
            <a:ext cx="476468" cy="0"/>
          </a:xfrm>
          <a:prstGeom prst="line">
            <a:avLst/>
          </a:prstGeom>
          <a:solidFill>
            <a:schemeClr val="tx1"/>
          </a:solidFill>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Group 9">
            <a:extLst>
              <a:ext uri="{FF2B5EF4-FFF2-40B4-BE49-F238E27FC236}">
                <a16:creationId xmlns:a16="http://schemas.microsoft.com/office/drawing/2014/main" id="{3DF74CAC-3661-4CFF-9821-FF8D1575605F}"/>
              </a:ext>
            </a:extLst>
          </p:cNvPr>
          <p:cNvGrpSpPr/>
          <p:nvPr/>
        </p:nvGrpSpPr>
        <p:grpSpPr>
          <a:xfrm>
            <a:off x="1959948" y="2788894"/>
            <a:ext cx="535864" cy="538777"/>
            <a:chOff x="774701" y="2646363"/>
            <a:chExt cx="292100" cy="293688"/>
          </a:xfrm>
          <a:solidFill>
            <a:schemeClr val="bg1"/>
          </a:solidFill>
        </p:grpSpPr>
        <p:sp>
          <p:nvSpPr>
            <p:cNvPr id="26" name="Freeform 309">
              <a:extLst>
                <a:ext uri="{FF2B5EF4-FFF2-40B4-BE49-F238E27FC236}">
                  <a16:creationId xmlns:a16="http://schemas.microsoft.com/office/drawing/2014/main" id="{BAFB2981-134D-40A2-895E-C7FF9BC0DF96}"/>
                </a:ext>
              </a:extLst>
            </p:cNvPr>
            <p:cNvSpPr>
              <a:spLocks/>
            </p:cNvSpPr>
            <p:nvPr/>
          </p:nvSpPr>
          <p:spPr bwMode="auto">
            <a:xfrm>
              <a:off x="774701" y="2646363"/>
              <a:ext cx="138113" cy="138113"/>
            </a:xfrm>
            <a:custGeom>
              <a:avLst/>
              <a:gdLst/>
              <a:ahLst/>
              <a:cxnLst>
                <a:cxn ang="0">
                  <a:pos x="4" y="24"/>
                </a:cxn>
                <a:cxn ang="0">
                  <a:pos x="4" y="34"/>
                </a:cxn>
                <a:cxn ang="0">
                  <a:pos x="30" y="60"/>
                </a:cxn>
                <a:cxn ang="0">
                  <a:pos x="31" y="61"/>
                </a:cxn>
                <a:cxn ang="0">
                  <a:pos x="33" y="60"/>
                </a:cxn>
                <a:cxn ang="0">
                  <a:pos x="33" y="57"/>
                </a:cxn>
                <a:cxn ang="0">
                  <a:pos x="26" y="51"/>
                </a:cxn>
                <a:cxn ang="0">
                  <a:pos x="32" y="44"/>
                </a:cxn>
                <a:cxn ang="0">
                  <a:pos x="32" y="42"/>
                </a:cxn>
                <a:cxn ang="0">
                  <a:pos x="30" y="42"/>
                </a:cxn>
                <a:cxn ang="0">
                  <a:pos x="23" y="48"/>
                </a:cxn>
                <a:cxn ang="0">
                  <a:pos x="14" y="39"/>
                </a:cxn>
                <a:cxn ang="0">
                  <a:pos x="28" y="24"/>
                </a:cxn>
                <a:cxn ang="0">
                  <a:pos x="28" y="22"/>
                </a:cxn>
                <a:cxn ang="0">
                  <a:pos x="26" y="22"/>
                </a:cxn>
                <a:cxn ang="0">
                  <a:pos x="11" y="36"/>
                </a:cxn>
                <a:cxn ang="0">
                  <a:pos x="6" y="32"/>
                </a:cxn>
                <a:cxn ang="0">
                  <a:pos x="6" y="26"/>
                </a:cxn>
                <a:cxn ang="0">
                  <a:pos x="26" y="6"/>
                </a:cxn>
                <a:cxn ang="0">
                  <a:pos x="31" y="6"/>
                </a:cxn>
                <a:cxn ang="0">
                  <a:pos x="57" y="33"/>
                </a:cxn>
                <a:cxn ang="0">
                  <a:pos x="60" y="33"/>
                </a:cxn>
                <a:cxn ang="0">
                  <a:pos x="60" y="30"/>
                </a:cxn>
                <a:cxn ang="0">
                  <a:pos x="34" y="4"/>
                </a:cxn>
                <a:cxn ang="0">
                  <a:pos x="24" y="4"/>
                </a:cxn>
                <a:cxn ang="0">
                  <a:pos x="4" y="24"/>
                </a:cxn>
              </a:cxnLst>
              <a:rect l="0" t="0" r="r" b="b"/>
              <a:pathLst>
                <a:path w="61" h="61">
                  <a:moveTo>
                    <a:pt x="4" y="24"/>
                  </a:moveTo>
                  <a:cubicBezTo>
                    <a:pt x="0" y="27"/>
                    <a:pt x="1" y="32"/>
                    <a:pt x="4" y="34"/>
                  </a:cubicBezTo>
                  <a:cubicBezTo>
                    <a:pt x="4" y="35"/>
                    <a:pt x="15" y="45"/>
                    <a:pt x="30" y="60"/>
                  </a:cubicBezTo>
                  <a:cubicBezTo>
                    <a:pt x="30" y="61"/>
                    <a:pt x="31" y="61"/>
                    <a:pt x="31" y="61"/>
                  </a:cubicBezTo>
                  <a:cubicBezTo>
                    <a:pt x="32" y="61"/>
                    <a:pt x="32" y="61"/>
                    <a:pt x="33" y="60"/>
                  </a:cubicBezTo>
                  <a:cubicBezTo>
                    <a:pt x="33" y="59"/>
                    <a:pt x="33" y="58"/>
                    <a:pt x="33" y="57"/>
                  </a:cubicBezTo>
                  <a:cubicBezTo>
                    <a:pt x="30" y="55"/>
                    <a:pt x="28" y="53"/>
                    <a:pt x="26" y="51"/>
                  </a:cubicBezTo>
                  <a:cubicBezTo>
                    <a:pt x="32" y="44"/>
                    <a:pt x="32" y="44"/>
                    <a:pt x="32" y="44"/>
                  </a:cubicBezTo>
                  <a:cubicBezTo>
                    <a:pt x="33" y="44"/>
                    <a:pt x="33" y="42"/>
                    <a:pt x="32" y="42"/>
                  </a:cubicBezTo>
                  <a:cubicBezTo>
                    <a:pt x="32" y="41"/>
                    <a:pt x="30" y="41"/>
                    <a:pt x="30" y="42"/>
                  </a:cubicBezTo>
                  <a:cubicBezTo>
                    <a:pt x="23" y="48"/>
                    <a:pt x="23" y="48"/>
                    <a:pt x="23" y="48"/>
                  </a:cubicBezTo>
                  <a:cubicBezTo>
                    <a:pt x="20" y="44"/>
                    <a:pt x="17" y="41"/>
                    <a:pt x="14" y="39"/>
                  </a:cubicBezTo>
                  <a:cubicBezTo>
                    <a:pt x="28" y="24"/>
                    <a:pt x="28" y="24"/>
                    <a:pt x="28" y="24"/>
                  </a:cubicBezTo>
                  <a:cubicBezTo>
                    <a:pt x="29" y="24"/>
                    <a:pt x="29" y="22"/>
                    <a:pt x="28" y="22"/>
                  </a:cubicBezTo>
                  <a:cubicBezTo>
                    <a:pt x="28" y="21"/>
                    <a:pt x="26" y="21"/>
                    <a:pt x="26" y="22"/>
                  </a:cubicBezTo>
                  <a:cubicBezTo>
                    <a:pt x="11" y="36"/>
                    <a:pt x="11" y="36"/>
                    <a:pt x="11" y="36"/>
                  </a:cubicBezTo>
                  <a:cubicBezTo>
                    <a:pt x="8" y="33"/>
                    <a:pt x="6" y="32"/>
                    <a:pt x="6" y="32"/>
                  </a:cubicBezTo>
                  <a:cubicBezTo>
                    <a:pt x="6" y="31"/>
                    <a:pt x="4" y="28"/>
                    <a:pt x="6" y="26"/>
                  </a:cubicBezTo>
                  <a:cubicBezTo>
                    <a:pt x="26" y="6"/>
                    <a:pt x="26" y="6"/>
                    <a:pt x="26" y="6"/>
                  </a:cubicBezTo>
                  <a:cubicBezTo>
                    <a:pt x="27" y="6"/>
                    <a:pt x="29" y="4"/>
                    <a:pt x="31" y="6"/>
                  </a:cubicBezTo>
                  <a:cubicBezTo>
                    <a:pt x="32" y="6"/>
                    <a:pt x="42" y="18"/>
                    <a:pt x="57" y="33"/>
                  </a:cubicBezTo>
                  <a:cubicBezTo>
                    <a:pt x="58" y="34"/>
                    <a:pt x="59" y="34"/>
                    <a:pt x="60" y="33"/>
                  </a:cubicBezTo>
                  <a:cubicBezTo>
                    <a:pt x="61" y="33"/>
                    <a:pt x="61" y="31"/>
                    <a:pt x="60" y="30"/>
                  </a:cubicBezTo>
                  <a:cubicBezTo>
                    <a:pt x="45" y="15"/>
                    <a:pt x="35" y="4"/>
                    <a:pt x="34" y="4"/>
                  </a:cubicBezTo>
                  <a:cubicBezTo>
                    <a:pt x="31" y="0"/>
                    <a:pt x="26" y="1"/>
                    <a:pt x="24" y="4"/>
                  </a:cubicBezTo>
                  <a:lnTo>
                    <a:pt x="4" y="24"/>
                  </a:lnTo>
                  <a:close/>
                </a:path>
              </a:pathLst>
            </a:custGeom>
            <a:grpFill/>
            <a:ln w="12700">
              <a:noFill/>
              <a:round/>
              <a:headEnd/>
              <a:tailEnd/>
            </a:ln>
          </p:spPr>
          <p:txBody>
            <a:bodyPr vert="horz" wrap="square" lIns="121920" tIns="60960" rIns="121920" bIns="60960" numCol="1" anchor="t" anchorCtr="0" compatLnSpc="1">
              <a:prstTxWarp prst="textNoShape">
                <a:avLst/>
              </a:prstTxWarp>
            </a:bodyPr>
            <a:lstStyle/>
            <a:p>
              <a:endParaRPr lang="id-ID" sz="1200">
                <a:solidFill>
                  <a:schemeClr val="bg1"/>
                </a:solidFill>
                <a:latin typeface="微软雅黑" panose="020B0503020204020204" pitchFamily="34" charset="-122"/>
                <a:ea typeface="微软雅黑" panose="020B0503020204020204" pitchFamily="34" charset="-122"/>
              </a:endParaRPr>
            </a:p>
          </p:txBody>
        </p:sp>
        <p:sp>
          <p:nvSpPr>
            <p:cNvPr id="27" name="Freeform 310">
              <a:extLst>
                <a:ext uri="{FF2B5EF4-FFF2-40B4-BE49-F238E27FC236}">
                  <a16:creationId xmlns:a16="http://schemas.microsoft.com/office/drawing/2014/main" id="{BBC20262-B2FD-4BBD-9A6F-DB44478A8260}"/>
                </a:ext>
              </a:extLst>
            </p:cNvPr>
            <p:cNvSpPr>
              <a:spLocks/>
            </p:cNvSpPr>
            <p:nvPr/>
          </p:nvSpPr>
          <p:spPr bwMode="auto">
            <a:xfrm>
              <a:off x="931863" y="2805113"/>
              <a:ext cx="134938" cy="134938"/>
            </a:xfrm>
            <a:custGeom>
              <a:avLst/>
              <a:gdLst/>
              <a:ahLst/>
              <a:cxnLst>
                <a:cxn ang="0">
                  <a:pos x="19" y="28"/>
                </a:cxn>
                <a:cxn ang="0">
                  <a:pos x="17" y="28"/>
                </a:cxn>
                <a:cxn ang="0">
                  <a:pos x="10" y="34"/>
                </a:cxn>
                <a:cxn ang="0">
                  <a:pos x="4" y="28"/>
                </a:cxn>
                <a:cxn ang="0">
                  <a:pos x="1" y="28"/>
                </a:cxn>
                <a:cxn ang="0">
                  <a:pos x="1" y="31"/>
                </a:cxn>
                <a:cxn ang="0">
                  <a:pos x="27" y="57"/>
                </a:cxn>
                <a:cxn ang="0">
                  <a:pos x="32" y="59"/>
                </a:cxn>
                <a:cxn ang="0">
                  <a:pos x="32" y="59"/>
                </a:cxn>
                <a:cxn ang="0">
                  <a:pos x="37" y="57"/>
                </a:cxn>
                <a:cxn ang="0">
                  <a:pos x="57" y="36"/>
                </a:cxn>
                <a:cxn ang="0">
                  <a:pos x="58" y="27"/>
                </a:cxn>
                <a:cxn ang="0">
                  <a:pos x="31" y="0"/>
                </a:cxn>
                <a:cxn ang="0">
                  <a:pos x="28" y="0"/>
                </a:cxn>
                <a:cxn ang="0">
                  <a:pos x="28" y="3"/>
                </a:cxn>
                <a:cxn ang="0">
                  <a:pos x="55" y="30"/>
                </a:cxn>
                <a:cxn ang="0">
                  <a:pos x="55" y="34"/>
                </a:cxn>
                <a:cxn ang="0">
                  <a:pos x="35" y="54"/>
                </a:cxn>
                <a:cxn ang="0">
                  <a:pos x="32" y="55"/>
                </a:cxn>
                <a:cxn ang="0">
                  <a:pos x="32" y="55"/>
                </a:cxn>
                <a:cxn ang="0">
                  <a:pos x="29" y="54"/>
                </a:cxn>
                <a:cxn ang="0">
                  <a:pos x="25" y="49"/>
                </a:cxn>
                <a:cxn ang="0">
                  <a:pos x="39" y="34"/>
                </a:cxn>
                <a:cxn ang="0">
                  <a:pos x="39" y="32"/>
                </a:cxn>
                <a:cxn ang="0">
                  <a:pos x="37" y="32"/>
                </a:cxn>
                <a:cxn ang="0">
                  <a:pos x="22" y="46"/>
                </a:cxn>
                <a:cxn ang="0">
                  <a:pos x="13" y="37"/>
                </a:cxn>
                <a:cxn ang="0">
                  <a:pos x="19" y="30"/>
                </a:cxn>
                <a:cxn ang="0">
                  <a:pos x="19" y="28"/>
                </a:cxn>
              </a:cxnLst>
              <a:rect l="0" t="0" r="r" b="b"/>
              <a:pathLst>
                <a:path w="60" h="59">
                  <a:moveTo>
                    <a:pt x="19" y="28"/>
                  </a:moveTo>
                  <a:cubicBezTo>
                    <a:pt x="19" y="27"/>
                    <a:pt x="17" y="27"/>
                    <a:pt x="17" y="28"/>
                  </a:cubicBezTo>
                  <a:cubicBezTo>
                    <a:pt x="10" y="34"/>
                    <a:pt x="10" y="34"/>
                    <a:pt x="10" y="34"/>
                  </a:cubicBezTo>
                  <a:cubicBezTo>
                    <a:pt x="8" y="32"/>
                    <a:pt x="6" y="30"/>
                    <a:pt x="4" y="28"/>
                  </a:cubicBezTo>
                  <a:cubicBezTo>
                    <a:pt x="3" y="27"/>
                    <a:pt x="2" y="27"/>
                    <a:pt x="1" y="28"/>
                  </a:cubicBezTo>
                  <a:cubicBezTo>
                    <a:pt x="0" y="29"/>
                    <a:pt x="0" y="30"/>
                    <a:pt x="1" y="31"/>
                  </a:cubicBezTo>
                  <a:cubicBezTo>
                    <a:pt x="16" y="45"/>
                    <a:pt x="26" y="56"/>
                    <a:pt x="27" y="57"/>
                  </a:cubicBezTo>
                  <a:cubicBezTo>
                    <a:pt x="28" y="58"/>
                    <a:pt x="30" y="59"/>
                    <a:pt x="32" y="59"/>
                  </a:cubicBezTo>
                  <a:cubicBezTo>
                    <a:pt x="32" y="59"/>
                    <a:pt x="32" y="59"/>
                    <a:pt x="32" y="59"/>
                  </a:cubicBezTo>
                  <a:cubicBezTo>
                    <a:pt x="34" y="59"/>
                    <a:pt x="36" y="58"/>
                    <a:pt x="37" y="57"/>
                  </a:cubicBezTo>
                  <a:cubicBezTo>
                    <a:pt x="57" y="36"/>
                    <a:pt x="57" y="36"/>
                    <a:pt x="57" y="36"/>
                  </a:cubicBezTo>
                  <a:cubicBezTo>
                    <a:pt x="60" y="34"/>
                    <a:pt x="60" y="30"/>
                    <a:pt x="58" y="27"/>
                  </a:cubicBezTo>
                  <a:cubicBezTo>
                    <a:pt x="31" y="0"/>
                    <a:pt x="31" y="0"/>
                    <a:pt x="31" y="0"/>
                  </a:cubicBezTo>
                  <a:cubicBezTo>
                    <a:pt x="30" y="0"/>
                    <a:pt x="29" y="0"/>
                    <a:pt x="28" y="0"/>
                  </a:cubicBezTo>
                  <a:cubicBezTo>
                    <a:pt x="27" y="1"/>
                    <a:pt x="27" y="3"/>
                    <a:pt x="28" y="3"/>
                  </a:cubicBezTo>
                  <a:cubicBezTo>
                    <a:pt x="55" y="30"/>
                    <a:pt x="55" y="30"/>
                    <a:pt x="55" y="30"/>
                  </a:cubicBezTo>
                  <a:cubicBezTo>
                    <a:pt x="56" y="31"/>
                    <a:pt x="56" y="33"/>
                    <a:pt x="55" y="34"/>
                  </a:cubicBezTo>
                  <a:cubicBezTo>
                    <a:pt x="35" y="54"/>
                    <a:pt x="35" y="54"/>
                    <a:pt x="35" y="54"/>
                  </a:cubicBezTo>
                  <a:cubicBezTo>
                    <a:pt x="34" y="54"/>
                    <a:pt x="33" y="55"/>
                    <a:pt x="32" y="55"/>
                  </a:cubicBezTo>
                  <a:cubicBezTo>
                    <a:pt x="32" y="55"/>
                    <a:pt x="32" y="55"/>
                    <a:pt x="32" y="55"/>
                  </a:cubicBezTo>
                  <a:cubicBezTo>
                    <a:pt x="31" y="55"/>
                    <a:pt x="30" y="55"/>
                    <a:pt x="29" y="54"/>
                  </a:cubicBezTo>
                  <a:cubicBezTo>
                    <a:pt x="29" y="54"/>
                    <a:pt x="28" y="52"/>
                    <a:pt x="25" y="49"/>
                  </a:cubicBezTo>
                  <a:cubicBezTo>
                    <a:pt x="39" y="34"/>
                    <a:pt x="39" y="34"/>
                    <a:pt x="39" y="34"/>
                  </a:cubicBezTo>
                  <a:cubicBezTo>
                    <a:pt x="40" y="34"/>
                    <a:pt x="40" y="32"/>
                    <a:pt x="39" y="32"/>
                  </a:cubicBezTo>
                  <a:cubicBezTo>
                    <a:pt x="39" y="31"/>
                    <a:pt x="37" y="31"/>
                    <a:pt x="37" y="32"/>
                  </a:cubicBezTo>
                  <a:cubicBezTo>
                    <a:pt x="22" y="46"/>
                    <a:pt x="22" y="46"/>
                    <a:pt x="22" y="46"/>
                  </a:cubicBezTo>
                  <a:cubicBezTo>
                    <a:pt x="20" y="44"/>
                    <a:pt x="17" y="40"/>
                    <a:pt x="13" y="37"/>
                  </a:cubicBezTo>
                  <a:cubicBezTo>
                    <a:pt x="19" y="30"/>
                    <a:pt x="19" y="30"/>
                    <a:pt x="19" y="30"/>
                  </a:cubicBezTo>
                  <a:cubicBezTo>
                    <a:pt x="20" y="30"/>
                    <a:pt x="20" y="28"/>
                    <a:pt x="19" y="28"/>
                  </a:cubicBezTo>
                  <a:close/>
                </a:path>
              </a:pathLst>
            </a:custGeom>
            <a:grpFill/>
            <a:ln w="12700">
              <a:noFill/>
              <a:round/>
              <a:headEnd/>
              <a:tailEnd/>
            </a:ln>
          </p:spPr>
          <p:txBody>
            <a:bodyPr vert="horz" wrap="square" lIns="121920" tIns="60960" rIns="121920" bIns="60960" numCol="1" anchor="t" anchorCtr="0" compatLnSpc="1">
              <a:prstTxWarp prst="textNoShape">
                <a:avLst/>
              </a:prstTxWarp>
            </a:bodyPr>
            <a:lstStyle/>
            <a:p>
              <a:endParaRPr lang="id-ID" sz="1200">
                <a:solidFill>
                  <a:schemeClr val="bg1"/>
                </a:solidFill>
                <a:latin typeface="微软雅黑" panose="020B0503020204020204" pitchFamily="34" charset="-122"/>
                <a:ea typeface="微软雅黑" panose="020B0503020204020204" pitchFamily="34" charset="-122"/>
              </a:endParaRPr>
            </a:p>
          </p:txBody>
        </p:sp>
        <p:sp>
          <p:nvSpPr>
            <p:cNvPr id="28" name="Freeform 311">
              <a:extLst>
                <a:ext uri="{FF2B5EF4-FFF2-40B4-BE49-F238E27FC236}">
                  <a16:creationId xmlns:a16="http://schemas.microsoft.com/office/drawing/2014/main" id="{576F630A-A1CA-4AE1-AEE3-119BCEF44BC9}"/>
                </a:ext>
              </a:extLst>
            </p:cNvPr>
            <p:cNvSpPr>
              <a:spLocks noEditPoints="1"/>
            </p:cNvSpPr>
            <p:nvPr/>
          </p:nvSpPr>
          <p:spPr bwMode="auto">
            <a:xfrm>
              <a:off x="776288" y="2649538"/>
              <a:ext cx="290513" cy="290513"/>
            </a:xfrm>
            <a:custGeom>
              <a:avLst/>
              <a:gdLst/>
              <a:ahLst/>
              <a:cxnLst>
                <a:cxn ang="0">
                  <a:pos x="1" y="127"/>
                </a:cxn>
                <a:cxn ang="0">
                  <a:pos x="2" y="128"/>
                </a:cxn>
                <a:cxn ang="0">
                  <a:pos x="3" y="128"/>
                </a:cxn>
                <a:cxn ang="0">
                  <a:pos x="43" y="116"/>
                </a:cxn>
                <a:cxn ang="0">
                  <a:pos x="43" y="115"/>
                </a:cxn>
                <a:cxn ang="0">
                  <a:pos x="112" y="47"/>
                </a:cxn>
                <a:cxn ang="0">
                  <a:pos x="112" y="46"/>
                </a:cxn>
                <a:cxn ang="0">
                  <a:pos x="127" y="32"/>
                </a:cxn>
                <a:cxn ang="0">
                  <a:pos x="128" y="27"/>
                </a:cxn>
                <a:cxn ang="0">
                  <a:pos x="127" y="23"/>
                </a:cxn>
                <a:cxn ang="0">
                  <a:pos x="106" y="2"/>
                </a:cxn>
                <a:cxn ang="0">
                  <a:pos x="97" y="2"/>
                </a:cxn>
                <a:cxn ang="0">
                  <a:pos x="82" y="17"/>
                </a:cxn>
                <a:cxn ang="0">
                  <a:pos x="82" y="17"/>
                </a:cxn>
                <a:cxn ang="0">
                  <a:pos x="13" y="86"/>
                </a:cxn>
                <a:cxn ang="0">
                  <a:pos x="13" y="86"/>
                </a:cxn>
                <a:cxn ang="0">
                  <a:pos x="0" y="125"/>
                </a:cxn>
                <a:cxn ang="0">
                  <a:pos x="1" y="127"/>
                </a:cxn>
                <a:cxn ang="0">
                  <a:pos x="83" y="21"/>
                </a:cxn>
                <a:cxn ang="0">
                  <a:pos x="88" y="25"/>
                </a:cxn>
                <a:cxn ang="0">
                  <a:pos x="26" y="88"/>
                </a:cxn>
                <a:cxn ang="0">
                  <a:pos x="19" y="86"/>
                </a:cxn>
                <a:cxn ang="0">
                  <a:pos x="83" y="21"/>
                </a:cxn>
                <a:cxn ang="0">
                  <a:pos x="28" y="91"/>
                </a:cxn>
                <a:cxn ang="0">
                  <a:pos x="90" y="28"/>
                </a:cxn>
                <a:cxn ang="0">
                  <a:pos x="100" y="38"/>
                </a:cxn>
                <a:cxn ang="0">
                  <a:pos x="37" y="100"/>
                </a:cxn>
                <a:cxn ang="0">
                  <a:pos x="28" y="100"/>
                </a:cxn>
                <a:cxn ang="0">
                  <a:pos x="28" y="91"/>
                </a:cxn>
                <a:cxn ang="0">
                  <a:pos x="108" y="45"/>
                </a:cxn>
                <a:cxn ang="0">
                  <a:pos x="43" y="111"/>
                </a:cxn>
                <a:cxn ang="0">
                  <a:pos x="40" y="103"/>
                </a:cxn>
                <a:cxn ang="0">
                  <a:pos x="103" y="41"/>
                </a:cxn>
                <a:cxn ang="0">
                  <a:pos x="108" y="45"/>
                </a:cxn>
                <a:cxn ang="0">
                  <a:pos x="16" y="89"/>
                </a:cxn>
                <a:cxn ang="0">
                  <a:pos x="24" y="91"/>
                </a:cxn>
                <a:cxn ang="0">
                  <a:pos x="24" y="102"/>
                </a:cxn>
                <a:cxn ang="0">
                  <a:pos x="26" y="104"/>
                </a:cxn>
                <a:cxn ang="0">
                  <a:pos x="36" y="104"/>
                </a:cxn>
                <a:cxn ang="0">
                  <a:pos x="39" y="113"/>
                </a:cxn>
                <a:cxn ang="0">
                  <a:pos x="5" y="123"/>
                </a:cxn>
                <a:cxn ang="0">
                  <a:pos x="16" y="89"/>
                </a:cxn>
                <a:cxn ang="0">
                  <a:pos x="100" y="5"/>
                </a:cxn>
                <a:cxn ang="0">
                  <a:pos x="103" y="5"/>
                </a:cxn>
                <a:cxn ang="0">
                  <a:pos x="124" y="26"/>
                </a:cxn>
                <a:cxn ang="0">
                  <a:pos x="124" y="27"/>
                </a:cxn>
                <a:cxn ang="0">
                  <a:pos x="124" y="29"/>
                </a:cxn>
                <a:cxn ang="0">
                  <a:pos x="110" y="42"/>
                </a:cxn>
                <a:cxn ang="0">
                  <a:pos x="86" y="18"/>
                </a:cxn>
                <a:cxn ang="0">
                  <a:pos x="100" y="5"/>
                </a:cxn>
              </a:cxnLst>
              <a:rect l="0" t="0" r="r" b="b"/>
              <a:pathLst>
                <a:path w="128" h="128">
                  <a:moveTo>
                    <a:pt x="1" y="127"/>
                  </a:moveTo>
                  <a:cubicBezTo>
                    <a:pt x="1" y="128"/>
                    <a:pt x="1" y="128"/>
                    <a:pt x="2" y="128"/>
                  </a:cubicBezTo>
                  <a:cubicBezTo>
                    <a:pt x="2" y="128"/>
                    <a:pt x="2" y="128"/>
                    <a:pt x="3" y="128"/>
                  </a:cubicBezTo>
                  <a:cubicBezTo>
                    <a:pt x="43" y="116"/>
                    <a:pt x="43" y="116"/>
                    <a:pt x="43" y="116"/>
                  </a:cubicBezTo>
                  <a:cubicBezTo>
                    <a:pt x="43" y="116"/>
                    <a:pt x="43" y="116"/>
                    <a:pt x="43" y="115"/>
                  </a:cubicBezTo>
                  <a:cubicBezTo>
                    <a:pt x="112" y="47"/>
                    <a:pt x="112" y="47"/>
                    <a:pt x="112" y="47"/>
                  </a:cubicBezTo>
                  <a:cubicBezTo>
                    <a:pt x="112" y="46"/>
                    <a:pt x="112" y="46"/>
                    <a:pt x="112" y="46"/>
                  </a:cubicBezTo>
                  <a:cubicBezTo>
                    <a:pt x="127" y="32"/>
                    <a:pt x="127" y="32"/>
                    <a:pt x="127" y="32"/>
                  </a:cubicBezTo>
                  <a:cubicBezTo>
                    <a:pt x="128" y="30"/>
                    <a:pt x="128" y="29"/>
                    <a:pt x="128" y="27"/>
                  </a:cubicBezTo>
                  <a:cubicBezTo>
                    <a:pt x="128" y="26"/>
                    <a:pt x="128" y="24"/>
                    <a:pt x="127" y="23"/>
                  </a:cubicBezTo>
                  <a:cubicBezTo>
                    <a:pt x="106" y="2"/>
                    <a:pt x="106" y="2"/>
                    <a:pt x="106" y="2"/>
                  </a:cubicBezTo>
                  <a:cubicBezTo>
                    <a:pt x="103" y="0"/>
                    <a:pt x="99" y="0"/>
                    <a:pt x="97" y="2"/>
                  </a:cubicBezTo>
                  <a:cubicBezTo>
                    <a:pt x="82" y="17"/>
                    <a:pt x="82" y="17"/>
                    <a:pt x="82" y="17"/>
                  </a:cubicBezTo>
                  <a:cubicBezTo>
                    <a:pt x="82" y="17"/>
                    <a:pt x="82" y="17"/>
                    <a:pt x="82" y="17"/>
                  </a:cubicBezTo>
                  <a:cubicBezTo>
                    <a:pt x="13" y="86"/>
                    <a:pt x="13" y="86"/>
                    <a:pt x="13" y="86"/>
                  </a:cubicBezTo>
                  <a:cubicBezTo>
                    <a:pt x="13" y="86"/>
                    <a:pt x="13" y="86"/>
                    <a:pt x="13" y="86"/>
                  </a:cubicBezTo>
                  <a:cubicBezTo>
                    <a:pt x="0" y="125"/>
                    <a:pt x="0" y="125"/>
                    <a:pt x="0" y="125"/>
                  </a:cubicBezTo>
                  <a:cubicBezTo>
                    <a:pt x="0" y="126"/>
                    <a:pt x="0" y="127"/>
                    <a:pt x="1" y="127"/>
                  </a:cubicBezTo>
                  <a:close/>
                  <a:moveTo>
                    <a:pt x="83" y="21"/>
                  </a:moveTo>
                  <a:cubicBezTo>
                    <a:pt x="88" y="25"/>
                    <a:pt x="88" y="25"/>
                    <a:pt x="88" y="25"/>
                  </a:cubicBezTo>
                  <a:cubicBezTo>
                    <a:pt x="26" y="88"/>
                    <a:pt x="26" y="88"/>
                    <a:pt x="26" y="88"/>
                  </a:cubicBezTo>
                  <a:cubicBezTo>
                    <a:pt x="19" y="86"/>
                    <a:pt x="19" y="86"/>
                    <a:pt x="19" y="86"/>
                  </a:cubicBezTo>
                  <a:lnTo>
                    <a:pt x="83" y="21"/>
                  </a:lnTo>
                  <a:close/>
                  <a:moveTo>
                    <a:pt x="28" y="91"/>
                  </a:moveTo>
                  <a:cubicBezTo>
                    <a:pt x="90" y="28"/>
                    <a:pt x="90" y="28"/>
                    <a:pt x="90" y="28"/>
                  </a:cubicBezTo>
                  <a:cubicBezTo>
                    <a:pt x="100" y="38"/>
                    <a:pt x="100" y="38"/>
                    <a:pt x="100" y="38"/>
                  </a:cubicBezTo>
                  <a:cubicBezTo>
                    <a:pt x="37" y="100"/>
                    <a:pt x="37" y="100"/>
                    <a:pt x="37" y="100"/>
                  </a:cubicBezTo>
                  <a:cubicBezTo>
                    <a:pt x="28" y="100"/>
                    <a:pt x="28" y="100"/>
                    <a:pt x="28" y="100"/>
                  </a:cubicBezTo>
                  <a:lnTo>
                    <a:pt x="28" y="91"/>
                  </a:lnTo>
                  <a:close/>
                  <a:moveTo>
                    <a:pt x="108" y="45"/>
                  </a:moveTo>
                  <a:cubicBezTo>
                    <a:pt x="43" y="111"/>
                    <a:pt x="43" y="111"/>
                    <a:pt x="43" y="111"/>
                  </a:cubicBezTo>
                  <a:cubicBezTo>
                    <a:pt x="40" y="103"/>
                    <a:pt x="40" y="103"/>
                    <a:pt x="40" y="103"/>
                  </a:cubicBezTo>
                  <a:cubicBezTo>
                    <a:pt x="103" y="41"/>
                    <a:pt x="103" y="41"/>
                    <a:pt x="103" y="41"/>
                  </a:cubicBezTo>
                  <a:lnTo>
                    <a:pt x="108" y="45"/>
                  </a:lnTo>
                  <a:close/>
                  <a:moveTo>
                    <a:pt x="16" y="89"/>
                  </a:moveTo>
                  <a:cubicBezTo>
                    <a:pt x="24" y="91"/>
                    <a:pt x="24" y="91"/>
                    <a:pt x="24" y="91"/>
                  </a:cubicBezTo>
                  <a:cubicBezTo>
                    <a:pt x="24" y="102"/>
                    <a:pt x="24" y="102"/>
                    <a:pt x="24" y="102"/>
                  </a:cubicBezTo>
                  <a:cubicBezTo>
                    <a:pt x="24" y="103"/>
                    <a:pt x="25" y="104"/>
                    <a:pt x="26" y="104"/>
                  </a:cubicBezTo>
                  <a:cubicBezTo>
                    <a:pt x="36" y="104"/>
                    <a:pt x="36" y="104"/>
                    <a:pt x="36" y="104"/>
                  </a:cubicBezTo>
                  <a:cubicBezTo>
                    <a:pt x="39" y="113"/>
                    <a:pt x="39" y="113"/>
                    <a:pt x="39" y="113"/>
                  </a:cubicBezTo>
                  <a:cubicBezTo>
                    <a:pt x="5" y="123"/>
                    <a:pt x="5" y="123"/>
                    <a:pt x="5" y="123"/>
                  </a:cubicBezTo>
                  <a:lnTo>
                    <a:pt x="16" y="89"/>
                  </a:lnTo>
                  <a:close/>
                  <a:moveTo>
                    <a:pt x="100" y="5"/>
                  </a:moveTo>
                  <a:cubicBezTo>
                    <a:pt x="101" y="4"/>
                    <a:pt x="102" y="4"/>
                    <a:pt x="103" y="5"/>
                  </a:cubicBezTo>
                  <a:cubicBezTo>
                    <a:pt x="124" y="26"/>
                    <a:pt x="124" y="26"/>
                    <a:pt x="124" y="26"/>
                  </a:cubicBezTo>
                  <a:cubicBezTo>
                    <a:pt x="124" y="26"/>
                    <a:pt x="124" y="27"/>
                    <a:pt x="124" y="27"/>
                  </a:cubicBezTo>
                  <a:cubicBezTo>
                    <a:pt x="124" y="28"/>
                    <a:pt x="124" y="28"/>
                    <a:pt x="124" y="29"/>
                  </a:cubicBezTo>
                  <a:cubicBezTo>
                    <a:pt x="110" y="42"/>
                    <a:pt x="110" y="42"/>
                    <a:pt x="110" y="42"/>
                  </a:cubicBezTo>
                  <a:cubicBezTo>
                    <a:pt x="86" y="18"/>
                    <a:pt x="86" y="18"/>
                    <a:pt x="86" y="18"/>
                  </a:cubicBezTo>
                  <a:lnTo>
                    <a:pt x="100" y="5"/>
                  </a:lnTo>
                  <a:close/>
                </a:path>
              </a:pathLst>
            </a:custGeom>
            <a:grpFill/>
            <a:ln w="12700">
              <a:noFill/>
              <a:round/>
              <a:headEnd/>
              <a:tailEnd/>
            </a:ln>
          </p:spPr>
          <p:txBody>
            <a:bodyPr vert="horz" wrap="square" lIns="121920" tIns="60960" rIns="121920" bIns="60960" numCol="1" anchor="t" anchorCtr="0" compatLnSpc="1">
              <a:prstTxWarp prst="textNoShape">
                <a:avLst/>
              </a:prstTxWarp>
            </a:bodyPr>
            <a:lstStyle/>
            <a:p>
              <a:endParaRPr lang="id-ID" sz="1200">
                <a:solidFill>
                  <a:schemeClr val="bg1"/>
                </a:solidFill>
                <a:latin typeface="微软雅黑" panose="020B0503020204020204" pitchFamily="34" charset="-122"/>
                <a:ea typeface="微软雅黑" panose="020B0503020204020204" pitchFamily="34" charset="-122"/>
              </a:endParaRPr>
            </a:p>
          </p:txBody>
        </p:sp>
      </p:grpSp>
      <p:sp>
        <p:nvSpPr>
          <p:cNvPr id="33" name="TextBox 32">
            <a:extLst>
              <a:ext uri="{FF2B5EF4-FFF2-40B4-BE49-F238E27FC236}">
                <a16:creationId xmlns:a16="http://schemas.microsoft.com/office/drawing/2014/main" id="{048580FF-0C86-41CE-8859-C7B16D4174A3}"/>
              </a:ext>
            </a:extLst>
          </p:cNvPr>
          <p:cNvSpPr txBox="1"/>
          <p:nvPr/>
        </p:nvSpPr>
        <p:spPr>
          <a:xfrm>
            <a:off x="7168691" y="3447135"/>
            <a:ext cx="4180284" cy="1163845"/>
          </a:xfrm>
          <a:prstGeom prst="rect">
            <a:avLst/>
          </a:prstGeom>
          <a:noFill/>
        </p:spPr>
        <p:txBody>
          <a:bodyPr wrap="square" rtlCol="0">
            <a:spAutoFit/>
          </a:bodyPr>
          <a:lstStyle/>
          <a:p>
            <a:pPr>
              <a:lnSpc>
                <a:spcPct val="150000"/>
              </a:lnSpc>
            </a:pPr>
            <a:r>
              <a:rPr lang="id-ID" sz="1200" dirty="0">
                <a:latin typeface="微软雅黑" panose="020B0503020204020204" pitchFamily="34" charset="-122"/>
                <a:ea typeface="微软雅黑" panose="020B0503020204020204" pitchFamily="34" charset="-122"/>
                <a:cs typeface="Lato" panose="020F0502020204030203" pitchFamily="34" charset="0"/>
              </a:rPr>
              <a:t>Lorem ipsum dolor sit amet, consectetur adipiscing elit, sed do eiusmod tempor incididunt ut labore et dolore magna aliqua. Ut enim ad minim veniam, quis nostrud exercitation ullamco laboris nisi ut aliquip. </a:t>
            </a:r>
            <a:endParaRPr lang="en-US" sz="1200" dirty="0">
              <a:latin typeface="微软雅黑" panose="020B0503020204020204" pitchFamily="34" charset="-122"/>
              <a:ea typeface="微软雅黑" panose="020B0503020204020204" pitchFamily="34" charset="-122"/>
              <a:cs typeface="Lato" panose="020F0502020204030203" pitchFamily="34" charset="0"/>
            </a:endParaRPr>
          </a:p>
        </p:txBody>
      </p:sp>
      <p:sp>
        <p:nvSpPr>
          <p:cNvPr id="34" name="Flowchart: Terminator 33">
            <a:extLst>
              <a:ext uri="{FF2B5EF4-FFF2-40B4-BE49-F238E27FC236}">
                <a16:creationId xmlns:a16="http://schemas.microsoft.com/office/drawing/2014/main" id="{4EF201DA-29B0-4883-82EF-13B142E17ECB}"/>
              </a:ext>
            </a:extLst>
          </p:cNvPr>
          <p:cNvSpPr/>
          <p:nvPr/>
        </p:nvSpPr>
        <p:spPr>
          <a:xfrm>
            <a:off x="7168691" y="5049035"/>
            <a:ext cx="1187355" cy="299294"/>
          </a:xfrm>
          <a:prstGeom prst="flowChartTermina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spc="300" dirty="0">
              <a:latin typeface="微软雅黑" panose="020B0503020204020204" pitchFamily="34" charset="-122"/>
              <a:ea typeface="微软雅黑" panose="020B0503020204020204" pitchFamily="34" charset="-122"/>
            </a:endParaRPr>
          </a:p>
        </p:txBody>
      </p:sp>
      <p:sp>
        <p:nvSpPr>
          <p:cNvPr id="35" name="TextBox 34">
            <a:extLst>
              <a:ext uri="{FF2B5EF4-FFF2-40B4-BE49-F238E27FC236}">
                <a16:creationId xmlns:a16="http://schemas.microsoft.com/office/drawing/2014/main" id="{37654EDA-4C36-4439-9CA9-6716613763AA}"/>
              </a:ext>
            </a:extLst>
          </p:cNvPr>
          <p:cNvSpPr txBox="1"/>
          <p:nvPr/>
        </p:nvSpPr>
        <p:spPr>
          <a:xfrm>
            <a:off x="1403143" y="3866101"/>
            <a:ext cx="1690244" cy="890693"/>
          </a:xfrm>
          <a:prstGeom prst="rect">
            <a:avLst/>
          </a:prstGeom>
          <a:noFill/>
        </p:spPr>
        <p:txBody>
          <a:bodyPr wrap="square" rtlCol="0">
            <a:spAutoFit/>
          </a:bodyPr>
          <a:lstStyle/>
          <a:p>
            <a:pPr algn="ctr">
              <a:lnSpc>
                <a:spcPct val="150000"/>
              </a:lnSpc>
            </a:pPr>
            <a:r>
              <a:rPr lang="id-ID" sz="1200" dirty="0">
                <a:solidFill>
                  <a:schemeClr val="bg1"/>
                </a:solidFill>
                <a:latin typeface="微软雅黑" panose="020B0503020204020204" pitchFamily="34" charset="-122"/>
                <a:ea typeface="微软雅黑" panose="020B0503020204020204" pitchFamily="34" charset="-122"/>
                <a:cs typeface="Lato" panose="020F0502020204030203" pitchFamily="34" charset="0"/>
              </a:rPr>
              <a:t>Lorem ipsum dolor sit amet, consectetur</a:t>
            </a:r>
            <a:r>
              <a:rPr lang="en-US" sz="1200" dirty="0">
                <a:solidFill>
                  <a:schemeClr val="bg1"/>
                </a:solidFill>
                <a:latin typeface="微软雅黑" panose="020B0503020204020204" pitchFamily="34" charset="-122"/>
                <a:ea typeface="微软雅黑" panose="020B0503020204020204" pitchFamily="34" charset="-122"/>
                <a:cs typeface="Lato" panose="020F0502020204030203" pitchFamily="34" charset="0"/>
              </a:rPr>
              <a:t>.</a:t>
            </a:r>
          </a:p>
        </p:txBody>
      </p:sp>
      <p:sp>
        <p:nvSpPr>
          <p:cNvPr id="36" name="TextBox 35">
            <a:extLst>
              <a:ext uri="{FF2B5EF4-FFF2-40B4-BE49-F238E27FC236}">
                <a16:creationId xmlns:a16="http://schemas.microsoft.com/office/drawing/2014/main" id="{A916EC79-2252-4658-94AC-2D5B292BB46B}"/>
              </a:ext>
            </a:extLst>
          </p:cNvPr>
          <p:cNvSpPr txBox="1"/>
          <p:nvPr/>
        </p:nvSpPr>
        <p:spPr>
          <a:xfrm>
            <a:off x="4178186" y="3858820"/>
            <a:ext cx="1690244" cy="890693"/>
          </a:xfrm>
          <a:prstGeom prst="rect">
            <a:avLst/>
          </a:prstGeom>
          <a:noFill/>
        </p:spPr>
        <p:txBody>
          <a:bodyPr wrap="square" rtlCol="0">
            <a:spAutoFit/>
          </a:bodyPr>
          <a:lstStyle/>
          <a:p>
            <a:pPr algn="ctr">
              <a:lnSpc>
                <a:spcPct val="150000"/>
              </a:lnSpc>
            </a:pPr>
            <a:r>
              <a:rPr lang="id-ID" sz="1200" dirty="0">
                <a:solidFill>
                  <a:schemeClr val="bg1"/>
                </a:solidFill>
                <a:latin typeface="微软雅黑" panose="020B0503020204020204" pitchFamily="34" charset="-122"/>
                <a:ea typeface="微软雅黑" panose="020B0503020204020204" pitchFamily="34" charset="-122"/>
                <a:cs typeface="Lato" panose="020F0502020204030203" pitchFamily="34" charset="0"/>
              </a:rPr>
              <a:t>Lorem ipsum dolor sit amet, consectetur</a:t>
            </a:r>
            <a:r>
              <a:rPr lang="en-US" sz="1200" dirty="0">
                <a:solidFill>
                  <a:schemeClr val="bg1"/>
                </a:solidFill>
                <a:latin typeface="微软雅黑" panose="020B0503020204020204" pitchFamily="34" charset="-122"/>
                <a:ea typeface="微软雅黑" panose="020B0503020204020204" pitchFamily="34" charset="-122"/>
                <a:cs typeface="Lato" panose="020F0502020204030203" pitchFamily="34" charset="0"/>
              </a:rPr>
              <a:t>.</a:t>
            </a:r>
          </a:p>
        </p:txBody>
      </p:sp>
      <p:sp>
        <p:nvSpPr>
          <p:cNvPr id="39" name="TextBox 7">
            <a:extLst>
              <a:ext uri="{FF2B5EF4-FFF2-40B4-BE49-F238E27FC236}">
                <a16:creationId xmlns:a16="http://schemas.microsoft.com/office/drawing/2014/main" id="{749DB5E8-C8FF-47F6-9C32-ECE100D26650}"/>
              </a:ext>
            </a:extLst>
          </p:cNvPr>
          <p:cNvSpPr txBox="1"/>
          <p:nvPr/>
        </p:nvSpPr>
        <p:spPr>
          <a:xfrm>
            <a:off x="7168691" y="1745458"/>
            <a:ext cx="2876172" cy="1482650"/>
          </a:xfrm>
          <a:prstGeom prst="rect">
            <a:avLst/>
          </a:prstGeom>
          <a:noFill/>
        </p:spPr>
        <p:txBody>
          <a:bodyPr wrap="none" rtlCol="0">
            <a:spAutoFit/>
          </a:bodyPr>
          <a:lstStyle/>
          <a:p>
            <a:pPr>
              <a:lnSpc>
                <a:spcPct val="150000"/>
              </a:lnSpc>
            </a:pPr>
            <a:r>
              <a:rPr lang="zh-CN" altLang="en-US" sz="3200" b="1" spc="298" dirty="0">
                <a:solidFill>
                  <a:schemeClr val="tx1">
                    <a:lumMod val="75000"/>
                    <a:lumOff val="25000"/>
                  </a:schemeClr>
                </a:solidFill>
                <a:latin typeface="微软雅黑" panose="020B0503020204020204" pitchFamily="34" charset="-122"/>
                <a:ea typeface="微软雅黑" panose="020B0503020204020204" pitchFamily="34" charset="-122"/>
              </a:rPr>
              <a:t>点击此处</a:t>
            </a:r>
            <a:endParaRPr lang="en-US" altLang="zh-CN" sz="3200" b="1" spc="298"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b="1" spc="298" dirty="0">
                <a:solidFill>
                  <a:schemeClr val="tx1">
                    <a:lumMod val="75000"/>
                    <a:lumOff val="25000"/>
                  </a:schemeClr>
                </a:solidFill>
                <a:latin typeface="微软雅黑" panose="020B0503020204020204" pitchFamily="34" charset="-122"/>
                <a:ea typeface="微软雅黑" panose="020B0503020204020204" pitchFamily="34" charset="-122"/>
              </a:rPr>
              <a:t>添加文本信息</a:t>
            </a:r>
            <a:endParaRPr lang="en-US" altLang="zh-CN" sz="3200" b="1" spc="298"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232CE35F-F7A6-3348-BC12-4A7A078BEA6A}"/>
              </a:ext>
            </a:extLst>
          </p:cNvPr>
          <p:cNvGrpSpPr/>
          <p:nvPr/>
        </p:nvGrpSpPr>
        <p:grpSpPr>
          <a:xfrm>
            <a:off x="636565" y="360040"/>
            <a:ext cx="10918871" cy="650509"/>
            <a:chOff x="636565" y="360040"/>
            <a:chExt cx="10918871" cy="650509"/>
          </a:xfrm>
        </p:grpSpPr>
        <p:cxnSp>
          <p:nvCxnSpPr>
            <p:cNvPr id="19" name="直接连接符 1">
              <a:extLst>
                <a:ext uri="{FF2B5EF4-FFF2-40B4-BE49-F238E27FC236}">
                  <a16:creationId xmlns:a16="http://schemas.microsoft.com/office/drawing/2014/main" id="{3B106E15-FDE6-3A4F-A9FE-0D6459055C5B}"/>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0" name="Group 4">
              <a:extLst>
                <a:ext uri="{FF2B5EF4-FFF2-40B4-BE49-F238E27FC236}">
                  <a16:creationId xmlns:a16="http://schemas.microsoft.com/office/drawing/2014/main" id="{6C7B4922-8C66-1348-96D1-88CCD57CFECA}"/>
                </a:ext>
              </a:extLst>
            </p:cNvPr>
            <p:cNvGrpSpPr>
              <a:grpSpLocks noChangeAspect="1"/>
            </p:cNvGrpSpPr>
            <p:nvPr/>
          </p:nvGrpSpPr>
          <p:grpSpPr bwMode="auto">
            <a:xfrm>
              <a:off x="760660" y="387081"/>
              <a:ext cx="483760" cy="420748"/>
              <a:chOff x="2111" y="-891"/>
              <a:chExt cx="1343" cy="816"/>
            </a:xfrm>
            <a:solidFill>
              <a:schemeClr val="accent2"/>
            </a:solidFill>
          </p:grpSpPr>
          <p:sp>
            <p:nvSpPr>
              <p:cNvPr id="22" name="Freeform 5">
                <a:extLst>
                  <a:ext uri="{FF2B5EF4-FFF2-40B4-BE49-F238E27FC236}">
                    <a16:creationId xmlns:a16="http://schemas.microsoft.com/office/drawing/2014/main" id="{74D81937-7251-424A-A46E-F8B6F2236923}"/>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3" name="Freeform 6">
                <a:extLst>
                  <a:ext uri="{FF2B5EF4-FFF2-40B4-BE49-F238E27FC236}">
                    <a16:creationId xmlns:a16="http://schemas.microsoft.com/office/drawing/2014/main" id="{1454A752-3DA5-0A47-B8E4-26575FF38CAE}"/>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1" name="文本框 20">
              <a:extLst>
                <a:ext uri="{FF2B5EF4-FFF2-40B4-BE49-F238E27FC236}">
                  <a16:creationId xmlns:a16="http://schemas.microsoft.com/office/drawing/2014/main" id="{49EE5091-C310-444D-BF76-109BE177F7A8}"/>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输入标题</a:t>
              </a:r>
            </a:p>
          </p:txBody>
        </p:sp>
      </p:grpSp>
    </p:spTree>
    <p:extLst>
      <p:ext uri="{BB962C8B-B14F-4D97-AF65-F5344CB8AC3E}">
        <p14:creationId xmlns:p14="http://schemas.microsoft.com/office/powerpoint/2010/main" val="110550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1187E49-E231-44B4-AF19-0AAEC5E0FC51}"/>
              </a:ext>
            </a:extLst>
          </p:cNvPr>
          <p:cNvSpPr/>
          <p:nvPr/>
        </p:nvSpPr>
        <p:spPr>
          <a:xfrm>
            <a:off x="8885237" y="3778847"/>
            <a:ext cx="2574925" cy="252988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9B24A54C-6B69-4435-9C0D-64847A528DFF}"/>
              </a:ext>
            </a:extLst>
          </p:cNvPr>
          <p:cNvSpPr/>
          <p:nvPr/>
        </p:nvSpPr>
        <p:spPr>
          <a:xfrm>
            <a:off x="6174952" y="3778847"/>
            <a:ext cx="2574925" cy="252988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03AE071-B72D-4502-8B24-D811DFC9D368}"/>
              </a:ext>
            </a:extLst>
          </p:cNvPr>
          <p:cNvSpPr txBox="1"/>
          <p:nvPr/>
        </p:nvSpPr>
        <p:spPr>
          <a:xfrm>
            <a:off x="6233788" y="4188777"/>
            <a:ext cx="2457252" cy="830997"/>
          </a:xfrm>
          <a:prstGeom prst="rect">
            <a:avLst/>
          </a:prstGeom>
          <a:noFill/>
        </p:spPr>
        <p:txBody>
          <a:bodyPr wrap="square" rtlCol="0">
            <a:spAutoFit/>
          </a:bodyPr>
          <a:lstStyle/>
          <a:p>
            <a:pPr algn="ctr"/>
            <a:r>
              <a:rPr lang="en-US" altLang="zh-CN" sz="480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rPr>
              <a:t>6900W</a:t>
            </a:r>
            <a:endParaRPr lang="zh-CN" altLang="en-US" sz="480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endParaRPr>
          </a:p>
        </p:txBody>
      </p:sp>
      <p:sp>
        <p:nvSpPr>
          <p:cNvPr id="6" name="文本框 5">
            <a:extLst>
              <a:ext uri="{FF2B5EF4-FFF2-40B4-BE49-F238E27FC236}">
                <a16:creationId xmlns:a16="http://schemas.microsoft.com/office/drawing/2014/main" id="{3EE4C180-5775-428A-9EC0-1EB3D112AB9F}"/>
              </a:ext>
            </a:extLst>
          </p:cNvPr>
          <p:cNvSpPr txBox="1"/>
          <p:nvPr/>
        </p:nvSpPr>
        <p:spPr>
          <a:xfrm>
            <a:off x="6652006" y="5006279"/>
            <a:ext cx="1620818" cy="369332"/>
          </a:xfrm>
          <a:prstGeom prst="rect">
            <a:avLst/>
          </a:prstGeom>
          <a:noFill/>
        </p:spPr>
        <p:txBody>
          <a:bodyPr wrap="square" rtlCol="0">
            <a:spAutoFit/>
          </a:bodyPr>
          <a:lstStyle/>
          <a:p>
            <a:pPr algn="ctr"/>
            <a:r>
              <a:rPr lang="zh-CN" altLang="en-US" b="1">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添加标题文本</a:t>
            </a:r>
            <a:endParaRPr lang="zh-CN" altLang="en-US" b="1"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endParaRPr>
          </a:p>
        </p:txBody>
      </p:sp>
      <p:sp>
        <p:nvSpPr>
          <p:cNvPr id="7" name="矩形 6">
            <a:extLst>
              <a:ext uri="{FF2B5EF4-FFF2-40B4-BE49-F238E27FC236}">
                <a16:creationId xmlns:a16="http://schemas.microsoft.com/office/drawing/2014/main" id="{4C6EF9F7-D7DC-4D97-B35F-C3E9D7D43E11}"/>
              </a:ext>
            </a:extLst>
          </p:cNvPr>
          <p:cNvSpPr/>
          <p:nvPr/>
        </p:nvSpPr>
        <p:spPr>
          <a:xfrm>
            <a:off x="1374780" y="2208582"/>
            <a:ext cx="2031325" cy="461665"/>
          </a:xfrm>
          <a:prstGeom prst="rect">
            <a:avLst/>
          </a:prstGeom>
        </p:spPr>
        <p:txBody>
          <a:bodyPr wrap="none">
            <a:spAutoFit/>
          </a:bodyPr>
          <a:lstStyle/>
          <a:p>
            <a:r>
              <a:rPr lang="zh-CN" altLang="en-US" sz="2400" b="1">
                <a:solidFill>
                  <a:schemeClr val="accent1"/>
                </a:solidFill>
                <a:latin typeface="微软雅黑" panose="020B0503020204020204" pitchFamily="34" charset="-122"/>
                <a:ea typeface="微软雅黑" panose="020B0503020204020204" pitchFamily="34" charset="-122"/>
                <a:cs typeface="阿里巴巴普惠体 M" panose="00020600040101010101" pitchFamily="18" charset="-122"/>
              </a:rPr>
              <a:t>添加标题文本</a:t>
            </a:r>
            <a:endParaRPr lang="zh-CN" altLang="en-US" sz="2400" b="1" dirty="0">
              <a:solidFill>
                <a:schemeClr val="accent1"/>
              </a:solidFill>
              <a:latin typeface="微软雅黑" panose="020B0503020204020204" pitchFamily="34" charset="-122"/>
              <a:ea typeface="微软雅黑" panose="020B0503020204020204" pitchFamily="34" charset="-122"/>
              <a:cs typeface="阿里巴巴普惠体 M" panose="00020600040101010101" pitchFamily="18" charset="-122"/>
            </a:endParaRPr>
          </a:p>
        </p:txBody>
      </p:sp>
      <p:sp>
        <p:nvSpPr>
          <p:cNvPr id="8" name="矩形 7">
            <a:extLst>
              <a:ext uri="{FF2B5EF4-FFF2-40B4-BE49-F238E27FC236}">
                <a16:creationId xmlns:a16="http://schemas.microsoft.com/office/drawing/2014/main" id="{D13297A6-F85E-413C-94AE-6F5671155999}"/>
              </a:ext>
            </a:extLst>
          </p:cNvPr>
          <p:cNvSpPr/>
          <p:nvPr/>
        </p:nvSpPr>
        <p:spPr>
          <a:xfrm>
            <a:off x="1122695" y="2254908"/>
            <a:ext cx="134309" cy="441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B029E65-8B47-438A-A9D5-2D6E285E8B0B}"/>
              </a:ext>
            </a:extLst>
          </p:cNvPr>
          <p:cNvSpPr/>
          <p:nvPr/>
        </p:nvSpPr>
        <p:spPr>
          <a:xfrm>
            <a:off x="1018929" y="2767957"/>
            <a:ext cx="4604537" cy="890693"/>
          </a:xfrm>
          <a:prstGeom prst="rect">
            <a:avLst/>
          </a:prstGeom>
        </p:spPr>
        <p:txBody>
          <a:bodyPr wrap="square">
            <a:spAutoFit/>
          </a:bodyPr>
          <a:lstStyle/>
          <a:p>
            <a:pPr>
              <a:lnSpc>
                <a:spcPct val="150000"/>
              </a:lnSpc>
            </a:pPr>
            <a:r>
              <a:rPr lang="en-US" altLang="zh-CN" sz="12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Lorem ipsum dolor sit </a:t>
            </a:r>
            <a:r>
              <a:rPr lang="en-US" altLang="zh-CN" sz="1200" kern="100" dirty="0" err="1">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amet</a:t>
            </a:r>
            <a:r>
              <a:rPr lang="en-US" altLang="zh-CN" sz="12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consectetur</a:t>
            </a:r>
            <a:r>
              <a:rPr lang="en-US" altLang="zh-CN" sz="12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adipiscing</a:t>
            </a:r>
            <a:r>
              <a:rPr lang="en-US" altLang="zh-CN" sz="12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elit</a:t>
            </a:r>
            <a:r>
              <a:rPr lang="en-US" altLang="zh-CN" sz="12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Donec</a:t>
            </a:r>
            <a:r>
              <a:rPr lang="en-US" altLang="zh-CN" sz="12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lectus</a:t>
            </a:r>
            <a:r>
              <a:rPr lang="en-US" altLang="zh-CN" sz="12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turpis</a:t>
            </a:r>
            <a:r>
              <a:rPr lang="en-US" altLang="zh-CN" sz="12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consectetur</a:t>
            </a:r>
            <a:r>
              <a:rPr lang="en-US" altLang="zh-CN" sz="12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ac </a:t>
            </a:r>
            <a:r>
              <a:rPr lang="en-US" altLang="zh-CN" sz="1200" kern="100" dirty="0" err="1">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porttitor</a:t>
            </a:r>
            <a:r>
              <a:rPr lang="en-US" altLang="zh-CN" sz="12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vitae, fermentum </a:t>
            </a:r>
            <a:r>
              <a:rPr lang="en-US" altLang="zh-CN" sz="1200" kern="100" dirty="0" err="1">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eget</a:t>
            </a:r>
            <a:r>
              <a:rPr lang="en-US" altLang="zh-CN" sz="12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turpis</a:t>
            </a:r>
            <a:r>
              <a:rPr lang="en-US" altLang="zh-CN" sz="12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Vivamus</a:t>
            </a:r>
            <a:r>
              <a:rPr lang="en-US" altLang="zh-CN" sz="12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auctor</a:t>
            </a:r>
            <a:r>
              <a:rPr lang="en-US" altLang="zh-CN" sz="12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eu</a:t>
            </a:r>
            <a:endParaRPr lang="zh-CN" altLang="zh-CN" sz="12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8271FB05-D93A-4C67-AED1-AB8CC80B7DD4}"/>
              </a:ext>
            </a:extLst>
          </p:cNvPr>
          <p:cNvSpPr/>
          <p:nvPr/>
        </p:nvSpPr>
        <p:spPr>
          <a:xfrm>
            <a:off x="1374780" y="4327406"/>
            <a:ext cx="2031325" cy="461665"/>
          </a:xfrm>
          <a:prstGeom prst="rect">
            <a:avLst/>
          </a:prstGeom>
        </p:spPr>
        <p:txBody>
          <a:bodyPr wrap="none">
            <a:spAutoFit/>
          </a:bodyPr>
          <a:lstStyle/>
          <a:p>
            <a:r>
              <a:rPr lang="zh-CN" altLang="en-US" sz="2400" b="1">
                <a:solidFill>
                  <a:schemeClr val="accent2"/>
                </a:solidFill>
                <a:latin typeface="微软雅黑" panose="020B0503020204020204" pitchFamily="34" charset="-122"/>
                <a:ea typeface="微软雅黑" panose="020B0503020204020204" pitchFamily="34" charset="-122"/>
                <a:cs typeface="阿里巴巴普惠体 M" panose="00020600040101010101" pitchFamily="18" charset="-122"/>
              </a:rPr>
              <a:t>添加标题文本</a:t>
            </a:r>
            <a:endParaRPr lang="zh-CN" altLang="en-US" sz="2400" b="1" dirty="0">
              <a:solidFill>
                <a:schemeClr val="accent2"/>
              </a:solidFill>
              <a:latin typeface="微软雅黑" panose="020B0503020204020204" pitchFamily="34" charset="-122"/>
              <a:ea typeface="微软雅黑" panose="020B0503020204020204" pitchFamily="34" charset="-122"/>
              <a:cs typeface="阿里巴巴普惠体 M" panose="00020600040101010101" pitchFamily="18" charset="-122"/>
            </a:endParaRPr>
          </a:p>
        </p:txBody>
      </p:sp>
      <p:sp>
        <p:nvSpPr>
          <p:cNvPr id="11" name="矩形 10">
            <a:extLst>
              <a:ext uri="{FF2B5EF4-FFF2-40B4-BE49-F238E27FC236}">
                <a16:creationId xmlns:a16="http://schemas.microsoft.com/office/drawing/2014/main" id="{6DCB128E-6B48-4F13-9BC7-6A7A80E90246}"/>
              </a:ext>
            </a:extLst>
          </p:cNvPr>
          <p:cNvSpPr/>
          <p:nvPr/>
        </p:nvSpPr>
        <p:spPr>
          <a:xfrm>
            <a:off x="1122695" y="4373732"/>
            <a:ext cx="134309" cy="441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3202CCDB-8999-48B9-8810-06FED51ECC6E}"/>
              </a:ext>
            </a:extLst>
          </p:cNvPr>
          <p:cNvSpPr/>
          <p:nvPr/>
        </p:nvSpPr>
        <p:spPr>
          <a:xfrm>
            <a:off x="1018929" y="4886781"/>
            <a:ext cx="4604537" cy="890693"/>
          </a:xfrm>
          <a:prstGeom prst="rect">
            <a:avLst/>
          </a:prstGeom>
        </p:spPr>
        <p:txBody>
          <a:bodyPr wrap="square">
            <a:spAutoFit/>
          </a:bodyPr>
          <a:lstStyle/>
          <a:p>
            <a:pPr>
              <a:lnSpc>
                <a:spcPct val="150000"/>
              </a:lnSpc>
            </a:pPr>
            <a:r>
              <a:rPr lang="en-US" altLang="zh-CN" sz="1200" kern="10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Lorem ipsum dolor sit amet, consectetur adipiscing elit. Donec lectus turpis, consectetur ac porttitor vitae, fermentum eget turpis. Vivamus auctor eu</a:t>
            </a:r>
            <a:endParaRPr lang="zh-CN" altLang="zh-CN" sz="12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969DD653-5EEC-47C3-85F8-898934A79FF2}"/>
              </a:ext>
            </a:extLst>
          </p:cNvPr>
          <p:cNvSpPr txBox="1"/>
          <p:nvPr/>
        </p:nvSpPr>
        <p:spPr>
          <a:xfrm>
            <a:off x="8944073" y="4188777"/>
            <a:ext cx="2457252" cy="830997"/>
          </a:xfrm>
          <a:prstGeom prst="rect">
            <a:avLst/>
          </a:prstGeom>
          <a:noFill/>
        </p:spPr>
        <p:txBody>
          <a:bodyPr wrap="square" rtlCol="0">
            <a:spAutoFit/>
          </a:bodyPr>
          <a:lstStyle/>
          <a:p>
            <a:pPr algn="ctr"/>
            <a:r>
              <a:rPr lang="en-US" altLang="zh-CN" sz="480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rPr>
              <a:t>150%</a:t>
            </a:r>
            <a:endParaRPr lang="zh-CN" altLang="en-US" sz="480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endParaRPr>
          </a:p>
        </p:txBody>
      </p:sp>
      <p:sp>
        <p:nvSpPr>
          <p:cNvPr id="14" name="文本框 13">
            <a:extLst>
              <a:ext uri="{FF2B5EF4-FFF2-40B4-BE49-F238E27FC236}">
                <a16:creationId xmlns:a16="http://schemas.microsoft.com/office/drawing/2014/main" id="{3ACE2CD9-FB14-4F2B-8FA1-42CDA675EF33}"/>
              </a:ext>
            </a:extLst>
          </p:cNvPr>
          <p:cNvSpPr txBox="1"/>
          <p:nvPr/>
        </p:nvSpPr>
        <p:spPr>
          <a:xfrm>
            <a:off x="9362291" y="5006279"/>
            <a:ext cx="1620818" cy="369332"/>
          </a:xfrm>
          <a:prstGeom prst="rect">
            <a:avLst/>
          </a:prstGeom>
          <a:noFill/>
        </p:spPr>
        <p:txBody>
          <a:bodyPr wrap="square" rtlCol="0">
            <a:spAutoFit/>
          </a:bodyPr>
          <a:lstStyle/>
          <a:p>
            <a:pPr algn="ctr"/>
            <a:r>
              <a:rPr lang="zh-CN" altLang="en-US" b="1">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添加标题文本</a:t>
            </a:r>
            <a:endParaRPr lang="zh-CN" altLang="en-US" b="1"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endParaRPr>
          </a:p>
        </p:txBody>
      </p:sp>
      <p:sp>
        <p:nvSpPr>
          <p:cNvPr id="15" name="矩形 14">
            <a:extLst>
              <a:ext uri="{FF2B5EF4-FFF2-40B4-BE49-F238E27FC236}">
                <a16:creationId xmlns:a16="http://schemas.microsoft.com/office/drawing/2014/main" id="{F55B97FB-2D27-40EF-B3A6-CD6342D0680D}"/>
              </a:ext>
            </a:extLst>
          </p:cNvPr>
          <p:cNvSpPr/>
          <p:nvPr/>
        </p:nvSpPr>
        <p:spPr>
          <a:xfrm>
            <a:off x="6289251" y="5495807"/>
            <a:ext cx="2276476" cy="613694"/>
          </a:xfrm>
          <a:prstGeom prst="rect">
            <a:avLst/>
          </a:prstGeom>
        </p:spPr>
        <p:txBody>
          <a:bodyPr wrap="square">
            <a:spAutoFit/>
          </a:bodyPr>
          <a:lstStyle/>
          <a:p>
            <a:pPr algn="ctr">
              <a:lnSpc>
                <a:spcPct val="150000"/>
              </a:lnSpc>
            </a:pPr>
            <a:r>
              <a:rPr lang="en-US" altLang="zh-CN" sz="1200">
                <a:solidFill>
                  <a:schemeClr val="bg1">
                    <a:alpha val="70000"/>
                  </a:schemeClr>
                </a:solidFill>
                <a:latin typeface="微软雅黑" panose="020B0503020204020204" pitchFamily="34" charset="-122"/>
                <a:ea typeface="微软雅黑" panose="020B0503020204020204" pitchFamily="34" charset="-122"/>
                <a:cs typeface="Times New Roman" panose="02020603050405020304" pitchFamily="18" charset="0"/>
              </a:rPr>
              <a:t>Lorem ipsum dolor sit amet, consectetur adipisc</a:t>
            </a:r>
            <a:endParaRPr lang="zh-CN" altLang="en-US" sz="1200" dirty="0">
              <a:solidFill>
                <a:schemeClr val="bg1">
                  <a:alpha val="70000"/>
                </a:schemeClr>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6ABFF500-D016-4AC8-9467-7F8B20FE72C4}"/>
              </a:ext>
            </a:extLst>
          </p:cNvPr>
          <p:cNvSpPr/>
          <p:nvPr/>
        </p:nvSpPr>
        <p:spPr>
          <a:xfrm>
            <a:off x="9034461" y="5495807"/>
            <a:ext cx="2276476" cy="613694"/>
          </a:xfrm>
          <a:prstGeom prst="rect">
            <a:avLst/>
          </a:prstGeom>
        </p:spPr>
        <p:txBody>
          <a:bodyPr wrap="square">
            <a:spAutoFit/>
          </a:bodyPr>
          <a:lstStyle/>
          <a:p>
            <a:pPr algn="ctr">
              <a:lnSpc>
                <a:spcPct val="150000"/>
              </a:lnSpc>
            </a:pPr>
            <a:r>
              <a:rPr lang="en-US" altLang="zh-CN" sz="1200">
                <a:solidFill>
                  <a:schemeClr val="bg1">
                    <a:alpha val="70000"/>
                  </a:schemeClr>
                </a:solidFill>
                <a:latin typeface="微软雅黑" panose="020B0503020204020204" pitchFamily="34" charset="-122"/>
                <a:ea typeface="微软雅黑" panose="020B0503020204020204" pitchFamily="34" charset="-122"/>
                <a:cs typeface="Times New Roman" panose="02020603050405020304" pitchFamily="18" charset="0"/>
              </a:rPr>
              <a:t>Lorem ipsum dolor sit amet, consectetur adipisc</a:t>
            </a:r>
            <a:endParaRPr lang="zh-CN" altLang="en-US" sz="1200" dirty="0">
              <a:solidFill>
                <a:schemeClr val="bg1">
                  <a:alpha val="70000"/>
                </a:schemeClr>
              </a:solidFill>
              <a:latin typeface="微软雅黑" panose="020B0503020204020204" pitchFamily="34" charset="-122"/>
              <a:ea typeface="微软雅黑" panose="020B0503020204020204" pitchFamily="34" charset="-122"/>
            </a:endParaRPr>
          </a:p>
        </p:txBody>
      </p:sp>
      <p:sp>
        <p:nvSpPr>
          <p:cNvPr id="18" name="任意多边形: 形状 17">
            <a:extLst>
              <a:ext uri="{FF2B5EF4-FFF2-40B4-BE49-F238E27FC236}">
                <a16:creationId xmlns:a16="http://schemas.microsoft.com/office/drawing/2014/main" id="{846D892C-072B-4395-A155-1BFC5CDD8183}"/>
              </a:ext>
            </a:extLst>
          </p:cNvPr>
          <p:cNvSpPr/>
          <p:nvPr/>
        </p:nvSpPr>
        <p:spPr>
          <a:xfrm>
            <a:off x="6174952" y="1336599"/>
            <a:ext cx="5285210" cy="2322051"/>
          </a:xfrm>
          <a:custGeom>
            <a:avLst/>
            <a:gdLst>
              <a:gd name="connsiteX0" fmla="*/ 0 w 5285210"/>
              <a:gd name="connsiteY0" fmla="*/ 0 h 2322051"/>
              <a:gd name="connsiteX1" fmla="*/ 5285210 w 5285210"/>
              <a:gd name="connsiteY1" fmla="*/ 0 h 2322051"/>
              <a:gd name="connsiteX2" fmla="*/ 5285210 w 5285210"/>
              <a:gd name="connsiteY2" fmla="*/ 2322051 h 2322051"/>
              <a:gd name="connsiteX3" fmla="*/ 0 w 5285210"/>
              <a:gd name="connsiteY3" fmla="*/ 2322051 h 2322051"/>
            </a:gdLst>
            <a:ahLst/>
            <a:cxnLst>
              <a:cxn ang="0">
                <a:pos x="connsiteX0" y="connsiteY0"/>
              </a:cxn>
              <a:cxn ang="0">
                <a:pos x="connsiteX1" y="connsiteY1"/>
              </a:cxn>
              <a:cxn ang="0">
                <a:pos x="connsiteX2" y="connsiteY2"/>
              </a:cxn>
              <a:cxn ang="0">
                <a:pos x="connsiteX3" y="connsiteY3"/>
              </a:cxn>
            </a:cxnLst>
            <a:rect l="l" t="t" r="r" b="b"/>
            <a:pathLst>
              <a:path w="5285210" h="2322051">
                <a:moveTo>
                  <a:pt x="0" y="0"/>
                </a:moveTo>
                <a:lnTo>
                  <a:pt x="5285210" y="0"/>
                </a:lnTo>
                <a:lnTo>
                  <a:pt x="5285210" y="2322051"/>
                </a:lnTo>
                <a:lnTo>
                  <a:pt x="0" y="2322051"/>
                </a:lnTo>
                <a:close/>
              </a:path>
            </a:pathLst>
          </a:custGeom>
          <a:blipFill>
            <a:blip r:embed="rId2"/>
            <a:srcRect/>
            <a:stretch>
              <a:fillRect t="-25817" b="-25817"/>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a16="http://schemas.microsoft.com/office/drawing/2014/main" id="{A34FB5A1-4D13-0E41-941B-1C7622098970}"/>
              </a:ext>
            </a:extLst>
          </p:cNvPr>
          <p:cNvGrpSpPr/>
          <p:nvPr/>
        </p:nvGrpSpPr>
        <p:grpSpPr>
          <a:xfrm>
            <a:off x="636565" y="360040"/>
            <a:ext cx="10918871" cy="650509"/>
            <a:chOff x="636565" y="360040"/>
            <a:chExt cx="10918871" cy="650509"/>
          </a:xfrm>
        </p:grpSpPr>
        <p:cxnSp>
          <p:nvCxnSpPr>
            <p:cNvPr id="19" name="直接连接符 1">
              <a:extLst>
                <a:ext uri="{FF2B5EF4-FFF2-40B4-BE49-F238E27FC236}">
                  <a16:creationId xmlns:a16="http://schemas.microsoft.com/office/drawing/2014/main" id="{2538C879-48D6-D746-9CE2-BE0AF7EEC9C0}"/>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0" name="Group 4">
              <a:extLst>
                <a:ext uri="{FF2B5EF4-FFF2-40B4-BE49-F238E27FC236}">
                  <a16:creationId xmlns:a16="http://schemas.microsoft.com/office/drawing/2014/main" id="{C2F2C44B-6787-F741-B00E-4336555B8094}"/>
                </a:ext>
              </a:extLst>
            </p:cNvPr>
            <p:cNvGrpSpPr>
              <a:grpSpLocks noChangeAspect="1"/>
            </p:cNvGrpSpPr>
            <p:nvPr/>
          </p:nvGrpSpPr>
          <p:grpSpPr bwMode="auto">
            <a:xfrm>
              <a:off x="760660" y="387081"/>
              <a:ext cx="483760" cy="420748"/>
              <a:chOff x="2111" y="-891"/>
              <a:chExt cx="1343" cy="816"/>
            </a:xfrm>
            <a:solidFill>
              <a:schemeClr val="accent2"/>
            </a:solidFill>
          </p:grpSpPr>
          <p:sp>
            <p:nvSpPr>
              <p:cNvPr id="22" name="Freeform 5">
                <a:extLst>
                  <a:ext uri="{FF2B5EF4-FFF2-40B4-BE49-F238E27FC236}">
                    <a16:creationId xmlns:a16="http://schemas.microsoft.com/office/drawing/2014/main" id="{BBFACE83-24D7-9B49-8F32-863CE0957046}"/>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3" name="Freeform 6">
                <a:extLst>
                  <a:ext uri="{FF2B5EF4-FFF2-40B4-BE49-F238E27FC236}">
                    <a16:creationId xmlns:a16="http://schemas.microsoft.com/office/drawing/2014/main" id="{FD3F9C9A-A7BD-424B-A26A-73D21D9F14C4}"/>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1" name="文本框 20">
              <a:extLst>
                <a:ext uri="{FF2B5EF4-FFF2-40B4-BE49-F238E27FC236}">
                  <a16:creationId xmlns:a16="http://schemas.microsoft.com/office/drawing/2014/main" id="{E1CE1660-2406-4848-A6B8-83661DA885BC}"/>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输入标题</a:t>
              </a:r>
            </a:p>
          </p:txBody>
        </p:sp>
      </p:grpSp>
    </p:spTree>
    <p:extLst>
      <p:ext uri="{BB962C8B-B14F-4D97-AF65-F5344CB8AC3E}">
        <p14:creationId xmlns:p14="http://schemas.microsoft.com/office/powerpoint/2010/main" val="262749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EDA3570D-03F3-654D-A623-B900BBE160D2}"/>
              </a:ext>
            </a:extLst>
          </p:cNvPr>
          <p:cNvGrpSpPr/>
          <p:nvPr/>
        </p:nvGrpSpPr>
        <p:grpSpPr>
          <a:xfrm>
            <a:off x="0" y="2480647"/>
            <a:ext cx="12190730" cy="3653155"/>
            <a:chOff x="0" y="2496"/>
            <a:chExt cx="19198" cy="5753"/>
          </a:xfrm>
          <a:effectLst>
            <a:outerShdw blurRad="469900" sx="102000" sy="102000" algn="ctr" rotWithShape="0">
              <a:prstClr val="black">
                <a:alpha val="29000"/>
              </a:prstClr>
            </a:outerShdw>
          </a:effectLst>
        </p:grpSpPr>
        <p:sp>
          <p:nvSpPr>
            <p:cNvPr id="17" name="矩形 16">
              <a:extLst>
                <a:ext uri="{FF2B5EF4-FFF2-40B4-BE49-F238E27FC236}">
                  <a16:creationId xmlns:a16="http://schemas.microsoft.com/office/drawing/2014/main" id="{37CEA186-A6D1-5F4F-8E2E-EE9B08F5D7EA}"/>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7">
              <a:extLst>
                <a:ext uri="{FF2B5EF4-FFF2-40B4-BE49-F238E27FC236}">
                  <a16:creationId xmlns:a16="http://schemas.microsoft.com/office/drawing/2014/main" id="{8C655327-790B-8546-8767-DA4AAA80B5A0}"/>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B729691E-3626-8745-A2C8-EF5DD377E879}"/>
              </a:ext>
            </a:extLst>
          </p:cNvPr>
          <p:cNvSpPr txBox="1"/>
          <p:nvPr/>
        </p:nvSpPr>
        <p:spPr>
          <a:xfrm>
            <a:off x="3320605" y="1456973"/>
            <a:ext cx="5576181" cy="769441"/>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rPr>
              <a:t>CONTENT</a:t>
            </a:r>
            <a:endParaRPr kumimoji="0" lang="zh-CN" altLang="en-US"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endParaRPr>
          </a:p>
        </p:txBody>
      </p:sp>
      <p:grpSp>
        <p:nvGrpSpPr>
          <p:cNvPr id="3" name="组合 2">
            <a:extLst>
              <a:ext uri="{FF2B5EF4-FFF2-40B4-BE49-F238E27FC236}">
                <a16:creationId xmlns:a16="http://schemas.microsoft.com/office/drawing/2014/main" id="{EB58BBF8-5CB0-B049-839D-F92368A4437A}"/>
              </a:ext>
            </a:extLst>
          </p:cNvPr>
          <p:cNvGrpSpPr/>
          <p:nvPr/>
        </p:nvGrpSpPr>
        <p:grpSpPr>
          <a:xfrm>
            <a:off x="1225113" y="3504769"/>
            <a:ext cx="4102085" cy="686459"/>
            <a:chOff x="7717943" y="1707592"/>
            <a:chExt cx="3595949" cy="601760"/>
          </a:xfrm>
        </p:grpSpPr>
        <p:sp>
          <p:nvSpPr>
            <p:cNvPr id="4" name="文本框 3">
              <a:extLst>
                <a:ext uri="{FF2B5EF4-FFF2-40B4-BE49-F238E27FC236}">
                  <a16:creationId xmlns:a16="http://schemas.microsoft.com/office/drawing/2014/main" id="{7301F0CD-5F13-8F47-9860-B47D074E416F}"/>
                </a:ext>
              </a:extLst>
            </p:cNvPr>
            <p:cNvSpPr txBox="1"/>
            <p:nvPr/>
          </p:nvSpPr>
          <p:spPr>
            <a:xfrm>
              <a:off x="7717943" y="1707592"/>
              <a:ext cx="2907674"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01 .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此处添加章节标题</a:t>
              </a:r>
            </a:p>
          </p:txBody>
        </p:sp>
        <p:sp>
          <p:nvSpPr>
            <p:cNvPr id="5" name="文本框 4">
              <a:extLst>
                <a:ext uri="{FF2B5EF4-FFF2-40B4-BE49-F238E27FC236}">
                  <a16:creationId xmlns:a16="http://schemas.microsoft.com/office/drawing/2014/main" id="{5EF4BF34-9C65-9549-B438-6C6C348D79BE}"/>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print the presentation and make it into a film a wider field</a:t>
              </a:r>
            </a:p>
          </p:txBody>
        </p:sp>
      </p:grpSp>
      <p:grpSp>
        <p:nvGrpSpPr>
          <p:cNvPr id="6" name="组合 5">
            <a:extLst>
              <a:ext uri="{FF2B5EF4-FFF2-40B4-BE49-F238E27FC236}">
                <a16:creationId xmlns:a16="http://schemas.microsoft.com/office/drawing/2014/main" id="{4067D52F-5D6F-334C-9B1A-B1C7AE0AAD9F}"/>
              </a:ext>
            </a:extLst>
          </p:cNvPr>
          <p:cNvGrpSpPr/>
          <p:nvPr/>
        </p:nvGrpSpPr>
        <p:grpSpPr>
          <a:xfrm>
            <a:off x="6586007" y="3504768"/>
            <a:ext cx="4102085" cy="686459"/>
            <a:chOff x="7717943" y="1707592"/>
            <a:chExt cx="3595949" cy="601760"/>
          </a:xfrm>
        </p:grpSpPr>
        <p:sp>
          <p:nvSpPr>
            <p:cNvPr id="7" name="文本框 6">
              <a:extLst>
                <a:ext uri="{FF2B5EF4-FFF2-40B4-BE49-F238E27FC236}">
                  <a16:creationId xmlns:a16="http://schemas.microsoft.com/office/drawing/2014/main" id="{2BEC56FF-BF2B-8341-B464-872DFD514C1B}"/>
                </a:ext>
              </a:extLst>
            </p:cNvPr>
            <p:cNvSpPr txBox="1"/>
            <p:nvPr/>
          </p:nvSpPr>
          <p:spPr>
            <a:xfrm>
              <a:off x="7717943" y="1707592"/>
              <a:ext cx="2907674"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03 .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此处添加章节标题</a:t>
              </a:r>
            </a:p>
          </p:txBody>
        </p:sp>
        <p:sp>
          <p:nvSpPr>
            <p:cNvPr id="8" name="文本框 7">
              <a:extLst>
                <a:ext uri="{FF2B5EF4-FFF2-40B4-BE49-F238E27FC236}">
                  <a16:creationId xmlns:a16="http://schemas.microsoft.com/office/drawing/2014/main" id="{3533434E-7216-5640-8ADA-CC8CA3CEBB99}"/>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print the presentation and make it into a film a wider field</a:t>
              </a:r>
            </a:p>
          </p:txBody>
        </p:sp>
      </p:grpSp>
      <p:grpSp>
        <p:nvGrpSpPr>
          <p:cNvPr id="9" name="组合 8">
            <a:extLst>
              <a:ext uri="{FF2B5EF4-FFF2-40B4-BE49-F238E27FC236}">
                <a16:creationId xmlns:a16="http://schemas.microsoft.com/office/drawing/2014/main" id="{10C0EA26-16B3-ED4F-B5CC-7094C430B882}"/>
              </a:ext>
            </a:extLst>
          </p:cNvPr>
          <p:cNvGrpSpPr/>
          <p:nvPr/>
        </p:nvGrpSpPr>
        <p:grpSpPr>
          <a:xfrm>
            <a:off x="1225113" y="4642230"/>
            <a:ext cx="4190985" cy="686459"/>
            <a:chOff x="7717943" y="1707592"/>
            <a:chExt cx="3673880" cy="601760"/>
          </a:xfrm>
        </p:grpSpPr>
        <p:sp>
          <p:nvSpPr>
            <p:cNvPr id="10" name="文本框 9">
              <a:extLst>
                <a:ext uri="{FF2B5EF4-FFF2-40B4-BE49-F238E27FC236}">
                  <a16:creationId xmlns:a16="http://schemas.microsoft.com/office/drawing/2014/main" id="{5972A917-78ED-A340-BEC1-B6F25B86A3F3}"/>
                </a:ext>
              </a:extLst>
            </p:cNvPr>
            <p:cNvSpPr txBox="1"/>
            <p:nvPr/>
          </p:nvSpPr>
          <p:spPr>
            <a:xfrm>
              <a:off x="7717943" y="1707592"/>
              <a:ext cx="2907674"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02 .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此处添加章节标题</a:t>
              </a:r>
            </a:p>
          </p:txBody>
        </p:sp>
        <p:sp>
          <p:nvSpPr>
            <p:cNvPr id="11" name="文本框 10">
              <a:extLst>
                <a:ext uri="{FF2B5EF4-FFF2-40B4-BE49-F238E27FC236}">
                  <a16:creationId xmlns:a16="http://schemas.microsoft.com/office/drawing/2014/main" id="{32DEAB07-BC2B-8A4B-9DBB-E67F52C1B1BD}"/>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print the presentation and make it into a film a wider field</a:t>
              </a:r>
            </a:p>
          </p:txBody>
        </p:sp>
      </p:grpSp>
      <p:grpSp>
        <p:nvGrpSpPr>
          <p:cNvPr id="12" name="组合 11">
            <a:extLst>
              <a:ext uri="{FF2B5EF4-FFF2-40B4-BE49-F238E27FC236}">
                <a16:creationId xmlns:a16="http://schemas.microsoft.com/office/drawing/2014/main" id="{F6E8D90B-CBC1-6246-8780-704B4894E72C}"/>
              </a:ext>
            </a:extLst>
          </p:cNvPr>
          <p:cNvGrpSpPr/>
          <p:nvPr/>
        </p:nvGrpSpPr>
        <p:grpSpPr>
          <a:xfrm>
            <a:off x="6586007" y="4642230"/>
            <a:ext cx="4102085" cy="686459"/>
            <a:chOff x="7717943" y="1707592"/>
            <a:chExt cx="3595949" cy="601760"/>
          </a:xfrm>
        </p:grpSpPr>
        <p:sp>
          <p:nvSpPr>
            <p:cNvPr id="13" name="文本框 12">
              <a:extLst>
                <a:ext uri="{FF2B5EF4-FFF2-40B4-BE49-F238E27FC236}">
                  <a16:creationId xmlns:a16="http://schemas.microsoft.com/office/drawing/2014/main" id="{B0FA0438-DFBD-404B-BAD1-697621CD2368}"/>
                </a:ext>
              </a:extLst>
            </p:cNvPr>
            <p:cNvSpPr txBox="1"/>
            <p:nvPr/>
          </p:nvSpPr>
          <p:spPr>
            <a:xfrm>
              <a:off x="7717943" y="1707592"/>
              <a:ext cx="2907674"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04 .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此处添加章节标题</a:t>
              </a:r>
            </a:p>
          </p:txBody>
        </p:sp>
        <p:sp>
          <p:nvSpPr>
            <p:cNvPr id="14" name="文本框 13">
              <a:extLst>
                <a:ext uri="{FF2B5EF4-FFF2-40B4-BE49-F238E27FC236}">
                  <a16:creationId xmlns:a16="http://schemas.microsoft.com/office/drawing/2014/main" id="{629332C4-440C-2F41-94B7-DCB33C7B392B}"/>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print the presentation and make it into a film a wider field</a:t>
              </a:r>
            </a:p>
          </p:txBody>
        </p:sp>
      </p:grpSp>
      <p:sp>
        <p:nvSpPr>
          <p:cNvPr id="19" name="文本框 18">
            <a:extLst>
              <a:ext uri="{FF2B5EF4-FFF2-40B4-BE49-F238E27FC236}">
                <a16:creationId xmlns:a16="http://schemas.microsoft.com/office/drawing/2014/main" id="{933505D3-DC31-204E-8722-5AF206FE5A6B}"/>
              </a:ext>
            </a:extLst>
          </p:cNvPr>
          <p:cNvSpPr txBox="1"/>
          <p:nvPr/>
        </p:nvSpPr>
        <p:spPr>
          <a:xfrm>
            <a:off x="5009767" y="517645"/>
            <a:ext cx="2197858" cy="92333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5400" b="1" i="1" noProof="0" dirty="0">
                <a:solidFill>
                  <a:schemeClr val="tx1">
                    <a:lumMod val="75000"/>
                    <a:lumOff val="25000"/>
                  </a:schemeClr>
                </a:solidFill>
                <a:latin typeface="Microsoft YaHei" panose="020B0503020204020204" pitchFamily="34" charset="-122"/>
                <a:ea typeface="Microsoft YaHei" panose="020B0503020204020204" pitchFamily="34" charset="-122"/>
                <a:cs typeface="+mn-ea"/>
              </a:rPr>
              <a:t>目录</a:t>
            </a:r>
            <a:endParaRPr kumimoji="0" lang="zh-CN" altLang="en-US" sz="5400" b="1" i="1"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29924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800"/>
                            </p:stCondLst>
                            <p:childTnLst>
                              <p:par>
                                <p:cTn id="11" presetID="1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childTnLst>
                          </p:cTn>
                        </p:par>
                        <p:par>
                          <p:cTn id="15" fill="hold">
                            <p:stCondLst>
                              <p:cond delay="1300"/>
                            </p:stCondLst>
                            <p:childTnLst>
                              <p:par>
                                <p:cTn id="16" presetID="1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1800"/>
                            </p:stCondLst>
                            <p:childTnLst>
                              <p:par>
                                <p:cTn id="21" presetID="1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ppt_x</p:attrName>
                                        </p:attrNameLst>
                                      </p:cBhvr>
                                      <p:tavLst>
                                        <p:tav tm="0">
                                          <p:val>
                                            <p:strVal val="#ppt_x-#ppt_w*1.125000"/>
                                          </p:val>
                                        </p:tav>
                                        <p:tav tm="100000">
                                          <p:val>
                                            <p:strVal val="#ppt_x"/>
                                          </p:val>
                                        </p:tav>
                                      </p:tavLst>
                                    </p:anim>
                                    <p:animEffect transition="in" filter="wipe(right)">
                                      <p:cBhvr>
                                        <p:cTn id="24" dur="500"/>
                                        <p:tgtEl>
                                          <p:spTgt spid="6"/>
                                        </p:tgtEl>
                                      </p:cBhvr>
                                    </p:animEffect>
                                  </p:childTnLst>
                                </p:cTn>
                              </p:par>
                            </p:childTnLst>
                          </p:cTn>
                        </p:par>
                        <p:par>
                          <p:cTn id="25" fill="hold">
                            <p:stCondLst>
                              <p:cond delay="2300"/>
                            </p:stCondLst>
                            <p:childTnLst>
                              <p:par>
                                <p:cTn id="26" presetID="1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p:tgtEl>
                                          <p:spTgt spid="12"/>
                                        </p:tgtEl>
                                        <p:attrNameLst>
                                          <p:attrName>ppt_x</p:attrName>
                                        </p:attrNameLst>
                                      </p:cBhvr>
                                      <p:tavLst>
                                        <p:tav tm="0">
                                          <p:val>
                                            <p:strVal val="#ppt_x-#ppt_w*1.125000"/>
                                          </p:val>
                                        </p:tav>
                                        <p:tav tm="100000">
                                          <p:val>
                                            <p:strVal val="#ppt_x"/>
                                          </p:val>
                                        </p:tav>
                                      </p:tavLst>
                                    </p:anim>
                                    <p:animEffect transition="in" filter="wipe(right)">
                                      <p:cBhvr>
                                        <p:cTn id="29" dur="500"/>
                                        <p:tgtEl>
                                          <p:spTgt spid="12"/>
                                        </p:tgtEl>
                                      </p:cBhvr>
                                    </p:animEffect>
                                  </p:childTnLst>
                                </p:cTn>
                              </p:par>
                            </p:childTnLst>
                          </p:cTn>
                        </p:par>
                        <p:par>
                          <p:cTn id="30" fill="hold">
                            <p:stCondLst>
                              <p:cond delay="28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box0">
            <a:extLst>
              <a:ext uri="{FF2B5EF4-FFF2-40B4-BE49-F238E27FC236}">
                <a16:creationId xmlns:a16="http://schemas.microsoft.com/office/drawing/2014/main" id="{3C2E4AE5-916B-6148-A4D6-D2870D8A2480}"/>
              </a:ext>
            </a:extLst>
          </p:cNvPr>
          <p:cNvSpPr txBox="1"/>
          <p:nvPr/>
        </p:nvSpPr>
        <p:spPr>
          <a:xfrm>
            <a:off x="3461417" y="3818149"/>
            <a:ext cx="5262816" cy="338526"/>
          </a:xfrm>
          <a:prstGeom prst="rect">
            <a:avLst/>
          </a:prstGeom>
          <a:noFill/>
          <a:ln>
            <a:noFill/>
          </a:ln>
        </p:spPr>
        <p:txBody>
          <a:bodyPr wrap="square" lIns="91412" tIns="45706" rIns="91412" bIns="45706" rtlCol="0">
            <a:spAutoFit/>
          </a:bodyPr>
          <a:lstStyle/>
          <a:p>
            <a:pPr algn="ct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张小洋</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XXXX</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XX</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XX</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谢谢观看</a:t>
            </a:r>
            <a:endParaRPr lang="en-US" altLang="zh-CN"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8" name="AutoShape7">
            <a:extLst>
              <a:ext uri="{FF2B5EF4-FFF2-40B4-BE49-F238E27FC236}">
                <a16:creationId xmlns:a16="http://schemas.microsoft.com/office/drawing/2014/main" id="{E22F3DAF-BD10-974A-960D-4E31951988E2}"/>
              </a:ext>
            </a:extLst>
          </p:cNvPr>
          <p:cNvSpPr/>
          <p:nvPr/>
        </p:nvSpPr>
        <p:spPr>
          <a:xfrm>
            <a:off x="4834676" y="4453503"/>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输入文本</a:t>
            </a:r>
          </a:p>
        </p:txBody>
      </p:sp>
      <p:sp>
        <p:nvSpPr>
          <p:cNvPr id="9" name="AutoShape8">
            <a:extLst>
              <a:ext uri="{FF2B5EF4-FFF2-40B4-BE49-F238E27FC236}">
                <a16:creationId xmlns:a16="http://schemas.microsoft.com/office/drawing/2014/main" id="{410C4AC8-3BC4-DB41-B5DC-509CBF513F26}"/>
              </a:ext>
            </a:extLst>
          </p:cNvPr>
          <p:cNvSpPr/>
          <p:nvPr/>
        </p:nvSpPr>
        <p:spPr>
          <a:xfrm>
            <a:off x="6268515" y="4453503"/>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输入文本</a:t>
            </a: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Health Guide for Enterprise Rework</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Tree>
    <p:extLst>
      <p:ext uri="{BB962C8B-B14F-4D97-AF65-F5344CB8AC3E}">
        <p14:creationId xmlns:p14="http://schemas.microsoft.com/office/powerpoint/2010/main" val="44709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01</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此处添加标题</a:t>
            </a:r>
          </a:p>
        </p:txBody>
      </p:sp>
      <p:sp>
        <p:nvSpPr>
          <p:cNvPr id="8" name="文本框 7">
            <a:extLst>
              <a:ext uri="{FF2B5EF4-FFF2-40B4-BE49-F238E27FC236}">
                <a16:creationId xmlns:a16="http://schemas.microsoft.com/office/drawing/2014/main" id="{82C40CD9-8E06-F04F-83B2-DA5695521535}"/>
              </a:ext>
            </a:extLst>
          </p:cNvPr>
          <p:cNvSpPr txBox="1"/>
          <p:nvPr/>
        </p:nvSpPr>
        <p:spPr>
          <a:xfrm>
            <a:off x="4424736" y="3496963"/>
            <a:ext cx="5221287" cy="73590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We have many PowerPoint templates that has been specifically designed to help anyone </a:t>
            </a:r>
            <a:r>
              <a:rPr kumimoji="0" lang="en-US" altLang="zh-CN" sz="1200" b="0" i="0" u="none" strike="noStrike" kern="1200" cap="none" spc="0" normalizeH="0" baseline="0" noProof="0" dirty="0" err="1">
                <a:ln>
                  <a:noFill/>
                </a:ln>
                <a:solidFill>
                  <a:prstClr val="black"/>
                </a:solidFill>
                <a:effectLst/>
                <a:uLnTx/>
                <a:uFillTx/>
                <a:latin typeface="Century Gothic" panose="020B0502020202020204" pitchFamily="34" charset="0"/>
                <a:ea typeface="思源黑体 CN Bold"/>
                <a:cs typeface="+mn-ea"/>
              </a:rPr>
              <a:t>hatt</a:t>
            </a: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 is stepping into the world of PowerPoint for the very first time.</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57520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3A5B27D-E039-4C50-84B9-C2E66171DACC}"/>
              </a:ext>
            </a:extLst>
          </p:cNvPr>
          <p:cNvSpPr/>
          <p:nvPr/>
        </p:nvSpPr>
        <p:spPr>
          <a:xfrm>
            <a:off x="8309573" y="1236165"/>
            <a:ext cx="3272219" cy="595956"/>
          </a:xfrm>
          <a:prstGeom prst="roundRect">
            <a:avLst>
              <a:gd name="adj" fmla="val 50000"/>
            </a:avLst>
          </a:prstGeom>
          <a:solidFill>
            <a:schemeClr val="bg1">
              <a:lumMod val="85000"/>
              <a:alpha val="59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矩形: 圆角 2">
            <a:extLst>
              <a:ext uri="{FF2B5EF4-FFF2-40B4-BE49-F238E27FC236}">
                <a16:creationId xmlns:a16="http://schemas.microsoft.com/office/drawing/2014/main" id="{2001C5A1-AEA8-4D6E-98FA-40581C98AA0D}"/>
              </a:ext>
            </a:extLst>
          </p:cNvPr>
          <p:cNvSpPr/>
          <p:nvPr/>
        </p:nvSpPr>
        <p:spPr>
          <a:xfrm>
            <a:off x="6456804" y="1236165"/>
            <a:ext cx="2788956" cy="595956"/>
          </a:xfrm>
          <a:prstGeom prst="roundRect">
            <a:avLst>
              <a:gd name="adj" fmla="val 50000"/>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36DD276C-35D8-4689-9825-8E4311FC8C3C}"/>
              </a:ext>
            </a:extLst>
          </p:cNvPr>
          <p:cNvGrpSpPr/>
          <p:nvPr/>
        </p:nvGrpSpPr>
        <p:grpSpPr>
          <a:xfrm>
            <a:off x="6682373" y="1404477"/>
            <a:ext cx="289661" cy="291621"/>
            <a:chOff x="5042691" y="2273920"/>
            <a:chExt cx="702937" cy="707692"/>
          </a:xfrm>
          <a:solidFill>
            <a:schemeClr val="bg1"/>
          </a:solidFill>
        </p:grpSpPr>
        <p:sp>
          <p:nvSpPr>
            <p:cNvPr id="5" name="Freeform 12">
              <a:extLst>
                <a:ext uri="{FF2B5EF4-FFF2-40B4-BE49-F238E27FC236}">
                  <a16:creationId xmlns:a16="http://schemas.microsoft.com/office/drawing/2014/main" id="{A9C44461-C7D4-4787-9DA1-4E5B973F7D5F}"/>
                </a:ext>
              </a:extLst>
            </p:cNvPr>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6" name="Freeform 13">
              <a:extLst>
                <a:ext uri="{FF2B5EF4-FFF2-40B4-BE49-F238E27FC236}">
                  <a16:creationId xmlns:a16="http://schemas.microsoft.com/office/drawing/2014/main" id="{B3795CBA-5620-4A07-B738-68A1DE6C50B7}"/>
                </a:ext>
              </a:extLst>
            </p:cNvPr>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sp>
        <p:nvSpPr>
          <p:cNvPr id="7" name="文本框 6">
            <a:extLst>
              <a:ext uri="{FF2B5EF4-FFF2-40B4-BE49-F238E27FC236}">
                <a16:creationId xmlns:a16="http://schemas.microsoft.com/office/drawing/2014/main" id="{B0A50F59-6AAA-431A-B759-C9E3299E20BD}"/>
              </a:ext>
            </a:extLst>
          </p:cNvPr>
          <p:cNvSpPr txBox="1"/>
          <p:nvPr/>
        </p:nvSpPr>
        <p:spPr>
          <a:xfrm>
            <a:off x="7006294" y="1373390"/>
            <a:ext cx="1746923" cy="369332"/>
          </a:xfrm>
          <a:prstGeom prst="rect">
            <a:avLst/>
          </a:prstGeom>
          <a:noFill/>
          <a:effectLst/>
        </p:spPr>
        <p:txBody>
          <a:bodyPr vert="horz" wrap="square" rtlCol="0">
            <a:spAutoFit/>
          </a:bodyPr>
          <a:lstStyle/>
          <a:p>
            <a:pPr algn="dist"/>
            <a:r>
              <a:rPr lang="zh-CN" altLang="en-US" b="1">
                <a:solidFill>
                  <a:schemeClr val="bg1"/>
                </a:solidFill>
                <a:latin typeface="微软雅黑" panose="020B0503020204020204" pitchFamily="34" charset="-122"/>
                <a:ea typeface="微软雅黑" panose="020B0503020204020204" pitchFamily="34" charset="-122"/>
              </a:rPr>
              <a:t>添加标题文本</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E99F1CB-2E2A-428B-973B-C9268B07A61F}"/>
              </a:ext>
            </a:extLst>
          </p:cNvPr>
          <p:cNvSpPr txBox="1"/>
          <p:nvPr/>
        </p:nvSpPr>
        <p:spPr>
          <a:xfrm>
            <a:off x="6493687" y="1832121"/>
            <a:ext cx="5088105" cy="613694"/>
          </a:xfrm>
          <a:prstGeom prst="rect">
            <a:avLst/>
          </a:prstGeom>
          <a:noFill/>
          <a:effectLst/>
        </p:spPr>
        <p:txBody>
          <a:bodyPr vert="horz" wrap="square" rtlCol="0">
            <a:spAutoFit/>
          </a:bodyPr>
          <a:lstStyle/>
          <a:p>
            <a:pPr algn="just">
              <a:lnSpc>
                <a:spcPct val="150000"/>
              </a:lnSpc>
            </a:pPr>
            <a:r>
              <a:rPr lang="en-US" altLang="zh-CN" sz="1200" dirty="0">
                <a:latin typeface="微软雅黑" panose="020B0503020204020204" pitchFamily="34" charset="-122"/>
                <a:ea typeface="微软雅黑" panose="020B0503020204020204" pitchFamily="34" charset="-122"/>
              </a:rPr>
              <a:t>Lorem ipsum dolor sit </a:t>
            </a:r>
            <a:r>
              <a:rPr lang="en-US" altLang="zh-CN" sz="1200" dirty="0" err="1">
                <a:latin typeface="微软雅黑" panose="020B0503020204020204" pitchFamily="34" charset="-122"/>
                <a:ea typeface="微软雅黑" panose="020B0503020204020204" pitchFamily="34" charset="-122"/>
              </a:rPr>
              <a:t>amet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consectetur</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adipiscing</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elit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Donec</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lectus</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turpis</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consectetur</a:t>
            </a:r>
            <a:endParaRPr lang="zh-CN" altLang="en-US" sz="1200" dirty="0">
              <a:solidFill>
                <a:srgbClr val="E44530"/>
              </a:solidFill>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EA7AE04-ED6A-4C1F-A5D1-813879EBE2C2}"/>
              </a:ext>
            </a:extLst>
          </p:cNvPr>
          <p:cNvSpPr/>
          <p:nvPr/>
        </p:nvSpPr>
        <p:spPr>
          <a:xfrm>
            <a:off x="8280077" y="3041300"/>
            <a:ext cx="3272219" cy="595956"/>
          </a:xfrm>
          <a:prstGeom prst="roundRect">
            <a:avLst>
              <a:gd name="adj" fmla="val 50000"/>
            </a:avLst>
          </a:prstGeom>
          <a:solidFill>
            <a:schemeClr val="bg1">
              <a:lumMod val="85000"/>
              <a:alpha val="59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圆角 9">
            <a:extLst>
              <a:ext uri="{FF2B5EF4-FFF2-40B4-BE49-F238E27FC236}">
                <a16:creationId xmlns:a16="http://schemas.microsoft.com/office/drawing/2014/main" id="{056A375B-17FB-47C3-A4AA-AD862C7FFCE9}"/>
              </a:ext>
            </a:extLst>
          </p:cNvPr>
          <p:cNvSpPr/>
          <p:nvPr/>
        </p:nvSpPr>
        <p:spPr>
          <a:xfrm>
            <a:off x="6427308" y="3041300"/>
            <a:ext cx="2788956" cy="595956"/>
          </a:xfrm>
          <a:prstGeom prst="roundRect">
            <a:avLst>
              <a:gd name="adj" fmla="val 50000"/>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38D92169-2964-4F75-86BB-3D36D42AAD1A}"/>
              </a:ext>
            </a:extLst>
          </p:cNvPr>
          <p:cNvGrpSpPr/>
          <p:nvPr/>
        </p:nvGrpSpPr>
        <p:grpSpPr>
          <a:xfrm>
            <a:off x="6652877" y="3209612"/>
            <a:ext cx="289661" cy="291621"/>
            <a:chOff x="5042691" y="2273920"/>
            <a:chExt cx="702937" cy="707692"/>
          </a:xfrm>
          <a:solidFill>
            <a:schemeClr val="bg1"/>
          </a:solidFill>
        </p:grpSpPr>
        <p:sp>
          <p:nvSpPr>
            <p:cNvPr id="12" name="Freeform 12">
              <a:extLst>
                <a:ext uri="{FF2B5EF4-FFF2-40B4-BE49-F238E27FC236}">
                  <a16:creationId xmlns:a16="http://schemas.microsoft.com/office/drawing/2014/main" id="{8101E1A9-5F50-4995-9E37-D0C7BA8C0210}"/>
                </a:ext>
              </a:extLst>
            </p:cNvPr>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3" name="Freeform 13">
              <a:extLst>
                <a:ext uri="{FF2B5EF4-FFF2-40B4-BE49-F238E27FC236}">
                  <a16:creationId xmlns:a16="http://schemas.microsoft.com/office/drawing/2014/main" id="{D73A7A9E-4112-4525-99B8-F7189CBC4DC8}"/>
                </a:ext>
              </a:extLst>
            </p:cNvPr>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sp>
        <p:nvSpPr>
          <p:cNvPr id="14" name="文本框 13">
            <a:extLst>
              <a:ext uri="{FF2B5EF4-FFF2-40B4-BE49-F238E27FC236}">
                <a16:creationId xmlns:a16="http://schemas.microsoft.com/office/drawing/2014/main" id="{B64908D2-87C8-4E0E-93EC-18E8FE06A298}"/>
              </a:ext>
            </a:extLst>
          </p:cNvPr>
          <p:cNvSpPr txBox="1"/>
          <p:nvPr/>
        </p:nvSpPr>
        <p:spPr>
          <a:xfrm>
            <a:off x="6976798" y="3178525"/>
            <a:ext cx="1746923" cy="369332"/>
          </a:xfrm>
          <a:prstGeom prst="rect">
            <a:avLst/>
          </a:prstGeom>
          <a:noFill/>
          <a:effectLst/>
        </p:spPr>
        <p:txBody>
          <a:bodyPr vert="horz" wrap="square" rtlCol="0">
            <a:spAutoFit/>
          </a:bodyPr>
          <a:lstStyle/>
          <a:p>
            <a:pPr algn="dist"/>
            <a:r>
              <a:rPr lang="zh-CN" altLang="en-US" b="1">
                <a:solidFill>
                  <a:schemeClr val="bg1"/>
                </a:solidFill>
                <a:latin typeface="微软雅黑" panose="020B0503020204020204" pitchFamily="34" charset="-122"/>
                <a:ea typeface="微软雅黑" panose="020B0503020204020204" pitchFamily="34" charset="-122"/>
              </a:rPr>
              <a:t>添加标题文本</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D02152D7-5997-4F15-8F21-708C646E93E0}"/>
              </a:ext>
            </a:extLst>
          </p:cNvPr>
          <p:cNvSpPr txBox="1"/>
          <p:nvPr/>
        </p:nvSpPr>
        <p:spPr>
          <a:xfrm>
            <a:off x="6464191" y="3637256"/>
            <a:ext cx="5088105" cy="613694"/>
          </a:xfrm>
          <a:prstGeom prst="rect">
            <a:avLst/>
          </a:prstGeom>
          <a:noFill/>
          <a:effectLst/>
        </p:spPr>
        <p:txBody>
          <a:bodyPr vert="horz" wrap="square" rtlCol="0">
            <a:spAutoFit/>
          </a:bodyPr>
          <a:lstStyle/>
          <a:p>
            <a:pPr algn="just">
              <a:lnSpc>
                <a:spcPct val="150000"/>
              </a:lnSpc>
            </a:pPr>
            <a:r>
              <a:rPr lang="en-US" altLang="zh-CN" sz="1200" dirty="0">
                <a:latin typeface="微软雅黑" panose="020B0503020204020204" pitchFamily="34" charset="-122"/>
                <a:ea typeface="微软雅黑" panose="020B0503020204020204" pitchFamily="34" charset="-122"/>
              </a:rPr>
              <a:t>Lorem ipsum dolor sit </a:t>
            </a:r>
            <a:r>
              <a:rPr lang="en-US" altLang="zh-CN" sz="1200" dirty="0" err="1">
                <a:latin typeface="微软雅黑" panose="020B0503020204020204" pitchFamily="34" charset="-122"/>
                <a:ea typeface="微软雅黑" panose="020B0503020204020204" pitchFamily="34" charset="-122"/>
              </a:rPr>
              <a:t>amet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consectetur</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adipiscing</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elit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Donec</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lectus</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turpis</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consectetur</a:t>
            </a:r>
            <a:endParaRPr lang="zh-CN" altLang="en-US" sz="1200" dirty="0">
              <a:solidFill>
                <a:srgbClr val="E44530"/>
              </a:solidFill>
              <a:latin typeface="微软雅黑" panose="020B0503020204020204" pitchFamily="34" charset="-122"/>
              <a:ea typeface="微软雅黑" panose="020B0503020204020204" pitchFamily="34" charset="-122"/>
            </a:endParaRPr>
          </a:p>
        </p:txBody>
      </p:sp>
      <p:sp>
        <p:nvSpPr>
          <p:cNvPr id="16" name="矩形: 圆角 15">
            <a:extLst>
              <a:ext uri="{FF2B5EF4-FFF2-40B4-BE49-F238E27FC236}">
                <a16:creationId xmlns:a16="http://schemas.microsoft.com/office/drawing/2014/main" id="{53F6EA09-FA66-4E94-A46D-CD52E022E22F}"/>
              </a:ext>
            </a:extLst>
          </p:cNvPr>
          <p:cNvSpPr/>
          <p:nvPr/>
        </p:nvSpPr>
        <p:spPr>
          <a:xfrm>
            <a:off x="8309573" y="4861076"/>
            <a:ext cx="3272219" cy="595956"/>
          </a:xfrm>
          <a:prstGeom prst="roundRect">
            <a:avLst>
              <a:gd name="adj" fmla="val 50000"/>
            </a:avLst>
          </a:prstGeom>
          <a:solidFill>
            <a:schemeClr val="bg1">
              <a:lumMod val="85000"/>
              <a:alpha val="59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圆角 16">
            <a:extLst>
              <a:ext uri="{FF2B5EF4-FFF2-40B4-BE49-F238E27FC236}">
                <a16:creationId xmlns:a16="http://schemas.microsoft.com/office/drawing/2014/main" id="{BDC969D9-9CC1-440E-9038-57779A1918E4}"/>
              </a:ext>
            </a:extLst>
          </p:cNvPr>
          <p:cNvSpPr/>
          <p:nvPr/>
        </p:nvSpPr>
        <p:spPr>
          <a:xfrm>
            <a:off x="6456804" y="4861076"/>
            <a:ext cx="2788956" cy="595956"/>
          </a:xfrm>
          <a:prstGeom prst="roundRect">
            <a:avLst>
              <a:gd name="adj" fmla="val 50000"/>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78A3D413-89B2-4033-AAD4-90BABA7D78E1}"/>
              </a:ext>
            </a:extLst>
          </p:cNvPr>
          <p:cNvGrpSpPr/>
          <p:nvPr/>
        </p:nvGrpSpPr>
        <p:grpSpPr>
          <a:xfrm>
            <a:off x="6682373" y="5029388"/>
            <a:ext cx="289661" cy="291621"/>
            <a:chOff x="5042691" y="2273920"/>
            <a:chExt cx="702937" cy="707692"/>
          </a:xfrm>
          <a:solidFill>
            <a:schemeClr val="bg1"/>
          </a:solidFill>
        </p:grpSpPr>
        <p:sp>
          <p:nvSpPr>
            <p:cNvPr id="19" name="Freeform 12">
              <a:extLst>
                <a:ext uri="{FF2B5EF4-FFF2-40B4-BE49-F238E27FC236}">
                  <a16:creationId xmlns:a16="http://schemas.microsoft.com/office/drawing/2014/main" id="{875A7CA1-75D8-439F-AEA9-1D8605FD755B}"/>
                </a:ext>
              </a:extLst>
            </p:cNvPr>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20" name="Freeform 13">
              <a:extLst>
                <a:ext uri="{FF2B5EF4-FFF2-40B4-BE49-F238E27FC236}">
                  <a16:creationId xmlns:a16="http://schemas.microsoft.com/office/drawing/2014/main" id="{4880F3BD-63B0-4948-A5DF-5B840F211740}"/>
                </a:ext>
              </a:extLst>
            </p:cNvPr>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7D17000B-A7EA-467D-8060-A5BFEE894163}"/>
              </a:ext>
            </a:extLst>
          </p:cNvPr>
          <p:cNvSpPr txBox="1"/>
          <p:nvPr/>
        </p:nvSpPr>
        <p:spPr>
          <a:xfrm>
            <a:off x="7006294" y="4998301"/>
            <a:ext cx="1746923" cy="369332"/>
          </a:xfrm>
          <a:prstGeom prst="rect">
            <a:avLst/>
          </a:prstGeom>
          <a:noFill/>
          <a:effectLst/>
        </p:spPr>
        <p:txBody>
          <a:bodyPr vert="horz" wrap="square" rtlCol="0">
            <a:spAutoFit/>
          </a:bodyPr>
          <a:lstStyle/>
          <a:p>
            <a:pPr algn="dist"/>
            <a:r>
              <a:rPr lang="zh-CN" altLang="en-US" b="1">
                <a:solidFill>
                  <a:schemeClr val="bg1"/>
                </a:solidFill>
                <a:latin typeface="微软雅黑" panose="020B0503020204020204" pitchFamily="34" charset="-122"/>
                <a:ea typeface="微软雅黑" panose="020B0503020204020204" pitchFamily="34" charset="-122"/>
              </a:rPr>
              <a:t>添加标题文本</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99F5570C-1F1B-4476-9A80-4E5E7D701333}"/>
              </a:ext>
            </a:extLst>
          </p:cNvPr>
          <p:cNvSpPr txBox="1"/>
          <p:nvPr/>
        </p:nvSpPr>
        <p:spPr>
          <a:xfrm>
            <a:off x="6493687" y="5457032"/>
            <a:ext cx="5088105" cy="613694"/>
          </a:xfrm>
          <a:prstGeom prst="rect">
            <a:avLst/>
          </a:prstGeom>
          <a:noFill/>
          <a:effectLst/>
        </p:spPr>
        <p:txBody>
          <a:bodyPr vert="horz" wrap="square" rtlCol="0">
            <a:spAutoFit/>
          </a:bodyPr>
          <a:lstStyle/>
          <a:p>
            <a:pPr algn="just">
              <a:lnSpc>
                <a:spcPct val="150000"/>
              </a:lnSpc>
            </a:pPr>
            <a:r>
              <a:rPr lang="en-US" altLang="zh-CN" sz="1200" dirty="0">
                <a:latin typeface="微软雅黑" panose="020B0503020204020204" pitchFamily="34" charset="-122"/>
                <a:ea typeface="微软雅黑" panose="020B0503020204020204" pitchFamily="34" charset="-122"/>
              </a:rPr>
              <a:t>Lorem ipsum dolor sit </a:t>
            </a:r>
            <a:r>
              <a:rPr lang="en-US" altLang="zh-CN" sz="1200" dirty="0" err="1">
                <a:latin typeface="微软雅黑" panose="020B0503020204020204" pitchFamily="34" charset="-122"/>
                <a:ea typeface="微软雅黑" panose="020B0503020204020204" pitchFamily="34" charset="-122"/>
              </a:rPr>
              <a:t>amet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consectetur</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adipiscing</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elit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Donec</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lectus</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turpis</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consectetur</a:t>
            </a:r>
            <a:r>
              <a:rPr lang="en-US" altLang="zh-CN" sz="1200" dirty="0">
                <a:latin typeface="微软雅黑" panose="020B0503020204020204" pitchFamily="34" charset="-122"/>
                <a:ea typeface="微软雅黑" panose="020B0503020204020204" pitchFamily="34" charset="-122"/>
              </a:rPr>
              <a:t> ac </a:t>
            </a:r>
            <a:endParaRPr lang="zh-CN" altLang="en-US" sz="1200" dirty="0">
              <a:solidFill>
                <a:srgbClr val="E44530"/>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6736A215-F9B4-4CE7-B021-779496DEEEE1}"/>
              </a:ext>
            </a:extLst>
          </p:cNvPr>
          <p:cNvSpPr/>
          <p:nvPr/>
        </p:nvSpPr>
        <p:spPr>
          <a:xfrm>
            <a:off x="803275" y="4167557"/>
            <a:ext cx="679269" cy="6792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5" name="组合 24">
            <a:extLst>
              <a:ext uri="{FF2B5EF4-FFF2-40B4-BE49-F238E27FC236}">
                <a16:creationId xmlns:a16="http://schemas.microsoft.com/office/drawing/2014/main" id="{C050CF48-796D-4B8B-B098-2BFCAFE7F22D}"/>
              </a:ext>
            </a:extLst>
          </p:cNvPr>
          <p:cNvGrpSpPr/>
          <p:nvPr/>
        </p:nvGrpSpPr>
        <p:grpSpPr>
          <a:xfrm>
            <a:off x="978950" y="4289070"/>
            <a:ext cx="327918" cy="436241"/>
            <a:chOff x="7976594" y="2279040"/>
            <a:chExt cx="528116" cy="702571"/>
          </a:xfrm>
          <a:solidFill>
            <a:schemeClr val="bg1"/>
          </a:solidFill>
        </p:grpSpPr>
        <p:sp>
          <p:nvSpPr>
            <p:cNvPr id="26" name="Freeform 23">
              <a:extLst>
                <a:ext uri="{FF2B5EF4-FFF2-40B4-BE49-F238E27FC236}">
                  <a16:creationId xmlns:a16="http://schemas.microsoft.com/office/drawing/2014/main" id="{8EF610D1-B4E1-41AB-9026-7E337D07154D}"/>
                </a:ext>
              </a:extLst>
            </p:cNvPr>
            <p:cNvSpPr>
              <a:spLocks noEditPoints="1"/>
            </p:cNvSpPr>
            <p:nvPr/>
          </p:nvSpPr>
          <p:spPr bwMode="auto">
            <a:xfrm>
              <a:off x="7976594" y="2279040"/>
              <a:ext cx="519705" cy="702571"/>
            </a:xfrm>
            <a:custGeom>
              <a:avLst/>
              <a:gdLst>
                <a:gd name="T0" fmla="*/ 592 w 601"/>
                <a:gd name="T1" fmla="*/ 600 h 813"/>
                <a:gd name="T2" fmla="*/ 374 w 601"/>
                <a:gd name="T3" fmla="*/ 589 h 813"/>
                <a:gd name="T4" fmla="*/ 374 w 601"/>
                <a:gd name="T5" fmla="*/ 423 h 813"/>
                <a:gd name="T6" fmla="*/ 601 w 601"/>
                <a:gd name="T7" fmla="*/ 435 h 813"/>
                <a:gd name="T8" fmla="*/ 533 w 601"/>
                <a:gd name="T9" fmla="*/ 514 h 813"/>
                <a:gd name="T10" fmla="*/ 592 w 601"/>
                <a:gd name="T11" fmla="*/ 600 h 813"/>
                <a:gd name="T12" fmla="*/ 253 w 601"/>
                <a:gd name="T13" fmla="*/ 44 h 813"/>
                <a:gd name="T14" fmla="*/ 298 w 601"/>
                <a:gd name="T15" fmla="*/ 0 h 813"/>
                <a:gd name="T16" fmla="*/ 342 w 601"/>
                <a:gd name="T17" fmla="*/ 44 h 813"/>
                <a:gd name="T18" fmla="*/ 342 w 601"/>
                <a:gd name="T19" fmla="*/ 103 h 813"/>
                <a:gd name="T20" fmla="*/ 253 w 601"/>
                <a:gd name="T21" fmla="*/ 108 h 813"/>
                <a:gd name="T22" fmla="*/ 253 w 601"/>
                <a:gd name="T23" fmla="*/ 44 h 813"/>
                <a:gd name="T24" fmla="*/ 342 w 601"/>
                <a:gd name="T25" fmla="*/ 332 h 813"/>
                <a:gd name="T26" fmla="*/ 342 w 601"/>
                <a:gd name="T27" fmla="*/ 737 h 813"/>
                <a:gd name="T28" fmla="*/ 355 w 601"/>
                <a:gd name="T29" fmla="*/ 750 h 813"/>
                <a:gd name="T30" fmla="*/ 380 w 601"/>
                <a:gd name="T31" fmla="*/ 750 h 813"/>
                <a:gd name="T32" fmla="*/ 415 w 601"/>
                <a:gd name="T33" fmla="*/ 786 h 813"/>
                <a:gd name="T34" fmla="*/ 415 w 601"/>
                <a:gd name="T35" fmla="*/ 813 h 813"/>
                <a:gd name="T36" fmla="*/ 180 w 601"/>
                <a:gd name="T37" fmla="*/ 813 h 813"/>
                <a:gd name="T38" fmla="*/ 180 w 601"/>
                <a:gd name="T39" fmla="*/ 786 h 813"/>
                <a:gd name="T40" fmla="*/ 216 w 601"/>
                <a:gd name="T41" fmla="*/ 750 h 813"/>
                <a:gd name="T42" fmla="*/ 240 w 601"/>
                <a:gd name="T43" fmla="*/ 750 h 813"/>
                <a:gd name="T44" fmla="*/ 253 w 601"/>
                <a:gd name="T45" fmla="*/ 737 h 813"/>
                <a:gd name="T46" fmla="*/ 253 w 601"/>
                <a:gd name="T47" fmla="*/ 337 h 813"/>
                <a:gd name="T48" fmla="*/ 342 w 601"/>
                <a:gd name="T49" fmla="*/ 332 h 813"/>
                <a:gd name="T50" fmla="*/ 221 w 601"/>
                <a:gd name="T51" fmla="*/ 581 h 813"/>
                <a:gd name="T52" fmla="*/ 59 w 601"/>
                <a:gd name="T53" fmla="*/ 572 h 813"/>
                <a:gd name="T54" fmla="*/ 0 w 601"/>
                <a:gd name="T55" fmla="*/ 486 h 813"/>
                <a:gd name="T56" fmla="*/ 68 w 601"/>
                <a:gd name="T57" fmla="*/ 407 h 813"/>
                <a:gd name="T58" fmla="*/ 221 w 601"/>
                <a:gd name="T59" fmla="*/ 415 h 813"/>
                <a:gd name="T60" fmla="*/ 221 w 601"/>
                <a:gd name="T61" fmla="*/ 58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1" h="813">
                  <a:moveTo>
                    <a:pt x="592" y="600"/>
                  </a:moveTo>
                  <a:cubicBezTo>
                    <a:pt x="374" y="589"/>
                    <a:pt x="374" y="589"/>
                    <a:pt x="374" y="589"/>
                  </a:cubicBezTo>
                  <a:cubicBezTo>
                    <a:pt x="374" y="423"/>
                    <a:pt x="374" y="423"/>
                    <a:pt x="374" y="423"/>
                  </a:cubicBezTo>
                  <a:cubicBezTo>
                    <a:pt x="601" y="435"/>
                    <a:pt x="601" y="435"/>
                    <a:pt x="601" y="435"/>
                  </a:cubicBezTo>
                  <a:cubicBezTo>
                    <a:pt x="533" y="514"/>
                    <a:pt x="533" y="514"/>
                    <a:pt x="533" y="514"/>
                  </a:cubicBezTo>
                  <a:cubicBezTo>
                    <a:pt x="592" y="600"/>
                    <a:pt x="592" y="600"/>
                    <a:pt x="592" y="600"/>
                  </a:cubicBezTo>
                  <a:close/>
                  <a:moveTo>
                    <a:pt x="253" y="44"/>
                  </a:moveTo>
                  <a:cubicBezTo>
                    <a:pt x="253" y="20"/>
                    <a:pt x="273" y="0"/>
                    <a:pt x="298" y="0"/>
                  </a:cubicBezTo>
                  <a:cubicBezTo>
                    <a:pt x="322" y="0"/>
                    <a:pt x="342" y="20"/>
                    <a:pt x="342" y="44"/>
                  </a:cubicBezTo>
                  <a:cubicBezTo>
                    <a:pt x="342" y="103"/>
                    <a:pt x="342" y="103"/>
                    <a:pt x="342" y="103"/>
                  </a:cubicBezTo>
                  <a:cubicBezTo>
                    <a:pt x="253" y="108"/>
                    <a:pt x="253" y="108"/>
                    <a:pt x="253" y="108"/>
                  </a:cubicBezTo>
                  <a:cubicBezTo>
                    <a:pt x="253" y="44"/>
                    <a:pt x="253" y="44"/>
                    <a:pt x="253" y="44"/>
                  </a:cubicBezTo>
                  <a:close/>
                  <a:moveTo>
                    <a:pt x="342" y="332"/>
                  </a:moveTo>
                  <a:cubicBezTo>
                    <a:pt x="342" y="737"/>
                    <a:pt x="342" y="737"/>
                    <a:pt x="342" y="737"/>
                  </a:cubicBezTo>
                  <a:cubicBezTo>
                    <a:pt x="342" y="744"/>
                    <a:pt x="348" y="750"/>
                    <a:pt x="355" y="750"/>
                  </a:cubicBezTo>
                  <a:cubicBezTo>
                    <a:pt x="380" y="750"/>
                    <a:pt x="380" y="750"/>
                    <a:pt x="380" y="750"/>
                  </a:cubicBezTo>
                  <a:cubicBezTo>
                    <a:pt x="399" y="750"/>
                    <a:pt x="415" y="766"/>
                    <a:pt x="415" y="786"/>
                  </a:cubicBezTo>
                  <a:cubicBezTo>
                    <a:pt x="415" y="813"/>
                    <a:pt x="415" y="813"/>
                    <a:pt x="415" y="813"/>
                  </a:cubicBezTo>
                  <a:cubicBezTo>
                    <a:pt x="180" y="813"/>
                    <a:pt x="180" y="813"/>
                    <a:pt x="180" y="813"/>
                  </a:cubicBezTo>
                  <a:cubicBezTo>
                    <a:pt x="180" y="786"/>
                    <a:pt x="180" y="786"/>
                    <a:pt x="180" y="786"/>
                  </a:cubicBezTo>
                  <a:cubicBezTo>
                    <a:pt x="180" y="766"/>
                    <a:pt x="196" y="750"/>
                    <a:pt x="216" y="750"/>
                  </a:cubicBezTo>
                  <a:cubicBezTo>
                    <a:pt x="240" y="750"/>
                    <a:pt x="240" y="750"/>
                    <a:pt x="240" y="750"/>
                  </a:cubicBezTo>
                  <a:cubicBezTo>
                    <a:pt x="247" y="750"/>
                    <a:pt x="253" y="744"/>
                    <a:pt x="253" y="737"/>
                  </a:cubicBezTo>
                  <a:cubicBezTo>
                    <a:pt x="253" y="337"/>
                    <a:pt x="253" y="337"/>
                    <a:pt x="253" y="337"/>
                  </a:cubicBezTo>
                  <a:cubicBezTo>
                    <a:pt x="342" y="332"/>
                    <a:pt x="342" y="332"/>
                    <a:pt x="342" y="332"/>
                  </a:cubicBezTo>
                  <a:close/>
                  <a:moveTo>
                    <a:pt x="221" y="581"/>
                  </a:moveTo>
                  <a:cubicBezTo>
                    <a:pt x="59" y="572"/>
                    <a:pt x="59" y="572"/>
                    <a:pt x="59" y="572"/>
                  </a:cubicBezTo>
                  <a:cubicBezTo>
                    <a:pt x="0" y="486"/>
                    <a:pt x="0" y="486"/>
                    <a:pt x="0" y="486"/>
                  </a:cubicBezTo>
                  <a:cubicBezTo>
                    <a:pt x="68" y="407"/>
                    <a:pt x="68" y="407"/>
                    <a:pt x="68" y="407"/>
                  </a:cubicBezTo>
                  <a:cubicBezTo>
                    <a:pt x="221" y="415"/>
                    <a:pt x="221" y="415"/>
                    <a:pt x="221" y="415"/>
                  </a:cubicBezTo>
                  <a:cubicBezTo>
                    <a:pt x="221" y="581"/>
                    <a:pt x="221" y="581"/>
                    <a:pt x="221" y="5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27" name="Freeform 24">
              <a:extLst>
                <a:ext uri="{FF2B5EF4-FFF2-40B4-BE49-F238E27FC236}">
                  <a16:creationId xmlns:a16="http://schemas.microsoft.com/office/drawing/2014/main" id="{9D489B08-DC79-4E07-96C7-FA2E7B76CDD6}"/>
                </a:ext>
              </a:extLst>
            </p:cNvPr>
            <p:cNvSpPr>
              <a:spLocks/>
            </p:cNvSpPr>
            <p:nvPr/>
          </p:nvSpPr>
          <p:spPr bwMode="auto">
            <a:xfrm>
              <a:off x="7985371" y="2386200"/>
              <a:ext cx="519339" cy="166774"/>
            </a:xfrm>
            <a:custGeom>
              <a:avLst/>
              <a:gdLst>
                <a:gd name="T0" fmla="*/ 0 w 1420"/>
                <a:gd name="T1" fmla="*/ 66 h 456"/>
                <a:gd name="T2" fmla="*/ 631 w 1420"/>
                <a:gd name="T3" fmla="*/ 33 h 456"/>
                <a:gd name="T4" fmla="*/ 1259 w 1420"/>
                <a:gd name="T5" fmla="*/ 0 h 456"/>
                <a:gd name="T6" fmla="*/ 1420 w 1420"/>
                <a:gd name="T7" fmla="*/ 189 h 456"/>
                <a:gd name="T8" fmla="*/ 1281 w 1420"/>
                <a:gd name="T9" fmla="*/ 390 h 456"/>
                <a:gd name="T10" fmla="*/ 650 w 1420"/>
                <a:gd name="T11" fmla="*/ 423 h 456"/>
                <a:gd name="T12" fmla="*/ 21 w 1420"/>
                <a:gd name="T13" fmla="*/ 456 h 456"/>
                <a:gd name="T14" fmla="*/ 160 w 1420"/>
                <a:gd name="T15" fmla="*/ 253 h 456"/>
                <a:gd name="T16" fmla="*/ 0 w 1420"/>
                <a:gd name="T17" fmla="*/ 66 h 456"/>
                <a:gd name="T18" fmla="*/ 0 w 1420"/>
                <a:gd name="T19" fmla="*/ 6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0" h="456">
                  <a:moveTo>
                    <a:pt x="0" y="66"/>
                  </a:moveTo>
                  <a:lnTo>
                    <a:pt x="631" y="33"/>
                  </a:lnTo>
                  <a:lnTo>
                    <a:pt x="1259" y="0"/>
                  </a:lnTo>
                  <a:lnTo>
                    <a:pt x="1420" y="189"/>
                  </a:lnTo>
                  <a:lnTo>
                    <a:pt x="1281" y="390"/>
                  </a:lnTo>
                  <a:lnTo>
                    <a:pt x="650" y="423"/>
                  </a:lnTo>
                  <a:lnTo>
                    <a:pt x="21" y="456"/>
                  </a:lnTo>
                  <a:lnTo>
                    <a:pt x="160" y="253"/>
                  </a:lnTo>
                  <a:lnTo>
                    <a:pt x="0" y="66"/>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sp>
        <p:nvSpPr>
          <p:cNvPr id="28" name="矩形 27">
            <a:extLst>
              <a:ext uri="{FF2B5EF4-FFF2-40B4-BE49-F238E27FC236}">
                <a16:creationId xmlns:a16="http://schemas.microsoft.com/office/drawing/2014/main" id="{BF46F399-1F35-4FFE-BDCD-C1F41141B819}"/>
              </a:ext>
            </a:extLst>
          </p:cNvPr>
          <p:cNvSpPr/>
          <p:nvPr/>
        </p:nvSpPr>
        <p:spPr>
          <a:xfrm>
            <a:off x="803275" y="5237661"/>
            <a:ext cx="679269" cy="6792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9" name="组合 28">
            <a:extLst>
              <a:ext uri="{FF2B5EF4-FFF2-40B4-BE49-F238E27FC236}">
                <a16:creationId xmlns:a16="http://schemas.microsoft.com/office/drawing/2014/main" id="{5322E4B5-55BB-4D87-99F9-F7092C574454}"/>
              </a:ext>
            </a:extLst>
          </p:cNvPr>
          <p:cNvGrpSpPr/>
          <p:nvPr/>
        </p:nvGrpSpPr>
        <p:grpSpPr>
          <a:xfrm>
            <a:off x="940017" y="5362284"/>
            <a:ext cx="400558" cy="459701"/>
            <a:chOff x="2733098" y="4187405"/>
            <a:chExt cx="484675" cy="556238"/>
          </a:xfrm>
          <a:solidFill>
            <a:schemeClr val="bg1"/>
          </a:solidFill>
        </p:grpSpPr>
        <p:sp>
          <p:nvSpPr>
            <p:cNvPr id="30" name="Oval 302">
              <a:extLst>
                <a:ext uri="{FF2B5EF4-FFF2-40B4-BE49-F238E27FC236}">
                  <a16:creationId xmlns:a16="http://schemas.microsoft.com/office/drawing/2014/main" id="{8B16C364-4EC6-44FB-82D3-5434716D93AF}"/>
                </a:ext>
              </a:extLst>
            </p:cNvPr>
            <p:cNvSpPr>
              <a:spLocks noChangeArrowheads="1"/>
            </p:cNvSpPr>
            <p:nvPr/>
          </p:nvSpPr>
          <p:spPr bwMode="auto">
            <a:xfrm>
              <a:off x="2849117" y="4187405"/>
              <a:ext cx="84574" cy="1073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1" name="Freeform 303">
              <a:extLst>
                <a:ext uri="{FF2B5EF4-FFF2-40B4-BE49-F238E27FC236}">
                  <a16:creationId xmlns:a16="http://schemas.microsoft.com/office/drawing/2014/main" id="{0B38F984-98A1-462A-9FD3-FAF129073807}"/>
                </a:ext>
              </a:extLst>
            </p:cNvPr>
            <p:cNvSpPr>
              <a:spLocks noEditPoints="1"/>
            </p:cNvSpPr>
            <p:nvPr/>
          </p:nvSpPr>
          <p:spPr bwMode="auto">
            <a:xfrm>
              <a:off x="2733098" y="4304508"/>
              <a:ext cx="310105" cy="439135"/>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2" name="Freeform 304">
              <a:extLst>
                <a:ext uri="{FF2B5EF4-FFF2-40B4-BE49-F238E27FC236}">
                  <a16:creationId xmlns:a16="http://schemas.microsoft.com/office/drawing/2014/main" id="{86209E20-42E3-4214-AC50-D4A4827BEB41}"/>
                </a:ext>
              </a:extLst>
            </p:cNvPr>
            <p:cNvSpPr>
              <a:spLocks/>
            </p:cNvSpPr>
            <p:nvPr/>
          </p:nvSpPr>
          <p:spPr bwMode="auto">
            <a:xfrm>
              <a:off x="2897909" y="4668827"/>
              <a:ext cx="60720" cy="74816"/>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3" name="Freeform 305">
              <a:extLst>
                <a:ext uri="{FF2B5EF4-FFF2-40B4-BE49-F238E27FC236}">
                  <a16:creationId xmlns:a16="http://schemas.microsoft.com/office/drawing/2014/main" id="{BBFDFA0F-2FB3-438A-B28C-F17405A40F71}"/>
                </a:ext>
              </a:extLst>
            </p:cNvPr>
            <p:cNvSpPr>
              <a:spLocks/>
            </p:cNvSpPr>
            <p:nvPr/>
          </p:nvSpPr>
          <p:spPr bwMode="auto">
            <a:xfrm>
              <a:off x="3035614" y="4422694"/>
              <a:ext cx="54214" cy="41203"/>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4" name="Freeform 306">
              <a:extLst>
                <a:ext uri="{FF2B5EF4-FFF2-40B4-BE49-F238E27FC236}">
                  <a16:creationId xmlns:a16="http://schemas.microsoft.com/office/drawing/2014/main" id="{68A95E15-4F8A-471D-8B5E-CC6D5FCDE80A}"/>
                </a:ext>
              </a:extLst>
            </p:cNvPr>
            <p:cNvSpPr>
              <a:spLocks/>
            </p:cNvSpPr>
            <p:nvPr/>
          </p:nvSpPr>
          <p:spPr bwMode="auto">
            <a:xfrm>
              <a:off x="2964051" y="4430285"/>
              <a:ext cx="61805" cy="59636"/>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5" name="Freeform 307">
              <a:extLst>
                <a:ext uri="{FF2B5EF4-FFF2-40B4-BE49-F238E27FC236}">
                  <a16:creationId xmlns:a16="http://schemas.microsoft.com/office/drawing/2014/main" id="{F7788DED-3A74-43FB-9383-3660F34ED335}"/>
                </a:ext>
              </a:extLst>
            </p:cNvPr>
            <p:cNvSpPr>
              <a:spLocks/>
            </p:cNvSpPr>
            <p:nvPr/>
          </p:nvSpPr>
          <p:spPr bwMode="auto">
            <a:xfrm>
              <a:off x="2909837" y="4479077"/>
              <a:ext cx="61805" cy="61805"/>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6" name="Freeform 308">
              <a:extLst>
                <a:ext uri="{FF2B5EF4-FFF2-40B4-BE49-F238E27FC236}">
                  <a16:creationId xmlns:a16="http://schemas.microsoft.com/office/drawing/2014/main" id="{BD4ECD18-FB66-4BAB-A28A-D020C6695C36}"/>
                </a:ext>
              </a:extLst>
            </p:cNvPr>
            <p:cNvSpPr>
              <a:spLocks/>
            </p:cNvSpPr>
            <p:nvPr/>
          </p:nvSpPr>
          <p:spPr bwMode="auto">
            <a:xfrm>
              <a:off x="2897909" y="4550640"/>
              <a:ext cx="40119" cy="52046"/>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7" name="Freeform 309">
              <a:extLst>
                <a:ext uri="{FF2B5EF4-FFF2-40B4-BE49-F238E27FC236}">
                  <a16:creationId xmlns:a16="http://schemas.microsoft.com/office/drawing/2014/main" id="{9063C36D-3123-4060-B68B-D59B361C9F6E}"/>
                </a:ext>
              </a:extLst>
            </p:cNvPr>
            <p:cNvSpPr>
              <a:spLocks/>
            </p:cNvSpPr>
            <p:nvPr/>
          </p:nvSpPr>
          <p:spPr bwMode="auto">
            <a:xfrm>
              <a:off x="2905500" y="4612444"/>
              <a:ext cx="58551" cy="61805"/>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8" name="Freeform 310">
              <a:extLst>
                <a:ext uri="{FF2B5EF4-FFF2-40B4-BE49-F238E27FC236}">
                  <a16:creationId xmlns:a16="http://schemas.microsoft.com/office/drawing/2014/main" id="{3EFEDE05-0D16-449D-A3F9-3FCCAAD564B8}"/>
                </a:ext>
              </a:extLst>
            </p:cNvPr>
            <p:cNvSpPr>
              <a:spLocks/>
            </p:cNvSpPr>
            <p:nvPr/>
          </p:nvSpPr>
          <p:spPr bwMode="auto">
            <a:xfrm>
              <a:off x="2954292" y="4668827"/>
              <a:ext cx="60720" cy="58551"/>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9" name="Freeform 311">
              <a:extLst>
                <a:ext uri="{FF2B5EF4-FFF2-40B4-BE49-F238E27FC236}">
                  <a16:creationId xmlns:a16="http://schemas.microsoft.com/office/drawing/2014/main" id="{F263F128-5C80-4DF8-9676-A336C1BF9D7B}"/>
                </a:ext>
              </a:extLst>
            </p:cNvPr>
            <p:cNvSpPr>
              <a:spLocks/>
            </p:cNvSpPr>
            <p:nvPr/>
          </p:nvSpPr>
          <p:spPr bwMode="auto">
            <a:xfrm>
              <a:off x="3022602" y="4699187"/>
              <a:ext cx="54214" cy="44456"/>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0" name="Freeform 312">
              <a:extLst>
                <a:ext uri="{FF2B5EF4-FFF2-40B4-BE49-F238E27FC236}">
                  <a16:creationId xmlns:a16="http://schemas.microsoft.com/office/drawing/2014/main" id="{A5F2B15D-07C4-493D-BC2C-C83EF91DA7AD}"/>
                </a:ext>
              </a:extLst>
            </p:cNvPr>
            <p:cNvSpPr>
              <a:spLocks/>
            </p:cNvSpPr>
            <p:nvPr/>
          </p:nvSpPr>
          <p:spPr bwMode="auto">
            <a:xfrm>
              <a:off x="3087659" y="4674248"/>
              <a:ext cx="60720" cy="58551"/>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1" name="Freeform 313">
              <a:extLst>
                <a:ext uri="{FF2B5EF4-FFF2-40B4-BE49-F238E27FC236}">
                  <a16:creationId xmlns:a16="http://schemas.microsoft.com/office/drawing/2014/main" id="{6CB88CF5-3738-43B6-B3F4-F177CB9E60B3}"/>
                </a:ext>
              </a:extLst>
            </p:cNvPr>
            <p:cNvSpPr>
              <a:spLocks/>
            </p:cNvSpPr>
            <p:nvPr/>
          </p:nvSpPr>
          <p:spPr bwMode="auto">
            <a:xfrm>
              <a:off x="3144042" y="4625456"/>
              <a:ext cx="58551" cy="58551"/>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2" name="Freeform 314">
              <a:extLst>
                <a:ext uri="{FF2B5EF4-FFF2-40B4-BE49-F238E27FC236}">
                  <a16:creationId xmlns:a16="http://schemas.microsoft.com/office/drawing/2014/main" id="{B1CCF56C-0170-4AD1-B8DC-4750A074A746}"/>
                </a:ext>
              </a:extLst>
            </p:cNvPr>
            <p:cNvSpPr>
              <a:spLocks/>
            </p:cNvSpPr>
            <p:nvPr/>
          </p:nvSpPr>
          <p:spPr bwMode="auto">
            <a:xfrm>
              <a:off x="3174402" y="4563651"/>
              <a:ext cx="43371" cy="50962"/>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3" name="Freeform 315">
              <a:extLst>
                <a:ext uri="{FF2B5EF4-FFF2-40B4-BE49-F238E27FC236}">
                  <a16:creationId xmlns:a16="http://schemas.microsoft.com/office/drawing/2014/main" id="{A0EAF30D-790A-40AF-B3B2-D48EDC249B55}"/>
                </a:ext>
              </a:extLst>
            </p:cNvPr>
            <p:cNvSpPr>
              <a:spLocks/>
            </p:cNvSpPr>
            <p:nvPr/>
          </p:nvSpPr>
          <p:spPr bwMode="auto">
            <a:xfrm>
              <a:off x="3148379" y="4492088"/>
              <a:ext cx="59636" cy="58551"/>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4" name="Freeform 316">
              <a:extLst>
                <a:ext uri="{FF2B5EF4-FFF2-40B4-BE49-F238E27FC236}">
                  <a16:creationId xmlns:a16="http://schemas.microsoft.com/office/drawing/2014/main" id="{2A90718D-16AE-455C-82A3-A97F46171AAA}"/>
                </a:ext>
              </a:extLst>
            </p:cNvPr>
            <p:cNvSpPr>
              <a:spLocks/>
            </p:cNvSpPr>
            <p:nvPr/>
          </p:nvSpPr>
          <p:spPr bwMode="auto">
            <a:xfrm>
              <a:off x="3097418" y="4437874"/>
              <a:ext cx="61805" cy="59636"/>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5" name="Freeform 317">
              <a:extLst>
                <a:ext uri="{FF2B5EF4-FFF2-40B4-BE49-F238E27FC236}">
                  <a16:creationId xmlns:a16="http://schemas.microsoft.com/office/drawing/2014/main" id="{907C593A-0D76-4129-A3A4-7BD1D4FE50E3}"/>
                </a:ext>
              </a:extLst>
            </p:cNvPr>
            <p:cNvSpPr>
              <a:spLocks noEditPoints="1"/>
            </p:cNvSpPr>
            <p:nvPr/>
          </p:nvSpPr>
          <p:spPr bwMode="auto">
            <a:xfrm>
              <a:off x="2926101" y="4448717"/>
              <a:ext cx="263481" cy="266734"/>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6" name="Oval 318">
              <a:extLst>
                <a:ext uri="{FF2B5EF4-FFF2-40B4-BE49-F238E27FC236}">
                  <a16:creationId xmlns:a16="http://schemas.microsoft.com/office/drawing/2014/main" id="{AADE3B52-588E-4AD0-B58A-07CD569A75FD}"/>
                </a:ext>
              </a:extLst>
            </p:cNvPr>
            <p:cNvSpPr>
              <a:spLocks noChangeArrowheads="1"/>
            </p:cNvSpPr>
            <p:nvPr/>
          </p:nvSpPr>
          <p:spPr bwMode="auto">
            <a:xfrm>
              <a:off x="2999832" y="4525702"/>
              <a:ext cx="112766" cy="1127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sp>
        <p:nvSpPr>
          <p:cNvPr id="47" name="文本框 46">
            <a:extLst>
              <a:ext uri="{FF2B5EF4-FFF2-40B4-BE49-F238E27FC236}">
                <a16:creationId xmlns:a16="http://schemas.microsoft.com/office/drawing/2014/main" id="{06744E4A-536F-4132-95E2-4D7019307203}"/>
              </a:ext>
            </a:extLst>
          </p:cNvPr>
          <p:cNvSpPr txBox="1"/>
          <p:nvPr/>
        </p:nvSpPr>
        <p:spPr>
          <a:xfrm>
            <a:off x="1629664" y="4225894"/>
            <a:ext cx="4522008" cy="613694"/>
          </a:xfrm>
          <a:prstGeom prst="rect">
            <a:avLst/>
          </a:prstGeom>
          <a:noFill/>
          <a:effectLst/>
        </p:spPr>
        <p:txBody>
          <a:bodyPr vert="horz" wrap="square" rtlCol="0">
            <a:spAutoFit/>
          </a:bodyPr>
          <a:lstStyle/>
          <a:p>
            <a:pPr algn="just">
              <a:lnSpc>
                <a:spcPct val="150000"/>
              </a:lnSpc>
            </a:pPr>
            <a:r>
              <a:rPr lang="en-US" altLang="zh-CN" sz="1200" dirty="0">
                <a:latin typeface="微软雅黑" panose="020B0503020204020204" pitchFamily="34" charset="-122"/>
                <a:ea typeface="微软雅黑" panose="020B0503020204020204" pitchFamily="34" charset="-122"/>
              </a:rPr>
              <a:t>Lorem ipsum dolor sit </a:t>
            </a:r>
            <a:r>
              <a:rPr lang="en-US" altLang="zh-CN" sz="1200" dirty="0" err="1">
                <a:latin typeface="微软雅黑" panose="020B0503020204020204" pitchFamily="34" charset="-122"/>
                <a:ea typeface="微软雅黑" panose="020B0503020204020204" pitchFamily="34" charset="-122"/>
              </a:rPr>
              <a:t>amet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consectetur</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adipiscing</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elit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Donec</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lectus</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turpis</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conse</a:t>
            </a:r>
            <a:endParaRPr lang="zh-CN" altLang="en-US" sz="1200" dirty="0">
              <a:solidFill>
                <a:srgbClr val="E44530"/>
              </a:solidFill>
              <a:latin typeface="微软雅黑" panose="020B0503020204020204" pitchFamily="34" charset="-122"/>
              <a:ea typeface="微软雅黑" panose="020B0503020204020204" pitchFamily="34" charset="-122"/>
            </a:endParaRPr>
          </a:p>
        </p:txBody>
      </p:sp>
      <p:sp>
        <p:nvSpPr>
          <p:cNvPr id="48" name="文本框 47">
            <a:extLst>
              <a:ext uri="{FF2B5EF4-FFF2-40B4-BE49-F238E27FC236}">
                <a16:creationId xmlns:a16="http://schemas.microsoft.com/office/drawing/2014/main" id="{2A25B4B0-2EEF-4FF0-B0F7-8AB1C120F69F}"/>
              </a:ext>
            </a:extLst>
          </p:cNvPr>
          <p:cNvSpPr txBox="1"/>
          <p:nvPr/>
        </p:nvSpPr>
        <p:spPr>
          <a:xfrm>
            <a:off x="1643519" y="5308389"/>
            <a:ext cx="4522008" cy="613694"/>
          </a:xfrm>
          <a:prstGeom prst="rect">
            <a:avLst/>
          </a:prstGeom>
          <a:noFill/>
          <a:effectLst/>
        </p:spPr>
        <p:txBody>
          <a:bodyPr vert="horz" wrap="square" rtlCol="0">
            <a:spAutoFit/>
          </a:bodyPr>
          <a:lstStyle/>
          <a:p>
            <a:pPr algn="just">
              <a:lnSpc>
                <a:spcPct val="150000"/>
              </a:lnSpc>
            </a:pPr>
            <a:r>
              <a:rPr lang="en-US" altLang="zh-CN" sz="1200" dirty="0">
                <a:latin typeface="微软雅黑" panose="020B0503020204020204" pitchFamily="34" charset="-122"/>
                <a:ea typeface="微软雅黑" panose="020B0503020204020204" pitchFamily="34" charset="-122"/>
              </a:rPr>
              <a:t>Lorem ipsum dolor sit </a:t>
            </a:r>
            <a:r>
              <a:rPr lang="en-US" altLang="zh-CN" sz="1200" dirty="0" err="1">
                <a:latin typeface="微软雅黑" panose="020B0503020204020204" pitchFamily="34" charset="-122"/>
                <a:ea typeface="微软雅黑" panose="020B0503020204020204" pitchFamily="34" charset="-122"/>
              </a:rPr>
              <a:t>amet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consectetur</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adipiscing</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elit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Donec</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lectus</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turpis</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conse</a:t>
            </a:r>
            <a:endParaRPr lang="zh-CN" altLang="en-US" sz="1200" dirty="0">
              <a:solidFill>
                <a:srgbClr val="E44530"/>
              </a:solidFill>
              <a:latin typeface="微软雅黑" panose="020B0503020204020204" pitchFamily="34" charset="-122"/>
              <a:ea typeface="微软雅黑" panose="020B0503020204020204" pitchFamily="34" charset="-122"/>
            </a:endParaRPr>
          </a:p>
        </p:txBody>
      </p:sp>
      <p:sp>
        <p:nvSpPr>
          <p:cNvPr id="50" name="任意多边形: 形状 49">
            <a:extLst>
              <a:ext uri="{FF2B5EF4-FFF2-40B4-BE49-F238E27FC236}">
                <a16:creationId xmlns:a16="http://schemas.microsoft.com/office/drawing/2014/main" id="{A4285FF4-2E82-468B-9C01-2C59AC5AC26E}"/>
              </a:ext>
            </a:extLst>
          </p:cNvPr>
          <p:cNvSpPr/>
          <p:nvPr/>
        </p:nvSpPr>
        <p:spPr>
          <a:xfrm>
            <a:off x="819764" y="1300376"/>
            <a:ext cx="5276236" cy="2496536"/>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16770" b="-1677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49" name="组合 48">
            <a:extLst>
              <a:ext uri="{FF2B5EF4-FFF2-40B4-BE49-F238E27FC236}">
                <a16:creationId xmlns:a16="http://schemas.microsoft.com/office/drawing/2014/main" id="{273B1EFC-A248-1541-8C3F-51DD2AA49730}"/>
              </a:ext>
            </a:extLst>
          </p:cNvPr>
          <p:cNvGrpSpPr/>
          <p:nvPr/>
        </p:nvGrpSpPr>
        <p:grpSpPr>
          <a:xfrm>
            <a:off x="636565" y="360040"/>
            <a:ext cx="10918871" cy="650509"/>
            <a:chOff x="636565" y="360040"/>
            <a:chExt cx="10918871" cy="650509"/>
          </a:xfrm>
        </p:grpSpPr>
        <p:cxnSp>
          <p:nvCxnSpPr>
            <p:cNvPr id="51" name="直接连接符 1">
              <a:extLst>
                <a:ext uri="{FF2B5EF4-FFF2-40B4-BE49-F238E27FC236}">
                  <a16:creationId xmlns:a16="http://schemas.microsoft.com/office/drawing/2014/main" id="{C3D8B261-5091-374F-8BCD-A597B788A0E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2" name="Group 4">
              <a:extLst>
                <a:ext uri="{FF2B5EF4-FFF2-40B4-BE49-F238E27FC236}">
                  <a16:creationId xmlns:a16="http://schemas.microsoft.com/office/drawing/2014/main" id="{6B8D695F-9D74-7045-B94F-FA4FB407E1DB}"/>
                </a:ext>
              </a:extLst>
            </p:cNvPr>
            <p:cNvGrpSpPr>
              <a:grpSpLocks noChangeAspect="1"/>
            </p:cNvGrpSpPr>
            <p:nvPr/>
          </p:nvGrpSpPr>
          <p:grpSpPr bwMode="auto">
            <a:xfrm>
              <a:off x="760660" y="387081"/>
              <a:ext cx="483760" cy="420748"/>
              <a:chOff x="2111" y="-891"/>
              <a:chExt cx="1343" cy="816"/>
            </a:xfrm>
            <a:solidFill>
              <a:schemeClr val="accent2"/>
            </a:solidFill>
          </p:grpSpPr>
          <p:sp>
            <p:nvSpPr>
              <p:cNvPr id="54" name="Freeform 5">
                <a:extLst>
                  <a:ext uri="{FF2B5EF4-FFF2-40B4-BE49-F238E27FC236}">
                    <a16:creationId xmlns:a16="http://schemas.microsoft.com/office/drawing/2014/main" id="{897C3DD5-2C42-2249-A3C6-1BCC24202045}"/>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55" name="Freeform 6">
                <a:extLst>
                  <a:ext uri="{FF2B5EF4-FFF2-40B4-BE49-F238E27FC236}">
                    <a16:creationId xmlns:a16="http://schemas.microsoft.com/office/drawing/2014/main" id="{F578CB80-57D8-D246-A76C-B88579718B1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53" name="文本框 52">
              <a:extLst>
                <a:ext uri="{FF2B5EF4-FFF2-40B4-BE49-F238E27FC236}">
                  <a16:creationId xmlns:a16="http://schemas.microsoft.com/office/drawing/2014/main" id="{44941650-E464-3241-9A32-8D001F098CA7}"/>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输入标题</a:t>
              </a:r>
            </a:p>
          </p:txBody>
        </p:sp>
      </p:grpSp>
    </p:spTree>
    <p:extLst>
      <p:ext uri="{BB962C8B-B14F-4D97-AF65-F5344CB8AC3E}">
        <p14:creationId xmlns:p14="http://schemas.microsoft.com/office/powerpoint/2010/main" val="366559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par>
                          <p:cTn id="55" fill="hold">
                            <p:stCondLst>
                              <p:cond delay="500"/>
                            </p:stCondLst>
                            <p:childTnLst>
                              <p:par>
                                <p:cTn id="56" presetID="53" presetClass="entr" presetSubtype="16"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p:cTn id="58" dur="500" fill="hold"/>
                                        <p:tgtEl>
                                          <p:spTgt spid="18"/>
                                        </p:tgtEl>
                                        <p:attrNameLst>
                                          <p:attrName>ppt_w</p:attrName>
                                        </p:attrNameLst>
                                      </p:cBhvr>
                                      <p:tavLst>
                                        <p:tav tm="0">
                                          <p:val>
                                            <p:fltVal val="0"/>
                                          </p:val>
                                        </p:tav>
                                        <p:tav tm="100000">
                                          <p:val>
                                            <p:strVal val="#ppt_w"/>
                                          </p:val>
                                        </p:tav>
                                      </p:tavLst>
                                    </p:anim>
                                    <p:anim calcmode="lin" valueType="num">
                                      <p:cBhvr>
                                        <p:cTn id="59" dur="500" fill="hold"/>
                                        <p:tgtEl>
                                          <p:spTgt spid="18"/>
                                        </p:tgtEl>
                                        <p:attrNameLst>
                                          <p:attrName>ppt_h</p:attrName>
                                        </p:attrNameLst>
                                      </p:cBhvr>
                                      <p:tavLst>
                                        <p:tav tm="0">
                                          <p:val>
                                            <p:fltVal val="0"/>
                                          </p:val>
                                        </p:tav>
                                        <p:tav tm="100000">
                                          <p:val>
                                            <p:strVal val="#ppt_h"/>
                                          </p:val>
                                        </p:tav>
                                      </p:tavLst>
                                    </p:anim>
                                    <p:animEffect transition="in" filter="fade">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par>
                          <p:cTn id="69" fill="hold">
                            <p:stCondLst>
                              <p:cond delay="500"/>
                            </p:stCondLst>
                            <p:childTnLst>
                              <p:par>
                                <p:cTn id="70" presetID="53" presetClass="entr" presetSubtype="16" fill="hold"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500" fill="hold"/>
                                        <p:tgtEl>
                                          <p:spTgt spid="25"/>
                                        </p:tgtEl>
                                        <p:attrNameLst>
                                          <p:attrName>ppt_w</p:attrName>
                                        </p:attrNameLst>
                                      </p:cBhvr>
                                      <p:tavLst>
                                        <p:tav tm="0">
                                          <p:val>
                                            <p:fltVal val="0"/>
                                          </p:val>
                                        </p:tav>
                                        <p:tav tm="100000">
                                          <p:val>
                                            <p:strVal val="#ppt_w"/>
                                          </p:val>
                                        </p:tav>
                                      </p:tavLst>
                                    </p:anim>
                                    <p:anim calcmode="lin" valueType="num">
                                      <p:cBhvr>
                                        <p:cTn id="73" dur="500" fill="hold"/>
                                        <p:tgtEl>
                                          <p:spTgt spid="25"/>
                                        </p:tgtEl>
                                        <p:attrNameLst>
                                          <p:attrName>ppt_h</p:attrName>
                                        </p:attrNameLst>
                                      </p:cBhvr>
                                      <p:tavLst>
                                        <p:tav tm="0">
                                          <p:val>
                                            <p:fltVal val="0"/>
                                          </p:val>
                                        </p:tav>
                                        <p:tav tm="100000">
                                          <p:val>
                                            <p:strVal val="#ppt_h"/>
                                          </p:val>
                                        </p:tav>
                                      </p:tavLst>
                                    </p:anim>
                                    <p:animEffect transition="in" filter="fade">
                                      <p:cBhvr>
                                        <p:cTn id="74" dur="500"/>
                                        <p:tgtEl>
                                          <p:spTgt spid="25"/>
                                        </p:tgtEl>
                                      </p:cBhvr>
                                    </p:animEffect>
                                  </p:childTnLst>
                                </p:cTn>
                              </p:par>
                            </p:childTnLst>
                          </p:cTn>
                        </p:par>
                        <p:par>
                          <p:cTn id="75" fill="hold">
                            <p:stCondLst>
                              <p:cond delay="1000"/>
                            </p:stCondLst>
                            <p:childTnLst>
                              <p:par>
                                <p:cTn id="76" presetID="45" presetClass="entr" presetSubtype="0" fill="hold" nodeType="after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anim calcmode="lin" valueType="num">
                                      <p:cBhvr>
                                        <p:cTn id="79" dur="500" fill="hold"/>
                                        <p:tgtEl>
                                          <p:spTgt spid="29"/>
                                        </p:tgtEl>
                                        <p:attrNameLst>
                                          <p:attrName>ppt_w</p:attrName>
                                        </p:attrNameLst>
                                      </p:cBhvr>
                                      <p:tavLst>
                                        <p:tav tm="0" fmla="#ppt_w*sin(2.5*pi*$)">
                                          <p:val>
                                            <p:fltVal val="0"/>
                                          </p:val>
                                        </p:tav>
                                        <p:tav tm="100000">
                                          <p:val>
                                            <p:fltVal val="1"/>
                                          </p:val>
                                        </p:tav>
                                      </p:tavLst>
                                    </p:anim>
                                    <p:anim calcmode="lin" valueType="num">
                                      <p:cBhvr>
                                        <p:cTn id="80" dur="500" fill="hold"/>
                                        <p:tgtEl>
                                          <p:spTgt spid="29"/>
                                        </p:tgtEl>
                                        <p:attrNameLst>
                                          <p:attrName>ppt_h</p:attrName>
                                        </p:attrNameLst>
                                      </p:cBhvr>
                                      <p:tavLst>
                                        <p:tav tm="0">
                                          <p:val>
                                            <p:strVal val="#ppt_h"/>
                                          </p:val>
                                        </p:tav>
                                        <p:tav tm="100000">
                                          <p:val>
                                            <p:strVal val="#ppt_h"/>
                                          </p:val>
                                        </p:tav>
                                      </p:tavLst>
                                    </p:anim>
                                  </p:childTnLst>
                                </p:cTn>
                              </p:par>
                              <p:par>
                                <p:cTn id="81" presetID="10"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fade">
                                      <p:cBhvr>
                                        <p:cTn id="83" dur="500"/>
                                        <p:tgtEl>
                                          <p:spTgt spid="4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P spid="8" grpId="0"/>
      <p:bldP spid="9" grpId="0" animBg="1"/>
      <p:bldP spid="10" grpId="0" animBg="1"/>
      <p:bldP spid="14" grpId="0"/>
      <p:bldP spid="15" grpId="0"/>
      <p:bldP spid="16" grpId="0" animBg="1"/>
      <p:bldP spid="17" grpId="0" animBg="1"/>
      <p:bldP spid="21" grpId="0"/>
      <p:bldP spid="22" grpId="0"/>
      <p:bldP spid="47" grpId="0"/>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691734" y="1436915"/>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817AB58-26E8-4C9D-8821-1C56E5E21CDD}"/>
              </a:ext>
            </a:extLst>
          </p:cNvPr>
          <p:cNvSpPr txBox="1"/>
          <p:nvPr/>
        </p:nvSpPr>
        <p:spPr>
          <a:xfrm>
            <a:off x="3004327" y="1773744"/>
            <a:ext cx="2015538" cy="369332"/>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添加标题文本</a:t>
            </a:r>
            <a:endParaRPr lang="zh-CN" altLang="en-US"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11B57BA-B655-4AE1-B077-8E24A580C63B}"/>
              </a:ext>
            </a:extLst>
          </p:cNvPr>
          <p:cNvSpPr txBox="1"/>
          <p:nvPr/>
        </p:nvSpPr>
        <p:spPr>
          <a:xfrm>
            <a:off x="3004327" y="2112298"/>
            <a:ext cx="7495940" cy="613694"/>
          </a:xfrm>
          <a:prstGeom prst="rect">
            <a:avLst/>
          </a:prstGeom>
          <a:noFill/>
        </p:spPr>
        <p:txBody>
          <a:bodyPr wrap="square" rtlCol="0">
            <a:spAutoFit/>
          </a:bodyPr>
          <a:lstStyle/>
          <a:p>
            <a:pPr>
              <a:lnSpc>
                <a:spcPct val="150000"/>
              </a:lnSpc>
            </a:pPr>
            <a:r>
              <a:rPr lang="en-US" altLang="zh-CN" sz="1200">
                <a:latin typeface="微软雅黑" panose="020B0503020204020204" pitchFamily="34" charset="-122"/>
                <a:ea typeface="微软雅黑" panose="020B0503020204020204" pitchFamily="34" charset="-122"/>
              </a:rPr>
              <a:t>Lorem ipsum dolor sit amet, consectetur adipiscing elit. Donec lectus turpis, consectetur ac porttitor vitae, fermentum eget t</a:t>
            </a:r>
            <a:endParaRPr lang="zh-CN" altLang="en-US" sz="120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AFE91016-2FF8-4490-AF62-969099A4D4B2}"/>
              </a:ext>
            </a:extLst>
          </p:cNvPr>
          <p:cNvSpPr txBox="1"/>
          <p:nvPr/>
        </p:nvSpPr>
        <p:spPr>
          <a:xfrm>
            <a:off x="3004327" y="2893352"/>
            <a:ext cx="2015538" cy="369332"/>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添加标题文本</a:t>
            </a:r>
          </a:p>
        </p:txBody>
      </p:sp>
      <p:sp>
        <p:nvSpPr>
          <p:cNvPr id="8" name="文本框 7">
            <a:extLst>
              <a:ext uri="{FF2B5EF4-FFF2-40B4-BE49-F238E27FC236}">
                <a16:creationId xmlns:a16="http://schemas.microsoft.com/office/drawing/2014/main" id="{CA315514-1215-437B-90A1-CFAE83E9088E}"/>
              </a:ext>
            </a:extLst>
          </p:cNvPr>
          <p:cNvSpPr txBox="1"/>
          <p:nvPr/>
        </p:nvSpPr>
        <p:spPr>
          <a:xfrm>
            <a:off x="3004327" y="3231906"/>
            <a:ext cx="7495940" cy="613694"/>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Lorem ipsum dolor sit </a:t>
            </a:r>
            <a:r>
              <a:rPr lang="en-US" altLang="zh-CN" sz="1200" dirty="0" err="1">
                <a:latin typeface="微软雅黑" panose="020B0503020204020204" pitchFamily="34" charset="-122"/>
                <a:ea typeface="微软雅黑" panose="020B0503020204020204" pitchFamily="34" charset="-122"/>
              </a:rPr>
              <a:t>amet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consectetur</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adipiscing</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elit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Donec</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lectus</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turpis</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consectetur</a:t>
            </a:r>
            <a:r>
              <a:rPr lang="en-US" altLang="zh-CN" sz="1200" dirty="0">
                <a:latin typeface="微软雅黑" panose="020B0503020204020204" pitchFamily="34" charset="-122"/>
                <a:ea typeface="微软雅黑" panose="020B0503020204020204" pitchFamily="34" charset="-122"/>
              </a:rPr>
              <a:t> ac </a:t>
            </a:r>
            <a:r>
              <a:rPr lang="en-US" altLang="zh-CN" sz="1200" dirty="0" err="1">
                <a:latin typeface="微软雅黑" panose="020B0503020204020204" pitchFamily="34" charset="-122"/>
                <a:ea typeface="微软雅黑" panose="020B0503020204020204" pitchFamily="34" charset="-122"/>
              </a:rPr>
              <a:t>porttitor</a:t>
            </a:r>
            <a:r>
              <a:rPr lang="en-US" altLang="zh-CN" sz="1200" dirty="0">
                <a:latin typeface="微软雅黑" panose="020B0503020204020204" pitchFamily="34" charset="-122"/>
                <a:ea typeface="微软雅黑" panose="020B0503020204020204" pitchFamily="34" charset="-122"/>
              </a:rPr>
              <a:t> vitae, fermentum </a:t>
            </a:r>
            <a:r>
              <a:rPr lang="en-US" altLang="zh-CN" sz="1200" dirty="0" err="1">
                <a:latin typeface="微软雅黑" panose="020B0503020204020204" pitchFamily="34" charset="-122"/>
                <a:ea typeface="微软雅黑" panose="020B0503020204020204" pitchFamily="34" charset="-122"/>
              </a:rPr>
              <a:t>eget</a:t>
            </a:r>
            <a:r>
              <a:rPr lang="en-US" altLang="zh-CN" sz="1200" dirty="0">
                <a:latin typeface="微软雅黑" panose="020B0503020204020204" pitchFamily="34" charset="-122"/>
                <a:ea typeface="微软雅黑" panose="020B0503020204020204" pitchFamily="34" charset="-122"/>
              </a:rPr>
              <a:t> t</a:t>
            </a:r>
            <a:endParaRPr lang="zh-CN" altLang="en-US" sz="12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89F9AB65-2072-4510-BA3F-0B30623FCF6A}"/>
              </a:ext>
            </a:extLst>
          </p:cNvPr>
          <p:cNvSpPr txBox="1"/>
          <p:nvPr/>
        </p:nvSpPr>
        <p:spPr>
          <a:xfrm>
            <a:off x="3004327" y="4012960"/>
            <a:ext cx="2015538" cy="369332"/>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添加标题文本</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3004327" y="4351514"/>
            <a:ext cx="7495940" cy="613694"/>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Lorem ipsum dolor sit </a:t>
            </a:r>
            <a:r>
              <a:rPr lang="en-US" altLang="zh-CN" sz="1200" dirty="0" err="1">
                <a:latin typeface="微软雅黑" panose="020B0503020204020204" pitchFamily="34" charset="-122"/>
                <a:ea typeface="微软雅黑" panose="020B0503020204020204" pitchFamily="34" charset="-122"/>
              </a:rPr>
              <a:t>amet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consectetur</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adipiscing</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elit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Donec</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lectus</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turpis</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consectetur</a:t>
            </a:r>
            <a:r>
              <a:rPr lang="en-US" altLang="zh-CN" sz="1200" dirty="0">
                <a:latin typeface="微软雅黑" panose="020B0503020204020204" pitchFamily="34" charset="-122"/>
                <a:ea typeface="微软雅黑" panose="020B0503020204020204" pitchFamily="34" charset="-122"/>
              </a:rPr>
              <a:t> ac </a:t>
            </a:r>
            <a:r>
              <a:rPr lang="en-US" altLang="zh-CN" sz="1200" dirty="0" err="1">
                <a:latin typeface="微软雅黑" panose="020B0503020204020204" pitchFamily="34" charset="-122"/>
                <a:ea typeface="微软雅黑" panose="020B0503020204020204" pitchFamily="34" charset="-122"/>
              </a:rPr>
              <a:t>porttitor</a:t>
            </a:r>
            <a:r>
              <a:rPr lang="en-US" altLang="zh-CN" sz="1200" dirty="0">
                <a:latin typeface="微软雅黑" panose="020B0503020204020204" pitchFamily="34" charset="-122"/>
                <a:ea typeface="微软雅黑" panose="020B0503020204020204" pitchFamily="34" charset="-122"/>
              </a:rPr>
              <a:t> vitae, fermentum </a:t>
            </a:r>
            <a:r>
              <a:rPr lang="en-US" altLang="zh-CN" sz="1200" dirty="0" err="1">
                <a:latin typeface="微软雅黑" panose="020B0503020204020204" pitchFamily="34" charset="-122"/>
                <a:ea typeface="微软雅黑" panose="020B0503020204020204" pitchFamily="34" charset="-122"/>
              </a:rPr>
              <a:t>eget</a:t>
            </a:r>
            <a:r>
              <a:rPr lang="en-US" altLang="zh-CN" sz="1200" dirty="0">
                <a:latin typeface="微软雅黑" panose="020B0503020204020204" pitchFamily="34" charset="-122"/>
                <a:ea typeface="微软雅黑" panose="020B0503020204020204" pitchFamily="34" charset="-122"/>
              </a:rPr>
              <a:t> t</a:t>
            </a:r>
            <a:endParaRPr lang="zh-CN" altLang="en-US" sz="12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D6194EC4-FB63-411E-82B0-F75C29FCA3F4}"/>
              </a:ext>
            </a:extLst>
          </p:cNvPr>
          <p:cNvSpPr txBox="1"/>
          <p:nvPr/>
        </p:nvSpPr>
        <p:spPr>
          <a:xfrm>
            <a:off x="3004327" y="5132567"/>
            <a:ext cx="2015538" cy="369332"/>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添加标题文本</a:t>
            </a:r>
          </a:p>
        </p:txBody>
      </p:sp>
      <p:sp>
        <p:nvSpPr>
          <p:cNvPr id="14" name="文本框 13">
            <a:extLst>
              <a:ext uri="{FF2B5EF4-FFF2-40B4-BE49-F238E27FC236}">
                <a16:creationId xmlns:a16="http://schemas.microsoft.com/office/drawing/2014/main" id="{8CF505BA-E132-4927-8A78-6D690D5D5355}"/>
              </a:ext>
            </a:extLst>
          </p:cNvPr>
          <p:cNvSpPr txBox="1"/>
          <p:nvPr/>
        </p:nvSpPr>
        <p:spPr>
          <a:xfrm>
            <a:off x="3004327" y="5471121"/>
            <a:ext cx="7495940" cy="613694"/>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Lorem ipsum dolor sit </a:t>
            </a:r>
            <a:r>
              <a:rPr lang="en-US" altLang="zh-CN" sz="1200" dirty="0" err="1">
                <a:latin typeface="微软雅黑" panose="020B0503020204020204" pitchFamily="34" charset="-122"/>
                <a:ea typeface="微软雅黑" panose="020B0503020204020204" pitchFamily="34" charset="-122"/>
              </a:rPr>
              <a:t>amet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consectetur</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adipiscing</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elit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Donec</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lectus</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turpis</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consectetur</a:t>
            </a:r>
            <a:r>
              <a:rPr lang="en-US" altLang="zh-CN" sz="1200" dirty="0">
                <a:latin typeface="微软雅黑" panose="020B0503020204020204" pitchFamily="34" charset="-122"/>
                <a:ea typeface="微软雅黑" panose="020B0503020204020204" pitchFamily="34" charset="-122"/>
              </a:rPr>
              <a:t> ac </a:t>
            </a:r>
            <a:r>
              <a:rPr lang="en-US" altLang="zh-CN" sz="1200" dirty="0" err="1">
                <a:latin typeface="微软雅黑" panose="020B0503020204020204" pitchFamily="34" charset="-122"/>
                <a:ea typeface="微软雅黑" panose="020B0503020204020204" pitchFamily="34" charset="-122"/>
              </a:rPr>
              <a:t>porttitor</a:t>
            </a:r>
            <a:r>
              <a:rPr lang="en-US" altLang="zh-CN" sz="1200" dirty="0">
                <a:latin typeface="微软雅黑" panose="020B0503020204020204" pitchFamily="34" charset="-122"/>
                <a:ea typeface="微软雅黑" panose="020B0503020204020204" pitchFamily="34" charset="-122"/>
              </a:rPr>
              <a:t> vitae, fermentum </a:t>
            </a:r>
            <a:r>
              <a:rPr lang="en-US" altLang="zh-CN" sz="1200" dirty="0" err="1">
                <a:latin typeface="微软雅黑" panose="020B0503020204020204" pitchFamily="34" charset="-122"/>
                <a:ea typeface="微软雅黑" panose="020B0503020204020204" pitchFamily="34" charset="-122"/>
              </a:rPr>
              <a:t>eget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turpis</a:t>
            </a:r>
            <a:endParaRPr lang="zh-CN" altLang="en-US" sz="1200" dirty="0">
              <a:latin typeface="微软雅黑" panose="020B0503020204020204" pitchFamily="34" charset="-122"/>
              <a:ea typeface="微软雅黑" panose="020B0503020204020204" pitchFamily="34" charset="-122"/>
            </a:endParaRPr>
          </a:p>
        </p:txBody>
      </p:sp>
      <p:sp>
        <p:nvSpPr>
          <p:cNvPr id="15" name="Shape 2629">
            <a:extLst>
              <a:ext uri="{FF2B5EF4-FFF2-40B4-BE49-F238E27FC236}">
                <a16:creationId xmlns:a16="http://schemas.microsoft.com/office/drawing/2014/main" id="{06763588-ECE1-4E09-ADEF-762129845265}"/>
              </a:ext>
            </a:extLst>
          </p:cNvPr>
          <p:cNvSpPr/>
          <p:nvPr/>
        </p:nvSpPr>
        <p:spPr>
          <a:xfrm>
            <a:off x="1993048" y="421023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993048" y="1971907"/>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993363" y="3091388"/>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8" name="Shape 2634">
            <a:extLst>
              <a:ext uri="{FF2B5EF4-FFF2-40B4-BE49-F238E27FC236}">
                <a16:creationId xmlns:a16="http://schemas.microsoft.com/office/drawing/2014/main" id="{DCE2647E-59F1-4ECF-90DA-740733A57E5D}"/>
              </a:ext>
            </a:extLst>
          </p:cNvPr>
          <p:cNvSpPr/>
          <p:nvPr/>
        </p:nvSpPr>
        <p:spPr>
          <a:xfrm>
            <a:off x="1988391" y="5329721"/>
            <a:ext cx="320898" cy="31357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124AB90-F5A0-4B6A-BAD8-E3183E76FF1D}"/>
              </a:ext>
            </a:extLst>
          </p:cNvPr>
          <p:cNvSpPr/>
          <p:nvPr/>
        </p:nvSpPr>
        <p:spPr>
          <a:xfrm>
            <a:off x="2055105" y="266456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AFA783D-FF3C-4A47-948C-AC911BA0A951}"/>
              </a:ext>
            </a:extLst>
          </p:cNvPr>
          <p:cNvSpPr/>
          <p:nvPr/>
        </p:nvSpPr>
        <p:spPr>
          <a:xfrm>
            <a:off x="2055105" y="378341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A020AA33-3B11-49F4-847A-665F880C4E1E}"/>
              </a:ext>
            </a:extLst>
          </p:cNvPr>
          <p:cNvSpPr/>
          <p:nvPr/>
        </p:nvSpPr>
        <p:spPr>
          <a:xfrm>
            <a:off x="2055105" y="4902899"/>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2" name="直接连接符 21">
            <a:extLst>
              <a:ext uri="{FF2B5EF4-FFF2-40B4-BE49-F238E27FC236}">
                <a16:creationId xmlns:a16="http://schemas.microsoft.com/office/drawing/2014/main" id="{6AB72F2D-4C42-4F46-9BF8-BD74FC5535F5}"/>
              </a:ext>
            </a:extLst>
          </p:cNvPr>
          <p:cNvCxnSpPr/>
          <p:nvPr/>
        </p:nvCxnSpPr>
        <p:spPr>
          <a:xfrm>
            <a:off x="3133725" y="2687427"/>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4A5ABFD-0A3B-434C-AE93-2C83E38C7381}"/>
              </a:ext>
            </a:extLst>
          </p:cNvPr>
          <p:cNvCxnSpPr/>
          <p:nvPr/>
        </p:nvCxnSpPr>
        <p:spPr>
          <a:xfrm>
            <a:off x="3133725" y="3806592"/>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6CDC58F-94AC-4D0D-85B0-D973C48FFA77}"/>
              </a:ext>
            </a:extLst>
          </p:cNvPr>
          <p:cNvCxnSpPr/>
          <p:nvPr/>
        </p:nvCxnSpPr>
        <p:spPr>
          <a:xfrm>
            <a:off x="3133725" y="4925758"/>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输入标题</a:t>
              </a:r>
            </a:p>
          </p:txBody>
        </p:sp>
      </p:grpSp>
    </p:spTree>
    <p:extLst>
      <p:ext uri="{BB962C8B-B14F-4D97-AF65-F5344CB8AC3E}">
        <p14:creationId xmlns:p14="http://schemas.microsoft.com/office/powerpoint/2010/main" val="403132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弦形 1">
            <a:extLst>
              <a:ext uri="{FF2B5EF4-FFF2-40B4-BE49-F238E27FC236}">
                <a16:creationId xmlns:a16="http://schemas.microsoft.com/office/drawing/2014/main" id="{31043D3A-DB7D-441E-9843-6FD87275D262}"/>
              </a:ext>
            </a:extLst>
          </p:cNvPr>
          <p:cNvSpPr/>
          <p:nvPr/>
        </p:nvSpPr>
        <p:spPr>
          <a:xfrm>
            <a:off x="1447347" y="1923596"/>
            <a:ext cx="1505404" cy="1505404"/>
          </a:xfrm>
          <a:prstGeom prst="chord">
            <a:avLst>
              <a:gd name="adj1" fmla="val 2700000"/>
              <a:gd name="adj2" fmla="val 156525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弦形 2">
            <a:extLst>
              <a:ext uri="{FF2B5EF4-FFF2-40B4-BE49-F238E27FC236}">
                <a16:creationId xmlns:a16="http://schemas.microsoft.com/office/drawing/2014/main" id="{C6ACDB26-60F1-4F07-A915-2E9758DD197B}"/>
              </a:ext>
            </a:extLst>
          </p:cNvPr>
          <p:cNvSpPr/>
          <p:nvPr/>
        </p:nvSpPr>
        <p:spPr>
          <a:xfrm>
            <a:off x="4057197" y="1923596"/>
            <a:ext cx="1505404" cy="1505404"/>
          </a:xfrm>
          <a:prstGeom prst="chord">
            <a:avLst>
              <a:gd name="adj1" fmla="val 2700000"/>
              <a:gd name="adj2" fmla="val 156525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弦形 3">
            <a:extLst>
              <a:ext uri="{FF2B5EF4-FFF2-40B4-BE49-F238E27FC236}">
                <a16:creationId xmlns:a16="http://schemas.microsoft.com/office/drawing/2014/main" id="{320A7F37-CC68-4404-ADCD-6D2D9BF779FD}"/>
              </a:ext>
            </a:extLst>
          </p:cNvPr>
          <p:cNvSpPr/>
          <p:nvPr/>
        </p:nvSpPr>
        <p:spPr>
          <a:xfrm>
            <a:off x="6667047" y="1923596"/>
            <a:ext cx="1505404" cy="1505404"/>
          </a:xfrm>
          <a:prstGeom prst="chord">
            <a:avLst>
              <a:gd name="adj1" fmla="val 2700000"/>
              <a:gd name="adj2" fmla="val 156525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弦形 4">
            <a:extLst>
              <a:ext uri="{FF2B5EF4-FFF2-40B4-BE49-F238E27FC236}">
                <a16:creationId xmlns:a16="http://schemas.microsoft.com/office/drawing/2014/main" id="{6A1676F9-9DDB-4D76-A285-C292F0424869}"/>
              </a:ext>
            </a:extLst>
          </p:cNvPr>
          <p:cNvSpPr/>
          <p:nvPr/>
        </p:nvSpPr>
        <p:spPr>
          <a:xfrm>
            <a:off x="9276897" y="1923596"/>
            <a:ext cx="1505404" cy="1505404"/>
          </a:xfrm>
          <a:prstGeom prst="chord">
            <a:avLst>
              <a:gd name="adj1" fmla="val 2700000"/>
              <a:gd name="adj2" fmla="val 156525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5565AAD7-5A24-45D0-8620-D9AA9712060F}"/>
              </a:ext>
            </a:extLst>
          </p:cNvPr>
          <p:cNvSpPr txBox="1"/>
          <p:nvPr/>
        </p:nvSpPr>
        <p:spPr>
          <a:xfrm rot="3736640">
            <a:off x="4100433" y="2669908"/>
            <a:ext cx="1242851" cy="369332"/>
          </a:xfrm>
          <a:prstGeom prst="rect">
            <a:avLst/>
          </a:prstGeom>
          <a:noFill/>
        </p:spPr>
        <p:txBody>
          <a:bodyPr vert="horz"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Add text </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BA97D698-6B60-4EA6-BA85-4404847BD161}"/>
              </a:ext>
            </a:extLst>
          </p:cNvPr>
          <p:cNvSpPr txBox="1"/>
          <p:nvPr/>
        </p:nvSpPr>
        <p:spPr>
          <a:xfrm rot="3736640">
            <a:off x="1431524" y="2669908"/>
            <a:ext cx="1242851" cy="369332"/>
          </a:xfrm>
          <a:prstGeom prst="rect">
            <a:avLst/>
          </a:prstGeom>
          <a:noFill/>
        </p:spPr>
        <p:txBody>
          <a:bodyPr vert="horz"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Add text </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F49E349A-8F9D-4BEF-91FD-94BFF14A7E4C}"/>
              </a:ext>
            </a:extLst>
          </p:cNvPr>
          <p:cNvSpPr txBox="1"/>
          <p:nvPr/>
        </p:nvSpPr>
        <p:spPr>
          <a:xfrm rot="3736640">
            <a:off x="6708374" y="2669908"/>
            <a:ext cx="1242851" cy="369332"/>
          </a:xfrm>
          <a:prstGeom prst="rect">
            <a:avLst/>
          </a:prstGeom>
          <a:noFill/>
        </p:spPr>
        <p:txBody>
          <a:bodyPr vert="horz"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Add text </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8AF52623-DA3F-4752-B6BD-6EC558FE2911}"/>
              </a:ext>
            </a:extLst>
          </p:cNvPr>
          <p:cNvSpPr txBox="1"/>
          <p:nvPr/>
        </p:nvSpPr>
        <p:spPr>
          <a:xfrm rot="3736640">
            <a:off x="9280124" y="2669908"/>
            <a:ext cx="1242851" cy="369332"/>
          </a:xfrm>
          <a:prstGeom prst="rect">
            <a:avLst/>
          </a:prstGeom>
          <a:noFill/>
        </p:spPr>
        <p:txBody>
          <a:bodyPr vert="horz"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Add text </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2" name="TextBox 6">
            <a:extLst>
              <a:ext uri="{FF2B5EF4-FFF2-40B4-BE49-F238E27FC236}">
                <a16:creationId xmlns:a16="http://schemas.microsoft.com/office/drawing/2014/main" id="{C0612BFB-0E55-48D1-87D0-BD22214C9C01}"/>
              </a:ext>
            </a:extLst>
          </p:cNvPr>
          <p:cNvSpPr txBox="1"/>
          <p:nvPr/>
        </p:nvSpPr>
        <p:spPr>
          <a:xfrm>
            <a:off x="1205008" y="3840481"/>
            <a:ext cx="1798955"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23" name="TextBox 7">
            <a:extLst>
              <a:ext uri="{FF2B5EF4-FFF2-40B4-BE49-F238E27FC236}">
                <a16:creationId xmlns:a16="http://schemas.microsoft.com/office/drawing/2014/main" id="{D0FC0846-15F7-4AC7-AD6D-FCD8DE75FB97}"/>
              </a:ext>
            </a:extLst>
          </p:cNvPr>
          <p:cNvSpPr txBox="1"/>
          <p:nvPr/>
        </p:nvSpPr>
        <p:spPr>
          <a:xfrm>
            <a:off x="1144825" y="4209813"/>
            <a:ext cx="1892426" cy="890693"/>
          </a:xfrm>
          <a:prstGeom prst="rect">
            <a:avLst/>
          </a:prstGeom>
          <a:noFill/>
        </p:spPr>
        <p:txBody>
          <a:bodyPr wrap="square" rtlCol="0">
            <a:spAutoFit/>
          </a:bodyPr>
          <a:lstStyle/>
          <a:p>
            <a:pPr algn="ct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4" name="TextBox 6">
            <a:extLst>
              <a:ext uri="{FF2B5EF4-FFF2-40B4-BE49-F238E27FC236}">
                <a16:creationId xmlns:a16="http://schemas.microsoft.com/office/drawing/2014/main" id="{01407AC7-268F-40BD-9D83-D14BE62D1370}"/>
              </a:ext>
            </a:extLst>
          </p:cNvPr>
          <p:cNvSpPr txBox="1"/>
          <p:nvPr/>
        </p:nvSpPr>
        <p:spPr>
          <a:xfrm>
            <a:off x="3922082" y="3840481"/>
            <a:ext cx="1798955"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25" name="TextBox 7">
            <a:extLst>
              <a:ext uri="{FF2B5EF4-FFF2-40B4-BE49-F238E27FC236}">
                <a16:creationId xmlns:a16="http://schemas.microsoft.com/office/drawing/2014/main" id="{A8304BC4-40C9-43F0-B63A-B11A87313B8F}"/>
              </a:ext>
            </a:extLst>
          </p:cNvPr>
          <p:cNvSpPr txBox="1"/>
          <p:nvPr/>
        </p:nvSpPr>
        <p:spPr>
          <a:xfrm>
            <a:off x="3861899" y="4209813"/>
            <a:ext cx="1892426" cy="890693"/>
          </a:xfrm>
          <a:prstGeom prst="rect">
            <a:avLst/>
          </a:prstGeom>
          <a:noFill/>
        </p:spPr>
        <p:txBody>
          <a:bodyPr wrap="square" rtlCol="0">
            <a:spAutoFit/>
          </a:bodyPr>
          <a:lstStyle/>
          <a:p>
            <a:pPr algn="ct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6" name="TextBox 6">
            <a:extLst>
              <a:ext uri="{FF2B5EF4-FFF2-40B4-BE49-F238E27FC236}">
                <a16:creationId xmlns:a16="http://schemas.microsoft.com/office/drawing/2014/main" id="{809687BF-C983-425A-874A-9188B63F77B6}"/>
              </a:ext>
            </a:extLst>
          </p:cNvPr>
          <p:cNvSpPr txBox="1"/>
          <p:nvPr/>
        </p:nvSpPr>
        <p:spPr>
          <a:xfrm>
            <a:off x="6497860" y="3840481"/>
            <a:ext cx="1798955"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27" name="TextBox 7">
            <a:extLst>
              <a:ext uri="{FF2B5EF4-FFF2-40B4-BE49-F238E27FC236}">
                <a16:creationId xmlns:a16="http://schemas.microsoft.com/office/drawing/2014/main" id="{3EF1665E-C4FF-4FED-8554-5F09B5A03081}"/>
              </a:ext>
            </a:extLst>
          </p:cNvPr>
          <p:cNvSpPr txBox="1"/>
          <p:nvPr/>
        </p:nvSpPr>
        <p:spPr>
          <a:xfrm>
            <a:off x="6437677" y="4209813"/>
            <a:ext cx="1892426" cy="890693"/>
          </a:xfrm>
          <a:prstGeom prst="rect">
            <a:avLst/>
          </a:prstGeom>
          <a:noFill/>
        </p:spPr>
        <p:txBody>
          <a:bodyPr wrap="square" rtlCol="0">
            <a:spAutoFit/>
          </a:bodyPr>
          <a:lstStyle/>
          <a:p>
            <a:pPr algn="ct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8" name="TextBox 6">
            <a:extLst>
              <a:ext uri="{FF2B5EF4-FFF2-40B4-BE49-F238E27FC236}">
                <a16:creationId xmlns:a16="http://schemas.microsoft.com/office/drawing/2014/main" id="{61993204-044D-4765-ADB9-48A5E920E3F6}"/>
              </a:ext>
            </a:extLst>
          </p:cNvPr>
          <p:cNvSpPr txBox="1"/>
          <p:nvPr/>
        </p:nvSpPr>
        <p:spPr>
          <a:xfrm>
            <a:off x="9073638" y="3840481"/>
            <a:ext cx="1798955"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29" name="TextBox 7">
            <a:extLst>
              <a:ext uri="{FF2B5EF4-FFF2-40B4-BE49-F238E27FC236}">
                <a16:creationId xmlns:a16="http://schemas.microsoft.com/office/drawing/2014/main" id="{6F914014-3A92-4DEF-9B40-2E212ED11811}"/>
              </a:ext>
            </a:extLst>
          </p:cNvPr>
          <p:cNvSpPr txBox="1"/>
          <p:nvPr/>
        </p:nvSpPr>
        <p:spPr>
          <a:xfrm>
            <a:off x="9013455" y="4209813"/>
            <a:ext cx="1892426" cy="890693"/>
          </a:xfrm>
          <a:prstGeom prst="rect">
            <a:avLst/>
          </a:prstGeom>
          <a:noFill/>
        </p:spPr>
        <p:txBody>
          <a:bodyPr wrap="square" rtlCol="0">
            <a:spAutoFit/>
          </a:bodyPr>
          <a:lstStyle/>
          <a:p>
            <a:pPr algn="ct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30" name="组合 29">
            <a:extLst>
              <a:ext uri="{FF2B5EF4-FFF2-40B4-BE49-F238E27FC236}">
                <a16:creationId xmlns:a16="http://schemas.microsoft.com/office/drawing/2014/main" id="{2BED9C8F-BFB8-9A48-A383-342E2EFA462B}"/>
              </a:ext>
            </a:extLst>
          </p:cNvPr>
          <p:cNvGrpSpPr/>
          <p:nvPr/>
        </p:nvGrpSpPr>
        <p:grpSpPr>
          <a:xfrm>
            <a:off x="636565" y="360040"/>
            <a:ext cx="10918871" cy="650509"/>
            <a:chOff x="636565" y="360040"/>
            <a:chExt cx="10918871" cy="650509"/>
          </a:xfrm>
        </p:grpSpPr>
        <p:cxnSp>
          <p:nvCxnSpPr>
            <p:cNvPr id="31" name="直接连接符 1">
              <a:extLst>
                <a:ext uri="{FF2B5EF4-FFF2-40B4-BE49-F238E27FC236}">
                  <a16:creationId xmlns:a16="http://schemas.microsoft.com/office/drawing/2014/main" id="{3F8AA6B5-D7E7-9E4D-A003-07214AA4310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2" name="Group 4">
              <a:extLst>
                <a:ext uri="{FF2B5EF4-FFF2-40B4-BE49-F238E27FC236}">
                  <a16:creationId xmlns:a16="http://schemas.microsoft.com/office/drawing/2014/main" id="{FD7B560B-4A64-334C-9F96-94F1C14D37F4}"/>
                </a:ext>
              </a:extLst>
            </p:cNvPr>
            <p:cNvGrpSpPr>
              <a:grpSpLocks noChangeAspect="1"/>
            </p:cNvGrpSpPr>
            <p:nvPr/>
          </p:nvGrpSpPr>
          <p:grpSpPr bwMode="auto">
            <a:xfrm>
              <a:off x="760660" y="387081"/>
              <a:ext cx="483760" cy="420748"/>
              <a:chOff x="2111" y="-891"/>
              <a:chExt cx="1343" cy="816"/>
            </a:xfrm>
            <a:solidFill>
              <a:schemeClr val="accent2"/>
            </a:solidFill>
          </p:grpSpPr>
          <p:sp>
            <p:nvSpPr>
              <p:cNvPr id="34" name="Freeform 5">
                <a:extLst>
                  <a:ext uri="{FF2B5EF4-FFF2-40B4-BE49-F238E27FC236}">
                    <a16:creationId xmlns:a16="http://schemas.microsoft.com/office/drawing/2014/main" id="{0E14C611-AE9F-874F-8A3E-B18F985F6C4C}"/>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5" name="Freeform 6">
                <a:extLst>
                  <a:ext uri="{FF2B5EF4-FFF2-40B4-BE49-F238E27FC236}">
                    <a16:creationId xmlns:a16="http://schemas.microsoft.com/office/drawing/2014/main" id="{FE73E472-4340-874E-9006-E5A80284785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3" name="文本框 32">
              <a:extLst>
                <a:ext uri="{FF2B5EF4-FFF2-40B4-BE49-F238E27FC236}">
                  <a16:creationId xmlns:a16="http://schemas.microsoft.com/office/drawing/2014/main" id="{68096EC1-EC35-7D47-AD39-AA867C45AFA6}"/>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输入标题</a:t>
              </a:r>
            </a:p>
          </p:txBody>
        </p:sp>
      </p:grpSp>
    </p:spTree>
    <p:extLst>
      <p:ext uri="{BB962C8B-B14F-4D97-AF65-F5344CB8AC3E}">
        <p14:creationId xmlns:p14="http://schemas.microsoft.com/office/powerpoint/2010/main" val="396736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
            <a:extLst>
              <a:ext uri="{FF2B5EF4-FFF2-40B4-BE49-F238E27FC236}">
                <a16:creationId xmlns:a16="http://schemas.microsoft.com/office/drawing/2014/main" id="{E352FFAE-B9E5-4D9C-9A0E-2AFCF8D42B1E}"/>
              </a:ext>
            </a:extLst>
          </p:cNvPr>
          <p:cNvSpPr txBox="1">
            <a:spLocks/>
          </p:cNvSpPr>
          <p:nvPr/>
        </p:nvSpPr>
        <p:spPr>
          <a:xfrm>
            <a:off x="5526264" y="1755264"/>
            <a:ext cx="5525310" cy="4143982"/>
          </a:xfrm>
          <a:prstGeom prst="rect">
            <a:avLst/>
          </a:prstGeom>
          <a:blipFill>
            <a:blip r:embed="rId2"/>
            <a:stretch>
              <a:fillRect l="-6288" r="-6288"/>
            </a:stretch>
          </a:blipFill>
        </p:spPr>
      </p:sp>
      <p:pic>
        <p:nvPicPr>
          <p:cNvPr id="3" name="Picture 2">
            <a:extLst>
              <a:ext uri="{FF2B5EF4-FFF2-40B4-BE49-F238E27FC236}">
                <a16:creationId xmlns:a16="http://schemas.microsoft.com/office/drawing/2014/main" id="{F0C31D57-49CC-4015-8102-CB7871ABEC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815690" y="351271"/>
            <a:ext cx="4940492" cy="6942240"/>
          </a:xfrm>
          <a:prstGeom prst="rect">
            <a:avLst/>
          </a:prstGeom>
        </p:spPr>
      </p:pic>
      <p:sp>
        <p:nvSpPr>
          <p:cNvPr id="10" name="TextBox 14">
            <a:extLst>
              <a:ext uri="{FF2B5EF4-FFF2-40B4-BE49-F238E27FC236}">
                <a16:creationId xmlns:a16="http://schemas.microsoft.com/office/drawing/2014/main" id="{E6A7941C-865B-48BC-AA28-433E82480075}"/>
              </a:ext>
            </a:extLst>
          </p:cNvPr>
          <p:cNvSpPr txBox="1"/>
          <p:nvPr/>
        </p:nvSpPr>
        <p:spPr>
          <a:xfrm>
            <a:off x="2583461" y="1352145"/>
            <a:ext cx="1651379" cy="307777"/>
          </a:xfrm>
          <a:prstGeom prst="rect">
            <a:avLst/>
          </a:prstGeom>
          <a:noFill/>
        </p:spPr>
        <p:txBody>
          <a:bodyPr wrap="square" rtlCol="0">
            <a:spAutoFit/>
          </a:bodyPr>
          <a:lstStyle/>
          <a:p>
            <a:pPr algn="r"/>
            <a:r>
              <a:rPr lang="id-ID" sz="1400" b="1" dirty="0">
                <a:solidFill>
                  <a:schemeClr val="accent1"/>
                </a:solidFill>
                <a:latin typeface="微软雅黑" panose="020B0503020204020204" pitchFamily="34" charset="-122"/>
                <a:ea typeface="微软雅黑" panose="020B0503020204020204" pitchFamily="34" charset="-122"/>
              </a:rPr>
              <a:t>No. 15</a:t>
            </a:r>
          </a:p>
        </p:txBody>
      </p:sp>
      <p:sp>
        <p:nvSpPr>
          <p:cNvPr id="12" name="TextBox 4">
            <a:extLst>
              <a:ext uri="{FF2B5EF4-FFF2-40B4-BE49-F238E27FC236}">
                <a16:creationId xmlns:a16="http://schemas.microsoft.com/office/drawing/2014/main" id="{51B8D550-087F-4553-A21B-0434C0DC5325}"/>
              </a:ext>
            </a:extLst>
          </p:cNvPr>
          <p:cNvSpPr txBox="1"/>
          <p:nvPr/>
        </p:nvSpPr>
        <p:spPr>
          <a:xfrm>
            <a:off x="1489029" y="2041939"/>
            <a:ext cx="2876172" cy="584775"/>
          </a:xfrm>
          <a:prstGeom prst="rect">
            <a:avLst/>
          </a:prstGeom>
          <a:noFill/>
        </p:spPr>
        <p:txBody>
          <a:bodyPr wrap="none" rtlCol="0">
            <a:spAutoFit/>
          </a:bodyPr>
          <a:lstStyle/>
          <a:p>
            <a:pPr algn="r"/>
            <a:r>
              <a:rPr lang="zh-CN" altLang="en-US" sz="3200" b="1" spc="298" dirty="0">
                <a:latin typeface="微软雅黑" panose="020B0503020204020204" pitchFamily="34" charset="-122"/>
                <a:ea typeface="微软雅黑" panose="020B0503020204020204" pitchFamily="34" charset="-122"/>
              </a:rPr>
              <a:t>添加标题文本</a:t>
            </a:r>
            <a:endParaRPr lang="en-US" altLang="zh-CN" sz="3200" b="1" spc="298" dirty="0">
              <a:latin typeface="微软雅黑" panose="020B0503020204020204" pitchFamily="34" charset="-122"/>
              <a:ea typeface="微软雅黑" panose="020B0503020204020204" pitchFamily="34" charset="-122"/>
            </a:endParaRPr>
          </a:p>
        </p:txBody>
      </p:sp>
      <p:sp>
        <p:nvSpPr>
          <p:cNvPr id="13" name="TextBox 4">
            <a:extLst>
              <a:ext uri="{FF2B5EF4-FFF2-40B4-BE49-F238E27FC236}">
                <a16:creationId xmlns:a16="http://schemas.microsoft.com/office/drawing/2014/main" id="{26C0EC38-75C0-4996-BA0F-62F90D113903}"/>
              </a:ext>
            </a:extLst>
          </p:cNvPr>
          <p:cNvSpPr txBox="1"/>
          <p:nvPr/>
        </p:nvSpPr>
        <p:spPr>
          <a:xfrm>
            <a:off x="2595893" y="3218578"/>
            <a:ext cx="1798955" cy="369332"/>
          </a:xfrm>
          <a:prstGeom prst="rect">
            <a:avLst/>
          </a:prstGeom>
          <a:noFill/>
        </p:spPr>
        <p:txBody>
          <a:bodyPr wrap="none" rtlCol="0">
            <a:spAutoFit/>
          </a:bodyPr>
          <a:lstStyle/>
          <a:p>
            <a:pPr algn="r"/>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14" name="TextBox 5">
            <a:extLst>
              <a:ext uri="{FF2B5EF4-FFF2-40B4-BE49-F238E27FC236}">
                <a16:creationId xmlns:a16="http://schemas.microsoft.com/office/drawing/2014/main" id="{A2CE83E1-9CEB-4566-B457-56BDE2C10A54}"/>
              </a:ext>
            </a:extLst>
          </p:cNvPr>
          <p:cNvSpPr txBox="1"/>
          <p:nvPr/>
        </p:nvSpPr>
        <p:spPr>
          <a:xfrm>
            <a:off x="1069883" y="3553925"/>
            <a:ext cx="3292600" cy="890693"/>
          </a:xfrm>
          <a:prstGeom prst="rect">
            <a:avLst/>
          </a:prstGeom>
          <a:noFill/>
        </p:spPr>
        <p:txBody>
          <a:bodyPr wrap="square" rtlCol="0">
            <a:spAutoFit/>
          </a:bodyPr>
          <a:lstStyle/>
          <a:p>
            <a:pPr algn="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Donec lectus turpis, consectetur ac porttitor vitae</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15" name="TextBox 4">
            <a:extLst>
              <a:ext uri="{FF2B5EF4-FFF2-40B4-BE49-F238E27FC236}">
                <a16:creationId xmlns:a16="http://schemas.microsoft.com/office/drawing/2014/main" id="{DC4FD7AF-E1A7-45A8-A620-CDF2D38DB399}"/>
              </a:ext>
            </a:extLst>
          </p:cNvPr>
          <p:cNvSpPr txBox="1"/>
          <p:nvPr/>
        </p:nvSpPr>
        <p:spPr>
          <a:xfrm>
            <a:off x="2595893" y="4725161"/>
            <a:ext cx="1798955" cy="369332"/>
          </a:xfrm>
          <a:prstGeom prst="rect">
            <a:avLst/>
          </a:prstGeom>
          <a:noFill/>
        </p:spPr>
        <p:txBody>
          <a:bodyPr wrap="none" rtlCol="0">
            <a:spAutoFit/>
          </a:bodyPr>
          <a:lstStyle/>
          <a:p>
            <a:pPr algn="r"/>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16" name="TextBox 5">
            <a:extLst>
              <a:ext uri="{FF2B5EF4-FFF2-40B4-BE49-F238E27FC236}">
                <a16:creationId xmlns:a16="http://schemas.microsoft.com/office/drawing/2014/main" id="{B8FCD346-D0DB-489F-BA90-0170C5393603}"/>
              </a:ext>
            </a:extLst>
          </p:cNvPr>
          <p:cNvSpPr txBox="1"/>
          <p:nvPr/>
        </p:nvSpPr>
        <p:spPr>
          <a:xfrm>
            <a:off x="1069883" y="5060508"/>
            <a:ext cx="3292600" cy="890693"/>
          </a:xfrm>
          <a:prstGeom prst="rect">
            <a:avLst/>
          </a:prstGeom>
          <a:noFill/>
        </p:spPr>
        <p:txBody>
          <a:bodyPr wrap="square" rtlCol="0">
            <a:spAutoFit/>
          </a:bodyPr>
          <a:lstStyle/>
          <a:p>
            <a:pPr algn="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Donec lectus turpis, consectetur ac porttitor vitae</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a16="http://schemas.microsoft.com/office/drawing/2014/main" id="{C2E8ADCB-8A18-404E-9A86-901B0BD06CF1}"/>
              </a:ext>
            </a:extLst>
          </p:cNvPr>
          <p:cNvGrpSpPr/>
          <p:nvPr/>
        </p:nvGrpSpPr>
        <p:grpSpPr>
          <a:xfrm>
            <a:off x="636565" y="360040"/>
            <a:ext cx="10918871" cy="650509"/>
            <a:chOff x="636565" y="360040"/>
            <a:chExt cx="10918871" cy="650509"/>
          </a:xfrm>
        </p:grpSpPr>
        <p:cxnSp>
          <p:nvCxnSpPr>
            <p:cNvPr id="18" name="直接连接符 1">
              <a:extLst>
                <a:ext uri="{FF2B5EF4-FFF2-40B4-BE49-F238E27FC236}">
                  <a16:creationId xmlns:a16="http://schemas.microsoft.com/office/drawing/2014/main" id="{75965CB9-0569-0E4A-9DEF-BA9BAB70E072}"/>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4">
              <a:extLst>
                <a:ext uri="{FF2B5EF4-FFF2-40B4-BE49-F238E27FC236}">
                  <a16:creationId xmlns:a16="http://schemas.microsoft.com/office/drawing/2014/main" id="{FF35CA0A-A2BE-E147-AB92-A0E8B6952CA6}"/>
                </a:ext>
              </a:extLst>
            </p:cNvPr>
            <p:cNvGrpSpPr>
              <a:grpSpLocks noChangeAspect="1"/>
            </p:cNvGrpSpPr>
            <p:nvPr/>
          </p:nvGrpSpPr>
          <p:grpSpPr bwMode="auto">
            <a:xfrm>
              <a:off x="760660" y="387081"/>
              <a:ext cx="483760" cy="420748"/>
              <a:chOff x="2111" y="-891"/>
              <a:chExt cx="1343" cy="816"/>
            </a:xfrm>
            <a:solidFill>
              <a:schemeClr val="accent2"/>
            </a:solidFill>
          </p:grpSpPr>
          <p:sp>
            <p:nvSpPr>
              <p:cNvPr id="21" name="Freeform 5">
                <a:extLst>
                  <a:ext uri="{FF2B5EF4-FFF2-40B4-BE49-F238E27FC236}">
                    <a16:creationId xmlns:a16="http://schemas.microsoft.com/office/drawing/2014/main" id="{C4668C17-B569-584E-8739-A35A03D2DFFF}"/>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2" name="Freeform 6">
                <a:extLst>
                  <a:ext uri="{FF2B5EF4-FFF2-40B4-BE49-F238E27FC236}">
                    <a16:creationId xmlns:a16="http://schemas.microsoft.com/office/drawing/2014/main" id="{F934DAE9-F035-924E-A0AD-0AA851BDAAB3}"/>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0" name="文本框 19">
              <a:extLst>
                <a:ext uri="{FF2B5EF4-FFF2-40B4-BE49-F238E27FC236}">
                  <a16:creationId xmlns:a16="http://schemas.microsoft.com/office/drawing/2014/main" id="{3D56D4F8-4F93-C141-952B-16255007E0D2}"/>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输入标题</a:t>
              </a:r>
            </a:p>
          </p:txBody>
        </p:sp>
      </p:grpSp>
    </p:spTree>
    <p:extLst>
      <p:ext uri="{BB962C8B-B14F-4D97-AF65-F5344CB8AC3E}">
        <p14:creationId xmlns:p14="http://schemas.microsoft.com/office/powerpoint/2010/main" val="10752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77E5976A-A77E-4E4B-AED1-D2EA96D7C64F}"/>
              </a:ext>
            </a:extLst>
          </p:cNvPr>
          <p:cNvSpPr>
            <a:spLocks/>
          </p:cNvSpPr>
          <p:nvPr/>
        </p:nvSpPr>
        <p:spPr bwMode="auto">
          <a:xfrm>
            <a:off x="1406525" y="3321050"/>
            <a:ext cx="2584450"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3" name="Freeform 7">
            <a:extLst>
              <a:ext uri="{FF2B5EF4-FFF2-40B4-BE49-F238E27FC236}">
                <a16:creationId xmlns:a16="http://schemas.microsoft.com/office/drawing/2014/main" id="{1DA0092A-A193-43AD-B616-BE265452BA8C}"/>
              </a:ext>
            </a:extLst>
          </p:cNvPr>
          <p:cNvSpPr>
            <a:spLocks/>
          </p:cNvSpPr>
          <p:nvPr/>
        </p:nvSpPr>
        <p:spPr bwMode="auto">
          <a:xfrm>
            <a:off x="3673475" y="2024063"/>
            <a:ext cx="2582863"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4" name="Freeform 10">
            <a:extLst>
              <a:ext uri="{FF2B5EF4-FFF2-40B4-BE49-F238E27FC236}">
                <a16:creationId xmlns:a16="http://schemas.microsoft.com/office/drawing/2014/main" id="{DD21BA4E-B4C9-4F50-9550-AFB4050A56DA}"/>
              </a:ext>
            </a:extLst>
          </p:cNvPr>
          <p:cNvSpPr>
            <a:spLocks/>
          </p:cNvSpPr>
          <p:nvPr/>
        </p:nvSpPr>
        <p:spPr bwMode="auto">
          <a:xfrm>
            <a:off x="5938838" y="3321050"/>
            <a:ext cx="2582862"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5" name="Freeform 11">
            <a:extLst>
              <a:ext uri="{FF2B5EF4-FFF2-40B4-BE49-F238E27FC236}">
                <a16:creationId xmlns:a16="http://schemas.microsoft.com/office/drawing/2014/main" id="{3FB67B40-AAB6-4909-96CA-220C73DDC9FB}"/>
              </a:ext>
            </a:extLst>
          </p:cNvPr>
          <p:cNvSpPr>
            <a:spLocks/>
          </p:cNvSpPr>
          <p:nvPr/>
        </p:nvSpPr>
        <p:spPr bwMode="auto">
          <a:xfrm>
            <a:off x="8205788" y="2024063"/>
            <a:ext cx="2582862"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grpSp>
        <p:nvGrpSpPr>
          <p:cNvPr id="6" name="그룹 2">
            <a:extLst>
              <a:ext uri="{FF2B5EF4-FFF2-40B4-BE49-F238E27FC236}">
                <a16:creationId xmlns:a16="http://schemas.microsoft.com/office/drawing/2014/main" id="{E7A0F8C4-8E26-48E6-92A2-958830E143CE}"/>
              </a:ext>
            </a:extLst>
          </p:cNvPr>
          <p:cNvGrpSpPr/>
          <p:nvPr/>
        </p:nvGrpSpPr>
        <p:grpSpPr>
          <a:xfrm>
            <a:off x="1268413" y="2040321"/>
            <a:ext cx="2722562" cy="1633537"/>
            <a:chOff x="1268413" y="2024063"/>
            <a:chExt cx="2722562" cy="1633537"/>
          </a:xfrm>
          <a:solidFill>
            <a:schemeClr val="accent1"/>
          </a:solidFill>
          <a:effectLst/>
        </p:grpSpPr>
        <p:sp>
          <p:nvSpPr>
            <p:cNvPr id="7" name="Freeform 5">
              <a:extLst>
                <a:ext uri="{FF2B5EF4-FFF2-40B4-BE49-F238E27FC236}">
                  <a16:creationId xmlns:a16="http://schemas.microsoft.com/office/drawing/2014/main" id="{9F242A1C-738F-4C35-9427-F3470A4F6240}"/>
                </a:ext>
              </a:extLst>
            </p:cNvPr>
            <p:cNvSpPr>
              <a:spLocks/>
            </p:cNvSpPr>
            <p:nvPr/>
          </p:nvSpPr>
          <p:spPr bwMode="auto">
            <a:xfrm>
              <a:off x="1406525" y="2024063"/>
              <a:ext cx="2584450"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grp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8" name="Isosceles Triangle 45">
              <a:extLst>
                <a:ext uri="{FF2B5EF4-FFF2-40B4-BE49-F238E27FC236}">
                  <a16:creationId xmlns:a16="http://schemas.microsoft.com/office/drawing/2014/main" id="{4714B29C-970F-44AA-9D21-9DD113FE6602}"/>
                </a:ext>
              </a:extLst>
            </p:cNvPr>
            <p:cNvSpPr/>
            <p:nvPr/>
          </p:nvSpPr>
          <p:spPr>
            <a:xfrm rot="10800000">
              <a:off x="1268413" y="3321050"/>
              <a:ext cx="595312" cy="336550"/>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dirty="0">
                <a:solidFill>
                  <a:srgbClr val="FFFFFF"/>
                </a:solidFill>
                <a:latin typeface="微软雅黑" panose="020B0503020204020204" pitchFamily="34" charset="-122"/>
                <a:ea typeface="微软雅黑" panose="020B0503020204020204" pitchFamily="34" charset="-122"/>
                <a:cs typeface="Source Sans Pro" charset="0"/>
              </a:endParaRPr>
            </a:p>
          </p:txBody>
        </p:sp>
      </p:grpSp>
      <p:sp>
        <p:nvSpPr>
          <p:cNvPr id="9" name="Freeform 8">
            <a:extLst>
              <a:ext uri="{FF2B5EF4-FFF2-40B4-BE49-F238E27FC236}">
                <a16:creationId xmlns:a16="http://schemas.microsoft.com/office/drawing/2014/main" id="{79F9D5AA-836C-406E-8D2D-493503396CAC}"/>
              </a:ext>
            </a:extLst>
          </p:cNvPr>
          <p:cNvSpPr>
            <a:spLocks/>
          </p:cNvSpPr>
          <p:nvPr/>
        </p:nvSpPr>
        <p:spPr bwMode="auto">
          <a:xfrm>
            <a:off x="3673475" y="3337308"/>
            <a:ext cx="2582863"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10" name="Freeform 9">
            <a:extLst>
              <a:ext uri="{FF2B5EF4-FFF2-40B4-BE49-F238E27FC236}">
                <a16:creationId xmlns:a16="http://schemas.microsoft.com/office/drawing/2014/main" id="{A9245DA9-A566-4131-A31E-043C0E850952}"/>
              </a:ext>
            </a:extLst>
          </p:cNvPr>
          <p:cNvSpPr>
            <a:spLocks/>
          </p:cNvSpPr>
          <p:nvPr/>
        </p:nvSpPr>
        <p:spPr bwMode="auto">
          <a:xfrm>
            <a:off x="5938838" y="2040321"/>
            <a:ext cx="2582862"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grpSp>
        <p:nvGrpSpPr>
          <p:cNvPr id="11" name="그룹 3">
            <a:extLst>
              <a:ext uri="{FF2B5EF4-FFF2-40B4-BE49-F238E27FC236}">
                <a16:creationId xmlns:a16="http://schemas.microsoft.com/office/drawing/2014/main" id="{91EABAA7-088E-4DF7-979B-B2F801F46DCA}"/>
              </a:ext>
            </a:extLst>
          </p:cNvPr>
          <p:cNvGrpSpPr/>
          <p:nvPr/>
        </p:nvGrpSpPr>
        <p:grpSpPr>
          <a:xfrm>
            <a:off x="8205788" y="3000758"/>
            <a:ext cx="2722562" cy="1633538"/>
            <a:chOff x="8205788" y="2984500"/>
            <a:chExt cx="2722562" cy="1633538"/>
          </a:xfrm>
          <a:solidFill>
            <a:schemeClr val="accent1"/>
          </a:solidFill>
          <a:effectLst/>
        </p:grpSpPr>
        <p:sp>
          <p:nvSpPr>
            <p:cNvPr id="12" name="Freeform 12">
              <a:extLst>
                <a:ext uri="{FF2B5EF4-FFF2-40B4-BE49-F238E27FC236}">
                  <a16:creationId xmlns:a16="http://schemas.microsoft.com/office/drawing/2014/main" id="{A1289F4B-EE9E-4D8C-9D42-0349279F33CF}"/>
                </a:ext>
              </a:extLst>
            </p:cNvPr>
            <p:cNvSpPr>
              <a:spLocks/>
            </p:cNvSpPr>
            <p:nvPr/>
          </p:nvSpPr>
          <p:spPr bwMode="auto">
            <a:xfrm>
              <a:off x="8205788" y="3321050"/>
              <a:ext cx="2582862"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grp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13" name="Isosceles Triangle 46">
              <a:extLst>
                <a:ext uri="{FF2B5EF4-FFF2-40B4-BE49-F238E27FC236}">
                  <a16:creationId xmlns:a16="http://schemas.microsoft.com/office/drawing/2014/main" id="{B8D9FA56-F430-44A9-BFC4-3F21CF48F7E1}"/>
                </a:ext>
              </a:extLst>
            </p:cNvPr>
            <p:cNvSpPr/>
            <p:nvPr/>
          </p:nvSpPr>
          <p:spPr>
            <a:xfrm>
              <a:off x="10331450" y="2984500"/>
              <a:ext cx="596900" cy="336550"/>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dirty="0">
                <a:solidFill>
                  <a:srgbClr val="FFFFFF"/>
                </a:solidFill>
                <a:latin typeface="微软雅黑" panose="020B0503020204020204" pitchFamily="34" charset="-122"/>
                <a:ea typeface="微软雅黑" panose="020B0503020204020204" pitchFamily="34" charset="-122"/>
                <a:cs typeface="Source Sans Pro" charset="0"/>
              </a:endParaRPr>
            </a:p>
          </p:txBody>
        </p:sp>
      </p:grpSp>
      <p:sp>
        <p:nvSpPr>
          <p:cNvPr id="21" name="TextBox 4">
            <a:extLst>
              <a:ext uri="{FF2B5EF4-FFF2-40B4-BE49-F238E27FC236}">
                <a16:creationId xmlns:a16="http://schemas.microsoft.com/office/drawing/2014/main" id="{D7CE5083-5747-4795-9024-6C9378952A13}"/>
              </a:ext>
            </a:extLst>
          </p:cNvPr>
          <p:cNvSpPr txBox="1"/>
          <p:nvPr/>
        </p:nvSpPr>
        <p:spPr>
          <a:xfrm>
            <a:off x="1813628" y="4826496"/>
            <a:ext cx="1798955"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22" name="TextBox 5">
            <a:extLst>
              <a:ext uri="{FF2B5EF4-FFF2-40B4-BE49-F238E27FC236}">
                <a16:creationId xmlns:a16="http://schemas.microsoft.com/office/drawing/2014/main" id="{8846E5DA-5AD8-424E-8216-D27BD20877AB}"/>
              </a:ext>
            </a:extLst>
          </p:cNvPr>
          <p:cNvSpPr txBox="1"/>
          <p:nvPr/>
        </p:nvSpPr>
        <p:spPr>
          <a:xfrm>
            <a:off x="1053358" y="5195828"/>
            <a:ext cx="3292600" cy="890693"/>
          </a:xfrm>
          <a:prstGeom prst="rect">
            <a:avLst/>
          </a:prstGeom>
          <a:noFill/>
        </p:spPr>
        <p:txBody>
          <a:bodyPr wrap="square" rtlCol="0">
            <a:spAutoFit/>
          </a:bodyPr>
          <a:lstStyle/>
          <a:p>
            <a:pPr algn="ct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Donec lectus turpis, consectetur ac porttitor vitae</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3" name="TextBox 4">
            <a:extLst>
              <a:ext uri="{FF2B5EF4-FFF2-40B4-BE49-F238E27FC236}">
                <a16:creationId xmlns:a16="http://schemas.microsoft.com/office/drawing/2014/main" id="{8AB1AE3F-A586-4A86-BE6A-32588CD3CFCF}"/>
              </a:ext>
            </a:extLst>
          </p:cNvPr>
          <p:cNvSpPr txBox="1"/>
          <p:nvPr/>
        </p:nvSpPr>
        <p:spPr>
          <a:xfrm>
            <a:off x="5209970" y="4826496"/>
            <a:ext cx="1798955"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24" name="TextBox 5">
            <a:extLst>
              <a:ext uri="{FF2B5EF4-FFF2-40B4-BE49-F238E27FC236}">
                <a16:creationId xmlns:a16="http://schemas.microsoft.com/office/drawing/2014/main" id="{071B035D-2D38-440A-AEA4-E9776E522081}"/>
              </a:ext>
            </a:extLst>
          </p:cNvPr>
          <p:cNvSpPr txBox="1"/>
          <p:nvPr/>
        </p:nvSpPr>
        <p:spPr>
          <a:xfrm>
            <a:off x="4449700" y="5195828"/>
            <a:ext cx="3292600" cy="890693"/>
          </a:xfrm>
          <a:prstGeom prst="rect">
            <a:avLst/>
          </a:prstGeom>
          <a:noFill/>
        </p:spPr>
        <p:txBody>
          <a:bodyPr wrap="square" rtlCol="0">
            <a:spAutoFit/>
          </a:bodyPr>
          <a:lstStyle/>
          <a:p>
            <a:pPr algn="ct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Donec lectus turpis, consectetur ac porttitor vitae</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5" name="TextBox 4">
            <a:extLst>
              <a:ext uri="{FF2B5EF4-FFF2-40B4-BE49-F238E27FC236}">
                <a16:creationId xmlns:a16="http://schemas.microsoft.com/office/drawing/2014/main" id="{D87A4E8B-39C3-4C0F-8802-904F8589D01A}"/>
              </a:ext>
            </a:extLst>
          </p:cNvPr>
          <p:cNvSpPr txBox="1"/>
          <p:nvPr/>
        </p:nvSpPr>
        <p:spPr>
          <a:xfrm>
            <a:off x="8633207" y="4826496"/>
            <a:ext cx="1798955"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26" name="TextBox 5">
            <a:extLst>
              <a:ext uri="{FF2B5EF4-FFF2-40B4-BE49-F238E27FC236}">
                <a16:creationId xmlns:a16="http://schemas.microsoft.com/office/drawing/2014/main" id="{D4E8260A-A642-47DE-AC11-9199A02C89BF}"/>
              </a:ext>
            </a:extLst>
          </p:cNvPr>
          <p:cNvSpPr txBox="1"/>
          <p:nvPr/>
        </p:nvSpPr>
        <p:spPr>
          <a:xfrm>
            <a:off x="7872937" y="5195828"/>
            <a:ext cx="3292600" cy="890693"/>
          </a:xfrm>
          <a:prstGeom prst="rect">
            <a:avLst/>
          </a:prstGeom>
          <a:noFill/>
        </p:spPr>
        <p:txBody>
          <a:bodyPr wrap="square" rtlCol="0">
            <a:spAutoFit/>
          </a:bodyPr>
          <a:lstStyle/>
          <a:p>
            <a:pPr algn="ct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Donec lectus turpis, consectetur ac porttitor vitae</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输入标题</a:t>
              </a:r>
            </a:p>
          </p:txBody>
        </p:sp>
      </p:grpSp>
      <p:grpSp>
        <p:nvGrpSpPr>
          <p:cNvPr id="33" name="Group 34">
            <a:extLst>
              <a:ext uri="{FF2B5EF4-FFF2-40B4-BE49-F238E27FC236}">
                <a16:creationId xmlns:a16="http://schemas.microsoft.com/office/drawing/2014/main" id="{CA79B171-7AD5-7043-A362-78601222129D}"/>
              </a:ext>
            </a:extLst>
          </p:cNvPr>
          <p:cNvGrpSpPr/>
          <p:nvPr/>
        </p:nvGrpSpPr>
        <p:grpSpPr>
          <a:xfrm>
            <a:off x="6780354" y="3108033"/>
            <a:ext cx="899829" cy="486001"/>
            <a:chOff x="7166383" y="2666161"/>
            <a:chExt cx="900000" cy="486001"/>
          </a:xfrm>
          <a:solidFill>
            <a:schemeClr val="accent2"/>
          </a:solidFill>
        </p:grpSpPr>
        <p:sp>
          <p:nvSpPr>
            <p:cNvPr id="34" name="Freeform 95">
              <a:extLst>
                <a:ext uri="{FF2B5EF4-FFF2-40B4-BE49-F238E27FC236}">
                  <a16:creationId xmlns:a16="http://schemas.microsoft.com/office/drawing/2014/main" id="{020FC694-31AD-BE42-B3D2-19392084319C}"/>
                </a:ext>
              </a:extLst>
            </p:cNvPr>
            <p:cNvSpPr>
              <a:spLocks noEditPoints="1"/>
            </p:cNvSpPr>
            <p:nvPr/>
          </p:nvSpPr>
          <p:spPr bwMode="auto">
            <a:xfrm>
              <a:off x="7166383"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5" name="Rectangle 96">
              <a:extLst>
                <a:ext uri="{FF2B5EF4-FFF2-40B4-BE49-F238E27FC236}">
                  <a16:creationId xmlns:a16="http://schemas.microsoft.com/office/drawing/2014/main" id="{8196B0A5-E779-D64E-82A4-E2E1212FBF93}"/>
                </a:ext>
              </a:extLst>
            </p:cNvPr>
            <p:cNvSpPr>
              <a:spLocks noChangeArrowheads="1"/>
            </p:cNvSpPr>
            <p:nvPr/>
          </p:nvSpPr>
          <p:spPr bwMode="auto">
            <a:xfrm>
              <a:off x="726130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6" name="Rectangle 96">
              <a:extLst>
                <a:ext uri="{FF2B5EF4-FFF2-40B4-BE49-F238E27FC236}">
                  <a16:creationId xmlns:a16="http://schemas.microsoft.com/office/drawing/2014/main" id="{CA9925A4-687D-6C4C-9636-A0FB232DE883}"/>
                </a:ext>
              </a:extLst>
            </p:cNvPr>
            <p:cNvSpPr>
              <a:spLocks noChangeArrowheads="1"/>
            </p:cNvSpPr>
            <p:nvPr/>
          </p:nvSpPr>
          <p:spPr bwMode="auto">
            <a:xfrm>
              <a:off x="7420592"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7" name="Rectangle 96">
              <a:extLst>
                <a:ext uri="{FF2B5EF4-FFF2-40B4-BE49-F238E27FC236}">
                  <a16:creationId xmlns:a16="http://schemas.microsoft.com/office/drawing/2014/main" id="{2527BC77-4CDE-EB40-B752-23BF04F4DA4A}"/>
                </a:ext>
              </a:extLst>
            </p:cNvPr>
            <p:cNvSpPr>
              <a:spLocks noChangeArrowheads="1"/>
            </p:cNvSpPr>
            <p:nvPr/>
          </p:nvSpPr>
          <p:spPr bwMode="auto">
            <a:xfrm>
              <a:off x="758644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38" name="Group 39">
            <a:extLst>
              <a:ext uri="{FF2B5EF4-FFF2-40B4-BE49-F238E27FC236}">
                <a16:creationId xmlns:a16="http://schemas.microsoft.com/office/drawing/2014/main" id="{685726DE-E2D5-D842-BEBF-7C64AD09B897}"/>
              </a:ext>
            </a:extLst>
          </p:cNvPr>
          <p:cNvGrpSpPr/>
          <p:nvPr/>
        </p:nvGrpSpPr>
        <p:grpSpPr>
          <a:xfrm>
            <a:off x="4512720" y="3109148"/>
            <a:ext cx="899829" cy="486001"/>
            <a:chOff x="4605752" y="2667275"/>
            <a:chExt cx="900000" cy="486001"/>
          </a:xfrm>
          <a:solidFill>
            <a:schemeClr val="accent2"/>
          </a:solidFill>
        </p:grpSpPr>
        <p:sp>
          <p:nvSpPr>
            <p:cNvPr id="39" name="Freeform 95">
              <a:extLst>
                <a:ext uri="{FF2B5EF4-FFF2-40B4-BE49-F238E27FC236}">
                  <a16:creationId xmlns:a16="http://schemas.microsoft.com/office/drawing/2014/main" id="{C5A29610-F391-6A42-8447-159212056FCA}"/>
                </a:ext>
              </a:extLst>
            </p:cNvPr>
            <p:cNvSpPr>
              <a:spLocks noEditPoints="1"/>
            </p:cNvSpPr>
            <p:nvPr/>
          </p:nvSpPr>
          <p:spPr bwMode="auto">
            <a:xfrm>
              <a:off x="4605752" y="2667275"/>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0" name="Rectangle 96">
              <a:extLst>
                <a:ext uri="{FF2B5EF4-FFF2-40B4-BE49-F238E27FC236}">
                  <a16:creationId xmlns:a16="http://schemas.microsoft.com/office/drawing/2014/main" id="{8367E8F2-0991-7A43-9A0A-0557E3ECC0E2}"/>
                </a:ext>
              </a:extLst>
            </p:cNvPr>
            <p:cNvSpPr>
              <a:spLocks noChangeArrowheads="1"/>
            </p:cNvSpPr>
            <p:nvPr/>
          </p:nvSpPr>
          <p:spPr bwMode="auto">
            <a:xfrm>
              <a:off x="4699080"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1" name="Rectangle 96">
              <a:extLst>
                <a:ext uri="{FF2B5EF4-FFF2-40B4-BE49-F238E27FC236}">
                  <a16:creationId xmlns:a16="http://schemas.microsoft.com/office/drawing/2014/main" id="{05D5B7CB-60FA-DE41-A6BC-7E4CED3A8C07}"/>
                </a:ext>
              </a:extLst>
            </p:cNvPr>
            <p:cNvSpPr>
              <a:spLocks noChangeArrowheads="1"/>
            </p:cNvSpPr>
            <p:nvPr/>
          </p:nvSpPr>
          <p:spPr bwMode="auto">
            <a:xfrm>
              <a:off x="4858367"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42" name="Group 44">
            <a:extLst>
              <a:ext uri="{FF2B5EF4-FFF2-40B4-BE49-F238E27FC236}">
                <a16:creationId xmlns:a16="http://schemas.microsoft.com/office/drawing/2014/main" id="{7091A419-30DE-3140-BAD7-ADCA65DDFC59}"/>
              </a:ext>
            </a:extLst>
          </p:cNvPr>
          <p:cNvGrpSpPr/>
          <p:nvPr/>
        </p:nvGrpSpPr>
        <p:grpSpPr>
          <a:xfrm>
            <a:off x="2176705" y="3108033"/>
            <a:ext cx="899829" cy="486001"/>
            <a:chOff x="2006307" y="2666161"/>
            <a:chExt cx="900000" cy="486001"/>
          </a:xfrm>
          <a:solidFill>
            <a:schemeClr val="accent2"/>
          </a:solidFill>
        </p:grpSpPr>
        <p:sp>
          <p:nvSpPr>
            <p:cNvPr id="43" name="Freeform 95">
              <a:extLst>
                <a:ext uri="{FF2B5EF4-FFF2-40B4-BE49-F238E27FC236}">
                  <a16:creationId xmlns:a16="http://schemas.microsoft.com/office/drawing/2014/main" id="{D6A813E4-DC5C-B24B-974A-0A34BEC565D2}"/>
                </a:ext>
              </a:extLst>
            </p:cNvPr>
            <p:cNvSpPr>
              <a:spLocks noEditPoints="1"/>
            </p:cNvSpPr>
            <p:nvPr/>
          </p:nvSpPr>
          <p:spPr bwMode="auto">
            <a:xfrm>
              <a:off x="200630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4" name="Rectangle 96">
              <a:extLst>
                <a:ext uri="{FF2B5EF4-FFF2-40B4-BE49-F238E27FC236}">
                  <a16:creationId xmlns:a16="http://schemas.microsoft.com/office/drawing/2014/main" id="{D79A646C-D5D8-0445-A8ED-8FD7479AC179}"/>
                </a:ext>
              </a:extLst>
            </p:cNvPr>
            <p:cNvSpPr>
              <a:spLocks noChangeArrowheads="1"/>
            </p:cNvSpPr>
            <p:nvPr/>
          </p:nvSpPr>
          <p:spPr bwMode="auto">
            <a:xfrm>
              <a:off x="209875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45" name="Group 49">
            <a:extLst>
              <a:ext uri="{FF2B5EF4-FFF2-40B4-BE49-F238E27FC236}">
                <a16:creationId xmlns:a16="http://schemas.microsoft.com/office/drawing/2014/main" id="{B72A2A84-9920-0146-AB47-A8E57052AB1E}"/>
              </a:ext>
            </a:extLst>
          </p:cNvPr>
          <p:cNvGrpSpPr/>
          <p:nvPr/>
        </p:nvGrpSpPr>
        <p:grpSpPr>
          <a:xfrm>
            <a:off x="9112898" y="3108033"/>
            <a:ext cx="899829" cy="486001"/>
            <a:chOff x="9913617" y="2666161"/>
            <a:chExt cx="900000" cy="486001"/>
          </a:xfrm>
          <a:solidFill>
            <a:schemeClr val="accent2"/>
          </a:solidFill>
        </p:grpSpPr>
        <p:sp>
          <p:nvSpPr>
            <p:cNvPr id="46" name="Freeform 95">
              <a:extLst>
                <a:ext uri="{FF2B5EF4-FFF2-40B4-BE49-F238E27FC236}">
                  <a16:creationId xmlns:a16="http://schemas.microsoft.com/office/drawing/2014/main" id="{2C0EBAC8-1E43-A547-83C2-240E798E4F07}"/>
                </a:ext>
              </a:extLst>
            </p:cNvPr>
            <p:cNvSpPr>
              <a:spLocks noEditPoints="1"/>
            </p:cNvSpPr>
            <p:nvPr/>
          </p:nvSpPr>
          <p:spPr bwMode="auto">
            <a:xfrm>
              <a:off x="991361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7" name="Rectangle 96">
              <a:extLst>
                <a:ext uri="{FF2B5EF4-FFF2-40B4-BE49-F238E27FC236}">
                  <a16:creationId xmlns:a16="http://schemas.microsoft.com/office/drawing/2014/main" id="{FA806F77-3D44-184C-A8DF-E0C100A4F959}"/>
                </a:ext>
              </a:extLst>
            </p:cNvPr>
            <p:cNvSpPr>
              <a:spLocks noChangeArrowheads="1"/>
            </p:cNvSpPr>
            <p:nvPr/>
          </p:nvSpPr>
          <p:spPr bwMode="auto">
            <a:xfrm>
              <a:off x="1000450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8" name="Rectangle 96">
              <a:extLst>
                <a:ext uri="{FF2B5EF4-FFF2-40B4-BE49-F238E27FC236}">
                  <a16:creationId xmlns:a16="http://schemas.microsoft.com/office/drawing/2014/main" id="{5850E7D2-F99E-CA43-86EF-F5775E037585}"/>
                </a:ext>
              </a:extLst>
            </p:cNvPr>
            <p:cNvSpPr>
              <a:spLocks noChangeArrowheads="1"/>
            </p:cNvSpPr>
            <p:nvPr/>
          </p:nvSpPr>
          <p:spPr bwMode="auto">
            <a:xfrm>
              <a:off x="10163792"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9" name="Rectangle 96">
              <a:extLst>
                <a:ext uri="{FF2B5EF4-FFF2-40B4-BE49-F238E27FC236}">
                  <a16:creationId xmlns:a16="http://schemas.microsoft.com/office/drawing/2014/main" id="{AC7A6690-2CD3-474E-B4FD-EAB64CA3B9D5}"/>
                </a:ext>
              </a:extLst>
            </p:cNvPr>
            <p:cNvSpPr>
              <a:spLocks noChangeArrowheads="1"/>
            </p:cNvSpPr>
            <p:nvPr/>
          </p:nvSpPr>
          <p:spPr bwMode="auto">
            <a:xfrm>
              <a:off x="1032964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50" name="Rectangle 96">
              <a:extLst>
                <a:ext uri="{FF2B5EF4-FFF2-40B4-BE49-F238E27FC236}">
                  <a16:creationId xmlns:a16="http://schemas.microsoft.com/office/drawing/2014/main" id="{3B5CD6BF-06E7-6142-8BAB-F9FD2C7651E4}"/>
                </a:ext>
              </a:extLst>
            </p:cNvPr>
            <p:cNvSpPr>
              <a:spLocks noChangeArrowheads="1"/>
            </p:cNvSpPr>
            <p:nvPr/>
          </p:nvSpPr>
          <p:spPr bwMode="auto">
            <a:xfrm>
              <a:off x="1049621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33153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20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ntr" presetSubtype="2" fill="hold" grpId="0" nodeType="withEffect">
                                  <p:stCondLst>
                                    <p:cond delay="18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22" presetClass="entr" presetSubtype="2" fill="hold" grpId="0" nodeType="withEffect">
                                  <p:stCondLst>
                                    <p:cond delay="210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par>
                          <p:cTn id="17" fill="hold">
                            <p:stCondLst>
                              <p:cond delay="2600"/>
                            </p:stCondLst>
                            <p:childTnLst>
                              <p:par>
                                <p:cTn id="18" presetID="22" presetClass="entr" presetSubtype="8" fill="hold"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1000"/>
                                        <p:tgtEl>
                                          <p:spTgt spid="42"/>
                                        </p:tgtEl>
                                      </p:cBhvr>
                                    </p:animEffect>
                                  </p:childTnLst>
                                </p:cTn>
                              </p:par>
                            </p:childTnLst>
                          </p:cTn>
                        </p:par>
                        <p:par>
                          <p:cTn id="21" fill="hold">
                            <p:stCondLst>
                              <p:cond delay="3600"/>
                            </p:stCondLst>
                            <p:childTnLst>
                              <p:par>
                                <p:cTn id="22" presetID="22" presetClass="entr" presetSubtype="8"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1000"/>
                                        <p:tgtEl>
                                          <p:spTgt spid="38"/>
                                        </p:tgtEl>
                                      </p:cBhvr>
                                    </p:animEffect>
                                  </p:childTnLst>
                                </p:cTn>
                              </p:par>
                            </p:childTnLst>
                          </p:cTn>
                        </p:par>
                        <p:par>
                          <p:cTn id="25" fill="hold">
                            <p:stCondLst>
                              <p:cond delay="4600"/>
                            </p:stCondLst>
                            <p:childTnLst>
                              <p:par>
                                <p:cTn id="26" presetID="22" presetClass="entr" presetSubtype="8"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1000"/>
                                        <p:tgtEl>
                                          <p:spTgt spid="33"/>
                                        </p:tgtEl>
                                      </p:cBhvr>
                                    </p:animEffect>
                                  </p:childTnLst>
                                </p:cTn>
                              </p:par>
                            </p:childTnLst>
                          </p:cTn>
                        </p:par>
                        <p:par>
                          <p:cTn id="29" fill="hold">
                            <p:stCondLst>
                              <p:cond delay="5600"/>
                            </p:stCondLst>
                            <p:childTnLst>
                              <p:par>
                                <p:cTn id="30" presetID="22" presetClass="entr" presetSubtype="8"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141B3683-6E35-48D5-B438-CC1070147A7A}"/>
              </a:ext>
            </a:extLst>
          </p:cNvPr>
          <p:cNvSpPr/>
          <p:nvPr/>
        </p:nvSpPr>
        <p:spPr>
          <a:xfrm>
            <a:off x="5760722" y="202337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3" name="平行四边形 2">
            <a:extLst>
              <a:ext uri="{FF2B5EF4-FFF2-40B4-BE49-F238E27FC236}">
                <a16:creationId xmlns:a16="http://schemas.microsoft.com/office/drawing/2014/main" id="{F23FDA4A-161C-4756-81E3-A438ECBC32AA}"/>
              </a:ext>
            </a:extLst>
          </p:cNvPr>
          <p:cNvSpPr/>
          <p:nvPr/>
        </p:nvSpPr>
        <p:spPr>
          <a:xfrm>
            <a:off x="5760722" y="283476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4" name="平行四边形 3">
            <a:extLst>
              <a:ext uri="{FF2B5EF4-FFF2-40B4-BE49-F238E27FC236}">
                <a16:creationId xmlns:a16="http://schemas.microsoft.com/office/drawing/2014/main" id="{74282598-7490-4B7C-A6FF-E4746CB04C3F}"/>
              </a:ext>
            </a:extLst>
          </p:cNvPr>
          <p:cNvSpPr/>
          <p:nvPr/>
        </p:nvSpPr>
        <p:spPr>
          <a:xfrm>
            <a:off x="5760722" y="364614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5" name="平行四边形 4">
            <a:extLst>
              <a:ext uri="{FF2B5EF4-FFF2-40B4-BE49-F238E27FC236}">
                <a16:creationId xmlns:a16="http://schemas.microsoft.com/office/drawing/2014/main" id="{CA98CED2-F067-430E-971A-E8478B38A1CA}"/>
              </a:ext>
            </a:extLst>
          </p:cNvPr>
          <p:cNvSpPr/>
          <p:nvPr/>
        </p:nvSpPr>
        <p:spPr>
          <a:xfrm>
            <a:off x="5760722" y="445753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6" name="平行四边形 5">
            <a:extLst>
              <a:ext uri="{FF2B5EF4-FFF2-40B4-BE49-F238E27FC236}">
                <a16:creationId xmlns:a16="http://schemas.microsoft.com/office/drawing/2014/main" id="{8A4D7BC2-A3A7-4B7A-BE30-89B4DCD89D83}"/>
              </a:ext>
            </a:extLst>
          </p:cNvPr>
          <p:cNvSpPr/>
          <p:nvPr/>
        </p:nvSpPr>
        <p:spPr>
          <a:xfrm>
            <a:off x="5760722" y="5268918"/>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7" name="椭圆 7">
            <a:extLst>
              <a:ext uri="{FF2B5EF4-FFF2-40B4-BE49-F238E27FC236}">
                <a16:creationId xmlns:a16="http://schemas.microsoft.com/office/drawing/2014/main" id="{53B9F526-F5FE-4D89-B355-3E8F961F2D57}"/>
              </a:ext>
            </a:extLst>
          </p:cNvPr>
          <p:cNvSpPr/>
          <p:nvPr/>
        </p:nvSpPr>
        <p:spPr>
          <a:xfrm>
            <a:off x="5948713" y="2145789"/>
            <a:ext cx="294575" cy="304798"/>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8" name="椭圆 8">
            <a:extLst>
              <a:ext uri="{FF2B5EF4-FFF2-40B4-BE49-F238E27FC236}">
                <a16:creationId xmlns:a16="http://schemas.microsoft.com/office/drawing/2014/main" id="{AF310C2D-F1D5-43BE-91FD-20E37D31F709}"/>
              </a:ext>
            </a:extLst>
          </p:cNvPr>
          <p:cNvSpPr/>
          <p:nvPr/>
        </p:nvSpPr>
        <p:spPr>
          <a:xfrm>
            <a:off x="5943602" y="2957174"/>
            <a:ext cx="304798" cy="30479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9" name="椭圆 9">
            <a:extLst>
              <a:ext uri="{FF2B5EF4-FFF2-40B4-BE49-F238E27FC236}">
                <a16:creationId xmlns:a16="http://schemas.microsoft.com/office/drawing/2014/main" id="{B13328EE-5DA5-44F3-9536-D1E7D279EBF8}"/>
              </a:ext>
            </a:extLst>
          </p:cNvPr>
          <p:cNvSpPr/>
          <p:nvPr/>
        </p:nvSpPr>
        <p:spPr>
          <a:xfrm>
            <a:off x="5963653" y="3768559"/>
            <a:ext cx="264695" cy="304798"/>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0" name="椭圆 10">
            <a:extLst>
              <a:ext uri="{FF2B5EF4-FFF2-40B4-BE49-F238E27FC236}">
                <a16:creationId xmlns:a16="http://schemas.microsoft.com/office/drawing/2014/main" id="{64E56A6B-3B5B-4BEC-82A7-EA0BC96A2F32}"/>
              </a:ext>
            </a:extLst>
          </p:cNvPr>
          <p:cNvSpPr/>
          <p:nvPr/>
        </p:nvSpPr>
        <p:spPr>
          <a:xfrm>
            <a:off x="5943602" y="4593496"/>
            <a:ext cx="304798" cy="277693"/>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1" name="椭圆 11">
            <a:extLst>
              <a:ext uri="{FF2B5EF4-FFF2-40B4-BE49-F238E27FC236}">
                <a16:creationId xmlns:a16="http://schemas.microsoft.com/office/drawing/2014/main" id="{51EECC3B-7395-4C8E-A6B8-C5E8393D5CA7}"/>
              </a:ext>
            </a:extLst>
          </p:cNvPr>
          <p:cNvSpPr/>
          <p:nvPr/>
        </p:nvSpPr>
        <p:spPr>
          <a:xfrm>
            <a:off x="5943602" y="5401348"/>
            <a:ext cx="304798" cy="284764"/>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27" name="TextBox 11">
            <a:extLst>
              <a:ext uri="{FF2B5EF4-FFF2-40B4-BE49-F238E27FC236}">
                <a16:creationId xmlns:a16="http://schemas.microsoft.com/office/drawing/2014/main" id="{35689F02-8D6C-437A-B378-F7EAD4B317F3}"/>
              </a:ext>
            </a:extLst>
          </p:cNvPr>
          <p:cNvSpPr txBox="1"/>
          <p:nvPr/>
        </p:nvSpPr>
        <p:spPr>
          <a:xfrm>
            <a:off x="6783926" y="1696251"/>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28" name="TextBox 12">
            <a:extLst>
              <a:ext uri="{FF2B5EF4-FFF2-40B4-BE49-F238E27FC236}">
                <a16:creationId xmlns:a16="http://schemas.microsoft.com/office/drawing/2014/main" id="{6C237DF0-5E67-49F8-88BF-F2695EC4F903}"/>
              </a:ext>
            </a:extLst>
          </p:cNvPr>
          <p:cNvSpPr txBox="1"/>
          <p:nvPr/>
        </p:nvSpPr>
        <p:spPr>
          <a:xfrm>
            <a:off x="6783926" y="2023376"/>
            <a:ext cx="3459488" cy="613694"/>
          </a:xfrm>
          <a:prstGeom prst="rect">
            <a:avLst/>
          </a:prstGeom>
          <a:noFill/>
        </p:spPr>
        <p:txBody>
          <a:bodyPr wrap="square" rtlCol="0">
            <a:spAutoFit/>
          </a:bodyPr>
          <a:lstStyle/>
          <a:p>
            <a:pP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Donec lectus turpis, </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9" name="TextBox 11">
            <a:extLst>
              <a:ext uri="{FF2B5EF4-FFF2-40B4-BE49-F238E27FC236}">
                <a16:creationId xmlns:a16="http://schemas.microsoft.com/office/drawing/2014/main" id="{5937BBA7-249C-4DED-9447-CE96E3A775AB}"/>
              </a:ext>
            </a:extLst>
          </p:cNvPr>
          <p:cNvSpPr txBox="1"/>
          <p:nvPr/>
        </p:nvSpPr>
        <p:spPr>
          <a:xfrm>
            <a:off x="6783926" y="3439385"/>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30" name="TextBox 12">
            <a:extLst>
              <a:ext uri="{FF2B5EF4-FFF2-40B4-BE49-F238E27FC236}">
                <a16:creationId xmlns:a16="http://schemas.microsoft.com/office/drawing/2014/main" id="{3D06CB16-8CA9-4AD9-89DC-C28BC0E435A1}"/>
              </a:ext>
            </a:extLst>
          </p:cNvPr>
          <p:cNvSpPr txBox="1"/>
          <p:nvPr/>
        </p:nvSpPr>
        <p:spPr>
          <a:xfrm>
            <a:off x="6783926" y="3766510"/>
            <a:ext cx="3459488" cy="613694"/>
          </a:xfrm>
          <a:prstGeom prst="rect">
            <a:avLst/>
          </a:prstGeom>
          <a:noFill/>
        </p:spPr>
        <p:txBody>
          <a:bodyPr wrap="square" rtlCol="0">
            <a:spAutoFit/>
          </a:bodyPr>
          <a:lstStyle/>
          <a:p>
            <a:pP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Donec lectus turpis, </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1" name="TextBox 11">
            <a:extLst>
              <a:ext uri="{FF2B5EF4-FFF2-40B4-BE49-F238E27FC236}">
                <a16:creationId xmlns:a16="http://schemas.microsoft.com/office/drawing/2014/main" id="{BDB955AB-9496-418D-BC1D-123C21A06573}"/>
              </a:ext>
            </a:extLst>
          </p:cNvPr>
          <p:cNvSpPr txBox="1"/>
          <p:nvPr/>
        </p:nvSpPr>
        <p:spPr>
          <a:xfrm>
            <a:off x="6783926" y="4972784"/>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32" name="TextBox 12">
            <a:extLst>
              <a:ext uri="{FF2B5EF4-FFF2-40B4-BE49-F238E27FC236}">
                <a16:creationId xmlns:a16="http://schemas.microsoft.com/office/drawing/2014/main" id="{D852F5C3-A71F-4907-AEE3-00AB0BCCC050}"/>
              </a:ext>
            </a:extLst>
          </p:cNvPr>
          <p:cNvSpPr txBox="1"/>
          <p:nvPr/>
        </p:nvSpPr>
        <p:spPr>
          <a:xfrm>
            <a:off x="6783926" y="5299909"/>
            <a:ext cx="3459488" cy="613694"/>
          </a:xfrm>
          <a:prstGeom prst="rect">
            <a:avLst/>
          </a:prstGeom>
          <a:noFill/>
        </p:spPr>
        <p:txBody>
          <a:bodyPr wrap="square" rtlCol="0">
            <a:spAutoFit/>
          </a:bodyPr>
          <a:lstStyle/>
          <a:p>
            <a:pP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Donec lectus turpis, </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3" name="TextBox 11">
            <a:extLst>
              <a:ext uri="{FF2B5EF4-FFF2-40B4-BE49-F238E27FC236}">
                <a16:creationId xmlns:a16="http://schemas.microsoft.com/office/drawing/2014/main" id="{6940D056-C4BE-4CE6-B80D-A4868DEB6FCC}"/>
              </a:ext>
            </a:extLst>
          </p:cNvPr>
          <p:cNvSpPr txBox="1"/>
          <p:nvPr/>
        </p:nvSpPr>
        <p:spPr>
          <a:xfrm>
            <a:off x="1817958" y="2732972"/>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34" name="TextBox 12">
            <a:extLst>
              <a:ext uri="{FF2B5EF4-FFF2-40B4-BE49-F238E27FC236}">
                <a16:creationId xmlns:a16="http://schemas.microsoft.com/office/drawing/2014/main" id="{FEA1CEBB-453B-4F10-9A2D-75CB22080A28}"/>
              </a:ext>
            </a:extLst>
          </p:cNvPr>
          <p:cNvSpPr txBox="1"/>
          <p:nvPr/>
        </p:nvSpPr>
        <p:spPr>
          <a:xfrm>
            <a:off x="1817958" y="3060097"/>
            <a:ext cx="3459488" cy="613694"/>
          </a:xfrm>
          <a:prstGeom prst="rect">
            <a:avLst/>
          </a:prstGeom>
          <a:noFill/>
        </p:spPr>
        <p:txBody>
          <a:bodyPr wrap="square" rtlCol="0">
            <a:spAutoFit/>
          </a:bodyPr>
          <a:lstStyle/>
          <a:p>
            <a:pPr algn="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Donec lectus turpis, </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5" name="TextBox 11">
            <a:extLst>
              <a:ext uri="{FF2B5EF4-FFF2-40B4-BE49-F238E27FC236}">
                <a16:creationId xmlns:a16="http://schemas.microsoft.com/office/drawing/2014/main" id="{4026B712-28BD-4954-BD1F-F807C21EF51A}"/>
              </a:ext>
            </a:extLst>
          </p:cNvPr>
          <p:cNvSpPr txBox="1"/>
          <p:nvPr/>
        </p:nvSpPr>
        <p:spPr>
          <a:xfrm>
            <a:off x="1817958" y="4266371"/>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添加标题文本</a:t>
            </a:r>
            <a:endParaRPr lang="en-US" altLang="zh-CN" b="1" spc="298" dirty="0">
              <a:latin typeface="微软雅黑" panose="020B0503020204020204" pitchFamily="34" charset="-122"/>
              <a:ea typeface="微软雅黑" panose="020B0503020204020204" pitchFamily="34" charset="-122"/>
            </a:endParaRPr>
          </a:p>
        </p:txBody>
      </p:sp>
      <p:sp>
        <p:nvSpPr>
          <p:cNvPr id="36" name="TextBox 12">
            <a:extLst>
              <a:ext uri="{FF2B5EF4-FFF2-40B4-BE49-F238E27FC236}">
                <a16:creationId xmlns:a16="http://schemas.microsoft.com/office/drawing/2014/main" id="{288D8FA1-1486-4DAC-B118-73E14FE23059}"/>
              </a:ext>
            </a:extLst>
          </p:cNvPr>
          <p:cNvSpPr txBox="1"/>
          <p:nvPr/>
        </p:nvSpPr>
        <p:spPr>
          <a:xfrm>
            <a:off x="1817958" y="4593496"/>
            <a:ext cx="3459488" cy="613694"/>
          </a:xfrm>
          <a:prstGeom prst="rect">
            <a:avLst/>
          </a:prstGeom>
          <a:noFill/>
        </p:spPr>
        <p:txBody>
          <a:bodyPr wrap="square" rtlCol="0">
            <a:spAutoFit/>
          </a:bodyPr>
          <a:lstStyle/>
          <a:p>
            <a:pPr algn="r">
              <a:lnSpc>
                <a:spcPct val="150000"/>
              </a:lnSpc>
            </a:pPr>
            <a:r>
              <a:rPr lang="id-ID" sz="1200" dirty="0">
                <a:solidFill>
                  <a:schemeClr val="tx2"/>
                </a:solidFill>
                <a:latin typeface="微软雅黑" panose="020B0503020204020204" pitchFamily="34" charset="-122"/>
                <a:ea typeface="微软雅黑" panose="020B0503020204020204" pitchFamily="34" charset="-122"/>
              </a:rPr>
              <a:t>Lorem ipsum dolor sit amet, consectetur adipiscing elit. Donec lectus turpis, </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输入标题</a:t>
              </a:r>
            </a:p>
          </p:txBody>
        </p:sp>
      </p:grpSp>
    </p:spTree>
    <p:extLst>
      <p:ext uri="{BB962C8B-B14F-4D97-AF65-F5344CB8AC3E}">
        <p14:creationId xmlns:p14="http://schemas.microsoft.com/office/powerpoint/2010/main" val="284569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1318</Words>
  <Application>Microsoft Macintosh PowerPoint</Application>
  <PresentationFormat>宽屏</PresentationFormat>
  <Paragraphs>156</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等线 Light</vt:lpstr>
      <vt:lpstr>思源黑体 CN Bold</vt:lpstr>
      <vt:lpstr>Microsoft YaHei</vt:lpstr>
      <vt:lpstr>Microsoft YaHei</vt:lpstr>
      <vt:lpstr>Arial</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张小洋</dc:creator>
  <cp:lastModifiedBy>Microsoft Office User</cp:lastModifiedBy>
  <cp:revision>8</cp:revision>
  <dcterms:created xsi:type="dcterms:W3CDTF">2020-03-11T10:44:21Z</dcterms:created>
  <dcterms:modified xsi:type="dcterms:W3CDTF">2020-04-08T02:57:52Z</dcterms:modified>
</cp:coreProperties>
</file>