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0"/>
  </p:notesMasterIdLst>
  <p:handoutMasterIdLst>
    <p:handoutMasterId r:id="rId31"/>
  </p:handoutMasterIdLst>
  <p:sldIdLst>
    <p:sldId id="283" r:id="rId2"/>
    <p:sldId id="296" r:id="rId3"/>
    <p:sldId id="300" r:id="rId4"/>
    <p:sldId id="285" r:id="rId5"/>
    <p:sldId id="302" r:id="rId6"/>
    <p:sldId id="303" r:id="rId7"/>
    <p:sldId id="304" r:id="rId8"/>
    <p:sldId id="301" r:id="rId9"/>
    <p:sldId id="286" r:id="rId10"/>
    <p:sldId id="306" r:id="rId11"/>
    <p:sldId id="307" r:id="rId12"/>
    <p:sldId id="308" r:id="rId13"/>
    <p:sldId id="311" r:id="rId14"/>
    <p:sldId id="312" r:id="rId15"/>
    <p:sldId id="310" r:id="rId16"/>
    <p:sldId id="289" r:id="rId17"/>
    <p:sldId id="295" r:id="rId18"/>
    <p:sldId id="294" r:id="rId19"/>
    <p:sldId id="297" r:id="rId20"/>
    <p:sldId id="305" r:id="rId21"/>
    <p:sldId id="292" r:id="rId22"/>
    <p:sldId id="293" r:id="rId23"/>
    <p:sldId id="288" r:id="rId24"/>
    <p:sldId id="299" r:id="rId25"/>
    <p:sldId id="291" r:id="rId26"/>
    <p:sldId id="290" r:id="rId27"/>
    <p:sldId id="287" r:id="rId28"/>
    <p:sldId id="298" r:id="rId29"/>
  </p:sldIdLst>
  <p:sldSz cx="12192000" cy="6858000"/>
  <p:notesSz cx="6858000" cy="9144000"/>
  <p:embeddedFontLst>
    <p:embeddedFont>
      <p:font typeface="汉仪润圆-65简" panose="02010600030101010101" charset="-122"/>
      <p:regular r:id="rId3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9F9"/>
    <a:srgbClr val="A8A7A5"/>
    <a:srgbClr val="E75057"/>
    <a:srgbClr val="163957"/>
    <a:srgbClr val="0C47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7CA669-1074-4FF7-A291-55390B9A44E5}" v="229" dt="2023-12-05T02:56:26.61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showGuides="1">
      <p:cViewPr varScale="1">
        <p:scale>
          <a:sx n="80" d="100"/>
          <a:sy n="80" d="100"/>
        </p:scale>
        <p:origin x="132" y="189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星榜 阮" userId="28304402c46bfd64" providerId="LiveId" clId="{3E7CA669-1074-4FF7-A291-55390B9A44E5}"/>
    <pc:docChg chg="undo redo custSel addSld delSld modSld sldOrd">
      <pc:chgData name="星榜 阮" userId="28304402c46bfd64" providerId="LiveId" clId="{3E7CA669-1074-4FF7-A291-55390B9A44E5}" dt="2023-12-05T02:56:26.614" v="1282" actId="1076"/>
      <pc:docMkLst>
        <pc:docMk/>
      </pc:docMkLst>
      <pc:sldChg chg="addSp delSp modSp mod">
        <pc:chgData name="星榜 阮" userId="28304402c46bfd64" providerId="LiveId" clId="{3E7CA669-1074-4FF7-A291-55390B9A44E5}" dt="2023-12-05T02:06:02.875" v="87" actId="14100"/>
        <pc:sldMkLst>
          <pc:docMk/>
          <pc:sldMk cId="0" sldId="283"/>
        </pc:sldMkLst>
        <pc:spChg chg="mod">
          <ac:chgData name="星榜 阮" userId="28304402c46bfd64" providerId="LiveId" clId="{3E7CA669-1074-4FF7-A291-55390B9A44E5}" dt="2023-12-05T02:05:03.351" v="26" actId="20577"/>
          <ac:spMkLst>
            <pc:docMk/>
            <pc:sldMk cId="0" sldId="283"/>
            <ac:spMk id="14" creationId="{00000000-0000-0000-0000-000000000000}"/>
          </ac:spMkLst>
        </pc:spChg>
        <pc:spChg chg="add del mod">
          <ac:chgData name="星榜 阮" userId="28304402c46bfd64" providerId="LiveId" clId="{3E7CA669-1074-4FF7-A291-55390B9A44E5}" dt="2023-12-05T02:06:02.875" v="87" actId="14100"/>
          <ac:spMkLst>
            <pc:docMk/>
            <pc:sldMk cId="0" sldId="283"/>
            <ac:spMk id="17" creationId="{00000000-0000-0000-0000-000000000000}"/>
          </ac:spMkLst>
        </pc:spChg>
      </pc:sldChg>
      <pc:sldChg chg="addSp delSp modSp mod">
        <pc:chgData name="星榜 阮" userId="28304402c46bfd64" providerId="LiveId" clId="{3E7CA669-1074-4FF7-A291-55390B9A44E5}" dt="2023-12-05T02:24:23.713" v="493" actId="22"/>
        <pc:sldMkLst>
          <pc:docMk/>
          <pc:sldMk cId="0" sldId="285"/>
        </pc:sldMkLst>
        <pc:spChg chg="add del mod">
          <ac:chgData name="星榜 阮" userId="28304402c46bfd64" providerId="LiveId" clId="{3E7CA669-1074-4FF7-A291-55390B9A44E5}" dt="2023-12-05T02:20:53.455" v="407" actId="478"/>
          <ac:spMkLst>
            <pc:docMk/>
            <pc:sldMk cId="0" sldId="285"/>
            <ac:spMk id="4" creationId="{5B4CA7EC-5179-3461-57AA-7DB3D928597A}"/>
          </ac:spMkLst>
        </pc:spChg>
        <pc:spChg chg="mod">
          <ac:chgData name="星榜 阮" userId="28304402c46bfd64" providerId="LiveId" clId="{3E7CA669-1074-4FF7-A291-55390B9A44E5}" dt="2023-12-05T02:24:05.907" v="488" actId="1076"/>
          <ac:spMkLst>
            <pc:docMk/>
            <pc:sldMk cId="0" sldId="285"/>
            <ac:spMk id="6" creationId="{3DEF3EBD-5F8C-9593-FA34-1C2010AFCA91}"/>
          </ac:spMkLst>
        </pc:spChg>
        <pc:spChg chg="mod">
          <ac:chgData name="星榜 阮" userId="28304402c46bfd64" providerId="LiveId" clId="{3E7CA669-1074-4FF7-A291-55390B9A44E5}" dt="2023-12-05T02:24:05.907" v="488" actId="1076"/>
          <ac:spMkLst>
            <pc:docMk/>
            <pc:sldMk cId="0" sldId="285"/>
            <ac:spMk id="7" creationId="{E289712A-A3FC-E836-828E-33F380F5C4A6}"/>
          </ac:spMkLst>
        </pc:spChg>
        <pc:spChg chg="mod">
          <ac:chgData name="星榜 阮" userId="28304402c46bfd64" providerId="LiveId" clId="{3E7CA669-1074-4FF7-A291-55390B9A44E5}" dt="2023-12-05T02:24:05.907" v="488" actId="1076"/>
          <ac:spMkLst>
            <pc:docMk/>
            <pc:sldMk cId="0" sldId="285"/>
            <ac:spMk id="8" creationId="{6DB576C9-8E32-7BD0-BD55-68A7BE5306DE}"/>
          </ac:spMkLst>
        </pc:spChg>
        <pc:spChg chg="mod">
          <ac:chgData name="星榜 阮" userId="28304402c46bfd64" providerId="LiveId" clId="{3E7CA669-1074-4FF7-A291-55390B9A44E5}" dt="2023-12-05T02:24:05.907" v="488" actId="1076"/>
          <ac:spMkLst>
            <pc:docMk/>
            <pc:sldMk cId="0" sldId="285"/>
            <ac:spMk id="9" creationId="{36F96620-61A8-BCC7-F4EC-119A3D1E8107}"/>
          </ac:spMkLst>
        </pc:spChg>
        <pc:spChg chg="mod">
          <ac:chgData name="星榜 阮" userId="28304402c46bfd64" providerId="LiveId" clId="{3E7CA669-1074-4FF7-A291-55390B9A44E5}" dt="2023-12-05T02:24:05.907" v="488" actId="1076"/>
          <ac:spMkLst>
            <pc:docMk/>
            <pc:sldMk cId="0" sldId="285"/>
            <ac:spMk id="11" creationId="{5ABA9F8B-A0CD-19F7-7673-6E120D3B29E6}"/>
          </ac:spMkLst>
        </pc:spChg>
        <pc:spChg chg="mod">
          <ac:chgData name="星榜 阮" userId="28304402c46bfd64" providerId="LiveId" clId="{3E7CA669-1074-4FF7-A291-55390B9A44E5}" dt="2023-12-05T02:24:05.907" v="488" actId="1076"/>
          <ac:spMkLst>
            <pc:docMk/>
            <pc:sldMk cId="0" sldId="285"/>
            <ac:spMk id="12" creationId="{1E9B0D06-40B7-617A-46FD-C6DB0C6EAE6A}"/>
          </ac:spMkLst>
        </pc:spChg>
        <pc:spChg chg="mod">
          <ac:chgData name="星榜 阮" userId="28304402c46bfd64" providerId="LiveId" clId="{3E7CA669-1074-4FF7-A291-55390B9A44E5}" dt="2023-12-05T02:24:05.907" v="488" actId="1076"/>
          <ac:spMkLst>
            <pc:docMk/>
            <pc:sldMk cId="0" sldId="285"/>
            <ac:spMk id="13" creationId="{248B406F-6E9E-522F-767F-5EF1B6A96385}"/>
          </ac:spMkLst>
        </pc:spChg>
        <pc:spChg chg="del">
          <ac:chgData name="星榜 阮" userId="28304402c46bfd64" providerId="LiveId" clId="{3E7CA669-1074-4FF7-A291-55390B9A44E5}" dt="2023-12-05T02:21:00.786" v="408" actId="478"/>
          <ac:spMkLst>
            <pc:docMk/>
            <pc:sldMk cId="0" sldId="285"/>
            <ac:spMk id="14" creationId="{00000000-0000-0000-0000-000000000000}"/>
          </ac:spMkLst>
        </pc:spChg>
        <pc:spChg chg="del">
          <ac:chgData name="星榜 阮" userId="28304402c46bfd64" providerId="LiveId" clId="{3E7CA669-1074-4FF7-A291-55390B9A44E5}" dt="2023-12-05T02:21:00.786" v="408" actId="478"/>
          <ac:spMkLst>
            <pc:docMk/>
            <pc:sldMk cId="0" sldId="285"/>
            <ac:spMk id="15" creationId="{00000000-0000-0000-0000-000000000000}"/>
          </ac:spMkLst>
        </pc:spChg>
        <pc:spChg chg="del">
          <ac:chgData name="星榜 阮" userId="28304402c46bfd64" providerId="LiveId" clId="{3E7CA669-1074-4FF7-A291-55390B9A44E5}" dt="2023-12-05T02:21:00.786" v="408" actId="478"/>
          <ac:spMkLst>
            <pc:docMk/>
            <pc:sldMk cId="0" sldId="285"/>
            <ac:spMk id="16" creationId="{00000000-0000-0000-0000-000000000000}"/>
          </ac:spMkLst>
        </pc:spChg>
        <pc:spChg chg="del">
          <ac:chgData name="星榜 阮" userId="28304402c46bfd64" providerId="LiveId" clId="{3E7CA669-1074-4FF7-A291-55390B9A44E5}" dt="2023-12-05T02:21:00.786" v="408" actId="478"/>
          <ac:spMkLst>
            <pc:docMk/>
            <pc:sldMk cId="0" sldId="285"/>
            <ac:spMk id="17" creationId="{00000000-0000-0000-0000-000000000000}"/>
          </ac:spMkLst>
        </pc:spChg>
        <pc:spChg chg="mod">
          <ac:chgData name="星榜 阮" userId="28304402c46bfd64" providerId="LiveId" clId="{3E7CA669-1074-4FF7-A291-55390B9A44E5}" dt="2023-12-05T02:24:05.907" v="488" actId="1076"/>
          <ac:spMkLst>
            <pc:docMk/>
            <pc:sldMk cId="0" sldId="285"/>
            <ac:spMk id="19" creationId="{AB246CBB-D281-305A-673A-3C275870AF31}"/>
          </ac:spMkLst>
        </pc:spChg>
        <pc:spChg chg="add del">
          <ac:chgData name="星榜 阮" userId="28304402c46bfd64" providerId="LiveId" clId="{3E7CA669-1074-4FF7-A291-55390B9A44E5}" dt="2023-12-05T02:24:23.713" v="493" actId="22"/>
          <ac:spMkLst>
            <pc:docMk/>
            <pc:sldMk cId="0" sldId="285"/>
            <ac:spMk id="21" creationId="{B971B1B1-C187-975F-741F-3E406BC0FF30}"/>
          </ac:spMkLst>
        </pc:spChg>
        <pc:spChg chg="mod">
          <ac:chgData name="星榜 阮" userId="28304402c46bfd64" providerId="LiveId" clId="{3E7CA669-1074-4FF7-A291-55390B9A44E5}" dt="2023-12-05T02:24:14.595" v="491" actId="1076"/>
          <ac:spMkLst>
            <pc:docMk/>
            <pc:sldMk cId="0" sldId="285"/>
            <ac:spMk id="51" creationId="{00000000-0000-0000-0000-000000000000}"/>
          </ac:spMkLst>
        </pc:spChg>
        <pc:spChg chg="mod">
          <ac:chgData name="星榜 阮" userId="28304402c46bfd64" providerId="LiveId" clId="{3E7CA669-1074-4FF7-A291-55390B9A44E5}" dt="2023-12-05T02:24:12.515" v="490" actId="1076"/>
          <ac:spMkLst>
            <pc:docMk/>
            <pc:sldMk cId="0" sldId="285"/>
            <ac:spMk id="52" creationId="{00000000-0000-0000-0000-000000000000}"/>
          </ac:spMkLst>
        </pc:spChg>
        <pc:spChg chg="del">
          <ac:chgData name="星榜 阮" userId="28304402c46bfd64" providerId="LiveId" clId="{3E7CA669-1074-4FF7-A291-55390B9A44E5}" dt="2023-12-05T02:23:40.338" v="484" actId="478"/>
          <ac:spMkLst>
            <pc:docMk/>
            <pc:sldMk cId="0" sldId="285"/>
            <ac:spMk id="53" creationId="{00000000-0000-0000-0000-000000000000}"/>
          </ac:spMkLst>
        </pc:spChg>
        <pc:spChg chg="del">
          <ac:chgData name="星榜 阮" userId="28304402c46bfd64" providerId="LiveId" clId="{3E7CA669-1074-4FF7-A291-55390B9A44E5}" dt="2023-12-05T02:23:40.338" v="484" actId="478"/>
          <ac:spMkLst>
            <pc:docMk/>
            <pc:sldMk cId="0" sldId="285"/>
            <ac:spMk id="54" creationId="{00000000-0000-0000-0000-000000000000}"/>
          </ac:spMkLst>
        </pc:spChg>
        <pc:spChg chg="mod">
          <ac:chgData name="星榜 阮" userId="28304402c46bfd64" providerId="LiveId" clId="{3E7CA669-1074-4FF7-A291-55390B9A44E5}" dt="2023-12-05T02:24:09.298" v="489" actId="1076"/>
          <ac:spMkLst>
            <pc:docMk/>
            <pc:sldMk cId="0" sldId="285"/>
            <ac:spMk id="56" creationId="{00000000-0000-0000-0000-000000000000}"/>
          </ac:spMkLst>
        </pc:spChg>
        <pc:spChg chg="mod">
          <ac:chgData name="星榜 阮" userId="28304402c46bfd64" providerId="LiveId" clId="{3E7CA669-1074-4FF7-A291-55390B9A44E5}" dt="2023-12-05T02:24:05.907" v="488" actId="1076"/>
          <ac:spMkLst>
            <pc:docMk/>
            <pc:sldMk cId="0" sldId="285"/>
            <ac:spMk id="57" creationId="{00000000-0000-0000-0000-000000000000}"/>
          </ac:spMkLst>
        </pc:spChg>
        <pc:spChg chg="del">
          <ac:chgData name="星榜 阮" userId="28304402c46bfd64" providerId="LiveId" clId="{3E7CA669-1074-4FF7-A291-55390B9A44E5}" dt="2023-12-05T02:23:40.338" v="484" actId="478"/>
          <ac:spMkLst>
            <pc:docMk/>
            <pc:sldMk cId="0" sldId="285"/>
            <ac:spMk id="58" creationId="{00000000-0000-0000-0000-000000000000}"/>
          </ac:spMkLst>
        </pc:spChg>
        <pc:spChg chg="del">
          <ac:chgData name="星榜 阮" userId="28304402c46bfd64" providerId="LiveId" clId="{3E7CA669-1074-4FF7-A291-55390B9A44E5}" dt="2023-12-05T02:23:40.338" v="484" actId="478"/>
          <ac:spMkLst>
            <pc:docMk/>
            <pc:sldMk cId="0" sldId="285"/>
            <ac:spMk id="59" creationId="{00000000-0000-0000-0000-000000000000}"/>
          </ac:spMkLst>
        </pc:spChg>
        <pc:spChg chg="del">
          <ac:chgData name="星榜 阮" userId="28304402c46bfd64" providerId="LiveId" clId="{3E7CA669-1074-4FF7-A291-55390B9A44E5}" dt="2023-12-05T02:23:40.338" v="484" actId="478"/>
          <ac:spMkLst>
            <pc:docMk/>
            <pc:sldMk cId="0" sldId="285"/>
            <ac:spMk id="61" creationId="{00000000-0000-0000-0000-000000000000}"/>
          </ac:spMkLst>
        </pc:spChg>
        <pc:spChg chg="del">
          <ac:chgData name="星榜 阮" userId="28304402c46bfd64" providerId="LiveId" clId="{3E7CA669-1074-4FF7-A291-55390B9A44E5}" dt="2023-12-05T02:23:40.338" v="484" actId="478"/>
          <ac:spMkLst>
            <pc:docMk/>
            <pc:sldMk cId="0" sldId="285"/>
            <ac:spMk id="62" creationId="{00000000-0000-0000-0000-000000000000}"/>
          </ac:spMkLst>
        </pc:spChg>
        <pc:spChg chg="del">
          <ac:chgData name="星榜 阮" userId="28304402c46bfd64" providerId="LiveId" clId="{3E7CA669-1074-4FF7-A291-55390B9A44E5}" dt="2023-12-05T02:23:40.338" v="484" actId="478"/>
          <ac:spMkLst>
            <pc:docMk/>
            <pc:sldMk cId="0" sldId="285"/>
            <ac:spMk id="63" creationId="{00000000-0000-0000-0000-000000000000}"/>
          </ac:spMkLst>
        </pc:spChg>
        <pc:spChg chg="del">
          <ac:chgData name="星榜 阮" userId="28304402c46bfd64" providerId="LiveId" clId="{3E7CA669-1074-4FF7-A291-55390B9A44E5}" dt="2023-12-05T02:23:40.338" v="484" actId="478"/>
          <ac:spMkLst>
            <pc:docMk/>
            <pc:sldMk cId="0" sldId="285"/>
            <ac:spMk id="64" creationId="{00000000-0000-0000-0000-000000000000}"/>
          </ac:spMkLst>
        </pc:spChg>
        <pc:spChg chg="del">
          <ac:chgData name="星榜 阮" userId="28304402c46bfd64" providerId="LiveId" clId="{3E7CA669-1074-4FF7-A291-55390B9A44E5}" dt="2023-12-05T02:23:40.338" v="484" actId="478"/>
          <ac:spMkLst>
            <pc:docMk/>
            <pc:sldMk cId="0" sldId="285"/>
            <ac:spMk id="66" creationId="{00000000-0000-0000-0000-000000000000}"/>
          </ac:spMkLst>
        </pc:spChg>
        <pc:spChg chg="del">
          <ac:chgData name="星榜 阮" userId="28304402c46bfd64" providerId="LiveId" clId="{3E7CA669-1074-4FF7-A291-55390B9A44E5}" dt="2023-12-05T02:23:40.338" v="484" actId="478"/>
          <ac:spMkLst>
            <pc:docMk/>
            <pc:sldMk cId="0" sldId="285"/>
            <ac:spMk id="67" creationId="{00000000-0000-0000-0000-000000000000}"/>
          </ac:spMkLst>
        </pc:spChg>
        <pc:spChg chg="del">
          <ac:chgData name="星榜 阮" userId="28304402c46bfd64" providerId="LiveId" clId="{3E7CA669-1074-4FF7-A291-55390B9A44E5}" dt="2023-12-05T02:23:40.338" v="484" actId="478"/>
          <ac:spMkLst>
            <pc:docMk/>
            <pc:sldMk cId="0" sldId="285"/>
            <ac:spMk id="68" creationId="{00000000-0000-0000-0000-000000000000}"/>
          </ac:spMkLst>
        </pc:spChg>
        <pc:spChg chg="del">
          <ac:chgData name="星榜 阮" userId="28304402c46bfd64" providerId="LiveId" clId="{3E7CA669-1074-4FF7-A291-55390B9A44E5}" dt="2023-12-05T02:23:40.338" v="484" actId="478"/>
          <ac:spMkLst>
            <pc:docMk/>
            <pc:sldMk cId="0" sldId="285"/>
            <ac:spMk id="69" creationId="{00000000-0000-0000-0000-000000000000}"/>
          </ac:spMkLst>
        </pc:spChg>
        <pc:spChg chg="mod">
          <ac:chgData name="星榜 阮" userId="28304402c46bfd64" providerId="LiveId" clId="{3E7CA669-1074-4FF7-A291-55390B9A44E5}" dt="2023-12-05T02:20:46.820" v="405" actId="20577"/>
          <ac:spMkLst>
            <pc:docMk/>
            <pc:sldMk cId="0" sldId="285"/>
            <ac:spMk id="71" creationId="{00000000-0000-0000-0000-000000000000}"/>
          </ac:spMkLst>
        </pc:spChg>
        <pc:grpChg chg="add mod">
          <ac:chgData name="星榜 阮" userId="28304402c46bfd64" providerId="LiveId" clId="{3E7CA669-1074-4FF7-A291-55390B9A44E5}" dt="2023-12-05T02:24:05.907" v="488" actId="1076"/>
          <ac:grpSpMkLst>
            <pc:docMk/>
            <pc:sldMk cId="0" sldId="285"/>
            <ac:grpSpMk id="5" creationId="{4CF545E2-4B30-5440-561A-259B72D24DCC}"/>
          </ac:grpSpMkLst>
        </pc:grpChg>
        <pc:grpChg chg="add mod">
          <ac:chgData name="星榜 阮" userId="28304402c46bfd64" providerId="LiveId" clId="{3E7CA669-1074-4FF7-A291-55390B9A44E5}" dt="2023-12-05T02:24:05.907" v="488" actId="1076"/>
          <ac:grpSpMkLst>
            <pc:docMk/>
            <pc:sldMk cId="0" sldId="285"/>
            <ac:grpSpMk id="10" creationId="{03F7BF04-2B58-C7BB-AA8F-669EB79FBCB5}"/>
          </ac:grpSpMkLst>
        </pc:grpChg>
        <pc:grpChg chg="del">
          <ac:chgData name="星榜 阮" userId="28304402c46bfd64" providerId="LiveId" clId="{3E7CA669-1074-4FF7-A291-55390B9A44E5}" dt="2023-12-05T02:21:00.786" v="408" actId="478"/>
          <ac:grpSpMkLst>
            <pc:docMk/>
            <pc:sldMk cId="0" sldId="285"/>
            <ac:grpSpMk id="18" creationId="{00000000-0000-0000-0000-000000000000}"/>
          </ac:grpSpMkLst>
        </pc:grpChg>
        <pc:grpChg chg="del">
          <ac:chgData name="星榜 阮" userId="28304402c46bfd64" providerId="LiveId" clId="{3E7CA669-1074-4FF7-A291-55390B9A44E5}" dt="2023-12-05T02:21:00.786" v="408" actId="478"/>
          <ac:grpSpMkLst>
            <pc:docMk/>
            <pc:sldMk cId="0" sldId="285"/>
            <ac:grpSpMk id="31" creationId="{00000000-0000-0000-0000-000000000000}"/>
          </ac:grpSpMkLst>
        </pc:grpChg>
        <pc:grpChg chg="del">
          <ac:chgData name="星榜 阮" userId="28304402c46bfd64" providerId="LiveId" clId="{3E7CA669-1074-4FF7-A291-55390B9A44E5}" dt="2023-12-05T02:21:00.786" v="408" actId="478"/>
          <ac:grpSpMkLst>
            <pc:docMk/>
            <pc:sldMk cId="0" sldId="285"/>
            <ac:grpSpMk id="38" creationId="{00000000-0000-0000-0000-000000000000}"/>
          </ac:grpSpMkLst>
        </pc:grpChg>
        <pc:grpChg chg="del">
          <ac:chgData name="星榜 阮" userId="28304402c46bfd64" providerId="LiveId" clId="{3E7CA669-1074-4FF7-A291-55390B9A44E5}" dt="2023-12-05T02:21:00.786" v="408" actId="478"/>
          <ac:grpSpMkLst>
            <pc:docMk/>
            <pc:sldMk cId="0" sldId="285"/>
            <ac:grpSpMk id="43" creationId="{00000000-0000-0000-0000-000000000000}"/>
          </ac:grpSpMkLst>
        </pc:grpChg>
        <pc:picChg chg="del mod">
          <ac:chgData name="星榜 阮" userId="28304402c46bfd64" providerId="LiveId" clId="{3E7CA669-1074-4FF7-A291-55390B9A44E5}" dt="2023-12-05T02:20:49.921" v="406" actId="478"/>
          <ac:picMkLst>
            <pc:docMk/>
            <pc:sldMk cId="0" sldId="285"/>
            <ac:picMk id="3" creationId="{00000000-0000-0000-0000-000000000000}"/>
          </ac:picMkLst>
        </pc:picChg>
      </pc:sldChg>
      <pc:sldChg chg="addSp delSp modSp mod ord">
        <pc:chgData name="星榜 阮" userId="28304402c46bfd64" providerId="LiveId" clId="{3E7CA669-1074-4FF7-A291-55390B9A44E5}" dt="2023-12-05T02:37:23.824" v="848" actId="1076"/>
        <pc:sldMkLst>
          <pc:docMk/>
          <pc:sldMk cId="0" sldId="286"/>
        </pc:sldMkLst>
        <pc:spChg chg="add del mod">
          <ac:chgData name="星榜 阮" userId="28304402c46bfd64" providerId="LiveId" clId="{3E7CA669-1074-4FF7-A291-55390B9A44E5}" dt="2023-12-05T02:34:28.495" v="790" actId="478"/>
          <ac:spMkLst>
            <pc:docMk/>
            <pc:sldMk cId="0" sldId="286"/>
            <ac:spMk id="3" creationId="{E2517249-4497-5CFC-1DF9-BA06BC99001B}"/>
          </ac:spMkLst>
        </pc:spChg>
        <pc:spChg chg="add del mod">
          <ac:chgData name="星榜 阮" userId="28304402c46bfd64" providerId="LiveId" clId="{3E7CA669-1074-4FF7-A291-55390B9A44E5}" dt="2023-12-05T02:34:27.925" v="789" actId="478"/>
          <ac:spMkLst>
            <pc:docMk/>
            <pc:sldMk cId="0" sldId="286"/>
            <ac:spMk id="5" creationId="{EB8976FA-2DE0-8C4F-007A-643541E18100}"/>
          </ac:spMkLst>
        </pc:spChg>
        <pc:spChg chg="add del mod">
          <ac:chgData name="星榜 阮" userId="28304402c46bfd64" providerId="LiveId" clId="{3E7CA669-1074-4FF7-A291-55390B9A44E5}" dt="2023-12-05T02:34:27.296" v="788" actId="478"/>
          <ac:spMkLst>
            <pc:docMk/>
            <pc:sldMk cId="0" sldId="286"/>
            <ac:spMk id="8" creationId="{289C359C-EEB3-CC99-5A78-A72A6D842436}"/>
          </ac:spMkLst>
        </pc:spChg>
        <pc:spChg chg="mod">
          <ac:chgData name="星榜 阮" userId="28304402c46bfd64" providerId="LiveId" clId="{3E7CA669-1074-4FF7-A291-55390B9A44E5}" dt="2023-12-05T02:37:23.824" v="848" actId="1076"/>
          <ac:spMkLst>
            <pc:docMk/>
            <pc:sldMk cId="0" sldId="286"/>
            <ac:spMk id="12" creationId="{00000000-0000-0000-0000-000000000000}"/>
          </ac:spMkLst>
        </pc:spChg>
        <pc:spChg chg="mod">
          <ac:chgData name="星榜 阮" userId="28304402c46bfd64" providerId="LiveId" clId="{3E7CA669-1074-4FF7-A291-55390B9A44E5}" dt="2023-12-05T02:37:23.824" v="848" actId="1076"/>
          <ac:spMkLst>
            <pc:docMk/>
            <pc:sldMk cId="0" sldId="286"/>
            <ac:spMk id="13" creationId="{00000000-0000-0000-0000-000000000000}"/>
          </ac:spMkLst>
        </pc:spChg>
        <pc:spChg chg="mod">
          <ac:chgData name="星榜 阮" userId="28304402c46bfd64" providerId="LiveId" clId="{3E7CA669-1074-4FF7-A291-55390B9A44E5}" dt="2023-12-05T02:37:23.824" v="848" actId="1076"/>
          <ac:spMkLst>
            <pc:docMk/>
            <pc:sldMk cId="0" sldId="286"/>
            <ac:spMk id="16" creationId="{00000000-0000-0000-0000-000000000000}"/>
          </ac:spMkLst>
        </pc:spChg>
        <pc:spChg chg="mod">
          <ac:chgData name="星榜 阮" userId="28304402c46bfd64" providerId="LiveId" clId="{3E7CA669-1074-4FF7-A291-55390B9A44E5}" dt="2023-12-05T02:37:23.824" v="848" actId="1076"/>
          <ac:spMkLst>
            <pc:docMk/>
            <pc:sldMk cId="0" sldId="286"/>
            <ac:spMk id="17" creationId="{00000000-0000-0000-0000-000000000000}"/>
          </ac:spMkLst>
        </pc:spChg>
        <pc:spChg chg="mod">
          <ac:chgData name="星榜 阮" userId="28304402c46bfd64" providerId="LiveId" clId="{3E7CA669-1074-4FF7-A291-55390B9A44E5}" dt="2023-12-05T02:37:23.824" v="848" actId="1076"/>
          <ac:spMkLst>
            <pc:docMk/>
            <pc:sldMk cId="0" sldId="286"/>
            <ac:spMk id="18" creationId="{64753687-85FA-3D04-96F9-147102C2EF87}"/>
          </ac:spMkLst>
        </pc:spChg>
        <pc:spChg chg="mod">
          <ac:chgData name="星榜 阮" userId="28304402c46bfd64" providerId="LiveId" clId="{3E7CA669-1074-4FF7-A291-55390B9A44E5}" dt="2023-12-05T02:37:23.824" v="848" actId="1076"/>
          <ac:spMkLst>
            <pc:docMk/>
            <pc:sldMk cId="0" sldId="286"/>
            <ac:spMk id="19" creationId="{2DFCF9CF-AC43-5A06-51F5-38D564F18CC3}"/>
          </ac:spMkLst>
        </pc:spChg>
        <pc:spChg chg="mod">
          <ac:chgData name="星榜 阮" userId="28304402c46bfd64" providerId="LiveId" clId="{3E7CA669-1074-4FF7-A291-55390B9A44E5}" dt="2023-12-05T02:37:23.824" v="848" actId="1076"/>
          <ac:spMkLst>
            <pc:docMk/>
            <pc:sldMk cId="0" sldId="286"/>
            <ac:spMk id="20" creationId="{00000000-0000-0000-0000-000000000000}"/>
          </ac:spMkLst>
        </pc:spChg>
        <pc:spChg chg="mod">
          <ac:chgData name="星榜 阮" userId="28304402c46bfd64" providerId="LiveId" clId="{3E7CA669-1074-4FF7-A291-55390B9A44E5}" dt="2023-12-05T02:37:23.824" v="848" actId="1076"/>
          <ac:spMkLst>
            <pc:docMk/>
            <pc:sldMk cId="0" sldId="286"/>
            <ac:spMk id="21" creationId="{00000000-0000-0000-0000-000000000000}"/>
          </ac:spMkLst>
        </pc:spChg>
        <pc:spChg chg="del mod">
          <ac:chgData name="星榜 阮" userId="28304402c46bfd64" providerId="LiveId" clId="{3E7CA669-1074-4FF7-A291-55390B9A44E5}" dt="2023-12-05T02:36:10.667" v="829" actId="478"/>
          <ac:spMkLst>
            <pc:docMk/>
            <pc:sldMk cId="0" sldId="286"/>
            <ac:spMk id="22" creationId="{00000000-0000-0000-0000-000000000000}"/>
          </ac:spMkLst>
        </pc:spChg>
        <pc:spChg chg="del mod">
          <ac:chgData name="星榜 阮" userId="28304402c46bfd64" providerId="LiveId" clId="{3E7CA669-1074-4FF7-A291-55390B9A44E5}" dt="2023-12-05T02:36:11.474" v="830" actId="478"/>
          <ac:spMkLst>
            <pc:docMk/>
            <pc:sldMk cId="0" sldId="286"/>
            <ac:spMk id="23" creationId="{00000000-0000-0000-0000-000000000000}"/>
          </ac:spMkLst>
        </pc:spChg>
        <pc:spChg chg="add mod">
          <ac:chgData name="星榜 阮" userId="28304402c46bfd64" providerId="LiveId" clId="{3E7CA669-1074-4FF7-A291-55390B9A44E5}" dt="2023-12-05T02:37:23.824" v="848" actId="1076"/>
          <ac:spMkLst>
            <pc:docMk/>
            <pc:sldMk cId="0" sldId="286"/>
            <ac:spMk id="24" creationId="{578F9569-770B-F2B8-420E-5A9ADC373E08}"/>
          </ac:spMkLst>
        </pc:spChg>
        <pc:spChg chg="mod">
          <ac:chgData name="星榜 阮" userId="28304402c46bfd64" providerId="LiveId" clId="{3E7CA669-1074-4FF7-A291-55390B9A44E5}" dt="2023-12-05T02:37:23.824" v="848" actId="1076"/>
          <ac:spMkLst>
            <pc:docMk/>
            <pc:sldMk cId="0" sldId="286"/>
            <ac:spMk id="25" creationId="{00000000-0000-0000-0000-000000000000}"/>
          </ac:spMkLst>
        </pc:spChg>
        <pc:spChg chg="mod">
          <ac:chgData name="星榜 阮" userId="28304402c46bfd64" providerId="LiveId" clId="{3E7CA669-1074-4FF7-A291-55390B9A44E5}" dt="2023-12-05T02:37:23.824" v="848" actId="1076"/>
          <ac:spMkLst>
            <pc:docMk/>
            <pc:sldMk cId="0" sldId="286"/>
            <ac:spMk id="26" creationId="{00000000-0000-0000-0000-000000000000}"/>
          </ac:spMkLst>
        </pc:spChg>
        <pc:spChg chg="del mod">
          <ac:chgData name="星榜 阮" userId="28304402c46bfd64" providerId="LiveId" clId="{3E7CA669-1074-4FF7-A291-55390B9A44E5}" dt="2023-12-05T02:35:51.532" v="824" actId="478"/>
          <ac:spMkLst>
            <pc:docMk/>
            <pc:sldMk cId="0" sldId="286"/>
            <ac:spMk id="27" creationId="{00000000-0000-0000-0000-000000000000}"/>
          </ac:spMkLst>
        </pc:spChg>
        <pc:spChg chg="del mod">
          <ac:chgData name="星榜 阮" userId="28304402c46bfd64" providerId="LiveId" clId="{3E7CA669-1074-4FF7-A291-55390B9A44E5}" dt="2023-12-05T02:35:52.377" v="825" actId="478"/>
          <ac:spMkLst>
            <pc:docMk/>
            <pc:sldMk cId="0" sldId="286"/>
            <ac:spMk id="29" creationId="{00000000-0000-0000-0000-000000000000}"/>
          </ac:spMkLst>
        </pc:spChg>
        <pc:spChg chg="mod">
          <ac:chgData name="星榜 阮" userId="28304402c46bfd64" providerId="LiveId" clId="{3E7CA669-1074-4FF7-A291-55390B9A44E5}" dt="2023-12-05T02:34:33.590" v="801" actId="20577"/>
          <ac:spMkLst>
            <pc:docMk/>
            <pc:sldMk cId="0" sldId="286"/>
            <ac:spMk id="30" creationId="{00000000-0000-0000-0000-000000000000}"/>
          </ac:spMkLst>
        </pc:spChg>
        <pc:spChg chg="add mod">
          <ac:chgData name="星榜 阮" userId="28304402c46bfd64" providerId="LiveId" clId="{3E7CA669-1074-4FF7-A291-55390B9A44E5}" dt="2023-12-05T02:37:23.824" v="848" actId="1076"/>
          <ac:spMkLst>
            <pc:docMk/>
            <pc:sldMk cId="0" sldId="286"/>
            <ac:spMk id="32" creationId="{A39E3F42-9230-39EF-2272-6992EF5F26EB}"/>
          </ac:spMkLst>
        </pc:spChg>
        <pc:grpChg chg="mod">
          <ac:chgData name="星榜 阮" userId="28304402c46bfd64" providerId="LiveId" clId="{3E7CA669-1074-4FF7-A291-55390B9A44E5}" dt="2023-12-05T02:37:23.824" v="848" actId="1076"/>
          <ac:grpSpMkLst>
            <pc:docMk/>
            <pc:sldMk cId="0" sldId="286"/>
            <ac:grpSpMk id="11" creationId="{00000000-0000-0000-0000-000000000000}"/>
          </ac:grpSpMkLst>
        </pc:grpChg>
        <pc:grpChg chg="mod">
          <ac:chgData name="星榜 阮" userId="28304402c46bfd64" providerId="LiveId" clId="{3E7CA669-1074-4FF7-A291-55390B9A44E5}" dt="2023-12-05T02:37:23.824" v="848" actId="1076"/>
          <ac:grpSpMkLst>
            <pc:docMk/>
            <pc:sldMk cId="0" sldId="286"/>
            <ac:grpSpMk id="14" creationId="{00000000-0000-0000-0000-000000000000}"/>
          </ac:grpSpMkLst>
        </pc:grpChg>
        <pc:grpChg chg="add mod">
          <ac:chgData name="星榜 阮" userId="28304402c46bfd64" providerId="LiveId" clId="{3E7CA669-1074-4FF7-A291-55390B9A44E5}" dt="2023-12-05T02:37:23.824" v="848" actId="1076"/>
          <ac:grpSpMkLst>
            <pc:docMk/>
            <pc:sldMk cId="0" sldId="286"/>
            <ac:grpSpMk id="15" creationId="{FBEA808C-BCF7-505E-2ED5-D65F6AE552C9}"/>
          </ac:grpSpMkLst>
        </pc:grpChg>
        <pc:picChg chg="del">
          <ac:chgData name="星榜 阮" userId="28304402c46bfd64" providerId="LiveId" clId="{3E7CA669-1074-4FF7-A291-55390B9A44E5}" dt="2023-12-05T02:34:25.528" v="785" actId="478"/>
          <ac:picMkLst>
            <pc:docMk/>
            <pc:sldMk cId="0" sldId="286"/>
            <ac:picMk id="6" creationId="{00000000-0000-0000-0000-000000000000}"/>
          </ac:picMkLst>
        </pc:picChg>
        <pc:picChg chg="del">
          <ac:chgData name="星榜 阮" userId="28304402c46bfd64" providerId="LiveId" clId="{3E7CA669-1074-4FF7-A291-55390B9A44E5}" dt="2023-12-05T02:34:26.075" v="786" actId="478"/>
          <ac:picMkLst>
            <pc:docMk/>
            <pc:sldMk cId="0" sldId="286"/>
            <ac:picMk id="9" creationId="{00000000-0000-0000-0000-000000000000}"/>
          </ac:picMkLst>
        </pc:picChg>
        <pc:picChg chg="del">
          <ac:chgData name="星榜 阮" userId="28304402c46bfd64" providerId="LiveId" clId="{3E7CA669-1074-4FF7-A291-55390B9A44E5}" dt="2023-12-05T02:34:26.589" v="787" actId="478"/>
          <ac:picMkLst>
            <pc:docMk/>
            <pc:sldMk cId="0" sldId="286"/>
            <ac:picMk id="10" creationId="{00000000-0000-0000-0000-000000000000}"/>
          </ac:picMkLst>
        </pc:picChg>
      </pc:sldChg>
      <pc:sldChg chg="addSp delSp modSp mod ord">
        <pc:chgData name="星榜 阮" userId="28304402c46bfd64" providerId="LiveId" clId="{3E7CA669-1074-4FF7-A291-55390B9A44E5}" dt="2023-12-05T02:50:53.335" v="1093" actId="1076"/>
        <pc:sldMkLst>
          <pc:docMk/>
          <pc:sldMk cId="0" sldId="289"/>
        </pc:sldMkLst>
        <pc:spChg chg="add del mod">
          <ac:chgData name="星榜 阮" userId="28304402c46bfd64" providerId="LiveId" clId="{3E7CA669-1074-4FF7-A291-55390B9A44E5}" dt="2023-12-05T02:47:53.398" v="1009" actId="478"/>
          <ac:spMkLst>
            <pc:docMk/>
            <pc:sldMk cId="0" sldId="289"/>
            <ac:spMk id="3" creationId="{678D2E7A-01CF-4AE2-8C62-DCF856F993AF}"/>
          </ac:spMkLst>
        </pc:spChg>
        <pc:spChg chg="del">
          <ac:chgData name="星榜 阮" userId="28304402c46bfd64" providerId="LiveId" clId="{3E7CA669-1074-4FF7-A291-55390B9A44E5}" dt="2023-12-05T02:47:54.250" v="1010" actId="478"/>
          <ac:spMkLst>
            <pc:docMk/>
            <pc:sldMk cId="0" sldId="289"/>
            <ac:spMk id="4" creationId="{00000000-0000-0000-0000-000000000000}"/>
          </ac:spMkLst>
        </pc:spChg>
        <pc:spChg chg="mod">
          <ac:chgData name="星榜 阮" userId="28304402c46bfd64" providerId="LiveId" clId="{3E7CA669-1074-4FF7-A291-55390B9A44E5}" dt="2023-12-05T02:47:37.335" v="1007" actId="20577"/>
          <ac:spMkLst>
            <pc:docMk/>
            <pc:sldMk cId="0" sldId="289"/>
            <ac:spMk id="24" creationId="{00000000-0000-0000-0000-000000000000}"/>
          </ac:spMkLst>
        </pc:spChg>
        <pc:spChg chg="mod">
          <ac:chgData name="星榜 阮" userId="28304402c46bfd64" providerId="LiveId" clId="{3E7CA669-1074-4FF7-A291-55390B9A44E5}" dt="2023-12-05T02:50:53.335" v="1093" actId="1076"/>
          <ac:spMkLst>
            <pc:docMk/>
            <pc:sldMk cId="0" sldId="289"/>
            <ac:spMk id="25" creationId="{00000000-0000-0000-0000-000000000000}"/>
          </ac:spMkLst>
        </pc:spChg>
        <pc:spChg chg="mod">
          <ac:chgData name="星榜 阮" userId="28304402c46bfd64" providerId="LiveId" clId="{3E7CA669-1074-4FF7-A291-55390B9A44E5}" dt="2023-12-05T02:50:53.335" v="1093" actId="1076"/>
          <ac:spMkLst>
            <pc:docMk/>
            <pc:sldMk cId="0" sldId="289"/>
            <ac:spMk id="32" creationId="{00000000-0000-0000-0000-000000000000}"/>
          </ac:spMkLst>
        </pc:spChg>
        <pc:spChg chg="del mod">
          <ac:chgData name="星榜 阮" userId="28304402c46bfd64" providerId="LiveId" clId="{3E7CA669-1074-4FF7-A291-55390B9A44E5}" dt="2023-12-05T02:48:57.311" v="1070" actId="478"/>
          <ac:spMkLst>
            <pc:docMk/>
            <pc:sldMk cId="0" sldId="289"/>
            <ac:spMk id="33" creationId="{00000000-0000-0000-0000-000000000000}"/>
          </ac:spMkLst>
        </pc:spChg>
        <pc:spChg chg="mod">
          <ac:chgData name="星榜 阮" userId="28304402c46bfd64" providerId="LiveId" clId="{3E7CA669-1074-4FF7-A291-55390B9A44E5}" dt="2023-12-05T02:50:53.335" v="1093" actId="1076"/>
          <ac:spMkLst>
            <pc:docMk/>
            <pc:sldMk cId="0" sldId="289"/>
            <ac:spMk id="34" creationId="{00000000-0000-0000-0000-000000000000}"/>
          </ac:spMkLst>
        </pc:spChg>
        <pc:spChg chg="del mod">
          <ac:chgData name="星榜 阮" userId="28304402c46bfd64" providerId="LiveId" clId="{3E7CA669-1074-4FF7-A291-55390B9A44E5}" dt="2023-12-05T02:49:28.110" v="1076" actId="478"/>
          <ac:spMkLst>
            <pc:docMk/>
            <pc:sldMk cId="0" sldId="289"/>
            <ac:spMk id="36" creationId="{00000000-0000-0000-0000-000000000000}"/>
          </ac:spMkLst>
        </pc:spChg>
        <pc:spChg chg="mod">
          <ac:chgData name="星榜 阮" userId="28304402c46bfd64" providerId="LiveId" clId="{3E7CA669-1074-4FF7-A291-55390B9A44E5}" dt="2023-12-05T02:50:53.335" v="1093" actId="1076"/>
          <ac:spMkLst>
            <pc:docMk/>
            <pc:sldMk cId="0" sldId="289"/>
            <ac:spMk id="41" creationId="{00000000-0000-0000-0000-000000000000}"/>
          </ac:spMkLst>
        </pc:spChg>
        <pc:spChg chg="mod">
          <ac:chgData name="星榜 阮" userId="28304402c46bfd64" providerId="LiveId" clId="{3E7CA669-1074-4FF7-A291-55390B9A44E5}" dt="2023-12-05T02:50:53.335" v="1093" actId="1076"/>
          <ac:spMkLst>
            <pc:docMk/>
            <pc:sldMk cId="0" sldId="289"/>
            <ac:spMk id="43" creationId="{00000000-0000-0000-0000-000000000000}"/>
          </ac:spMkLst>
        </pc:spChg>
        <pc:spChg chg="del mod">
          <ac:chgData name="星榜 阮" userId="28304402c46bfd64" providerId="LiveId" clId="{3E7CA669-1074-4FF7-A291-55390B9A44E5}" dt="2023-12-05T02:48:01.457" v="1013" actId="478"/>
          <ac:spMkLst>
            <pc:docMk/>
            <pc:sldMk cId="0" sldId="289"/>
            <ac:spMk id="48" creationId="{00000000-0000-0000-0000-000000000000}"/>
          </ac:spMkLst>
        </pc:spChg>
        <pc:spChg chg="del mod">
          <ac:chgData name="星榜 阮" userId="28304402c46bfd64" providerId="LiveId" clId="{3E7CA669-1074-4FF7-A291-55390B9A44E5}" dt="2023-12-05T02:48:01.457" v="1013" actId="478"/>
          <ac:spMkLst>
            <pc:docMk/>
            <pc:sldMk cId="0" sldId="289"/>
            <ac:spMk id="49" creationId="{00000000-0000-0000-0000-000000000000}"/>
          </ac:spMkLst>
        </pc:spChg>
        <pc:spChg chg="mod">
          <ac:chgData name="星榜 阮" userId="28304402c46bfd64" providerId="LiveId" clId="{3E7CA669-1074-4FF7-A291-55390B9A44E5}" dt="2023-12-05T02:50:53.335" v="1093" actId="1076"/>
          <ac:spMkLst>
            <pc:docMk/>
            <pc:sldMk cId="0" sldId="289"/>
            <ac:spMk id="50" creationId="{00000000-0000-0000-0000-000000000000}"/>
          </ac:spMkLst>
        </pc:spChg>
        <pc:spChg chg="mod">
          <ac:chgData name="星榜 阮" userId="28304402c46bfd64" providerId="LiveId" clId="{3E7CA669-1074-4FF7-A291-55390B9A44E5}" dt="2023-12-05T02:50:53.335" v="1093" actId="1076"/>
          <ac:spMkLst>
            <pc:docMk/>
            <pc:sldMk cId="0" sldId="289"/>
            <ac:spMk id="51" creationId="{00000000-0000-0000-0000-000000000000}"/>
          </ac:spMkLst>
        </pc:spChg>
        <pc:spChg chg="mod">
          <ac:chgData name="星榜 阮" userId="28304402c46bfd64" providerId="LiveId" clId="{3E7CA669-1074-4FF7-A291-55390B9A44E5}" dt="2023-12-05T02:50:53.335" v="1093" actId="1076"/>
          <ac:spMkLst>
            <pc:docMk/>
            <pc:sldMk cId="0" sldId="289"/>
            <ac:spMk id="52" creationId="{00000000-0000-0000-0000-000000000000}"/>
          </ac:spMkLst>
        </pc:spChg>
        <pc:spChg chg="mod">
          <ac:chgData name="星榜 阮" userId="28304402c46bfd64" providerId="LiveId" clId="{3E7CA669-1074-4FF7-A291-55390B9A44E5}" dt="2023-12-05T02:50:53.335" v="1093" actId="1076"/>
          <ac:spMkLst>
            <pc:docMk/>
            <pc:sldMk cId="0" sldId="289"/>
            <ac:spMk id="53" creationId="{00000000-0000-0000-0000-000000000000}"/>
          </ac:spMkLst>
        </pc:spChg>
        <pc:spChg chg="mod">
          <ac:chgData name="星榜 阮" userId="28304402c46bfd64" providerId="LiveId" clId="{3E7CA669-1074-4FF7-A291-55390B9A44E5}" dt="2023-12-05T02:50:53.335" v="1093" actId="1076"/>
          <ac:spMkLst>
            <pc:docMk/>
            <pc:sldMk cId="0" sldId="289"/>
            <ac:spMk id="54" creationId="{00000000-0000-0000-0000-000000000000}"/>
          </ac:spMkLst>
        </pc:spChg>
        <pc:spChg chg="del mod">
          <ac:chgData name="星榜 阮" userId="28304402c46bfd64" providerId="LiveId" clId="{3E7CA669-1074-4FF7-A291-55390B9A44E5}" dt="2023-12-05T02:48:01.457" v="1013" actId="478"/>
          <ac:spMkLst>
            <pc:docMk/>
            <pc:sldMk cId="0" sldId="289"/>
            <ac:spMk id="55" creationId="{00000000-0000-0000-0000-000000000000}"/>
          </ac:spMkLst>
        </pc:spChg>
        <pc:spChg chg="del mod">
          <ac:chgData name="星榜 阮" userId="28304402c46bfd64" providerId="LiveId" clId="{3E7CA669-1074-4FF7-A291-55390B9A44E5}" dt="2023-12-05T02:48:01.457" v="1013" actId="478"/>
          <ac:spMkLst>
            <pc:docMk/>
            <pc:sldMk cId="0" sldId="289"/>
            <ac:spMk id="56" creationId="{00000000-0000-0000-0000-000000000000}"/>
          </ac:spMkLst>
        </pc:spChg>
        <pc:grpChg chg="del">
          <ac:chgData name="星榜 阮" userId="28304402c46bfd64" providerId="LiveId" clId="{3E7CA669-1074-4FF7-A291-55390B9A44E5}" dt="2023-12-05T02:47:55.251" v="1011" actId="478"/>
          <ac:grpSpMkLst>
            <pc:docMk/>
            <pc:sldMk cId="0" sldId="289"/>
            <ac:grpSpMk id="57" creationId="{00000000-0000-0000-0000-000000000000}"/>
          </ac:grpSpMkLst>
        </pc:grpChg>
        <pc:graphicFrameChg chg="add mod modGraphic">
          <ac:chgData name="星榜 阮" userId="28304402c46bfd64" providerId="LiveId" clId="{3E7CA669-1074-4FF7-A291-55390B9A44E5}" dt="2023-12-05T02:50:53.335" v="1093" actId="1076"/>
          <ac:graphicFrameMkLst>
            <pc:docMk/>
            <pc:sldMk cId="0" sldId="289"/>
            <ac:graphicFrameMk id="5" creationId="{EEFE053B-F49F-348B-7A0E-E528C18882C8}"/>
          </ac:graphicFrameMkLst>
        </pc:graphicFrameChg>
        <pc:graphicFrameChg chg="add mod modGraphic">
          <ac:chgData name="星榜 阮" userId="28304402c46bfd64" providerId="LiveId" clId="{3E7CA669-1074-4FF7-A291-55390B9A44E5}" dt="2023-12-05T02:50:53.335" v="1093" actId="1076"/>
          <ac:graphicFrameMkLst>
            <pc:docMk/>
            <pc:sldMk cId="0" sldId="289"/>
            <ac:graphicFrameMk id="7" creationId="{2C0F0D4D-8E8B-40FE-6382-3398AFDB7426}"/>
          </ac:graphicFrameMkLst>
        </pc:graphicFrameChg>
        <pc:picChg chg="del">
          <ac:chgData name="星榜 阮" userId="28304402c46bfd64" providerId="LiveId" clId="{3E7CA669-1074-4FF7-A291-55390B9A44E5}" dt="2023-12-05T02:47:51.385" v="1008" actId="478"/>
          <ac:picMkLst>
            <pc:docMk/>
            <pc:sldMk cId="0" sldId="289"/>
            <ac:picMk id="6" creationId="{00000000-0000-0000-0000-000000000000}"/>
          </ac:picMkLst>
        </pc:picChg>
      </pc:sldChg>
      <pc:sldChg chg="delSp modSp mod">
        <pc:chgData name="星榜 阮" userId="28304402c46bfd64" providerId="LiveId" clId="{3E7CA669-1074-4FF7-A291-55390B9A44E5}" dt="2023-12-05T02:52:35.622" v="1163"/>
        <pc:sldMkLst>
          <pc:docMk/>
          <pc:sldMk cId="0" sldId="294"/>
        </pc:sldMkLst>
        <pc:spChg chg="mod">
          <ac:chgData name="星榜 阮" userId="28304402c46bfd64" providerId="LiveId" clId="{3E7CA669-1074-4FF7-A291-55390B9A44E5}" dt="2023-12-05T02:51:23.573" v="1106" actId="20577"/>
          <ac:spMkLst>
            <pc:docMk/>
            <pc:sldMk cId="0" sldId="294"/>
            <ac:spMk id="25" creationId="{00000000-0000-0000-0000-000000000000}"/>
          </ac:spMkLst>
        </pc:spChg>
        <pc:spChg chg="mod">
          <ac:chgData name="星榜 阮" userId="28304402c46bfd64" providerId="LiveId" clId="{3E7CA669-1074-4FF7-A291-55390B9A44E5}" dt="2023-12-05T02:52:19.333" v="1157" actId="20577"/>
          <ac:spMkLst>
            <pc:docMk/>
            <pc:sldMk cId="0" sldId="294"/>
            <ac:spMk id="26" creationId="{00000000-0000-0000-0000-000000000000}"/>
          </ac:spMkLst>
        </pc:spChg>
        <pc:spChg chg="del">
          <ac:chgData name="星榜 阮" userId="28304402c46bfd64" providerId="LiveId" clId="{3E7CA669-1074-4FF7-A291-55390B9A44E5}" dt="2023-12-05T02:51:57.426" v="1127" actId="478"/>
          <ac:spMkLst>
            <pc:docMk/>
            <pc:sldMk cId="0" sldId="294"/>
            <ac:spMk id="27" creationId="{00000000-0000-0000-0000-000000000000}"/>
          </ac:spMkLst>
        </pc:spChg>
        <pc:spChg chg="mod">
          <ac:chgData name="星榜 阮" userId="28304402c46bfd64" providerId="LiveId" clId="{3E7CA669-1074-4FF7-A291-55390B9A44E5}" dt="2023-12-05T02:51:28.419" v="1110" actId="20577"/>
          <ac:spMkLst>
            <pc:docMk/>
            <pc:sldMk cId="0" sldId="294"/>
            <ac:spMk id="28" creationId="{00000000-0000-0000-0000-000000000000}"/>
          </ac:spMkLst>
        </pc:spChg>
        <pc:spChg chg="mod">
          <ac:chgData name="星榜 阮" userId="28304402c46bfd64" providerId="LiveId" clId="{3E7CA669-1074-4FF7-A291-55390B9A44E5}" dt="2023-12-05T02:52:28.147" v="1159"/>
          <ac:spMkLst>
            <pc:docMk/>
            <pc:sldMk cId="0" sldId="294"/>
            <ac:spMk id="29" creationId="{00000000-0000-0000-0000-000000000000}"/>
          </ac:spMkLst>
        </pc:spChg>
        <pc:spChg chg="del">
          <ac:chgData name="星榜 阮" userId="28304402c46bfd64" providerId="LiveId" clId="{3E7CA669-1074-4FF7-A291-55390B9A44E5}" dt="2023-12-05T02:51:58.558" v="1128" actId="478"/>
          <ac:spMkLst>
            <pc:docMk/>
            <pc:sldMk cId="0" sldId="294"/>
            <ac:spMk id="30" creationId="{00000000-0000-0000-0000-000000000000}"/>
          </ac:spMkLst>
        </pc:spChg>
        <pc:spChg chg="mod">
          <ac:chgData name="星榜 阮" userId="28304402c46bfd64" providerId="LiveId" clId="{3E7CA669-1074-4FF7-A291-55390B9A44E5}" dt="2023-12-05T02:51:39.716" v="1116" actId="20577"/>
          <ac:spMkLst>
            <pc:docMk/>
            <pc:sldMk cId="0" sldId="294"/>
            <ac:spMk id="31" creationId="{00000000-0000-0000-0000-000000000000}"/>
          </ac:spMkLst>
        </pc:spChg>
        <pc:spChg chg="mod">
          <ac:chgData name="星榜 阮" userId="28304402c46bfd64" providerId="LiveId" clId="{3E7CA669-1074-4FF7-A291-55390B9A44E5}" dt="2023-12-05T02:52:31.946" v="1161"/>
          <ac:spMkLst>
            <pc:docMk/>
            <pc:sldMk cId="0" sldId="294"/>
            <ac:spMk id="32" creationId="{00000000-0000-0000-0000-000000000000}"/>
          </ac:spMkLst>
        </pc:spChg>
        <pc:spChg chg="del">
          <ac:chgData name="星榜 阮" userId="28304402c46bfd64" providerId="LiveId" clId="{3E7CA669-1074-4FF7-A291-55390B9A44E5}" dt="2023-12-05T02:51:59.697" v="1129" actId="478"/>
          <ac:spMkLst>
            <pc:docMk/>
            <pc:sldMk cId="0" sldId="294"/>
            <ac:spMk id="33" creationId="{00000000-0000-0000-0000-000000000000}"/>
          </ac:spMkLst>
        </pc:spChg>
        <pc:spChg chg="mod">
          <ac:chgData name="星榜 阮" userId="28304402c46bfd64" providerId="LiveId" clId="{3E7CA669-1074-4FF7-A291-55390B9A44E5}" dt="2023-12-05T02:51:48.681" v="1126" actId="20577"/>
          <ac:spMkLst>
            <pc:docMk/>
            <pc:sldMk cId="0" sldId="294"/>
            <ac:spMk id="34" creationId="{00000000-0000-0000-0000-000000000000}"/>
          </ac:spMkLst>
        </pc:spChg>
        <pc:spChg chg="mod">
          <ac:chgData name="星榜 阮" userId="28304402c46bfd64" providerId="LiveId" clId="{3E7CA669-1074-4FF7-A291-55390B9A44E5}" dt="2023-12-05T02:52:35.622" v="1163"/>
          <ac:spMkLst>
            <pc:docMk/>
            <pc:sldMk cId="0" sldId="294"/>
            <ac:spMk id="35" creationId="{00000000-0000-0000-0000-000000000000}"/>
          </ac:spMkLst>
        </pc:spChg>
        <pc:spChg chg="del">
          <ac:chgData name="星榜 阮" userId="28304402c46bfd64" providerId="LiveId" clId="{3E7CA669-1074-4FF7-A291-55390B9A44E5}" dt="2023-12-05T02:52:00.970" v="1130" actId="478"/>
          <ac:spMkLst>
            <pc:docMk/>
            <pc:sldMk cId="0" sldId="294"/>
            <ac:spMk id="36" creationId="{00000000-0000-0000-0000-000000000000}"/>
          </ac:spMkLst>
        </pc:spChg>
        <pc:spChg chg="mod">
          <ac:chgData name="星榜 阮" userId="28304402c46bfd64" providerId="LiveId" clId="{3E7CA669-1074-4FF7-A291-55390B9A44E5}" dt="2023-12-05T02:17:48.394" v="392" actId="20577"/>
          <ac:spMkLst>
            <pc:docMk/>
            <pc:sldMk cId="0" sldId="294"/>
            <ac:spMk id="46" creationId="{00000000-0000-0000-0000-000000000000}"/>
          </ac:spMkLst>
        </pc:spChg>
        <pc:picChg chg="mod">
          <ac:chgData name="星榜 阮" userId="28304402c46bfd64" providerId="LiveId" clId="{3E7CA669-1074-4FF7-A291-55390B9A44E5}" dt="2023-12-05T02:52:03.641" v="1132" actId="1076"/>
          <ac:picMkLst>
            <pc:docMk/>
            <pc:sldMk cId="0" sldId="294"/>
            <ac:picMk id="12" creationId="{00000000-0000-0000-0000-000000000000}"/>
          </ac:picMkLst>
        </pc:picChg>
      </pc:sldChg>
      <pc:sldChg chg="addSp delSp modSp mod ord setBg chgLayout">
        <pc:chgData name="星榜 阮" userId="28304402c46bfd64" providerId="LiveId" clId="{3E7CA669-1074-4FF7-A291-55390B9A44E5}" dt="2023-12-05T02:55:49.274" v="1234" actId="14100"/>
        <pc:sldMkLst>
          <pc:docMk/>
          <pc:sldMk cId="0" sldId="295"/>
        </pc:sldMkLst>
        <pc:spChg chg="del">
          <ac:chgData name="星榜 阮" userId="28304402c46bfd64" providerId="LiveId" clId="{3E7CA669-1074-4FF7-A291-55390B9A44E5}" dt="2023-12-05T02:53:41.041" v="1185" actId="478"/>
          <ac:spMkLst>
            <pc:docMk/>
            <pc:sldMk cId="0" sldId="295"/>
            <ac:spMk id="2" creationId="{00000000-0000-0000-0000-000000000000}"/>
          </ac:spMkLst>
        </pc:spChg>
        <pc:spChg chg="add del mod">
          <ac:chgData name="星榜 阮" userId="28304402c46bfd64" providerId="LiveId" clId="{3E7CA669-1074-4FF7-A291-55390B9A44E5}" dt="2023-12-05T02:55:49.274" v="1234" actId="14100"/>
          <ac:spMkLst>
            <pc:docMk/>
            <pc:sldMk cId="0" sldId="295"/>
            <ac:spMk id="5" creationId="{F455F258-D016-4298-6088-C1AF867886A7}"/>
          </ac:spMkLst>
        </pc:spChg>
        <pc:spChg chg="add del mod">
          <ac:chgData name="星榜 阮" userId="28304402c46bfd64" providerId="LiveId" clId="{3E7CA669-1074-4FF7-A291-55390B9A44E5}" dt="2023-12-05T02:53:57.870" v="1195" actId="478"/>
          <ac:spMkLst>
            <pc:docMk/>
            <pc:sldMk cId="0" sldId="295"/>
            <ac:spMk id="10" creationId="{71C16C73-4541-07A7-9D72-5849C9B09267}"/>
          </ac:spMkLst>
        </pc:spChg>
        <pc:spChg chg="add del mod">
          <ac:chgData name="星榜 阮" userId="28304402c46bfd64" providerId="LiveId" clId="{3E7CA669-1074-4FF7-A291-55390B9A44E5}" dt="2023-12-05T02:53:58.931" v="1196" actId="478"/>
          <ac:spMkLst>
            <pc:docMk/>
            <pc:sldMk cId="0" sldId="295"/>
            <ac:spMk id="12" creationId="{2BE4BC29-70C7-16D1-1CBA-B9E2A5741D1D}"/>
          </ac:spMkLst>
        </pc:spChg>
        <pc:spChg chg="add del mod ord">
          <ac:chgData name="星榜 阮" userId="28304402c46bfd64" providerId="LiveId" clId="{3E7CA669-1074-4FF7-A291-55390B9A44E5}" dt="2023-12-05T02:55:20.277" v="1231" actId="6264"/>
          <ac:spMkLst>
            <pc:docMk/>
            <pc:sldMk cId="0" sldId="295"/>
            <ac:spMk id="13" creationId="{1956ADA8-1B46-504F-FFEA-9721748AC7F6}"/>
          </ac:spMkLst>
        </pc:spChg>
        <pc:spChg chg="add del mod ord">
          <ac:chgData name="星榜 阮" userId="28304402c46bfd64" providerId="LiveId" clId="{3E7CA669-1074-4FF7-A291-55390B9A44E5}" dt="2023-12-05T02:55:20.277" v="1231" actId="6264"/>
          <ac:spMkLst>
            <pc:docMk/>
            <pc:sldMk cId="0" sldId="295"/>
            <ac:spMk id="14" creationId="{F0995642-46B4-BB38-A4E9-E5DD2B116BDF}"/>
          </ac:spMkLst>
        </pc:spChg>
        <pc:spChg chg="add del mod ord">
          <ac:chgData name="星榜 阮" userId="28304402c46bfd64" providerId="LiveId" clId="{3E7CA669-1074-4FF7-A291-55390B9A44E5}" dt="2023-12-05T02:55:20.277" v="1231" actId="6264"/>
          <ac:spMkLst>
            <pc:docMk/>
            <pc:sldMk cId="0" sldId="295"/>
            <ac:spMk id="15" creationId="{D7870126-D62D-C039-86D9-3F3ED80496EE}"/>
          </ac:spMkLst>
        </pc:spChg>
        <pc:spChg chg="add del mod">
          <ac:chgData name="星榜 阮" userId="28304402c46bfd64" providerId="LiveId" clId="{3E7CA669-1074-4FF7-A291-55390B9A44E5}" dt="2023-12-05T02:54:48.382" v="1226" actId="1076"/>
          <ac:spMkLst>
            <pc:docMk/>
            <pc:sldMk cId="0" sldId="295"/>
            <ac:spMk id="19" creationId="{00000000-0000-0000-0000-000000000000}"/>
          </ac:spMkLst>
        </pc:spChg>
        <pc:spChg chg="add del">
          <ac:chgData name="星榜 阮" userId="28304402c46bfd64" providerId="LiveId" clId="{3E7CA669-1074-4FF7-A291-55390B9A44E5}" dt="2023-12-05T02:54:04.904" v="1199" actId="478"/>
          <ac:spMkLst>
            <pc:docMk/>
            <pc:sldMk cId="0" sldId="295"/>
            <ac:spMk id="20" creationId="{00000000-0000-0000-0000-000000000000}"/>
          </ac:spMkLst>
        </pc:spChg>
        <pc:spChg chg="add del">
          <ac:chgData name="星榜 阮" userId="28304402c46bfd64" providerId="LiveId" clId="{3E7CA669-1074-4FF7-A291-55390B9A44E5}" dt="2023-12-05T02:54:04.904" v="1199" actId="478"/>
          <ac:spMkLst>
            <pc:docMk/>
            <pc:sldMk cId="0" sldId="295"/>
            <ac:spMk id="21" creationId="{00000000-0000-0000-0000-000000000000}"/>
          </ac:spMkLst>
        </pc:spChg>
        <pc:spChg chg="del">
          <ac:chgData name="星榜 阮" userId="28304402c46bfd64" providerId="LiveId" clId="{3E7CA669-1074-4FF7-A291-55390B9A44E5}" dt="2023-12-05T02:53:41.041" v="1185" actId="478"/>
          <ac:spMkLst>
            <pc:docMk/>
            <pc:sldMk cId="0" sldId="295"/>
            <ac:spMk id="27" creationId="{00000000-0000-0000-0000-000000000000}"/>
          </ac:spMkLst>
        </pc:spChg>
        <pc:spChg chg="del">
          <ac:chgData name="星榜 阮" userId="28304402c46bfd64" providerId="LiveId" clId="{3E7CA669-1074-4FF7-A291-55390B9A44E5}" dt="2023-12-05T02:53:41.041" v="1185" actId="478"/>
          <ac:spMkLst>
            <pc:docMk/>
            <pc:sldMk cId="0" sldId="295"/>
            <ac:spMk id="28" creationId="{00000000-0000-0000-0000-000000000000}"/>
          </ac:spMkLst>
        </pc:spChg>
        <pc:spChg chg="del">
          <ac:chgData name="星榜 阮" userId="28304402c46bfd64" providerId="LiveId" clId="{3E7CA669-1074-4FF7-A291-55390B9A44E5}" dt="2023-12-05T02:53:41.041" v="1185" actId="478"/>
          <ac:spMkLst>
            <pc:docMk/>
            <pc:sldMk cId="0" sldId="295"/>
            <ac:spMk id="29" creationId="{00000000-0000-0000-0000-000000000000}"/>
          </ac:spMkLst>
        </pc:spChg>
        <pc:spChg chg="del">
          <ac:chgData name="星榜 阮" userId="28304402c46bfd64" providerId="LiveId" clId="{3E7CA669-1074-4FF7-A291-55390B9A44E5}" dt="2023-12-05T02:53:41.041" v="1185" actId="478"/>
          <ac:spMkLst>
            <pc:docMk/>
            <pc:sldMk cId="0" sldId="295"/>
            <ac:spMk id="30" creationId="{00000000-0000-0000-0000-000000000000}"/>
          </ac:spMkLst>
        </pc:spChg>
        <pc:spChg chg="del">
          <ac:chgData name="星榜 阮" userId="28304402c46bfd64" providerId="LiveId" clId="{3E7CA669-1074-4FF7-A291-55390B9A44E5}" dt="2023-12-05T02:53:41.041" v="1185" actId="478"/>
          <ac:spMkLst>
            <pc:docMk/>
            <pc:sldMk cId="0" sldId="295"/>
            <ac:spMk id="32" creationId="{00000000-0000-0000-0000-000000000000}"/>
          </ac:spMkLst>
        </pc:spChg>
        <pc:spChg chg="mod">
          <ac:chgData name="星榜 阮" userId="28304402c46bfd64" providerId="LiveId" clId="{3E7CA669-1074-4FF7-A291-55390B9A44E5}" dt="2023-12-05T02:53:34.932" v="1183" actId="20577"/>
          <ac:spMkLst>
            <pc:docMk/>
            <pc:sldMk cId="0" sldId="295"/>
            <ac:spMk id="34" creationId="{00000000-0000-0000-0000-000000000000}"/>
          </ac:spMkLst>
        </pc:spChg>
        <pc:picChg chg="add mod">
          <ac:chgData name="星榜 阮" userId="28304402c46bfd64" providerId="LiveId" clId="{3E7CA669-1074-4FF7-A291-55390B9A44E5}" dt="2023-12-05T02:55:40.930" v="1233" actId="1076"/>
          <ac:picMkLst>
            <pc:docMk/>
            <pc:sldMk cId="0" sldId="295"/>
            <ac:picMk id="3" creationId="{CFBD1CAD-7195-5B67-C8D0-4DCB87C21198}"/>
          </ac:picMkLst>
        </pc:picChg>
        <pc:picChg chg="del">
          <ac:chgData name="星榜 阮" userId="28304402c46bfd64" providerId="LiveId" clId="{3E7CA669-1074-4FF7-A291-55390B9A44E5}" dt="2023-12-05T02:53:41.041" v="1185" actId="478"/>
          <ac:picMkLst>
            <pc:docMk/>
            <pc:sldMk cId="0" sldId="295"/>
            <ac:picMk id="6" creationId="{00000000-0000-0000-0000-000000000000}"/>
          </ac:picMkLst>
        </pc:picChg>
        <pc:picChg chg="del">
          <ac:chgData name="星榜 阮" userId="28304402c46bfd64" providerId="LiveId" clId="{3E7CA669-1074-4FF7-A291-55390B9A44E5}" dt="2023-12-05T02:53:41.041" v="1185" actId="478"/>
          <ac:picMkLst>
            <pc:docMk/>
            <pc:sldMk cId="0" sldId="295"/>
            <ac:picMk id="7" creationId="{00000000-0000-0000-0000-000000000000}"/>
          </ac:picMkLst>
        </pc:picChg>
        <pc:picChg chg="del">
          <ac:chgData name="星榜 阮" userId="28304402c46bfd64" providerId="LiveId" clId="{3E7CA669-1074-4FF7-A291-55390B9A44E5}" dt="2023-12-05T02:53:41.041" v="1185" actId="478"/>
          <ac:picMkLst>
            <pc:docMk/>
            <pc:sldMk cId="0" sldId="295"/>
            <ac:picMk id="8" creationId="{00000000-0000-0000-0000-000000000000}"/>
          </ac:picMkLst>
        </pc:picChg>
      </pc:sldChg>
      <pc:sldChg chg="delSp modSp mod">
        <pc:chgData name="星榜 阮" userId="28304402c46bfd64" providerId="LiveId" clId="{3E7CA669-1074-4FF7-A291-55390B9A44E5}" dt="2023-12-05T02:10:29.820" v="213" actId="478"/>
        <pc:sldMkLst>
          <pc:docMk/>
          <pc:sldMk cId="0" sldId="296"/>
        </pc:sldMkLst>
        <pc:spChg chg="mod">
          <ac:chgData name="星榜 阮" userId="28304402c46bfd64" providerId="LiveId" clId="{3E7CA669-1074-4FF7-A291-55390B9A44E5}" dt="2023-12-05T02:06:56.529" v="89" actId="1076"/>
          <ac:spMkLst>
            <pc:docMk/>
            <pc:sldMk cId="0" sldId="296"/>
            <ac:spMk id="10" creationId="{00000000-0000-0000-0000-000000000000}"/>
          </ac:spMkLst>
        </pc:spChg>
        <pc:spChg chg="mod">
          <ac:chgData name="星榜 阮" userId="28304402c46bfd64" providerId="LiveId" clId="{3E7CA669-1074-4FF7-A291-55390B9A44E5}" dt="2023-12-05T02:07:55.875" v="105" actId="20577"/>
          <ac:spMkLst>
            <pc:docMk/>
            <pc:sldMk cId="0" sldId="296"/>
            <ac:spMk id="16" creationId="{00000000-0000-0000-0000-000000000000}"/>
          </ac:spMkLst>
        </pc:spChg>
        <pc:spChg chg="mod">
          <ac:chgData name="星榜 阮" userId="28304402c46bfd64" providerId="LiveId" clId="{3E7CA669-1074-4FF7-A291-55390B9A44E5}" dt="2023-12-05T02:08:11.020" v="119" actId="20577"/>
          <ac:spMkLst>
            <pc:docMk/>
            <pc:sldMk cId="0" sldId="296"/>
            <ac:spMk id="18" creationId="{00000000-0000-0000-0000-000000000000}"/>
          </ac:spMkLst>
        </pc:spChg>
        <pc:spChg chg="mod">
          <ac:chgData name="星榜 阮" userId="28304402c46bfd64" providerId="LiveId" clId="{3E7CA669-1074-4FF7-A291-55390B9A44E5}" dt="2023-12-05T02:10:25.640" v="212" actId="20577"/>
          <ac:spMkLst>
            <pc:docMk/>
            <pc:sldMk cId="0" sldId="296"/>
            <ac:spMk id="20" creationId="{00000000-0000-0000-0000-000000000000}"/>
          </ac:spMkLst>
        </pc:spChg>
        <pc:spChg chg="mod">
          <ac:chgData name="星榜 阮" userId="28304402c46bfd64" providerId="LiveId" clId="{3E7CA669-1074-4FF7-A291-55390B9A44E5}" dt="2023-12-05T02:08:26.308" v="133" actId="20577"/>
          <ac:spMkLst>
            <pc:docMk/>
            <pc:sldMk cId="0" sldId="296"/>
            <ac:spMk id="22" creationId="{00000000-0000-0000-0000-000000000000}"/>
          </ac:spMkLst>
        </pc:spChg>
        <pc:spChg chg="mod">
          <ac:chgData name="星榜 阮" userId="28304402c46bfd64" providerId="LiveId" clId="{3E7CA669-1074-4FF7-A291-55390B9A44E5}" dt="2023-12-05T02:08:33.176" v="147" actId="20577"/>
          <ac:spMkLst>
            <pc:docMk/>
            <pc:sldMk cId="0" sldId="296"/>
            <ac:spMk id="24" creationId="{00000000-0000-0000-0000-000000000000}"/>
          </ac:spMkLst>
        </pc:spChg>
        <pc:spChg chg="del">
          <ac:chgData name="星榜 阮" userId="28304402c46bfd64" providerId="LiveId" clId="{3E7CA669-1074-4FF7-A291-55390B9A44E5}" dt="2023-12-05T02:10:29.820" v="213" actId="478"/>
          <ac:spMkLst>
            <pc:docMk/>
            <pc:sldMk cId="0" sldId="296"/>
            <ac:spMk id="26" creationId="{00000000-0000-0000-0000-000000000000}"/>
          </ac:spMkLst>
        </pc:spChg>
        <pc:spChg chg="del">
          <ac:chgData name="星榜 阮" userId="28304402c46bfd64" providerId="LiveId" clId="{3E7CA669-1074-4FF7-A291-55390B9A44E5}" dt="2023-12-05T02:10:29.820" v="213" actId="478"/>
          <ac:spMkLst>
            <pc:docMk/>
            <pc:sldMk cId="0" sldId="296"/>
            <ac:spMk id="27" creationId="{00000000-0000-0000-0000-000000000000}"/>
          </ac:spMkLst>
        </pc:spChg>
        <pc:spChg chg="mod">
          <ac:chgData name="星榜 阮" userId="28304402c46bfd64" providerId="LiveId" clId="{3E7CA669-1074-4FF7-A291-55390B9A44E5}" dt="2023-12-05T02:08:45.002" v="165" actId="14100"/>
          <ac:spMkLst>
            <pc:docMk/>
            <pc:sldMk cId="0" sldId="296"/>
            <ac:spMk id="28" creationId="{00000000-0000-0000-0000-000000000000}"/>
          </ac:spMkLst>
        </pc:spChg>
        <pc:spChg chg="mod">
          <ac:chgData name="星榜 阮" userId="28304402c46bfd64" providerId="LiveId" clId="{3E7CA669-1074-4FF7-A291-55390B9A44E5}" dt="2023-12-05T02:09:22.307" v="194" actId="20577"/>
          <ac:spMkLst>
            <pc:docMk/>
            <pc:sldMk cId="0" sldId="296"/>
            <ac:spMk id="30" creationId="{00000000-0000-0000-0000-000000000000}"/>
          </ac:spMkLst>
        </pc:spChg>
        <pc:spChg chg="del">
          <ac:chgData name="星榜 阮" userId="28304402c46bfd64" providerId="LiveId" clId="{3E7CA669-1074-4FF7-A291-55390B9A44E5}" dt="2023-12-05T02:10:29.820" v="213" actId="478"/>
          <ac:spMkLst>
            <pc:docMk/>
            <pc:sldMk cId="0" sldId="296"/>
            <ac:spMk id="53" creationId="{00000000-0000-0000-0000-000000000000}"/>
          </ac:spMkLst>
        </pc:spChg>
        <pc:spChg chg="del">
          <ac:chgData name="星榜 阮" userId="28304402c46bfd64" providerId="LiveId" clId="{3E7CA669-1074-4FF7-A291-55390B9A44E5}" dt="2023-12-05T02:10:29.820" v="213" actId="478"/>
          <ac:spMkLst>
            <pc:docMk/>
            <pc:sldMk cId="0" sldId="296"/>
            <ac:spMk id="62" creationId="{00000000-0000-0000-0000-000000000000}"/>
          </ac:spMkLst>
        </pc:spChg>
        <pc:cxnChg chg="del">
          <ac:chgData name="星榜 阮" userId="28304402c46bfd64" providerId="LiveId" clId="{3E7CA669-1074-4FF7-A291-55390B9A44E5}" dt="2023-12-05T02:10:29.820" v="213" actId="478"/>
          <ac:cxnSpMkLst>
            <pc:docMk/>
            <pc:sldMk cId="0" sldId="296"/>
            <ac:cxnSpMk id="54" creationId="{00000000-0000-0000-0000-000000000000}"/>
          </ac:cxnSpMkLst>
        </pc:cxnChg>
      </pc:sldChg>
      <pc:sldChg chg="modSp mod ord">
        <pc:chgData name="星榜 阮" userId="28304402c46bfd64" providerId="LiveId" clId="{3E7CA669-1074-4FF7-A291-55390B9A44E5}" dt="2023-12-05T02:56:26.614" v="1282" actId="1076"/>
        <pc:sldMkLst>
          <pc:docMk/>
          <pc:sldMk cId="0" sldId="297"/>
        </pc:sldMkLst>
        <pc:spChg chg="mod">
          <ac:chgData name="星榜 阮" userId="28304402c46bfd64" providerId="LiveId" clId="{3E7CA669-1074-4FF7-A291-55390B9A44E5}" dt="2023-12-05T02:56:26.614" v="1282" actId="1076"/>
          <ac:spMkLst>
            <pc:docMk/>
            <pc:sldMk cId="0" sldId="297"/>
            <ac:spMk id="10" creationId="{00000000-0000-0000-0000-000000000000}"/>
          </ac:spMkLst>
        </pc:spChg>
      </pc:sldChg>
      <pc:sldChg chg="addSp delSp modSp add mod ord">
        <pc:chgData name="星榜 阮" userId="28304402c46bfd64" providerId="LiveId" clId="{3E7CA669-1074-4FF7-A291-55390B9A44E5}" dt="2023-12-05T02:21:41.922" v="414" actId="13926"/>
        <pc:sldMkLst>
          <pc:docMk/>
          <pc:sldMk cId="1222780904" sldId="300"/>
        </pc:sldMkLst>
        <pc:spChg chg="add del mod">
          <ac:chgData name="星榜 阮" userId="28304402c46bfd64" providerId="LiveId" clId="{3E7CA669-1074-4FF7-A291-55390B9A44E5}" dt="2023-12-05T02:12:14.280" v="231" actId="478"/>
          <ac:spMkLst>
            <pc:docMk/>
            <pc:sldMk cId="1222780904" sldId="300"/>
            <ac:spMk id="4" creationId="{19F1CB5E-98EB-BFAF-E5B8-EEA15215A613}"/>
          </ac:spMkLst>
        </pc:spChg>
        <pc:spChg chg="mod">
          <ac:chgData name="星榜 阮" userId="28304402c46bfd64" providerId="LiveId" clId="{3E7CA669-1074-4FF7-A291-55390B9A44E5}" dt="2023-12-05T02:21:41.922" v="414" actId="13926"/>
          <ac:spMkLst>
            <pc:docMk/>
            <pc:sldMk cId="1222780904" sldId="300"/>
            <ac:spMk id="25" creationId="{00000000-0000-0000-0000-000000000000}"/>
          </ac:spMkLst>
        </pc:spChg>
        <pc:spChg chg="mod">
          <ac:chgData name="星榜 阮" userId="28304402c46bfd64" providerId="LiveId" clId="{3E7CA669-1074-4FF7-A291-55390B9A44E5}" dt="2023-12-05T02:21:41.922" v="414" actId="13926"/>
          <ac:spMkLst>
            <pc:docMk/>
            <pc:sldMk cId="1222780904" sldId="300"/>
            <ac:spMk id="27" creationId="{00000000-0000-0000-0000-000000000000}"/>
          </ac:spMkLst>
        </pc:spChg>
        <pc:spChg chg="mod">
          <ac:chgData name="星榜 阮" userId="28304402c46bfd64" providerId="LiveId" clId="{3E7CA669-1074-4FF7-A291-55390B9A44E5}" dt="2023-12-05T02:21:41.922" v="414" actId="13926"/>
          <ac:spMkLst>
            <pc:docMk/>
            <pc:sldMk cId="1222780904" sldId="300"/>
            <ac:spMk id="28" creationId="{00000000-0000-0000-0000-000000000000}"/>
          </ac:spMkLst>
        </pc:spChg>
        <pc:spChg chg="mod">
          <ac:chgData name="星榜 阮" userId="28304402c46bfd64" providerId="LiveId" clId="{3E7CA669-1074-4FF7-A291-55390B9A44E5}" dt="2023-12-05T02:21:41.922" v="414" actId="13926"/>
          <ac:spMkLst>
            <pc:docMk/>
            <pc:sldMk cId="1222780904" sldId="300"/>
            <ac:spMk id="30" creationId="{00000000-0000-0000-0000-000000000000}"/>
          </ac:spMkLst>
        </pc:spChg>
        <pc:spChg chg="add del mod">
          <ac:chgData name="星榜 阮" userId="28304402c46bfd64" providerId="LiveId" clId="{3E7CA669-1074-4FF7-A291-55390B9A44E5}" dt="2023-12-05T02:15:25.623" v="316" actId="1076"/>
          <ac:spMkLst>
            <pc:docMk/>
            <pc:sldMk cId="1222780904" sldId="300"/>
            <ac:spMk id="51" creationId="{00000000-0000-0000-0000-000000000000}"/>
          </ac:spMkLst>
        </pc:spChg>
        <pc:spChg chg="mod">
          <ac:chgData name="星榜 阮" userId="28304402c46bfd64" providerId="LiveId" clId="{3E7CA669-1074-4FF7-A291-55390B9A44E5}" dt="2023-12-05T02:14:55.275" v="305" actId="1076"/>
          <ac:spMkLst>
            <pc:docMk/>
            <pc:sldMk cId="1222780904" sldId="300"/>
            <ac:spMk id="52" creationId="{00000000-0000-0000-0000-000000000000}"/>
          </ac:spMkLst>
        </pc:spChg>
        <pc:spChg chg="add del">
          <ac:chgData name="星榜 阮" userId="28304402c46bfd64" providerId="LiveId" clId="{3E7CA669-1074-4FF7-A291-55390B9A44E5}" dt="2023-12-05T02:16:49.274" v="358" actId="478"/>
          <ac:spMkLst>
            <pc:docMk/>
            <pc:sldMk cId="1222780904" sldId="300"/>
            <ac:spMk id="53" creationId="{00000000-0000-0000-0000-000000000000}"/>
          </ac:spMkLst>
        </pc:spChg>
        <pc:spChg chg="add del">
          <ac:chgData name="星榜 阮" userId="28304402c46bfd64" providerId="LiveId" clId="{3E7CA669-1074-4FF7-A291-55390B9A44E5}" dt="2023-12-05T02:16:49.274" v="358" actId="478"/>
          <ac:spMkLst>
            <pc:docMk/>
            <pc:sldMk cId="1222780904" sldId="300"/>
            <ac:spMk id="54" creationId="{00000000-0000-0000-0000-000000000000}"/>
          </ac:spMkLst>
        </pc:spChg>
        <pc:spChg chg="add del mod">
          <ac:chgData name="星榜 阮" userId="28304402c46bfd64" providerId="LiveId" clId="{3E7CA669-1074-4FF7-A291-55390B9A44E5}" dt="2023-12-05T02:14:30.068" v="295" actId="1076"/>
          <ac:spMkLst>
            <pc:docMk/>
            <pc:sldMk cId="1222780904" sldId="300"/>
            <ac:spMk id="56" creationId="{00000000-0000-0000-0000-000000000000}"/>
          </ac:spMkLst>
        </pc:spChg>
        <pc:spChg chg="mod">
          <ac:chgData name="星榜 阮" userId="28304402c46bfd64" providerId="LiveId" clId="{3E7CA669-1074-4FF7-A291-55390B9A44E5}" dt="2023-12-05T02:14:25.073" v="294" actId="1076"/>
          <ac:spMkLst>
            <pc:docMk/>
            <pc:sldMk cId="1222780904" sldId="300"/>
            <ac:spMk id="57" creationId="{00000000-0000-0000-0000-000000000000}"/>
          </ac:spMkLst>
        </pc:spChg>
        <pc:spChg chg="add del">
          <ac:chgData name="星榜 阮" userId="28304402c46bfd64" providerId="LiveId" clId="{3E7CA669-1074-4FF7-A291-55390B9A44E5}" dt="2023-12-05T02:16:51.904" v="359" actId="478"/>
          <ac:spMkLst>
            <pc:docMk/>
            <pc:sldMk cId="1222780904" sldId="300"/>
            <ac:spMk id="58" creationId="{00000000-0000-0000-0000-000000000000}"/>
          </ac:spMkLst>
        </pc:spChg>
        <pc:spChg chg="add del">
          <ac:chgData name="星榜 阮" userId="28304402c46bfd64" providerId="LiveId" clId="{3E7CA669-1074-4FF7-A291-55390B9A44E5}" dt="2023-12-05T02:16:49.274" v="358" actId="478"/>
          <ac:spMkLst>
            <pc:docMk/>
            <pc:sldMk cId="1222780904" sldId="300"/>
            <ac:spMk id="59" creationId="{00000000-0000-0000-0000-000000000000}"/>
          </ac:spMkLst>
        </pc:spChg>
        <pc:spChg chg="add del mod">
          <ac:chgData name="星榜 阮" userId="28304402c46bfd64" providerId="LiveId" clId="{3E7CA669-1074-4FF7-A291-55390B9A44E5}" dt="2023-12-05T02:16:28.911" v="342" actId="1076"/>
          <ac:spMkLst>
            <pc:docMk/>
            <pc:sldMk cId="1222780904" sldId="300"/>
            <ac:spMk id="61" creationId="{00000000-0000-0000-0000-000000000000}"/>
          </ac:spMkLst>
        </pc:spChg>
        <pc:spChg chg="mod">
          <ac:chgData name="星榜 阮" userId="28304402c46bfd64" providerId="LiveId" clId="{3E7CA669-1074-4FF7-A291-55390B9A44E5}" dt="2023-12-05T02:15:48.872" v="330" actId="1076"/>
          <ac:spMkLst>
            <pc:docMk/>
            <pc:sldMk cId="1222780904" sldId="300"/>
            <ac:spMk id="62" creationId="{00000000-0000-0000-0000-000000000000}"/>
          </ac:spMkLst>
        </pc:spChg>
        <pc:spChg chg="add del">
          <ac:chgData name="星榜 阮" userId="28304402c46bfd64" providerId="LiveId" clId="{3E7CA669-1074-4FF7-A291-55390B9A44E5}" dt="2023-12-05T02:16:49.274" v="358" actId="478"/>
          <ac:spMkLst>
            <pc:docMk/>
            <pc:sldMk cId="1222780904" sldId="300"/>
            <ac:spMk id="63" creationId="{00000000-0000-0000-0000-000000000000}"/>
          </ac:spMkLst>
        </pc:spChg>
        <pc:spChg chg="add del">
          <ac:chgData name="星榜 阮" userId="28304402c46bfd64" providerId="LiveId" clId="{3E7CA669-1074-4FF7-A291-55390B9A44E5}" dt="2023-12-05T02:16:49.274" v="358" actId="478"/>
          <ac:spMkLst>
            <pc:docMk/>
            <pc:sldMk cId="1222780904" sldId="300"/>
            <ac:spMk id="64" creationId="{00000000-0000-0000-0000-000000000000}"/>
          </ac:spMkLst>
        </pc:spChg>
        <pc:spChg chg="add del mod">
          <ac:chgData name="星榜 阮" userId="28304402c46bfd64" providerId="LiveId" clId="{3E7CA669-1074-4FF7-A291-55390B9A44E5}" dt="2023-12-05T02:17:20.041" v="374" actId="1076"/>
          <ac:spMkLst>
            <pc:docMk/>
            <pc:sldMk cId="1222780904" sldId="300"/>
            <ac:spMk id="66" creationId="{00000000-0000-0000-0000-000000000000}"/>
          </ac:spMkLst>
        </pc:spChg>
        <pc:spChg chg="mod">
          <ac:chgData name="星榜 阮" userId="28304402c46bfd64" providerId="LiveId" clId="{3E7CA669-1074-4FF7-A291-55390B9A44E5}" dt="2023-12-05T02:16:41.302" v="355" actId="1076"/>
          <ac:spMkLst>
            <pc:docMk/>
            <pc:sldMk cId="1222780904" sldId="300"/>
            <ac:spMk id="67" creationId="{00000000-0000-0000-0000-000000000000}"/>
          </ac:spMkLst>
        </pc:spChg>
        <pc:spChg chg="add del">
          <ac:chgData name="星榜 阮" userId="28304402c46bfd64" providerId="LiveId" clId="{3E7CA669-1074-4FF7-A291-55390B9A44E5}" dt="2023-12-05T02:16:49.274" v="358" actId="478"/>
          <ac:spMkLst>
            <pc:docMk/>
            <pc:sldMk cId="1222780904" sldId="300"/>
            <ac:spMk id="68" creationId="{00000000-0000-0000-0000-000000000000}"/>
          </ac:spMkLst>
        </pc:spChg>
        <pc:spChg chg="add del">
          <ac:chgData name="星榜 阮" userId="28304402c46bfd64" providerId="LiveId" clId="{3E7CA669-1074-4FF7-A291-55390B9A44E5}" dt="2023-12-05T02:16:49.274" v="358" actId="478"/>
          <ac:spMkLst>
            <pc:docMk/>
            <pc:sldMk cId="1222780904" sldId="300"/>
            <ac:spMk id="69" creationId="{00000000-0000-0000-0000-000000000000}"/>
          </ac:spMkLst>
        </pc:spChg>
        <pc:grpChg chg="mod">
          <ac:chgData name="星榜 阮" userId="28304402c46bfd64" providerId="LiveId" clId="{3E7CA669-1074-4FF7-A291-55390B9A44E5}" dt="2023-12-05T02:13:11.031" v="261" actId="1076"/>
          <ac:grpSpMkLst>
            <pc:docMk/>
            <pc:sldMk cId="1222780904" sldId="300"/>
            <ac:grpSpMk id="18" creationId="{00000000-0000-0000-0000-000000000000}"/>
          </ac:grpSpMkLst>
        </pc:grpChg>
        <pc:grpChg chg="mod">
          <ac:chgData name="星榜 阮" userId="28304402c46bfd64" providerId="LiveId" clId="{3E7CA669-1074-4FF7-A291-55390B9A44E5}" dt="2023-12-05T02:12:28.280" v="234" actId="1076"/>
          <ac:grpSpMkLst>
            <pc:docMk/>
            <pc:sldMk cId="1222780904" sldId="300"/>
            <ac:grpSpMk id="31" creationId="{00000000-0000-0000-0000-000000000000}"/>
          </ac:grpSpMkLst>
        </pc:grpChg>
        <pc:grpChg chg="mod">
          <ac:chgData name="星榜 阮" userId="28304402c46bfd64" providerId="LiveId" clId="{3E7CA669-1074-4FF7-A291-55390B9A44E5}" dt="2023-12-05T02:15:46.370" v="329" actId="1076"/>
          <ac:grpSpMkLst>
            <pc:docMk/>
            <pc:sldMk cId="1222780904" sldId="300"/>
            <ac:grpSpMk id="38" creationId="{00000000-0000-0000-0000-000000000000}"/>
          </ac:grpSpMkLst>
        </pc:grpChg>
        <pc:grpChg chg="mod">
          <ac:chgData name="星榜 阮" userId="28304402c46bfd64" providerId="LiveId" clId="{3E7CA669-1074-4FF7-A291-55390B9A44E5}" dt="2023-12-05T02:16:43.946" v="356" actId="1076"/>
          <ac:grpSpMkLst>
            <pc:docMk/>
            <pc:sldMk cId="1222780904" sldId="300"/>
            <ac:grpSpMk id="43" creationId="{00000000-0000-0000-0000-000000000000}"/>
          </ac:grpSpMkLst>
        </pc:grpChg>
        <pc:picChg chg="del">
          <ac:chgData name="星榜 阮" userId="28304402c46bfd64" providerId="LiveId" clId="{3E7CA669-1074-4FF7-A291-55390B9A44E5}" dt="2023-12-05T02:12:11.846" v="230" actId="478"/>
          <ac:picMkLst>
            <pc:docMk/>
            <pc:sldMk cId="1222780904" sldId="300"/>
            <ac:picMk id="3" creationId="{00000000-0000-0000-0000-000000000000}"/>
          </ac:picMkLst>
        </pc:picChg>
      </pc:sldChg>
      <pc:sldChg chg="new del">
        <pc:chgData name="星榜 阮" userId="28304402c46bfd64" providerId="LiveId" clId="{3E7CA669-1074-4FF7-A291-55390B9A44E5}" dt="2023-12-05T02:20:21.582" v="394" actId="47"/>
        <pc:sldMkLst>
          <pc:docMk/>
          <pc:sldMk cId="180695194" sldId="301"/>
        </pc:sldMkLst>
      </pc:sldChg>
      <pc:sldChg chg="addSp delSp modSp add mod">
        <pc:chgData name="星榜 阮" userId="28304402c46bfd64" providerId="LiveId" clId="{3E7CA669-1074-4FF7-A291-55390B9A44E5}" dt="2023-12-05T02:37:38.811" v="849" actId="1076"/>
        <pc:sldMkLst>
          <pc:docMk/>
          <pc:sldMk cId="3924267149" sldId="301"/>
        </pc:sldMkLst>
        <pc:spChg chg="add mod">
          <ac:chgData name="星榜 阮" userId="28304402c46bfd64" providerId="LiveId" clId="{3E7CA669-1074-4FF7-A291-55390B9A44E5}" dt="2023-12-05T02:37:38.811" v="849" actId="1076"/>
          <ac:spMkLst>
            <pc:docMk/>
            <pc:sldMk cId="3924267149" sldId="301"/>
            <ac:spMk id="2" creationId="{4A64F930-A9FC-67D6-0C5A-24C8540D2947}"/>
          </ac:spMkLst>
        </pc:spChg>
        <pc:spChg chg="add mod">
          <ac:chgData name="星榜 阮" userId="28304402c46bfd64" providerId="LiveId" clId="{3E7CA669-1074-4FF7-A291-55390B9A44E5}" dt="2023-12-05T02:37:38.811" v="849" actId="1076"/>
          <ac:spMkLst>
            <pc:docMk/>
            <pc:sldMk cId="3924267149" sldId="301"/>
            <ac:spMk id="4" creationId="{33017B70-B1C0-8AF0-68D9-38DCEB57168F}"/>
          </ac:spMkLst>
        </pc:spChg>
        <pc:spChg chg="add mod">
          <ac:chgData name="星榜 阮" userId="28304402c46bfd64" providerId="LiveId" clId="{3E7CA669-1074-4FF7-A291-55390B9A44E5}" dt="2023-12-05T02:37:38.811" v="849" actId="1076"/>
          <ac:spMkLst>
            <pc:docMk/>
            <pc:sldMk cId="3924267149" sldId="301"/>
            <ac:spMk id="5" creationId="{B0DF7DA4-9860-1799-564F-F0ADA46C6E48}"/>
          </ac:spMkLst>
        </pc:spChg>
        <pc:spChg chg="mod">
          <ac:chgData name="星榜 阮" userId="28304402c46bfd64" providerId="LiveId" clId="{3E7CA669-1074-4FF7-A291-55390B9A44E5}" dt="2023-12-05T02:37:38.811" v="849" actId="1076"/>
          <ac:spMkLst>
            <pc:docMk/>
            <pc:sldMk cId="3924267149" sldId="301"/>
            <ac:spMk id="14" creationId="{00000000-0000-0000-0000-000000000000}"/>
          </ac:spMkLst>
        </pc:spChg>
        <pc:spChg chg="del">
          <ac:chgData name="星榜 阮" userId="28304402c46bfd64" providerId="LiveId" clId="{3E7CA669-1074-4FF7-A291-55390B9A44E5}" dt="2023-12-05T02:31:30.816" v="707" actId="478"/>
          <ac:spMkLst>
            <pc:docMk/>
            <pc:sldMk cId="3924267149" sldId="301"/>
            <ac:spMk id="15" creationId="{00000000-0000-0000-0000-000000000000}"/>
          </ac:spMkLst>
        </pc:spChg>
        <pc:spChg chg="mod">
          <ac:chgData name="星榜 阮" userId="28304402c46bfd64" providerId="LiveId" clId="{3E7CA669-1074-4FF7-A291-55390B9A44E5}" dt="2023-12-05T02:37:38.811" v="849" actId="1076"/>
          <ac:spMkLst>
            <pc:docMk/>
            <pc:sldMk cId="3924267149" sldId="301"/>
            <ac:spMk id="16" creationId="{00000000-0000-0000-0000-000000000000}"/>
          </ac:spMkLst>
        </pc:spChg>
        <pc:spChg chg="mod">
          <ac:chgData name="星榜 阮" userId="28304402c46bfd64" providerId="LiveId" clId="{3E7CA669-1074-4FF7-A291-55390B9A44E5}" dt="2023-12-05T02:37:38.811" v="849" actId="1076"/>
          <ac:spMkLst>
            <pc:docMk/>
            <pc:sldMk cId="3924267149" sldId="301"/>
            <ac:spMk id="17" creationId="{00000000-0000-0000-0000-000000000000}"/>
          </ac:spMkLst>
        </pc:spChg>
        <pc:spChg chg="mod">
          <ac:chgData name="星榜 阮" userId="28304402c46bfd64" providerId="LiveId" clId="{3E7CA669-1074-4FF7-A291-55390B9A44E5}" dt="2023-12-05T02:37:38.811" v="849" actId="1076"/>
          <ac:spMkLst>
            <pc:docMk/>
            <pc:sldMk cId="3924267149" sldId="301"/>
            <ac:spMk id="51" creationId="{00000000-0000-0000-0000-000000000000}"/>
          </ac:spMkLst>
        </pc:spChg>
        <pc:spChg chg="mod">
          <ac:chgData name="星榜 阮" userId="28304402c46bfd64" providerId="LiveId" clId="{3E7CA669-1074-4FF7-A291-55390B9A44E5}" dt="2023-12-05T02:37:38.811" v="849" actId="1076"/>
          <ac:spMkLst>
            <pc:docMk/>
            <pc:sldMk cId="3924267149" sldId="301"/>
            <ac:spMk id="52" creationId="{00000000-0000-0000-0000-000000000000}"/>
          </ac:spMkLst>
        </pc:spChg>
        <pc:spChg chg="mod">
          <ac:chgData name="星榜 阮" userId="28304402c46bfd64" providerId="LiveId" clId="{3E7CA669-1074-4FF7-A291-55390B9A44E5}" dt="2023-12-05T02:37:38.811" v="849" actId="1076"/>
          <ac:spMkLst>
            <pc:docMk/>
            <pc:sldMk cId="3924267149" sldId="301"/>
            <ac:spMk id="53" creationId="{00000000-0000-0000-0000-000000000000}"/>
          </ac:spMkLst>
        </pc:spChg>
        <pc:spChg chg="mod">
          <ac:chgData name="星榜 阮" userId="28304402c46bfd64" providerId="LiveId" clId="{3E7CA669-1074-4FF7-A291-55390B9A44E5}" dt="2023-12-05T02:37:38.811" v="849" actId="1076"/>
          <ac:spMkLst>
            <pc:docMk/>
            <pc:sldMk cId="3924267149" sldId="301"/>
            <ac:spMk id="54" creationId="{00000000-0000-0000-0000-000000000000}"/>
          </ac:spMkLst>
        </pc:spChg>
        <pc:spChg chg="mod">
          <ac:chgData name="星榜 阮" userId="28304402c46bfd64" providerId="LiveId" clId="{3E7CA669-1074-4FF7-A291-55390B9A44E5}" dt="2023-12-05T02:37:38.811" v="849" actId="1076"/>
          <ac:spMkLst>
            <pc:docMk/>
            <pc:sldMk cId="3924267149" sldId="301"/>
            <ac:spMk id="56" creationId="{00000000-0000-0000-0000-000000000000}"/>
          </ac:spMkLst>
        </pc:spChg>
        <pc:spChg chg="mod">
          <ac:chgData name="星榜 阮" userId="28304402c46bfd64" providerId="LiveId" clId="{3E7CA669-1074-4FF7-A291-55390B9A44E5}" dt="2023-12-05T02:37:38.811" v="849" actId="1076"/>
          <ac:spMkLst>
            <pc:docMk/>
            <pc:sldMk cId="3924267149" sldId="301"/>
            <ac:spMk id="57" creationId="{00000000-0000-0000-0000-000000000000}"/>
          </ac:spMkLst>
        </pc:spChg>
        <pc:spChg chg="mod">
          <ac:chgData name="星榜 阮" userId="28304402c46bfd64" providerId="LiveId" clId="{3E7CA669-1074-4FF7-A291-55390B9A44E5}" dt="2023-12-05T02:37:38.811" v="849" actId="1076"/>
          <ac:spMkLst>
            <pc:docMk/>
            <pc:sldMk cId="3924267149" sldId="301"/>
            <ac:spMk id="58" creationId="{00000000-0000-0000-0000-000000000000}"/>
          </ac:spMkLst>
        </pc:spChg>
        <pc:spChg chg="mod">
          <ac:chgData name="星榜 阮" userId="28304402c46bfd64" providerId="LiveId" clId="{3E7CA669-1074-4FF7-A291-55390B9A44E5}" dt="2023-12-05T02:37:38.811" v="849" actId="1076"/>
          <ac:spMkLst>
            <pc:docMk/>
            <pc:sldMk cId="3924267149" sldId="301"/>
            <ac:spMk id="59" creationId="{00000000-0000-0000-0000-000000000000}"/>
          </ac:spMkLst>
        </pc:spChg>
        <pc:spChg chg="mod">
          <ac:chgData name="星榜 阮" userId="28304402c46bfd64" providerId="LiveId" clId="{3E7CA669-1074-4FF7-A291-55390B9A44E5}" dt="2023-12-05T02:37:38.811" v="849" actId="1076"/>
          <ac:spMkLst>
            <pc:docMk/>
            <pc:sldMk cId="3924267149" sldId="301"/>
            <ac:spMk id="61" creationId="{00000000-0000-0000-0000-000000000000}"/>
          </ac:spMkLst>
        </pc:spChg>
        <pc:spChg chg="mod">
          <ac:chgData name="星榜 阮" userId="28304402c46bfd64" providerId="LiveId" clId="{3E7CA669-1074-4FF7-A291-55390B9A44E5}" dt="2023-12-05T02:37:38.811" v="849" actId="1076"/>
          <ac:spMkLst>
            <pc:docMk/>
            <pc:sldMk cId="3924267149" sldId="301"/>
            <ac:spMk id="62" creationId="{00000000-0000-0000-0000-000000000000}"/>
          </ac:spMkLst>
        </pc:spChg>
        <pc:spChg chg="mod">
          <ac:chgData name="星榜 阮" userId="28304402c46bfd64" providerId="LiveId" clId="{3E7CA669-1074-4FF7-A291-55390B9A44E5}" dt="2023-12-05T02:37:38.811" v="849" actId="1076"/>
          <ac:spMkLst>
            <pc:docMk/>
            <pc:sldMk cId="3924267149" sldId="301"/>
            <ac:spMk id="63" creationId="{00000000-0000-0000-0000-000000000000}"/>
          </ac:spMkLst>
        </pc:spChg>
        <pc:spChg chg="mod">
          <ac:chgData name="星榜 阮" userId="28304402c46bfd64" providerId="LiveId" clId="{3E7CA669-1074-4FF7-A291-55390B9A44E5}" dt="2023-12-05T02:37:38.811" v="849" actId="1076"/>
          <ac:spMkLst>
            <pc:docMk/>
            <pc:sldMk cId="3924267149" sldId="301"/>
            <ac:spMk id="64" creationId="{00000000-0000-0000-0000-000000000000}"/>
          </ac:spMkLst>
        </pc:spChg>
        <pc:spChg chg="del">
          <ac:chgData name="星榜 阮" userId="28304402c46bfd64" providerId="LiveId" clId="{3E7CA669-1074-4FF7-A291-55390B9A44E5}" dt="2023-12-05T02:31:33.961" v="708" actId="478"/>
          <ac:spMkLst>
            <pc:docMk/>
            <pc:sldMk cId="3924267149" sldId="301"/>
            <ac:spMk id="66" creationId="{00000000-0000-0000-0000-000000000000}"/>
          </ac:spMkLst>
        </pc:spChg>
        <pc:spChg chg="del">
          <ac:chgData name="星榜 阮" userId="28304402c46bfd64" providerId="LiveId" clId="{3E7CA669-1074-4FF7-A291-55390B9A44E5}" dt="2023-12-05T02:31:30.816" v="707" actId="478"/>
          <ac:spMkLst>
            <pc:docMk/>
            <pc:sldMk cId="3924267149" sldId="301"/>
            <ac:spMk id="67" creationId="{00000000-0000-0000-0000-000000000000}"/>
          </ac:spMkLst>
        </pc:spChg>
        <pc:spChg chg="del">
          <ac:chgData name="星榜 阮" userId="28304402c46bfd64" providerId="LiveId" clId="{3E7CA669-1074-4FF7-A291-55390B9A44E5}" dt="2023-12-05T02:31:30.816" v="707" actId="478"/>
          <ac:spMkLst>
            <pc:docMk/>
            <pc:sldMk cId="3924267149" sldId="301"/>
            <ac:spMk id="68" creationId="{00000000-0000-0000-0000-000000000000}"/>
          </ac:spMkLst>
        </pc:spChg>
        <pc:spChg chg="del">
          <ac:chgData name="星榜 阮" userId="28304402c46bfd64" providerId="LiveId" clId="{3E7CA669-1074-4FF7-A291-55390B9A44E5}" dt="2023-12-05T02:31:30.816" v="707" actId="478"/>
          <ac:spMkLst>
            <pc:docMk/>
            <pc:sldMk cId="3924267149" sldId="301"/>
            <ac:spMk id="69" creationId="{00000000-0000-0000-0000-000000000000}"/>
          </ac:spMkLst>
        </pc:spChg>
        <pc:spChg chg="mod">
          <ac:chgData name="星榜 阮" userId="28304402c46bfd64" providerId="LiveId" clId="{3E7CA669-1074-4FF7-A291-55390B9A44E5}" dt="2023-12-05T02:31:19.205" v="706" actId="20577"/>
          <ac:spMkLst>
            <pc:docMk/>
            <pc:sldMk cId="3924267149" sldId="301"/>
            <ac:spMk id="71" creationId="{00000000-0000-0000-0000-000000000000}"/>
          </ac:spMkLst>
        </pc:spChg>
        <pc:grpChg chg="del">
          <ac:chgData name="星榜 阮" userId="28304402c46bfd64" providerId="LiveId" clId="{3E7CA669-1074-4FF7-A291-55390B9A44E5}" dt="2023-12-05T02:31:39.454" v="711" actId="478"/>
          <ac:grpSpMkLst>
            <pc:docMk/>
            <pc:sldMk cId="3924267149" sldId="301"/>
            <ac:grpSpMk id="18" creationId="{00000000-0000-0000-0000-000000000000}"/>
          </ac:grpSpMkLst>
        </pc:grpChg>
        <pc:grpChg chg="del">
          <ac:chgData name="星榜 阮" userId="28304402c46bfd64" providerId="LiveId" clId="{3E7CA669-1074-4FF7-A291-55390B9A44E5}" dt="2023-12-05T02:31:38.607" v="710" actId="478"/>
          <ac:grpSpMkLst>
            <pc:docMk/>
            <pc:sldMk cId="3924267149" sldId="301"/>
            <ac:grpSpMk id="31" creationId="{00000000-0000-0000-0000-000000000000}"/>
          </ac:grpSpMkLst>
        </pc:grpChg>
        <pc:grpChg chg="del">
          <ac:chgData name="星榜 阮" userId="28304402c46bfd64" providerId="LiveId" clId="{3E7CA669-1074-4FF7-A291-55390B9A44E5}" dt="2023-12-05T02:31:36.612" v="709" actId="478"/>
          <ac:grpSpMkLst>
            <pc:docMk/>
            <pc:sldMk cId="3924267149" sldId="301"/>
            <ac:grpSpMk id="38" creationId="{00000000-0000-0000-0000-000000000000}"/>
          </ac:grpSpMkLst>
        </pc:grpChg>
        <pc:grpChg chg="del">
          <ac:chgData name="星榜 阮" userId="28304402c46bfd64" providerId="LiveId" clId="{3E7CA669-1074-4FF7-A291-55390B9A44E5}" dt="2023-12-05T02:31:30.816" v="707" actId="478"/>
          <ac:grpSpMkLst>
            <pc:docMk/>
            <pc:sldMk cId="3924267149" sldId="301"/>
            <ac:grpSpMk id="43" creationId="{00000000-0000-0000-0000-000000000000}"/>
          </ac:grpSpMkLst>
        </pc:grpChg>
        <pc:picChg chg="mod">
          <ac:chgData name="星榜 阮" userId="28304402c46bfd64" providerId="LiveId" clId="{3E7CA669-1074-4FF7-A291-55390B9A44E5}" dt="2023-12-05T02:37:38.811" v="849" actId="1076"/>
          <ac:picMkLst>
            <pc:docMk/>
            <pc:sldMk cId="3924267149" sldId="301"/>
            <ac:picMk id="3" creationId="{00000000-0000-0000-0000-000000000000}"/>
          </ac:picMkLst>
        </pc:picChg>
      </pc:sldChg>
      <pc:sldChg chg="addSp delSp modSp add mod">
        <pc:chgData name="星榜 阮" userId="28304402c46bfd64" providerId="LiveId" clId="{3E7CA669-1074-4FF7-A291-55390B9A44E5}" dt="2023-12-05T02:25:40.507" v="518" actId="14100"/>
        <pc:sldMkLst>
          <pc:docMk/>
          <pc:sldMk cId="3393545910" sldId="302"/>
        </pc:sldMkLst>
        <pc:spChg chg="del">
          <ac:chgData name="星榜 阮" userId="28304402c46bfd64" providerId="LiveId" clId="{3E7CA669-1074-4FF7-A291-55390B9A44E5}" dt="2023-12-05T02:24:33.542" v="495" actId="478"/>
          <ac:spMkLst>
            <pc:docMk/>
            <pc:sldMk cId="3393545910" sldId="302"/>
            <ac:spMk id="51" creationId="{00000000-0000-0000-0000-000000000000}"/>
          </ac:spMkLst>
        </pc:spChg>
        <pc:spChg chg="del">
          <ac:chgData name="星榜 阮" userId="28304402c46bfd64" providerId="LiveId" clId="{3E7CA669-1074-4FF7-A291-55390B9A44E5}" dt="2023-12-05T02:24:33.542" v="495" actId="478"/>
          <ac:spMkLst>
            <pc:docMk/>
            <pc:sldMk cId="3393545910" sldId="302"/>
            <ac:spMk id="52" creationId="{00000000-0000-0000-0000-000000000000}"/>
          </ac:spMkLst>
        </pc:spChg>
        <pc:spChg chg="del">
          <ac:chgData name="星榜 阮" userId="28304402c46bfd64" providerId="LiveId" clId="{3E7CA669-1074-4FF7-A291-55390B9A44E5}" dt="2023-12-05T02:24:33.542" v="495" actId="478"/>
          <ac:spMkLst>
            <pc:docMk/>
            <pc:sldMk cId="3393545910" sldId="302"/>
            <ac:spMk id="56" creationId="{00000000-0000-0000-0000-000000000000}"/>
          </ac:spMkLst>
        </pc:spChg>
        <pc:spChg chg="add del mod">
          <ac:chgData name="星榜 阮" userId="28304402c46bfd64" providerId="LiveId" clId="{3E7CA669-1074-4FF7-A291-55390B9A44E5}" dt="2023-12-05T02:25:06.415" v="511" actId="20577"/>
          <ac:spMkLst>
            <pc:docMk/>
            <pc:sldMk cId="3393545910" sldId="302"/>
            <ac:spMk id="57" creationId="{00000000-0000-0000-0000-000000000000}"/>
          </ac:spMkLst>
        </pc:spChg>
        <pc:grpChg chg="del">
          <ac:chgData name="星榜 阮" userId="28304402c46bfd64" providerId="LiveId" clId="{3E7CA669-1074-4FF7-A291-55390B9A44E5}" dt="2023-12-05T02:24:34.806" v="496" actId="478"/>
          <ac:grpSpMkLst>
            <pc:docMk/>
            <pc:sldMk cId="3393545910" sldId="302"/>
            <ac:grpSpMk id="10" creationId="{03F7BF04-2B58-C7BB-AA8F-669EB79FBCB5}"/>
          </ac:grpSpMkLst>
        </pc:grpChg>
        <pc:picChg chg="add mod">
          <ac:chgData name="星榜 阮" userId="28304402c46bfd64" providerId="LiveId" clId="{3E7CA669-1074-4FF7-A291-55390B9A44E5}" dt="2023-12-05T02:25:40.507" v="518" actId="14100"/>
          <ac:picMkLst>
            <pc:docMk/>
            <pc:sldMk cId="3393545910" sldId="302"/>
            <ac:picMk id="1026" creationId="{6E887E4B-2782-9D94-09B6-96B49CE4923E}"/>
          </ac:picMkLst>
        </pc:picChg>
      </pc:sldChg>
      <pc:sldChg chg="addSp delSp modSp add mod">
        <pc:chgData name="星榜 阮" userId="28304402c46bfd64" providerId="LiveId" clId="{3E7CA669-1074-4FF7-A291-55390B9A44E5}" dt="2023-12-05T02:26:22.267" v="569" actId="14100"/>
        <pc:sldMkLst>
          <pc:docMk/>
          <pc:sldMk cId="1373582715" sldId="303"/>
        </pc:sldMkLst>
        <pc:spChg chg="mod">
          <ac:chgData name="星榜 阮" userId="28304402c46bfd64" providerId="LiveId" clId="{3E7CA669-1074-4FF7-A291-55390B9A44E5}" dt="2023-12-05T02:26:08.822" v="563" actId="20577"/>
          <ac:spMkLst>
            <pc:docMk/>
            <pc:sldMk cId="1373582715" sldId="303"/>
            <ac:spMk id="57" creationId="{00000000-0000-0000-0000-000000000000}"/>
          </ac:spMkLst>
        </pc:spChg>
        <pc:picChg chg="del">
          <ac:chgData name="星榜 阮" userId="28304402c46bfd64" providerId="LiveId" clId="{3E7CA669-1074-4FF7-A291-55390B9A44E5}" dt="2023-12-05T02:26:13.443" v="564" actId="478"/>
          <ac:picMkLst>
            <pc:docMk/>
            <pc:sldMk cId="1373582715" sldId="303"/>
            <ac:picMk id="1026" creationId="{6E887E4B-2782-9D94-09B6-96B49CE4923E}"/>
          </ac:picMkLst>
        </pc:picChg>
        <pc:picChg chg="add mod">
          <ac:chgData name="星榜 阮" userId="28304402c46bfd64" providerId="LiveId" clId="{3E7CA669-1074-4FF7-A291-55390B9A44E5}" dt="2023-12-05T02:26:22.267" v="569" actId="14100"/>
          <ac:picMkLst>
            <pc:docMk/>
            <pc:sldMk cId="1373582715" sldId="303"/>
            <ac:picMk id="2050" creationId="{E42CB05C-A216-2BEB-0AB0-A6EC27BF4F93}"/>
          </ac:picMkLst>
        </pc:picChg>
      </pc:sldChg>
      <pc:sldChg chg="addSp delSp modSp add mod">
        <pc:chgData name="星榜 阮" userId="28304402c46bfd64" providerId="LiveId" clId="{3E7CA669-1074-4FF7-A291-55390B9A44E5}" dt="2023-12-05T02:28:55.008" v="665" actId="1076"/>
        <pc:sldMkLst>
          <pc:docMk/>
          <pc:sldMk cId="333432864" sldId="304"/>
        </pc:sldMkLst>
        <pc:spChg chg="add mod">
          <ac:chgData name="星榜 阮" userId="28304402c46bfd64" providerId="LiveId" clId="{3E7CA669-1074-4FF7-A291-55390B9A44E5}" dt="2023-12-05T02:28:50.832" v="664" actId="1076"/>
          <ac:spMkLst>
            <pc:docMk/>
            <pc:sldMk cId="333432864" sldId="304"/>
            <ac:spMk id="3" creationId="{E3305613-3A73-5F78-1920-83AF2B529094}"/>
          </ac:spMkLst>
        </pc:spChg>
        <pc:spChg chg="add mod">
          <ac:chgData name="星榜 阮" userId="28304402c46bfd64" providerId="LiveId" clId="{3E7CA669-1074-4FF7-A291-55390B9A44E5}" dt="2023-12-05T02:28:50.832" v="664" actId="1076"/>
          <ac:spMkLst>
            <pc:docMk/>
            <pc:sldMk cId="333432864" sldId="304"/>
            <ac:spMk id="4" creationId="{95FD107D-8440-BF5E-C32B-BE5B824C56FE}"/>
          </ac:spMkLst>
        </pc:spChg>
        <pc:spChg chg="mod">
          <ac:chgData name="星榜 阮" userId="28304402c46bfd64" providerId="LiveId" clId="{3E7CA669-1074-4FF7-A291-55390B9A44E5}" dt="2023-12-05T02:28:55.008" v="665" actId="1076"/>
          <ac:spMkLst>
            <pc:docMk/>
            <pc:sldMk cId="333432864" sldId="304"/>
            <ac:spMk id="11" creationId="{5ABA9F8B-A0CD-19F7-7673-6E120D3B29E6}"/>
          </ac:spMkLst>
        </pc:spChg>
        <pc:spChg chg="mod">
          <ac:chgData name="星榜 阮" userId="28304402c46bfd64" providerId="LiveId" clId="{3E7CA669-1074-4FF7-A291-55390B9A44E5}" dt="2023-12-05T02:28:55.008" v="665" actId="1076"/>
          <ac:spMkLst>
            <pc:docMk/>
            <pc:sldMk cId="333432864" sldId="304"/>
            <ac:spMk id="12" creationId="{1E9B0D06-40B7-617A-46FD-C6DB0C6EAE6A}"/>
          </ac:spMkLst>
        </pc:spChg>
        <pc:spChg chg="mod">
          <ac:chgData name="星榜 阮" userId="28304402c46bfd64" providerId="LiveId" clId="{3E7CA669-1074-4FF7-A291-55390B9A44E5}" dt="2023-12-05T02:28:55.008" v="665" actId="1076"/>
          <ac:spMkLst>
            <pc:docMk/>
            <pc:sldMk cId="333432864" sldId="304"/>
            <ac:spMk id="13" creationId="{248B406F-6E9E-522F-767F-5EF1B6A96385}"/>
          </ac:spMkLst>
        </pc:spChg>
        <pc:spChg chg="mod">
          <ac:chgData name="星榜 阮" userId="28304402c46bfd64" providerId="LiveId" clId="{3E7CA669-1074-4FF7-A291-55390B9A44E5}" dt="2023-12-05T02:28:50.832" v="664" actId="1076"/>
          <ac:spMkLst>
            <pc:docMk/>
            <pc:sldMk cId="333432864" sldId="304"/>
            <ac:spMk id="15" creationId="{A75CFF9B-EF18-6CA2-F7C5-0164AABB19FC}"/>
          </ac:spMkLst>
        </pc:spChg>
        <pc:spChg chg="mod">
          <ac:chgData name="星榜 阮" userId="28304402c46bfd64" providerId="LiveId" clId="{3E7CA669-1074-4FF7-A291-55390B9A44E5}" dt="2023-12-05T02:28:50.832" v="664" actId="1076"/>
          <ac:spMkLst>
            <pc:docMk/>
            <pc:sldMk cId="333432864" sldId="304"/>
            <ac:spMk id="16" creationId="{62D60878-B10F-304D-801F-A9A978662F48}"/>
          </ac:spMkLst>
        </pc:spChg>
        <pc:spChg chg="mod">
          <ac:chgData name="星榜 阮" userId="28304402c46bfd64" providerId="LiveId" clId="{3E7CA669-1074-4FF7-A291-55390B9A44E5}" dt="2023-12-05T02:28:50.832" v="664" actId="1076"/>
          <ac:spMkLst>
            <pc:docMk/>
            <pc:sldMk cId="333432864" sldId="304"/>
            <ac:spMk id="17" creationId="{326D4F10-9FCD-05A9-96A8-017E7F2BA4B0}"/>
          </ac:spMkLst>
        </pc:spChg>
        <pc:spChg chg="mod">
          <ac:chgData name="星榜 阮" userId="28304402c46bfd64" providerId="LiveId" clId="{3E7CA669-1074-4FF7-A291-55390B9A44E5}" dt="2023-12-05T02:28:50.832" v="664" actId="1076"/>
          <ac:spMkLst>
            <pc:docMk/>
            <pc:sldMk cId="333432864" sldId="304"/>
            <ac:spMk id="18" creationId="{D078C1F9-1130-EFC5-2F7A-0F454C7292A1}"/>
          </ac:spMkLst>
        </pc:spChg>
        <pc:spChg chg="mod">
          <ac:chgData name="星榜 阮" userId="28304402c46bfd64" providerId="LiveId" clId="{3E7CA669-1074-4FF7-A291-55390B9A44E5}" dt="2023-12-05T02:28:55.008" v="665" actId="1076"/>
          <ac:spMkLst>
            <pc:docMk/>
            <pc:sldMk cId="333432864" sldId="304"/>
            <ac:spMk id="19" creationId="{AB246CBB-D281-305A-673A-3C275870AF31}"/>
          </ac:spMkLst>
        </pc:spChg>
        <pc:spChg chg="add del mod">
          <ac:chgData name="星榜 阮" userId="28304402c46bfd64" providerId="LiveId" clId="{3E7CA669-1074-4FF7-A291-55390B9A44E5}" dt="2023-12-05T02:28:55.008" v="665" actId="1076"/>
          <ac:spMkLst>
            <pc:docMk/>
            <pc:sldMk cId="333432864" sldId="304"/>
            <ac:spMk id="51" creationId="{00000000-0000-0000-0000-000000000000}"/>
          </ac:spMkLst>
        </pc:spChg>
        <pc:spChg chg="mod">
          <ac:chgData name="星榜 阮" userId="28304402c46bfd64" providerId="LiveId" clId="{3E7CA669-1074-4FF7-A291-55390B9A44E5}" dt="2023-12-05T02:28:55.008" v="665" actId="1076"/>
          <ac:spMkLst>
            <pc:docMk/>
            <pc:sldMk cId="333432864" sldId="304"/>
            <ac:spMk id="52" creationId="{00000000-0000-0000-0000-000000000000}"/>
          </ac:spMkLst>
        </pc:spChg>
        <pc:spChg chg="del">
          <ac:chgData name="星榜 阮" userId="28304402c46bfd64" providerId="LiveId" clId="{3E7CA669-1074-4FF7-A291-55390B9A44E5}" dt="2023-12-05T02:27:19.895" v="585" actId="478"/>
          <ac:spMkLst>
            <pc:docMk/>
            <pc:sldMk cId="333432864" sldId="304"/>
            <ac:spMk id="56" creationId="{00000000-0000-0000-0000-000000000000}"/>
          </ac:spMkLst>
        </pc:spChg>
        <pc:spChg chg="mod">
          <ac:chgData name="星榜 阮" userId="28304402c46bfd64" providerId="LiveId" clId="{3E7CA669-1074-4FF7-A291-55390B9A44E5}" dt="2023-12-05T02:26:53.470" v="579" actId="20577"/>
          <ac:spMkLst>
            <pc:docMk/>
            <pc:sldMk cId="333432864" sldId="304"/>
            <ac:spMk id="57" creationId="{00000000-0000-0000-0000-000000000000}"/>
          </ac:spMkLst>
        </pc:spChg>
        <pc:grpChg chg="mod">
          <ac:chgData name="星榜 阮" userId="28304402c46bfd64" providerId="LiveId" clId="{3E7CA669-1074-4FF7-A291-55390B9A44E5}" dt="2023-12-05T02:28:55.008" v="665" actId="1076"/>
          <ac:grpSpMkLst>
            <pc:docMk/>
            <pc:sldMk cId="333432864" sldId="304"/>
            <ac:grpSpMk id="10" creationId="{03F7BF04-2B58-C7BB-AA8F-669EB79FBCB5}"/>
          </ac:grpSpMkLst>
        </pc:grpChg>
        <pc:grpChg chg="add mod">
          <ac:chgData name="星榜 阮" userId="28304402c46bfd64" providerId="LiveId" clId="{3E7CA669-1074-4FF7-A291-55390B9A44E5}" dt="2023-12-05T02:28:50.832" v="664" actId="1076"/>
          <ac:grpSpMkLst>
            <pc:docMk/>
            <pc:sldMk cId="333432864" sldId="304"/>
            <ac:grpSpMk id="14" creationId="{6477568F-A057-EE57-511A-FC941A793855}"/>
          </ac:grpSpMkLst>
        </pc:grpChg>
        <pc:graphicFrameChg chg="add mod modGraphic">
          <ac:chgData name="星榜 阮" userId="28304402c46bfd64" providerId="LiveId" clId="{3E7CA669-1074-4FF7-A291-55390B9A44E5}" dt="2023-12-05T02:27:28.563" v="589" actId="14100"/>
          <ac:graphicFrameMkLst>
            <pc:docMk/>
            <pc:sldMk cId="333432864" sldId="304"/>
            <ac:graphicFrameMk id="2" creationId="{1AE7B6A9-F8FE-A84C-1AF6-277E61DB31ED}"/>
          </ac:graphicFrameMkLst>
        </pc:graphicFrameChg>
        <pc:graphicFrameChg chg="add del">
          <ac:chgData name="星榜 阮" userId="28304402c46bfd64" providerId="LiveId" clId="{3E7CA669-1074-4FF7-A291-55390B9A44E5}" dt="2023-12-05T02:27:10.322" v="582" actId="26606"/>
          <ac:graphicFrameMkLst>
            <pc:docMk/>
            <pc:sldMk cId="333432864" sldId="304"/>
            <ac:graphicFrameMk id="76" creationId="{F93D2DF9-2512-372F-4494-0A938D843F76}"/>
          </ac:graphicFrameMkLst>
        </pc:graphicFrameChg>
        <pc:graphicFrameChg chg="add del">
          <ac:chgData name="星榜 阮" userId="28304402c46bfd64" providerId="LiveId" clId="{3E7CA669-1074-4FF7-A291-55390B9A44E5}" dt="2023-12-05T02:27:14.853" v="584" actId="26606"/>
          <ac:graphicFrameMkLst>
            <pc:docMk/>
            <pc:sldMk cId="333432864" sldId="304"/>
            <ac:graphicFrameMk id="77" creationId="{4E528443-7338-5F6D-5EA7-1EB007075C35}"/>
          </ac:graphicFrameMkLst>
        </pc:graphicFrameChg>
      </pc:sldChg>
      <pc:sldChg chg="add ord">
        <pc:chgData name="星榜 阮" userId="28304402c46bfd64" providerId="LiveId" clId="{3E7CA669-1074-4FF7-A291-55390B9A44E5}" dt="2023-12-05T02:34:38.500" v="805"/>
        <pc:sldMkLst>
          <pc:docMk/>
          <pc:sldMk cId="456838260" sldId="305"/>
        </pc:sldMkLst>
      </pc:sldChg>
      <pc:sldChg chg="addSp delSp modSp add del mod">
        <pc:chgData name="星榜 阮" userId="28304402c46bfd64" providerId="LiveId" clId="{3E7CA669-1074-4FF7-A291-55390B9A44E5}" dt="2023-12-05T02:31:09.978" v="694" actId="47"/>
        <pc:sldMkLst>
          <pc:docMk/>
          <pc:sldMk cId="4231323463" sldId="305"/>
        </pc:sldMkLst>
        <pc:spChg chg="add mod">
          <ac:chgData name="星榜 阮" userId="28304402c46bfd64" providerId="LiveId" clId="{3E7CA669-1074-4FF7-A291-55390B9A44E5}" dt="2023-12-05T02:30:24.821" v="681" actId="1076"/>
          <ac:spMkLst>
            <pc:docMk/>
            <pc:sldMk cId="4231323463" sldId="305"/>
            <ac:spMk id="20" creationId="{D37F6918-D786-0592-46C1-321D53229801}"/>
          </ac:spMkLst>
        </pc:spChg>
        <pc:spChg chg="add mod">
          <ac:chgData name="星榜 阮" userId="28304402c46bfd64" providerId="LiveId" clId="{3E7CA669-1074-4FF7-A291-55390B9A44E5}" dt="2023-12-05T02:30:36.620" v="687" actId="1076"/>
          <ac:spMkLst>
            <pc:docMk/>
            <pc:sldMk cId="4231323463" sldId="305"/>
            <ac:spMk id="21" creationId="{A3579F73-39A5-5725-6E2B-C7E9F7831148}"/>
          </ac:spMkLst>
        </pc:spChg>
        <pc:spChg chg="add mod">
          <ac:chgData name="星榜 阮" userId="28304402c46bfd64" providerId="LiveId" clId="{3E7CA669-1074-4FF7-A291-55390B9A44E5}" dt="2023-12-05T02:30:30.058" v="684" actId="1076"/>
          <ac:spMkLst>
            <pc:docMk/>
            <pc:sldMk cId="4231323463" sldId="305"/>
            <ac:spMk id="22" creationId="{C9F17CAE-50D7-21F9-93B3-302754826B9E}"/>
          </ac:spMkLst>
        </pc:spChg>
        <pc:spChg chg="mod">
          <ac:chgData name="星榜 阮" userId="28304402c46bfd64" providerId="LiveId" clId="{3E7CA669-1074-4FF7-A291-55390B9A44E5}" dt="2023-12-05T02:30:52.925" v="692"/>
          <ac:spMkLst>
            <pc:docMk/>
            <pc:sldMk cId="4231323463" sldId="305"/>
            <ac:spMk id="57" creationId="{00000000-0000-0000-0000-000000000000}"/>
          </ac:spMkLst>
        </pc:spChg>
        <pc:spChg chg="mod">
          <ac:chgData name="星榜 阮" userId="28304402c46bfd64" providerId="LiveId" clId="{3E7CA669-1074-4FF7-A291-55390B9A44E5}" dt="2023-12-05T02:30:05.779" v="676" actId="20577"/>
          <ac:spMkLst>
            <pc:docMk/>
            <pc:sldMk cId="4231323463" sldId="305"/>
            <ac:spMk id="71" creationId="{00000000-0000-0000-0000-000000000000}"/>
          </ac:spMkLst>
        </pc:spChg>
        <pc:grpChg chg="del">
          <ac:chgData name="星榜 阮" userId="28304402c46bfd64" providerId="LiveId" clId="{3E7CA669-1074-4FF7-A291-55390B9A44E5}" dt="2023-12-05T02:30:14.566" v="677" actId="478"/>
          <ac:grpSpMkLst>
            <pc:docMk/>
            <pc:sldMk cId="4231323463" sldId="305"/>
            <ac:grpSpMk id="5" creationId="{4CF545E2-4B30-5440-561A-259B72D24DCC}"/>
          </ac:grpSpMkLst>
        </pc:grpChg>
        <pc:grpChg chg="del">
          <ac:chgData name="星榜 阮" userId="28304402c46bfd64" providerId="LiveId" clId="{3E7CA669-1074-4FF7-A291-55390B9A44E5}" dt="2023-12-05T02:30:15.270" v="678" actId="478"/>
          <ac:grpSpMkLst>
            <pc:docMk/>
            <pc:sldMk cId="4231323463" sldId="305"/>
            <ac:grpSpMk id="10" creationId="{03F7BF04-2B58-C7BB-AA8F-669EB79FBCB5}"/>
          </ac:grpSpMkLst>
        </pc:grpChg>
        <pc:grpChg chg="del">
          <ac:chgData name="星榜 阮" userId="28304402c46bfd64" providerId="LiveId" clId="{3E7CA669-1074-4FF7-A291-55390B9A44E5}" dt="2023-12-05T02:30:15.693" v="679" actId="478"/>
          <ac:grpSpMkLst>
            <pc:docMk/>
            <pc:sldMk cId="4231323463" sldId="305"/>
            <ac:grpSpMk id="14" creationId="{6477568F-A057-EE57-511A-FC941A793855}"/>
          </ac:grpSpMkLst>
        </pc:grpChg>
        <pc:graphicFrameChg chg="del">
          <ac:chgData name="星榜 阮" userId="28304402c46bfd64" providerId="LiveId" clId="{3E7CA669-1074-4FF7-A291-55390B9A44E5}" dt="2023-12-05T02:30:54.730" v="693" actId="478"/>
          <ac:graphicFrameMkLst>
            <pc:docMk/>
            <pc:sldMk cId="4231323463" sldId="305"/>
            <ac:graphicFrameMk id="2" creationId="{1AE7B6A9-F8FE-A84C-1AF6-277E61DB31ED}"/>
          </ac:graphicFrameMkLst>
        </pc:graphicFrameChg>
      </pc:sldChg>
      <pc:sldChg chg="delSp modSp add mod">
        <pc:chgData name="星榜 阮" userId="28304402c46bfd64" providerId="LiveId" clId="{3E7CA669-1074-4FF7-A291-55390B9A44E5}" dt="2023-12-05T02:38:58.284" v="875" actId="478"/>
        <pc:sldMkLst>
          <pc:docMk/>
          <pc:sldMk cId="3422263636" sldId="306"/>
        </pc:sldMkLst>
        <pc:spChg chg="mod">
          <ac:chgData name="星榜 阮" userId="28304402c46bfd64" providerId="LiveId" clId="{3E7CA669-1074-4FF7-A291-55390B9A44E5}" dt="2023-12-05T02:38:56.089" v="874" actId="20577"/>
          <ac:spMkLst>
            <pc:docMk/>
            <pc:sldMk cId="3422263636" sldId="306"/>
            <ac:spMk id="71" creationId="{00000000-0000-0000-0000-000000000000}"/>
          </ac:spMkLst>
        </pc:spChg>
        <pc:grpChg chg="del">
          <ac:chgData name="星榜 阮" userId="28304402c46bfd64" providerId="LiveId" clId="{3E7CA669-1074-4FF7-A291-55390B9A44E5}" dt="2023-12-05T02:38:58.284" v="875" actId="478"/>
          <ac:grpSpMkLst>
            <pc:docMk/>
            <pc:sldMk cId="3422263636" sldId="306"/>
            <ac:grpSpMk id="5" creationId="{4CF545E2-4B30-5440-561A-259B72D24DCC}"/>
          </ac:grpSpMkLst>
        </pc:grpChg>
      </pc:sldChg>
      <pc:sldChg chg="addSp delSp modSp add mod">
        <pc:chgData name="星榜 阮" userId="28304402c46bfd64" providerId="LiveId" clId="{3E7CA669-1074-4FF7-A291-55390B9A44E5}" dt="2023-12-05T02:46:49.832" v="998"/>
        <pc:sldMkLst>
          <pc:docMk/>
          <pc:sldMk cId="108098799" sldId="307"/>
        </pc:sldMkLst>
        <pc:spChg chg="add del mod">
          <ac:chgData name="星榜 阮" userId="28304402c46bfd64" providerId="LiveId" clId="{3E7CA669-1074-4FF7-A291-55390B9A44E5}" dt="2023-12-05T02:39:16.198" v="879"/>
          <ac:spMkLst>
            <pc:docMk/>
            <pc:sldMk cId="108098799" sldId="307"/>
            <ac:spMk id="2" creationId="{C55BC98A-5475-4AAC-C6E7-D055C9145D85}"/>
          </ac:spMkLst>
        </pc:spChg>
        <pc:spChg chg="add del mod">
          <ac:chgData name="星榜 阮" userId="28304402c46bfd64" providerId="LiveId" clId="{3E7CA669-1074-4FF7-A291-55390B9A44E5}" dt="2023-12-05T02:39:34.266" v="887"/>
          <ac:spMkLst>
            <pc:docMk/>
            <pc:sldMk cId="108098799" sldId="307"/>
            <ac:spMk id="3" creationId="{A413EE6F-A49C-E32E-CC83-984856AB3A58}"/>
          </ac:spMkLst>
        </pc:spChg>
        <pc:spChg chg="add del mod">
          <ac:chgData name="星榜 阮" userId="28304402c46bfd64" providerId="LiveId" clId="{3E7CA669-1074-4FF7-A291-55390B9A44E5}" dt="2023-12-05T02:39:34.266" v="887"/>
          <ac:spMkLst>
            <pc:docMk/>
            <pc:sldMk cId="108098799" sldId="307"/>
            <ac:spMk id="4" creationId="{AF67978E-7938-2CFA-4B49-2CED44F70A0E}"/>
          </ac:spMkLst>
        </pc:spChg>
        <pc:spChg chg="mod">
          <ac:chgData name="星榜 阮" userId="28304402c46bfd64" providerId="LiveId" clId="{3E7CA669-1074-4FF7-A291-55390B9A44E5}" dt="2023-12-05T02:39:41.517" v="888"/>
          <ac:spMkLst>
            <pc:docMk/>
            <pc:sldMk cId="108098799" sldId="307"/>
            <ac:spMk id="15" creationId="{C78BC3CE-895D-6413-FAE7-D5DF25280692}"/>
          </ac:spMkLst>
        </pc:spChg>
        <pc:spChg chg="mod">
          <ac:chgData name="星榜 阮" userId="28304402c46bfd64" providerId="LiveId" clId="{3E7CA669-1074-4FF7-A291-55390B9A44E5}" dt="2023-12-05T02:39:41.517" v="888"/>
          <ac:spMkLst>
            <pc:docMk/>
            <pc:sldMk cId="108098799" sldId="307"/>
            <ac:spMk id="16" creationId="{9BCC8D46-1997-CE28-2031-7F51C84D70F1}"/>
          </ac:spMkLst>
        </pc:spChg>
        <pc:spChg chg="mod">
          <ac:chgData name="星榜 阮" userId="28304402c46bfd64" providerId="LiveId" clId="{3E7CA669-1074-4FF7-A291-55390B9A44E5}" dt="2023-12-05T02:39:45.536" v="891"/>
          <ac:spMkLst>
            <pc:docMk/>
            <pc:sldMk cId="108098799" sldId="307"/>
            <ac:spMk id="18" creationId="{C11BB253-7F9B-9937-E190-02F84D999F44}"/>
          </ac:spMkLst>
        </pc:spChg>
        <pc:spChg chg="mod">
          <ac:chgData name="星榜 阮" userId="28304402c46bfd64" providerId="LiveId" clId="{3E7CA669-1074-4FF7-A291-55390B9A44E5}" dt="2023-12-05T02:39:45.536" v="891"/>
          <ac:spMkLst>
            <pc:docMk/>
            <pc:sldMk cId="108098799" sldId="307"/>
            <ac:spMk id="20" creationId="{EA3E9A0E-E95C-7946-AF28-54C3B966088E}"/>
          </ac:spMkLst>
        </pc:spChg>
        <pc:spChg chg="del">
          <ac:chgData name="星榜 阮" userId="28304402c46bfd64" providerId="LiveId" clId="{3E7CA669-1074-4FF7-A291-55390B9A44E5}" dt="2023-12-05T02:40:14.963" v="898" actId="478"/>
          <ac:spMkLst>
            <pc:docMk/>
            <pc:sldMk cId="108098799" sldId="307"/>
            <ac:spMk id="51" creationId="{00000000-0000-0000-0000-000000000000}"/>
          </ac:spMkLst>
        </pc:spChg>
        <pc:spChg chg="del">
          <ac:chgData name="星榜 阮" userId="28304402c46bfd64" providerId="LiveId" clId="{3E7CA669-1074-4FF7-A291-55390B9A44E5}" dt="2023-12-05T02:40:14.963" v="898" actId="478"/>
          <ac:spMkLst>
            <pc:docMk/>
            <pc:sldMk cId="108098799" sldId="307"/>
            <ac:spMk id="52" creationId="{00000000-0000-0000-0000-000000000000}"/>
          </ac:spMkLst>
        </pc:spChg>
        <pc:spChg chg="del">
          <ac:chgData name="星榜 阮" userId="28304402c46bfd64" providerId="LiveId" clId="{3E7CA669-1074-4FF7-A291-55390B9A44E5}" dt="2023-12-05T02:40:17.484" v="899" actId="478"/>
          <ac:spMkLst>
            <pc:docMk/>
            <pc:sldMk cId="108098799" sldId="307"/>
            <ac:spMk id="56" creationId="{00000000-0000-0000-0000-000000000000}"/>
          </ac:spMkLst>
        </pc:spChg>
        <pc:spChg chg="mod">
          <ac:chgData name="星榜 阮" userId="28304402c46bfd64" providerId="LiveId" clId="{3E7CA669-1074-4FF7-A291-55390B9A44E5}" dt="2023-12-05T02:40:09.302" v="897" actId="20577"/>
          <ac:spMkLst>
            <pc:docMk/>
            <pc:sldMk cId="108098799" sldId="307"/>
            <ac:spMk id="57" creationId="{00000000-0000-0000-0000-000000000000}"/>
          </ac:spMkLst>
        </pc:spChg>
        <pc:spChg chg="mod">
          <ac:chgData name="星榜 阮" userId="28304402c46bfd64" providerId="LiveId" clId="{3E7CA669-1074-4FF7-A291-55390B9A44E5}" dt="2023-12-05T02:46:49.832" v="998"/>
          <ac:spMkLst>
            <pc:docMk/>
            <pc:sldMk cId="108098799" sldId="307"/>
            <ac:spMk id="71" creationId="{00000000-0000-0000-0000-000000000000}"/>
          </ac:spMkLst>
        </pc:spChg>
        <pc:grpChg chg="del">
          <ac:chgData name="星榜 阮" userId="28304402c46bfd64" providerId="LiveId" clId="{3E7CA669-1074-4FF7-A291-55390B9A44E5}" dt="2023-12-05T02:39:07.382" v="877" actId="478"/>
          <ac:grpSpMkLst>
            <pc:docMk/>
            <pc:sldMk cId="108098799" sldId="307"/>
            <ac:grpSpMk id="5" creationId="{4CF545E2-4B30-5440-561A-259B72D24DCC}"/>
          </ac:grpSpMkLst>
        </pc:grpChg>
        <pc:grpChg chg="del">
          <ac:chgData name="星榜 阮" userId="28304402c46bfd64" providerId="LiveId" clId="{3E7CA669-1074-4FF7-A291-55390B9A44E5}" dt="2023-12-05T02:39:45.143" v="890" actId="478"/>
          <ac:grpSpMkLst>
            <pc:docMk/>
            <pc:sldMk cId="108098799" sldId="307"/>
            <ac:grpSpMk id="10" creationId="{03F7BF04-2B58-C7BB-AA8F-669EB79FBCB5}"/>
          </ac:grpSpMkLst>
        </pc:grpChg>
        <pc:grpChg chg="add mod">
          <ac:chgData name="星榜 阮" userId="28304402c46bfd64" providerId="LiveId" clId="{3E7CA669-1074-4FF7-A291-55390B9A44E5}" dt="2023-12-05T02:40:22.999" v="900" actId="1076"/>
          <ac:grpSpMkLst>
            <pc:docMk/>
            <pc:sldMk cId="108098799" sldId="307"/>
            <ac:grpSpMk id="14" creationId="{B3583F9F-2DF6-EF80-81FB-F4F1F47535FC}"/>
          </ac:grpSpMkLst>
        </pc:grpChg>
        <pc:grpChg chg="add del mod">
          <ac:chgData name="星榜 阮" userId="28304402c46bfd64" providerId="LiveId" clId="{3E7CA669-1074-4FF7-A291-55390B9A44E5}" dt="2023-12-05T02:40:14.963" v="898" actId="478"/>
          <ac:grpSpMkLst>
            <pc:docMk/>
            <pc:sldMk cId="108098799" sldId="307"/>
            <ac:grpSpMk id="17" creationId="{5B00E064-4646-4F39-4B0B-CA2CE3B06945}"/>
          </ac:grpSpMkLst>
        </pc:grpChg>
        <pc:graphicFrameChg chg="add mod modGraphic">
          <ac:chgData name="星榜 阮" userId="28304402c46bfd64" providerId="LiveId" clId="{3E7CA669-1074-4FF7-A291-55390B9A44E5}" dt="2023-12-05T02:42:28.534" v="941" actId="14100"/>
          <ac:graphicFrameMkLst>
            <pc:docMk/>
            <pc:sldMk cId="108098799" sldId="307"/>
            <ac:graphicFrameMk id="21" creationId="{150C5D26-3CBA-4A55-AB0D-F64B9D85B5D1}"/>
          </ac:graphicFrameMkLst>
        </pc:graphicFrameChg>
        <pc:graphicFrameChg chg="add del mod">
          <ac:chgData name="星榜 阮" userId="28304402c46bfd64" providerId="LiveId" clId="{3E7CA669-1074-4FF7-A291-55390B9A44E5}" dt="2023-12-05T02:40:42.648" v="905"/>
          <ac:graphicFrameMkLst>
            <pc:docMk/>
            <pc:sldMk cId="108098799" sldId="307"/>
            <ac:graphicFrameMk id="22" creationId="{28D98DC5-B753-8E42-2FC6-3605F4562806}"/>
          </ac:graphicFrameMkLst>
        </pc:graphicFrameChg>
        <pc:graphicFrameChg chg="add mod modGraphic">
          <ac:chgData name="星榜 阮" userId="28304402c46bfd64" providerId="LiveId" clId="{3E7CA669-1074-4FF7-A291-55390B9A44E5}" dt="2023-12-05T02:42:31.584" v="942" actId="14100"/>
          <ac:graphicFrameMkLst>
            <pc:docMk/>
            <pc:sldMk cId="108098799" sldId="307"/>
            <ac:graphicFrameMk id="23" creationId="{3BF3ECF8-0300-D677-4867-306F4DB06FA9}"/>
          </ac:graphicFrameMkLst>
        </pc:graphicFrameChg>
      </pc:sldChg>
      <pc:sldChg chg="addSp delSp modSp add mod">
        <pc:chgData name="星榜 阮" userId="28304402c46bfd64" providerId="LiveId" clId="{3E7CA669-1074-4FF7-A291-55390B9A44E5}" dt="2023-12-05T02:46:52.179" v="999"/>
        <pc:sldMkLst>
          <pc:docMk/>
          <pc:sldMk cId="2810593112" sldId="308"/>
        </pc:sldMkLst>
        <pc:spChg chg="add mod">
          <ac:chgData name="星榜 阮" userId="28304402c46bfd64" providerId="LiveId" clId="{3E7CA669-1074-4FF7-A291-55390B9A44E5}" dt="2023-12-05T02:46:34.070" v="997" actId="1076"/>
          <ac:spMkLst>
            <pc:docMk/>
            <pc:sldMk cId="2810593112" sldId="308"/>
            <ac:spMk id="7" creationId="{0735946C-9191-AE2C-9312-F0DD20293963}"/>
          </ac:spMkLst>
        </pc:spChg>
        <pc:spChg chg="mod">
          <ac:chgData name="星榜 阮" userId="28304402c46bfd64" providerId="LiveId" clId="{3E7CA669-1074-4FF7-A291-55390B9A44E5}" dt="2023-12-05T02:46:34.070" v="997" actId="1076"/>
          <ac:spMkLst>
            <pc:docMk/>
            <pc:sldMk cId="2810593112" sldId="308"/>
            <ac:spMk id="9" creationId="{88A0EE97-485F-ED20-6394-B26F77100059}"/>
          </ac:spMkLst>
        </pc:spChg>
        <pc:spChg chg="mod">
          <ac:chgData name="星榜 阮" userId="28304402c46bfd64" providerId="LiveId" clId="{3E7CA669-1074-4FF7-A291-55390B9A44E5}" dt="2023-12-05T02:46:34.070" v="997" actId="1076"/>
          <ac:spMkLst>
            <pc:docMk/>
            <pc:sldMk cId="2810593112" sldId="308"/>
            <ac:spMk id="10" creationId="{B48DB74F-FA79-6B06-2036-4302E96192DF}"/>
          </ac:spMkLst>
        </pc:spChg>
        <pc:spChg chg="del">
          <ac:chgData name="星榜 阮" userId="28304402c46bfd64" providerId="LiveId" clId="{3E7CA669-1074-4FF7-A291-55390B9A44E5}" dt="2023-12-05T02:41:05.579" v="915" actId="478"/>
          <ac:spMkLst>
            <pc:docMk/>
            <pc:sldMk cId="2810593112" sldId="308"/>
            <ac:spMk id="57" creationId="{00000000-0000-0000-0000-000000000000}"/>
          </ac:spMkLst>
        </pc:spChg>
        <pc:spChg chg="mod">
          <ac:chgData name="星榜 阮" userId="28304402c46bfd64" providerId="LiveId" clId="{3E7CA669-1074-4FF7-A291-55390B9A44E5}" dt="2023-12-05T02:46:52.179" v="999"/>
          <ac:spMkLst>
            <pc:docMk/>
            <pc:sldMk cId="2810593112" sldId="308"/>
            <ac:spMk id="71" creationId="{00000000-0000-0000-0000-000000000000}"/>
          </ac:spMkLst>
        </pc:spChg>
        <pc:grpChg chg="add mod">
          <ac:chgData name="星榜 阮" userId="28304402c46bfd64" providerId="LiveId" clId="{3E7CA669-1074-4FF7-A291-55390B9A44E5}" dt="2023-12-05T02:46:34.070" v="997" actId="1076"/>
          <ac:grpSpMkLst>
            <pc:docMk/>
            <pc:sldMk cId="2810593112" sldId="308"/>
            <ac:grpSpMk id="8" creationId="{03274165-FEF4-1646-1408-CACC5F3F99DD}"/>
          </ac:grpSpMkLst>
        </pc:grpChg>
        <pc:grpChg chg="del">
          <ac:chgData name="星榜 阮" userId="28304402c46bfd64" providerId="LiveId" clId="{3E7CA669-1074-4FF7-A291-55390B9A44E5}" dt="2023-12-05T02:41:05.579" v="915" actId="478"/>
          <ac:grpSpMkLst>
            <pc:docMk/>
            <pc:sldMk cId="2810593112" sldId="308"/>
            <ac:grpSpMk id="14" creationId="{B3583F9F-2DF6-EF80-81FB-F4F1F47535FC}"/>
          </ac:grpSpMkLst>
        </pc:grpChg>
        <pc:graphicFrameChg chg="add mod modGraphic">
          <ac:chgData name="星榜 阮" userId="28304402c46bfd64" providerId="LiveId" clId="{3E7CA669-1074-4FF7-A291-55390B9A44E5}" dt="2023-12-05T02:41:37.775" v="927" actId="14100"/>
          <ac:graphicFrameMkLst>
            <pc:docMk/>
            <pc:sldMk cId="2810593112" sldId="308"/>
            <ac:graphicFrameMk id="2" creationId="{8B744201-17AC-59DE-5E34-E3F08C29C327}"/>
          </ac:graphicFrameMkLst>
        </pc:graphicFrameChg>
        <pc:graphicFrameChg chg="add del mod modGraphic">
          <ac:chgData name="星榜 阮" userId="28304402c46bfd64" providerId="LiveId" clId="{3E7CA669-1074-4FF7-A291-55390B9A44E5}" dt="2023-12-05T02:41:50.497" v="930" actId="478"/>
          <ac:graphicFrameMkLst>
            <pc:docMk/>
            <pc:sldMk cId="2810593112" sldId="308"/>
            <ac:graphicFrameMk id="3" creationId="{6BF77606-1F10-E02E-FCAF-5B0647B782B4}"/>
          </ac:graphicFrameMkLst>
        </pc:graphicFrameChg>
        <pc:graphicFrameChg chg="add mod modGraphic">
          <ac:chgData name="星榜 阮" userId="28304402c46bfd64" providerId="LiveId" clId="{3E7CA669-1074-4FF7-A291-55390B9A44E5}" dt="2023-12-05T02:42:17.993" v="939" actId="1076"/>
          <ac:graphicFrameMkLst>
            <pc:docMk/>
            <pc:sldMk cId="2810593112" sldId="308"/>
            <ac:graphicFrameMk id="4" creationId="{06067221-B7AC-8150-1589-CC3D4345BDCE}"/>
          </ac:graphicFrameMkLst>
        </pc:graphicFrameChg>
        <pc:graphicFrameChg chg="add del mod">
          <ac:chgData name="星榜 阮" userId="28304402c46bfd64" providerId="LiveId" clId="{3E7CA669-1074-4FF7-A291-55390B9A44E5}" dt="2023-12-05T02:42:04.018" v="935"/>
          <ac:graphicFrameMkLst>
            <pc:docMk/>
            <pc:sldMk cId="2810593112" sldId="308"/>
            <ac:graphicFrameMk id="5" creationId="{189938E1-13EB-7449-79AB-44E3DF90428B}"/>
          </ac:graphicFrameMkLst>
        </pc:graphicFrameChg>
        <pc:graphicFrameChg chg="add mod modGraphic">
          <ac:chgData name="星榜 阮" userId="28304402c46bfd64" providerId="LiveId" clId="{3E7CA669-1074-4FF7-A291-55390B9A44E5}" dt="2023-12-05T02:42:19.939" v="940" actId="1076"/>
          <ac:graphicFrameMkLst>
            <pc:docMk/>
            <pc:sldMk cId="2810593112" sldId="308"/>
            <ac:graphicFrameMk id="6" creationId="{4CD79763-011C-B011-47DC-B74CDFCF472C}"/>
          </ac:graphicFrameMkLst>
        </pc:graphicFrameChg>
        <pc:graphicFrameChg chg="del">
          <ac:chgData name="星榜 阮" userId="28304402c46bfd64" providerId="LiveId" clId="{3E7CA669-1074-4FF7-A291-55390B9A44E5}" dt="2023-12-05T02:41:00.744" v="913" actId="478"/>
          <ac:graphicFrameMkLst>
            <pc:docMk/>
            <pc:sldMk cId="2810593112" sldId="308"/>
            <ac:graphicFrameMk id="21" creationId="{150C5D26-3CBA-4A55-AB0D-F64B9D85B5D1}"/>
          </ac:graphicFrameMkLst>
        </pc:graphicFrameChg>
        <pc:graphicFrameChg chg="del">
          <ac:chgData name="星榜 阮" userId="28304402c46bfd64" providerId="LiveId" clId="{3E7CA669-1074-4FF7-A291-55390B9A44E5}" dt="2023-12-05T02:41:03.120" v="914" actId="478"/>
          <ac:graphicFrameMkLst>
            <pc:docMk/>
            <pc:sldMk cId="2810593112" sldId="308"/>
            <ac:graphicFrameMk id="23" creationId="{3BF3ECF8-0300-D677-4867-306F4DB06FA9}"/>
          </ac:graphicFrameMkLst>
        </pc:graphicFrameChg>
      </pc:sldChg>
      <pc:sldChg chg="addSp modSp add del mod">
        <pc:chgData name="星榜 阮" userId="28304402c46bfd64" providerId="LiveId" clId="{3E7CA669-1074-4FF7-A291-55390B9A44E5}" dt="2023-12-05T02:43:05.180" v="948" actId="47"/>
        <pc:sldMkLst>
          <pc:docMk/>
          <pc:sldMk cId="1423817275" sldId="309"/>
        </pc:sldMkLst>
        <pc:graphicFrameChg chg="add mod modGraphic">
          <ac:chgData name="星榜 阮" userId="28304402c46bfd64" providerId="LiveId" clId="{3E7CA669-1074-4FF7-A291-55390B9A44E5}" dt="2023-12-05T02:42:54.776" v="946" actId="14100"/>
          <ac:graphicFrameMkLst>
            <pc:docMk/>
            <pc:sldMk cId="1423817275" sldId="309"/>
            <ac:graphicFrameMk id="2" creationId="{E1A97122-DFC4-EC28-A0EA-9DCBDF47756E}"/>
          </ac:graphicFrameMkLst>
        </pc:graphicFrameChg>
      </pc:sldChg>
      <pc:sldChg chg="add del">
        <pc:chgData name="星榜 阮" userId="28304402c46bfd64" providerId="LiveId" clId="{3E7CA669-1074-4FF7-A291-55390B9A44E5}" dt="2023-12-05T02:41:07.899" v="916" actId="47"/>
        <pc:sldMkLst>
          <pc:docMk/>
          <pc:sldMk cId="3098904892" sldId="309"/>
        </pc:sldMkLst>
      </pc:sldChg>
      <pc:sldChg chg="add del">
        <pc:chgData name="星榜 阮" userId="28304402c46bfd64" providerId="LiveId" clId="{3E7CA669-1074-4FF7-A291-55390B9A44E5}" dt="2023-12-05T02:41:10.010" v="917" actId="47"/>
        <pc:sldMkLst>
          <pc:docMk/>
          <pc:sldMk cId="1857130602" sldId="310"/>
        </pc:sldMkLst>
      </pc:sldChg>
      <pc:sldChg chg="addSp modSp add">
        <pc:chgData name="星榜 阮" userId="28304402c46bfd64" providerId="LiveId" clId="{3E7CA669-1074-4FF7-A291-55390B9A44E5}" dt="2023-12-05T02:50:19.844" v="1087" actId="1076"/>
        <pc:sldMkLst>
          <pc:docMk/>
          <pc:sldMk cId="2316891510" sldId="310"/>
        </pc:sldMkLst>
        <pc:spChg chg="add mod">
          <ac:chgData name="星榜 阮" userId="28304402c46bfd64" providerId="LiveId" clId="{3E7CA669-1074-4FF7-A291-55390B9A44E5}" dt="2023-12-05T02:46:02.831" v="993" actId="1076"/>
          <ac:spMkLst>
            <pc:docMk/>
            <pc:sldMk cId="2316891510" sldId="310"/>
            <ac:spMk id="2" creationId="{89AC0CB1-B0F5-706A-76D3-E003DB10C67B}"/>
          </ac:spMkLst>
        </pc:spChg>
        <pc:spChg chg="mod">
          <ac:chgData name="星榜 阮" userId="28304402c46bfd64" providerId="LiveId" clId="{3E7CA669-1074-4FF7-A291-55390B9A44E5}" dt="2023-12-05T02:45:48.206" v="989" actId="1076"/>
          <ac:spMkLst>
            <pc:docMk/>
            <pc:sldMk cId="2316891510" sldId="310"/>
            <ac:spMk id="4" creationId="{E794D7F9-0B53-0D6B-9231-F280506F15D1}"/>
          </ac:spMkLst>
        </pc:spChg>
        <pc:spChg chg="mod">
          <ac:chgData name="星榜 阮" userId="28304402c46bfd64" providerId="LiveId" clId="{3E7CA669-1074-4FF7-A291-55390B9A44E5}" dt="2023-12-05T02:45:48.206" v="989" actId="1076"/>
          <ac:spMkLst>
            <pc:docMk/>
            <pc:sldMk cId="2316891510" sldId="310"/>
            <ac:spMk id="5" creationId="{DB41A68E-60AF-0A1A-D218-D1801239F34E}"/>
          </ac:spMkLst>
        </pc:spChg>
        <pc:grpChg chg="add mod">
          <ac:chgData name="星榜 阮" userId="28304402c46bfd64" providerId="LiveId" clId="{3E7CA669-1074-4FF7-A291-55390B9A44E5}" dt="2023-12-05T02:45:48.206" v="989" actId="1076"/>
          <ac:grpSpMkLst>
            <pc:docMk/>
            <pc:sldMk cId="2316891510" sldId="310"/>
            <ac:grpSpMk id="3" creationId="{B91A8E32-8BE4-92C5-A1F8-1AEFA41BCECD}"/>
          </ac:grpSpMkLst>
        </pc:grpChg>
        <pc:picChg chg="add mod">
          <ac:chgData name="星榜 阮" userId="28304402c46bfd64" providerId="LiveId" clId="{3E7CA669-1074-4FF7-A291-55390B9A44E5}" dt="2023-12-05T02:50:19.844" v="1087" actId="1076"/>
          <ac:picMkLst>
            <pc:docMk/>
            <pc:sldMk cId="2316891510" sldId="310"/>
            <ac:picMk id="5121" creationId="{B91FB216-9E8F-470F-BE69-BAA92DB612AA}"/>
          </ac:picMkLst>
        </pc:picChg>
      </pc:sldChg>
      <pc:sldChg chg="addSp delSp modSp add mod">
        <pc:chgData name="星榜 阮" userId="28304402c46bfd64" providerId="LiveId" clId="{3E7CA669-1074-4FF7-A291-55390B9A44E5}" dt="2023-12-05T02:46:55.513" v="1000"/>
        <pc:sldMkLst>
          <pc:docMk/>
          <pc:sldMk cId="360336656" sldId="311"/>
        </pc:sldMkLst>
        <pc:spChg chg="mod">
          <ac:chgData name="星榜 阮" userId="28304402c46bfd64" providerId="LiveId" clId="{3E7CA669-1074-4FF7-A291-55390B9A44E5}" dt="2023-12-05T02:46:55.513" v="1000"/>
          <ac:spMkLst>
            <pc:docMk/>
            <pc:sldMk cId="360336656" sldId="311"/>
            <ac:spMk id="71" creationId="{00000000-0000-0000-0000-000000000000}"/>
          </ac:spMkLst>
        </pc:spChg>
        <pc:graphicFrameChg chg="add del">
          <ac:chgData name="星榜 阮" userId="28304402c46bfd64" providerId="LiveId" clId="{3E7CA669-1074-4FF7-A291-55390B9A44E5}" dt="2023-12-05T02:43:17.873" v="952" actId="478"/>
          <ac:graphicFrameMkLst>
            <pc:docMk/>
            <pc:sldMk cId="360336656" sldId="311"/>
            <ac:graphicFrameMk id="21" creationId="{150C5D26-3CBA-4A55-AB0D-F64B9D85B5D1}"/>
          </ac:graphicFrameMkLst>
        </pc:graphicFrameChg>
        <pc:graphicFrameChg chg="add del">
          <ac:chgData name="星榜 阮" userId="28304402c46bfd64" providerId="LiveId" clId="{3E7CA669-1074-4FF7-A291-55390B9A44E5}" dt="2023-12-05T02:43:20.624" v="953" actId="478"/>
          <ac:graphicFrameMkLst>
            <pc:docMk/>
            <pc:sldMk cId="360336656" sldId="311"/>
            <ac:graphicFrameMk id="23" creationId="{3BF3ECF8-0300-D677-4867-306F4DB06FA9}"/>
          </ac:graphicFrameMkLst>
        </pc:graphicFrameChg>
      </pc:sldChg>
      <pc:sldChg chg="add del">
        <pc:chgData name="星榜 阮" userId="28304402c46bfd64" providerId="LiveId" clId="{3E7CA669-1074-4FF7-A291-55390B9A44E5}" dt="2023-12-05T02:41:10.623" v="918" actId="47"/>
        <pc:sldMkLst>
          <pc:docMk/>
          <pc:sldMk cId="2724375945" sldId="311"/>
        </pc:sldMkLst>
      </pc:sldChg>
      <pc:sldChg chg="addSp delSp modSp add mod">
        <pc:chgData name="星榜 阮" userId="28304402c46bfd64" providerId="LiveId" clId="{3E7CA669-1074-4FF7-A291-55390B9A44E5}" dt="2023-12-05T02:46:14.509" v="995" actId="1076"/>
        <pc:sldMkLst>
          <pc:docMk/>
          <pc:sldMk cId="2360635855" sldId="312"/>
        </pc:sldMkLst>
        <pc:spChg chg="add mod">
          <ac:chgData name="星榜 阮" userId="28304402c46bfd64" providerId="LiveId" clId="{3E7CA669-1074-4FF7-A291-55390B9A44E5}" dt="2023-12-05T02:46:14.509" v="995" actId="1076"/>
          <ac:spMkLst>
            <pc:docMk/>
            <pc:sldMk cId="2360635855" sldId="312"/>
            <ac:spMk id="3" creationId="{F4B0CC23-B2DD-1D31-23A0-74C0E0EF3B2D}"/>
          </ac:spMkLst>
        </pc:spChg>
        <pc:spChg chg="mod">
          <ac:chgData name="星榜 阮" userId="28304402c46bfd64" providerId="LiveId" clId="{3E7CA669-1074-4FF7-A291-55390B9A44E5}" dt="2023-12-05T02:46:14.509" v="995" actId="1076"/>
          <ac:spMkLst>
            <pc:docMk/>
            <pc:sldMk cId="2360635855" sldId="312"/>
            <ac:spMk id="5" creationId="{C038BA9F-4B06-AEF2-FD31-6821FDF6238B}"/>
          </ac:spMkLst>
        </pc:spChg>
        <pc:spChg chg="mod">
          <ac:chgData name="星榜 阮" userId="28304402c46bfd64" providerId="LiveId" clId="{3E7CA669-1074-4FF7-A291-55390B9A44E5}" dt="2023-12-05T02:46:14.509" v="995" actId="1076"/>
          <ac:spMkLst>
            <pc:docMk/>
            <pc:sldMk cId="2360635855" sldId="312"/>
            <ac:spMk id="6" creationId="{FC38C507-3908-3F1E-184C-3F5745BC4EDB}"/>
          </ac:spMkLst>
        </pc:spChg>
        <pc:spChg chg="add mod">
          <ac:chgData name="星榜 阮" userId="28304402c46bfd64" providerId="LiveId" clId="{3E7CA669-1074-4FF7-A291-55390B9A44E5}" dt="2023-12-05T02:46:14.509" v="995" actId="1076"/>
          <ac:spMkLst>
            <pc:docMk/>
            <pc:sldMk cId="2360635855" sldId="312"/>
            <ac:spMk id="7" creationId="{0013A317-8F53-9C95-3953-EF251827AFA4}"/>
          </ac:spMkLst>
        </pc:spChg>
        <pc:spChg chg="add del mod">
          <ac:chgData name="星榜 阮" userId="28304402c46bfd64" providerId="LiveId" clId="{3E7CA669-1074-4FF7-A291-55390B9A44E5}" dt="2023-12-05T02:45:37.241" v="984" actId="21"/>
          <ac:spMkLst>
            <pc:docMk/>
            <pc:sldMk cId="2360635855" sldId="312"/>
            <ac:spMk id="8" creationId="{1C5A6AEE-EFE6-AAD6-58C6-521A9483EC08}"/>
          </ac:spMkLst>
        </pc:spChg>
        <pc:spChg chg="mod">
          <ac:chgData name="星榜 阮" userId="28304402c46bfd64" providerId="LiveId" clId="{3E7CA669-1074-4FF7-A291-55390B9A44E5}" dt="2023-12-05T02:45:12.938" v="975" actId="1076"/>
          <ac:spMkLst>
            <pc:docMk/>
            <pc:sldMk cId="2360635855" sldId="312"/>
            <ac:spMk id="10" creationId="{687C5DBC-29E9-E884-9533-45DFAC77B29A}"/>
          </ac:spMkLst>
        </pc:spChg>
        <pc:spChg chg="mod">
          <ac:chgData name="星榜 阮" userId="28304402c46bfd64" providerId="LiveId" clId="{3E7CA669-1074-4FF7-A291-55390B9A44E5}" dt="2023-12-05T02:45:12.938" v="975" actId="1076"/>
          <ac:spMkLst>
            <pc:docMk/>
            <pc:sldMk cId="2360635855" sldId="312"/>
            <ac:spMk id="11" creationId="{B44EAE1F-0FCC-63E5-0C2E-5EECAFE9BEB4}"/>
          </ac:spMkLst>
        </pc:spChg>
        <pc:spChg chg="add del mod">
          <ac:chgData name="星榜 阮" userId="28304402c46bfd64" providerId="LiveId" clId="{3E7CA669-1074-4FF7-A291-55390B9A44E5}" dt="2023-12-05T02:45:23.808" v="979" actId="478"/>
          <ac:spMkLst>
            <pc:docMk/>
            <pc:sldMk cId="2360635855" sldId="312"/>
            <ac:spMk id="12" creationId="{BE00D28F-14C7-052E-BBF6-126B9F044A3E}"/>
          </ac:spMkLst>
        </pc:spChg>
        <pc:spChg chg="mod">
          <ac:chgData name="星榜 阮" userId="28304402c46bfd64" providerId="LiveId" clId="{3E7CA669-1074-4FF7-A291-55390B9A44E5}" dt="2023-12-05T02:46:11.306" v="994" actId="1076"/>
          <ac:spMkLst>
            <pc:docMk/>
            <pc:sldMk cId="2360635855" sldId="312"/>
            <ac:spMk id="15" creationId="{C78BC3CE-895D-6413-FAE7-D5DF25280692}"/>
          </ac:spMkLst>
        </pc:spChg>
        <pc:spChg chg="mod">
          <ac:chgData name="星榜 阮" userId="28304402c46bfd64" providerId="LiveId" clId="{3E7CA669-1074-4FF7-A291-55390B9A44E5}" dt="2023-12-05T02:46:11.306" v="994" actId="1076"/>
          <ac:spMkLst>
            <pc:docMk/>
            <pc:sldMk cId="2360635855" sldId="312"/>
            <ac:spMk id="16" creationId="{9BCC8D46-1997-CE28-2031-7F51C84D70F1}"/>
          </ac:spMkLst>
        </pc:spChg>
        <pc:spChg chg="mod">
          <ac:chgData name="星榜 阮" userId="28304402c46bfd64" providerId="LiveId" clId="{3E7CA669-1074-4FF7-A291-55390B9A44E5}" dt="2023-12-05T02:46:11.306" v="994" actId="1076"/>
          <ac:spMkLst>
            <pc:docMk/>
            <pc:sldMk cId="2360635855" sldId="312"/>
            <ac:spMk id="57" creationId="{00000000-0000-0000-0000-000000000000}"/>
          </ac:spMkLst>
        </pc:spChg>
        <pc:grpChg chg="add mod">
          <ac:chgData name="星榜 阮" userId="28304402c46bfd64" providerId="LiveId" clId="{3E7CA669-1074-4FF7-A291-55390B9A44E5}" dt="2023-12-05T02:46:14.509" v="995" actId="1076"/>
          <ac:grpSpMkLst>
            <pc:docMk/>
            <pc:sldMk cId="2360635855" sldId="312"/>
            <ac:grpSpMk id="4" creationId="{60DDF961-B83A-5D24-3615-E4F434FBFDFE}"/>
          </ac:grpSpMkLst>
        </pc:grpChg>
        <pc:grpChg chg="add del mod">
          <ac:chgData name="星榜 阮" userId="28304402c46bfd64" providerId="LiveId" clId="{3E7CA669-1074-4FF7-A291-55390B9A44E5}" dt="2023-12-05T02:45:37.241" v="984" actId="21"/>
          <ac:grpSpMkLst>
            <pc:docMk/>
            <pc:sldMk cId="2360635855" sldId="312"/>
            <ac:grpSpMk id="9" creationId="{1675E775-1B7A-64CD-EDB4-022210B0ABAC}"/>
          </ac:grpSpMkLst>
        </pc:grpChg>
        <pc:grpChg chg="mod">
          <ac:chgData name="星榜 阮" userId="28304402c46bfd64" providerId="LiveId" clId="{3E7CA669-1074-4FF7-A291-55390B9A44E5}" dt="2023-12-05T02:46:11.306" v="994" actId="1076"/>
          <ac:grpSpMkLst>
            <pc:docMk/>
            <pc:sldMk cId="2360635855" sldId="312"/>
            <ac:grpSpMk id="14" creationId="{B3583F9F-2DF6-EF80-81FB-F4F1F47535FC}"/>
          </ac:grpSpMkLst>
        </pc:grpChg>
        <pc:graphicFrameChg chg="add mod modGraphic">
          <ac:chgData name="星榜 阮" userId="28304402c46bfd64" providerId="LiveId" clId="{3E7CA669-1074-4FF7-A291-55390B9A44E5}" dt="2023-12-05T02:46:11.306" v="994" actId="1076"/>
          <ac:graphicFrameMkLst>
            <pc:docMk/>
            <pc:sldMk cId="2360635855" sldId="312"/>
            <ac:graphicFrameMk id="2" creationId="{78D0CBC2-D7E5-0769-D83C-EB843662F706}"/>
          </ac:graphicFrameMkLst>
        </pc:graphicFrameChg>
        <pc:graphicFrameChg chg="del">
          <ac:chgData name="星榜 阮" userId="28304402c46bfd64" providerId="LiveId" clId="{3E7CA669-1074-4FF7-A291-55390B9A44E5}" dt="2023-12-05T02:43:44.644" v="961" actId="478"/>
          <ac:graphicFrameMkLst>
            <pc:docMk/>
            <pc:sldMk cId="2360635855" sldId="312"/>
            <ac:graphicFrameMk id="21" creationId="{150C5D26-3CBA-4A55-AB0D-F64B9D85B5D1}"/>
          </ac:graphicFrameMkLst>
        </pc:graphicFrameChg>
        <pc:graphicFrameChg chg="del">
          <ac:chgData name="星榜 阮" userId="28304402c46bfd64" providerId="LiveId" clId="{3E7CA669-1074-4FF7-A291-55390B9A44E5}" dt="2023-12-05T02:43:24.222" v="955" actId="478"/>
          <ac:graphicFrameMkLst>
            <pc:docMk/>
            <pc:sldMk cId="2360635855" sldId="312"/>
            <ac:graphicFrameMk id="23" creationId="{3BF3ECF8-0300-D677-4867-306F4DB06FA9}"/>
          </ac:graphicFrameMkLst>
        </pc:graphicFrameChg>
        <pc:picChg chg="add del mod">
          <ac:chgData name="星榜 阮" userId="28304402c46bfd64" providerId="LiveId" clId="{3E7CA669-1074-4FF7-A291-55390B9A44E5}" dt="2023-12-05T02:45:34.032" v="983"/>
          <ac:picMkLst>
            <pc:docMk/>
            <pc:sldMk cId="2360635855" sldId="312"/>
            <ac:picMk id="12289" creationId="{3A053DDC-EA4C-3243-D80C-3005A2858336}"/>
          </ac:picMkLst>
        </pc:picChg>
      </pc:sldChg>
      <pc:sldChg chg="add del">
        <pc:chgData name="星榜 阮" userId="28304402c46bfd64" providerId="LiveId" clId="{3E7CA669-1074-4FF7-A291-55390B9A44E5}" dt="2023-12-05T02:43:30.820" v="957"/>
        <pc:sldMkLst>
          <pc:docMk/>
          <pc:sldMk cId="2825477488" sldId="31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汉仪润圆-65简" panose="00020600040101010101" pitchFamily="18" charset="-122"/>
              <a:ea typeface="汉仪润圆-65简" panose="00020600040101010101" pitchFamily="18" charset="-122"/>
              <a:cs typeface="汉仪润圆-65简" panose="00020600040101010101" pitchFamily="18"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汉仪润圆-65简" panose="00020600040101010101" pitchFamily="18" charset="-122"/>
              </a:rPr>
              <a:t>2023/12/5</a:t>
            </a:fld>
            <a:endParaRPr lang="zh-CN" altLang="en-US">
              <a:cs typeface="汉仪润圆-65简" panose="00020600040101010101" pitchFamily="18"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汉仪润圆-65简" panose="00020600040101010101" pitchFamily="18" charset="-122"/>
              <a:ea typeface="汉仪润圆-65简" panose="00020600040101010101" pitchFamily="18" charset="-122"/>
              <a:cs typeface="汉仪润圆-65简" panose="00020600040101010101" pitchFamily="18"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汉仪润圆-65简" panose="00020600040101010101" pitchFamily="18" charset="-122"/>
              </a:rPr>
              <a:t>‹#›</a:t>
            </a:fld>
            <a:endParaRPr lang="zh-CN" altLang="en-US">
              <a:cs typeface="汉仪润圆-65简" panose="00020600040101010101" pitchFamily="18"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fld id="{E150520F-47FD-4FC6-AE95-9F2330473A68}" type="datetimeFigureOut">
              <a:rPr lang="zh-CN" altLang="en-US" smtClean="0"/>
              <a:t>2023/12/5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fld id="{B9C374E9-BCD7-4D2D-A55A-7D683FCED518}"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1pPr>
    <a:lvl2pPr marL="457200" algn="l" defTabSz="914400" rtl="0" eaLnBrk="1" latinLnBrk="0" hangingPunct="1">
      <a:defRPr sz="12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2pPr>
    <a:lvl3pPr marL="914400" algn="l" defTabSz="914400" rtl="0" eaLnBrk="1" latinLnBrk="0" hangingPunct="1">
      <a:defRPr sz="12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3pPr>
    <a:lvl4pPr marL="1371600" algn="l" defTabSz="914400" rtl="0" eaLnBrk="1" latinLnBrk="0" hangingPunct="1">
      <a:defRPr sz="12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4pPr>
    <a:lvl5pPr marL="1828800" algn="l" defTabSz="914400" rtl="0" eaLnBrk="1" latinLnBrk="0" hangingPunct="1">
      <a:defRPr sz="12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C374E9-BCD7-4D2D-A55A-7D683FCED518}" type="slidenum">
              <a:rPr lang="zh-CN" altLang="en-US" smtClean="0"/>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C374E9-BCD7-4D2D-A55A-7D683FCED518}" type="slidenum">
              <a:rPr lang="zh-CN" altLang="en-US" smtClean="0"/>
              <a:t>10</a:t>
            </a:fld>
            <a:endParaRPr lang="zh-CN" altLang="en-US" dirty="0"/>
          </a:p>
        </p:txBody>
      </p:sp>
    </p:spTree>
    <p:extLst>
      <p:ext uri="{BB962C8B-B14F-4D97-AF65-F5344CB8AC3E}">
        <p14:creationId xmlns:p14="http://schemas.microsoft.com/office/powerpoint/2010/main" val="507833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C374E9-BCD7-4D2D-A55A-7D683FCED518}" type="slidenum">
              <a:rPr lang="zh-CN" altLang="en-US" smtClean="0"/>
              <a:t>11</a:t>
            </a:fld>
            <a:endParaRPr lang="zh-CN" altLang="en-US" dirty="0"/>
          </a:p>
        </p:txBody>
      </p:sp>
    </p:spTree>
    <p:extLst>
      <p:ext uri="{BB962C8B-B14F-4D97-AF65-F5344CB8AC3E}">
        <p14:creationId xmlns:p14="http://schemas.microsoft.com/office/powerpoint/2010/main" val="2145000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C374E9-BCD7-4D2D-A55A-7D683FCED518}" type="slidenum">
              <a:rPr lang="zh-CN" altLang="en-US" smtClean="0"/>
              <a:t>12</a:t>
            </a:fld>
            <a:endParaRPr lang="zh-CN" altLang="en-US" dirty="0"/>
          </a:p>
        </p:txBody>
      </p:sp>
    </p:spTree>
    <p:extLst>
      <p:ext uri="{BB962C8B-B14F-4D97-AF65-F5344CB8AC3E}">
        <p14:creationId xmlns:p14="http://schemas.microsoft.com/office/powerpoint/2010/main" val="3984064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C374E9-BCD7-4D2D-A55A-7D683FCED518}" type="slidenum">
              <a:rPr lang="zh-CN" altLang="en-US" smtClean="0"/>
              <a:t>13</a:t>
            </a:fld>
            <a:endParaRPr lang="zh-CN" altLang="en-US" dirty="0"/>
          </a:p>
        </p:txBody>
      </p:sp>
    </p:spTree>
    <p:extLst>
      <p:ext uri="{BB962C8B-B14F-4D97-AF65-F5344CB8AC3E}">
        <p14:creationId xmlns:p14="http://schemas.microsoft.com/office/powerpoint/2010/main" val="3034015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C374E9-BCD7-4D2D-A55A-7D683FCED518}" type="slidenum">
              <a:rPr lang="zh-CN" altLang="en-US" smtClean="0"/>
              <a:t>14</a:t>
            </a:fld>
            <a:endParaRPr lang="zh-CN" altLang="en-US" dirty="0"/>
          </a:p>
        </p:txBody>
      </p:sp>
    </p:spTree>
    <p:extLst>
      <p:ext uri="{BB962C8B-B14F-4D97-AF65-F5344CB8AC3E}">
        <p14:creationId xmlns:p14="http://schemas.microsoft.com/office/powerpoint/2010/main" val="2413267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C374E9-BCD7-4D2D-A55A-7D683FCED518}" type="slidenum">
              <a:rPr lang="zh-CN" altLang="en-US" smtClean="0"/>
              <a:t>15</a:t>
            </a:fld>
            <a:endParaRPr lang="zh-CN" altLang="en-US" dirty="0"/>
          </a:p>
        </p:txBody>
      </p:sp>
    </p:spTree>
    <p:extLst>
      <p:ext uri="{BB962C8B-B14F-4D97-AF65-F5344CB8AC3E}">
        <p14:creationId xmlns:p14="http://schemas.microsoft.com/office/powerpoint/2010/main" val="4252956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EA0642-E7D1-4315-85F6-B2983CF33240}" type="slidenum">
              <a:rPr lang="zh-CN" altLang="en-US" smtClean="0"/>
              <a:t>16</a:t>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EA0642-E7D1-4315-85F6-B2983CF33240}" type="slidenum">
              <a:rPr lang="zh-CN" altLang="en-US" smtClean="0"/>
              <a:t>17</a:t>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C374E9-BCD7-4D2D-A55A-7D683FCED518}" type="slidenum">
              <a:rPr lang="zh-CN" altLang="en-US" smtClean="0"/>
              <a:t>18</a:t>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C374E9-BCD7-4D2D-A55A-7D683FCED518}" type="slidenum">
              <a:rPr lang="zh-CN" altLang="en-US" smtClean="0"/>
              <a:t>19</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C374E9-BCD7-4D2D-A55A-7D683FCED518}" type="slidenum">
              <a:rPr lang="zh-CN" altLang="en-US" smtClean="0"/>
              <a:t>2</a:t>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C374E9-BCD7-4D2D-A55A-7D683FCED518}" type="slidenum">
              <a:rPr lang="zh-CN" altLang="en-US" smtClean="0"/>
              <a:t>20</a:t>
            </a:fld>
            <a:endParaRPr lang="zh-CN" altLang="en-US" dirty="0"/>
          </a:p>
        </p:txBody>
      </p:sp>
    </p:spTree>
    <p:extLst>
      <p:ext uri="{BB962C8B-B14F-4D97-AF65-F5344CB8AC3E}">
        <p14:creationId xmlns:p14="http://schemas.microsoft.com/office/powerpoint/2010/main" val="3350121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C374E9-BCD7-4D2D-A55A-7D683FCED518}" type="slidenum">
              <a:rPr lang="zh-CN" altLang="en-US" smtClean="0"/>
              <a:t>22</a:t>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374E9-BCD7-4D2D-A55A-7D683FCED518}" type="slidenum">
              <a:rPr lang="zh-CN" altLang="en-US" smtClean="0"/>
              <a:t>23</a:t>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374E9-BCD7-4D2D-A55A-7D683FCED518}" type="slidenum">
              <a:rPr lang="zh-CN" altLang="en-US" smtClean="0"/>
              <a:t>24</a:t>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374E9-BCD7-4D2D-A55A-7D683FCED518}" type="slidenum">
              <a:rPr lang="zh-CN" altLang="en-US" smtClean="0"/>
              <a:t>25</a:t>
            </a:fld>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564FB2-9B6A-4990-A4B9-9E62D2DC85EB}"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C374E9-BCD7-4D2D-A55A-7D683FCED518}" type="slidenum">
              <a:rPr lang="zh-CN" altLang="en-US" smtClean="0"/>
              <a:t>27</a:t>
            </a:fld>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A82821-65EB-4606-A5E4-B8D9853FAD03}" type="slidenum">
              <a:rPr lang="zh-CN" altLang="en-US" smtClean="0"/>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C374E9-BCD7-4D2D-A55A-7D683FCED518}" type="slidenum">
              <a:rPr lang="zh-CN" altLang="en-US" smtClean="0"/>
              <a:t>3</a:t>
            </a:fld>
            <a:endParaRPr lang="zh-CN" altLang="en-US" dirty="0"/>
          </a:p>
        </p:txBody>
      </p:sp>
    </p:spTree>
    <p:extLst>
      <p:ext uri="{BB962C8B-B14F-4D97-AF65-F5344CB8AC3E}">
        <p14:creationId xmlns:p14="http://schemas.microsoft.com/office/powerpoint/2010/main" val="148347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C374E9-BCD7-4D2D-A55A-7D683FCED518}" type="slidenum">
              <a:rPr lang="zh-CN" altLang="en-US" smtClean="0"/>
              <a:t>4</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C374E9-BCD7-4D2D-A55A-7D683FCED518}" type="slidenum">
              <a:rPr lang="zh-CN" altLang="en-US" smtClean="0"/>
              <a:t>5</a:t>
            </a:fld>
            <a:endParaRPr lang="zh-CN" altLang="en-US" dirty="0"/>
          </a:p>
        </p:txBody>
      </p:sp>
    </p:spTree>
    <p:extLst>
      <p:ext uri="{BB962C8B-B14F-4D97-AF65-F5344CB8AC3E}">
        <p14:creationId xmlns:p14="http://schemas.microsoft.com/office/powerpoint/2010/main" val="4186645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C374E9-BCD7-4D2D-A55A-7D683FCED518}" type="slidenum">
              <a:rPr lang="zh-CN" altLang="en-US" smtClean="0"/>
              <a:t>6</a:t>
            </a:fld>
            <a:endParaRPr lang="zh-CN" altLang="en-US" dirty="0"/>
          </a:p>
        </p:txBody>
      </p:sp>
    </p:spTree>
    <p:extLst>
      <p:ext uri="{BB962C8B-B14F-4D97-AF65-F5344CB8AC3E}">
        <p14:creationId xmlns:p14="http://schemas.microsoft.com/office/powerpoint/2010/main" val="963735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C374E9-BCD7-4D2D-A55A-7D683FCED518}" type="slidenum">
              <a:rPr lang="zh-CN" altLang="en-US" smtClean="0"/>
              <a:t>7</a:t>
            </a:fld>
            <a:endParaRPr lang="zh-CN" altLang="en-US" dirty="0"/>
          </a:p>
        </p:txBody>
      </p:sp>
    </p:spTree>
    <p:extLst>
      <p:ext uri="{BB962C8B-B14F-4D97-AF65-F5344CB8AC3E}">
        <p14:creationId xmlns:p14="http://schemas.microsoft.com/office/powerpoint/2010/main" val="3903907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C374E9-BCD7-4D2D-A55A-7D683FCED518}" type="slidenum">
              <a:rPr lang="zh-CN" altLang="en-US" smtClean="0"/>
              <a:t>8</a:t>
            </a:fld>
            <a:endParaRPr lang="zh-CN" altLang="en-US" dirty="0"/>
          </a:p>
        </p:txBody>
      </p:sp>
    </p:spTree>
    <p:extLst>
      <p:ext uri="{BB962C8B-B14F-4D97-AF65-F5344CB8AC3E}">
        <p14:creationId xmlns:p14="http://schemas.microsoft.com/office/powerpoint/2010/main" val="839939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C374E9-BCD7-4D2D-A55A-7D683FCED518}" type="slidenum">
              <a:rPr lang="zh-CN" altLang="en-US" smtClean="0"/>
              <a:t>9</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 y="3"/>
            <a:ext cx="12191997" cy="6857997"/>
          </a:xfrm>
          <a:prstGeom prst="rect">
            <a:avLst/>
          </a:prstGeom>
          <a:ln>
            <a:noFill/>
          </a:ln>
        </p:spPr>
        <p:txBody>
          <a:bodyPr>
            <a:normAutofit/>
          </a:bodyPr>
          <a:lstStyle>
            <a:lvl1pPr marL="0" indent="0" algn="ctr">
              <a:buNone/>
              <a:defRPr sz="1600"/>
            </a:lvl1p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垂直排列标题与&#10;文本">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0" dirty="0">
              <a:cs typeface="汉仪润圆-65简" panose="00020600040101010101" pitchFamily="18"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7_Placeholder">
    <p:spTree>
      <p:nvGrpSpPr>
        <p:cNvPr id="1" name=""/>
        <p:cNvGrpSpPr/>
        <p:nvPr/>
      </p:nvGrpSpPr>
      <p:grpSpPr>
        <a:xfrm>
          <a:off x="0" y="0"/>
          <a:ext cx="0" cy="0"/>
          <a:chOff x="0" y="0"/>
          <a:chExt cx="0" cy="0"/>
        </a:xfrm>
      </p:grpSpPr>
      <p:sp>
        <p:nvSpPr>
          <p:cNvPr id="12" name="Picture Placeholder 2"/>
          <p:cNvSpPr>
            <a:spLocks noGrp="1"/>
          </p:cNvSpPr>
          <p:nvPr>
            <p:ph type="pic" sz="quarter" idx="14"/>
          </p:nvPr>
        </p:nvSpPr>
        <p:spPr>
          <a:xfrm>
            <a:off x="-1" y="1701800"/>
            <a:ext cx="12192001" cy="2946400"/>
          </a:xfrm>
          <a:prstGeom prst="rect">
            <a:avLst/>
          </a:prstGeo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Placeholder Slide">
    <p:spTree>
      <p:nvGrpSpPr>
        <p:cNvPr id="1" name=""/>
        <p:cNvGrpSpPr/>
        <p:nvPr/>
      </p:nvGrpSpPr>
      <p:grpSpPr>
        <a:xfrm>
          <a:off x="0" y="0"/>
          <a:ext cx="0" cy="0"/>
          <a:chOff x="0" y="0"/>
          <a:chExt cx="0" cy="0"/>
        </a:xfrm>
      </p:grpSpPr>
      <p:sp>
        <p:nvSpPr>
          <p:cNvPr id="12" name="Picture Placeholder 8"/>
          <p:cNvSpPr>
            <a:spLocks noGrp="1"/>
          </p:cNvSpPr>
          <p:nvPr>
            <p:ph type="pic" sz="quarter" idx="10"/>
          </p:nvPr>
        </p:nvSpPr>
        <p:spPr>
          <a:xfrm>
            <a:off x="1" y="3759200"/>
            <a:ext cx="3949575" cy="3098800"/>
          </a:xfrm>
          <a:prstGeom prst="rect">
            <a:avLst/>
          </a:prstGeom>
          <a:solidFill>
            <a:schemeClr val="bg1">
              <a:lumMod val="95000"/>
            </a:schemeClr>
          </a:solidFill>
        </p:spPr>
        <p:txBody>
          <a:bodyPr>
            <a:normAutofit/>
          </a:bodyPr>
          <a:lstStyle>
            <a:lvl1pPr>
              <a:defRPr sz="1400"/>
            </a:lvl1pPr>
          </a:lstStyle>
          <a:p>
            <a:endParaRPr lang="en-US" dirty="0"/>
          </a:p>
        </p:txBody>
      </p:sp>
      <p:sp>
        <p:nvSpPr>
          <p:cNvPr id="13" name="Picture Placeholder 8"/>
          <p:cNvSpPr>
            <a:spLocks noGrp="1"/>
          </p:cNvSpPr>
          <p:nvPr>
            <p:ph type="pic" sz="quarter" idx="11"/>
          </p:nvPr>
        </p:nvSpPr>
        <p:spPr>
          <a:xfrm>
            <a:off x="4119246" y="3759200"/>
            <a:ext cx="3949636" cy="3098800"/>
          </a:xfrm>
          <a:prstGeom prst="rect">
            <a:avLst/>
          </a:prstGeom>
          <a:solidFill>
            <a:schemeClr val="bg1">
              <a:lumMod val="95000"/>
            </a:schemeClr>
          </a:solidFill>
        </p:spPr>
        <p:txBody>
          <a:bodyPr>
            <a:normAutofit/>
          </a:bodyPr>
          <a:lstStyle>
            <a:lvl1pPr>
              <a:defRPr sz="1400"/>
            </a:lvl1pPr>
          </a:lstStyle>
          <a:p>
            <a:endParaRPr lang="en-US"/>
          </a:p>
        </p:txBody>
      </p:sp>
      <p:sp>
        <p:nvSpPr>
          <p:cNvPr id="14" name="Picture Placeholder 8"/>
          <p:cNvSpPr>
            <a:spLocks noGrp="1"/>
          </p:cNvSpPr>
          <p:nvPr>
            <p:ph type="pic" sz="quarter" idx="12"/>
          </p:nvPr>
        </p:nvSpPr>
        <p:spPr>
          <a:xfrm>
            <a:off x="8238554" y="3759200"/>
            <a:ext cx="3953447" cy="3098800"/>
          </a:xfrm>
          <a:prstGeom prst="rect">
            <a:avLst/>
          </a:prstGeo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 #13">
    <p:spTree>
      <p:nvGrpSpPr>
        <p:cNvPr id="1" name=""/>
        <p:cNvGrpSpPr/>
        <p:nvPr/>
      </p:nvGrpSpPr>
      <p:grpSpPr>
        <a:xfrm>
          <a:off x="0" y="0"/>
          <a:ext cx="0" cy="0"/>
          <a:chOff x="0" y="0"/>
          <a:chExt cx="0" cy="0"/>
        </a:xfrm>
      </p:grpSpPr>
      <p:sp>
        <p:nvSpPr>
          <p:cNvPr id="3" name="02"/>
          <p:cNvSpPr>
            <a:spLocks noGrp="1"/>
          </p:cNvSpPr>
          <p:nvPr>
            <p:ph type="pic" sz="quarter" idx="10"/>
          </p:nvPr>
        </p:nvSpPr>
        <p:spPr>
          <a:xfrm>
            <a:off x="1" y="4702628"/>
            <a:ext cx="12191999" cy="2155371"/>
          </a:xfrm>
          <a:prstGeom prst="rect">
            <a:avLst/>
          </a:prstGeom>
        </p:spPr>
        <p:txBody>
          <a:bodyPr/>
          <a:lstStyle/>
          <a:p>
            <a:endParaRPr lang="en-US"/>
          </a:p>
        </p:txBody>
      </p:sp>
    </p:spTree>
  </p:cSld>
  <p:clrMapOvr>
    <a:masterClrMapping/>
  </p:clrMapOvr>
  <p:transition spd="slow" advClick="0" advTm="1000">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7_Title Slide">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801279" y="1831245"/>
            <a:ext cx="1927407" cy="208595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noFill/>
        </p:spPr>
        <p:txBody>
          <a:bodyPr wrap="square" anchor="ctr">
            <a:noAutofit/>
          </a:bodyPr>
          <a:lstStyle>
            <a:lvl1pPr marL="0" indent="0" algn="ctr">
              <a:buNone/>
              <a:defRPr sz="1600" b="0" i="0">
                <a:latin typeface="汉仪润圆-65简" panose="00020600040101010101" pitchFamily="18" charset="-122"/>
                <a:ea typeface="汉仪润圆-65简" panose="00020600040101010101" pitchFamily="18" charset="-122"/>
                <a:cs typeface="Arial" panose="020B0604020202020204" pitchFamily="34" charset="0"/>
              </a:defRPr>
            </a:lvl1pPr>
          </a:lstStyle>
          <a:p>
            <a:r>
              <a:rPr lang="en-US" dirty="0"/>
              <a:t>Insert Image</a:t>
            </a:r>
          </a:p>
        </p:txBody>
      </p:sp>
      <p:sp>
        <p:nvSpPr>
          <p:cNvPr id="8" name="Picture Placeholder 3"/>
          <p:cNvSpPr>
            <a:spLocks noGrp="1"/>
          </p:cNvSpPr>
          <p:nvPr>
            <p:ph type="pic" sz="quarter" idx="16" hasCustomPrompt="1"/>
          </p:nvPr>
        </p:nvSpPr>
        <p:spPr>
          <a:xfrm>
            <a:off x="3690899" y="1831245"/>
            <a:ext cx="1927407" cy="208595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noFill/>
        </p:spPr>
        <p:txBody>
          <a:bodyPr wrap="square" anchor="ctr">
            <a:noAutofit/>
          </a:bodyPr>
          <a:lstStyle>
            <a:lvl1pPr marL="0" indent="0" algn="ctr">
              <a:buNone/>
              <a:defRPr sz="1600" b="0" i="0">
                <a:latin typeface="汉仪润圆-65简" panose="00020600040101010101" pitchFamily="18" charset="-122"/>
                <a:ea typeface="汉仪润圆-65简" panose="00020600040101010101" pitchFamily="18" charset="-122"/>
                <a:cs typeface="Arial" panose="020B0604020202020204" pitchFamily="34" charset="0"/>
              </a:defRPr>
            </a:lvl1pPr>
          </a:lstStyle>
          <a:p>
            <a:r>
              <a:rPr lang="en-US" dirty="0"/>
              <a:t>Insert Image</a:t>
            </a:r>
          </a:p>
        </p:txBody>
      </p:sp>
      <p:sp>
        <p:nvSpPr>
          <p:cNvPr id="9" name="Picture Placeholder 3"/>
          <p:cNvSpPr>
            <a:spLocks noGrp="1"/>
          </p:cNvSpPr>
          <p:nvPr>
            <p:ph type="pic" sz="quarter" idx="17" hasCustomPrompt="1"/>
          </p:nvPr>
        </p:nvSpPr>
        <p:spPr>
          <a:xfrm>
            <a:off x="6580519" y="1831245"/>
            <a:ext cx="1927407" cy="208595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noFill/>
        </p:spPr>
        <p:txBody>
          <a:bodyPr wrap="square" anchor="ctr">
            <a:noAutofit/>
          </a:bodyPr>
          <a:lstStyle>
            <a:lvl1pPr marL="0" indent="0" algn="ctr">
              <a:buNone/>
              <a:defRPr sz="1600" b="0" i="0">
                <a:latin typeface="汉仪润圆-65简" panose="00020600040101010101" pitchFamily="18" charset="-122"/>
                <a:ea typeface="汉仪润圆-65简" panose="00020600040101010101" pitchFamily="18" charset="-122"/>
                <a:cs typeface="Arial" panose="020B0604020202020204" pitchFamily="34" charset="0"/>
              </a:defRPr>
            </a:lvl1pPr>
          </a:lstStyle>
          <a:p>
            <a:r>
              <a:rPr lang="en-US" dirty="0"/>
              <a:t>Insert Image</a:t>
            </a:r>
          </a:p>
        </p:txBody>
      </p:sp>
      <p:sp>
        <p:nvSpPr>
          <p:cNvPr id="10" name="Picture Placeholder 3"/>
          <p:cNvSpPr>
            <a:spLocks noGrp="1"/>
          </p:cNvSpPr>
          <p:nvPr>
            <p:ph type="pic" sz="quarter" idx="18" hasCustomPrompt="1"/>
          </p:nvPr>
        </p:nvSpPr>
        <p:spPr>
          <a:xfrm>
            <a:off x="9470139" y="1831245"/>
            <a:ext cx="1927407" cy="208595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noFill/>
        </p:spPr>
        <p:txBody>
          <a:bodyPr wrap="square" anchor="ctr">
            <a:noAutofit/>
          </a:bodyPr>
          <a:lstStyle>
            <a:lvl1pPr marL="0" indent="0" algn="ctr">
              <a:buNone/>
              <a:defRPr sz="1600" b="0" i="0">
                <a:latin typeface="汉仪润圆-65简" panose="00020600040101010101" pitchFamily="18" charset="-122"/>
                <a:ea typeface="汉仪润圆-65简" panose="00020600040101010101" pitchFamily="18" charset="-122"/>
                <a:cs typeface="Arial" panose="020B0604020202020204" pitchFamily="34" charset="0"/>
              </a:defRPr>
            </a:lvl1pPr>
          </a:lstStyle>
          <a:p>
            <a:r>
              <a:rPr lang="en-US" dirty="0"/>
              <a:t>Insert Image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8_Title Slide">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1522510" y="1990901"/>
            <a:ext cx="3132092" cy="3389729"/>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noFill/>
        </p:spPr>
        <p:txBody>
          <a:bodyPr wrap="square" anchor="ctr">
            <a:noAutofit/>
          </a:bodyPr>
          <a:lstStyle>
            <a:lvl1pPr marL="0" indent="0" algn="ctr">
              <a:buNone/>
              <a:defRPr sz="1600" b="0" i="0">
                <a:latin typeface="汉仪润圆-65简" panose="00020600040101010101" pitchFamily="18" charset="-122"/>
                <a:ea typeface="汉仪润圆-65简" panose="00020600040101010101" pitchFamily="18" charset="-122"/>
                <a:cs typeface="Arial" panose="020B0604020202020204" pitchFamily="34" charset="0"/>
              </a:defRPr>
            </a:lvl1pPr>
          </a:lstStyle>
          <a:p>
            <a:r>
              <a:rPr lang="en-US" dirty="0"/>
              <a:t>Insert Image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General Slide">
    <p:spTree>
      <p:nvGrpSpPr>
        <p:cNvPr id="1" name=""/>
        <p:cNvGrpSpPr/>
        <p:nvPr/>
      </p:nvGrpSpPr>
      <p:grpSpPr>
        <a:xfrm>
          <a:off x="0" y="0"/>
          <a:ext cx="0" cy="0"/>
          <a:chOff x="0" y="0"/>
          <a:chExt cx="0" cy="0"/>
        </a:xfrm>
      </p:grpSpPr>
      <p:sp>
        <p:nvSpPr>
          <p:cNvPr id="13" name="Picture Placeholder 12"/>
          <p:cNvSpPr>
            <a:spLocks noGrp="1" noChangeAspect="1"/>
          </p:cNvSpPr>
          <p:nvPr>
            <p:ph type="pic" sz="quarter" idx="14"/>
          </p:nvPr>
        </p:nvSpPr>
        <p:spPr>
          <a:xfrm>
            <a:off x="383924" y="2956361"/>
            <a:ext cx="2557909" cy="2169907"/>
          </a:xfrm>
          <a:prstGeom prst="rect">
            <a:avLst/>
          </a:prstGeom>
        </p:spPr>
        <p:txBody>
          <a:bodyPr rtlCol="0">
            <a:normAutofit/>
          </a:bodyPr>
          <a:lstStyle>
            <a:lvl1pPr>
              <a:defRPr sz="1400"/>
            </a:lvl1pPr>
          </a:lstStyle>
          <a:p>
            <a:pPr lvl="0"/>
            <a:endParaRPr lang="en-US" noProof="0" dirty="0"/>
          </a:p>
        </p:txBody>
      </p:sp>
      <p:sp>
        <p:nvSpPr>
          <p:cNvPr id="14" name="Picture Placeholder 12"/>
          <p:cNvSpPr>
            <a:spLocks noGrp="1" noChangeAspect="1"/>
          </p:cNvSpPr>
          <p:nvPr>
            <p:ph type="pic" sz="quarter" idx="15"/>
          </p:nvPr>
        </p:nvSpPr>
        <p:spPr>
          <a:xfrm>
            <a:off x="3328822" y="2956361"/>
            <a:ext cx="2557909" cy="2169907"/>
          </a:xfrm>
          <a:prstGeom prst="rect">
            <a:avLst/>
          </a:prstGeom>
        </p:spPr>
        <p:txBody>
          <a:bodyPr rtlCol="0">
            <a:normAutofit/>
          </a:bodyPr>
          <a:lstStyle>
            <a:lvl1pPr>
              <a:defRPr sz="1400"/>
            </a:lvl1pPr>
          </a:lstStyle>
          <a:p>
            <a:pPr lvl="0"/>
            <a:endParaRPr lang="en-US" noProof="0" dirty="0"/>
          </a:p>
        </p:txBody>
      </p:sp>
      <p:sp>
        <p:nvSpPr>
          <p:cNvPr id="15" name="Picture Placeholder 12"/>
          <p:cNvSpPr>
            <a:spLocks noGrp="1" noChangeAspect="1"/>
          </p:cNvSpPr>
          <p:nvPr>
            <p:ph type="pic" sz="quarter" idx="16"/>
          </p:nvPr>
        </p:nvSpPr>
        <p:spPr>
          <a:xfrm>
            <a:off x="6273720" y="2956361"/>
            <a:ext cx="2557909" cy="2169907"/>
          </a:xfrm>
          <a:prstGeom prst="rect">
            <a:avLst/>
          </a:prstGeom>
        </p:spPr>
        <p:txBody>
          <a:bodyPr rtlCol="0">
            <a:normAutofit/>
          </a:bodyPr>
          <a:lstStyle>
            <a:lvl1pPr>
              <a:defRPr sz="1400"/>
            </a:lvl1pPr>
          </a:lstStyle>
          <a:p>
            <a:pPr lvl="0"/>
            <a:endParaRPr lang="en-US" noProof="0" dirty="0"/>
          </a:p>
        </p:txBody>
      </p:sp>
      <p:sp>
        <p:nvSpPr>
          <p:cNvPr id="16" name="Picture Placeholder 12"/>
          <p:cNvSpPr>
            <a:spLocks noGrp="1" noChangeAspect="1"/>
          </p:cNvSpPr>
          <p:nvPr>
            <p:ph type="pic" sz="quarter" idx="17"/>
          </p:nvPr>
        </p:nvSpPr>
        <p:spPr>
          <a:xfrm>
            <a:off x="9218618" y="2956361"/>
            <a:ext cx="2557909" cy="2169907"/>
          </a:xfrm>
          <a:prstGeom prst="rect">
            <a:avLst/>
          </a:prstGeom>
        </p:spPr>
        <p:txBody>
          <a:bodyPr rtlCol="0">
            <a:normAutofit/>
          </a:bodyPr>
          <a:lstStyle>
            <a:lvl1pPr>
              <a:defRPr sz="1400"/>
            </a:lvl1pPr>
          </a:lstStyle>
          <a:p>
            <a:pPr lvl="0"/>
            <a:endParaRPr lang="en-US" noProof="0"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portfolio-6">
    <p:spTree>
      <p:nvGrpSpPr>
        <p:cNvPr id="1" name=""/>
        <p:cNvGrpSpPr/>
        <p:nvPr/>
      </p:nvGrpSpPr>
      <p:grpSpPr>
        <a:xfrm>
          <a:off x="0" y="0"/>
          <a:ext cx="0" cy="0"/>
          <a:chOff x="0" y="0"/>
          <a:chExt cx="0" cy="0"/>
        </a:xfrm>
      </p:grpSpPr>
      <p:sp>
        <p:nvSpPr>
          <p:cNvPr id="14" name="Picture Placeholder 12"/>
          <p:cNvSpPr>
            <a:spLocks noGrp="1" noChangeAspect="1"/>
          </p:cNvSpPr>
          <p:nvPr>
            <p:ph type="pic" sz="quarter" idx="11"/>
          </p:nvPr>
        </p:nvSpPr>
        <p:spPr>
          <a:xfrm>
            <a:off x="6988967" y="1893449"/>
            <a:ext cx="2147420" cy="3579115"/>
          </a:xfrm>
          <a:prstGeom prst="rect">
            <a:avLst/>
          </a:prstGeom>
        </p:spPr>
        <p:txBody>
          <a:bodyPr rtlCol="0">
            <a:normAutofit/>
          </a:bodyPr>
          <a:lstStyle>
            <a:lvl1pPr>
              <a:defRPr sz="1400"/>
            </a:lvl1pPr>
          </a:lstStyle>
          <a:p>
            <a:pPr lvl="0"/>
            <a:endParaRPr lang="en-US" noProof="0" dirty="0"/>
          </a:p>
        </p:txBody>
      </p:sp>
      <p:sp>
        <p:nvSpPr>
          <p:cNvPr id="17" name="Picture Placeholder 12"/>
          <p:cNvSpPr>
            <a:spLocks noGrp="1" noChangeAspect="1"/>
          </p:cNvSpPr>
          <p:nvPr>
            <p:ph type="pic" sz="quarter" idx="14"/>
          </p:nvPr>
        </p:nvSpPr>
        <p:spPr>
          <a:xfrm>
            <a:off x="4749187" y="1893449"/>
            <a:ext cx="2147420" cy="3579115"/>
          </a:xfrm>
          <a:prstGeom prst="rect">
            <a:avLst/>
          </a:prstGeom>
        </p:spPr>
        <p:txBody>
          <a:bodyPr rtlCol="0">
            <a:normAutofit/>
          </a:bodyPr>
          <a:lstStyle>
            <a:lvl1pPr>
              <a:defRPr sz="1400"/>
            </a:lvl1pPr>
          </a:lstStyle>
          <a:p>
            <a:pPr lvl="0"/>
            <a:endParaRPr lang="en-US" noProof="0" dirty="0"/>
          </a:p>
        </p:txBody>
      </p:sp>
      <p:sp>
        <p:nvSpPr>
          <p:cNvPr id="19" name="Picture Placeholder 12"/>
          <p:cNvSpPr>
            <a:spLocks noGrp="1" noChangeAspect="1"/>
          </p:cNvSpPr>
          <p:nvPr>
            <p:ph type="pic" sz="quarter" idx="16"/>
          </p:nvPr>
        </p:nvSpPr>
        <p:spPr>
          <a:xfrm>
            <a:off x="9228747" y="1893449"/>
            <a:ext cx="2147420" cy="3579115"/>
          </a:xfrm>
          <a:prstGeom prst="rect">
            <a:avLst/>
          </a:prstGeom>
        </p:spPr>
        <p:txBody>
          <a:bodyPr rtlCol="0">
            <a:normAutofit/>
          </a:bodyPr>
          <a:lstStyle>
            <a:lvl1pPr>
              <a:defRPr sz="1400"/>
            </a:lvl1pPr>
          </a:lstStyle>
          <a:p>
            <a:pPr lvl="0"/>
            <a:endParaRPr lang="en-US" noProof="0" dirty="0"/>
          </a:p>
        </p:txBody>
      </p:sp>
    </p:spTree>
  </p:cSld>
  <p:clrMapOvr>
    <a:masterClrMapping/>
  </p:clrMapOvr>
  <p:transition spd="slow" advClick="0" advTm="3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9F9"/>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mn-ea"/>
                <a:ea typeface="+mn-ea"/>
                <a:cs typeface="汉仪润圆-65简" panose="00020600040101010101" pitchFamily="18" charset="-122"/>
              </a:defRPr>
            </a:lvl1pPr>
          </a:lstStyle>
          <a:p>
            <a:fld id="{530820CF-B880-4189-942D-D702A7CBA730}" type="datetimeFigureOut">
              <a:rPr lang="zh-CN" altLang="en-US" smtClean="0">
                <a:solidFill>
                  <a:prstClr val="black">
                    <a:tint val="75000"/>
                  </a:prstClr>
                </a:solidFill>
              </a:rPr>
              <a:t>2023/12/5</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mn-ea"/>
                <a:ea typeface="+mn-ea"/>
                <a:cs typeface="汉仪润圆-65简" panose="00020600040101010101" pitchFamily="18"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mn-ea"/>
                <a:ea typeface="+mn-ea"/>
                <a:cs typeface="汉仪润圆-65简" panose="00020600040101010101" pitchFamily="18" charset="-122"/>
              </a:defRPr>
            </a:lvl1p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914400" rtl="0" eaLnBrk="1" latinLnBrk="0" hangingPunct="1">
        <a:spcBef>
          <a:spcPct val="0"/>
        </a:spcBef>
        <a:buNone/>
        <a:defRPr sz="4400" kern="1200">
          <a:solidFill>
            <a:schemeClr val="tx1"/>
          </a:solidFill>
          <a:latin typeface="+mn-ea"/>
          <a:ea typeface="+mn-ea"/>
          <a:cs typeface="汉仪润圆-65简" panose="00020600040101010101" pitchFamily="18" charset="-122"/>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ea"/>
          <a:ea typeface="+mn-ea"/>
          <a:cs typeface="汉仪润圆-65简" panose="00020600040101010101" pitchFamily="18" charset="-122"/>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ea"/>
          <a:ea typeface="+mn-ea"/>
          <a:cs typeface="汉仪润圆-65简" panose="00020600040101010101" pitchFamily="18" charset="-122"/>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ea"/>
          <a:ea typeface="+mn-ea"/>
          <a:cs typeface="汉仪润圆-65简" panose="00020600040101010101" pitchFamily="18" charset="-122"/>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ea"/>
          <a:ea typeface="+mn-ea"/>
          <a:cs typeface="汉仪润圆-65简" panose="00020600040101010101" pitchFamily="18" charset="-122"/>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ea"/>
          <a:ea typeface="+mn-ea"/>
          <a:cs typeface="汉仪润圆-65简" panose="00020600040101010101" pitchFamily="18"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10.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 Id="rId9" Type="http://schemas.openxmlformats.org/officeDocument/2006/relationships/image" Target="../media/image1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4" name="文本框 13"/>
          <p:cNvSpPr txBox="1"/>
          <p:nvPr/>
        </p:nvSpPr>
        <p:spPr>
          <a:xfrm>
            <a:off x="1501913" y="3007125"/>
            <a:ext cx="9238658" cy="1323439"/>
          </a:xfrm>
          <a:prstGeom prst="rect">
            <a:avLst/>
          </a:prstGeom>
          <a:noFill/>
        </p:spPr>
        <p:txBody>
          <a:bodyPr wrap="square" rtlCol="0">
            <a:spAutoFit/>
          </a:bodyPr>
          <a:lstStyle>
            <a:defPPr>
              <a:defRPr lang="zh-CN"/>
            </a:defPPr>
            <a:lvl1pPr algn="ctr">
              <a:defRPr sz="6600">
                <a:solidFill>
                  <a:schemeClr val="bg1"/>
                </a:solidFill>
                <a:latin typeface="方正清刻本悦宋简体" panose="02000000000000000000" pitchFamily="2" charset="-122"/>
                <a:ea typeface="方正清刻本悦宋简体" panose="02000000000000000000" pitchFamily="2" charset="-122"/>
              </a:defRPr>
            </a:lvl1pPr>
          </a:lstStyle>
          <a:p>
            <a:r>
              <a:rPr lang="zh-CN" altLang="en-US" sz="8000" b="1" spc="3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总体设计报告</a:t>
            </a:r>
          </a:p>
        </p:txBody>
      </p:sp>
      <p:sp>
        <p:nvSpPr>
          <p:cNvPr id="16" name="矩形 15"/>
          <p:cNvSpPr/>
          <p:nvPr/>
        </p:nvSpPr>
        <p:spPr>
          <a:xfrm>
            <a:off x="3875946" y="1447278"/>
            <a:ext cx="4440108" cy="923330"/>
          </a:xfrm>
          <a:prstGeom prst="rect">
            <a:avLst/>
          </a:prstGeom>
        </p:spPr>
        <p:txBody>
          <a:bodyPr wrap="square">
            <a:spAutoFit/>
          </a:bodyPr>
          <a:lstStyle/>
          <a:p>
            <a:pPr algn="ctr"/>
            <a:r>
              <a:rPr lang="en-US" altLang="zh-CN" sz="5400" b="1" spc="300" dirty="0">
                <a:solidFill>
                  <a:srgbClr val="25201A"/>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REPORT</a:t>
            </a:r>
          </a:p>
        </p:txBody>
      </p:sp>
      <p:sp>
        <p:nvSpPr>
          <p:cNvPr id="17" name="矩形 259"/>
          <p:cNvSpPr>
            <a:spLocks noChangeArrowheads="1"/>
          </p:cNvSpPr>
          <p:nvPr/>
        </p:nvSpPr>
        <p:spPr bwMode="auto">
          <a:xfrm>
            <a:off x="3875945" y="4330564"/>
            <a:ext cx="4883043"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dist" defTabSz="914400">
              <a:buNone/>
            </a:pPr>
            <a:r>
              <a:rPr lang="zh-CN" altLang="en-US" sz="1400" cap="all" spc="300" dirty="0">
                <a:solidFill>
                  <a:srgbClr val="25201A"/>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汇报人：侯兢喆   组员：阮星榜，韩晨烨，朱华宇</a:t>
            </a:r>
          </a:p>
        </p:txBody>
      </p:sp>
      <p:sp>
        <p:nvSpPr>
          <p:cNvPr id="18" name="矩形 17"/>
          <p:cNvSpPr/>
          <p:nvPr/>
        </p:nvSpPr>
        <p:spPr>
          <a:xfrm>
            <a:off x="4921848" y="2420930"/>
            <a:ext cx="2126652" cy="230832"/>
          </a:xfrm>
          <a:prstGeom prst="rect">
            <a:avLst/>
          </a:prstGeom>
        </p:spPr>
        <p:txBody>
          <a:bodyPr wrap="square">
            <a:spAutoFit/>
          </a:bodyPr>
          <a:lstStyle/>
          <a:p>
            <a:pPr algn="dist"/>
            <a:r>
              <a:rPr lang="en-US" altLang="zh-CN" sz="900" spc="300" dirty="0">
                <a:solidFill>
                  <a:srgbClr val="25201A"/>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WORK REPORT</a:t>
            </a:r>
            <a:endParaRPr lang="en-US" altLang="zh-CN" spc="300" dirty="0">
              <a:solidFill>
                <a:srgbClr val="25201A"/>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9" name="圆角矩形 18"/>
          <p:cNvSpPr/>
          <p:nvPr/>
        </p:nvSpPr>
        <p:spPr>
          <a:xfrm>
            <a:off x="4840331" y="5297805"/>
            <a:ext cx="2511339" cy="60155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汉仪润圆-65简" panose="00020600040101010101" pitchFamily="18" charset="-122"/>
                <a:ea typeface="汉仪润圆-65简" panose="00020600040101010101" pitchFamily="18" charset="-122"/>
                <a:cs typeface="+mn-ea"/>
                <a:sym typeface="汉仪润圆-65简" panose="00020600040101010101" pitchFamily="18" charset="-122"/>
              </a:rPr>
              <a:t>开始汇报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66"/>
          <p:cNvSpPr txBox="1">
            <a:spLocks noChangeArrowheads="1"/>
          </p:cNvSpPr>
          <p:nvPr/>
        </p:nvSpPr>
        <p:spPr bwMode="auto">
          <a:xfrm>
            <a:off x="2324174" y="3873652"/>
            <a:ext cx="7857472" cy="2637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lnSpc>
                <a:spcPct val="150000"/>
              </a:lnSpc>
              <a:spcBef>
                <a:spcPct val="0"/>
              </a:spcBef>
              <a:spcAft>
                <a:spcPct val="0"/>
              </a:spcAft>
            </a:pP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运行该软件所需要的硬件设备，其中的新型设备及其专门功能，包括：</a:t>
            </a:r>
          </a:p>
          <a:p>
            <a:pPr fontAlgn="base">
              <a:lnSpc>
                <a:spcPct val="150000"/>
              </a:lnSpc>
              <a:spcBef>
                <a:spcPct val="0"/>
              </a:spcBef>
              <a:spcAft>
                <a:spcPct val="0"/>
              </a:spcAft>
            </a:pP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处理器型号及内存容量：</a:t>
            </a:r>
          </a:p>
          <a:p>
            <a:pPr fontAlgn="base">
              <a:lnSpc>
                <a:spcPct val="150000"/>
              </a:lnSpc>
              <a:spcBef>
                <a:spcPct val="0"/>
              </a:spcBef>
              <a:spcAft>
                <a:spcPct val="0"/>
              </a:spcAft>
            </a:pP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处理器为：高通骁龙™ </a:t>
            </a:r>
            <a:r>
              <a:rPr lang="en-US" altLang="zh-CN"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865 </a:t>
            </a: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移动平台及以上</a:t>
            </a:r>
          </a:p>
          <a:p>
            <a:pPr fontAlgn="base">
              <a:lnSpc>
                <a:spcPct val="150000"/>
              </a:lnSpc>
              <a:spcBef>
                <a:spcPct val="0"/>
              </a:spcBef>
              <a:spcAft>
                <a:spcPct val="0"/>
              </a:spcAft>
            </a:pP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内存容量为：</a:t>
            </a:r>
            <a:r>
              <a:rPr lang="en-US" altLang="zh-CN"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8GB / 12GB LPDDR4X </a:t>
            </a: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四通道大内存及以上</a:t>
            </a:r>
          </a:p>
          <a:p>
            <a:pPr fontAlgn="base">
              <a:lnSpc>
                <a:spcPct val="150000"/>
              </a:lnSpc>
              <a:spcBef>
                <a:spcPct val="0"/>
              </a:spcBef>
              <a:spcAft>
                <a:spcPct val="0"/>
              </a:spcAft>
            </a:pP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外存容量、联机或脱机、媒体及其存储格式，设备的型号及数量：</a:t>
            </a:r>
          </a:p>
          <a:p>
            <a:pPr fontAlgn="base">
              <a:lnSpc>
                <a:spcPct val="150000"/>
              </a:lnSpc>
              <a:spcBef>
                <a:spcPct val="0"/>
              </a:spcBef>
              <a:spcAft>
                <a:spcPct val="0"/>
              </a:spcAft>
            </a:pP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外存容量：</a:t>
            </a:r>
            <a:r>
              <a:rPr lang="en-US" altLang="zh-CN"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128GB</a:t>
            </a:r>
          </a:p>
          <a:p>
            <a:pPr fontAlgn="base">
              <a:lnSpc>
                <a:spcPct val="150000"/>
              </a:lnSpc>
              <a:spcBef>
                <a:spcPct val="0"/>
              </a:spcBef>
              <a:spcAft>
                <a:spcPct val="0"/>
              </a:spcAft>
            </a:pP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软件环境：</a:t>
            </a:r>
            <a:r>
              <a:rPr lang="en-US" altLang="zh-CN"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IOS12</a:t>
            </a: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及以上，</a:t>
            </a:r>
            <a:r>
              <a:rPr lang="en-US" altLang="zh-CN" sz="1600" dirty="0" err="1">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HarmonyOS</a:t>
            </a:r>
            <a:r>
              <a:rPr lang="en-US" altLang="zh-CN"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 3</a:t>
            </a: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及以上，</a:t>
            </a:r>
            <a:r>
              <a:rPr lang="en-US" altLang="zh-CN"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Android13</a:t>
            </a: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及以上</a:t>
            </a:r>
          </a:p>
        </p:txBody>
      </p:sp>
      <p:sp>
        <p:nvSpPr>
          <p:cNvPr id="52" name="文本框 13"/>
          <p:cNvSpPr txBox="1">
            <a:spLocks noChangeArrowheads="1"/>
          </p:cNvSpPr>
          <p:nvPr/>
        </p:nvSpPr>
        <p:spPr bwMode="auto">
          <a:xfrm>
            <a:off x="2324174" y="3514978"/>
            <a:ext cx="13917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ctr"/>
            <a:r>
              <a:rPr lang="en-US" altLang="zh-CN" sz="1800" dirty="0">
                <a:latin typeface="汉仪润圆-65简" panose="00020600040101010101" pitchFamily="18" charset="-122"/>
                <a:ea typeface="汉仪润圆-65简" panose="00020600040101010101" pitchFamily="18" charset="-122"/>
                <a:sym typeface="汉仪润圆-65简" panose="00020600040101010101" pitchFamily="18" charset="-122"/>
              </a:rPr>
              <a:t>2. </a:t>
            </a:r>
            <a:r>
              <a:rPr lang="zh-CN" altLang="en-US" sz="1800" dirty="0">
                <a:latin typeface="汉仪润圆-65简" panose="00020600040101010101" pitchFamily="18" charset="-122"/>
                <a:ea typeface="汉仪润圆-65简" panose="00020600040101010101" pitchFamily="18" charset="-122"/>
                <a:sym typeface="汉仪润圆-65简" panose="00020600040101010101" pitchFamily="18" charset="-122"/>
              </a:rPr>
              <a:t>运行环境</a:t>
            </a:r>
          </a:p>
        </p:txBody>
      </p:sp>
      <p:sp>
        <p:nvSpPr>
          <p:cNvPr id="56" name="文本框 66"/>
          <p:cNvSpPr txBox="1">
            <a:spLocks noChangeArrowheads="1"/>
          </p:cNvSpPr>
          <p:nvPr/>
        </p:nvSpPr>
        <p:spPr bwMode="auto">
          <a:xfrm>
            <a:off x="2324174" y="1583870"/>
            <a:ext cx="8680175" cy="152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lnSpc>
                <a:spcPct val="150000"/>
              </a:lnSpc>
              <a:spcBef>
                <a:spcPct val="0"/>
              </a:spcBef>
              <a:spcAft>
                <a:spcPct val="0"/>
              </a:spcAft>
            </a:pP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本系统输入商家菜品原材料，营养成分等信息，系统会记录每份菜品的特征并生成对象</a:t>
            </a:r>
            <a:r>
              <a:rPr lang="en-US" altLang="zh-CN"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tag</a:t>
            </a: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同时会对每位用户的历史饮食做一个详细的记录和分析，通过用户的日常饮食为用户智能推荐适合的菜品，满足不同用户的需求。由于本系统每天都可以被使用，所以要严格注意系统的可靠性、安全性、具有定期备份数据功能，防止不可抗力的因素对系统的破坏。</a:t>
            </a:r>
          </a:p>
        </p:txBody>
      </p:sp>
      <p:sp>
        <p:nvSpPr>
          <p:cNvPr id="57" name="文本框 13"/>
          <p:cNvSpPr txBox="1">
            <a:spLocks noChangeArrowheads="1"/>
          </p:cNvSpPr>
          <p:nvPr/>
        </p:nvSpPr>
        <p:spPr bwMode="auto">
          <a:xfrm>
            <a:off x="2324174" y="1309075"/>
            <a:ext cx="13917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ctr"/>
            <a:r>
              <a:rPr lang="en-US" altLang="zh-CN" sz="1800" dirty="0">
                <a:latin typeface="汉仪润圆-65简" panose="00020600040101010101" pitchFamily="18" charset="-122"/>
                <a:ea typeface="汉仪润圆-65简" panose="00020600040101010101" pitchFamily="18" charset="-122"/>
                <a:sym typeface="汉仪润圆-65简" panose="00020600040101010101" pitchFamily="18" charset="-122"/>
              </a:rPr>
              <a:t>1. </a:t>
            </a:r>
            <a:r>
              <a:rPr lang="zh-CN" altLang="en-US" sz="1800" dirty="0">
                <a:latin typeface="汉仪润圆-65简" panose="00020600040101010101" pitchFamily="18" charset="-122"/>
                <a:ea typeface="汉仪润圆-65简" panose="00020600040101010101" pitchFamily="18" charset="-122"/>
                <a:sym typeface="汉仪润圆-65简" panose="00020600040101010101" pitchFamily="18" charset="-122"/>
              </a:rPr>
              <a:t>需求规定</a:t>
            </a:r>
          </a:p>
        </p:txBody>
      </p:sp>
      <p:sp>
        <p:nvSpPr>
          <p:cNvPr id="70" name="矩形 69"/>
          <p:cNvSpPr/>
          <p:nvPr/>
        </p:nvSpPr>
        <p:spPr>
          <a:xfrm>
            <a:off x="5361193" y="892722"/>
            <a:ext cx="1453680" cy="215444"/>
          </a:xfrm>
          <a:prstGeom prst="rect">
            <a:avLst/>
          </a:prstGeom>
        </p:spPr>
        <p:txBody>
          <a:bodyPr wrap="square">
            <a:spAutoFit/>
          </a:bodyPr>
          <a:lstStyle/>
          <a:p>
            <a:pPr algn="ctr">
              <a:defRPr/>
            </a:pPr>
            <a:r>
              <a:rPr lang="en-US" altLang="zh-CN" sz="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p>
        </p:txBody>
      </p:sp>
      <p:sp>
        <p:nvSpPr>
          <p:cNvPr id="71" name="文本框 70"/>
          <p:cNvSpPr txBox="1"/>
          <p:nvPr/>
        </p:nvSpPr>
        <p:spPr>
          <a:xfrm>
            <a:off x="4208688" y="317922"/>
            <a:ext cx="3758691"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数据结构设计</a:t>
            </a:r>
          </a:p>
        </p:txBody>
      </p:sp>
      <p:grpSp>
        <p:nvGrpSpPr>
          <p:cNvPr id="72" name="组合 71"/>
          <p:cNvGrpSpPr/>
          <p:nvPr/>
        </p:nvGrpSpPr>
        <p:grpSpPr>
          <a:xfrm>
            <a:off x="3077391" y="640517"/>
            <a:ext cx="6065788" cy="0"/>
            <a:chOff x="4615664" y="960506"/>
            <a:chExt cx="9102718" cy="0"/>
          </a:xfrm>
        </p:grpSpPr>
        <p:cxnSp>
          <p:nvCxnSpPr>
            <p:cNvPr id="73" name="321"/>
            <p:cNvCxnSpPr/>
            <p:nvPr/>
          </p:nvCxnSpPr>
          <p:spPr bwMode="auto">
            <a:xfrm flipH="1">
              <a:off x="4615664"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3 22"/>
            <p:cNvCxnSpPr/>
            <p:nvPr/>
          </p:nvCxnSpPr>
          <p:spPr bwMode="auto">
            <a:xfrm flipH="1">
              <a:off x="12403703"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03F7BF04-2B58-C7BB-AA8F-669EB79FBCB5}"/>
              </a:ext>
            </a:extLst>
          </p:cNvPr>
          <p:cNvGrpSpPr/>
          <p:nvPr/>
        </p:nvGrpSpPr>
        <p:grpSpPr>
          <a:xfrm>
            <a:off x="1321444" y="3475529"/>
            <a:ext cx="523061" cy="525803"/>
            <a:chOff x="3717608" y="2367938"/>
            <a:chExt cx="697452" cy="701109"/>
          </a:xfrm>
          <a:solidFill>
            <a:schemeClr val="tx2"/>
          </a:solidFill>
        </p:grpSpPr>
        <p:sp>
          <p:nvSpPr>
            <p:cNvPr id="11" name="Freeform 5">
              <a:extLst>
                <a:ext uri="{FF2B5EF4-FFF2-40B4-BE49-F238E27FC236}">
                  <a16:creationId xmlns:a16="http://schemas.microsoft.com/office/drawing/2014/main" id="{5ABA9F8B-A0CD-19F7-7673-6E120D3B29E6}"/>
                </a:ext>
              </a:extLst>
            </p:cNvPr>
            <p:cNvSpPr>
              <a:spLocks noEditPoints="1"/>
            </p:cNvSpPr>
            <p:nvPr/>
          </p:nvSpPr>
          <p:spPr bwMode="auto">
            <a:xfrm>
              <a:off x="3717608" y="2367938"/>
              <a:ext cx="613698" cy="603458"/>
            </a:xfrm>
            <a:custGeom>
              <a:avLst/>
              <a:gdLst>
                <a:gd name="T0" fmla="*/ 54 w 710"/>
                <a:gd name="T1" fmla="*/ 87 h 698"/>
                <a:gd name="T2" fmla="*/ 114 w 710"/>
                <a:gd name="T3" fmla="*/ 87 h 698"/>
                <a:gd name="T4" fmla="*/ 114 w 710"/>
                <a:gd name="T5" fmla="*/ 33 h 698"/>
                <a:gd name="T6" fmla="*/ 146 w 710"/>
                <a:gd name="T7" fmla="*/ 1 h 698"/>
                <a:gd name="T8" fmla="*/ 178 w 710"/>
                <a:gd name="T9" fmla="*/ 33 h 698"/>
                <a:gd name="T10" fmla="*/ 178 w 710"/>
                <a:gd name="T11" fmla="*/ 169 h 698"/>
                <a:gd name="T12" fmla="*/ 146 w 710"/>
                <a:gd name="T13" fmla="*/ 201 h 698"/>
                <a:gd name="T14" fmla="*/ 114 w 710"/>
                <a:gd name="T15" fmla="*/ 169 h 698"/>
                <a:gd name="T16" fmla="*/ 114 w 710"/>
                <a:gd name="T17" fmla="*/ 144 h 698"/>
                <a:gd name="T18" fmla="*/ 57 w 710"/>
                <a:gd name="T19" fmla="*/ 144 h 698"/>
                <a:gd name="T20" fmla="*/ 57 w 710"/>
                <a:gd name="T21" fmla="*/ 262 h 698"/>
                <a:gd name="T22" fmla="*/ 653 w 710"/>
                <a:gd name="T23" fmla="*/ 262 h 698"/>
                <a:gd name="T24" fmla="*/ 653 w 710"/>
                <a:gd name="T25" fmla="*/ 144 h 698"/>
                <a:gd name="T26" fmla="*/ 591 w 710"/>
                <a:gd name="T27" fmla="*/ 144 h 698"/>
                <a:gd name="T28" fmla="*/ 591 w 710"/>
                <a:gd name="T29" fmla="*/ 87 h 698"/>
                <a:gd name="T30" fmla="*/ 656 w 710"/>
                <a:gd name="T31" fmla="*/ 87 h 698"/>
                <a:gd name="T32" fmla="*/ 710 w 710"/>
                <a:gd name="T33" fmla="*/ 141 h 698"/>
                <a:gd name="T34" fmla="*/ 710 w 710"/>
                <a:gd name="T35" fmla="*/ 412 h 698"/>
                <a:gd name="T36" fmla="*/ 653 w 710"/>
                <a:gd name="T37" fmla="*/ 393 h 698"/>
                <a:gd name="T38" fmla="*/ 653 w 710"/>
                <a:gd name="T39" fmla="*/ 300 h 698"/>
                <a:gd name="T40" fmla="*/ 57 w 710"/>
                <a:gd name="T41" fmla="*/ 300 h 698"/>
                <a:gd name="T42" fmla="*/ 57 w 710"/>
                <a:gd name="T43" fmla="*/ 641 h 698"/>
                <a:gd name="T44" fmla="*/ 386 w 710"/>
                <a:gd name="T45" fmla="*/ 641 h 698"/>
                <a:gd name="T46" fmla="*/ 401 w 710"/>
                <a:gd name="T47" fmla="*/ 698 h 698"/>
                <a:gd name="T48" fmla="*/ 54 w 710"/>
                <a:gd name="T49" fmla="*/ 698 h 698"/>
                <a:gd name="T50" fmla="*/ 16 w 710"/>
                <a:gd name="T51" fmla="*/ 682 h 698"/>
                <a:gd name="T52" fmla="*/ 0 w 710"/>
                <a:gd name="T53" fmla="*/ 644 h 698"/>
                <a:gd name="T54" fmla="*/ 0 w 710"/>
                <a:gd name="T55" fmla="*/ 141 h 698"/>
                <a:gd name="T56" fmla="*/ 54 w 710"/>
                <a:gd name="T57" fmla="*/ 87 h 698"/>
                <a:gd name="T58" fmla="*/ 365 w 710"/>
                <a:gd name="T59" fmla="*/ 169 h 698"/>
                <a:gd name="T60" fmla="*/ 334 w 710"/>
                <a:gd name="T61" fmla="*/ 201 h 698"/>
                <a:gd name="T62" fmla="*/ 302 w 710"/>
                <a:gd name="T63" fmla="*/ 169 h 698"/>
                <a:gd name="T64" fmla="*/ 302 w 710"/>
                <a:gd name="T65" fmla="*/ 144 h 698"/>
                <a:gd name="T66" fmla="*/ 216 w 710"/>
                <a:gd name="T67" fmla="*/ 144 h 698"/>
                <a:gd name="T68" fmla="*/ 216 w 710"/>
                <a:gd name="T69" fmla="*/ 87 h 698"/>
                <a:gd name="T70" fmla="*/ 302 w 710"/>
                <a:gd name="T71" fmla="*/ 87 h 698"/>
                <a:gd name="T72" fmla="*/ 302 w 710"/>
                <a:gd name="T73" fmla="*/ 32 h 698"/>
                <a:gd name="T74" fmla="*/ 334 w 710"/>
                <a:gd name="T75" fmla="*/ 0 h 698"/>
                <a:gd name="T76" fmla="*/ 365 w 710"/>
                <a:gd name="T77" fmla="*/ 32 h 698"/>
                <a:gd name="T78" fmla="*/ 365 w 710"/>
                <a:gd name="T79" fmla="*/ 169 h 698"/>
                <a:gd name="T80" fmla="*/ 553 w 710"/>
                <a:gd name="T81" fmla="*/ 169 h 698"/>
                <a:gd name="T82" fmla="*/ 521 w 710"/>
                <a:gd name="T83" fmla="*/ 201 h 698"/>
                <a:gd name="T84" fmla="*/ 489 w 710"/>
                <a:gd name="T85" fmla="*/ 169 h 698"/>
                <a:gd name="T86" fmla="*/ 489 w 710"/>
                <a:gd name="T87" fmla="*/ 144 h 698"/>
                <a:gd name="T88" fmla="*/ 403 w 710"/>
                <a:gd name="T89" fmla="*/ 144 h 698"/>
                <a:gd name="T90" fmla="*/ 403 w 710"/>
                <a:gd name="T91" fmla="*/ 87 h 698"/>
                <a:gd name="T92" fmla="*/ 489 w 710"/>
                <a:gd name="T93" fmla="*/ 87 h 698"/>
                <a:gd name="T94" fmla="*/ 489 w 710"/>
                <a:gd name="T95" fmla="*/ 33 h 698"/>
                <a:gd name="T96" fmla="*/ 521 w 710"/>
                <a:gd name="T97" fmla="*/ 1 h 698"/>
                <a:gd name="T98" fmla="*/ 553 w 710"/>
                <a:gd name="T99" fmla="*/ 33 h 698"/>
                <a:gd name="T100" fmla="*/ 553 w 710"/>
                <a:gd name="T101" fmla="*/ 16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0" h="698">
                  <a:moveTo>
                    <a:pt x="54" y="87"/>
                  </a:moveTo>
                  <a:cubicBezTo>
                    <a:pt x="114" y="87"/>
                    <a:pt x="114" y="87"/>
                    <a:pt x="114" y="87"/>
                  </a:cubicBezTo>
                  <a:cubicBezTo>
                    <a:pt x="114" y="33"/>
                    <a:pt x="114" y="33"/>
                    <a:pt x="114" y="33"/>
                  </a:cubicBezTo>
                  <a:cubicBezTo>
                    <a:pt x="114" y="15"/>
                    <a:pt x="128" y="1"/>
                    <a:pt x="146" y="1"/>
                  </a:cubicBezTo>
                  <a:cubicBezTo>
                    <a:pt x="164" y="1"/>
                    <a:pt x="178" y="15"/>
                    <a:pt x="178" y="33"/>
                  </a:cubicBezTo>
                  <a:cubicBezTo>
                    <a:pt x="178" y="169"/>
                    <a:pt x="178" y="169"/>
                    <a:pt x="178" y="169"/>
                  </a:cubicBezTo>
                  <a:cubicBezTo>
                    <a:pt x="178" y="187"/>
                    <a:pt x="164" y="201"/>
                    <a:pt x="146" y="201"/>
                  </a:cubicBezTo>
                  <a:cubicBezTo>
                    <a:pt x="128" y="201"/>
                    <a:pt x="114" y="187"/>
                    <a:pt x="114" y="169"/>
                  </a:cubicBezTo>
                  <a:cubicBezTo>
                    <a:pt x="114" y="144"/>
                    <a:pt x="114" y="144"/>
                    <a:pt x="114" y="144"/>
                  </a:cubicBezTo>
                  <a:cubicBezTo>
                    <a:pt x="57" y="144"/>
                    <a:pt x="57" y="144"/>
                    <a:pt x="57" y="144"/>
                  </a:cubicBezTo>
                  <a:cubicBezTo>
                    <a:pt x="57" y="262"/>
                    <a:pt x="57" y="262"/>
                    <a:pt x="57" y="262"/>
                  </a:cubicBezTo>
                  <a:cubicBezTo>
                    <a:pt x="653" y="262"/>
                    <a:pt x="653" y="262"/>
                    <a:pt x="653" y="262"/>
                  </a:cubicBezTo>
                  <a:cubicBezTo>
                    <a:pt x="653" y="144"/>
                    <a:pt x="653" y="144"/>
                    <a:pt x="653" y="144"/>
                  </a:cubicBezTo>
                  <a:cubicBezTo>
                    <a:pt x="591" y="144"/>
                    <a:pt x="591" y="144"/>
                    <a:pt x="591" y="144"/>
                  </a:cubicBezTo>
                  <a:cubicBezTo>
                    <a:pt x="591" y="87"/>
                    <a:pt x="591" y="87"/>
                    <a:pt x="591" y="87"/>
                  </a:cubicBezTo>
                  <a:cubicBezTo>
                    <a:pt x="656" y="87"/>
                    <a:pt x="656" y="87"/>
                    <a:pt x="656" y="87"/>
                  </a:cubicBezTo>
                  <a:cubicBezTo>
                    <a:pt x="686" y="87"/>
                    <a:pt x="710" y="111"/>
                    <a:pt x="710" y="141"/>
                  </a:cubicBezTo>
                  <a:cubicBezTo>
                    <a:pt x="710" y="412"/>
                    <a:pt x="710" y="412"/>
                    <a:pt x="710" y="412"/>
                  </a:cubicBezTo>
                  <a:cubicBezTo>
                    <a:pt x="692" y="403"/>
                    <a:pt x="673" y="396"/>
                    <a:pt x="653" y="393"/>
                  </a:cubicBezTo>
                  <a:cubicBezTo>
                    <a:pt x="653" y="300"/>
                    <a:pt x="653" y="300"/>
                    <a:pt x="653" y="300"/>
                  </a:cubicBezTo>
                  <a:cubicBezTo>
                    <a:pt x="57" y="300"/>
                    <a:pt x="57" y="300"/>
                    <a:pt x="57" y="300"/>
                  </a:cubicBezTo>
                  <a:cubicBezTo>
                    <a:pt x="57" y="641"/>
                    <a:pt x="57" y="641"/>
                    <a:pt x="57" y="641"/>
                  </a:cubicBezTo>
                  <a:cubicBezTo>
                    <a:pt x="386" y="641"/>
                    <a:pt x="386" y="641"/>
                    <a:pt x="386" y="641"/>
                  </a:cubicBezTo>
                  <a:cubicBezTo>
                    <a:pt x="388" y="661"/>
                    <a:pt x="393" y="680"/>
                    <a:pt x="401" y="698"/>
                  </a:cubicBezTo>
                  <a:cubicBezTo>
                    <a:pt x="54" y="698"/>
                    <a:pt x="54" y="698"/>
                    <a:pt x="54" y="698"/>
                  </a:cubicBezTo>
                  <a:cubicBezTo>
                    <a:pt x="39" y="698"/>
                    <a:pt x="26" y="692"/>
                    <a:pt x="16" y="682"/>
                  </a:cubicBezTo>
                  <a:cubicBezTo>
                    <a:pt x="6" y="673"/>
                    <a:pt x="0" y="659"/>
                    <a:pt x="0" y="644"/>
                  </a:cubicBezTo>
                  <a:cubicBezTo>
                    <a:pt x="0" y="141"/>
                    <a:pt x="0" y="141"/>
                    <a:pt x="0" y="141"/>
                  </a:cubicBezTo>
                  <a:cubicBezTo>
                    <a:pt x="0" y="111"/>
                    <a:pt x="24" y="87"/>
                    <a:pt x="54" y="87"/>
                  </a:cubicBezTo>
                  <a:close/>
                  <a:moveTo>
                    <a:pt x="365" y="169"/>
                  </a:moveTo>
                  <a:cubicBezTo>
                    <a:pt x="365" y="186"/>
                    <a:pt x="351" y="201"/>
                    <a:pt x="334" y="201"/>
                  </a:cubicBezTo>
                  <a:cubicBezTo>
                    <a:pt x="316" y="201"/>
                    <a:pt x="302" y="186"/>
                    <a:pt x="302" y="169"/>
                  </a:cubicBezTo>
                  <a:cubicBezTo>
                    <a:pt x="302" y="144"/>
                    <a:pt x="302" y="144"/>
                    <a:pt x="302" y="144"/>
                  </a:cubicBezTo>
                  <a:cubicBezTo>
                    <a:pt x="216" y="144"/>
                    <a:pt x="216" y="144"/>
                    <a:pt x="216" y="144"/>
                  </a:cubicBezTo>
                  <a:cubicBezTo>
                    <a:pt x="216" y="87"/>
                    <a:pt x="216" y="87"/>
                    <a:pt x="216" y="87"/>
                  </a:cubicBezTo>
                  <a:cubicBezTo>
                    <a:pt x="302" y="87"/>
                    <a:pt x="302" y="87"/>
                    <a:pt x="302" y="87"/>
                  </a:cubicBezTo>
                  <a:cubicBezTo>
                    <a:pt x="302" y="32"/>
                    <a:pt x="302" y="32"/>
                    <a:pt x="302" y="32"/>
                  </a:cubicBezTo>
                  <a:cubicBezTo>
                    <a:pt x="302" y="15"/>
                    <a:pt x="316" y="0"/>
                    <a:pt x="334" y="0"/>
                  </a:cubicBezTo>
                  <a:cubicBezTo>
                    <a:pt x="351" y="0"/>
                    <a:pt x="365" y="15"/>
                    <a:pt x="365" y="32"/>
                  </a:cubicBezTo>
                  <a:cubicBezTo>
                    <a:pt x="365" y="169"/>
                    <a:pt x="365" y="169"/>
                    <a:pt x="365" y="169"/>
                  </a:cubicBezTo>
                  <a:close/>
                  <a:moveTo>
                    <a:pt x="553" y="169"/>
                  </a:moveTo>
                  <a:cubicBezTo>
                    <a:pt x="553" y="187"/>
                    <a:pt x="539" y="201"/>
                    <a:pt x="521" y="201"/>
                  </a:cubicBezTo>
                  <a:cubicBezTo>
                    <a:pt x="503" y="201"/>
                    <a:pt x="489" y="187"/>
                    <a:pt x="489" y="169"/>
                  </a:cubicBezTo>
                  <a:cubicBezTo>
                    <a:pt x="489" y="144"/>
                    <a:pt x="489" y="144"/>
                    <a:pt x="489" y="144"/>
                  </a:cubicBezTo>
                  <a:cubicBezTo>
                    <a:pt x="403" y="144"/>
                    <a:pt x="403" y="144"/>
                    <a:pt x="403" y="144"/>
                  </a:cubicBezTo>
                  <a:cubicBezTo>
                    <a:pt x="403" y="87"/>
                    <a:pt x="403" y="87"/>
                    <a:pt x="403" y="87"/>
                  </a:cubicBezTo>
                  <a:cubicBezTo>
                    <a:pt x="489" y="87"/>
                    <a:pt x="489" y="87"/>
                    <a:pt x="489" y="87"/>
                  </a:cubicBezTo>
                  <a:cubicBezTo>
                    <a:pt x="489" y="33"/>
                    <a:pt x="489" y="33"/>
                    <a:pt x="489" y="33"/>
                  </a:cubicBezTo>
                  <a:cubicBezTo>
                    <a:pt x="489" y="15"/>
                    <a:pt x="503" y="1"/>
                    <a:pt x="521" y="1"/>
                  </a:cubicBezTo>
                  <a:cubicBezTo>
                    <a:pt x="539" y="1"/>
                    <a:pt x="553" y="15"/>
                    <a:pt x="553" y="33"/>
                  </a:cubicBezTo>
                  <a:cubicBezTo>
                    <a:pt x="553" y="169"/>
                    <a:pt x="553" y="169"/>
                    <a:pt x="553" y="169"/>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6">
              <a:extLst>
                <a:ext uri="{FF2B5EF4-FFF2-40B4-BE49-F238E27FC236}">
                  <a16:creationId xmlns:a16="http://schemas.microsoft.com/office/drawing/2014/main" id="{1E9B0D06-40B7-617A-46FD-C6DB0C6EAE6A}"/>
                </a:ext>
              </a:extLst>
            </p:cNvPr>
            <p:cNvSpPr>
              <a:spLocks noEditPoints="1"/>
            </p:cNvSpPr>
            <p:nvPr/>
          </p:nvSpPr>
          <p:spPr bwMode="auto">
            <a:xfrm>
              <a:off x="3843785" y="2698193"/>
              <a:ext cx="362075" cy="153972"/>
            </a:xfrm>
            <a:custGeom>
              <a:avLst/>
              <a:gdLst>
                <a:gd name="T0" fmla="*/ 17 w 419"/>
                <a:gd name="T1" fmla="*/ 0 h 178"/>
                <a:gd name="T2" fmla="*/ 84 w 419"/>
                <a:gd name="T3" fmla="*/ 0 h 178"/>
                <a:gd name="T4" fmla="*/ 102 w 419"/>
                <a:gd name="T5" fmla="*/ 18 h 178"/>
                <a:gd name="T6" fmla="*/ 102 w 419"/>
                <a:gd name="T7" fmla="*/ 46 h 178"/>
                <a:gd name="T8" fmla="*/ 84 w 419"/>
                <a:gd name="T9" fmla="*/ 64 h 178"/>
                <a:gd name="T10" fmla="*/ 17 w 419"/>
                <a:gd name="T11" fmla="*/ 64 h 178"/>
                <a:gd name="T12" fmla="*/ 0 w 419"/>
                <a:gd name="T13" fmla="*/ 46 h 178"/>
                <a:gd name="T14" fmla="*/ 0 w 419"/>
                <a:gd name="T15" fmla="*/ 18 h 178"/>
                <a:gd name="T16" fmla="*/ 17 w 419"/>
                <a:gd name="T17" fmla="*/ 0 h 178"/>
                <a:gd name="T18" fmla="*/ 175 w 419"/>
                <a:gd name="T19" fmla="*/ 115 h 178"/>
                <a:gd name="T20" fmla="*/ 245 w 419"/>
                <a:gd name="T21" fmla="*/ 115 h 178"/>
                <a:gd name="T22" fmla="*/ 261 w 419"/>
                <a:gd name="T23" fmla="*/ 131 h 178"/>
                <a:gd name="T24" fmla="*/ 261 w 419"/>
                <a:gd name="T25" fmla="*/ 134 h 178"/>
                <a:gd name="T26" fmla="*/ 245 w 419"/>
                <a:gd name="T27" fmla="*/ 178 h 178"/>
                <a:gd name="T28" fmla="*/ 245 w 419"/>
                <a:gd name="T29" fmla="*/ 178 h 178"/>
                <a:gd name="T30" fmla="*/ 175 w 419"/>
                <a:gd name="T31" fmla="*/ 178 h 178"/>
                <a:gd name="T32" fmla="*/ 159 w 419"/>
                <a:gd name="T33" fmla="*/ 162 h 178"/>
                <a:gd name="T34" fmla="*/ 159 w 419"/>
                <a:gd name="T35" fmla="*/ 131 h 178"/>
                <a:gd name="T36" fmla="*/ 175 w 419"/>
                <a:gd name="T37" fmla="*/ 115 h 178"/>
                <a:gd name="T38" fmla="*/ 16 w 419"/>
                <a:gd name="T39" fmla="*/ 115 h 178"/>
                <a:gd name="T40" fmla="*/ 86 w 419"/>
                <a:gd name="T41" fmla="*/ 115 h 178"/>
                <a:gd name="T42" fmla="*/ 102 w 419"/>
                <a:gd name="T43" fmla="*/ 131 h 178"/>
                <a:gd name="T44" fmla="*/ 102 w 419"/>
                <a:gd name="T45" fmla="*/ 162 h 178"/>
                <a:gd name="T46" fmla="*/ 86 w 419"/>
                <a:gd name="T47" fmla="*/ 178 h 178"/>
                <a:gd name="T48" fmla="*/ 16 w 419"/>
                <a:gd name="T49" fmla="*/ 178 h 178"/>
                <a:gd name="T50" fmla="*/ 0 w 419"/>
                <a:gd name="T51" fmla="*/ 162 h 178"/>
                <a:gd name="T52" fmla="*/ 0 w 419"/>
                <a:gd name="T53" fmla="*/ 131 h 178"/>
                <a:gd name="T54" fmla="*/ 16 w 419"/>
                <a:gd name="T55" fmla="*/ 115 h 178"/>
                <a:gd name="T56" fmla="*/ 334 w 419"/>
                <a:gd name="T57" fmla="*/ 0 h 178"/>
                <a:gd name="T58" fmla="*/ 404 w 419"/>
                <a:gd name="T59" fmla="*/ 0 h 178"/>
                <a:gd name="T60" fmla="*/ 419 w 419"/>
                <a:gd name="T61" fmla="*/ 11 h 178"/>
                <a:gd name="T62" fmla="*/ 321 w 419"/>
                <a:gd name="T63" fmla="*/ 57 h 178"/>
                <a:gd name="T64" fmla="*/ 318 w 419"/>
                <a:gd name="T65" fmla="*/ 48 h 178"/>
                <a:gd name="T66" fmla="*/ 318 w 419"/>
                <a:gd name="T67" fmla="*/ 16 h 178"/>
                <a:gd name="T68" fmla="*/ 334 w 419"/>
                <a:gd name="T69" fmla="*/ 0 h 178"/>
                <a:gd name="T70" fmla="*/ 175 w 419"/>
                <a:gd name="T71" fmla="*/ 0 h 178"/>
                <a:gd name="T72" fmla="*/ 245 w 419"/>
                <a:gd name="T73" fmla="*/ 0 h 178"/>
                <a:gd name="T74" fmla="*/ 261 w 419"/>
                <a:gd name="T75" fmla="*/ 16 h 178"/>
                <a:gd name="T76" fmla="*/ 261 w 419"/>
                <a:gd name="T77" fmla="*/ 48 h 178"/>
                <a:gd name="T78" fmla="*/ 245 w 419"/>
                <a:gd name="T79" fmla="*/ 64 h 178"/>
                <a:gd name="T80" fmla="*/ 175 w 419"/>
                <a:gd name="T81" fmla="*/ 64 h 178"/>
                <a:gd name="T82" fmla="*/ 159 w 419"/>
                <a:gd name="T83" fmla="*/ 48 h 178"/>
                <a:gd name="T84" fmla="*/ 159 w 419"/>
                <a:gd name="T85" fmla="*/ 16 h 178"/>
                <a:gd name="T86" fmla="*/ 175 w 419"/>
                <a:gd name="T8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9" h="178">
                  <a:moveTo>
                    <a:pt x="17" y="0"/>
                  </a:moveTo>
                  <a:cubicBezTo>
                    <a:pt x="84" y="0"/>
                    <a:pt x="84" y="0"/>
                    <a:pt x="84" y="0"/>
                  </a:cubicBezTo>
                  <a:cubicBezTo>
                    <a:pt x="94" y="0"/>
                    <a:pt x="102" y="8"/>
                    <a:pt x="102" y="18"/>
                  </a:cubicBezTo>
                  <a:cubicBezTo>
                    <a:pt x="102" y="46"/>
                    <a:pt x="102" y="46"/>
                    <a:pt x="102" y="46"/>
                  </a:cubicBezTo>
                  <a:cubicBezTo>
                    <a:pt x="102" y="56"/>
                    <a:pt x="94" y="64"/>
                    <a:pt x="84" y="64"/>
                  </a:cubicBezTo>
                  <a:cubicBezTo>
                    <a:pt x="17" y="64"/>
                    <a:pt x="17" y="64"/>
                    <a:pt x="17" y="64"/>
                  </a:cubicBezTo>
                  <a:cubicBezTo>
                    <a:pt x="8" y="64"/>
                    <a:pt x="0" y="56"/>
                    <a:pt x="0" y="46"/>
                  </a:cubicBezTo>
                  <a:cubicBezTo>
                    <a:pt x="0" y="18"/>
                    <a:pt x="0" y="18"/>
                    <a:pt x="0" y="18"/>
                  </a:cubicBezTo>
                  <a:cubicBezTo>
                    <a:pt x="0" y="8"/>
                    <a:pt x="8" y="0"/>
                    <a:pt x="17" y="0"/>
                  </a:cubicBezTo>
                  <a:close/>
                  <a:moveTo>
                    <a:pt x="175" y="115"/>
                  </a:moveTo>
                  <a:cubicBezTo>
                    <a:pt x="245" y="115"/>
                    <a:pt x="245" y="115"/>
                    <a:pt x="245" y="115"/>
                  </a:cubicBezTo>
                  <a:cubicBezTo>
                    <a:pt x="253" y="115"/>
                    <a:pt x="261" y="122"/>
                    <a:pt x="261" y="131"/>
                  </a:cubicBezTo>
                  <a:cubicBezTo>
                    <a:pt x="261" y="134"/>
                    <a:pt x="261" y="134"/>
                    <a:pt x="261" y="134"/>
                  </a:cubicBezTo>
                  <a:cubicBezTo>
                    <a:pt x="254" y="148"/>
                    <a:pt x="249" y="163"/>
                    <a:pt x="245" y="178"/>
                  </a:cubicBezTo>
                  <a:cubicBezTo>
                    <a:pt x="245" y="178"/>
                    <a:pt x="245" y="178"/>
                    <a:pt x="245" y="178"/>
                  </a:cubicBezTo>
                  <a:cubicBezTo>
                    <a:pt x="175" y="178"/>
                    <a:pt x="175" y="178"/>
                    <a:pt x="175" y="178"/>
                  </a:cubicBezTo>
                  <a:cubicBezTo>
                    <a:pt x="166" y="178"/>
                    <a:pt x="159" y="171"/>
                    <a:pt x="159" y="162"/>
                  </a:cubicBezTo>
                  <a:cubicBezTo>
                    <a:pt x="159" y="131"/>
                    <a:pt x="159" y="131"/>
                    <a:pt x="159" y="131"/>
                  </a:cubicBezTo>
                  <a:cubicBezTo>
                    <a:pt x="159" y="122"/>
                    <a:pt x="166" y="115"/>
                    <a:pt x="175" y="115"/>
                  </a:cubicBezTo>
                  <a:close/>
                  <a:moveTo>
                    <a:pt x="16" y="115"/>
                  </a:moveTo>
                  <a:cubicBezTo>
                    <a:pt x="86" y="115"/>
                    <a:pt x="86" y="115"/>
                    <a:pt x="86" y="115"/>
                  </a:cubicBezTo>
                  <a:cubicBezTo>
                    <a:pt x="95" y="115"/>
                    <a:pt x="102" y="122"/>
                    <a:pt x="102" y="131"/>
                  </a:cubicBezTo>
                  <a:cubicBezTo>
                    <a:pt x="102" y="162"/>
                    <a:pt x="102" y="162"/>
                    <a:pt x="102" y="162"/>
                  </a:cubicBezTo>
                  <a:cubicBezTo>
                    <a:pt x="102" y="171"/>
                    <a:pt x="95" y="178"/>
                    <a:pt x="86" y="178"/>
                  </a:cubicBezTo>
                  <a:cubicBezTo>
                    <a:pt x="16" y="178"/>
                    <a:pt x="16" y="178"/>
                    <a:pt x="16" y="178"/>
                  </a:cubicBezTo>
                  <a:cubicBezTo>
                    <a:pt x="7" y="178"/>
                    <a:pt x="0" y="171"/>
                    <a:pt x="0" y="162"/>
                  </a:cubicBezTo>
                  <a:cubicBezTo>
                    <a:pt x="0" y="131"/>
                    <a:pt x="0" y="131"/>
                    <a:pt x="0" y="131"/>
                  </a:cubicBezTo>
                  <a:cubicBezTo>
                    <a:pt x="0" y="122"/>
                    <a:pt x="7" y="115"/>
                    <a:pt x="16" y="115"/>
                  </a:cubicBezTo>
                  <a:close/>
                  <a:moveTo>
                    <a:pt x="334" y="0"/>
                  </a:moveTo>
                  <a:cubicBezTo>
                    <a:pt x="404" y="0"/>
                    <a:pt x="404" y="0"/>
                    <a:pt x="404" y="0"/>
                  </a:cubicBezTo>
                  <a:cubicBezTo>
                    <a:pt x="411" y="0"/>
                    <a:pt x="417" y="5"/>
                    <a:pt x="419" y="11"/>
                  </a:cubicBezTo>
                  <a:cubicBezTo>
                    <a:pt x="383" y="18"/>
                    <a:pt x="349" y="34"/>
                    <a:pt x="321" y="57"/>
                  </a:cubicBezTo>
                  <a:cubicBezTo>
                    <a:pt x="319" y="55"/>
                    <a:pt x="318" y="51"/>
                    <a:pt x="318" y="48"/>
                  </a:cubicBezTo>
                  <a:cubicBezTo>
                    <a:pt x="318" y="16"/>
                    <a:pt x="318" y="16"/>
                    <a:pt x="318" y="16"/>
                  </a:cubicBezTo>
                  <a:cubicBezTo>
                    <a:pt x="318" y="7"/>
                    <a:pt x="325" y="0"/>
                    <a:pt x="334" y="0"/>
                  </a:cubicBezTo>
                  <a:close/>
                  <a:moveTo>
                    <a:pt x="175" y="0"/>
                  </a:moveTo>
                  <a:cubicBezTo>
                    <a:pt x="245" y="0"/>
                    <a:pt x="245" y="0"/>
                    <a:pt x="245" y="0"/>
                  </a:cubicBezTo>
                  <a:cubicBezTo>
                    <a:pt x="253" y="0"/>
                    <a:pt x="261" y="7"/>
                    <a:pt x="261" y="16"/>
                  </a:cubicBezTo>
                  <a:cubicBezTo>
                    <a:pt x="261" y="48"/>
                    <a:pt x="261" y="48"/>
                    <a:pt x="261" y="48"/>
                  </a:cubicBezTo>
                  <a:cubicBezTo>
                    <a:pt x="261" y="57"/>
                    <a:pt x="253" y="64"/>
                    <a:pt x="245" y="64"/>
                  </a:cubicBezTo>
                  <a:cubicBezTo>
                    <a:pt x="175" y="64"/>
                    <a:pt x="175" y="64"/>
                    <a:pt x="175" y="64"/>
                  </a:cubicBezTo>
                  <a:cubicBezTo>
                    <a:pt x="166" y="64"/>
                    <a:pt x="159" y="57"/>
                    <a:pt x="159" y="48"/>
                  </a:cubicBezTo>
                  <a:cubicBezTo>
                    <a:pt x="159" y="16"/>
                    <a:pt x="159" y="16"/>
                    <a:pt x="159" y="16"/>
                  </a:cubicBezTo>
                  <a:cubicBezTo>
                    <a:pt x="159" y="7"/>
                    <a:pt x="166" y="0"/>
                    <a:pt x="175" y="0"/>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7">
              <a:extLst>
                <a:ext uri="{FF2B5EF4-FFF2-40B4-BE49-F238E27FC236}">
                  <a16:creationId xmlns:a16="http://schemas.microsoft.com/office/drawing/2014/main" id="{248B406F-6E9E-522F-767F-5EF1B6A96385}"/>
                </a:ext>
              </a:extLst>
            </p:cNvPr>
            <p:cNvSpPr>
              <a:spLocks noEditPoints="1"/>
            </p:cNvSpPr>
            <p:nvPr/>
          </p:nvSpPr>
          <p:spPr bwMode="auto">
            <a:xfrm>
              <a:off x="4074563" y="2728550"/>
              <a:ext cx="340497" cy="340497"/>
            </a:xfrm>
            <a:custGeom>
              <a:avLst/>
              <a:gdLst>
                <a:gd name="T0" fmla="*/ 197 w 394"/>
                <a:gd name="T1" fmla="*/ 57 h 394"/>
                <a:gd name="T2" fmla="*/ 98 w 394"/>
                <a:gd name="T3" fmla="*/ 98 h 394"/>
                <a:gd name="T4" fmla="*/ 57 w 394"/>
                <a:gd name="T5" fmla="*/ 197 h 394"/>
                <a:gd name="T6" fmla="*/ 98 w 394"/>
                <a:gd name="T7" fmla="*/ 296 h 394"/>
                <a:gd name="T8" fmla="*/ 197 w 394"/>
                <a:gd name="T9" fmla="*/ 337 h 394"/>
                <a:gd name="T10" fmla="*/ 296 w 394"/>
                <a:gd name="T11" fmla="*/ 296 h 394"/>
                <a:gd name="T12" fmla="*/ 337 w 394"/>
                <a:gd name="T13" fmla="*/ 197 h 394"/>
                <a:gd name="T14" fmla="*/ 296 w 394"/>
                <a:gd name="T15" fmla="*/ 98 h 394"/>
                <a:gd name="T16" fmla="*/ 197 w 394"/>
                <a:gd name="T17" fmla="*/ 57 h 394"/>
                <a:gd name="T18" fmla="*/ 58 w 394"/>
                <a:gd name="T19" fmla="*/ 58 h 394"/>
                <a:gd name="T20" fmla="*/ 197 w 394"/>
                <a:gd name="T21" fmla="*/ 0 h 394"/>
                <a:gd name="T22" fmla="*/ 336 w 394"/>
                <a:gd name="T23" fmla="*/ 58 h 394"/>
                <a:gd name="T24" fmla="*/ 394 w 394"/>
                <a:gd name="T25" fmla="*/ 197 h 394"/>
                <a:gd name="T26" fmla="*/ 336 w 394"/>
                <a:gd name="T27" fmla="*/ 336 h 394"/>
                <a:gd name="T28" fmla="*/ 197 w 394"/>
                <a:gd name="T29" fmla="*/ 394 h 394"/>
                <a:gd name="T30" fmla="*/ 58 w 394"/>
                <a:gd name="T31" fmla="*/ 336 h 394"/>
                <a:gd name="T32" fmla="*/ 0 w 394"/>
                <a:gd name="T33" fmla="*/ 197 h 394"/>
                <a:gd name="T34" fmla="*/ 58 w 394"/>
                <a:gd name="T35" fmla="*/ 5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4">
                  <a:moveTo>
                    <a:pt x="197" y="57"/>
                  </a:moveTo>
                  <a:cubicBezTo>
                    <a:pt x="158" y="57"/>
                    <a:pt x="123" y="73"/>
                    <a:pt x="98" y="98"/>
                  </a:cubicBezTo>
                  <a:cubicBezTo>
                    <a:pt x="73" y="124"/>
                    <a:pt x="57" y="158"/>
                    <a:pt x="57" y="197"/>
                  </a:cubicBezTo>
                  <a:cubicBezTo>
                    <a:pt x="57" y="236"/>
                    <a:pt x="73" y="271"/>
                    <a:pt x="98" y="296"/>
                  </a:cubicBezTo>
                  <a:cubicBezTo>
                    <a:pt x="123" y="321"/>
                    <a:pt x="158" y="337"/>
                    <a:pt x="197" y="337"/>
                  </a:cubicBezTo>
                  <a:cubicBezTo>
                    <a:pt x="236" y="337"/>
                    <a:pt x="270" y="321"/>
                    <a:pt x="296" y="296"/>
                  </a:cubicBezTo>
                  <a:cubicBezTo>
                    <a:pt x="321" y="271"/>
                    <a:pt x="337" y="236"/>
                    <a:pt x="337" y="197"/>
                  </a:cubicBezTo>
                  <a:cubicBezTo>
                    <a:pt x="337" y="158"/>
                    <a:pt x="321" y="124"/>
                    <a:pt x="296" y="98"/>
                  </a:cubicBezTo>
                  <a:cubicBezTo>
                    <a:pt x="270" y="73"/>
                    <a:pt x="236" y="57"/>
                    <a:pt x="197" y="57"/>
                  </a:cubicBezTo>
                  <a:close/>
                  <a:moveTo>
                    <a:pt x="58" y="58"/>
                  </a:moveTo>
                  <a:cubicBezTo>
                    <a:pt x="93" y="22"/>
                    <a:pt x="143" y="0"/>
                    <a:pt x="197" y="0"/>
                  </a:cubicBezTo>
                  <a:cubicBezTo>
                    <a:pt x="251" y="0"/>
                    <a:pt x="301" y="22"/>
                    <a:pt x="336" y="58"/>
                  </a:cubicBezTo>
                  <a:cubicBezTo>
                    <a:pt x="372" y="93"/>
                    <a:pt x="394" y="143"/>
                    <a:pt x="394" y="197"/>
                  </a:cubicBezTo>
                  <a:cubicBezTo>
                    <a:pt x="394" y="252"/>
                    <a:pt x="372" y="301"/>
                    <a:pt x="336" y="336"/>
                  </a:cubicBezTo>
                  <a:cubicBezTo>
                    <a:pt x="301" y="372"/>
                    <a:pt x="251" y="394"/>
                    <a:pt x="197" y="394"/>
                  </a:cubicBezTo>
                  <a:cubicBezTo>
                    <a:pt x="143" y="394"/>
                    <a:pt x="93" y="372"/>
                    <a:pt x="58" y="336"/>
                  </a:cubicBezTo>
                  <a:cubicBezTo>
                    <a:pt x="22" y="301"/>
                    <a:pt x="0" y="252"/>
                    <a:pt x="0" y="197"/>
                  </a:cubicBezTo>
                  <a:cubicBezTo>
                    <a:pt x="0" y="143"/>
                    <a:pt x="22" y="93"/>
                    <a:pt x="58" y="58"/>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sp>
          <p:nvSpPr>
            <p:cNvPr id="19" name="Freeform 8">
              <a:extLst>
                <a:ext uri="{FF2B5EF4-FFF2-40B4-BE49-F238E27FC236}">
                  <a16:creationId xmlns:a16="http://schemas.microsoft.com/office/drawing/2014/main" id="{AB246CBB-D281-305A-673A-3C275870AF31}"/>
                </a:ext>
              </a:extLst>
            </p:cNvPr>
            <p:cNvSpPr/>
            <p:nvPr/>
          </p:nvSpPr>
          <p:spPr bwMode="auto">
            <a:xfrm>
              <a:off x="4172213" y="2826200"/>
              <a:ext cx="99479" cy="100211"/>
            </a:xfrm>
            <a:custGeom>
              <a:avLst/>
              <a:gdLst>
                <a:gd name="T0" fmla="*/ 55 w 115"/>
                <a:gd name="T1" fmla="*/ 83 h 116"/>
                <a:gd name="T2" fmla="*/ 64 w 115"/>
                <a:gd name="T3" fmla="*/ 104 h 116"/>
                <a:gd name="T4" fmla="*/ 104 w 115"/>
                <a:gd name="T5" fmla="*/ 104 h 116"/>
                <a:gd name="T6" fmla="*/ 104 w 115"/>
                <a:gd name="T7" fmla="*/ 64 h 116"/>
                <a:gd name="T8" fmla="*/ 82 w 115"/>
                <a:gd name="T9" fmla="*/ 56 h 116"/>
                <a:gd name="T10" fmla="*/ 34 w 115"/>
                <a:gd name="T11" fmla="*/ 8 h 116"/>
                <a:gd name="T12" fmla="*/ 8 w 115"/>
                <a:gd name="T13" fmla="*/ 8 h 116"/>
                <a:gd name="T14" fmla="*/ 8 w 115"/>
                <a:gd name="T15" fmla="*/ 35 h 116"/>
                <a:gd name="T16" fmla="*/ 55 w 115"/>
                <a:gd name="T17" fmla="*/ 8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6">
                  <a:moveTo>
                    <a:pt x="55" y="83"/>
                  </a:moveTo>
                  <a:cubicBezTo>
                    <a:pt x="55" y="90"/>
                    <a:pt x="58" y="98"/>
                    <a:pt x="64" y="104"/>
                  </a:cubicBezTo>
                  <a:cubicBezTo>
                    <a:pt x="75" y="116"/>
                    <a:pt x="93" y="116"/>
                    <a:pt x="104" y="104"/>
                  </a:cubicBezTo>
                  <a:cubicBezTo>
                    <a:pt x="115" y="93"/>
                    <a:pt x="115" y="75"/>
                    <a:pt x="104" y="64"/>
                  </a:cubicBezTo>
                  <a:cubicBezTo>
                    <a:pt x="98" y="58"/>
                    <a:pt x="90" y="55"/>
                    <a:pt x="82" y="56"/>
                  </a:cubicBezTo>
                  <a:cubicBezTo>
                    <a:pt x="34" y="8"/>
                    <a:pt x="34" y="8"/>
                    <a:pt x="34" y="8"/>
                  </a:cubicBezTo>
                  <a:cubicBezTo>
                    <a:pt x="27" y="0"/>
                    <a:pt x="15" y="0"/>
                    <a:pt x="8" y="8"/>
                  </a:cubicBezTo>
                  <a:cubicBezTo>
                    <a:pt x="0" y="15"/>
                    <a:pt x="0" y="27"/>
                    <a:pt x="8" y="35"/>
                  </a:cubicBezTo>
                  <a:cubicBezTo>
                    <a:pt x="55" y="83"/>
                    <a:pt x="55" y="83"/>
                    <a:pt x="55" y="83"/>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422263636"/>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13"/>
          <p:cNvSpPr txBox="1">
            <a:spLocks noChangeArrowheads="1"/>
          </p:cNvSpPr>
          <p:nvPr/>
        </p:nvSpPr>
        <p:spPr bwMode="auto">
          <a:xfrm>
            <a:off x="2324174" y="1309075"/>
            <a:ext cx="23150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en-US" altLang="zh-CN" sz="1800" dirty="0">
                <a:latin typeface="汉仪润圆-65简" panose="00020600040101010101" pitchFamily="18" charset="-122"/>
                <a:ea typeface="汉仪润圆-65简" panose="00020600040101010101" pitchFamily="18" charset="-122"/>
                <a:sym typeface="汉仪润圆-65简" panose="00020600040101010101" pitchFamily="18" charset="-122"/>
              </a:rPr>
              <a:t>1. </a:t>
            </a:r>
            <a:r>
              <a:rPr lang="zh-CN" altLang="en-US" sz="1800" dirty="0">
                <a:latin typeface="汉仪润圆-65简" panose="00020600040101010101" pitchFamily="18" charset="-122"/>
                <a:ea typeface="汉仪润圆-65简" panose="00020600040101010101" pitchFamily="18" charset="-122"/>
                <a:sym typeface="汉仪润圆-65简" panose="00020600040101010101" pitchFamily="18" charset="-122"/>
              </a:rPr>
              <a:t>逻辑结构设计要点</a:t>
            </a:r>
          </a:p>
        </p:txBody>
      </p:sp>
      <p:sp>
        <p:nvSpPr>
          <p:cNvPr id="70" name="矩形 69"/>
          <p:cNvSpPr/>
          <p:nvPr/>
        </p:nvSpPr>
        <p:spPr>
          <a:xfrm>
            <a:off x="5361193" y="892722"/>
            <a:ext cx="1453680" cy="215444"/>
          </a:xfrm>
          <a:prstGeom prst="rect">
            <a:avLst/>
          </a:prstGeom>
        </p:spPr>
        <p:txBody>
          <a:bodyPr wrap="square">
            <a:spAutoFit/>
          </a:bodyPr>
          <a:lstStyle/>
          <a:p>
            <a:pPr algn="ctr">
              <a:defRPr/>
            </a:pPr>
            <a:r>
              <a:rPr lang="en-US" altLang="zh-CN" sz="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p>
        </p:txBody>
      </p:sp>
      <p:sp>
        <p:nvSpPr>
          <p:cNvPr id="71" name="文本框 70"/>
          <p:cNvSpPr txBox="1"/>
          <p:nvPr/>
        </p:nvSpPr>
        <p:spPr>
          <a:xfrm>
            <a:off x="4208688" y="317922"/>
            <a:ext cx="3758691"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数据结构设计</a:t>
            </a:r>
          </a:p>
        </p:txBody>
      </p:sp>
      <p:grpSp>
        <p:nvGrpSpPr>
          <p:cNvPr id="72" name="组合 71"/>
          <p:cNvGrpSpPr/>
          <p:nvPr/>
        </p:nvGrpSpPr>
        <p:grpSpPr>
          <a:xfrm>
            <a:off x="3077391" y="640517"/>
            <a:ext cx="6065788" cy="0"/>
            <a:chOff x="4615664" y="960506"/>
            <a:chExt cx="9102718" cy="0"/>
          </a:xfrm>
        </p:grpSpPr>
        <p:cxnSp>
          <p:nvCxnSpPr>
            <p:cNvPr id="73" name="321"/>
            <p:cNvCxnSpPr/>
            <p:nvPr/>
          </p:nvCxnSpPr>
          <p:spPr bwMode="auto">
            <a:xfrm flipH="1">
              <a:off x="4615664"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3 22"/>
            <p:cNvCxnSpPr/>
            <p:nvPr/>
          </p:nvCxnSpPr>
          <p:spPr bwMode="auto">
            <a:xfrm flipH="1">
              <a:off x="12403703"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B3583F9F-2DF6-EF80-81FB-F4F1F47535FC}"/>
              </a:ext>
            </a:extLst>
          </p:cNvPr>
          <p:cNvGrpSpPr/>
          <p:nvPr/>
        </p:nvGrpSpPr>
        <p:grpSpPr>
          <a:xfrm>
            <a:off x="1357539" y="1309075"/>
            <a:ext cx="443517" cy="421300"/>
            <a:chOff x="2347576" y="2438159"/>
            <a:chExt cx="591389" cy="561764"/>
          </a:xfrm>
          <a:solidFill>
            <a:schemeClr val="tx2"/>
          </a:solidFill>
        </p:grpSpPr>
        <p:sp>
          <p:nvSpPr>
            <p:cNvPr id="15" name="Freeform 14">
              <a:extLst>
                <a:ext uri="{FF2B5EF4-FFF2-40B4-BE49-F238E27FC236}">
                  <a16:creationId xmlns:a16="http://schemas.microsoft.com/office/drawing/2014/main" id="{C78BC3CE-895D-6413-FAE7-D5DF25280692}"/>
                </a:ext>
              </a:extLst>
            </p:cNvPr>
            <p:cNvSpPr/>
            <p:nvPr/>
          </p:nvSpPr>
          <p:spPr bwMode="auto">
            <a:xfrm>
              <a:off x="2347576" y="2438159"/>
              <a:ext cx="591389" cy="561764"/>
            </a:xfrm>
            <a:custGeom>
              <a:avLst/>
              <a:gdLst>
                <a:gd name="T0" fmla="*/ 359 w 684"/>
                <a:gd name="T1" fmla="*/ 57 h 650"/>
                <a:gd name="T2" fmla="*/ 331 w 684"/>
                <a:gd name="T3" fmla="*/ 28 h 650"/>
                <a:gd name="T4" fmla="*/ 360 w 684"/>
                <a:gd name="T5" fmla="*/ 0 h 650"/>
                <a:gd name="T6" fmla="*/ 360 w 684"/>
                <a:gd name="T7" fmla="*/ 0 h 650"/>
                <a:gd name="T8" fmla="*/ 360 w 684"/>
                <a:gd name="T9" fmla="*/ 0 h 650"/>
                <a:gd name="T10" fmla="*/ 360 w 684"/>
                <a:gd name="T11" fmla="*/ 0 h 650"/>
                <a:gd name="T12" fmla="*/ 361 w 684"/>
                <a:gd name="T13" fmla="*/ 0 h 650"/>
                <a:gd name="T14" fmla="*/ 361 w 684"/>
                <a:gd name="T15" fmla="*/ 0 h 650"/>
                <a:gd name="T16" fmla="*/ 589 w 684"/>
                <a:gd name="T17" fmla="*/ 95 h 650"/>
                <a:gd name="T18" fmla="*/ 684 w 684"/>
                <a:gd name="T19" fmla="*/ 325 h 650"/>
                <a:gd name="T20" fmla="*/ 589 w 684"/>
                <a:gd name="T21" fmla="*/ 554 h 650"/>
                <a:gd name="T22" fmla="*/ 359 w 684"/>
                <a:gd name="T23" fmla="*/ 650 h 650"/>
                <a:gd name="T24" fmla="*/ 130 w 684"/>
                <a:gd name="T25" fmla="*/ 554 h 650"/>
                <a:gd name="T26" fmla="*/ 34 w 684"/>
                <a:gd name="T27" fmla="*/ 325 h 650"/>
                <a:gd name="T28" fmla="*/ 43 w 684"/>
                <a:gd name="T29" fmla="*/ 253 h 650"/>
                <a:gd name="T30" fmla="*/ 56 w 684"/>
                <a:gd name="T31" fmla="*/ 210 h 650"/>
                <a:gd name="T32" fmla="*/ 15 w 684"/>
                <a:gd name="T33" fmla="*/ 193 h 650"/>
                <a:gd name="T34" fmla="*/ 5 w 684"/>
                <a:gd name="T35" fmla="*/ 187 h 650"/>
                <a:gd name="T36" fmla="*/ 1 w 684"/>
                <a:gd name="T37" fmla="*/ 176 h 650"/>
                <a:gd name="T38" fmla="*/ 2 w 684"/>
                <a:gd name="T39" fmla="*/ 165 h 650"/>
                <a:gd name="T40" fmla="*/ 9 w 684"/>
                <a:gd name="T41" fmla="*/ 155 h 650"/>
                <a:gd name="T42" fmla="*/ 124 w 684"/>
                <a:gd name="T43" fmla="*/ 66 h 650"/>
                <a:gd name="T44" fmla="*/ 134 w 684"/>
                <a:gd name="T45" fmla="*/ 61 h 650"/>
                <a:gd name="T46" fmla="*/ 146 w 684"/>
                <a:gd name="T47" fmla="*/ 63 h 650"/>
                <a:gd name="T48" fmla="*/ 155 w 684"/>
                <a:gd name="T49" fmla="*/ 70 h 650"/>
                <a:gd name="T50" fmla="*/ 159 w 684"/>
                <a:gd name="T51" fmla="*/ 80 h 650"/>
                <a:gd name="T52" fmla="*/ 180 w 684"/>
                <a:gd name="T53" fmla="*/ 224 h 650"/>
                <a:gd name="T54" fmla="*/ 178 w 684"/>
                <a:gd name="T55" fmla="*/ 236 h 650"/>
                <a:gd name="T56" fmla="*/ 171 w 684"/>
                <a:gd name="T57" fmla="*/ 245 h 650"/>
                <a:gd name="T58" fmla="*/ 161 w 684"/>
                <a:gd name="T59" fmla="*/ 249 h 650"/>
                <a:gd name="T60" fmla="*/ 149 w 684"/>
                <a:gd name="T61" fmla="*/ 248 h 650"/>
                <a:gd name="T62" fmla="*/ 108 w 684"/>
                <a:gd name="T63" fmla="*/ 231 h 650"/>
                <a:gd name="T64" fmla="*/ 98 w 684"/>
                <a:gd name="T65" fmla="*/ 266 h 650"/>
                <a:gd name="T66" fmla="*/ 92 w 684"/>
                <a:gd name="T67" fmla="*/ 325 h 650"/>
                <a:gd name="T68" fmla="*/ 170 w 684"/>
                <a:gd name="T69" fmla="*/ 514 h 650"/>
                <a:gd name="T70" fmla="*/ 359 w 684"/>
                <a:gd name="T71" fmla="*/ 592 h 650"/>
                <a:gd name="T72" fmla="*/ 549 w 684"/>
                <a:gd name="T73" fmla="*/ 514 h 650"/>
                <a:gd name="T74" fmla="*/ 627 w 684"/>
                <a:gd name="T75" fmla="*/ 325 h 650"/>
                <a:gd name="T76" fmla="*/ 549 w 684"/>
                <a:gd name="T77" fmla="*/ 136 h 650"/>
                <a:gd name="T78" fmla="*/ 360 w 684"/>
                <a:gd name="T79" fmla="*/ 57 h 650"/>
                <a:gd name="T80" fmla="*/ 360 w 684"/>
                <a:gd name="T81" fmla="*/ 57 h 650"/>
                <a:gd name="T82" fmla="*/ 360 w 684"/>
                <a:gd name="T83" fmla="*/ 57 h 650"/>
                <a:gd name="T84" fmla="*/ 360 w 684"/>
                <a:gd name="T85" fmla="*/ 57 h 650"/>
                <a:gd name="T86" fmla="*/ 359 w 684"/>
                <a:gd name="T87" fmla="*/ 5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84" h="650">
                  <a:moveTo>
                    <a:pt x="359" y="57"/>
                  </a:moveTo>
                  <a:cubicBezTo>
                    <a:pt x="343" y="57"/>
                    <a:pt x="331" y="44"/>
                    <a:pt x="331" y="28"/>
                  </a:cubicBezTo>
                  <a:cubicBezTo>
                    <a:pt x="331" y="13"/>
                    <a:pt x="344" y="0"/>
                    <a:pt x="360" y="0"/>
                  </a:cubicBezTo>
                  <a:cubicBezTo>
                    <a:pt x="360" y="0"/>
                    <a:pt x="360" y="0"/>
                    <a:pt x="360" y="0"/>
                  </a:cubicBezTo>
                  <a:cubicBezTo>
                    <a:pt x="360" y="0"/>
                    <a:pt x="360" y="0"/>
                    <a:pt x="360" y="0"/>
                  </a:cubicBezTo>
                  <a:cubicBezTo>
                    <a:pt x="360" y="0"/>
                    <a:pt x="360" y="0"/>
                    <a:pt x="360" y="0"/>
                  </a:cubicBezTo>
                  <a:cubicBezTo>
                    <a:pt x="361" y="0"/>
                    <a:pt x="361" y="0"/>
                    <a:pt x="361" y="0"/>
                  </a:cubicBezTo>
                  <a:cubicBezTo>
                    <a:pt x="361" y="0"/>
                    <a:pt x="361" y="0"/>
                    <a:pt x="361" y="0"/>
                  </a:cubicBezTo>
                  <a:cubicBezTo>
                    <a:pt x="450" y="0"/>
                    <a:pt x="531" y="37"/>
                    <a:pt x="589" y="95"/>
                  </a:cubicBezTo>
                  <a:cubicBezTo>
                    <a:pt x="648" y="154"/>
                    <a:pt x="684" y="235"/>
                    <a:pt x="684" y="325"/>
                  </a:cubicBezTo>
                  <a:cubicBezTo>
                    <a:pt x="684" y="414"/>
                    <a:pt x="648" y="496"/>
                    <a:pt x="589" y="554"/>
                  </a:cubicBezTo>
                  <a:cubicBezTo>
                    <a:pt x="530" y="613"/>
                    <a:pt x="449" y="650"/>
                    <a:pt x="359" y="650"/>
                  </a:cubicBezTo>
                  <a:cubicBezTo>
                    <a:pt x="270" y="650"/>
                    <a:pt x="188" y="613"/>
                    <a:pt x="130" y="554"/>
                  </a:cubicBezTo>
                  <a:cubicBezTo>
                    <a:pt x="71" y="496"/>
                    <a:pt x="34" y="414"/>
                    <a:pt x="34" y="325"/>
                  </a:cubicBezTo>
                  <a:cubicBezTo>
                    <a:pt x="34" y="301"/>
                    <a:pt x="37" y="277"/>
                    <a:pt x="43" y="253"/>
                  </a:cubicBezTo>
                  <a:cubicBezTo>
                    <a:pt x="46" y="238"/>
                    <a:pt x="50" y="224"/>
                    <a:pt x="56" y="210"/>
                  </a:cubicBezTo>
                  <a:cubicBezTo>
                    <a:pt x="15" y="193"/>
                    <a:pt x="15" y="193"/>
                    <a:pt x="15" y="193"/>
                  </a:cubicBezTo>
                  <a:cubicBezTo>
                    <a:pt x="11" y="192"/>
                    <a:pt x="8" y="190"/>
                    <a:pt x="5" y="187"/>
                  </a:cubicBezTo>
                  <a:cubicBezTo>
                    <a:pt x="3" y="183"/>
                    <a:pt x="1" y="180"/>
                    <a:pt x="1" y="176"/>
                  </a:cubicBezTo>
                  <a:cubicBezTo>
                    <a:pt x="0" y="172"/>
                    <a:pt x="1" y="168"/>
                    <a:pt x="2" y="165"/>
                  </a:cubicBezTo>
                  <a:cubicBezTo>
                    <a:pt x="4" y="161"/>
                    <a:pt x="6" y="158"/>
                    <a:pt x="9" y="155"/>
                  </a:cubicBezTo>
                  <a:cubicBezTo>
                    <a:pt x="124" y="66"/>
                    <a:pt x="124" y="66"/>
                    <a:pt x="124" y="66"/>
                  </a:cubicBezTo>
                  <a:cubicBezTo>
                    <a:pt x="127" y="63"/>
                    <a:pt x="131" y="62"/>
                    <a:pt x="134" y="61"/>
                  </a:cubicBezTo>
                  <a:cubicBezTo>
                    <a:pt x="138" y="61"/>
                    <a:pt x="142" y="61"/>
                    <a:pt x="146" y="63"/>
                  </a:cubicBezTo>
                  <a:cubicBezTo>
                    <a:pt x="149" y="64"/>
                    <a:pt x="153" y="67"/>
                    <a:pt x="155" y="70"/>
                  </a:cubicBezTo>
                  <a:cubicBezTo>
                    <a:pt x="157" y="73"/>
                    <a:pt x="159" y="76"/>
                    <a:pt x="159" y="80"/>
                  </a:cubicBezTo>
                  <a:cubicBezTo>
                    <a:pt x="180" y="224"/>
                    <a:pt x="180" y="224"/>
                    <a:pt x="180" y="224"/>
                  </a:cubicBezTo>
                  <a:cubicBezTo>
                    <a:pt x="180" y="228"/>
                    <a:pt x="180" y="232"/>
                    <a:pt x="178" y="236"/>
                  </a:cubicBezTo>
                  <a:cubicBezTo>
                    <a:pt x="177" y="239"/>
                    <a:pt x="175" y="242"/>
                    <a:pt x="171" y="245"/>
                  </a:cubicBezTo>
                  <a:cubicBezTo>
                    <a:pt x="168" y="247"/>
                    <a:pt x="165" y="249"/>
                    <a:pt x="161" y="249"/>
                  </a:cubicBezTo>
                  <a:cubicBezTo>
                    <a:pt x="157" y="250"/>
                    <a:pt x="153" y="249"/>
                    <a:pt x="149" y="248"/>
                  </a:cubicBezTo>
                  <a:cubicBezTo>
                    <a:pt x="108" y="231"/>
                    <a:pt x="108" y="231"/>
                    <a:pt x="108" y="231"/>
                  </a:cubicBezTo>
                  <a:cubicBezTo>
                    <a:pt x="104" y="243"/>
                    <a:pt x="101" y="254"/>
                    <a:pt x="98" y="266"/>
                  </a:cubicBezTo>
                  <a:cubicBezTo>
                    <a:pt x="94" y="285"/>
                    <a:pt x="92" y="305"/>
                    <a:pt x="92" y="325"/>
                  </a:cubicBezTo>
                  <a:cubicBezTo>
                    <a:pt x="92" y="399"/>
                    <a:pt x="122" y="466"/>
                    <a:pt x="170" y="514"/>
                  </a:cubicBezTo>
                  <a:cubicBezTo>
                    <a:pt x="219" y="562"/>
                    <a:pt x="285" y="592"/>
                    <a:pt x="359" y="592"/>
                  </a:cubicBezTo>
                  <a:cubicBezTo>
                    <a:pt x="433" y="592"/>
                    <a:pt x="500" y="562"/>
                    <a:pt x="549" y="514"/>
                  </a:cubicBezTo>
                  <a:cubicBezTo>
                    <a:pt x="597" y="466"/>
                    <a:pt x="627" y="399"/>
                    <a:pt x="627" y="325"/>
                  </a:cubicBezTo>
                  <a:cubicBezTo>
                    <a:pt x="627" y="251"/>
                    <a:pt x="597" y="184"/>
                    <a:pt x="549" y="136"/>
                  </a:cubicBezTo>
                  <a:cubicBezTo>
                    <a:pt x="501" y="87"/>
                    <a:pt x="434" y="57"/>
                    <a:pt x="360" y="57"/>
                  </a:cubicBezTo>
                  <a:cubicBezTo>
                    <a:pt x="360" y="57"/>
                    <a:pt x="360" y="57"/>
                    <a:pt x="360" y="57"/>
                  </a:cubicBezTo>
                  <a:cubicBezTo>
                    <a:pt x="360" y="57"/>
                    <a:pt x="360" y="57"/>
                    <a:pt x="360" y="57"/>
                  </a:cubicBezTo>
                  <a:cubicBezTo>
                    <a:pt x="360" y="57"/>
                    <a:pt x="360" y="57"/>
                    <a:pt x="360" y="57"/>
                  </a:cubicBezTo>
                  <a:cubicBezTo>
                    <a:pt x="359" y="57"/>
                    <a:pt x="359" y="57"/>
                    <a:pt x="359" y="57"/>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5">
              <a:extLst>
                <a:ext uri="{FF2B5EF4-FFF2-40B4-BE49-F238E27FC236}">
                  <a16:creationId xmlns:a16="http://schemas.microsoft.com/office/drawing/2014/main" id="{9BCC8D46-1997-CE28-2031-7F51C84D70F1}"/>
                </a:ext>
              </a:extLst>
            </p:cNvPr>
            <p:cNvSpPr>
              <a:spLocks noEditPoints="1"/>
            </p:cNvSpPr>
            <p:nvPr/>
          </p:nvSpPr>
          <p:spPr bwMode="auto">
            <a:xfrm>
              <a:off x="2516910" y="2515694"/>
              <a:ext cx="217976" cy="344885"/>
            </a:xfrm>
            <a:custGeom>
              <a:avLst/>
              <a:gdLst>
                <a:gd name="T0" fmla="*/ 51 w 252"/>
                <a:gd name="T1" fmla="*/ 388 h 399"/>
                <a:gd name="T2" fmla="*/ 11 w 252"/>
                <a:gd name="T3" fmla="*/ 388 h 399"/>
                <a:gd name="T4" fmla="*/ 11 w 252"/>
                <a:gd name="T5" fmla="*/ 347 h 399"/>
                <a:gd name="T6" fmla="*/ 84 w 252"/>
                <a:gd name="T7" fmla="*/ 274 h 399"/>
                <a:gd name="T8" fmla="*/ 75 w 252"/>
                <a:gd name="T9" fmla="*/ 235 h 399"/>
                <a:gd name="T10" fmla="*/ 101 w 252"/>
                <a:gd name="T11" fmla="*/ 172 h 399"/>
                <a:gd name="T12" fmla="*/ 144 w 252"/>
                <a:gd name="T13" fmla="*/ 149 h 399"/>
                <a:gd name="T14" fmla="*/ 144 w 252"/>
                <a:gd name="T15" fmla="*/ 19 h 399"/>
                <a:gd name="T16" fmla="*/ 163 w 252"/>
                <a:gd name="T17" fmla="*/ 0 h 399"/>
                <a:gd name="T18" fmla="*/ 183 w 252"/>
                <a:gd name="T19" fmla="*/ 19 h 399"/>
                <a:gd name="T20" fmla="*/ 183 w 252"/>
                <a:gd name="T21" fmla="*/ 149 h 399"/>
                <a:gd name="T22" fmla="*/ 226 w 252"/>
                <a:gd name="T23" fmla="*/ 172 h 399"/>
                <a:gd name="T24" fmla="*/ 252 w 252"/>
                <a:gd name="T25" fmla="*/ 235 h 399"/>
                <a:gd name="T26" fmla="*/ 226 w 252"/>
                <a:gd name="T27" fmla="*/ 297 h 399"/>
                <a:gd name="T28" fmla="*/ 163 w 252"/>
                <a:gd name="T29" fmla="*/ 323 h 399"/>
                <a:gd name="T30" fmla="*/ 125 w 252"/>
                <a:gd name="T31" fmla="*/ 314 h 399"/>
                <a:gd name="T32" fmla="*/ 51 w 252"/>
                <a:gd name="T33" fmla="*/ 388 h 399"/>
                <a:gd name="T34" fmla="*/ 190 w 252"/>
                <a:gd name="T35" fmla="*/ 208 h 399"/>
                <a:gd name="T36" fmla="*/ 163 w 252"/>
                <a:gd name="T37" fmla="*/ 197 h 399"/>
                <a:gd name="T38" fmla="*/ 137 w 252"/>
                <a:gd name="T39" fmla="*/ 208 h 399"/>
                <a:gd name="T40" fmla="*/ 126 w 252"/>
                <a:gd name="T41" fmla="*/ 235 h 399"/>
                <a:gd name="T42" fmla="*/ 137 w 252"/>
                <a:gd name="T43" fmla="*/ 261 h 399"/>
                <a:gd name="T44" fmla="*/ 163 w 252"/>
                <a:gd name="T45" fmla="*/ 272 h 399"/>
                <a:gd name="T46" fmla="*/ 190 w 252"/>
                <a:gd name="T47" fmla="*/ 261 h 399"/>
                <a:gd name="T48" fmla="*/ 201 w 252"/>
                <a:gd name="T49" fmla="*/ 235 h 399"/>
                <a:gd name="T50" fmla="*/ 190 w 252"/>
                <a:gd name="T51" fmla="*/ 2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399">
                  <a:moveTo>
                    <a:pt x="51" y="388"/>
                  </a:moveTo>
                  <a:cubicBezTo>
                    <a:pt x="40" y="399"/>
                    <a:pt x="22" y="399"/>
                    <a:pt x="11" y="388"/>
                  </a:cubicBezTo>
                  <a:cubicBezTo>
                    <a:pt x="0" y="377"/>
                    <a:pt x="0" y="359"/>
                    <a:pt x="11" y="347"/>
                  </a:cubicBezTo>
                  <a:cubicBezTo>
                    <a:pt x="84" y="274"/>
                    <a:pt x="84" y="274"/>
                    <a:pt x="84" y="274"/>
                  </a:cubicBezTo>
                  <a:cubicBezTo>
                    <a:pt x="78" y="262"/>
                    <a:pt x="75" y="249"/>
                    <a:pt x="75" y="235"/>
                  </a:cubicBezTo>
                  <a:cubicBezTo>
                    <a:pt x="75" y="210"/>
                    <a:pt x="85" y="188"/>
                    <a:pt x="101" y="172"/>
                  </a:cubicBezTo>
                  <a:cubicBezTo>
                    <a:pt x="113" y="161"/>
                    <a:pt x="128" y="152"/>
                    <a:pt x="144" y="149"/>
                  </a:cubicBezTo>
                  <a:cubicBezTo>
                    <a:pt x="144" y="19"/>
                    <a:pt x="144" y="19"/>
                    <a:pt x="144" y="19"/>
                  </a:cubicBezTo>
                  <a:cubicBezTo>
                    <a:pt x="144" y="8"/>
                    <a:pt x="153" y="0"/>
                    <a:pt x="163" y="0"/>
                  </a:cubicBezTo>
                  <a:cubicBezTo>
                    <a:pt x="174" y="0"/>
                    <a:pt x="183" y="8"/>
                    <a:pt x="183" y="19"/>
                  </a:cubicBezTo>
                  <a:cubicBezTo>
                    <a:pt x="183" y="149"/>
                    <a:pt x="183" y="149"/>
                    <a:pt x="183" y="149"/>
                  </a:cubicBezTo>
                  <a:cubicBezTo>
                    <a:pt x="199" y="152"/>
                    <a:pt x="214" y="161"/>
                    <a:pt x="226" y="172"/>
                  </a:cubicBezTo>
                  <a:cubicBezTo>
                    <a:pt x="242" y="188"/>
                    <a:pt x="252" y="210"/>
                    <a:pt x="252" y="235"/>
                  </a:cubicBezTo>
                  <a:cubicBezTo>
                    <a:pt x="252" y="259"/>
                    <a:pt x="242" y="281"/>
                    <a:pt x="226" y="297"/>
                  </a:cubicBezTo>
                  <a:cubicBezTo>
                    <a:pt x="210" y="313"/>
                    <a:pt x="188" y="323"/>
                    <a:pt x="163" y="323"/>
                  </a:cubicBezTo>
                  <a:cubicBezTo>
                    <a:pt x="150" y="323"/>
                    <a:pt x="136" y="320"/>
                    <a:pt x="125" y="314"/>
                  </a:cubicBezTo>
                  <a:cubicBezTo>
                    <a:pt x="51" y="388"/>
                    <a:pt x="51" y="388"/>
                    <a:pt x="51" y="388"/>
                  </a:cubicBezTo>
                  <a:close/>
                  <a:moveTo>
                    <a:pt x="190" y="208"/>
                  </a:moveTo>
                  <a:cubicBezTo>
                    <a:pt x="183" y="201"/>
                    <a:pt x="174" y="197"/>
                    <a:pt x="163" y="197"/>
                  </a:cubicBezTo>
                  <a:cubicBezTo>
                    <a:pt x="153" y="197"/>
                    <a:pt x="144" y="201"/>
                    <a:pt x="137" y="208"/>
                  </a:cubicBezTo>
                  <a:cubicBezTo>
                    <a:pt x="130" y="215"/>
                    <a:pt x="126" y="224"/>
                    <a:pt x="126" y="235"/>
                  </a:cubicBezTo>
                  <a:cubicBezTo>
                    <a:pt x="126" y="245"/>
                    <a:pt x="130" y="254"/>
                    <a:pt x="137" y="261"/>
                  </a:cubicBezTo>
                  <a:cubicBezTo>
                    <a:pt x="144" y="268"/>
                    <a:pt x="153" y="272"/>
                    <a:pt x="163" y="272"/>
                  </a:cubicBezTo>
                  <a:cubicBezTo>
                    <a:pt x="174" y="272"/>
                    <a:pt x="183" y="268"/>
                    <a:pt x="190" y="261"/>
                  </a:cubicBezTo>
                  <a:cubicBezTo>
                    <a:pt x="197" y="254"/>
                    <a:pt x="201" y="245"/>
                    <a:pt x="201" y="235"/>
                  </a:cubicBezTo>
                  <a:cubicBezTo>
                    <a:pt x="201" y="224"/>
                    <a:pt x="197" y="215"/>
                    <a:pt x="190" y="208"/>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aphicFrame>
        <p:nvGraphicFramePr>
          <p:cNvPr id="21" name="表格 20">
            <a:extLst>
              <a:ext uri="{FF2B5EF4-FFF2-40B4-BE49-F238E27FC236}">
                <a16:creationId xmlns:a16="http://schemas.microsoft.com/office/drawing/2014/main" id="{150C5D26-3CBA-4A55-AB0D-F64B9D85B5D1}"/>
              </a:ext>
            </a:extLst>
          </p:cNvPr>
          <p:cNvGraphicFramePr>
            <a:graphicFrameLocks noGrp="1"/>
          </p:cNvGraphicFramePr>
          <p:nvPr>
            <p:extLst>
              <p:ext uri="{D42A27DB-BD31-4B8C-83A1-F6EECF244321}">
                <p14:modId xmlns:p14="http://schemas.microsoft.com/office/powerpoint/2010/main" val="2882677902"/>
              </p:ext>
            </p:extLst>
          </p:nvPr>
        </p:nvGraphicFramePr>
        <p:xfrm>
          <a:off x="2324174" y="1678406"/>
          <a:ext cx="7890637" cy="2302155"/>
        </p:xfrm>
        <a:graphic>
          <a:graphicData uri="http://schemas.openxmlformats.org/drawingml/2006/table">
            <a:tbl>
              <a:tblPr firstRow="1" firstCol="1" bandRow="1">
                <a:tableStyleId>{5C22544A-7EE6-4342-B048-85BDC9FD1C3A}</a:tableStyleId>
              </a:tblPr>
              <a:tblGrid>
                <a:gridCol w="1577757">
                  <a:extLst>
                    <a:ext uri="{9D8B030D-6E8A-4147-A177-3AD203B41FA5}">
                      <a16:colId xmlns:a16="http://schemas.microsoft.com/office/drawing/2014/main" val="1851069868"/>
                    </a:ext>
                  </a:extLst>
                </a:gridCol>
                <a:gridCol w="1577757">
                  <a:extLst>
                    <a:ext uri="{9D8B030D-6E8A-4147-A177-3AD203B41FA5}">
                      <a16:colId xmlns:a16="http://schemas.microsoft.com/office/drawing/2014/main" val="2736909128"/>
                    </a:ext>
                  </a:extLst>
                </a:gridCol>
                <a:gridCol w="1577757">
                  <a:extLst>
                    <a:ext uri="{9D8B030D-6E8A-4147-A177-3AD203B41FA5}">
                      <a16:colId xmlns:a16="http://schemas.microsoft.com/office/drawing/2014/main" val="2304667688"/>
                    </a:ext>
                  </a:extLst>
                </a:gridCol>
                <a:gridCol w="1578683">
                  <a:extLst>
                    <a:ext uri="{9D8B030D-6E8A-4147-A177-3AD203B41FA5}">
                      <a16:colId xmlns:a16="http://schemas.microsoft.com/office/drawing/2014/main" val="2789296068"/>
                    </a:ext>
                  </a:extLst>
                </a:gridCol>
                <a:gridCol w="1578683">
                  <a:extLst>
                    <a:ext uri="{9D8B030D-6E8A-4147-A177-3AD203B41FA5}">
                      <a16:colId xmlns:a16="http://schemas.microsoft.com/office/drawing/2014/main" val="3786982222"/>
                    </a:ext>
                  </a:extLst>
                </a:gridCol>
              </a:tblGrid>
              <a:tr h="255795">
                <a:tc gridSpan="5">
                  <a:txBody>
                    <a:bodyPr/>
                    <a:lstStyle/>
                    <a:p>
                      <a:pPr algn="just"/>
                      <a:r>
                        <a:rPr lang="en-US" sz="1050" kern="100">
                          <a:effectLst/>
                        </a:rPr>
                        <a:t>User</a:t>
                      </a:r>
                      <a:r>
                        <a:rPr lang="zh-CN" sz="1050" kern="100">
                          <a:effectLst/>
                        </a:rPr>
                        <a:t>（用户</a:t>
                      </a:r>
                      <a:r>
                        <a:rPr lang="en-US" sz="1050" kern="100">
                          <a:effectLst/>
                        </a:rPr>
                        <a:t>/</a:t>
                      </a:r>
                      <a:r>
                        <a:rPr lang="zh-CN" sz="1050" kern="100">
                          <a:effectLst/>
                        </a:rPr>
                        <a:t>消费者）</a:t>
                      </a:r>
                      <a:endParaRPr lang="zh-CN" sz="105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46433044"/>
                  </a:ext>
                </a:extLst>
              </a:tr>
              <a:tr h="255795">
                <a:tc>
                  <a:txBody>
                    <a:bodyPr/>
                    <a:lstStyle/>
                    <a:p>
                      <a:pPr algn="just"/>
                      <a:r>
                        <a:rPr lang="zh-CN" sz="1050" kern="100">
                          <a:effectLst/>
                        </a:rPr>
                        <a:t>字段名称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字段说明</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数据类型及长度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是否为关键字</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是否可以为空</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19690717"/>
                  </a:ext>
                </a:extLst>
              </a:tr>
              <a:tr h="255795">
                <a:tc>
                  <a:txBody>
                    <a:bodyPr/>
                    <a:lstStyle/>
                    <a:p>
                      <a:pPr algn="just"/>
                      <a:r>
                        <a:rPr lang="en-US" sz="1050" kern="100">
                          <a:effectLst/>
                        </a:rPr>
                        <a:t>UserID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用户</a:t>
                      </a:r>
                      <a:r>
                        <a:rPr lang="en-US" sz="105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76912601"/>
                  </a:ext>
                </a:extLst>
              </a:tr>
              <a:tr h="255795">
                <a:tc>
                  <a:txBody>
                    <a:bodyPr/>
                    <a:lstStyle/>
                    <a:p>
                      <a:pPr algn="just"/>
                      <a:r>
                        <a:rPr lang="en-US" sz="1050" kern="100">
                          <a:effectLst/>
                        </a:rPr>
                        <a:t>UserName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用户名称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Char(20)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42648023"/>
                  </a:ext>
                </a:extLst>
              </a:tr>
              <a:tr h="255795">
                <a:tc>
                  <a:txBody>
                    <a:bodyPr/>
                    <a:lstStyle/>
                    <a:p>
                      <a:pPr algn="just"/>
                      <a:r>
                        <a:rPr lang="en-US" sz="1050" kern="100">
                          <a:effectLst/>
                        </a:rPr>
                        <a:t>UserPwd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用户密码</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Char(50)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85344437"/>
                  </a:ext>
                </a:extLst>
              </a:tr>
              <a:tr h="255795">
                <a:tc>
                  <a:txBody>
                    <a:bodyPr/>
                    <a:lstStyle/>
                    <a:p>
                      <a:pPr algn="just"/>
                      <a:r>
                        <a:rPr lang="en-US" sz="1050" kern="100">
                          <a:effectLst/>
                        </a:rPr>
                        <a:t>UserSex</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用户性别</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Char(10)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dirty="0">
                          <a:effectLst/>
                        </a:rPr>
                        <a:t>否</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dirty="0">
                          <a:effectLst/>
                        </a:rPr>
                        <a:t>否</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71171171"/>
                  </a:ext>
                </a:extLst>
              </a:tr>
              <a:tr h="255795">
                <a:tc>
                  <a:txBody>
                    <a:bodyPr/>
                    <a:lstStyle/>
                    <a:p>
                      <a:pPr algn="just"/>
                      <a:r>
                        <a:rPr lang="en-US" sz="1050" kern="100">
                          <a:effectLst/>
                        </a:rPr>
                        <a:t>UserAge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用户年龄</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32021359"/>
                  </a:ext>
                </a:extLst>
              </a:tr>
              <a:tr h="255795">
                <a:tc>
                  <a:txBody>
                    <a:bodyPr/>
                    <a:lstStyle/>
                    <a:p>
                      <a:pPr algn="just"/>
                      <a:r>
                        <a:rPr lang="en-US" sz="1050" kern="100">
                          <a:effectLst/>
                        </a:rPr>
                        <a:t>UserAddress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用户地址</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Char(100)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02968060"/>
                  </a:ext>
                </a:extLst>
              </a:tr>
              <a:tr h="255795">
                <a:tc>
                  <a:txBody>
                    <a:bodyPr/>
                    <a:lstStyle/>
                    <a:p>
                      <a:pPr algn="just"/>
                      <a:r>
                        <a:rPr lang="en-US" sz="1050" kern="100">
                          <a:effectLst/>
                        </a:rPr>
                        <a:t>Requirements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个性化需求</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Char(100)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dirty="0">
                          <a:effectLst/>
                        </a:rPr>
                        <a:t>是</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77578402"/>
                  </a:ext>
                </a:extLst>
              </a:tr>
            </a:tbl>
          </a:graphicData>
        </a:graphic>
      </p:graphicFrame>
      <p:graphicFrame>
        <p:nvGraphicFramePr>
          <p:cNvPr id="23" name="表格 22">
            <a:extLst>
              <a:ext uri="{FF2B5EF4-FFF2-40B4-BE49-F238E27FC236}">
                <a16:creationId xmlns:a16="http://schemas.microsoft.com/office/drawing/2014/main" id="{3BF3ECF8-0300-D677-4867-306F4DB06FA9}"/>
              </a:ext>
            </a:extLst>
          </p:cNvPr>
          <p:cNvGraphicFramePr>
            <a:graphicFrameLocks noGrp="1"/>
          </p:cNvGraphicFramePr>
          <p:nvPr>
            <p:extLst>
              <p:ext uri="{D42A27DB-BD31-4B8C-83A1-F6EECF244321}">
                <p14:modId xmlns:p14="http://schemas.microsoft.com/office/powerpoint/2010/main" val="1271103163"/>
              </p:ext>
            </p:extLst>
          </p:nvPr>
        </p:nvGraphicFramePr>
        <p:xfrm>
          <a:off x="2324173" y="4186048"/>
          <a:ext cx="7890637" cy="2302153"/>
        </p:xfrm>
        <a:graphic>
          <a:graphicData uri="http://schemas.openxmlformats.org/drawingml/2006/table">
            <a:tbl>
              <a:tblPr firstRow="1" firstCol="1" bandRow="1">
                <a:tableStyleId>{5C22544A-7EE6-4342-B048-85BDC9FD1C3A}</a:tableStyleId>
              </a:tblPr>
              <a:tblGrid>
                <a:gridCol w="1577757">
                  <a:extLst>
                    <a:ext uri="{9D8B030D-6E8A-4147-A177-3AD203B41FA5}">
                      <a16:colId xmlns:a16="http://schemas.microsoft.com/office/drawing/2014/main" val="3826220263"/>
                    </a:ext>
                  </a:extLst>
                </a:gridCol>
                <a:gridCol w="1577757">
                  <a:extLst>
                    <a:ext uri="{9D8B030D-6E8A-4147-A177-3AD203B41FA5}">
                      <a16:colId xmlns:a16="http://schemas.microsoft.com/office/drawing/2014/main" val="1179605323"/>
                    </a:ext>
                  </a:extLst>
                </a:gridCol>
                <a:gridCol w="1577757">
                  <a:extLst>
                    <a:ext uri="{9D8B030D-6E8A-4147-A177-3AD203B41FA5}">
                      <a16:colId xmlns:a16="http://schemas.microsoft.com/office/drawing/2014/main" val="787898997"/>
                    </a:ext>
                  </a:extLst>
                </a:gridCol>
                <a:gridCol w="1578683">
                  <a:extLst>
                    <a:ext uri="{9D8B030D-6E8A-4147-A177-3AD203B41FA5}">
                      <a16:colId xmlns:a16="http://schemas.microsoft.com/office/drawing/2014/main" val="591696902"/>
                    </a:ext>
                  </a:extLst>
                </a:gridCol>
                <a:gridCol w="1578683">
                  <a:extLst>
                    <a:ext uri="{9D8B030D-6E8A-4147-A177-3AD203B41FA5}">
                      <a16:colId xmlns:a16="http://schemas.microsoft.com/office/drawing/2014/main" val="3000249604"/>
                    </a:ext>
                  </a:extLst>
                </a:gridCol>
              </a:tblGrid>
              <a:tr h="328879">
                <a:tc gridSpan="5">
                  <a:txBody>
                    <a:bodyPr/>
                    <a:lstStyle/>
                    <a:p>
                      <a:pPr algn="just"/>
                      <a:r>
                        <a:rPr lang="en-US" sz="1050" kern="100">
                          <a:effectLst/>
                        </a:rPr>
                        <a:t>Admin</a:t>
                      </a:r>
                      <a:r>
                        <a:rPr lang="zh-CN" sz="1050" kern="100">
                          <a:effectLst/>
                        </a:rPr>
                        <a:t>（管理员）</a:t>
                      </a:r>
                      <a:endParaRPr lang="zh-CN" sz="105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62931728"/>
                  </a:ext>
                </a:extLst>
              </a:tr>
              <a:tr h="328879">
                <a:tc>
                  <a:txBody>
                    <a:bodyPr/>
                    <a:lstStyle/>
                    <a:p>
                      <a:pPr algn="just"/>
                      <a:r>
                        <a:rPr lang="zh-CN" sz="1050" kern="100">
                          <a:effectLst/>
                        </a:rPr>
                        <a:t>字段名称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字段说明</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数据类型及长度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是否为关键字</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是否可以为空</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57558016"/>
                  </a:ext>
                </a:extLst>
              </a:tr>
              <a:tr h="328879">
                <a:tc>
                  <a:txBody>
                    <a:bodyPr/>
                    <a:lstStyle/>
                    <a:p>
                      <a:pPr algn="just"/>
                      <a:r>
                        <a:rPr lang="en-US" sz="1050" kern="100">
                          <a:effectLst/>
                        </a:rPr>
                        <a:t>AdminID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管理员</a:t>
                      </a:r>
                      <a:r>
                        <a:rPr lang="en-US" sz="105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59156217"/>
                  </a:ext>
                </a:extLst>
              </a:tr>
              <a:tr h="328879">
                <a:tc>
                  <a:txBody>
                    <a:bodyPr/>
                    <a:lstStyle/>
                    <a:p>
                      <a:pPr algn="just"/>
                      <a:r>
                        <a:rPr lang="en-US" sz="1050" kern="100">
                          <a:effectLst/>
                        </a:rPr>
                        <a:t>AdminName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管理员名称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Char(20)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57572804"/>
                  </a:ext>
                </a:extLst>
              </a:tr>
              <a:tr h="328879">
                <a:tc>
                  <a:txBody>
                    <a:bodyPr/>
                    <a:lstStyle/>
                    <a:p>
                      <a:pPr algn="just"/>
                      <a:r>
                        <a:rPr lang="en-US" sz="1050" kern="100">
                          <a:effectLst/>
                        </a:rPr>
                        <a:t>AdminPwd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管理员密码</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Char(50)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76546261"/>
                  </a:ext>
                </a:extLst>
              </a:tr>
              <a:tr h="328879">
                <a:tc>
                  <a:txBody>
                    <a:bodyPr/>
                    <a:lstStyle/>
                    <a:p>
                      <a:pPr algn="just"/>
                      <a:r>
                        <a:rPr lang="en-US" sz="1050" kern="100">
                          <a:effectLst/>
                        </a:rPr>
                        <a:t>AdminSex</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管理员性别</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Char(10)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97077982"/>
                  </a:ext>
                </a:extLst>
              </a:tr>
              <a:tr h="328879">
                <a:tc>
                  <a:txBody>
                    <a:bodyPr/>
                    <a:lstStyle/>
                    <a:p>
                      <a:pPr algn="just"/>
                      <a:r>
                        <a:rPr lang="en-US" sz="1050" kern="100">
                          <a:effectLst/>
                        </a:rPr>
                        <a:t>AdminAge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管理员年龄</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dirty="0">
                          <a:effectLst/>
                        </a:rPr>
                        <a:t>否</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78558456"/>
                  </a:ext>
                </a:extLst>
              </a:tr>
            </a:tbl>
          </a:graphicData>
        </a:graphic>
      </p:graphicFrame>
    </p:spTree>
    <p:extLst>
      <p:ext uri="{BB962C8B-B14F-4D97-AF65-F5344CB8AC3E}">
        <p14:creationId xmlns:p14="http://schemas.microsoft.com/office/powerpoint/2010/main" val="108098799"/>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矩形 69"/>
          <p:cNvSpPr/>
          <p:nvPr/>
        </p:nvSpPr>
        <p:spPr>
          <a:xfrm>
            <a:off x="5361193" y="892722"/>
            <a:ext cx="1453680" cy="215444"/>
          </a:xfrm>
          <a:prstGeom prst="rect">
            <a:avLst/>
          </a:prstGeom>
        </p:spPr>
        <p:txBody>
          <a:bodyPr wrap="square">
            <a:spAutoFit/>
          </a:bodyPr>
          <a:lstStyle/>
          <a:p>
            <a:pPr algn="ctr">
              <a:defRPr/>
            </a:pPr>
            <a:r>
              <a:rPr lang="en-US" altLang="zh-CN" sz="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p>
        </p:txBody>
      </p:sp>
      <p:sp>
        <p:nvSpPr>
          <p:cNvPr id="71" name="文本框 70"/>
          <p:cNvSpPr txBox="1"/>
          <p:nvPr/>
        </p:nvSpPr>
        <p:spPr>
          <a:xfrm>
            <a:off x="4208688" y="317922"/>
            <a:ext cx="3758691"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数据结构设计</a:t>
            </a:r>
          </a:p>
        </p:txBody>
      </p:sp>
      <p:grpSp>
        <p:nvGrpSpPr>
          <p:cNvPr id="72" name="组合 71"/>
          <p:cNvGrpSpPr/>
          <p:nvPr/>
        </p:nvGrpSpPr>
        <p:grpSpPr>
          <a:xfrm>
            <a:off x="3077391" y="640517"/>
            <a:ext cx="6065788" cy="0"/>
            <a:chOff x="4615664" y="960506"/>
            <a:chExt cx="9102718" cy="0"/>
          </a:xfrm>
        </p:grpSpPr>
        <p:cxnSp>
          <p:nvCxnSpPr>
            <p:cNvPr id="73" name="321"/>
            <p:cNvCxnSpPr/>
            <p:nvPr/>
          </p:nvCxnSpPr>
          <p:spPr bwMode="auto">
            <a:xfrm flipH="1">
              <a:off x="4615664"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3 22"/>
            <p:cNvCxnSpPr/>
            <p:nvPr/>
          </p:nvCxnSpPr>
          <p:spPr bwMode="auto">
            <a:xfrm flipH="1">
              <a:off x="12403703"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2" name="表格 1">
            <a:extLst>
              <a:ext uri="{FF2B5EF4-FFF2-40B4-BE49-F238E27FC236}">
                <a16:creationId xmlns:a16="http://schemas.microsoft.com/office/drawing/2014/main" id="{8B744201-17AC-59DE-5E34-E3F08C29C327}"/>
              </a:ext>
            </a:extLst>
          </p:cNvPr>
          <p:cNvGraphicFramePr>
            <a:graphicFrameLocks noGrp="1"/>
          </p:cNvGraphicFramePr>
          <p:nvPr>
            <p:extLst>
              <p:ext uri="{D42A27DB-BD31-4B8C-83A1-F6EECF244321}">
                <p14:modId xmlns:p14="http://schemas.microsoft.com/office/powerpoint/2010/main" val="800405137"/>
              </p:ext>
            </p:extLst>
          </p:nvPr>
        </p:nvGraphicFramePr>
        <p:xfrm>
          <a:off x="2343517" y="1215317"/>
          <a:ext cx="7353936" cy="1551947"/>
        </p:xfrm>
        <a:graphic>
          <a:graphicData uri="http://schemas.openxmlformats.org/drawingml/2006/table">
            <a:tbl>
              <a:tblPr firstRow="1" firstCol="1" bandRow="1">
                <a:tableStyleId>{5C22544A-7EE6-4342-B048-85BDC9FD1C3A}</a:tableStyleId>
              </a:tblPr>
              <a:tblGrid>
                <a:gridCol w="1470442">
                  <a:extLst>
                    <a:ext uri="{9D8B030D-6E8A-4147-A177-3AD203B41FA5}">
                      <a16:colId xmlns:a16="http://schemas.microsoft.com/office/drawing/2014/main" val="1737569794"/>
                    </a:ext>
                  </a:extLst>
                </a:gridCol>
                <a:gridCol w="1470442">
                  <a:extLst>
                    <a:ext uri="{9D8B030D-6E8A-4147-A177-3AD203B41FA5}">
                      <a16:colId xmlns:a16="http://schemas.microsoft.com/office/drawing/2014/main" val="3720424619"/>
                    </a:ext>
                  </a:extLst>
                </a:gridCol>
                <a:gridCol w="1470442">
                  <a:extLst>
                    <a:ext uri="{9D8B030D-6E8A-4147-A177-3AD203B41FA5}">
                      <a16:colId xmlns:a16="http://schemas.microsoft.com/office/drawing/2014/main" val="3398089255"/>
                    </a:ext>
                  </a:extLst>
                </a:gridCol>
                <a:gridCol w="1471305">
                  <a:extLst>
                    <a:ext uri="{9D8B030D-6E8A-4147-A177-3AD203B41FA5}">
                      <a16:colId xmlns:a16="http://schemas.microsoft.com/office/drawing/2014/main" val="2768132213"/>
                    </a:ext>
                  </a:extLst>
                </a:gridCol>
                <a:gridCol w="1471305">
                  <a:extLst>
                    <a:ext uri="{9D8B030D-6E8A-4147-A177-3AD203B41FA5}">
                      <a16:colId xmlns:a16="http://schemas.microsoft.com/office/drawing/2014/main" val="2438580311"/>
                    </a:ext>
                  </a:extLst>
                </a:gridCol>
              </a:tblGrid>
              <a:tr h="258658">
                <a:tc gridSpan="5">
                  <a:txBody>
                    <a:bodyPr/>
                    <a:lstStyle/>
                    <a:p>
                      <a:pPr algn="just"/>
                      <a:r>
                        <a:rPr lang="en-US" sz="1050" kern="100">
                          <a:effectLst/>
                        </a:rPr>
                        <a:t>Store</a:t>
                      </a:r>
                      <a:r>
                        <a:rPr lang="zh-CN" sz="1050" kern="100">
                          <a:effectLst/>
                        </a:rPr>
                        <a:t>（商家）</a:t>
                      </a:r>
                      <a:endParaRPr lang="zh-CN" sz="105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42388447"/>
                  </a:ext>
                </a:extLst>
              </a:tr>
              <a:tr h="258658">
                <a:tc>
                  <a:txBody>
                    <a:bodyPr/>
                    <a:lstStyle/>
                    <a:p>
                      <a:pPr algn="just"/>
                      <a:r>
                        <a:rPr lang="zh-CN" sz="1050" kern="100">
                          <a:effectLst/>
                        </a:rPr>
                        <a:t>字段名称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字段说明</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数据类型及长度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是否为关键字</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是否可以为空</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1568020"/>
                  </a:ext>
                </a:extLst>
              </a:tr>
              <a:tr h="258658">
                <a:tc>
                  <a:txBody>
                    <a:bodyPr/>
                    <a:lstStyle/>
                    <a:p>
                      <a:pPr algn="just"/>
                      <a:r>
                        <a:rPr lang="en-US" sz="1050" kern="100">
                          <a:effectLst/>
                        </a:rPr>
                        <a:t>StoreID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商家</a:t>
                      </a:r>
                      <a:r>
                        <a:rPr lang="en-US" sz="105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08519738"/>
                  </a:ext>
                </a:extLst>
              </a:tr>
              <a:tr h="258658">
                <a:tc>
                  <a:txBody>
                    <a:bodyPr/>
                    <a:lstStyle/>
                    <a:p>
                      <a:pPr algn="just"/>
                      <a:r>
                        <a:rPr lang="en-US" sz="1050" kern="100">
                          <a:effectLst/>
                        </a:rPr>
                        <a:t>StoreName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商家名称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Char(20)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98719387"/>
                  </a:ext>
                </a:extLst>
              </a:tr>
              <a:tr h="517315">
                <a:tc>
                  <a:txBody>
                    <a:bodyPr/>
                    <a:lstStyle/>
                    <a:p>
                      <a:pPr algn="just"/>
                      <a:r>
                        <a:rPr lang="en-US" sz="1050" kern="100">
                          <a:effectLst/>
                        </a:rPr>
                        <a:t>Store Address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商家地址</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dirty="0">
                          <a:effectLst/>
                        </a:rPr>
                        <a:t>Char(100)</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dirty="0">
                          <a:effectLst/>
                        </a:rPr>
                        <a:t>否</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23360581"/>
                  </a:ext>
                </a:extLst>
              </a:tr>
            </a:tbl>
          </a:graphicData>
        </a:graphic>
      </p:graphicFrame>
      <p:graphicFrame>
        <p:nvGraphicFramePr>
          <p:cNvPr id="4" name="表格 3">
            <a:extLst>
              <a:ext uri="{FF2B5EF4-FFF2-40B4-BE49-F238E27FC236}">
                <a16:creationId xmlns:a16="http://schemas.microsoft.com/office/drawing/2014/main" id="{06067221-B7AC-8150-1589-CC3D4345BDCE}"/>
              </a:ext>
            </a:extLst>
          </p:cNvPr>
          <p:cNvGraphicFramePr>
            <a:graphicFrameLocks noGrp="1"/>
          </p:cNvGraphicFramePr>
          <p:nvPr>
            <p:extLst>
              <p:ext uri="{D42A27DB-BD31-4B8C-83A1-F6EECF244321}">
                <p14:modId xmlns:p14="http://schemas.microsoft.com/office/powerpoint/2010/main" val="3008472512"/>
              </p:ext>
            </p:extLst>
          </p:nvPr>
        </p:nvGraphicFramePr>
        <p:xfrm>
          <a:off x="2343516" y="2910310"/>
          <a:ext cx="7353936" cy="1068716"/>
        </p:xfrm>
        <a:graphic>
          <a:graphicData uri="http://schemas.openxmlformats.org/drawingml/2006/table">
            <a:tbl>
              <a:tblPr firstRow="1" firstCol="1" bandRow="1">
                <a:tableStyleId>{5C22544A-7EE6-4342-B048-85BDC9FD1C3A}</a:tableStyleId>
              </a:tblPr>
              <a:tblGrid>
                <a:gridCol w="1470442">
                  <a:extLst>
                    <a:ext uri="{9D8B030D-6E8A-4147-A177-3AD203B41FA5}">
                      <a16:colId xmlns:a16="http://schemas.microsoft.com/office/drawing/2014/main" val="3290999476"/>
                    </a:ext>
                  </a:extLst>
                </a:gridCol>
                <a:gridCol w="1470442">
                  <a:extLst>
                    <a:ext uri="{9D8B030D-6E8A-4147-A177-3AD203B41FA5}">
                      <a16:colId xmlns:a16="http://schemas.microsoft.com/office/drawing/2014/main" val="898636753"/>
                    </a:ext>
                  </a:extLst>
                </a:gridCol>
                <a:gridCol w="1470442">
                  <a:extLst>
                    <a:ext uri="{9D8B030D-6E8A-4147-A177-3AD203B41FA5}">
                      <a16:colId xmlns:a16="http://schemas.microsoft.com/office/drawing/2014/main" val="602848127"/>
                    </a:ext>
                  </a:extLst>
                </a:gridCol>
                <a:gridCol w="1471305">
                  <a:extLst>
                    <a:ext uri="{9D8B030D-6E8A-4147-A177-3AD203B41FA5}">
                      <a16:colId xmlns:a16="http://schemas.microsoft.com/office/drawing/2014/main" val="408439495"/>
                    </a:ext>
                  </a:extLst>
                </a:gridCol>
                <a:gridCol w="1471305">
                  <a:extLst>
                    <a:ext uri="{9D8B030D-6E8A-4147-A177-3AD203B41FA5}">
                      <a16:colId xmlns:a16="http://schemas.microsoft.com/office/drawing/2014/main" val="3081674196"/>
                    </a:ext>
                  </a:extLst>
                </a:gridCol>
              </a:tblGrid>
              <a:tr h="267179">
                <a:tc gridSpan="5">
                  <a:txBody>
                    <a:bodyPr/>
                    <a:lstStyle/>
                    <a:p>
                      <a:pPr algn="just"/>
                      <a:r>
                        <a:rPr lang="en-US" sz="1050" kern="100" dirty="0">
                          <a:effectLst/>
                        </a:rPr>
                        <a:t>Tag</a:t>
                      </a:r>
                      <a:r>
                        <a:rPr lang="zh-CN" sz="1050" kern="100" dirty="0">
                          <a:effectLst/>
                        </a:rPr>
                        <a:t>（标签）</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10611297"/>
                  </a:ext>
                </a:extLst>
              </a:tr>
              <a:tr h="267179">
                <a:tc>
                  <a:txBody>
                    <a:bodyPr/>
                    <a:lstStyle/>
                    <a:p>
                      <a:pPr algn="just"/>
                      <a:r>
                        <a:rPr lang="zh-CN" sz="1050" kern="100">
                          <a:effectLst/>
                        </a:rPr>
                        <a:t>字段名称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字段说明</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数据类型及长度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是否为关键字</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是否可以为空</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529424516"/>
                  </a:ext>
                </a:extLst>
              </a:tr>
              <a:tr h="267179">
                <a:tc>
                  <a:txBody>
                    <a:bodyPr/>
                    <a:lstStyle/>
                    <a:p>
                      <a:pPr algn="just"/>
                      <a:r>
                        <a:rPr lang="en-US" sz="1050" kern="100">
                          <a:effectLst/>
                        </a:rPr>
                        <a:t>TagID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标签</a:t>
                      </a:r>
                      <a:r>
                        <a:rPr lang="en-US" sz="105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97010699"/>
                  </a:ext>
                </a:extLst>
              </a:tr>
              <a:tr h="267179">
                <a:tc>
                  <a:txBody>
                    <a:bodyPr/>
                    <a:lstStyle/>
                    <a:p>
                      <a:pPr algn="just"/>
                      <a:r>
                        <a:rPr lang="en-US" sz="1050" kern="100">
                          <a:effectLst/>
                        </a:rPr>
                        <a:t>TagName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标签名称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Char(20)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dirty="0">
                          <a:effectLst/>
                        </a:rPr>
                        <a:t>否</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54831407"/>
                  </a:ext>
                </a:extLst>
              </a:tr>
            </a:tbl>
          </a:graphicData>
        </a:graphic>
      </p:graphicFrame>
      <p:graphicFrame>
        <p:nvGraphicFramePr>
          <p:cNvPr id="6" name="表格 5">
            <a:extLst>
              <a:ext uri="{FF2B5EF4-FFF2-40B4-BE49-F238E27FC236}">
                <a16:creationId xmlns:a16="http://schemas.microsoft.com/office/drawing/2014/main" id="{4CD79763-011C-B011-47DC-B74CDFCF472C}"/>
              </a:ext>
            </a:extLst>
          </p:cNvPr>
          <p:cNvGraphicFramePr>
            <a:graphicFrameLocks noGrp="1"/>
          </p:cNvGraphicFramePr>
          <p:nvPr>
            <p:extLst>
              <p:ext uri="{D42A27DB-BD31-4B8C-83A1-F6EECF244321}">
                <p14:modId xmlns:p14="http://schemas.microsoft.com/office/powerpoint/2010/main" val="2735090550"/>
              </p:ext>
            </p:extLst>
          </p:nvPr>
        </p:nvGraphicFramePr>
        <p:xfrm>
          <a:off x="2343516" y="4111599"/>
          <a:ext cx="7353936" cy="2428479"/>
        </p:xfrm>
        <a:graphic>
          <a:graphicData uri="http://schemas.openxmlformats.org/drawingml/2006/table">
            <a:tbl>
              <a:tblPr firstRow="1" firstCol="1" bandRow="1">
                <a:tableStyleId>{5C22544A-7EE6-4342-B048-85BDC9FD1C3A}</a:tableStyleId>
              </a:tblPr>
              <a:tblGrid>
                <a:gridCol w="1470442">
                  <a:extLst>
                    <a:ext uri="{9D8B030D-6E8A-4147-A177-3AD203B41FA5}">
                      <a16:colId xmlns:a16="http://schemas.microsoft.com/office/drawing/2014/main" val="3682709004"/>
                    </a:ext>
                  </a:extLst>
                </a:gridCol>
                <a:gridCol w="1470442">
                  <a:extLst>
                    <a:ext uri="{9D8B030D-6E8A-4147-A177-3AD203B41FA5}">
                      <a16:colId xmlns:a16="http://schemas.microsoft.com/office/drawing/2014/main" val="2911156115"/>
                    </a:ext>
                  </a:extLst>
                </a:gridCol>
                <a:gridCol w="1470442">
                  <a:extLst>
                    <a:ext uri="{9D8B030D-6E8A-4147-A177-3AD203B41FA5}">
                      <a16:colId xmlns:a16="http://schemas.microsoft.com/office/drawing/2014/main" val="567396186"/>
                    </a:ext>
                  </a:extLst>
                </a:gridCol>
                <a:gridCol w="1471305">
                  <a:extLst>
                    <a:ext uri="{9D8B030D-6E8A-4147-A177-3AD203B41FA5}">
                      <a16:colId xmlns:a16="http://schemas.microsoft.com/office/drawing/2014/main" val="3225593585"/>
                    </a:ext>
                  </a:extLst>
                </a:gridCol>
                <a:gridCol w="1471305">
                  <a:extLst>
                    <a:ext uri="{9D8B030D-6E8A-4147-A177-3AD203B41FA5}">
                      <a16:colId xmlns:a16="http://schemas.microsoft.com/office/drawing/2014/main" val="3861556510"/>
                    </a:ext>
                  </a:extLst>
                </a:gridCol>
              </a:tblGrid>
              <a:tr h="269831">
                <a:tc gridSpan="5">
                  <a:txBody>
                    <a:bodyPr/>
                    <a:lstStyle/>
                    <a:p>
                      <a:pPr algn="just"/>
                      <a:r>
                        <a:rPr lang="en-US" sz="1050" kern="100" dirty="0">
                          <a:effectLst/>
                        </a:rPr>
                        <a:t>Dishes</a:t>
                      </a:r>
                      <a:r>
                        <a:rPr lang="zh-CN" sz="1050" kern="100" dirty="0">
                          <a:effectLst/>
                        </a:rPr>
                        <a:t>（菜品）</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68566839"/>
                  </a:ext>
                </a:extLst>
              </a:tr>
              <a:tr h="269831">
                <a:tc>
                  <a:txBody>
                    <a:bodyPr/>
                    <a:lstStyle/>
                    <a:p>
                      <a:pPr algn="just"/>
                      <a:r>
                        <a:rPr lang="zh-CN" sz="1050" kern="100">
                          <a:effectLst/>
                        </a:rPr>
                        <a:t>字段名称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字段说明</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数据类型及长度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是否为关键字</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是否可以为空</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01501571"/>
                  </a:ext>
                </a:extLst>
              </a:tr>
              <a:tr h="269831">
                <a:tc>
                  <a:txBody>
                    <a:bodyPr/>
                    <a:lstStyle/>
                    <a:p>
                      <a:pPr algn="just"/>
                      <a:r>
                        <a:rPr lang="en-US" sz="1050" kern="100">
                          <a:effectLst/>
                        </a:rPr>
                        <a:t>DishesID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菜品</a:t>
                      </a:r>
                      <a:r>
                        <a:rPr lang="en-US" sz="105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95394421"/>
                  </a:ext>
                </a:extLst>
              </a:tr>
              <a:tr h="269831">
                <a:tc>
                  <a:txBody>
                    <a:bodyPr/>
                    <a:lstStyle/>
                    <a:p>
                      <a:pPr algn="just"/>
                      <a:r>
                        <a:rPr lang="en-US" sz="1050" kern="100">
                          <a:effectLst/>
                        </a:rPr>
                        <a:t>DishesName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菜品名称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Char(20)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78254461"/>
                  </a:ext>
                </a:extLst>
              </a:tr>
              <a:tr h="539662">
                <a:tc>
                  <a:txBody>
                    <a:bodyPr/>
                    <a:lstStyle/>
                    <a:p>
                      <a:pPr algn="just"/>
                      <a:r>
                        <a:rPr lang="en-US" sz="1050" kern="100">
                          <a:effectLst/>
                        </a:rPr>
                        <a:t>DishesIngredients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菜品配料</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Char(100)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62256142"/>
                  </a:ext>
                </a:extLst>
              </a:tr>
              <a:tr h="269831">
                <a:tc>
                  <a:txBody>
                    <a:bodyPr/>
                    <a:lstStyle/>
                    <a:p>
                      <a:pPr algn="just"/>
                      <a:r>
                        <a:rPr lang="en-US" sz="1050" kern="100">
                          <a:effectLst/>
                        </a:rPr>
                        <a:t>DishesScore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菜品评分</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Double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28767875"/>
                  </a:ext>
                </a:extLst>
              </a:tr>
              <a:tr h="269831">
                <a:tc>
                  <a:txBody>
                    <a:bodyPr/>
                    <a:lstStyle/>
                    <a:p>
                      <a:pPr algn="just"/>
                      <a:r>
                        <a:rPr lang="en-US" sz="1050" kern="100">
                          <a:effectLst/>
                        </a:rPr>
                        <a:t>DishesTag</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菜品</a:t>
                      </a:r>
                      <a:r>
                        <a:rPr lang="en-US" sz="1050" kern="100">
                          <a:effectLst/>
                        </a:rPr>
                        <a:t>Tag</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Char(255)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34723404"/>
                  </a:ext>
                </a:extLst>
              </a:tr>
              <a:tr h="269831">
                <a:tc>
                  <a:txBody>
                    <a:bodyPr/>
                    <a:lstStyle/>
                    <a:p>
                      <a:pPr algn="just"/>
                      <a:r>
                        <a:rPr lang="en-US" sz="1050" kern="100">
                          <a:effectLst/>
                        </a:rPr>
                        <a:t>DishesIntro</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菜品介绍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Char(1023)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dirty="0">
                          <a:effectLst/>
                        </a:rPr>
                        <a:t>否</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69953254"/>
                  </a:ext>
                </a:extLst>
              </a:tr>
            </a:tbl>
          </a:graphicData>
        </a:graphic>
      </p:graphicFrame>
      <p:sp>
        <p:nvSpPr>
          <p:cNvPr id="7" name="文本框 13">
            <a:extLst>
              <a:ext uri="{FF2B5EF4-FFF2-40B4-BE49-F238E27FC236}">
                <a16:creationId xmlns:a16="http://schemas.microsoft.com/office/drawing/2014/main" id="{0735946C-9191-AE2C-9312-F0DD20293963}"/>
              </a:ext>
            </a:extLst>
          </p:cNvPr>
          <p:cNvSpPr txBox="1">
            <a:spLocks noChangeArrowheads="1"/>
          </p:cNvSpPr>
          <p:nvPr/>
        </p:nvSpPr>
        <p:spPr bwMode="auto">
          <a:xfrm>
            <a:off x="2179796" y="768796"/>
            <a:ext cx="23150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en-US" altLang="zh-CN" sz="1800" dirty="0">
                <a:latin typeface="汉仪润圆-65简" panose="00020600040101010101" pitchFamily="18" charset="-122"/>
                <a:ea typeface="汉仪润圆-65简" panose="00020600040101010101" pitchFamily="18" charset="-122"/>
                <a:sym typeface="汉仪润圆-65简" panose="00020600040101010101" pitchFamily="18" charset="-122"/>
              </a:rPr>
              <a:t>1. </a:t>
            </a:r>
            <a:r>
              <a:rPr lang="zh-CN" altLang="en-US" sz="1800" dirty="0">
                <a:latin typeface="汉仪润圆-65简" panose="00020600040101010101" pitchFamily="18" charset="-122"/>
                <a:ea typeface="汉仪润圆-65简" panose="00020600040101010101" pitchFamily="18" charset="-122"/>
                <a:sym typeface="汉仪润圆-65简" panose="00020600040101010101" pitchFamily="18" charset="-122"/>
              </a:rPr>
              <a:t>逻辑结构设计要点</a:t>
            </a:r>
          </a:p>
        </p:txBody>
      </p:sp>
      <p:grpSp>
        <p:nvGrpSpPr>
          <p:cNvPr id="8" name="组合 7">
            <a:extLst>
              <a:ext uri="{FF2B5EF4-FFF2-40B4-BE49-F238E27FC236}">
                <a16:creationId xmlns:a16="http://schemas.microsoft.com/office/drawing/2014/main" id="{03274165-FEF4-1646-1408-CACC5F3F99DD}"/>
              </a:ext>
            </a:extLst>
          </p:cNvPr>
          <p:cNvGrpSpPr/>
          <p:nvPr/>
        </p:nvGrpSpPr>
        <p:grpSpPr>
          <a:xfrm>
            <a:off x="1213161" y="768796"/>
            <a:ext cx="443517" cy="421300"/>
            <a:chOff x="2347576" y="2438159"/>
            <a:chExt cx="591389" cy="561764"/>
          </a:xfrm>
          <a:solidFill>
            <a:schemeClr val="tx2"/>
          </a:solidFill>
        </p:grpSpPr>
        <p:sp>
          <p:nvSpPr>
            <p:cNvPr id="9" name="Freeform 14">
              <a:extLst>
                <a:ext uri="{FF2B5EF4-FFF2-40B4-BE49-F238E27FC236}">
                  <a16:creationId xmlns:a16="http://schemas.microsoft.com/office/drawing/2014/main" id="{88A0EE97-485F-ED20-6394-B26F77100059}"/>
                </a:ext>
              </a:extLst>
            </p:cNvPr>
            <p:cNvSpPr/>
            <p:nvPr/>
          </p:nvSpPr>
          <p:spPr bwMode="auto">
            <a:xfrm>
              <a:off x="2347576" y="2438159"/>
              <a:ext cx="591389" cy="561764"/>
            </a:xfrm>
            <a:custGeom>
              <a:avLst/>
              <a:gdLst>
                <a:gd name="T0" fmla="*/ 359 w 684"/>
                <a:gd name="T1" fmla="*/ 57 h 650"/>
                <a:gd name="T2" fmla="*/ 331 w 684"/>
                <a:gd name="T3" fmla="*/ 28 h 650"/>
                <a:gd name="T4" fmla="*/ 360 w 684"/>
                <a:gd name="T5" fmla="*/ 0 h 650"/>
                <a:gd name="T6" fmla="*/ 360 w 684"/>
                <a:gd name="T7" fmla="*/ 0 h 650"/>
                <a:gd name="T8" fmla="*/ 360 w 684"/>
                <a:gd name="T9" fmla="*/ 0 h 650"/>
                <a:gd name="T10" fmla="*/ 360 w 684"/>
                <a:gd name="T11" fmla="*/ 0 h 650"/>
                <a:gd name="T12" fmla="*/ 361 w 684"/>
                <a:gd name="T13" fmla="*/ 0 h 650"/>
                <a:gd name="T14" fmla="*/ 361 w 684"/>
                <a:gd name="T15" fmla="*/ 0 h 650"/>
                <a:gd name="T16" fmla="*/ 589 w 684"/>
                <a:gd name="T17" fmla="*/ 95 h 650"/>
                <a:gd name="T18" fmla="*/ 684 w 684"/>
                <a:gd name="T19" fmla="*/ 325 h 650"/>
                <a:gd name="T20" fmla="*/ 589 w 684"/>
                <a:gd name="T21" fmla="*/ 554 h 650"/>
                <a:gd name="T22" fmla="*/ 359 w 684"/>
                <a:gd name="T23" fmla="*/ 650 h 650"/>
                <a:gd name="T24" fmla="*/ 130 w 684"/>
                <a:gd name="T25" fmla="*/ 554 h 650"/>
                <a:gd name="T26" fmla="*/ 34 w 684"/>
                <a:gd name="T27" fmla="*/ 325 h 650"/>
                <a:gd name="T28" fmla="*/ 43 w 684"/>
                <a:gd name="T29" fmla="*/ 253 h 650"/>
                <a:gd name="T30" fmla="*/ 56 w 684"/>
                <a:gd name="T31" fmla="*/ 210 h 650"/>
                <a:gd name="T32" fmla="*/ 15 w 684"/>
                <a:gd name="T33" fmla="*/ 193 h 650"/>
                <a:gd name="T34" fmla="*/ 5 w 684"/>
                <a:gd name="T35" fmla="*/ 187 h 650"/>
                <a:gd name="T36" fmla="*/ 1 w 684"/>
                <a:gd name="T37" fmla="*/ 176 h 650"/>
                <a:gd name="T38" fmla="*/ 2 w 684"/>
                <a:gd name="T39" fmla="*/ 165 h 650"/>
                <a:gd name="T40" fmla="*/ 9 w 684"/>
                <a:gd name="T41" fmla="*/ 155 h 650"/>
                <a:gd name="T42" fmla="*/ 124 w 684"/>
                <a:gd name="T43" fmla="*/ 66 h 650"/>
                <a:gd name="T44" fmla="*/ 134 w 684"/>
                <a:gd name="T45" fmla="*/ 61 h 650"/>
                <a:gd name="T46" fmla="*/ 146 w 684"/>
                <a:gd name="T47" fmla="*/ 63 h 650"/>
                <a:gd name="T48" fmla="*/ 155 w 684"/>
                <a:gd name="T49" fmla="*/ 70 h 650"/>
                <a:gd name="T50" fmla="*/ 159 w 684"/>
                <a:gd name="T51" fmla="*/ 80 h 650"/>
                <a:gd name="T52" fmla="*/ 180 w 684"/>
                <a:gd name="T53" fmla="*/ 224 h 650"/>
                <a:gd name="T54" fmla="*/ 178 w 684"/>
                <a:gd name="T55" fmla="*/ 236 h 650"/>
                <a:gd name="T56" fmla="*/ 171 w 684"/>
                <a:gd name="T57" fmla="*/ 245 h 650"/>
                <a:gd name="T58" fmla="*/ 161 w 684"/>
                <a:gd name="T59" fmla="*/ 249 h 650"/>
                <a:gd name="T60" fmla="*/ 149 w 684"/>
                <a:gd name="T61" fmla="*/ 248 h 650"/>
                <a:gd name="T62" fmla="*/ 108 w 684"/>
                <a:gd name="T63" fmla="*/ 231 h 650"/>
                <a:gd name="T64" fmla="*/ 98 w 684"/>
                <a:gd name="T65" fmla="*/ 266 h 650"/>
                <a:gd name="T66" fmla="*/ 92 w 684"/>
                <a:gd name="T67" fmla="*/ 325 h 650"/>
                <a:gd name="T68" fmla="*/ 170 w 684"/>
                <a:gd name="T69" fmla="*/ 514 h 650"/>
                <a:gd name="T70" fmla="*/ 359 w 684"/>
                <a:gd name="T71" fmla="*/ 592 h 650"/>
                <a:gd name="T72" fmla="*/ 549 w 684"/>
                <a:gd name="T73" fmla="*/ 514 h 650"/>
                <a:gd name="T74" fmla="*/ 627 w 684"/>
                <a:gd name="T75" fmla="*/ 325 h 650"/>
                <a:gd name="T76" fmla="*/ 549 w 684"/>
                <a:gd name="T77" fmla="*/ 136 h 650"/>
                <a:gd name="T78" fmla="*/ 360 w 684"/>
                <a:gd name="T79" fmla="*/ 57 h 650"/>
                <a:gd name="T80" fmla="*/ 360 w 684"/>
                <a:gd name="T81" fmla="*/ 57 h 650"/>
                <a:gd name="T82" fmla="*/ 360 w 684"/>
                <a:gd name="T83" fmla="*/ 57 h 650"/>
                <a:gd name="T84" fmla="*/ 360 w 684"/>
                <a:gd name="T85" fmla="*/ 57 h 650"/>
                <a:gd name="T86" fmla="*/ 359 w 684"/>
                <a:gd name="T87" fmla="*/ 5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84" h="650">
                  <a:moveTo>
                    <a:pt x="359" y="57"/>
                  </a:moveTo>
                  <a:cubicBezTo>
                    <a:pt x="343" y="57"/>
                    <a:pt x="331" y="44"/>
                    <a:pt x="331" y="28"/>
                  </a:cubicBezTo>
                  <a:cubicBezTo>
                    <a:pt x="331" y="13"/>
                    <a:pt x="344" y="0"/>
                    <a:pt x="360" y="0"/>
                  </a:cubicBezTo>
                  <a:cubicBezTo>
                    <a:pt x="360" y="0"/>
                    <a:pt x="360" y="0"/>
                    <a:pt x="360" y="0"/>
                  </a:cubicBezTo>
                  <a:cubicBezTo>
                    <a:pt x="360" y="0"/>
                    <a:pt x="360" y="0"/>
                    <a:pt x="360" y="0"/>
                  </a:cubicBezTo>
                  <a:cubicBezTo>
                    <a:pt x="360" y="0"/>
                    <a:pt x="360" y="0"/>
                    <a:pt x="360" y="0"/>
                  </a:cubicBezTo>
                  <a:cubicBezTo>
                    <a:pt x="361" y="0"/>
                    <a:pt x="361" y="0"/>
                    <a:pt x="361" y="0"/>
                  </a:cubicBezTo>
                  <a:cubicBezTo>
                    <a:pt x="361" y="0"/>
                    <a:pt x="361" y="0"/>
                    <a:pt x="361" y="0"/>
                  </a:cubicBezTo>
                  <a:cubicBezTo>
                    <a:pt x="450" y="0"/>
                    <a:pt x="531" y="37"/>
                    <a:pt x="589" y="95"/>
                  </a:cubicBezTo>
                  <a:cubicBezTo>
                    <a:pt x="648" y="154"/>
                    <a:pt x="684" y="235"/>
                    <a:pt x="684" y="325"/>
                  </a:cubicBezTo>
                  <a:cubicBezTo>
                    <a:pt x="684" y="414"/>
                    <a:pt x="648" y="496"/>
                    <a:pt x="589" y="554"/>
                  </a:cubicBezTo>
                  <a:cubicBezTo>
                    <a:pt x="530" y="613"/>
                    <a:pt x="449" y="650"/>
                    <a:pt x="359" y="650"/>
                  </a:cubicBezTo>
                  <a:cubicBezTo>
                    <a:pt x="270" y="650"/>
                    <a:pt x="188" y="613"/>
                    <a:pt x="130" y="554"/>
                  </a:cubicBezTo>
                  <a:cubicBezTo>
                    <a:pt x="71" y="496"/>
                    <a:pt x="34" y="414"/>
                    <a:pt x="34" y="325"/>
                  </a:cubicBezTo>
                  <a:cubicBezTo>
                    <a:pt x="34" y="301"/>
                    <a:pt x="37" y="277"/>
                    <a:pt x="43" y="253"/>
                  </a:cubicBezTo>
                  <a:cubicBezTo>
                    <a:pt x="46" y="238"/>
                    <a:pt x="50" y="224"/>
                    <a:pt x="56" y="210"/>
                  </a:cubicBezTo>
                  <a:cubicBezTo>
                    <a:pt x="15" y="193"/>
                    <a:pt x="15" y="193"/>
                    <a:pt x="15" y="193"/>
                  </a:cubicBezTo>
                  <a:cubicBezTo>
                    <a:pt x="11" y="192"/>
                    <a:pt x="8" y="190"/>
                    <a:pt x="5" y="187"/>
                  </a:cubicBezTo>
                  <a:cubicBezTo>
                    <a:pt x="3" y="183"/>
                    <a:pt x="1" y="180"/>
                    <a:pt x="1" y="176"/>
                  </a:cubicBezTo>
                  <a:cubicBezTo>
                    <a:pt x="0" y="172"/>
                    <a:pt x="1" y="168"/>
                    <a:pt x="2" y="165"/>
                  </a:cubicBezTo>
                  <a:cubicBezTo>
                    <a:pt x="4" y="161"/>
                    <a:pt x="6" y="158"/>
                    <a:pt x="9" y="155"/>
                  </a:cubicBezTo>
                  <a:cubicBezTo>
                    <a:pt x="124" y="66"/>
                    <a:pt x="124" y="66"/>
                    <a:pt x="124" y="66"/>
                  </a:cubicBezTo>
                  <a:cubicBezTo>
                    <a:pt x="127" y="63"/>
                    <a:pt x="131" y="62"/>
                    <a:pt x="134" y="61"/>
                  </a:cubicBezTo>
                  <a:cubicBezTo>
                    <a:pt x="138" y="61"/>
                    <a:pt x="142" y="61"/>
                    <a:pt x="146" y="63"/>
                  </a:cubicBezTo>
                  <a:cubicBezTo>
                    <a:pt x="149" y="64"/>
                    <a:pt x="153" y="67"/>
                    <a:pt x="155" y="70"/>
                  </a:cubicBezTo>
                  <a:cubicBezTo>
                    <a:pt x="157" y="73"/>
                    <a:pt x="159" y="76"/>
                    <a:pt x="159" y="80"/>
                  </a:cubicBezTo>
                  <a:cubicBezTo>
                    <a:pt x="180" y="224"/>
                    <a:pt x="180" y="224"/>
                    <a:pt x="180" y="224"/>
                  </a:cubicBezTo>
                  <a:cubicBezTo>
                    <a:pt x="180" y="228"/>
                    <a:pt x="180" y="232"/>
                    <a:pt x="178" y="236"/>
                  </a:cubicBezTo>
                  <a:cubicBezTo>
                    <a:pt x="177" y="239"/>
                    <a:pt x="175" y="242"/>
                    <a:pt x="171" y="245"/>
                  </a:cubicBezTo>
                  <a:cubicBezTo>
                    <a:pt x="168" y="247"/>
                    <a:pt x="165" y="249"/>
                    <a:pt x="161" y="249"/>
                  </a:cubicBezTo>
                  <a:cubicBezTo>
                    <a:pt x="157" y="250"/>
                    <a:pt x="153" y="249"/>
                    <a:pt x="149" y="248"/>
                  </a:cubicBezTo>
                  <a:cubicBezTo>
                    <a:pt x="108" y="231"/>
                    <a:pt x="108" y="231"/>
                    <a:pt x="108" y="231"/>
                  </a:cubicBezTo>
                  <a:cubicBezTo>
                    <a:pt x="104" y="243"/>
                    <a:pt x="101" y="254"/>
                    <a:pt x="98" y="266"/>
                  </a:cubicBezTo>
                  <a:cubicBezTo>
                    <a:pt x="94" y="285"/>
                    <a:pt x="92" y="305"/>
                    <a:pt x="92" y="325"/>
                  </a:cubicBezTo>
                  <a:cubicBezTo>
                    <a:pt x="92" y="399"/>
                    <a:pt x="122" y="466"/>
                    <a:pt x="170" y="514"/>
                  </a:cubicBezTo>
                  <a:cubicBezTo>
                    <a:pt x="219" y="562"/>
                    <a:pt x="285" y="592"/>
                    <a:pt x="359" y="592"/>
                  </a:cubicBezTo>
                  <a:cubicBezTo>
                    <a:pt x="433" y="592"/>
                    <a:pt x="500" y="562"/>
                    <a:pt x="549" y="514"/>
                  </a:cubicBezTo>
                  <a:cubicBezTo>
                    <a:pt x="597" y="466"/>
                    <a:pt x="627" y="399"/>
                    <a:pt x="627" y="325"/>
                  </a:cubicBezTo>
                  <a:cubicBezTo>
                    <a:pt x="627" y="251"/>
                    <a:pt x="597" y="184"/>
                    <a:pt x="549" y="136"/>
                  </a:cubicBezTo>
                  <a:cubicBezTo>
                    <a:pt x="501" y="87"/>
                    <a:pt x="434" y="57"/>
                    <a:pt x="360" y="57"/>
                  </a:cubicBezTo>
                  <a:cubicBezTo>
                    <a:pt x="360" y="57"/>
                    <a:pt x="360" y="57"/>
                    <a:pt x="360" y="57"/>
                  </a:cubicBezTo>
                  <a:cubicBezTo>
                    <a:pt x="360" y="57"/>
                    <a:pt x="360" y="57"/>
                    <a:pt x="360" y="57"/>
                  </a:cubicBezTo>
                  <a:cubicBezTo>
                    <a:pt x="360" y="57"/>
                    <a:pt x="360" y="57"/>
                    <a:pt x="360" y="57"/>
                  </a:cubicBezTo>
                  <a:cubicBezTo>
                    <a:pt x="359" y="57"/>
                    <a:pt x="359" y="57"/>
                    <a:pt x="359" y="57"/>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15">
              <a:extLst>
                <a:ext uri="{FF2B5EF4-FFF2-40B4-BE49-F238E27FC236}">
                  <a16:creationId xmlns:a16="http://schemas.microsoft.com/office/drawing/2014/main" id="{B48DB74F-FA79-6B06-2036-4302E96192DF}"/>
                </a:ext>
              </a:extLst>
            </p:cNvPr>
            <p:cNvSpPr>
              <a:spLocks noEditPoints="1"/>
            </p:cNvSpPr>
            <p:nvPr/>
          </p:nvSpPr>
          <p:spPr bwMode="auto">
            <a:xfrm>
              <a:off x="2516910" y="2515694"/>
              <a:ext cx="217976" cy="344885"/>
            </a:xfrm>
            <a:custGeom>
              <a:avLst/>
              <a:gdLst>
                <a:gd name="T0" fmla="*/ 51 w 252"/>
                <a:gd name="T1" fmla="*/ 388 h 399"/>
                <a:gd name="T2" fmla="*/ 11 w 252"/>
                <a:gd name="T3" fmla="*/ 388 h 399"/>
                <a:gd name="T4" fmla="*/ 11 w 252"/>
                <a:gd name="T5" fmla="*/ 347 h 399"/>
                <a:gd name="T6" fmla="*/ 84 w 252"/>
                <a:gd name="T7" fmla="*/ 274 h 399"/>
                <a:gd name="T8" fmla="*/ 75 w 252"/>
                <a:gd name="T9" fmla="*/ 235 h 399"/>
                <a:gd name="T10" fmla="*/ 101 w 252"/>
                <a:gd name="T11" fmla="*/ 172 h 399"/>
                <a:gd name="T12" fmla="*/ 144 w 252"/>
                <a:gd name="T13" fmla="*/ 149 h 399"/>
                <a:gd name="T14" fmla="*/ 144 w 252"/>
                <a:gd name="T15" fmla="*/ 19 h 399"/>
                <a:gd name="T16" fmla="*/ 163 w 252"/>
                <a:gd name="T17" fmla="*/ 0 h 399"/>
                <a:gd name="T18" fmla="*/ 183 w 252"/>
                <a:gd name="T19" fmla="*/ 19 h 399"/>
                <a:gd name="T20" fmla="*/ 183 w 252"/>
                <a:gd name="T21" fmla="*/ 149 h 399"/>
                <a:gd name="T22" fmla="*/ 226 w 252"/>
                <a:gd name="T23" fmla="*/ 172 h 399"/>
                <a:gd name="T24" fmla="*/ 252 w 252"/>
                <a:gd name="T25" fmla="*/ 235 h 399"/>
                <a:gd name="T26" fmla="*/ 226 w 252"/>
                <a:gd name="T27" fmla="*/ 297 h 399"/>
                <a:gd name="T28" fmla="*/ 163 w 252"/>
                <a:gd name="T29" fmla="*/ 323 h 399"/>
                <a:gd name="T30" fmla="*/ 125 w 252"/>
                <a:gd name="T31" fmla="*/ 314 h 399"/>
                <a:gd name="T32" fmla="*/ 51 w 252"/>
                <a:gd name="T33" fmla="*/ 388 h 399"/>
                <a:gd name="T34" fmla="*/ 190 w 252"/>
                <a:gd name="T35" fmla="*/ 208 h 399"/>
                <a:gd name="T36" fmla="*/ 163 w 252"/>
                <a:gd name="T37" fmla="*/ 197 h 399"/>
                <a:gd name="T38" fmla="*/ 137 w 252"/>
                <a:gd name="T39" fmla="*/ 208 h 399"/>
                <a:gd name="T40" fmla="*/ 126 w 252"/>
                <a:gd name="T41" fmla="*/ 235 h 399"/>
                <a:gd name="T42" fmla="*/ 137 w 252"/>
                <a:gd name="T43" fmla="*/ 261 h 399"/>
                <a:gd name="T44" fmla="*/ 163 w 252"/>
                <a:gd name="T45" fmla="*/ 272 h 399"/>
                <a:gd name="T46" fmla="*/ 190 w 252"/>
                <a:gd name="T47" fmla="*/ 261 h 399"/>
                <a:gd name="T48" fmla="*/ 201 w 252"/>
                <a:gd name="T49" fmla="*/ 235 h 399"/>
                <a:gd name="T50" fmla="*/ 190 w 252"/>
                <a:gd name="T51" fmla="*/ 2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399">
                  <a:moveTo>
                    <a:pt x="51" y="388"/>
                  </a:moveTo>
                  <a:cubicBezTo>
                    <a:pt x="40" y="399"/>
                    <a:pt x="22" y="399"/>
                    <a:pt x="11" y="388"/>
                  </a:cubicBezTo>
                  <a:cubicBezTo>
                    <a:pt x="0" y="377"/>
                    <a:pt x="0" y="359"/>
                    <a:pt x="11" y="347"/>
                  </a:cubicBezTo>
                  <a:cubicBezTo>
                    <a:pt x="84" y="274"/>
                    <a:pt x="84" y="274"/>
                    <a:pt x="84" y="274"/>
                  </a:cubicBezTo>
                  <a:cubicBezTo>
                    <a:pt x="78" y="262"/>
                    <a:pt x="75" y="249"/>
                    <a:pt x="75" y="235"/>
                  </a:cubicBezTo>
                  <a:cubicBezTo>
                    <a:pt x="75" y="210"/>
                    <a:pt x="85" y="188"/>
                    <a:pt x="101" y="172"/>
                  </a:cubicBezTo>
                  <a:cubicBezTo>
                    <a:pt x="113" y="161"/>
                    <a:pt x="128" y="152"/>
                    <a:pt x="144" y="149"/>
                  </a:cubicBezTo>
                  <a:cubicBezTo>
                    <a:pt x="144" y="19"/>
                    <a:pt x="144" y="19"/>
                    <a:pt x="144" y="19"/>
                  </a:cubicBezTo>
                  <a:cubicBezTo>
                    <a:pt x="144" y="8"/>
                    <a:pt x="153" y="0"/>
                    <a:pt x="163" y="0"/>
                  </a:cubicBezTo>
                  <a:cubicBezTo>
                    <a:pt x="174" y="0"/>
                    <a:pt x="183" y="8"/>
                    <a:pt x="183" y="19"/>
                  </a:cubicBezTo>
                  <a:cubicBezTo>
                    <a:pt x="183" y="149"/>
                    <a:pt x="183" y="149"/>
                    <a:pt x="183" y="149"/>
                  </a:cubicBezTo>
                  <a:cubicBezTo>
                    <a:pt x="199" y="152"/>
                    <a:pt x="214" y="161"/>
                    <a:pt x="226" y="172"/>
                  </a:cubicBezTo>
                  <a:cubicBezTo>
                    <a:pt x="242" y="188"/>
                    <a:pt x="252" y="210"/>
                    <a:pt x="252" y="235"/>
                  </a:cubicBezTo>
                  <a:cubicBezTo>
                    <a:pt x="252" y="259"/>
                    <a:pt x="242" y="281"/>
                    <a:pt x="226" y="297"/>
                  </a:cubicBezTo>
                  <a:cubicBezTo>
                    <a:pt x="210" y="313"/>
                    <a:pt x="188" y="323"/>
                    <a:pt x="163" y="323"/>
                  </a:cubicBezTo>
                  <a:cubicBezTo>
                    <a:pt x="150" y="323"/>
                    <a:pt x="136" y="320"/>
                    <a:pt x="125" y="314"/>
                  </a:cubicBezTo>
                  <a:cubicBezTo>
                    <a:pt x="51" y="388"/>
                    <a:pt x="51" y="388"/>
                    <a:pt x="51" y="388"/>
                  </a:cubicBezTo>
                  <a:close/>
                  <a:moveTo>
                    <a:pt x="190" y="208"/>
                  </a:moveTo>
                  <a:cubicBezTo>
                    <a:pt x="183" y="201"/>
                    <a:pt x="174" y="197"/>
                    <a:pt x="163" y="197"/>
                  </a:cubicBezTo>
                  <a:cubicBezTo>
                    <a:pt x="153" y="197"/>
                    <a:pt x="144" y="201"/>
                    <a:pt x="137" y="208"/>
                  </a:cubicBezTo>
                  <a:cubicBezTo>
                    <a:pt x="130" y="215"/>
                    <a:pt x="126" y="224"/>
                    <a:pt x="126" y="235"/>
                  </a:cubicBezTo>
                  <a:cubicBezTo>
                    <a:pt x="126" y="245"/>
                    <a:pt x="130" y="254"/>
                    <a:pt x="137" y="261"/>
                  </a:cubicBezTo>
                  <a:cubicBezTo>
                    <a:pt x="144" y="268"/>
                    <a:pt x="153" y="272"/>
                    <a:pt x="163" y="272"/>
                  </a:cubicBezTo>
                  <a:cubicBezTo>
                    <a:pt x="174" y="272"/>
                    <a:pt x="183" y="268"/>
                    <a:pt x="190" y="261"/>
                  </a:cubicBezTo>
                  <a:cubicBezTo>
                    <a:pt x="197" y="254"/>
                    <a:pt x="201" y="245"/>
                    <a:pt x="201" y="235"/>
                  </a:cubicBezTo>
                  <a:cubicBezTo>
                    <a:pt x="201" y="224"/>
                    <a:pt x="197" y="215"/>
                    <a:pt x="190" y="208"/>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810593112"/>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13"/>
          <p:cNvSpPr txBox="1">
            <a:spLocks noChangeArrowheads="1"/>
          </p:cNvSpPr>
          <p:nvPr/>
        </p:nvSpPr>
        <p:spPr bwMode="auto">
          <a:xfrm>
            <a:off x="2324174" y="1309075"/>
            <a:ext cx="23150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en-US" altLang="zh-CN" sz="1800" dirty="0">
                <a:latin typeface="汉仪润圆-65简" panose="00020600040101010101" pitchFamily="18" charset="-122"/>
                <a:ea typeface="汉仪润圆-65简" panose="00020600040101010101" pitchFamily="18" charset="-122"/>
                <a:sym typeface="汉仪润圆-65简" panose="00020600040101010101" pitchFamily="18" charset="-122"/>
              </a:rPr>
              <a:t>1. </a:t>
            </a:r>
            <a:r>
              <a:rPr lang="zh-CN" altLang="en-US" sz="1800" dirty="0">
                <a:latin typeface="汉仪润圆-65简" panose="00020600040101010101" pitchFamily="18" charset="-122"/>
                <a:ea typeface="汉仪润圆-65简" panose="00020600040101010101" pitchFamily="18" charset="-122"/>
                <a:sym typeface="汉仪润圆-65简" panose="00020600040101010101" pitchFamily="18" charset="-122"/>
              </a:rPr>
              <a:t>逻辑结构设计要点</a:t>
            </a:r>
          </a:p>
        </p:txBody>
      </p:sp>
      <p:sp>
        <p:nvSpPr>
          <p:cNvPr id="70" name="矩形 69"/>
          <p:cNvSpPr/>
          <p:nvPr/>
        </p:nvSpPr>
        <p:spPr>
          <a:xfrm>
            <a:off x="5361193" y="892722"/>
            <a:ext cx="1453680" cy="215444"/>
          </a:xfrm>
          <a:prstGeom prst="rect">
            <a:avLst/>
          </a:prstGeom>
        </p:spPr>
        <p:txBody>
          <a:bodyPr wrap="square">
            <a:spAutoFit/>
          </a:bodyPr>
          <a:lstStyle/>
          <a:p>
            <a:pPr algn="ctr">
              <a:defRPr/>
            </a:pPr>
            <a:r>
              <a:rPr lang="en-US" altLang="zh-CN" sz="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p>
        </p:txBody>
      </p:sp>
      <p:sp>
        <p:nvSpPr>
          <p:cNvPr id="71" name="文本框 70"/>
          <p:cNvSpPr txBox="1"/>
          <p:nvPr/>
        </p:nvSpPr>
        <p:spPr>
          <a:xfrm>
            <a:off x="4208688" y="317922"/>
            <a:ext cx="3758691"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数据结构设计</a:t>
            </a:r>
          </a:p>
        </p:txBody>
      </p:sp>
      <p:grpSp>
        <p:nvGrpSpPr>
          <p:cNvPr id="72" name="组合 71"/>
          <p:cNvGrpSpPr/>
          <p:nvPr/>
        </p:nvGrpSpPr>
        <p:grpSpPr>
          <a:xfrm>
            <a:off x="3077391" y="640517"/>
            <a:ext cx="6065788" cy="0"/>
            <a:chOff x="4615664" y="960506"/>
            <a:chExt cx="9102718" cy="0"/>
          </a:xfrm>
        </p:grpSpPr>
        <p:cxnSp>
          <p:nvCxnSpPr>
            <p:cNvPr id="73" name="321"/>
            <p:cNvCxnSpPr/>
            <p:nvPr/>
          </p:nvCxnSpPr>
          <p:spPr bwMode="auto">
            <a:xfrm flipH="1">
              <a:off x="4615664"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3 22"/>
            <p:cNvCxnSpPr/>
            <p:nvPr/>
          </p:nvCxnSpPr>
          <p:spPr bwMode="auto">
            <a:xfrm flipH="1">
              <a:off x="12403703"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B3583F9F-2DF6-EF80-81FB-F4F1F47535FC}"/>
              </a:ext>
            </a:extLst>
          </p:cNvPr>
          <p:cNvGrpSpPr/>
          <p:nvPr/>
        </p:nvGrpSpPr>
        <p:grpSpPr>
          <a:xfrm>
            <a:off x="1357539" y="1309075"/>
            <a:ext cx="443517" cy="421300"/>
            <a:chOff x="2347576" y="2438159"/>
            <a:chExt cx="591389" cy="561764"/>
          </a:xfrm>
          <a:solidFill>
            <a:schemeClr val="tx2"/>
          </a:solidFill>
        </p:grpSpPr>
        <p:sp>
          <p:nvSpPr>
            <p:cNvPr id="15" name="Freeform 14">
              <a:extLst>
                <a:ext uri="{FF2B5EF4-FFF2-40B4-BE49-F238E27FC236}">
                  <a16:creationId xmlns:a16="http://schemas.microsoft.com/office/drawing/2014/main" id="{C78BC3CE-895D-6413-FAE7-D5DF25280692}"/>
                </a:ext>
              </a:extLst>
            </p:cNvPr>
            <p:cNvSpPr/>
            <p:nvPr/>
          </p:nvSpPr>
          <p:spPr bwMode="auto">
            <a:xfrm>
              <a:off x="2347576" y="2438159"/>
              <a:ext cx="591389" cy="561764"/>
            </a:xfrm>
            <a:custGeom>
              <a:avLst/>
              <a:gdLst>
                <a:gd name="T0" fmla="*/ 359 w 684"/>
                <a:gd name="T1" fmla="*/ 57 h 650"/>
                <a:gd name="T2" fmla="*/ 331 w 684"/>
                <a:gd name="T3" fmla="*/ 28 h 650"/>
                <a:gd name="T4" fmla="*/ 360 w 684"/>
                <a:gd name="T5" fmla="*/ 0 h 650"/>
                <a:gd name="T6" fmla="*/ 360 w 684"/>
                <a:gd name="T7" fmla="*/ 0 h 650"/>
                <a:gd name="T8" fmla="*/ 360 w 684"/>
                <a:gd name="T9" fmla="*/ 0 h 650"/>
                <a:gd name="T10" fmla="*/ 360 w 684"/>
                <a:gd name="T11" fmla="*/ 0 h 650"/>
                <a:gd name="T12" fmla="*/ 361 w 684"/>
                <a:gd name="T13" fmla="*/ 0 h 650"/>
                <a:gd name="T14" fmla="*/ 361 w 684"/>
                <a:gd name="T15" fmla="*/ 0 h 650"/>
                <a:gd name="T16" fmla="*/ 589 w 684"/>
                <a:gd name="T17" fmla="*/ 95 h 650"/>
                <a:gd name="T18" fmla="*/ 684 w 684"/>
                <a:gd name="T19" fmla="*/ 325 h 650"/>
                <a:gd name="T20" fmla="*/ 589 w 684"/>
                <a:gd name="T21" fmla="*/ 554 h 650"/>
                <a:gd name="T22" fmla="*/ 359 w 684"/>
                <a:gd name="T23" fmla="*/ 650 h 650"/>
                <a:gd name="T24" fmla="*/ 130 w 684"/>
                <a:gd name="T25" fmla="*/ 554 h 650"/>
                <a:gd name="T26" fmla="*/ 34 w 684"/>
                <a:gd name="T27" fmla="*/ 325 h 650"/>
                <a:gd name="T28" fmla="*/ 43 w 684"/>
                <a:gd name="T29" fmla="*/ 253 h 650"/>
                <a:gd name="T30" fmla="*/ 56 w 684"/>
                <a:gd name="T31" fmla="*/ 210 h 650"/>
                <a:gd name="T32" fmla="*/ 15 w 684"/>
                <a:gd name="T33" fmla="*/ 193 h 650"/>
                <a:gd name="T34" fmla="*/ 5 w 684"/>
                <a:gd name="T35" fmla="*/ 187 h 650"/>
                <a:gd name="T36" fmla="*/ 1 w 684"/>
                <a:gd name="T37" fmla="*/ 176 h 650"/>
                <a:gd name="T38" fmla="*/ 2 w 684"/>
                <a:gd name="T39" fmla="*/ 165 h 650"/>
                <a:gd name="T40" fmla="*/ 9 w 684"/>
                <a:gd name="T41" fmla="*/ 155 h 650"/>
                <a:gd name="T42" fmla="*/ 124 w 684"/>
                <a:gd name="T43" fmla="*/ 66 h 650"/>
                <a:gd name="T44" fmla="*/ 134 w 684"/>
                <a:gd name="T45" fmla="*/ 61 h 650"/>
                <a:gd name="T46" fmla="*/ 146 w 684"/>
                <a:gd name="T47" fmla="*/ 63 h 650"/>
                <a:gd name="T48" fmla="*/ 155 w 684"/>
                <a:gd name="T49" fmla="*/ 70 h 650"/>
                <a:gd name="T50" fmla="*/ 159 w 684"/>
                <a:gd name="T51" fmla="*/ 80 h 650"/>
                <a:gd name="T52" fmla="*/ 180 w 684"/>
                <a:gd name="T53" fmla="*/ 224 h 650"/>
                <a:gd name="T54" fmla="*/ 178 w 684"/>
                <a:gd name="T55" fmla="*/ 236 h 650"/>
                <a:gd name="T56" fmla="*/ 171 w 684"/>
                <a:gd name="T57" fmla="*/ 245 h 650"/>
                <a:gd name="T58" fmla="*/ 161 w 684"/>
                <a:gd name="T59" fmla="*/ 249 h 650"/>
                <a:gd name="T60" fmla="*/ 149 w 684"/>
                <a:gd name="T61" fmla="*/ 248 h 650"/>
                <a:gd name="T62" fmla="*/ 108 w 684"/>
                <a:gd name="T63" fmla="*/ 231 h 650"/>
                <a:gd name="T64" fmla="*/ 98 w 684"/>
                <a:gd name="T65" fmla="*/ 266 h 650"/>
                <a:gd name="T66" fmla="*/ 92 w 684"/>
                <a:gd name="T67" fmla="*/ 325 h 650"/>
                <a:gd name="T68" fmla="*/ 170 w 684"/>
                <a:gd name="T69" fmla="*/ 514 h 650"/>
                <a:gd name="T70" fmla="*/ 359 w 684"/>
                <a:gd name="T71" fmla="*/ 592 h 650"/>
                <a:gd name="T72" fmla="*/ 549 w 684"/>
                <a:gd name="T73" fmla="*/ 514 h 650"/>
                <a:gd name="T74" fmla="*/ 627 w 684"/>
                <a:gd name="T75" fmla="*/ 325 h 650"/>
                <a:gd name="T76" fmla="*/ 549 w 684"/>
                <a:gd name="T77" fmla="*/ 136 h 650"/>
                <a:gd name="T78" fmla="*/ 360 w 684"/>
                <a:gd name="T79" fmla="*/ 57 h 650"/>
                <a:gd name="T80" fmla="*/ 360 w 684"/>
                <a:gd name="T81" fmla="*/ 57 h 650"/>
                <a:gd name="T82" fmla="*/ 360 w 684"/>
                <a:gd name="T83" fmla="*/ 57 h 650"/>
                <a:gd name="T84" fmla="*/ 360 w 684"/>
                <a:gd name="T85" fmla="*/ 57 h 650"/>
                <a:gd name="T86" fmla="*/ 359 w 684"/>
                <a:gd name="T87" fmla="*/ 5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84" h="650">
                  <a:moveTo>
                    <a:pt x="359" y="57"/>
                  </a:moveTo>
                  <a:cubicBezTo>
                    <a:pt x="343" y="57"/>
                    <a:pt x="331" y="44"/>
                    <a:pt x="331" y="28"/>
                  </a:cubicBezTo>
                  <a:cubicBezTo>
                    <a:pt x="331" y="13"/>
                    <a:pt x="344" y="0"/>
                    <a:pt x="360" y="0"/>
                  </a:cubicBezTo>
                  <a:cubicBezTo>
                    <a:pt x="360" y="0"/>
                    <a:pt x="360" y="0"/>
                    <a:pt x="360" y="0"/>
                  </a:cubicBezTo>
                  <a:cubicBezTo>
                    <a:pt x="360" y="0"/>
                    <a:pt x="360" y="0"/>
                    <a:pt x="360" y="0"/>
                  </a:cubicBezTo>
                  <a:cubicBezTo>
                    <a:pt x="360" y="0"/>
                    <a:pt x="360" y="0"/>
                    <a:pt x="360" y="0"/>
                  </a:cubicBezTo>
                  <a:cubicBezTo>
                    <a:pt x="361" y="0"/>
                    <a:pt x="361" y="0"/>
                    <a:pt x="361" y="0"/>
                  </a:cubicBezTo>
                  <a:cubicBezTo>
                    <a:pt x="361" y="0"/>
                    <a:pt x="361" y="0"/>
                    <a:pt x="361" y="0"/>
                  </a:cubicBezTo>
                  <a:cubicBezTo>
                    <a:pt x="450" y="0"/>
                    <a:pt x="531" y="37"/>
                    <a:pt x="589" y="95"/>
                  </a:cubicBezTo>
                  <a:cubicBezTo>
                    <a:pt x="648" y="154"/>
                    <a:pt x="684" y="235"/>
                    <a:pt x="684" y="325"/>
                  </a:cubicBezTo>
                  <a:cubicBezTo>
                    <a:pt x="684" y="414"/>
                    <a:pt x="648" y="496"/>
                    <a:pt x="589" y="554"/>
                  </a:cubicBezTo>
                  <a:cubicBezTo>
                    <a:pt x="530" y="613"/>
                    <a:pt x="449" y="650"/>
                    <a:pt x="359" y="650"/>
                  </a:cubicBezTo>
                  <a:cubicBezTo>
                    <a:pt x="270" y="650"/>
                    <a:pt x="188" y="613"/>
                    <a:pt x="130" y="554"/>
                  </a:cubicBezTo>
                  <a:cubicBezTo>
                    <a:pt x="71" y="496"/>
                    <a:pt x="34" y="414"/>
                    <a:pt x="34" y="325"/>
                  </a:cubicBezTo>
                  <a:cubicBezTo>
                    <a:pt x="34" y="301"/>
                    <a:pt x="37" y="277"/>
                    <a:pt x="43" y="253"/>
                  </a:cubicBezTo>
                  <a:cubicBezTo>
                    <a:pt x="46" y="238"/>
                    <a:pt x="50" y="224"/>
                    <a:pt x="56" y="210"/>
                  </a:cubicBezTo>
                  <a:cubicBezTo>
                    <a:pt x="15" y="193"/>
                    <a:pt x="15" y="193"/>
                    <a:pt x="15" y="193"/>
                  </a:cubicBezTo>
                  <a:cubicBezTo>
                    <a:pt x="11" y="192"/>
                    <a:pt x="8" y="190"/>
                    <a:pt x="5" y="187"/>
                  </a:cubicBezTo>
                  <a:cubicBezTo>
                    <a:pt x="3" y="183"/>
                    <a:pt x="1" y="180"/>
                    <a:pt x="1" y="176"/>
                  </a:cubicBezTo>
                  <a:cubicBezTo>
                    <a:pt x="0" y="172"/>
                    <a:pt x="1" y="168"/>
                    <a:pt x="2" y="165"/>
                  </a:cubicBezTo>
                  <a:cubicBezTo>
                    <a:pt x="4" y="161"/>
                    <a:pt x="6" y="158"/>
                    <a:pt x="9" y="155"/>
                  </a:cubicBezTo>
                  <a:cubicBezTo>
                    <a:pt x="124" y="66"/>
                    <a:pt x="124" y="66"/>
                    <a:pt x="124" y="66"/>
                  </a:cubicBezTo>
                  <a:cubicBezTo>
                    <a:pt x="127" y="63"/>
                    <a:pt x="131" y="62"/>
                    <a:pt x="134" y="61"/>
                  </a:cubicBezTo>
                  <a:cubicBezTo>
                    <a:pt x="138" y="61"/>
                    <a:pt x="142" y="61"/>
                    <a:pt x="146" y="63"/>
                  </a:cubicBezTo>
                  <a:cubicBezTo>
                    <a:pt x="149" y="64"/>
                    <a:pt x="153" y="67"/>
                    <a:pt x="155" y="70"/>
                  </a:cubicBezTo>
                  <a:cubicBezTo>
                    <a:pt x="157" y="73"/>
                    <a:pt x="159" y="76"/>
                    <a:pt x="159" y="80"/>
                  </a:cubicBezTo>
                  <a:cubicBezTo>
                    <a:pt x="180" y="224"/>
                    <a:pt x="180" y="224"/>
                    <a:pt x="180" y="224"/>
                  </a:cubicBezTo>
                  <a:cubicBezTo>
                    <a:pt x="180" y="228"/>
                    <a:pt x="180" y="232"/>
                    <a:pt x="178" y="236"/>
                  </a:cubicBezTo>
                  <a:cubicBezTo>
                    <a:pt x="177" y="239"/>
                    <a:pt x="175" y="242"/>
                    <a:pt x="171" y="245"/>
                  </a:cubicBezTo>
                  <a:cubicBezTo>
                    <a:pt x="168" y="247"/>
                    <a:pt x="165" y="249"/>
                    <a:pt x="161" y="249"/>
                  </a:cubicBezTo>
                  <a:cubicBezTo>
                    <a:pt x="157" y="250"/>
                    <a:pt x="153" y="249"/>
                    <a:pt x="149" y="248"/>
                  </a:cubicBezTo>
                  <a:cubicBezTo>
                    <a:pt x="108" y="231"/>
                    <a:pt x="108" y="231"/>
                    <a:pt x="108" y="231"/>
                  </a:cubicBezTo>
                  <a:cubicBezTo>
                    <a:pt x="104" y="243"/>
                    <a:pt x="101" y="254"/>
                    <a:pt x="98" y="266"/>
                  </a:cubicBezTo>
                  <a:cubicBezTo>
                    <a:pt x="94" y="285"/>
                    <a:pt x="92" y="305"/>
                    <a:pt x="92" y="325"/>
                  </a:cubicBezTo>
                  <a:cubicBezTo>
                    <a:pt x="92" y="399"/>
                    <a:pt x="122" y="466"/>
                    <a:pt x="170" y="514"/>
                  </a:cubicBezTo>
                  <a:cubicBezTo>
                    <a:pt x="219" y="562"/>
                    <a:pt x="285" y="592"/>
                    <a:pt x="359" y="592"/>
                  </a:cubicBezTo>
                  <a:cubicBezTo>
                    <a:pt x="433" y="592"/>
                    <a:pt x="500" y="562"/>
                    <a:pt x="549" y="514"/>
                  </a:cubicBezTo>
                  <a:cubicBezTo>
                    <a:pt x="597" y="466"/>
                    <a:pt x="627" y="399"/>
                    <a:pt x="627" y="325"/>
                  </a:cubicBezTo>
                  <a:cubicBezTo>
                    <a:pt x="627" y="251"/>
                    <a:pt x="597" y="184"/>
                    <a:pt x="549" y="136"/>
                  </a:cubicBezTo>
                  <a:cubicBezTo>
                    <a:pt x="501" y="87"/>
                    <a:pt x="434" y="57"/>
                    <a:pt x="360" y="57"/>
                  </a:cubicBezTo>
                  <a:cubicBezTo>
                    <a:pt x="360" y="57"/>
                    <a:pt x="360" y="57"/>
                    <a:pt x="360" y="57"/>
                  </a:cubicBezTo>
                  <a:cubicBezTo>
                    <a:pt x="360" y="57"/>
                    <a:pt x="360" y="57"/>
                    <a:pt x="360" y="57"/>
                  </a:cubicBezTo>
                  <a:cubicBezTo>
                    <a:pt x="360" y="57"/>
                    <a:pt x="360" y="57"/>
                    <a:pt x="360" y="57"/>
                  </a:cubicBezTo>
                  <a:cubicBezTo>
                    <a:pt x="359" y="57"/>
                    <a:pt x="359" y="57"/>
                    <a:pt x="359" y="57"/>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5">
              <a:extLst>
                <a:ext uri="{FF2B5EF4-FFF2-40B4-BE49-F238E27FC236}">
                  <a16:creationId xmlns:a16="http://schemas.microsoft.com/office/drawing/2014/main" id="{9BCC8D46-1997-CE28-2031-7F51C84D70F1}"/>
                </a:ext>
              </a:extLst>
            </p:cNvPr>
            <p:cNvSpPr>
              <a:spLocks noEditPoints="1"/>
            </p:cNvSpPr>
            <p:nvPr/>
          </p:nvSpPr>
          <p:spPr bwMode="auto">
            <a:xfrm>
              <a:off x="2516910" y="2515694"/>
              <a:ext cx="217976" cy="344885"/>
            </a:xfrm>
            <a:custGeom>
              <a:avLst/>
              <a:gdLst>
                <a:gd name="T0" fmla="*/ 51 w 252"/>
                <a:gd name="T1" fmla="*/ 388 h 399"/>
                <a:gd name="T2" fmla="*/ 11 w 252"/>
                <a:gd name="T3" fmla="*/ 388 h 399"/>
                <a:gd name="T4" fmla="*/ 11 w 252"/>
                <a:gd name="T5" fmla="*/ 347 h 399"/>
                <a:gd name="T6" fmla="*/ 84 w 252"/>
                <a:gd name="T7" fmla="*/ 274 h 399"/>
                <a:gd name="T8" fmla="*/ 75 w 252"/>
                <a:gd name="T9" fmla="*/ 235 h 399"/>
                <a:gd name="T10" fmla="*/ 101 w 252"/>
                <a:gd name="T11" fmla="*/ 172 h 399"/>
                <a:gd name="T12" fmla="*/ 144 w 252"/>
                <a:gd name="T13" fmla="*/ 149 h 399"/>
                <a:gd name="T14" fmla="*/ 144 w 252"/>
                <a:gd name="T15" fmla="*/ 19 h 399"/>
                <a:gd name="T16" fmla="*/ 163 w 252"/>
                <a:gd name="T17" fmla="*/ 0 h 399"/>
                <a:gd name="T18" fmla="*/ 183 w 252"/>
                <a:gd name="T19" fmla="*/ 19 h 399"/>
                <a:gd name="T20" fmla="*/ 183 w 252"/>
                <a:gd name="T21" fmla="*/ 149 h 399"/>
                <a:gd name="T22" fmla="*/ 226 w 252"/>
                <a:gd name="T23" fmla="*/ 172 h 399"/>
                <a:gd name="T24" fmla="*/ 252 w 252"/>
                <a:gd name="T25" fmla="*/ 235 h 399"/>
                <a:gd name="T26" fmla="*/ 226 w 252"/>
                <a:gd name="T27" fmla="*/ 297 h 399"/>
                <a:gd name="T28" fmla="*/ 163 w 252"/>
                <a:gd name="T29" fmla="*/ 323 h 399"/>
                <a:gd name="T30" fmla="*/ 125 w 252"/>
                <a:gd name="T31" fmla="*/ 314 h 399"/>
                <a:gd name="T32" fmla="*/ 51 w 252"/>
                <a:gd name="T33" fmla="*/ 388 h 399"/>
                <a:gd name="T34" fmla="*/ 190 w 252"/>
                <a:gd name="T35" fmla="*/ 208 h 399"/>
                <a:gd name="T36" fmla="*/ 163 w 252"/>
                <a:gd name="T37" fmla="*/ 197 h 399"/>
                <a:gd name="T38" fmla="*/ 137 w 252"/>
                <a:gd name="T39" fmla="*/ 208 h 399"/>
                <a:gd name="T40" fmla="*/ 126 w 252"/>
                <a:gd name="T41" fmla="*/ 235 h 399"/>
                <a:gd name="T42" fmla="*/ 137 w 252"/>
                <a:gd name="T43" fmla="*/ 261 h 399"/>
                <a:gd name="T44" fmla="*/ 163 w 252"/>
                <a:gd name="T45" fmla="*/ 272 h 399"/>
                <a:gd name="T46" fmla="*/ 190 w 252"/>
                <a:gd name="T47" fmla="*/ 261 h 399"/>
                <a:gd name="T48" fmla="*/ 201 w 252"/>
                <a:gd name="T49" fmla="*/ 235 h 399"/>
                <a:gd name="T50" fmla="*/ 190 w 252"/>
                <a:gd name="T51" fmla="*/ 2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399">
                  <a:moveTo>
                    <a:pt x="51" y="388"/>
                  </a:moveTo>
                  <a:cubicBezTo>
                    <a:pt x="40" y="399"/>
                    <a:pt x="22" y="399"/>
                    <a:pt x="11" y="388"/>
                  </a:cubicBezTo>
                  <a:cubicBezTo>
                    <a:pt x="0" y="377"/>
                    <a:pt x="0" y="359"/>
                    <a:pt x="11" y="347"/>
                  </a:cubicBezTo>
                  <a:cubicBezTo>
                    <a:pt x="84" y="274"/>
                    <a:pt x="84" y="274"/>
                    <a:pt x="84" y="274"/>
                  </a:cubicBezTo>
                  <a:cubicBezTo>
                    <a:pt x="78" y="262"/>
                    <a:pt x="75" y="249"/>
                    <a:pt x="75" y="235"/>
                  </a:cubicBezTo>
                  <a:cubicBezTo>
                    <a:pt x="75" y="210"/>
                    <a:pt x="85" y="188"/>
                    <a:pt x="101" y="172"/>
                  </a:cubicBezTo>
                  <a:cubicBezTo>
                    <a:pt x="113" y="161"/>
                    <a:pt x="128" y="152"/>
                    <a:pt x="144" y="149"/>
                  </a:cubicBezTo>
                  <a:cubicBezTo>
                    <a:pt x="144" y="19"/>
                    <a:pt x="144" y="19"/>
                    <a:pt x="144" y="19"/>
                  </a:cubicBezTo>
                  <a:cubicBezTo>
                    <a:pt x="144" y="8"/>
                    <a:pt x="153" y="0"/>
                    <a:pt x="163" y="0"/>
                  </a:cubicBezTo>
                  <a:cubicBezTo>
                    <a:pt x="174" y="0"/>
                    <a:pt x="183" y="8"/>
                    <a:pt x="183" y="19"/>
                  </a:cubicBezTo>
                  <a:cubicBezTo>
                    <a:pt x="183" y="149"/>
                    <a:pt x="183" y="149"/>
                    <a:pt x="183" y="149"/>
                  </a:cubicBezTo>
                  <a:cubicBezTo>
                    <a:pt x="199" y="152"/>
                    <a:pt x="214" y="161"/>
                    <a:pt x="226" y="172"/>
                  </a:cubicBezTo>
                  <a:cubicBezTo>
                    <a:pt x="242" y="188"/>
                    <a:pt x="252" y="210"/>
                    <a:pt x="252" y="235"/>
                  </a:cubicBezTo>
                  <a:cubicBezTo>
                    <a:pt x="252" y="259"/>
                    <a:pt x="242" y="281"/>
                    <a:pt x="226" y="297"/>
                  </a:cubicBezTo>
                  <a:cubicBezTo>
                    <a:pt x="210" y="313"/>
                    <a:pt x="188" y="323"/>
                    <a:pt x="163" y="323"/>
                  </a:cubicBezTo>
                  <a:cubicBezTo>
                    <a:pt x="150" y="323"/>
                    <a:pt x="136" y="320"/>
                    <a:pt x="125" y="314"/>
                  </a:cubicBezTo>
                  <a:cubicBezTo>
                    <a:pt x="51" y="388"/>
                    <a:pt x="51" y="388"/>
                    <a:pt x="51" y="388"/>
                  </a:cubicBezTo>
                  <a:close/>
                  <a:moveTo>
                    <a:pt x="190" y="208"/>
                  </a:moveTo>
                  <a:cubicBezTo>
                    <a:pt x="183" y="201"/>
                    <a:pt x="174" y="197"/>
                    <a:pt x="163" y="197"/>
                  </a:cubicBezTo>
                  <a:cubicBezTo>
                    <a:pt x="153" y="197"/>
                    <a:pt x="144" y="201"/>
                    <a:pt x="137" y="208"/>
                  </a:cubicBezTo>
                  <a:cubicBezTo>
                    <a:pt x="130" y="215"/>
                    <a:pt x="126" y="224"/>
                    <a:pt x="126" y="235"/>
                  </a:cubicBezTo>
                  <a:cubicBezTo>
                    <a:pt x="126" y="245"/>
                    <a:pt x="130" y="254"/>
                    <a:pt x="137" y="261"/>
                  </a:cubicBezTo>
                  <a:cubicBezTo>
                    <a:pt x="144" y="268"/>
                    <a:pt x="153" y="272"/>
                    <a:pt x="163" y="272"/>
                  </a:cubicBezTo>
                  <a:cubicBezTo>
                    <a:pt x="174" y="272"/>
                    <a:pt x="183" y="268"/>
                    <a:pt x="190" y="261"/>
                  </a:cubicBezTo>
                  <a:cubicBezTo>
                    <a:pt x="197" y="254"/>
                    <a:pt x="201" y="245"/>
                    <a:pt x="201" y="235"/>
                  </a:cubicBezTo>
                  <a:cubicBezTo>
                    <a:pt x="201" y="224"/>
                    <a:pt x="197" y="215"/>
                    <a:pt x="190" y="208"/>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aphicFrame>
        <p:nvGraphicFramePr>
          <p:cNvPr id="21" name="表格 20">
            <a:extLst>
              <a:ext uri="{FF2B5EF4-FFF2-40B4-BE49-F238E27FC236}">
                <a16:creationId xmlns:a16="http://schemas.microsoft.com/office/drawing/2014/main" id="{150C5D26-3CBA-4A55-AB0D-F64B9D85B5D1}"/>
              </a:ext>
            </a:extLst>
          </p:cNvPr>
          <p:cNvGraphicFramePr>
            <a:graphicFrameLocks noGrp="1"/>
          </p:cNvGraphicFramePr>
          <p:nvPr/>
        </p:nvGraphicFramePr>
        <p:xfrm>
          <a:off x="2324174" y="1678406"/>
          <a:ext cx="7890637" cy="2302155"/>
        </p:xfrm>
        <a:graphic>
          <a:graphicData uri="http://schemas.openxmlformats.org/drawingml/2006/table">
            <a:tbl>
              <a:tblPr firstRow="1" firstCol="1" bandRow="1">
                <a:tableStyleId>{5C22544A-7EE6-4342-B048-85BDC9FD1C3A}</a:tableStyleId>
              </a:tblPr>
              <a:tblGrid>
                <a:gridCol w="1577757">
                  <a:extLst>
                    <a:ext uri="{9D8B030D-6E8A-4147-A177-3AD203B41FA5}">
                      <a16:colId xmlns:a16="http://schemas.microsoft.com/office/drawing/2014/main" val="1851069868"/>
                    </a:ext>
                  </a:extLst>
                </a:gridCol>
                <a:gridCol w="1577757">
                  <a:extLst>
                    <a:ext uri="{9D8B030D-6E8A-4147-A177-3AD203B41FA5}">
                      <a16:colId xmlns:a16="http://schemas.microsoft.com/office/drawing/2014/main" val="2736909128"/>
                    </a:ext>
                  </a:extLst>
                </a:gridCol>
                <a:gridCol w="1577757">
                  <a:extLst>
                    <a:ext uri="{9D8B030D-6E8A-4147-A177-3AD203B41FA5}">
                      <a16:colId xmlns:a16="http://schemas.microsoft.com/office/drawing/2014/main" val="2304667688"/>
                    </a:ext>
                  </a:extLst>
                </a:gridCol>
                <a:gridCol w="1578683">
                  <a:extLst>
                    <a:ext uri="{9D8B030D-6E8A-4147-A177-3AD203B41FA5}">
                      <a16:colId xmlns:a16="http://schemas.microsoft.com/office/drawing/2014/main" val="2789296068"/>
                    </a:ext>
                  </a:extLst>
                </a:gridCol>
                <a:gridCol w="1578683">
                  <a:extLst>
                    <a:ext uri="{9D8B030D-6E8A-4147-A177-3AD203B41FA5}">
                      <a16:colId xmlns:a16="http://schemas.microsoft.com/office/drawing/2014/main" val="3786982222"/>
                    </a:ext>
                  </a:extLst>
                </a:gridCol>
              </a:tblGrid>
              <a:tr h="255795">
                <a:tc gridSpan="5">
                  <a:txBody>
                    <a:bodyPr/>
                    <a:lstStyle/>
                    <a:p>
                      <a:pPr algn="just"/>
                      <a:r>
                        <a:rPr lang="en-US" sz="1050" kern="100">
                          <a:effectLst/>
                        </a:rPr>
                        <a:t>User</a:t>
                      </a:r>
                      <a:r>
                        <a:rPr lang="zh-CN" sz="1050" kern="100">
                          <a:effectLst/>
                        </a:rPr>
                        <a:t>（用户</a:t>
                      </a:r>
                      <a:r>
                        <a:rPr lang="en-US" sz="1050" kern="100">
                          <a:effectLst/>
                        </a:rPr>
                        <a:t>/</a:t>
                      </a:r>
                      <a:r>
                        <a:rPr lang="zh-CN" sz="1050" kern="100">
                          <a:effectLst/>
                        </a:rPr>
                        <a:t>消费者）</a:t>
                      </a:r>
                      <a:endParaRPr lang="zh-CN" sz="105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46433044"/>
                  </a:ext>
                </a:extLst>
              </a:tr>
              <a:tr h="255795">
                <a:tc>
                  <a:txBody>
                    <a:bodyPr/>
                    <a:lstStyle/>
                    <a:p>
                      <a:pPr algn="just"/>
                      <a:r>
                        <a:rPr lang="zh-CN" sz="1050" kern="100">
                          <a:effectLst/>
                        </a:rPr>
                        <a:t>字段名称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字段说明</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数据类型及长度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是否为关键字</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是否可以为空</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19690717"/>
                  </a:ext>
                </a:extLst>
              </a:tr>
              <a:tr h="255795">
                <a:tc>
                  <a:txBody>
                    <a:bodyPr/>
                    <a:lstStyle/>
                    <a:p>
                      <a:pPr algn="just"/>
                      <a:r>
                        <a:rPr lang="en-US" sz="1050" kern="100">
                          <a:effectLst/>
                        </a:rPr>
                        <a:t>UserID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用户</a:t>
                      </a:r>
                      <a:r>
                        <a:rPr lang="en-US" sz="105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76912601"/>
                  </a:ext>
                </a:extLst>
              </a:tr>
              <a:tr h="255795">
                <a:tc>
                  <a:txBody>
                    <a:bodyPr/>
                    <a:lstStyle/>
                    <a:p>
                      <a:pPr algn="just"/>
                      <a:r>
                        <a:rPr lang="en-US" sz="1050" kern="100">
                          <a:effectLst/>
                        </a:rPr>
                        <a:t>UserName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用户名称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Char(20)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42648023"/>
                  </a:ext>
                </a:extLst>
              </a:tr>
              <a:tr h="255795">
                <a:tc>
                  <a:txBody>
                    <a:bodyPr/>
                    <a:lstStyle/>
                    <a:p>
                      <a:pPr algn="just"/>
                      <a:r>
                        <a:rPr lang="en-US" sz="1050" kern="100">
                          <a:effectLst/>
                        </a:rPr>
                        <a:t>UserPwd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用户密码</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Char(50)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85344437"/>
                  </a:ext>
                </a:extLst>
              </a:tr>
              <a:tr h="255795">
                <a:tc>
                  <a:txBody>
                    <a:bodyPr/>
                    <a:lstStyle/>
                    <a:p>
                      <a:pPr algn="just"/>
                      <a:r>
                        <a:rPr lang="en-US" sz="1050" kern="100">
                          <a:effectLst/>
                        </a:rPr>
                        <a:t>UserSex</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用户性别</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Char(10)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dirty="0">
                          <a:effectLst/>
                        </a:rPr>
                        <a:t>否</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dirty="0">
                          <a:effectLst/>
                        </a:rPr>
                        <a:t>否</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71171171"/>
                  </a:ext>
                </a:extLst>
              </a:tr>
              <a:tr h="255795">
                <a:tc>
                  <a:txBody>
                    <a:bodyPr/>
                    <a:lstStyle/>
                    <a:p>
                      <a:pPr algn="just"/>
                      <a:r>
                        <a:rPr lang="en-US" sz="1050" kern="100">
                          <a:effectLst/>
                        </a:rPr>
                        <a:t>UserAge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用户年龄</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dirty="0">
                          <a:effectLst/>
                        </a:rPr>
                        <a:t>Int</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32021359"/>
                  </a:ext>
                </a:extLst>
              </a:tr>
              <a:tr h="255795">
                <a:tc>
                  <a:txBody>
                    <a:bodyPr/>
                    <a:lstStyle/>
                    <a:p>
                      <a:pPr algn="just"/>
                      <a:r>
                        <a:rPr lang="en-US" sz="1050" kern="100">
                          <a:effectLst/>
                        </a:rPr>
                        <a:t>UserAddress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用户地址</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Char(100)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02968060"/>
                  </a:ext>
                </a:extLst>
              </a:tr>
              <a:tr h="255795">
                <a:tc>
                  <a:txBody>
                    <a:bodyPr/>
                    <a:lstStyle/>
                    <a:p>
                      <a:pPr algn="just"/>
                      <a:r>
                        <a:rPr lang="en-US" sz="1050" kern="100">
                          <a:effectLst/>
                        </a:rPr>
                        <a:t>Requirements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个性化需求</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Char(100)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dirty="0">
                          <a:effectLst/>
                        </a:rPr>
                        <a:t>是</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77578402"/>
                  </a:ext>
                </a:extLst>
              </a:tr>
            </a:tbl>
          </a:graphicData>
        </a:graphic>
      </p:graphicFrame>
    </p:spTree>
    <p:extLst>
      <p:ext uri="{BB962C8B-B14F-4D97-AF65-F5344CB8AC3E}">
        <p14:creationId xmlns:p14="http://schemas.microsoft.com/office/powerpoint/2010/main" val="360336656"/>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13"/>
          <p:cNvSpPr txBox="1">
            <a:spLocks noChangeArrowheads="1"/>
          </p:cNvSpPr>
          <p:nvPr/>
        </p:nvSpPr>
        <p:spPr bwMode="auto">
          <a:xfrm>
            <a:off x="2420427" y="1682966"/>
            <a:ext cx="23150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en-US" altLang="zh-CN" sz="1800" dirty="0">
                <a:latin typeface="汉仪润圆-65简" panose="00020600040101010101" pitchFamily="18" charset="-122"/>
                <a:ea typeface="汉仪润圆-65简" panose="00020600040101010101" pitchFamily="18" charset="-122"/>
                <a:sym typeface="汉仪润圆-65简" panose="00020600040101010101" pitchFamily="18" charset="-122"/>
              </a:rPr>
              <a:t>1. </a:t>
            </a:r>
            <a:r>
              <a:rPr lang="zh-CN" altLang="en-US" sz="1800" dirty="0">
                <a:latin typeface="汉仪润圆-65简" panose="00020600040101010101" pitchFamily="18" charset="-122"/>
                <a:ea typeface="汉仪润圆-65简" panose="00020600040101010101" pitchFamily="18" charset="-122"/>
                <a:sym typeface="汉仪润圆-65简" panose="00020600040101010101" pitchFamily="18" charset="-122"/>
              </a:rPr>
              <a:t>逻辑结构设计要点</a:t>
            </a:r>
          </a:p>
        </p:txBody>
      </p:sp>
      <p:sp>
        <p:nvSpPr>
          <p:cNvPr id="70" name="矩形 69"/>
          <p:cNvSpPr/>
          <p:nvPr/>
        </p:nvSpPr>
        <p:spPr>
          <a:xfrm>
            <a:off x="5361193" y="892722"/>
            <a:ext cx="1453680" cy="215444"/>
          </a:xfrm>
          <a:prstGeom prst="rect">
            <a:avLst/>
          </a:prstGeom>
        </p:spPr>
        <p:txBody>
          <a:bodyPr wrap="square">
            <a:spAutoFit/>
          </a:bodyPr>
          <a:lstStyle/>
          <a:p>
            <a:pPr algn="ctr">
              <a:defRPr/>
            </a:pPr>
            <a:r>
              <a:rPr lang="en-US" altLang="zh-CN" sz="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p>
        </p:txBody>
      </p:sp>
      <p:sp>
        <p:nvSpPr>
          <p:cNvPr id="71" name="文本框 70"/>
          <p:cNvSpPr txBox="1"/>
          <p:nvPr/>
        </p:nvSpPr>
        <p:spPr>
          <a:xfrm>
            <a:off x="4208688" y="317922"/>
            <a:ext cx="3758691"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总体设计</a:t>
            </a:r>
          </a:p>
        </p:txBody>
      </p:sp>
      <p:grpSp>
        <p:nvGrpSpPr>
          <p:cNvPr id="72" name="组合 71"/>
          <p:cNvGrpSpPr/>
          <p:nvPr/>
        </p:nvGrpSpPr>
        <p:grpSpPr>
          <a:xfrm>
            <a:off x="3077391" y="640517"/>
            <a:ext cx="6065788" cy="0"/>
            <a:chOff x="4615664" y="960506"/>
            <a:chExt cx="9102718" cy="0"/>
          </a:xfrm>
        </p:grpSpPr>
        <p:cxnSp>
          <p:nvCxnSpPr>
            <p:cNvPr id="73" name="321"/>
            <p:cNvCxnSpPr/>
            <p:nvPr/>
          </p:nvCxnSpPr>
          <p:spPr bwMode="auto">
            <a:xfrm flipH="1">
              <a:off x="4615664"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3 22"/>
            <p:cNvCxnSpPr/>
            <p:nvPr/>
          </p:nvCxnSpPr>
          <p:spPr bwMode="auto">
            <a:xfrm flipH="1">
              <a:off x="12403703"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B3583F9F-2DF6-EF80-81FB-F4F1F47535FC}"/>
              </a:ext>
            </a:extLst>
          </p:cNvPr>
          <p:cNvGrpSpPr/>
          <p:nvPr/>
        </p:nvGrpSpPr>
        <p:grpSpPr>
          <a:xfrm>
            <a:off x="1453792" y="1682966"/>
            <a:ext cx="443517" cy="421300"/>
            <a:chOff x="2347576" y="2438159"/>
            <a:chExt cx="591389" cy="561764"/>
          </a:xfrm>
          <a:solidFill>
            <a:schemeClr val="tx2"/>
          </a:solidFill>
        </p:grpSpPr>
        <p:sp>
          <p:nvSpPr>
            <p:cNvPr id="15" name="Freeform 14">
              <a:extLst>
                <a:ext uri="{FF2B5EF4-FFF2-40B4-BE49-F238E27FC236}">
                  <a16:creationId xmlns:a16="http://schemas.microsoft.com/office/drawing/2014/main" id="{C78BC3CE-895D-6413-FAE7-D5DF25280692}"/>
                </a:ext>
              </a:extLst>
            </p:cNvPr>
            <p:cNvSpPr/>
            <p:nvPr/>
          </p:nvSpPr>
          <p:spPr bwMode="auto">
            <a:xfrm>
              <a:off x="2347576" y="2438159"/>
              <a:ext cx="591389" cy="561764"/>
            </a:xfrm>
            <a:custGeom>
              <a:avLst/>
              <a:gdLst>
                <a:gd name="T0" fmla="*/ 359 w 684"/>
                <a:gd name="T1" fmla="*/ 57 h 650"/>
                <a:gd name="T2" fmla="*/ 331 w 684"/>
                <a:gd name="T3" fmla="*/ 28 h 650"/>
                <a:gd name="T4" fmla="*/ 360 w 684"/>
                <a:gd name="T5" fmla="*/ 0 h 650"/>
                <a:gd name="T6" fmla="*/ 360 w 684"/>
                <a:gd name="T7" fmla="*/ 0 h 650"/>
                <a:gd name="T8" fmla="*/ 360 w 684"/>
                <a:gd name="T9" fmla="*/ 0 h 650"/>
                <a:gd name="T10" fmla="*/ 360 w 684"/>
                <a:gd name="T11" fmla="*/ 0 h 650"/>
                <a:gd name="T12" fmla="*/ 361 w 684"/>
                <a:gd name="T13" fmla="*/ 0 h 650"/>
                <a:gd name="T14" fmla="*/ 361 w 684"/>
                <a:gd name="T15" fmla="*/ 0 h 650"/>
                <a:gd name="T16" fmla="*/ 589 w 684"/>
                <a:gd name="T17" fmla="*/ 95 h 650"/>
                <a:gd name="T18" fmla="*/ 684 w 684"/>
                <a:gd name="T19" fmla="*/ 325 h 650"/>
                <a:gd name="T20" fmla="*/ 589 w 684"/>
                <a:gd name="T21" fmla="*/ 554 h 650"/>
                <a:gd name="T22" fmla="*/ 359 w 684"/>
                <a:gd name="T23" fmla="*/ 650 h 650"/>
                <a:gd name="T24" fmla="*/ 130 w 684"/>
                <a:gd name="T25" fmla="*/ 554 h 650"/>
                <a:gd name="T26" fmla="*/ 34 w 684"/>
                <a:gd name="T27" fmla="*/ 325 h 650"/>
                <a:gd name="T28" fmla="*/ 43 w 684"/>
                <a:gd name="T29" fmla="*/ 253 h 650"/>
                <a:gd name="T30" fmla="*/ 56 w 684"/>
                <a:gd name="T31" fmla="*/ 210 h 650"/>
                <a:gd name="T32" fmla="*/ 15 w 684"/>
                <a:gd name="T33" fmla="*/ 193 h 650"/>
                <a:gd name="T34" fmla="*/ 5 w 684"/>
                <a:gd name="T35" fmla="*/ 187 h 650"/>
                <a:gd name="T36" fmla="*/ 1 w 684"/>
                <a:gd name="T37" fmla="*/ 176 h 650"/>
                <a:gd name="T38" fmla="*/ 2 w 684"/>
                <a:gd name="T39" fmla="*/ 165 h 650"/>
                <a:gd name="T40" fmla="*/ 9 w 684"/>
                <a:gd name="T41" fmla="*/ 155 h 650"/>
                <a:gd name="T42" fmla="*/ 124 w 684"/>
                <a:gd name="T43" fmla="*/ 66 h 650"/>
                <a:gd name="T44" fmla="*/ 134 w 684"/>
                <a:gd name="T45" fmla="*/ 61 h 650"/>
                <a:gd name="T46" fmla="*/ 146 w 684"/>
                <a:gd name="T47" fmla="*/ 63 h 650"/>
                <a:gd name="T48" fmla="*/ 155 w 684"/>
                <a:gd name="T49" fmla="*/ 70 h 650"/>
                <a:gd name="T50" fmla="*/ 159 w 684"/>
                <a:gd name="T51" fmla="*/ 80 h 650"/>
                <a:gd name="T52" fmla="*/ 180 w 684"/>
                <a:gd name="T53" fmla="*/ 224 h 650"/>
                <a:gd name="T54" fmla="*/ 178 w 684"/>
                <a:gd name="T55" fmla="*/ 236 h 650"/>
                <a:gd name="T56" fmla="*/ 171 w 684"/>
                <a:gd name="T57" fmla="*/ 245 h 650"/>
                <a:gd name="T58" fmla="*/ 161 w 684"/>
                <a:gd name="T59" fmla="*/ 249 h 650"/>
                <a:gd name="T60" fmla="*/ 149 w 684"/>
                <a:gd name="T61" fmla="*/ 248 h 650"/>
                <a:gd name="T62" fmla="*/ 108 w 684"/>
                <a:gd name="T63" fmla="*/ 231 h 650"/>
                <a:gd name="T64" fmla="*/ 98 w 684"/>
                <a:gd name="T65" fmla="*/ 266 h 650"/>
                <a:gd name="T66" fmla="*/ 92 w 684"/>
                <a:gd name="T67" fmla="*/ 325 h 650"/>
                <a:gd name="T68" fmla="*/ 170 w 684"/>
                <a:gd name="T69" fmla="*/ 514 h 650"/>
                <a:gd name="T70" fmla="*/ 359 w 684"/>
                <a:gd name="T71" fmla="*/ 592 h 650"/>
                <a:gd name="T72" fmla="*/ 549 w 684"/>
                <a:gd name="T73" fmla="*/ 514 h 650"/>
                <a:gd name="T74" fmla="*/ 627 w 684"/>
                <a:gd name="T75" fmla="*/ 325 h 650"/>
                <a:gd name="T76" fmla="*/ 549 w 684"/>
                <a:gd name="T77" fmla="*/ 136 h 650"/>
                <a:gd name="T78" fmla="*/ 360 w 684"/>
                <a:gd name="T79" fmla="*/ 57 h 650"/>
                <a:gd name="T80" fmla="*/ 360 w 684"/>
                <a:gd name="T81" fmla="*/ 57 h 650"/>
                <a:gd name="T82" fmla="*/ 360 w 684"/>
                <a:gd name="T83" fmla="*/ 57 h 650"/>
                <a:gd name="T84" fmla="*/ 360 w 684"/>
                <a:gd name="T85" fmla="*/ 57 h 650"/>
                <a:gd name="T86" fmla="*/ 359 w 684"/>
                <a:gd name="T87" fmla="*/ 5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84" h="650">
                  <a:moveTo>
                    <a:pt x="359" y="57"/>
                  </a:moveTo>
                  <a:cubicBezTo>
                    <a:pt x="343" y="57"/>
                    <a:pt x="331" y="44"/>
                    <a:pt x="331" y="28"/>
                  </a:cubicBezTo>
                  <a:cubicBezTo>
                    <a:pt x="331" y="13"/>
                    <a:pt x="344" y="0"/>
                    <a:pt x="360" y="0"/>
                  </a:cubicBezTo>
                  <a:cubicBezTo>
                    <a:pt x="360" y="0"/>
                    <a:pt x="360" y="0"/>
                    <a:pt x="360" y="0"/>
                  </a:cubicBezTo>
                  <a:cubicBezTo>
                    <a:pt x="360" y="0"/>
                    <a:pt x="360" y="0"/>
                    <a:pt x="360" y="0"/>
                  </a:cubicBezTo>
                  <a:cubicBezTo>
                    <a:pt x="360" y="0"/>
                    <a:pt x="360" y="0"/>
                    <a:pt x="360" y="0"/>
                  </a:cubicBezTo>
                  <a:cubicBezTo>
                    <a:pt x="361" y="0"/>
                    <a:pt x="361" y="0"/>
                    <a:pt x="361" y="0"/>
                  </a:cubicBezTo>
                  <a:cubicBezTo>
                    <a:pt x="361" y="0"/>
                    <a:pt x="361" y="0"/>
                    <a:pt x="361" y="0"/>
                  </a:cubicBezTo>
                  <a:cubicBezTo>
                    <a:pt x="450" y="0"/>
                    <a:pt x="531" y="37"/>
                    <a:pt x="589" y="95"/>
                  </a:cubicBezTo>
                  <a:cubicBezTo>
                    <a:pt x="648" y="154"/>
                    <a:pt x="684" y="235"/>
                    <a:pt x="684" y="325"/>
                  </a:cubicBezTo>
                  <a:cubicBezTo>
                    <a:pt x="684" y="414"/>
                    <a:pt x="648" y="496"/>
                    <a:pt x="589" y="554"/>
                  </a:cubicBezTo>
                  <a:cubicBezTo>
                    <a:pt x="530" y="613"/>
                    <a:pt x="449" y="650"/>
                    <a:pt x="359" y="650"/>
                  </a:cubicBezTo>
                  <a:cubicBezTo>
                    <a:pt x="270" y="650"/>
                    <a:pt x="188" y="613"/>
                    <a:pt x="130" y="554"/>
                  </a:cubicBezTo>
                  <a:cubicBezTo>
                    <a:pt x="71" y="496"/>
                    <a:pt x="34" y="414"/>
                    <a:pt x="34" y="325"/>
                  </a:cubicBezTo>
                  <a:cubicBezTo>
                    <a:pt x="34" y="301"/>
                    <a:pt x="37" y="277"/>
                    <a:pt x="43" y="253"/>
                  </a:cubicBezTo>
                  <a:cubicBezTo>
                    <a:pt x="46" y="238"/>
                    <a:pt x="50" y="224"/>
                    <a:pt x="56" y="210"/>
                  </a:cubicBezTo>
                  <a:cubicBezTo>
                    <a:pt x="15" y="193"/>
                    <a:pt x="15" y="193"/>
                    <a:pt x="15" y="193"/>
                  </a:cubicBezTo>
                  <a:cubicBezTo>
                    <a:pt x="11" y="192"/>
                    <a:pt x="8" y="190"/>
                    <a:pt x="5" y="187"/>
                  </a:cubicBezTo>
                  <a:cubicBezTo>
                    <a:pt x="3" y="183"/>
                    <a:pt x="1" y="180"/>
                    <a:pt x="1" y="176"/>
                  </a:cubicBezTo>
                  <a:cubicBezTo>
                    <a:pt x="0" y="172"/>
                    <a:pt x="1" y="168"/>
                    <a:pt x="2" y="165"/>
                  </a:cubicBezTo>
                  <a:cubicBezTo>
                    <a:pt x="4" y="161"/>
                    <a:pt x="6" y="158"/>
                    <a:pt x="9" y="155"/>
                  </a:cubicBezTo>
                  <a:cubicBezTo>
                    <a:pt x="124" y="66"/>
                    <a:pt x="124" y="66"/>
                    <a:pt x="124" y="66"/>
                  </a:cubicBezTo>
                  <a:cubicBezTo>
                    <a:pt x="127" y="63"/>
                    <a:pt x="131" y="62"/>
                    <a:pt x="134" y="61"/>
                  </a:cubicBezTo>
                  <a:cubicBezTo>
                    <a:pt x="138" y="61"/>
                    <a:pt x="142" y="61"/>
                    <a:pt x="146" y="63"/>
                  </a:cubicBezTo>
                  <a:cubicBezTo>
                    <a:pt x="149" y="64"/>
                    <a:pt x="153" y="67"/>
                    <a:pt x="155" y="70"/>
                  </a:cubicBezTo>
                  <a:cubicBezTo>
                    <a:pt x="157" y="73"/>
                    <a:pt x="159" y="76"/>
                    <a:pt x="159" y="80"/>
                  </a:cubicBezTo>
                  <a:cubicBezTo>
                    <a:pt x="180" y="224"/>
                    <a:pt x="180" y="224"/>
                    <a:pt x="180" y="224"/>
                  </a:cubicBezTo>
                  <a:cubicBezTo>
                    <a:pt x="180" y="228"/>
                    <a:pt x="180" y="232"/>
                    <a:pt x="178" y="236"/>
                  </a:cubicBezTo>
                  <a:cubicBezTo>
                    <a:pt x="177" y="239"/>
                    <a:pt x="175" y="242"/>
                    <a:pt x="171" y="245"/>
                  </a:cubicBezTo>
                  <a:cubicBezTo>
                    <a:pt x="168" y="247"/>
                    <a:pt x="165" y="249"/>
                    <a:pt x="161" y="249"/>
                  </a:cubicBezTo>
                  <a:cubicBezTo>
                    <a:pt x="157" y="250"/>
                    <a:pt x="153" y="249"/>
                    <a:pt x="149" y="248"/>
                  </a:cubicBezTo>
                  <a:cubicBezTo>
                    <a:pt x="108" y="231"/>
                    <a:pt x="108" y="231"/>
                    <a:pt x="108" y="231"/>
                  </a:cubicBezTo>
                  <a:cubicBezTo>
                    <a:pt x="104" y="243"/>
                    <a:pt x="101" y="254"/>
                    <a:pt x="98" y="266"/>
                  </a:cubicBezTo>
                  <a:cubicBezTo>
                    <a:pt x="94" y="285"/>
                    <a:pt x="92" y="305"/>
                    <a:pt x="92" y="325"/>
                  </a:cubicBezTo>
                  <a:cubicBezTo>
                    <a:pt x="92" y="399"/>
                    <a:pt x="122" y="466"/>
                    <a:pt x="170" y="514"/>
                  </a:cubicBezTo>
                  <a:cubicBezTo>
                    <a:pt x="219" y="562"/>
                    <a:pt x="285" y="592"/>
                    <a:pt x="359" y="592"/>
                  </a:cubicBezTo>
                  <a:cubicBezTo>
                    <a:pt x="433" y="592"/>
                    <a:pt x="500" y="562"/>
                    <a:pt x="549" y="514"/>
                  </a:cubicBezTo>
                  <a:cubicBezTo>
                    <a:pt x="597" y="466"/>
                    <a:pt x="627" y="399"/>
                    <a:pt x="627" y="325"/>
                  </a:cubicBezTo>
                  <a:cubicBezTo>
                    <a:pt x="627" y="251"/>
                    <a:pt x="597" y="184"/>
                    <a:pt x="549" y="136"/>
                  </a:cubicBezTo>
                  <a:cubicBezTo>
                    <a:pt x="501" y="87"/>
                    <a:pt x="434" y="57"/>
                    <a:pt x="360" y="57"/>
                  </a:cubicBezTo>
                  <a:cubicBezTo>
                    <a:pt x="360" y="57"/>
                    <a:pt x="360" y="57"/>
                    <a:pt x="360" y="57"/>
                  </a:cubicBezTo>
                  <a:cubicBezTo>
                    <a:pt x="360" y="57"/>
                    <a:pt x="360" y="57"/>
                    <a:pt x="360" y="57"/>
                  </a:cubicBezTo>
                  <a:cubicBezTo>
                    <a:pt x="360" y="57"/>
                    <a:pt x="360" y="57"/>
                    <a:pt x="360" y="57"/>
                  </a:cubicBezTo>
                  <a:cubicBezTo>
                    <a:pt x="359" y="57"/>
                    <a:pt x="359" y="57"/>
                    <a:pt x="359" y="57"/>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5">
              <a:extLst>
                <a:ext uri="{FF2B5EF4-FFF2-40B4-BE49-F238E27FC236}">
                  <a16:creationId xmlns:a16="http://schemas.microsoft.com/office/drawing/2014/main" id="{9BCC8D46-1997-CE28-2031-7F51C84D70F1}"/>
                </a:ext>
              </a:extLst>
            </p:cNvPr>
            <p:cNvSpPr>
              <a:spLocks noEditPoints="1"/>
            </p:cNvSpPr>
            <p:nvPr/>
          </p:nvSpPr>
          <p:spPr bwMode="auto">
            <a:xfrm>
              <a:off x="2516910" y="2515694"/>
              <a:ext cx="217976" cy="344885"/>
            </a:xfrm>
            <a:custGeom>
              <a:avLst/>
              <a:gdLst>
                <a:gd name="T0" fmla="*/ 51 w 252"/>
                <a:gd name="T1" fmla="*/ 388 h 399"/>
                <a:gd name="T2" fmla="*/ 11 w 252"/>
                <a:gd name="T3" fmla="*/ 388 h 399"/>
                <a:gd name="T4" fmla="*/ 11 w 252"/>
                <a:gd name="T5" fmla="*/ 347 h 399"/>
                <a:gd name="T6" fmla="*/ 84 w 252"/>
                <a:gd name="T7" fmla="*/ 274 h 399"/>
                <a:gd name="T8" fmla="*/ 75 w 252"/>
                <a:gd name="T9" fmla="*/ 235 h 399"/>
                <a:gd name="T10" fmla="*/ 101 w 252"/>
                <a:gd name="T11" fmla="*/ 172 h 399"/>
                <a:gd name="T12" fmla="*/ 144 w 252"/>
                <a:gd name="T13" fmla="*/ 149 h 399"/>
                <a:gd name="T14" fmla="*/ 144 w 252"/>
                <a:gd name="T15" fmla="*/ 19 h 399"/>
                <a:gd name="T16" fmla="*/ 163 w 252"/>
                <a:gd name="T17" fmla="*/ 0 h 399"/>
                <a:gd name="T18" fmla="*/ 183 w 252"/>
                <a:gd name="T19" fmla="*/ 19 h 399"/>
                <a:gd name="T20" fmla="*/ 183 w 252"/>
                <a:gd name="T21" fmla="*/ 149 h 399"/>
                <a:gd name="T22" fmla="*/ 226 w 252"/>
                <a:gd name="T23" fmla="*/ 172 h 399"/>
                <a:gd name="T24" fmla="*/ 252 w 252"/>
                <a:gd name="T25" fmla="*/ 235 h 399"/>
                <a:gd name="T26" fmla="*/ 226 w 252"/>
                <a:gd name="T27" fmla="*/ 297 h 399"/>
                <a:gd name="T28" fmla="*/ 163 w 252"/>
                <a:gd name="T29" fmla="*/ 323 h 399"/>
                <a:gd name="T30" fmla="*/ 125 w 252"/>
                <a:gd name="T31" fmla="*/ 314 h 399"/>
                <a:gd name="T32" fmla="*/ 51 w 252"/>
                <a:gd name="T33" fmla="*/ 388 h 399"/>
                <a:gd name="T34" fmla="*/ 190 w 252"/>
                <a:gd name="T35" fmla="*/ 208 h 399"/>
                <a:gd name="T36" fmla="*/ 163 w 252"/>
                <a:gd name="T37" fmla="*/ 197 h 399"/>
                <a:gd name="T38" fmla="*/ 137 w 252"/>
                <a:gd name="T39" fmla="*/ 208 h 399"/>
                <a:gd name="T40" fmla="*/ 126 w 252"/>
                <a:gd name="T41" fmla="*/ 235 h 399"/>
                <a:gd name="T42" fmla="*/ 137 w 252"/>
                <a:gd name="T43" fmla="*/ 261 h 399"/>
                <a:gd name="T44" fmla="*/ 163 w 252"/>
                <a:gd name="T45" fmla="*/ 272 h 399"/>
                <a:gd name="T46" fmla="*/ 190 w 252"/>
                <a:gd name="T47" fmla="*/ 261 h 399"/>
                <a:gd name="T48" fmla="*/ 201 w 252"/>
                <a:gd name="T49" fmla="*/ 235 h 399"/>
                <a:gd name="T50" fmla="*/ 190 w 252"/>
                <a:gd name="T51" fmla="*/ 2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399">
                  <a:moveTo>
                    <a:pt x="51" y="388"/>
                  </a:moveTo>
                  <a:cubicBezTo>
                    <a:pt x="40" y="399"/>
                    <a:pt x="22" y="399"/>
                    <a:pt x="11" y="388"/>
                  </a:cubicBezTo>
                  <a:cubicBezTo>
                    <a:pt x="0" y="377"/>
                    <a:pt x="0" y="359"/>
                    <a:pt x="11" y="347"/>
                  </a:cubicBezTo>
                  <a:cubicBezTo>
                    <a:pt x="84" y="274"/>
                    <a:pt x="84" y="274"/>
                    <a:pt x="84" y="274"/>
                  </a:cubicBezTo>
                  <a:cubicBezTo>
                    <a:pt x="78" y="262"/>
                    <a:pt x="75" y="249"/>
                    <a:pt x="75" y="235"/>
                  </a:cubicBezTo>
                  <a:cubicBezTo>
                    <a:pt x="75" y="210"/>
                    <a:pt x="85" y="188"/>
                    <a:pt x="101" y="172"/>
                  </a:cubicBezTo>
                  <a:cubicBezTo>
                    <a:pt x="113" y="161"/>
                    <a:pt x="128" y="152"/>
                    <a:pt x="144" y="149"/>
                  </a:cubicBezTo>
                  <a:cubicBezTo>
                    <a:pt x="144" y="19"/>
                    <a:pt x="144" y="19"/>
                    <a:pt x="144" y="19"/>
                  </a:cubicBezTo>
                  <a:cubicBezTo>
                    <a:pt x="144" y="8"/>
                    <a:pt x="153" y="0"/>
                    <a:pt x="163" y="0"/>
                  </a:cubicBezTo>
                  <a:cubicBezTo>
                    <a:pt x="174" y="0"/>
                    <a:pt x="183" y="8"/>
                    <a:pt x="183" y="19"/>
                  </a:cubicBezTo>
                  <a:cubicBezTo>
                    <a:pt x="183" y="149"/>
                    <a:pt x="183" y="149"/>
                    <a:pt x="183" y="149"/>
                  </a:cubicBezTo>
                  <a:cubicBezTo>
                    <a:pt x="199" y="152"/>
                    <a:pt x="214" y="161"/>
                    <a:pt x="226" y="172"/>
                  </a:cubicBezTo>
                  <a:cubicBezTo>
                    <a:pt x="242" y="188"/>
                    <a:pt x="252" y="210"/>
                    <a:pt x="252" y="235"/>
                  </a:cubicBezTo>
                  <a:cubicBezTo>
                    <a:pt x="252" y="259"/>
                    <a:pt x="242" y="281"/>
                    <a:pt x="226" y="297"/>
                  </a:cubicBezTo>
                  <a:cubicBezTo>
                    <a:pt x="210" y="313"/>
                    <a:pt x="188" y="323"/>
                    <a:pt x="163" y="323"/>
                  </a:cubicBezTo>
                  <a:cubicBezTo>
                    <a:pt x="150" y="323"/>
                    <a:pt x="136" y="320"/>
                    <a:pt x="125" y="314"/>
                  </a:cubicBezTo>
                  <a:cubicBezTo>
                    <a:pt x="51" y="388"/>
                    <a:pt x="51" y="388"/>
                    <a:pt x="51" y="388"/>
                  </a:cubicBezTo>
                  <a:close/>
                  <a:moveTo>
                    <a:pt x="190" y="208"/>
                  </a:moveTo>
                  <a:cubicBezTo>
                    <a:pt x="183" y="201"/>
                    <a:pt x="174" y="197"/>
                    <a:pt x="163" y="197"/>
                  </a:cubicBezTo>
                  <a:cubicBezTo>
                    <a:pt x="153" y="197"/>
                    <a:pt x="144" y="201"/>
                    <a:pt x="137" y="208"/>
                  </a:cubicBezTo>
                  <a:cubicBezTo>
                    <a:pt x="130" y="215"/>
                    <a:pt x="126" y="224"/>
                    <a:pt x="126" y="235"/>
                  </a:cubicBezTo>
                  <a:cubicBezTo>
                    <a:pt x="126" y="245"/>
                    <a:pt x="130" y="254"/>
                    <a:pt x="137" y="261"/>
                  </a:cubicBezTo>
                  <a:cubicBezTo>
                    <a:pt x="144" y="268"/>
                    <a:pt x="153" y="272"/>
                    <a:pt x="163" y="272"/>
                  </a:cubicBezTo>
                  <a:cubicBezTo>
                    <a:pt x="174" y="272"/>
                    <a:pt x="183" y="268"/>
                    <a:pt x="190" y="261"/>
                  </a:cubicBezTo>
                  <a:cubicBezTo>
                    <a:pt x="197" y="254"/>
                    <a:pt x="201" y="245"/>
                    <a:pt x="201" y="235"/>
                  </a:cubicBezTo>
                  <a:cubicBezTo>
                    <a:pt x="201" y="224"/>
                    <a:pt x="197" y="215"/>
                    <a:pt x="190" y="208"/>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aphicFrame>
        <p:nvGraphicFramePr>
          <p:cNvPr id="2" name="表格 1">
            <a:extLst>
              <a:ext uri="{FF2B5EF4-FFF2-40B4-BE49-F238E27FC236}">
                <a16:creationId xmlns:a16="http://schemas.microsoft.com/office/drawing/2014/main" id="{78D0CBC2-D7E5-0769-D83C-EB843662F706}"/>
              </a:ext>
            </a:extLst>
          </p:cNvPr>
          <p:cNvGraphicFramePr>
            <a:graphicFrameLocks noGrp="1"/>
          </p:cNvGraphicFramePr>
          <p:nvPr>
            <p:extLst>
              <p:ext uri="{D42A27DB-BD31-4B8C-83A1-F6EECF244321}">
                <p14:modId xmlns:p14="http://schemas.microsoft.com/office/powerpoint/2010/main" val="2137377059"/>
              </p:ext>
            </p:extLst>
          </p:nvPr>
        </p:nvGraphicFramePr>
        <p:xfrm>
          <a:off x="2420427" y="2171068"/>
          <a:ext cx="7890637" cy="1745802"/>
        </p:xfrm>
        <a:graphic>
          <a:graphicData uri="http://schemas.openxmlformats.org/drawingml/2006/table">
            <a:tbl>
              <a:tblPr firstRow="1" firstCol="1" bandRow="1">
                <a:tableStyleId>{5C22544A-7EE6-4342-B048-85BDC9FD1C3A}</a:tableStyleId>
              </a:tblPr>
              <a:tblGrid>
                <a:gridCol w="1577757">
                  <a:extLst>
                    <a:ext uri="{9D8B030D-6E8A-4147-A177-3AD203B41FA5}">
                      <a16:colId xmlns:a16="http://schemas.microsoft.com/office/drawing/2014/main" val="2644774624"/>
                    </a:ext>
                  </a:extLst>
                </a:gridCol>
                <a:gridCol w="1577757">
                  <a:extLst>
                    <a:ext uri="{9D8B030D-6E8A-4147-A177-3AD203B41FA5}">
                      <a16:colId xmlns:a16="http://schemas.microsoft.com/office/drawing/2014/main" val="637812915"/>
                    </a:ext>
                  </a:extLst>
                </a:gridCol>
                <a:gridCol w="1577757">
                  <a:extLst>
                    <a:ext uri="{9D8B030D-6E8A-4147-A177-3AD203B41FA5}">
                      <a16:colId xmlns:a16="http://schemas.microsoft.com/office/drawing/2014/main" val="3915990469"/>
                    </a:ext>
                  </a:extLst>
                </a:gridCol>
                <a:gridCol w="1578683">
                  <a:extLst>
                    <a:ext uri="{9D8B030D-6E8A-4147-A177-3AD203B41FA5}">
                      <a16:colId xmlns:a16="http://schemas.microsoft.com/office/drawing/2014/main" val="2427973916"/>
                    </a:ext>
                  </a:extLst>
                </a:gridCol>
                <a:gridCol w="1578683">
                  <a:extLst>
                    <a:ext uri="{9D8B030D-6E8A-4147-A177-3AD203B41FA5}">
                      <a16:colId xmlns:a16="http://schemas.microsoft.com/office/drawing/2014/main" val="4157989045"/>
                    </a:ext>
                  </a:extLst>
                </a:gridCol>
              </a:tblGrid>
              <a:tr h="290967">
                <a:tc gridSpan="5">
                  <a:txBody>
                    <a:bodyPr/>
                    <a:lstStyle/>
                    <a:p>
                      <a:pPr algn="just"/>
                      <a:r>
                        <a:rPr lang="en-US" sz="1050" kern="100">
                          <a:effectLst/>
                        </a:rPr>
                        <a:t>HistoryRecord</a:t>
                      </a:r>
                      <a:r>
                        <a:rPr lang="zh-CN" sz="1050" kern="100">
                          <a:effectLst/>
                        </a:rPr>
                        <a:t>（历史菜品选择记录）</a:t>
                      </a:r>
                      <a:endParaRPr lang="zh-CN" sz="105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79443442"/>
                  </a:ext>
                </a:extLst>
              </a:tr>
              <a:tr h="290967">
                <a:tc>
                  <a:txBody>
                    <a:bodyPr/>
                    <a:lstStyle/>
                    <a:p>
                      <a:pPr algn="just"/>
                      <a:r>
                        <a:rPr lang="zh-CN" sz="1050" kern="100">
                          <a:effectLst/>
                        </a:rPr>
                        <a:t>字段名称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字段说明</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数据类型及长度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是否为关键字</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是否可以为空</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36074547"/>
                  </a:ext>
                </a:extLst>
              </a:tr>
              <a:tr h="290967">
                <a:tc>
                  <a:txBody>
                    <a:bodyPr/>
                    <a:lstStyle/>
                    <a:p>
                      <a:pPr algn="just"/>
                      <a:r>
                        <a:rPr lang="en-US" sz="1050" kern="100">
                          <a:effectLst/>
                        </a:rPr>
                        <a:t>RecordID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历史记录</a:t>
                      </a:r>
                      <a:r>
                        <a:rPr lang="en-US" sz="105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537447565"/>
                  </a:ext>
                </a:extLst>
              </a:tr>
              <a:tr h="290967">
                <a:tc>
                  <a:txBody>
                    <a:bodyPr/>
                    <a:lstStyle/>
                    <a:p>
                      <a:pPr algn="just"/>
                      <a:r>
                        <a:rPr lang="en-US" sz="1050" kern="100">
                          <a:effectLst/>
                        </a:rPr>
                        <a:t>DishesName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菜品名称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Char(20)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15434239"/>
                  </a:ext>
                </a:extLst>
              </a:tr>
              <a:tr h="290967">
                <a:tc>
                  <a:txBody>
                    <a:bodyPr/>
                    <a:lstStyle/>
                    <a:p>
                      <a:pPr algn="just"/>
                      <a:r>
                        <a:rPr lang="en-US" sz="1050" kern="100">
                          <a:effectLst/>
                        </a:rPr>
                        <a:t>RecordDate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记录时间</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Date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33451625"/>
                  </a:ext>
                </a:extLst>
              </a:tr>
              <a:tr h="290967">
                <a:tc>
                  <a:txBody>
                    <a:bodyPr/>
                    <a:lstStyle/>
                    <a:p>
                      <a:pPr algn="just"/>
                      <a:r>
                        <a:rPr lang="en-US" sz="1050" kern="100">
                          <a:effectLst/>
                        </a:rPr>
                        <a:t>UserID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用户</a:t>
                      </a:r>
                      <a:r>
                        <a:rPr lang="en-US" sz="105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dirty="0">
                          <a:effectLst/>
                        </a:rPr>
                        <a:t>否</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15915781"/>
                  </a:ext>
                </a:extLst>
              </a:tr>
            </a:tbl>
          </a:graphicData>
        </a:graphic>
      </p:graphicFrame>
      <p:sp>
        <p:nvSpPr>
          <p:cNvPr id="3" name="文本框 13">
            <a:extLst>
              <a:ext uri="{FF2B5EF4-FFF2-40B4-BE49-F238E27FC236}">
                <a16:creationId xmlns:a16="http://schemas.microsoft.com/office/drawing/2014/main" id="{F4B0CC23-B2DD-1D31-23A0-74C0E0EF3B2D}"/>
              </a:ext>
            </a:extLst>
          </p:cNvPr>
          <p:cNvSpPr txBox="1">
            <a:spLocks noChangeArrowheads="1"/>
          </p:cNvSpPr>
          <p:nvPr/>
        </p:nvSpPr>
        <p:spPr bwMode="auto">
          <a:xfrm>
            <a:off x="2453592" y="4647601"/>
            <a:ext cx="23150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en-US" altLang="zh-CN" sz="1800" dirty="0">
                <a:latin typeface="汉仪润圆-65简" panose="00020600040101010101" pitchFamily="18" charset="-122"/>
                <a:ea typeface="汉仪润圆-65简" panose="00020600040101010101" pitchFamily="18" charset="-122"/>
                <a:sym typeface="汉仪润圆-65简" panose="00020600040101010101" pitchFamily="18" charset="-122"/>
              </a:rPr>
              <a:t>2. </a:t>
            </a:r>
            <a:r>
              <a:rPr lang="zh-CN" altLang="en-US" sz="1800" dirty="0">
                <a:latin typeface="汉仪润圆-65简" panose="00020600040101010101" pitchFamily="18" charset="-122"/>
                <a:ea typeface="汉仪润圆-65简" panose="00020600040101010101" pitchFamily="18" charset="-122"/>
                <a:sym typeface="汉仪润圆-65简" panose="00020600040101010101" pitchFamily="18" charset="-122"/>
              </a:rPr>
              <a:t>物理结构设计要点</a:t>
            </a:r>
          </a:p>
        </p:txBody>
      </p:sp>
      <p:grpSp>
        <p:nvGrpSpPr>
          <p:cNvPr id="4" name="组合 3">
            <a:extLst>
              <a:ext uri="{FF2B5EF4-FFF2-40B4-BE49-F238E27FC236}">
                <a16:creationId xmlns:a16="http://schemas.microsoft.com/office/drawing/2014/main" id="{60DDF961-B83A-5D24-3615-E4F434FBFDFE}"/>
              </a:ext>
            </a:extLst>
          </p:cNvPr>
          <p:cNvGrpSpPr/>
          <p:nvPr/>
        </p:nvGrpSpPr>
        <p:grpSpPr>
          <a:xfrm>
            <a:off x="1486957" y="4647601"/>
            <a:ext cx="443517" cy="421300"/>
            <a:chOff x="2347576" y="2438159"/>
            <a:chExt cx="591389" cy="561764"/>
          </a:xfrm>
          <a:solidFill>
            <a:schemeClr val="tx2"/>
          </a:solidFill>
        </p:grpSpPr>
        <p:sp>
          <p:nvSpPr>
            <p:cNvPr id="5" name="Freeform 14">
              <a:extLst>
                <a:ext uri="{FF2B5EF4-FFF2-40B4-BE49-F238E27FC236}">
                  <a16:creationId xmlns:a16="http://schemas.microsoft.com/office/drawing/2014/main" id="{C038BA9F-4B06-AEF2-FD31-6821FDF6238B}"/>
                </a:ext>
              </a:extLst>
            </p:cNvPr>
            <p:cNvSpPr/>
            <p:nvPr/>
          </p:nvSpPr>
          <p:spPr bwMode="auto">
            <a:xfrm>
              <a:off x="2347576" y="2438159"/>
              <a:ext cx="591389" cy="561764"/>
            </a:xfrm>
            <a:custGeom>
              <a:avLst/>
              <a:gdLst>
                <a:gd name="T0" fmla="*/ 359 w 684"/>
                <a:gd name="T1" fmla="*/ 57 h 650"/>
                <a:gd name="T2" fmla="*/ 331 w 684"/>
                <a:gd name="T3" fmla="*/ 28 h 650"/>
                <a:gd name="T4" fmla="*/ 360 w 684"/>
                <a:gd name="T5" fmla="*/ 0 h 650"/>
                <a:gd name="T6" fmla="*/ 360 w 684"/>
                <a:gd name="T7" fmla="*/ 0 h 650"/>
                <a:gd name="T8" fmla="*/ 360 w 684"/>
                <a:gd name="T9" fmla="*/ 0 h 650"/>
                <a:gd name="T10" fmla="*/ 360 w 684"/>
                <a:gd name="T11" fmla="*/ 0 h 650"/>
                <a:gd name="T12" fmla="*/ 361 w 684"/>
                <a:gd name="T13" fmla="*/ 0 h 650"/>
                <a:gd name="T14" fmla="*/ 361 w 684"/>
                <a:gd name="T15" fmla="*/ 0 h 650"/>
                <a:gd name="T16" fmla="*/ 589 w 684"/>
                <a:gd name="T17" fmla="*/ 95 h 650"/>
                <a:gd name="T18" fmla="*/ 684 w 684"/>
                <a:gd name="T19" fmla="*/ 325 h 650"/>
                <a:gd name="T20" fmla="*/ 589 w 684"/>
                <a:gd name="T21" fmla="*/ 554 h 650"/>
                <a:gd name="T22" fmla="*/ 359 w 684"/>
                <a:gd name="T23" fmla="*/ 650 h 650"/>
                <a:gd name="T24" fmla="*/ 130 w 684"/>
                <a:gd name="T25" fmla="*/ 554 h 650"/>
                <a:gd name="T26" fmla="*/ 34 w 684"/>
                <a:gd name="T27" fmla="*/ 325 h 650"/>
                <a:gd name="T28" fmla="*/ 43 w 684"/>
                <a:gd name="T29" fmla="*/ 253 h 650"/>
                <a:gd name="T30" fmla="*/ 56 w 684"/>
                <a:gd name="T31" fmla="*/ 210 h 650"/>
                <a:gd name="T32" fmla="*/ 15 w 684"/>
                <a:gd name="T33" fmla="*/ 193 h 650"/>
                <a:gd name="T34" fmla="*/ 5 w 684"/>
                <a:gd name="T35" fmla="*/ 187 h 650"/>
                <a:gd name="T36" fmla="*/ 1 w 684"/>
                <a:gd name="T37" fmla="*/ 176 h 650"/>
                <a:gd name="T38" fmla="*/ 2 w 684"/>
                <a:gd name="T39" fmla="*/ 165 h 650"/>
                <a:gd name="T40" fmla="*/ 9 w 684"/>
                <a:gd name="T41" fmla="*/ 155 h 650"/>
                <a:gd name="T42" fmla="*/ 124 w 684"/>
                <a:gd name="T43" fmla="*/ 66 h 650"/>
                <a:gd name="T44" fmla="*/ 134 w 684"/>
                <a:gd name="T45" fmla="*/ 61 h 650"/>
                <a:gd name="T46" fmla="*/ 146 w 684"/>
                <a:gd name="T47" fmla="*/ 63 h 650"/>
                <a:gd name="T48" fmla="*/ 155 w 684"/>
                <a:gd name="T49" fmla="*/ 70 h 650"/>
                <a:gd name="T50" fmla="*/ 159 w 684"/>
                <a:gd name="T51" fmla="*/ 80 h 650"/>
                <a:gd name="T52" fmla="*/ 180 w 684"/>
                <a:gd name="T53" fmla="*/ 224 h 650"/>
                <a:gd name="T54" fmla="*/ 178 w 684"/>
                <a:gd name="T55" fmla="*/ 236 h 650"/>
                <a:gd name="T56" fmla="*/ 171 w 684"/>
                <a:gd name="T57" fmla="*/ 245 h 650"/>
                <a:gd name="T58" fmla="*/ 161 w 684"/>
                <a:gd name="T59" fmla="*/ 249 h 650"/>
                <a:gd name="T60" fmla="*/ 149 w 684"/>
                <a:gd name="T61" fmla="*/ 248 h 650"/>
                <a:gd name="T62" fmla="*/ 108 w 684"/>
                <a:gd name="T63" fmla="*/ 231 h 650"/>
                <a:gd name="T64" fmla="*/ 98 w 684"/>
                <a:gd name="T65" fmla="*/ 266 h 650"/>
                <a:gd name="T66" fmla="*/ 92 w 684"/>
                <a:gd name="T67" fmla="*/ 325 h 650"/>
                <a:gd name="T68" fmla="*/ 170 w 684"/>
                <a:gd name="T69" fmla="*/ 514 h 650"/>
                <a:gd name="T70" fmla="*/ 359 w 684"/>
                <a:gd name="T71" fmla="*/ 592 h 650"/>
                <a:gd name="T72" fmla="*/ 549 w 684"/>
                <a:gd name="T73" fmla="*/ 514 h 650"/>
                <a:gd name="T74" fmla="*/ 627 w 684"/>
                <a:gd name="T75" fmla="*/ 325 h 650"/>
                <a:gd name="T76" fmla="*/ 549 w 684"/>
                <a:gd name="T77" fmla="*/ 136 h 650"/>
                <a:gd name="T78" fmla="*/ 360 w 684"/>
                <a:gd name="T79" fmla="*/ 57 h 650"/>
                <a:gd name="T80" fmla="*/ 360 w 684"/>
                <a:gd name="T81" fmla="*/ 57 h 650"/>
                <a:gd name="T82" fmla="*/ 360 w 684"/>
                <a:gd name="T83" fmla="*/ 57 h 650"/>
                <a:gd name="T84" fmla="*/ 360 w 684"/>
                <a:gd name="T85" fmla="*/ 57 h 650"/>
                <a:gd name="T86" fmla="*/ 359 w 684"/>
                <a:gd name="T87" fmla="*/ 5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84" h="650">
                  <a:moveTo>
                    <a:pt x="359" y="57"/>
                  </a:moveTo>
                  <a:cubicBezTo>
                    <a:pt x="343" y="57"/>
                    <a:pt x="331" y="44"/>
                    <a:pt x="331" y="28"/>
                  </a:cubicBezTo>
                  <a:cubicBezTo>
                    <a:pt x="331" y="13"/>
                    <a:pt x="344" y="0"/>
                    <a:pt x="360" y="0"/>
                  </a:cubicBezTo>
                  <a:cubicBezTo>
                    <a:pt x="360" y="0"/>
                    <a:pt x="360" y="0"/>
                    <a:pt x="360" y="0"/>
                  </a:cubicBezTo>
                  <a:cubicBezTo>
                    <a:pt x="360" y="0"/>
                    <a:pt x="360" y="0"/>
                    <a:pt x="360" y="0"/>
                  </a:cubicBezTo>
                  <a:cubicBezTo>
                    <a:pt x="360" y="0"/>
                    <a:pt x="360" y="0"/>
                    <a:pt x="360" y="0"/>
                  </a:cubicBezTo>
                  <a:cubicBezTo>
                    <a:pt x="361" y="0"/>
                    <a:pt x="361" y="0"/>
                    <a:pt x="361" y="0"/>
                  </a:cubicBezTo>
                  <a:cubicBezTo>
                    <a:pt x="361" y="0"/>
                    <a:pt x="361" y="0"/>
                    <a:pt x="361" y="0"/>
                  </a:cubicBezTo>
                  <a:cubicBezTo>
                    <a:pt x="450" y="0"/>
                    <a:pt x="531" y="37"/>
                    <a:pt x="589" y="95"/>
                  </a:cubicBezTo>
                  <a:cubicBezTo>
                    <a:pt x="648" y="154"/>
                    <a:pt x="684" y="235"/>
                    <a:pt x="684" y="325"/>
                  </a:cubicBezTo>
                  <a:cubicBezTo>
                    <a:pt x="684" y="414"/>
                    <a:pt x="648" y="496"/>
                    <a:pt x="589" y="554"/>
                  </a:cubicBezTo>
                  <a:cubicBezTo>
                    <a:pt x="530" y="613"/>
                    <a:pt x="449" y="650"/>
                    <a:pt x="359" y="650"/>
                  </a:cubicBezTo>
                  <a:cubicBezTo>
                    <a:pt x="270" y="650"/>
                    <a:pt x="188" y="613"/>
                    <a:pt x="130" y="554"/>
                  </a:cubicBezTo>
                  <a:cubicBezTo>
                    <a:pt x="71" y="496"/>
                    <a:pt x="34" y="414"/>
                    <a:pt x="34" y="325"/>
                  </a:cubicBezTo>
                  <a:cubicBezTo>
                    <a:pt x="34" y="301"/>
                    <a:pt x="37" y="277"/>
                    <a:pt x="43" y="253"/>
                  </a:cubicBezTo>
                  <a:cubicBezTo>
                    <a:pt x="46" y="238"/>
                    <a:pt x="50" y="224"/>
                    <a:pt x="56" y="210"/>
                  </a:cubicBezTo>
                  <a:cubicBezTo>
                    <a:pt x="15" y="193"/>
                    <a:pt x="15" y="193"/>
                    <a:pt x="15" y="193"/>
                  </a:cubicBezTo>
                  <a:cubicBezTo>
                    <a:pt x="11" y="192"/>
                    <a:pt x="8" y="190"/>
                    <a:pt x="5" y="187"/>
                  </a:cubicBezTo>
                  <a:cubicBezTo>
                    <a:pt x="3" y="183"/>
                    <a:pt x="1" y="180"/>
                    <a:pt x="1" y="176"/>
                  </a:cubicBezTo>
                  <a:cubicBezTo>
                    <a:pt x="0" y="172"/>
                    <a:pt x="1" y="168"/>
                    <a:pt x="2" y="165"/>
                  </a:cubicBezTo>
                  <a:cubicBezTo>
                    <a:pt x="4" y="161"/>
                    <a:pt x="6" y="158"/>
                    <a:pt x="9" y="155"/>
                  </a:cubicBezTo>
                  <a:cubicBezTo>
                    <a:pt x="124" y="66"/>
                    <a:pt x="124" y="66"/>
                    <a:pt x="124" y="66"/>
                  </a:cubicBezTo>
                  <a:cubicBezTo>
                    <a:pt x="127" y="63"/>
                    <a:pt x="131" y="62"/>
                    <a:pt x="134" y="61"/>
                  </a:cubicBezTo>
                  <a:cubicBezTo>
                    <a:pt x="138" y="61"/>
                    <a:pt x="142" y="61"/>
                    <a:pt x="146" y="63"/>
                  </a:cubicBezTo>
                  <a:cubicBezTo>
                    <a:pt x="149" y="64"/>
                    <a:pt x="153" y="67"/>
                    <a:pt x="155" y="70"/>
                  </a:cubicBezTo>
                  <a:cubicBezTo>
                    <a:pt x="157" y="73"/>
                    <a:pt x="159" y="76"/>
                    <a:pt x="159" y="80"/>
                  </a:cubicBezTo>
                  <a:cubicBezTo>
                    <a:pt x="180" y="224"/>
                    <a:pt x="180" y="224"/>
                    <a:pt x="180" y="224"/>
                  </a:cubicBezTo>
                  <a:cubicBezTo>
                    <a:pt x="180" y="228"/>
                    <a:pt x="180" y="232"/>
                    <a:pt x="178" y="236"/>
                  </a:cubicBezTo>
                  <a:cubicBezTo>
                    <a:pt x="177" y="239"/>
                    <a:pt x="175" y="242"/>
                    <a:pt x="171" y="245"/>
                  </a:cubicBezTo>
                  <a:cubicBezTo>
                    <a:pt x="168" y="247"/>
                    <a:pt x="165" y="249"/>
                    <a:pt x="161" y="249"/>
                  </a:cubicBezTo>
                  <a:cubicBezTo>
                    <a:pt x="157" y="250"/>
                    <a:pt x="153" y="249"/>
                    <a:pt x="149" y="248"/>
                  </a:cubicBezTo>
                  <a:cubicBezTo>
                    <a:pt x="108" y="231"/>
                    <a:pt x="108" y="231"/>
                    <a:pt x="108" y="231"/>
                  </a:cubicBezTo>
                  <a:cubicBezTo>
                    <a:pt x="104" y="243"/>
                    <a:pt x="101" y="254"/>
                    <a:pt x="98" y="266"/>
                  </a:cubicBezTo>
                  <a:cubicBezTo>
                    <a:pt x="94" y="285"/>
                    <a:pt x="92" y="305"/>
                    <a:pt x="92" y="325"/>
                  </a:cubicBezTo>
                  <a:cubicBezTo>
                    <a:pt x="92" y="399"/>
                    <a:pt x="122" y="466"/>
                    <a:pt x="170" y="514"/>
                  </a:cubicBezTo>
                  <a:cubicBezTo>
                    <a:pt x="219" y="562"/>
                    <a:pt x="285" y="592"/>
                    <a:pt x="359" y="592"/>
                  </a:cubicBezTo>
                  <a:cubicBezTo>
                    <a:pt x="433" y="592"/>
                    <a:pt x="500" y="562"/>
                    <a:pt x="549" y="514"/>
                  </a:cubicBezTo>
                  <a:cubicBezTo>
                    <a:pt x="597" y="466"/>
                    <a:pt x="627" y="399"/>
                    <a:pt x="627" y="325"/>
                  </a:cubicBezTo>
                  <a:cubicBezTo>
                    <a:pt x="627" y="251"/>
                    <a:pt x="597" y="184"/>
                    <a:pt x="549" y="136"/>
                  </a:cubicBezTo>
                  <a:cubicBezTo>
                    <a:pt x="501" y="87"/>
                    <a:pt x="434" y="57"/>
                    <a:pt x="360" y="57"/>
                  </a:cubicBezTo>
                  <a:cubicBezTo>
                    <a:pt x="360" y="57"/>
                    <a:pt x="360" y="57"/>
                    <a:pt x="360" y="57"/>
                  </a:cubicBezTo>
                  <a:cubicBezTo>
                    <a:pt x="360" y="57"/>
                    <a:pt x="360" y="57"/>
                    <a:pt x="360" y="57"/>
                  </a:cubicBezTo>
                  <a:cubicBezTo>
                    <a:pt x="360" y="57"/>
                    <a:pt x="360" y="57"/>
                    <a:pt x="360" y="57"/>
                  </a:cubicBezTo>
                  <a:cubicBezTo>
                    <a:pt x="359" y="57"/>
                    <a:pt x="359" y="57"/>
                    <a:pt x="359" y="57"/>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Freeform 15">
              <a:extLst>
                <a:ext uri="{FF2B5EF4-FFF2-40B4-BE49-F238E27FC236}">
                  <a16:creationId xmlns:a16="http://schemas.microsoft.com/office/drawing/2014/main" id="{FC38C507-3908-3F1E-184C-3F5745BC4EDB}"/>
                </a:ext>
              </a:extLst>
            </p:cNvPr>
            <p:cNvSpPr>
              <a:spLocks noEditPoints="1"/>
            </p:cNvSpPr>
            <p:nvPr/>
          </p:nvSpPr>
          <p:spPr bwMode="auto">
            <a:xfrm>
              <a:off x="2516910" y="2515694"/>
              <a:ext cx="217976" cy="344885"/>
            </a:xfrm>
            <a:custGeom>
              <a:avLst/>
              <a:gdLst>
                <a:gd name="T0" fmla="*/ 51 w 252"/>
                <a:gd name="T1" fmla="*/ 388 h 399"/>
                <a:gd name="T2" fmla="*/ 11 w 252"/>
                <a:gd name="T3" fmla="*/ 388 h 399"/>
                <a:gd name="T4" fmla="*/ 11 w 252"/>
                <a:gd name="T5" fmla="*/ 347 h 399"/>
                <a:gd name="T6" fmla="*/ 84 w 252"/>
                <a:gd name="T7" fmla="*/ 274 h 399"/>
                <a:gd name="T8" fmla="*/ 75 w 252"/>
                <a:gd name="T9" fmla="*/ 235 h 399"/>
                <a:gd name="T10" fmla="*/ 101 w 252"/>
                <a:gd name="T11" fmla="*/ 172 h 399"/>
                <a:gd name="T12" fmla="*/ 144 w 252"/>
                <a:gd name="T13" fmla="*/ 149 h 399"/>
                <a:gd name="T14" fmla="*/ 144 w 252"/>
                <a:gd name="T15" fmla="*/ 19 h 399"/>
                <a:gd name="T16" fmla="*/ 163 w 252"/>
                <a:gd name="T17" fmla="*/ 0 h 399"/>
                <a:gd name="T18" fmla="*/ 183 w 252"/>
                <a:gd name="T19" fmla="*/ 19 h 399"/>
                <a:gd name="T20" fmla="*/ 183 w 252"/>
                <a:gd name="T21" fmla="*/ 149 h 399"/>
                <a:gd name="T22" fmla="*/ 226 w 252"/>
                <a:gd name="T23" fmla="*/ 172 h 399"/>
                <a:gd name="T24" fmla="*/ 252 w 252"/>
                <a:gd name="T25" fmla="*/ 235 h 399"/>
                <a:gd name="T26" fmla="*/ 226 w 252"/>
                <a:gd name="T27" fmla="*/ 297 h 399"/>
                <a:gd name="T28" fmla="*/ 163 w 252"/>
                <a:gd name="T29" fmla="*/ 323 h 399"/>
                <a:gd name="T30" fmla="*/ 125 w 252"/>
                <a:gd name="T31" fmla="*/ 314 h 399"/>
                <a:gd name="T32" fmla="*/ 51 w 252"/>
                <a:gd name="T33" fmla="*/ 388 h 399"/>
                <a:gd name="T34" fmla="*/ 190 w 252"/>
                <a:gd name="T35" fmla="*/ 208 h 399"/>
                <a:gd name="T36" fmla="*/ 163 w 252"/>
                <a:gd name="T37" fmla="*/ 197 h 399"/>
                <a:gd name="T38" fmla="*/ 137 w 252"/>
                <a:gd name="T39" fmla="*/ 208 h 399"/>
                <a:gd name="T40" fmla="*/ 126 w 252"/>
                <a:gd name="T41" fmla="*/ 235 h 399"/>
                <a:gd name="T42" fmla="*/ 137 w 252"/>
                <a:gd name="T43" fmla="*/ 261 h 399"/>
                <a:gd name="T44" fmla="*/ 163 w 252"/>
                <a:gd name="T45" fmla="*/ 272 h 399"/>
                <a:gd name="T46" fmla="*/ 190 w 252"/>
                <a:gd name="T47" fmla="*/ 261 h 399"/>
                <a:gd name="T48" fmla="*/ 201 w 252"/>
                <a:gd name="T49" fmla="*/ 235 h 399"/>
                <a:gd name="T50" fmla="*/ 190 w 252"/>
                <a:gd name="T51" fmla="*/ 2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399">
                  <a:moveTo>
                    <a:pt x="51" y="388"/>
                  </a:moveTo>
                  <a:cubicBezTo>
                    <a:pt x="40" y="399"/>
                    <a:pt x="22" y="399"/>
                    <a:pt x="11" y="388"/>
                  </a:cubicBezTo>
                  <a:cubicBezTo>
                    <a:pt x="0" y="377"/>
                    <a:pt x="0" y="359"/>
                    <a:pt x="11" y="347"/>
                  </a:cubicBezTo>
                  <a:cubicBezTo>
                    <a:pt x="84" y="274"/>
                    <a:pt x="84" y="274"/>
                    <a:pt x="84" y="274"/>
                  </a:cubicBezTo>
                  <a:cubicBezTo>
                    <a:pt x="78" y="262"/>
                    <a:pt x="75" y="249"/>
                    <a:pt x="75" y="235"/>
                  </a:cubicBezTo>
                  <a:cubicBezTo>
                    <a:pt x="75" y="210"/>
                    <a:pt x="85" y="188"/>
                    <a:pt x="101" y="172"/>
                  </a:cubicBezTo>
                  <a:cubicBezTo>
                    <a:pt x="113" y="161"/>
                    <a:pt x="128" y="152"/>
                    <a:pt x="144" y="149"/>
                  </a:cubicBezTo>
                  <a:cubicBezTo>
                    <a:pt x="144" y="19"/>
                    <a:pt x="144" y="19"/>
                    <a:pt x="144" y="19"/>
                  </a:cubicBezTo>
                  <a:cubicBezTo>
                    <a:pt x="144" y="8"/>
                    <a:pt x="153" y="0"/>
                    <a:pt x="163" y="0"/>
                  </a:cubicBezTo>
                  <a:cubicBezTo>
                    <a:pt x="174" y="0"/>
                    <a:pt x="183" y="8"/>
                    <a:pt x="183" y="19"/>
                  </a:cubicBezTo>
                  <a:cubicBezTo>
                    <a:pt x="183" y="149"/>
                    <a:pt x="183" y="149"/>
                    <a:pt x="183" y="149"/>
                  </a:cubicBezTo>
                  <a:cubicBezTo>
                    <a:pt x="199" y="152"/>
                    <a:pt x="214" y="161"/>
                    <a:pt x="226" y="172"/>
                  </a:cubicBezTo>
                  <a:cubicBezTo>
                    <a:pt x="242" y="188"/>
                    <a:pt x="252" y="210"/>
                    <a:pt x="252" y="235"/>
                  </a:cubicBezTo>
                  <a:cubicBezTo>
                    <a:pt x="252" y="259"/>
                    <a:pt x="242" y="281"/>
                    <a:pt x="226" y="297"/>
                  </a:cubicBezTo>
                  <a:cubicBezTo>
                    <a:pt x="210" y="313"/>
                    <a:pt x="188" y="323"/>
                    <a:pt x="163" y="323"/>
                  </a:cubicBezTo>
                  <a:cubicBezTo>
                    <a:pt x="150" y="323"/>
                    <a:pt x="136" y="320"/>
                    <a:pt x="125" y="314"/>
                  </a:cubicBezTo>
                  <a:cubicBezTo>
                    <a:pt x="51" y="388"/>
                    <a:pt x="51" y="388"/>
                    <a:pt x="51" y="388"/>
                  </a:cubicBezTo>
                  <a:close/>
                  <a:moveTo>
                    <a:pt x="190" y="208"/>
                  </a:moveTo>
                  <a:cubicBezTo>
                    <a:pt x="183" y="201"/>
                    <a:pt x="174" y="197"/>
                    <a:pt x="163" y="197"/>
                  </a:cubicBezTo>
                  <a:cubicBezTo>
                    <a:pt x="153" y="197"/>
                    <a:pt x="144" y="201"/>
                    <a:pt x="137" y="208"/>
                  </a:cubicBezTo>
                  <a:cubicBezTo>
                    <a:pt x="130" y="215"/>
                    <a:pt x="126" y="224"/>
                    <a:pt x="126" y="235"/>
                  </a:cubicBezTo>
                  <a:cubicBezTo>
                    <a:pt x="126" y="245"/>
                    <a:pt x="130" y="254"/>
                    <a:pt x="137" y="261"/>
                  </a:cubicBezTo>
                  <a:cubicBezTo>
                    <a:pt x="144" y="268"/>
                    <a:pt x="153" y="272"/>
                    <a:pt x="163" y="272"/>
                  </a:cubicBezTo>
                  <a:cubicBezTo>
                    <a:pt x="174" y="272"/>
                    <a:pt x="183" y="268"/>
                    <a:pt x="190" y="261"/>
                  </a:cubicBezTo>
                  <a:cubicBezTo>
                    <a:pt x="197" y="254"/>
                    <a:pt x="201" y="245"/>
                    <a:pt x="201" y="235"/>
                  </a:cubicBezTo>
                  <a:cubicBezTo>
                    <a:pt x="201" y="224"/>
                    <a:pt x="197" y="215"/>
                    <a:pt x="190" y="208"/>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文本框 66">
            <a:extLst>
              <a:ext uri="{FF2B5EF4-FFF2-40B4-BE49-F238E27FC236}">
                <a16:creationId xmlns:a16="http://schemas.microsoft.com/office/drawing/2014/main" id="{0013A317-8F53-9C95-3953-EF251827AFA4}"/>
              </a:ext>
            </a:extLst>
          </p:cNvPr>
          <p:cNvSpPr txBox="1">
            <a:spLocks noChangeArrowheads="1"/>
          </p:cNvSpPr>
          <p:nvPr/>
        </p:nvSpPr>
        <p:spPr bwMode="auto">
          <a:xfrm>
            <a:off x="2453592" y="4964399"/>
            <a:ext cx="7857472" cy="42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lnSpc>
                <a:spcPct val="150000"/>
              </a:lnSpc>
              <a:spcBef>
                <a:spcPct val="0"/>
              </a:spcBef>
              <a:spcAft>
                <a:spcPct val="0"/>
              </a:spcAft>
            </a:pP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本系统内所使用的每个数据结构中的每个数据项都储存在</a:t>
            </a:r>
            <a:r>
              <a:rPr lang="en-US" altLang="zh-CN"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SQL</a:t>
            </a: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数据库中</a:t>
            </a:r>
          </a:p>
        </p:txBody>
      </p:sp>
    </p:spTree>
    <p:extLst>
      <p:ext uri="{BB962C8B-B14F-4D97-AF65-F5344CB8AC3E}">
        <p14:creationId xmlns:p14="http://schemas.microsoft.com/office/powerpoint/2010/main" val="2360635855"/>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矩形 69"/>
          <p:cNvSpPr/>
          <p:nvPr/>
        </p:nvSpPr>
        <p:spPr>
          <a:xfrm>
            <a:off x="5361193" y="892722"/>
            <a:ext cx="1453680" cy="215444"/>
          </a:xfrm>
          <a:prstGeom prst="rect">
            <a:avLst/>
          </a:prstGeom>
        </p:spPr>
        <p:txBody>
          <a:bodyPr wrap="square">
            <a:spAutoFit/>
          </a:bodyPr>
          <a:lstStyle/>
          <a:p>
            <a:pPr algn="ctr">
              <a:defRPr/>
            </a:pPr>
            <a:r>
              <a:rPr lang="en-US" altLang="zh-CN" sz="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p>
        </p:txBody>
      </p:sp>
      <p:sp>
        <p:nvSpPr>
          <p:cNvPr id="71" name="文本框 70"/>
          <p:cNvSpPr txBox="1"/>
          <p:nvPr/>
        </p:nvSpPr>
        <p:spPr>
          <a:xfrm>
            <a:off x="4208688" y="317922"/>
            <a:ext cx="3758691"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总体设计</a:t>
            </a:r>
          </a:p>
        </p:txBody>
      </p:sp>
      <p:grpSp>
        <p:nvGrpSpPr>
          <p:cNvPr id="72" name="组合 71"/>
          <p:cNvGrpSpPr/>
          <p:nvPr/>
        </p:nvGrpSpPr>
        <p:grpSpPr>
          <a:xfrm>
            <a:off x="3077391" y="640517"/>
            <a:ext cx="6065788" cy="0"/>
            <a:chOff x="4615664" y="960506"/>
            <a:chExt cx="9102718" cy="0"/>
          </a:xfrm>
        </p:grpSpPr>
        <p:cxnSp>
          <p:nvCxnSpPr>
            <p:cNvPr id="73" name="321"/>
            <p:cNvCxnSpPr/>
            <p:nvPr/>
          </p:nvCxnSpPr>
          <p:spPr bwMode="auto">
            <a:xfrm flipH="1">
              <a:off x="4615664"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3 22"/>
            <p:cNvCxnSpPr/>
            <p:nvPr/>
          </p:nvCxnSpPr>
          <p:spPr bwMode="auto">
            <a:xfrm flipH="1">
              <a:off x="12403703"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3">
            <a:extLst>
              <a:ext uri="{FF2B5EF4-FFF2-40B4-BE49-F238E27FC236}">
                <a16:creationId xmlns:a16="http://schemas.microsoft.com/office/drawing/2014/main" id="{89AC0CB1-B0F5-706A-76D3-E003DB10C67B}"/>
              </a:ext>
            </a:extLst>
          </p:cNvPr>
          <p:cNvSpPr txBox="1">
            <a:spLocks noChangeArrowheads="1"/>
          </p:cNvSpPr>
          <p:nvPr/>
        </p:nvSpPr>
        <p:spPr bwMode="auto">
          <a:xfrm>
            <a:off x="2161526" y="1493516"/>
            <a:ext cx="2707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en-US" altLang="zh-CN" sz="1800" dirty="0">
                <a:latin typeface="汉仪润圆-65简" panose="00020600040101010101" pitchFamily="18" charset="-122"/>
                <a:ea typeface="汉仪润圆-65简" panose="00020600040101010101" pitchFamily="18" charset="-122"/>
                <a:sym typeface="汉仪润圆-65简" panose="00020600040101010101" pitchFamily="18" charset="-122"/>
              </a:rPr>
              <a:t>3.</a:t>
            </a:r>
            <a:r>
              <a:rPr lang="zh-CN" altLang="en-US" sz="1800" dirty="0">
                <a:latin typeface="汉仪润圆-65简" panose="00020600040101010101" pitchFamily="18" charset="-122"/>
                <a:ea typeface="汉仪润圆-65简" panose="00020600040101010101" pitchFamily="18" charset="-122"/>
                <a:sym typeface="汉仪润圆-65简" panose="00020600040101010101" pitchFamily="18" charset="-122"/>
              </a:rPr>
              <a:t>数据结构与程序的关系</a:t>
            </a:r>
          </a:p>
        </p:txBody>
      </p:sp>
      <p:grpSp>
        <p:nvGrpSpPr>
          <p:cNvPr id="3" name="组合 2">
            <a:extLst>
              <a:ext uri="{FF2B5EF4-FFF2-40B4-BE49-F238E27FC236}">
                <a16:creationId xmlns:a16="http://schemas.microsoft.com/office/drawing/2014/main" id="{B91A8E32-8BE4-92C5-A1F8-1AEFA41BCECD}"/>
              </a:ext>
            </a:extLst>
          </p:cNvPr>
          <p:cNvGrpSpPr/>
          <p:nvPr/>
        </p:nvGrpSpPr>
        <p:grpSpPr>
          <a:xfrm>
            <a:off x="1465823" y="1471293"/>
            <a:ext cx="443517" cy="421300"/>
            <a:chOff x="2347576" y="2438159"/>
            <a:chExt cx="591389" cy="561764"/>
          </a:xfrm>
          <a:solidFill>
            <a:schemeClr val="tx2"/>
          </a:solidFill>
        </p:grpSpPr>
        <p:sp>
          <p:nvSpPr>
            <p:cNvPr id="4" name="Freeform 14">
              <a:extLst>
                <a:ext uri="{FF2B5EF4-FFF2-40B4-BE49-F238E27FC236}">
                  <a16:creationId xmlns:a16="http://schemas.microsoft.com/office/drawing/2014/main" id="{E794D7F9-0B53-0D6B-9231-F280506F15D1}"/>
                </a:ext>
              </a:extLst>
            </p:cNvPr>
            <p:cNvSpPr/>
            <p:nvPr/>
          </p:nvSpPr>
          <p:spPr bwMode="auto">
            <a:xfrm>
              <a:off x="2347576" y="2438159"/>
              <a:ext cx="591389" cy="561764"/>
            </a:xfrm>
            <a:custGeom>
              <a:avLst/>
              <a:gdLst>
                <a:gd name="T0" fmla="*/ 359 w 684"/>
                <a:gd name="T1" fmla="*/ 57 h 650"/>
                <a:gd name="T2" fmla="*/ 331 w 684"/>
                <a:gd name="T3" fmla="*/ 28 h 650"/>
                <a:gd name="T4" fmla="*/ 360 w 684"/>
                <a:gd name="T5" fmla="*/ 0 h 650"/>
                <a:gd name="T6" fmla="*/ 360 w 684"/>
                <a:gd name="T7" fmla="*/ 0 h 650"/>
                <a:gd name="T8" fmla="*/ 360 w 684"/>
                <a:gd name="T9" fmla="*/ 0 h 650"/>
                <a:gd name="T10" fmla="*/ 360 w 684"/>
                <a:gd name="T11" fmla="*/ 0 h 650"/>
                <a:gd name="T12" fmla="*/ 361 w 684"/>
                <a:gd name="T13" fmla="*/ 0 h 650"/>
                <a:gd name="T14" fmla="*/ 361 w 684"/>
                <a:gd name="T15" fmla="*/ 0 h 650"/>
                <a:gd name="T16" fmla="*/ 589 w 684"/>
                <a:gd name="T17" fmla="*/ 95 h 650"/>
                <a:gd name="T18" fmla="*/ 684 w 684"/>
                <a:gd name="T19" fmla="*/ 325 h 650"/>
                <a:gd name="T20" fmla="*/ 589 w 684"/>
                <a:gd name="T21" fmla="*/ 554 h 650"/>
                <a:gd name="T22" fmla="*/ 359 w 684"/>
                <a:gd name="T23" fmla="*/ 650 h 650"/>
                <a:gd name="T24" fmla="*/ 130 w 684"/>
                <a:gd name="T25" fmla="*/ 554 h 650"/>
                <a:gd name="T26" fmla="*/ 34 w 684"/>
                <a:gd name="T27" fmla="*/ 325 h 650"/>
                <a:gd name="T28" fmla="*/ 43 w 684"/>
                <a:gd name="T29" fmla="*/ 253 h 650"/>
                <a:gd name="T30" fmla="*/ 56 w 684"/>
                <a:gd name="T31" fmla="*/ 210 h 650"/>
                <a:gd name="T32" fmla="*/ 15 w 684"/>
                <a:gd name="T33" fmla="*/ 193 h 650"/>
                <a:gd name="T34" fmla="*/ 5 w 684"/>
                <a:gd name="T35" fmla="*/ 187 h 650"/>
                <a:gd name="T36" fmla="*/ 1 w 684"/>
                <a:gd name="T37" fmla="*/ 176 h 650"/>
                <a:gd name="T38" fmla="*/ 2 w 684"/>
                <a:gd name="T39" fmla="*/ 165 h 650"/>
                <a:gd name="T40" fmla="*/ 9 w 684"/>
                <a:gd name="T41" fmla="*/ 155 h 650"/>
                <a:gd name="T42" fmla="*/ 124 w 684"/>
                <a:gd name="T43" fmla="*/ 66 h 650"/>
                <a:gd name="T44" fmla="*/ 134 w 684"/>
                <a:gd name="T45" fmla="*/ 61 h 650"/>
                <a:gd name="T46" fmla="*/ 146 w 684"/>
                <a:gd name="T47" fmla="*/ 63 h 650"/>
                <a:gd name="T48" fmla="*/ 155 w 684"/>
                <a:gd name="T49" fmla="*/ 70 h 650"/>
                <a:gd name="T50" fmla="*/ 159 w 684"/>
                <a:gd name="T51" fmla="*/ 80 h 650"/>
                <a:gd name="T52" fmla="*/ 180 w 684"/>
                <a:gd name="T53" fmla="*/ 224 h 650"/>
                <a:gd name="T54" fmla="*/ 178 w 684"/>
                <a:gd name="T55" fmla="*/ 236 h 650"/>
                <a:gd name="T56" fmla="*/ 171 w 684"/>
                <a:gd name="T57" fmla="*/ 245 h 650"/>
                <a:gd name="T58" fmla="*/ 161 w 684"/>
                <a:gd name="T59" fmla="*/ 249 h 650"/>
                <a:gd name="T60" fmla="*/ 149 w 684"/>
                <a:gd name="T61" fmla="*/ 248 h 650"/>
                <a:gd name="T62" fmla="*/ 108 w 684"/>
                <a:gd name="T63" fmla="*/ 231 h 650"/>
                <a:gd name="T64" fmla="*/ 98 w 684"/>
                <a:gd name="T65" fmla="*/ 266 h 650"/>
                <a:gd name="T66" fmla="*/ 92 w 684"/>
                <a:gd name="T67" fmla="*/ 325 h 650"/>
                <a:gd name="T68" fmla="*/ 170 w 684"/>
                <a:gd name="T69" fmla="*/ 514 h 650"/>
                <a:gd name="T70" fmla="*/ 359 w 684"/>
                <a:gd name="T71" fmla="*/ 592 h 650"/>
                <a:gd name="T72" fmla="*/ 549 w 684"/>
                <a:gd name="T73" fmla="*/ 514 h 650"/>
                <a:gd name="T74" fmla="*/ 627 w 684"/>
                <a:gd name="T75" fmla="*/ 325 h 650"/>
                <a:gd name="T76" fmla="*/ 549 w 684"/>
                <a:gd name="T77" fmla="*/ 136 h 650"/>
                <a:gd name="T78" fmla="*/ 360 w 684"/>
                <a:gd name="T79" fmla="*/ 57 h 650"/>
                <a:gd name="T80" fmla="*/ 360 w 684"/>
                <a:gd name="T81" fmla="*/ 57 h 650"/>
                <a:gd name="T82" fmla="*/ 360 w 684"/>
                <a:gd name="T83" fmla="*/ 57 h 650"/>
                <a:gd name="T84" fmla="*/ 360 w 684"/>
                <a:gd name="T85" fmla="*/ 57 h 650"/>
                <a:gd name="T86" fmla="*/ 359 w 684"/>
                <a:gd name="T87" fmla="*/ 5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84" h="650">
                  <a:moveTo>
                    <a:pt x="359" y="57"/>
                  </a:moveTo>
                  <a:cubicBezTo>
                    <a:pt x="343" y="57"/>
                    <a:pt x="331" y="44"/>
                    <a:pt x="331" y="28"/>
                  </a:cubicBezTo>
                  <a:cubicBezTo>
                    <a:pt x="331" y="13"/>
                    <a:pt x="344" y="0"/>
                    <a:pt x="360" y="0"/>
                  </a:cubicBezTo>
                  <a:cubicBezTo>
                    <a:pt x="360" y="0"/>
                    <a:pt x="360" y="0"/>
                    <a:pt x="360" y="0"/>
                  </a:cubicBezTo>
                  <a:cubicBezTo>
                    <a:pt x="360" y="0"/>
                    <a:pt x="360" y="0"/>
                    <a:pt x="360" y="0"/>
                  </a:cubicBezTo>
                  <a:cubicBezTo>
                    <a:pt x="360" y="0"/>
                    <a:pt x="360" y="0"/>
                    <a:pt x="360" y="0"/>
                  </a:cubicBezTo>
                  <a:cubicBezTo>
                    <a:pt x="361" y="0"/>
                    <a:pt x="361" y="0"/>
                    <a:pt x="361" y="0"/>
                  </a:cubicBezTo>
                  <a:cubicBezTo>
                    <a:pt x="361" y="0"/>
                    <a:pt x="361" y="0"/>
                    <a:pt x="361" y="0"/>
                  </a:cubicBezTo>
                  <a:cubicBezTo>
                    <a:pt x="450" y="0"/>
                    <a:pt x="531" y="37"/>
                    <a:pt x="589" y="95"/>
                  </a:cubicBezTo>
                  <a:cubicBezTo>
                    <a:pt x="648" y="154"/>
                    <a:pt x="684" y="235"/>
                    <a:pt x="684" y="325"/>
                  </a:cubicBezTo>
                  <a:cubicBezTo>
                    <a:pt x="684" y="414"/>
                    <a:pt x="648" y="496"/>
                    <a:pt x="589" y="554"/>
                  </a:cubicBezTo>
                  <a:cubicBezTo>
                    <a:pt x="530" y="613"/>
                    <a:pt x="449" y="650"/>
                    <a:pt x="359" y="650"/>
                  </a:cubicBezTo>
                  <a:cubicBezTo>
                    <a:pt x="270" y="650"/>
                    <a:pt x="188" y="613"/>
                    <a:pt x="130" y="554"/>
                  </a:cubicBezTo>
                  <a:cubicBezTo>
                    <a:pt x="71" y="496"/>
                    <a:pt x="34" y="414"/>
                    <a:pt x="34" y="325"/>
                  </a:cubicBezTo>
                  <a:cubicBezTo>
                    <a:pt x="34" y="301"/>
                    <a:pt x="37" y="277"/>
                    <a:pt x="43" y="253"/>
                  </a:cubicBezTo>
                  <a:cubicBezTo>
                    <a:pt x="46" y="238"/>
                    <a:pt x="50" y="224"/>
                    <a:pt x="56" y="210"/>
                  </a:cubicBezTo>
                  <a:cubicBezTo>
                    <a:pt x="15" y="193"/>
                    <a:pt x="15" y="193"/>
                    <a:pt x="15" y="193"/>
                  </a:cubicBezTo>
                  <a:cubicBezTo>
                    <a:pt x="11" y="192"/>
                    <a:pt x="8" y="190"/>
                    <a:pt x="5" y="187"/>
                  </a:cubicBezTo>
                  <a:cubicBezTo>
                    <a:pt x="3" y="183"/>
                    <a:pt x="1" y="180"/>
                    <a:pt x="1" y="176"/>
                  </a:cubicBezTo>
                  <a:cubicBezTo>
                    <a:pt x="0" y="172"/>
                    <a:pt x="1" y="168"/>
                    <a:pt x="2" y="165"/>
                  </a:cubicBezTo>
                  <a:cubicBezTo>
                    <a:pt x="4" y="161"/>
                    <a:pt x="6" y="158"/>
                    <a:pt x="9" y="155"/>
                  </a:cubicBezTo>
                  <a:cubicBezTo>
                    <a:pt x="124" y="66"/>
                    <a:pt x="124" y="66"/>
                    <a:pt x="124" y="66"/>
                  </a:cubicBezTo>
                  <a:cubicBezTo>
                    <a:pt x="127" y="63"/>
                    <a:pt x="131" y="62"/>
                    <a:pt x="134" y="61"/>
                  </a:cubicBezTo>
                  <a:cubicBezTo>
                    <a:pt x="138" y="61"/>
                    <a:pt x="142" y="61"/>
                    <a:pt x="146" y="63"/>
                  </a:cubicBezTo>
                  <a:cubicBezTo>
                    <a:pt x="149" y="64"/>
                    <a:pt x="153" y="67"/>
                    <a:pt x="155" y="70"/>
                  </a:cubicBezTo>
                  <a:cubicBezTo>
                    <a:pt x="157" y="73"/>
                    <a:pt x="159" y="76"/>
                    <a:pt x="159" y="80"/>
                  </a:cubicBezTo>
                  <a:cubicBezTo>
                    <a:pt x="180" y="224"/>
                    <a:pt x="180" y="224"/>
                    <a:pt x="180" y="224"/>
                  </a:cubicBezTo>
                  <a:cubicBezTo>
                    <a:pt x="180" y="228"/>
                    <a:pt x="180" y="232"/>
                    <a:pt x="178" y="236"/>
                  </a:cubicBezTo>
                  <a:cubicBezTo>
                    <a:pt x="177" y="239"/>
                    <a:pt x="175" y="242"/>
                    <a:pt x="171" y="245"/>
                  </a:cubicBezTo>
                  <a:cubicBezTo>
                    <a:pt x="168" y="247"/>
                    <a:pt x="165" y="249"/>
                    <a:pt x="161" y="249"/>
                  </a:cubicBezTo>
                  <a:cubicBezTo>
                    <a:pt x="157" y="250"/>
                    <a:pt x="153" y="249"/>
                    <a:pt x="149" y="248"/>
                  </a:cubicBezTo>
                  <a:cubicBezTo>
                    <a:pt x="108" y="231"/>
                    <a:pt x="108" y="231"/>
                    <a:pt x="108" y="231"/>
                  </a:cubicBezTo>
                  <a:cubicBezTo>
                    <a:pt x="104" y="243"/>
                    <a:pt x="101" y="254"/>
                    <a:pt x="98" y="266"/>
                  </a:cubicBezTo>
                  <a:cubicBezTo>
                    <a:pt x="94" y="285"/>
                    <a:pt x="92" y="305"/>
                    <a:pt x="92" y="325"/>
                  </a:cubicBezTo>
                  <a:cubicBezTo>
                    <a:pt x="92" y="399"/>
                    <a:pt x="122" y="466"/>
                    <a:pt x="170" y="514"/>
                  </a:cubicBezTo>
                  <a:cubicBezTo>
                    <a:pt x="219" y="562"/>
                    <a:pt x="285" y="592"/>
                    <a:pt x="359" y="592"/>
                  </a:cubicBezTo>
                  <a:cubicBezTo>
                    <a:pt x="433" y="592"/>
                    <a:pt x="500" y="562"/>
                    <a:pt x="549" y="514"/>
                  </a:cubicBezTo>
                  <a:cubicBezTo>
                    <a:pt x="597" y="466"/>
                    <a:pt x="627" y="399"/>
                    <a:pt x="627" y="325"/>
                  </a:cubicBezTo>
                  <a:cubicBezTo>
                    <a:pt x="627" y="251"/>
                    <a:pt x="597" y="184"/>
                    <a:pt x="549" y="136"/>
                  </a:cubicBezTo>
                  <a:cubicBezTo>
                    <a:pt x="501" y="87"/>
                    <a:pt x="434" y="57"/>
                    <a:pt x="360" y="57"/>
                  </a:cubicBezTo>
                  <a:cubicBezTo>
                    <a:pt x="360" y="57"/>
                    <a:pt x="360" y="57"/>
                    <a:pt x="360" y="57"/>
                  </a:cubicBezTo>
                  <a:cubicBezTo>
                    <a:pt x="360" y="57"/>
                    <a:pt x="360" y="57"/>
                    <a:pt x="360" y="57"/>
                  </a:cubicBezTo>
                  <a:cubicBezTo>
                    <a:pt x="360" y="57"/>
                    <a:pt x="360" y="57"/>
                    <a:pt x="360" y="57"/>
                  </a:cubicBezTo>
                  <a:cubicBezTo>
                    <a:pt x="359" y="57"/>
                    <a:pt x="359" y="57"/>
                    <a:pt x="359" y="57"/>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15">
              <a:extLst>
                <a:ext uri="{FF2B5EF4-FFF2-40B4-BE49-F238E27FC236}">
                  <a16:creationId xmlns:a16="http://schemas.microsoft.com/office/drawing/2014/main" id="{DB41A68E-60AF-0A1A-D218-D1801239F34E}"/>
                </a:ext>
              </a:extLst>
            </p:cNvPr>
            <p:cNvSpPr>
              <a:spLocks noEditPoints="1"/>
            </p:cNvSpPr>
            <p:nvPr/>
          </p:nvSpPr>
          <p:spPr bwMode="auto">
            <a:xfrm>
              <a:off x="2516910" y="2515694"/>
              <a:ext cx="217976" cy="344885"/>
            </a:xfrm>
            <a:custGeom>
              <a:avLst/>
              <a:gdLst>
                <a:gd name="T0" fmla="*/ 51 w 252"/>
                <a:gd name="T1" fmla="*/ 388 h 399"/>
                <a:gd name="T2" fmla="*/ 11 w 252"/>
                <a:gd name="T3" fmla="*/ 388 h 399"/>
                <a:gd name="T4" fmla="*/ 11 w 252"/>
                <a:gd name="T5" fmla="*/ 347 h 399"/>
                <a:gd name="T6" fmla="*/ 84 w 252"/>
                <a:gd name="T7" fmla="*/ 274 h 399"/>
                <a:gd name="T8" fmla="*/ 75 w 252"/>
                <a:gd name="T9" fmla="*/ 235 h 399"/>
                <a:gd name="T10" fmla="*/ 101 w 252"/>
                <a:gd name="T11" fmla="*/ 172 h 399"/>
                <a:gd name="T12" fmla="*/ 144 w 252"/>
                <a:gd name="T13" fmla="*/ 149 h 399"/>
                <a:gd name="T14" fmla="*/ 144 w 252"/>
                <a:gd name="T15" fmla="*/ 19 h 399"/>
                <a:gd name="T16" fmla="*/ 163 w 252"/>
                <a:gd name="T17" fmla="*/ 0 h 399"/>
                <a:gd name="T18" fmla="*/ 183 w 252"/>
                <a:gd name="T19" fmla="*/ 19 h 399"/>
                <a:gd name="T20" fmla="*/ 183 w 252"/>
                <a:gd name="T21" fmla="*/ 149 h 399"/>
                <a:gd name="T22" fmla="*/ 226 w 252"/>
                <a:gd name="T23" fmla="*/ 172 h 399"/>
                <a:gd name="T24" fmla="*/ 252 w 252"/>
                <a:gd name="T25" fmla="*/ 235 h 399"/>
                <a:gd name="T26" fmla="*/ 226 w 252"/>
                <a:gd name="T27" fmla="*/ 297 h 399"/>
                <a:gd name="T28" fmla="*/ 163 w 252"/>
                <a:gd name="T29" fmla="*/ 323 h 399"/>
                <a:gd name="T30" fmla="*/ 125 w 252"/>
                <a:gd name="T31" fmla="*/ 314 h 399"/>
                <a:gd name="T32" fmla="*/ 51 w 252"/>
                <a:gd name="T33" fmla="*/ 388 h 399"/>
                <a:gd name="T34" fmla="*/ 190 w 252"/>
                <a:gd name="T35" fmla="*/ 208 h 399"/>
                <a:gd name="T36" fmla="*/ 163 w 252"/>
                <a:gd name="T37" fmla="*/ 197 h 399"/>
                <a:gd name="T38" fmla="*/ 137 w 252"/>
                <a:gd name="T39" fmla="*/ 208 h 399"/>
                <a:gd name="T40" fmla="*/ 126 w 252"/>
                <a:gd name="T41" fmla="*/ 235 h 399"/>
                <a:gd name="T42" fmla="*/ 137 w 252"/>
                <a:gd name="T43" fmla="*/ 261 h 399"/>
                <a:gd name="T44" fmla="*/ 163 w 252"/>
                <a:gd name="T45" fmla="*/ 272 h 399"/>
                <a:gd name="T46" fmla="*/ 190 w 252"/>
                <a:gd name="T47" fmla="*/ 261 h 399"/>
                <a:gd name="T48" fmla="*/ 201 w 252"/>
                <a:gd name="T49" fmla="*/ 235 h 399"/>
                <a:gd name="T50" fmla="*/ 190 w 252"/>
                <a:gd name="T51" fmla="*/ 2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399">
                  <a:moveTo>
                    <a:pt x="51" y="388"/>
                  </a:moveTo>
                  <a:cubicBezTo>
                    <a:pt x="40" y="399"/>
                    <a:pt x="22" y="399"/>
                    <a:pt x="11" y="388"/>
                  </a:cubicBezTo>
                  <a:cubicBezTo>
                    <a:pt x="0" y="377"/>
                    <a:pt x="0" y="359"/>
                    <a:pt x="11" y="347"/>
                  </a:cubicBezTo>
                  <a:cubicBezTo>
                    <a:pt x="84" y="274"/>
                    <a:pt x="84" y="274"/>
                    <a:pt x="84" y="274"/>
                  </a:cubicBezTo>
                  <a:cubicBezTo>
                    <a:pt x="78" y="262"/>
                    <a:pt x="75" y="249"/>
                    <a:pt x="75" y="235"/>
                  </a:cubicBezTo>
                  <a:cubicBezTo>
                    <a:pt x="75" y="210"/>
                    <a:pt x="85" y="188"/>
                    <a:pt x="101" y="172"/>
                  </a:cubicBezTo>
                  <a:cubicBezTo>
                    <a:pt x="113" y="161"/>
                    <a:pt x="128" y="152"/>
                    <a:pt x="144" y="149"/>
                  </a:cubicBezTo>
                  <a:cubicBezTo>
                    <a:pt x="144" y="19"/>
                    <a:pt x="144" y="19"/>
                    <a:pt x="144" y="19"/>
                  </a:cubicBezTo>
                  <a:cubicBezTo>
                    <a:pt x="144" y="8"/>
                    <a:pt x="153" y="0"/>
                    <a:pt x="163" y="0"/>
                  </a:cubicBezTo>
                  <a:cubicBezTo>
                    <a:pt x="174" y="0"/>
                    <a:pt x="183" y="8"/>
                    <a:pt x="183" y="19"/>
                  </a:cubicBezTo>
                  <a:cubicBezTo>
                    <a:pt x="183" y="149"/>
                    <a:pt x="183" y="149"/>
                    <a:pt x="183" y="149"/>
                  </a:cubicBezTo>
                  <a:cubicBezTo>
                    <a:pt x="199" y="152"/>
                    <a:pt x="214" y="161"/>
                    <a:pt x="226" y="172"/>
                  </a:cubicBezTo>
                  <a:cubicBezTo>
                    <a:pt x="242" y="188"/>
                    <a:pt x="252" y="210"/>
                    <a:pt x="252" y="235"/>
                  </a:cubicBezTo>
                  <a:cubicBezTo>
                    <a:pt x="252" y="259"/>
                    <a:pt x="242" y="281"/>
                    <a:pt x="226" y="297"/>
                  </a:cubicBezTo>
                  <a:cubicBezTo>
                    <a:pt x="210" y="313"/>
                    <a:pt x="188" y="323"/>
                    <a:pt x="163" y="323"/>
                  </a:cubicBezTo>
                  <a:cubicBezTo>
                    <a:pt x="150" y="323"/>
                    <a:pt x="136" y="320"/>
                    <a:pt x="125" y="314"/>
                  </a:cubicBezTo>
                  <a:cubicBezTo>
                    <a:pt x="51" y="388"/>
                    <a:pt x="51" y="388"/>
                    <a:pt x="51" y="388"/>
                  </a:cubicBezTo>
                  <a:close/>
                  <a:moveTo>
                    <a:pt x="190" y="208"/>
                  </a:moveTo>
                  <a:cubicBezTo>
                    <a:pt x="183" y="201"/>
                    <a:pt x="174" y="197"/>
                    <a:pt x="163" y="197"/>
                  </a:cubicBezTo>
                  <a:cubicBezTo>
                    <a:pt x="153" y="197"/>
                    <a:pt x="144" y="201"/>
                    <a:pt x="137" y="208"/>
                  </a:cubicBezTo>
                  <a:cubicBezTo>
                    <a:pt x="130" y="215"/>
                    <a:pt x="126" y="224"/>
                    <a:pt x="126" y="235"/>
                  </a:cubicBezTo>
                  <a:cubicBezTo>
                    <a:pt x="126" y="245"/>
                    <a:pt x="130" y="254"/>
                    <a:pt x="137" y="261"/>
                  </a:cubicBezTo>
                  <a:cubicBezTo>
                    <a:pt x="144" y="268"/>
                    <a:pt x="153" y="272"/>
                    <a:pt x="163" y="272"/>
                  </a:cubicBezTo>
                  <a:cubicBezTo>
                    <a:pt x="174" y="272"/>
                    <a:pt x="183" y="268"/>
                    <a:pt x="190" y="261"/>
                  </a:cubicBezTo>
                  <a:cubicBezTo>
                    <a:pt x="197" y="254"/>
                    <a:pt x="201" y="245"/>
                    <a:pt x="201" y="235"/>
                  </a:cubicBezTo>
                  <a:cubicBezTo>
                    <a:pt x="201" y="224"/>
                    <a:pt x="197" y="215"/>
                    <a:pt x="190" y="208"/>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5121" name="Picture 1">
            <a:extLst>
              <a:ext uri="{FF2B5EF4-FFF2-40B4-BE49-F238E27FC236}">
                <a16:creationId xmlns:a16="http://schemas.microsoft.com/office/drawing/2014/main" id="{B91FB216-9E8F-470F-BE69-BAA92DB612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139" y="2289975"/>
            <a:ext cx="9267788" cy="367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6891510"/>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2"/>
          <p:cNvSpPr/>
          <p:nvPr/>
        </p:nvSpPr>
        <p:spPr bwMode="auto">
          <a:xfrm>
            <a:off x="1193996" y="1083208"/>
            <a:ext cx="746135" cy="807510"/>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FAF9F9"/>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2800"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2" name="Text Placeholder 33"/>
          <p:cNvSpPr txBox="1"/>
          <p:nvPr/>
        </p:nvSpPr>
        <p:spPr>
          <a:xfrm>
            <a:off x="2249789" y="1060442"/>
            <a:ext cx="3599288" cy="379463"/>
          </a:xfrm>
          <a:prstGeom prst="rect">
            <a:avLst/>
          </a:prstGeom>
          <a:noFill/>
        </p:spPr>
        <p:txBody>
          <a:bodyPr wrap="square" rtlCol="0">
            <a:spAutoFit/>
          </a:bodyPr>
          <a:lstStyle>
            <a:defPPr>
              <a:defRPr lang="en-US"/>
            </a:defPPr>
            <a:lvl1pPr defTabSz="1219200">
              <a:lnSpc>
                <a:spcPct val="100000"/>
              </a:lnSpc>
              <a:spcBef>
                <a:spcPct val="20000"/>
              </a:spcBef>
              <a:defRPr sz="2800" b="1">
                <a:solidFill>
                  <a:srgbClr val="54578E"/>
                </a:solidFill>
                <a:latin typeface="Arial" panose="020B0604020202020204" pitchFamily="34" charset="0"/>
                <a:ea typeface="微软雅黑" panose="020B0503020204020204" pitchFamily="34" charset="-122"/>
              </a:defRPr>
            </a:lvl1pPr>
          </a:lstStyle>
          <a:p>
            <a:r>
              <a:rPr lang="en-US" altLang="zh-CN" sz="1865"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1. </a:t>
            </a:r>
            <a:r>
              <a:rPr lang="zh-CN" altLang="en-US" sz="1865"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出错信息</a:t>
            </a:r>
            <a:endParaRPr lang="en-AU" altLang="zh-CN" sz="1865"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4" name="Text Placeholder 33"/>
          <p:cNvSpPr txBox="1"/>
          <p:nvPr/>
        </p:nvSpPr>
        <p:spPr>
          <a:xfrm>
            <a:off x="2249789" y="3434571"/>
            <a:ext cx="3599288" cy="379463"/>
          </a:xfrm>
          <a:prstGeom prst="rect">
            <a:avLst/>
          </a:prstGeom>
          <a:noFill/>
        </p:spPr>
        <p:txBody>
          <a:bodyPr wrap="square" rtlCol="0">
            <a:spAutoFit/>
          </a:bodyPr>
          <a:lstStyle>
            <a:defPPr>
              <a:defRPr lang="en-US"/>
            </a:defPPr>
            <a:lvl1pPr defTabSz="1219200">
              <a:lnSpc>
                <a:spcPct val="100000"/>
              </a:lnSpc>
              <a:spcBef>
                <a:spcPct val="20000"/>
              </a:spcBef>
              <a:defRPr sz="2800" b="1">
                <a:solidFill>
                  <a:srgbClr val="54578E"/>
                </a:solidFill>
                <a:latin typeface="Arial" panose="020B0604020202020204" pitchFamily="34" charset="0"/>
                <a:ea typeface="微软雅黑" panose="020B0503020204020204" pitchFamily="34" charset="-122"/>
              </a:defRPr>
            </a:lvl1pPr>
          </a:lstStyle>
          <a:p>
            <a:r>
              <a:rPr lang="en-US" altLang="zh-CN" sz="1865"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2. </a:t>
            </a:r>
            <a:r>
              <a:rPr lang="zh-CN" altLang="en-US" sz="1865"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补救措施</a:t>
            </a:r>
            <a:endParaRPr lang="en-AU" altLang="zh-CN" sz="1865"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1" name="Text Placeholder 33"/>
          <p:cNvSpPr txBox="1"/>
          <p:nvPr/>
        </p:nvSpPr>
        <p:spPr>
          <a:xfrm>
            <a:off x="2249789" y="5212998"/>
            <a:ext cx="3599288" cy="379463"/>
          </a:xfrm>
          <a:prstGeom prst="rect">
            <a:avLst/>
          </a:prstGeom>
          <a:noFill/>
        </p:spPr>
        <p:txBody>
          <a:bodyPr wrap="square" rtlCol="0">
            <a:spAutoFit/>
          </a:bodyPr>
          <a:lstStyle>
            <a:defPPr>
              <a:defRPr lang="en-US"/>
            </a:defPPr>
            <a:lvl1pPr defTabSz="1219200">
              <a:lnSpc>
                <a:spcPct val="100000"/>
              </a:lnSpc>
              <a:spcBef>
                <a:spcPct val="20000"/>
              </a:spcBef>
              <a:defRPr sz="2800" b="1">
                <a:solidFill>
                  <a:srgbClr val="54578E"/>
                </a:solidFill>
                <a:latin typeface="Arial" panose="020B0604020202020204" pitchFamily="34" charset="0"/>
                <a:ea typeface="微软雅黑" panose="020B0503020204020204" pitchFamily="34" charset="-122"/>
              </a:defRPr>
            </a:lvl1pPr>
          </a:lstStyle>
          <a:p>
            <a:r>
              <a:rPr lang="en-US" altLang="zh-CN" sz="1865"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3. </a:t>
            </a:r>
            <a:r>
              <a:rPr lang="zh-CN" altLang="en-US" sz="1865"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系统维护设计</a:t>
            </a:r>
            <a:endParaRPr lang="en-AU" altLang="zh-CN" sz="1865"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3" name="TextBox 20"/>
          <p:cNvSpPr txBox="1"/>
          <p:nvPr/>
        </p:nvSpPr>
        <p:spPr>
          <a:xfrm>
            <a:off x="2249787" y="5615581"/>
            <a:ext cx="6793895" cy="33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sz="1200" dirty="0">
                <a:sym typeface="汉仪润圆-65简" panose="00020600040101010101" pitchFamily="18" charset="-122"/>
              </a:rPr>
              <a:t>由于系统较小，没有外加维护模块，所以维护工作比较简单，进对数据库做一些基本维护即可。</a:t>
            </a:r>
            <a:endParaRPr lang="en-US" altLang="zh-CN" sz="1200" dirty="0">
              <a:sym typeface="汉仪润圆-65简" panose="00020600040101010101" pitchFamily="18" charset="-122"/>
            </a:endParaRPr>
          </a:p>
        </p:txBody>
      </p:sp>
      <p:sp>
        <p:nvSpPr>
          <p:cNvPr id="50" name="椭圆 46"/>
          <p:cNvSpPr/>
          <p:nvPr/>
        </p:nvSpPr>
        <p:spPr>
          <a:xfrm>
            <a:off x="1477049" y="1295547"/>
            <a:ext cx="180029" cy="382830"/>
          </a:xfrm>
          <a:custGeom>
            <a:avLst/>
            <a:gdLst>
              <a:gd name="connsiteX0" fmla="*/ 59298 w 159012"/>
              <a:gd name="connsiteY0" fmla="*/ 82550 h 338138"/>
              <a:gd name="connsiteX1" fmla="*/ 105677 w 159012"/>
              <a:gd name="connsiteY1" fmla="*/ 82550 h 338138"/>
              <a:gd name="connsiteX2" fmla="*/ 117603 w 159012"/>
              <a:gd name="connsiteY2" fmla="*/ 93090 h 338138"/>
              <a:gd name="connsiteX3" fmla="*/ 117603 w 159012"/>
              <a:gd name="connsiteY3" fmla="*/ 94407 h 338138"/>
              <a:gd name="connsiteX4" fmla="*/ 117603 w 159012"/>
              <a:gd name="connsiteY4" fmla="*/ 132614 h 338138"/>
              <a:gd name="connsiteX5" fmla="*/ 122903 w 159012"/>
              <a:gd name="connsiteY5" fmla="*/ 143153 h 338138"/>
              <a:gd name="connsiteX6" fmla="*/ 156031 w 159012"/>
              <a:gd name="connsiteY6" fmla="*/ 180042 h 338138"/>
              <a:gd name="connsiteX7" fmla="*/ 156031 w 159012"/>
              <a:gd name="connsiteY7" fmla="*/ 195852 h 338138"/>
              <a:gd name="connsiteX8" fmla="*/ 152055 w 159012"/>
              <a:gd name="connsiteY8" fmla="*/ 199804 h 338138"/>
              <a:gd name="connsiteX9" fmla="*/ 145430 w 159012"/>
              <a:gd name="connsiteY9" fmla="*/ 202439 h 338138"/>
              <a:gd name="connsiteX10" fmla="*/ 137479 w 159012"/>
              <a:gd name="connsiteY10" fmla="*/ 199804 h 338138"/>
              <a:gd name="connsiteX11" fmla="*/ 117603 w 159012"/>
              <a:gd name="connsiteY11" fmla="*/ 178725 h 338138"/>
              <a:gd name="connsiteX12" fmla="*/ 117603 w 159012"/>
              <a:gd name="connsiteY12" fmla="*/ 195852 h 338138"/>
              <a:gd name="connsiteX13" fmla="*/ 117603 w 159012"/>
              <a:gd name="connsiteY13" fmla="*/ 197169 h 338138"/>
              <a:gd name="connsiteX14" fmla="*/ 128203 w 159012"/>
              <a:gd name="connsiteY14" fmla="*/ 222201 h 338138"/>
              <a:gd name="connsiteX15" fmla="*/ 136154 w 159012"/>
              <a:gd name="connsiteY15" fmla="*/ 251185 h 338138"/>
              <a:gd name="connsiteX16" fmla="*/ 145430 w 159012"/>
              <a:gd name="connsiteY16" fmla="*/ 314424 h 338138"/>
              <a:gd name="connsiteX17" fmla="*/ 129529 w 159012"/>
              <a:gd name="connsiteY17" fmla="*/ 336821 h 338138"/>
              <a:gd name="connsiteX18" fmla="*/ 128203 w 159012"/>
              <a:gd name="connsiteY18" fmla="*/ 336821 h 338138"/>
              <a:gd name="connsiteX19" fmla="*/ 122903 w 159012"/>
              <a:gd name="connsiteY19" fmla="*/ 338138 h 338138"/>
              <a:gd name="connsiteX20" fmla="*/ 107002 w 159012"/>
              <a:gd name="connsiteY20" fmla="*/ 323646 h 338138"/>
              <a:gd name="connsiteX21" fmla="*/ 101701 w 159012"/>
              <a:gd name="connsiteY21" fmla="*/ 270947 h 338138"/>
              <a:gd name="connsiteX22" fmla="*/ 95076 w 159012"/>
              <a:gd name="connsiteY22" fmla="*/ 244598 h 338138"/>
              <a:gd name="connsiteX23" fmla="*/ 83150 w 159012"/>
              <a:gd name="connsiteY23" fmla="*/ 215614 h 338138"/>
              <a:gd name="connsiteX24" fmla="*/ 50022 w 159012"/>
              <a:gd name="connsiteY24" fmla="*/ 318376 h 338138"/>
              <a:gd name="connsiteX25" fmla="*/ 32796 w 159012"/>
              <a:gd name="connsiteY25" fmla="*/ 331551 h 338138"/>
              <a:gd name="connsiteX26" fmla="*/ 27495 w 159012"/>
              <a:gd name="connsiteY26" fmla="*/ 330233 h 338138"/>
              <a:gd name="connsiteX27" fmla="*/ 24845 w 159012"/>
              <a:gd name="connsiteY27" fmla="*/ 330233 h 338138"/>
              <a:gd name="connsiteX28" fmla="*/ 14244 w 159012"/>
              <a:gd name="connsiteY28" fmla="*/ 321011 h 338138"/>
              <a:gd name="connsiteX29" fmla="*/ 12919 w 159012"/>
              <a:gd name="connsiteY29" fmla="*/ 307836 h 338138"/>
              <a:gd name="connsiteX30" fmla="*/ 48697 w 159012"/>
              <a:gd name="connsiteY30" fmla="*/ 198487 h 338138"/>
              <a:gd name="connsiteX31" fmla="*/ 48697 w 159012"/>
              <a:gd name="connsiteY31" fmla="*/ 197169 h 338138"/>
              <a:gd name="connsiteX32" fmla="*/ 48697 w 159012"/>
              <a:gd name="connsiteY32" fmla="*/ 155011 h 338138"/>
              <a:gd name="connsiteX33" fmla="*/ 27495 w 159012"/>
              <a:gd name="connsiteY33" fmla="*/ 197169 h 338138"/>
              <a:gd name="connsiteX34" fmla="*/ 18219 w 159012"/>
              <a:gd name="connsiteY34" fmla="*/ 202439 h 338138"/>
              <a:gd name="connsiteX35" fmla="*/ 12919 w 159012"/>
              <a:gd name="connsiteY35" fmla="*/ 202439 h 338138"/>
              <a:gd name="connsiteX36" fmla="*/ 6293 w 159012"/>
              <a:gd name="connsiteY36" fmla="*/ 199804 h 338138"/>
              <a:gd name="connsiteX37" fmla="*/ 993 w 159012"/>
              <a:gd name="connsiteY37" fmla="*/ 193217 h 338138"/>
              <a:gd name="connsiteX38" fmla="*/ 993 w 159012"/>
              <a:gd name="connsiteY38" fmla="*/ 185312 h 338138"/>
              <a:gd name="connsiteX39" fmla="*/ 46047 w 159012"/>
              <a:gd name="connsiteY39" fmla="*/ 90455 h 338138"/>
              <a:gd name="connsiteX40" fmla="*/ 59298 w 159012"/>
              <a:gd name="connsiteY40" fmla="*/ 82550 h 338138"/>
              <a:gd name="connsiteX41" fmla="*/ 85393 w 159012"/>
              <a:gd name="connsiteY41" fmla="*/ 0 h 338138"/>
              <a:gd name="connsiteX42" fmla="*/ 120318 w 159012"/>
              <a:gd name="connsiteY42" fmla="*/ 36513 h 338138"/>
              <a:gd name="connsiteX43" fmla="*/ 85393 w 159012"/>
              <a:gd name="connsiteY43" fmla="*/ 73026 h 338138"/>
              <a:gd name="connsiteX44" fmla="*/ 50468 w 159012"/>
              <a:gd name="connsiteY44" fmla="*/ 36513 h 338138"/>
              <a:gd name="connsiteX45" fmla="*/ 85393 w 159012"/>
              <a:gd name="connsiteY45"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59012" h="338138">
                <a:moveTo>
                  <a:pt x="59298" y="82550"/>
                </a:moveTo>
                <a:cubicBezTo>
                  <a:pt x="59298" y="82550"/>
                  <a:pt x="59298" y="82550"/>
                  <a:pt x="105677" y="82550"/>
                </a:cubicBezTo>
                <a:cubicBezTo>
                  <a:pt x="112302" y="82550"/>
                  <a:pt x="117603" y="86502"/>
                  <a:pt x="117603" y="93090"/>
                </a:cubicBezTo>
                <a:cubicBezTo>
                  <a:pt x="117603" y="93090"/>
                  <a:pt x="117603" y="93090"/>
                  <a:pt x="117603" y="94407"/>
                </a:cubicBezTo>
                <a:cubicBezTo>
                  <a:pt x="117603" y="94407"/>
                  <a:pt x="117603" y="94407"/>
                  <a:pt x="117603" y="132614"/>
                </a:cubicBezTo>
                <a:cubicBezTo>
                  <a:pt x="118928" y="135249"/>
                  <a:pt x="120253" y="140518"/>
                  <a:pt x="122903" y="143153"/>
                </a:cubicBezTo>
                <a:cubicBezTo>
                  <a:pt x="122903" y="143153"/>
                  <a:pt x="122903" y="143153"/>
                  <a:pt x="156031" y="180042"/>
                </a:cubicBezTo>
                <a:cubicBezTo>
                  <a:pt x="160006" y="183995"/>
                  <a:pt x="160006" y="190582"/>
                  <a:pt x="156031" y="195852"/>
                </a:cubicBezTo>
                <a:cubicBezTo>
                  <a:pt x="156031" y="195852"/>
                  <a:pt x="156031" y="195852"/>
                  <a:pt x="152055" y="199804"/>
                </a:cubicBezTo>
                <a:cubicBezTo>
                  <a:pt x="150730" y="201122"/>
                  <a:pt x="148080" y="202439"/>
                  <a:pt x="145430" y="202439"/>
                </a:cubicBezTo>
                <a:cubicBezTo>
                  <a:pt x="141455" y="202439"/>
                  <a:pt x="138804" y="201122"/>
                  <a:pt x="137479" y="199804"/>
                </a:cubicBezTo>
                <a:cubicBezTo>
                  <a:pt x="137479" y="199804"/>
                  <a:pt x="137479" y="199804"/>
                  <a:pt x="117603" y="178725"/>
                </a:cubicBezTo>
                <a:cubicBezTo>
                  <a:pt x="117603" y="178725"/>
                  <a:pt x="117603" y="178725"/>
                  <a:pt x="117603" y="195852"/>
                </a:cubicBezTo>
                <a:cubicBezTo>
                  <a:pt x="117603" y="195852"/>
                  <a:pt x="117603" y="195852"/>
                  <a:pt x="117603" y="197169"/>
                </a:cubicBezTo>
                <a:cubicBezTo>
                  <a:pt x="117603" y="197169"/>
                  <a:pt x="117603" y="197169"/>
                  <a:pt x="128203" y="222201"/>
                </a:cubicBezTo>
                <a:cubicBezTo>
                  <a:pt x="132179" y="230106"/>
                  <a:pt x="136154" y="243281"/>
                  <a:pt x="136154" y="251185"/>
                </a:cubicBezTo>
                <a:cubicBezTo>
                  <a:pt x="136154" y="251185"/>
                  <a:pt x="136154" y="251185"/>
                  <a:pt x="145430" y="314424"/>
                </a:cubicBezTo>
                <a:cubicBezTo>
                  <a:pt x="146755" y="324963"/>
                  <a:pt x="140129" y="334186"/>
                  <a:pt x="129529" y="336821"/>
                </a:cubicBezTo>
                <a:cubicBezTo>
                  <a:pt x="129529" y="336821"/>
                  <a:pt x="129529" y="336821"/>
                  <a:pt x="128203" y="336821"/>
                </a:cubicBezTo>
                <a:cubicBezTo>
                  <a:pt x="126878" y="338138"/>
                  <a:pt x="124228" y="338138"/>
                  <a:pt x="122903" y="338138"/>
                </a:cubicBezTo>
                <a:cubicBezTo>
                  <a:pt x="114952" y="338138"/>
                  <a:pt x="108327" y="331551"/>
                  <a:pt x="107002" y="323646"/>
                </a:cubicBezTo>
                <a:cubicBezTo>
                  <a:pt x="107002" y="323646"/>
                  <a:pt x="107002" y="323646"/>
                  <a:pt x="101701" y="270947"/>
                </a:cubicBezTo>
                <a:cubicBezTo>
                  <a:pt x="101701" y="263043"/>
                  <a:pt x="97726" y="251185"/>
                  <a:pt x="95076" y="244598"/>
                </a:cubicBezTo>
                <a:cubicBezTo>
                  <a:pt x="95076" y="244598"/>
                  <a:pt x="95076" y="244598"/>
                  <a:pt x="83150" y="215614"/>
                </a:cubicBezTo>
                <a:cubicBezTo>
                  <a:pt x="83150" y="215614"/>
                  <a:pt x="83150" y="215614"/>
                  <a:pt x="50022" y="318376"/>
                </a:cubicBezTo>
                <a:cubicBezTo>
                  <a:pt x="47372" y="326281"/>
                  <a:pt x="40746" y="331551"/>
                  <a:pt x="32796" y="331551"/>
                </a:cubicBezTo>
                <a:cubicBezTo>
                  <a:pt x="30145" y="331551"/>
                  <a:pt x="28820" y="331551"/>
                  <a:pt x="27495" y="330233"/>
                </a:cubicBezTo>
                <a:cubicBezTo>
                  <a:pt x="27495" y="330233"/>
                  <a:pt x="27495" y="330233"/>
                  <a:pt x="24845" y="330233"/>
                </a:cubicBezTo>
                <a:cubicBezTo>
                  <a:pt x="20870" y="328916"/>
                  <a:pt x="16894" y="326281"/>
                  <a:pt x="14244" y="321011"/>
                </a:cubicBezTo>
                <a:cubicBezTo>
                  <a:pt x="11594" y="317059"/>
                  <a:pt x="11594" y="313106"/>
                  <a:pt x="12919" y="307836"/>
                </a:cubicBezTo>
                <a:cubicBezTo>
                  <a:pt x="12919" y="307836"/>
                  <a:pt x="12919" y="307836"/>
                  <a:pt x="48697" y="198487"/>
                </a:cubicBezTo>
                <a:cubicBezTo>
                  <a:pt x="48697" y="197169"/>
                  <a:pt x="48697" y="197169"/>
                  <a:pt x="48697" y="197169"/>
                </a:cubicBezTo>
                <a:cubicBezTo>
                  <a:pt x="48697" y="197169"/>
                  <a:pt x="48697" y="197169"/>
                  <a:pt x="48697" y="155011"/>
                </a:cubicBezTo>
                <a:cubicBezTo>
                  <a:pt x="48697" y="155011"/>
                  <a:pt x="48697" y="155011"/>
                  <a:pt x="27495" y="197169"/>
                </a:cubicBezTo>
                <a:cubicBezTo>
                  <a:pt x="26170" y="201122"/>
                  <a:pt x="22195" y="202439"/>
                  <a:pt x="18219" y="202439"/>
                </a:cubicBezTo>
                <a:cubicBezTo>
                  <a:pt x="16894" y="202439"/>
                  <a:pt x="14244" y="202439"/>
                  <a:pt x="12919" y="202439"/>
                </a:cubicBezTo>
                <a:cubicBezTo>
                  <a:pt x="12919" y="202439"/>
                  <a:pt x="12919" y="202439"/>
                  <a:pt x="6293" y="199804"/>
                </a:cubicBezTo>
                <a:cubicBezTo>
                  <a:pt x="3643" y="198487"/>
                  <a:pt x="2318" y="195852"/>
                  <a:pt x="993" y="193217"/>
                </a:cubicBezTo>
                <a:cubicBezTo>
                  <a:pt x="-332" y="190582"/>
                  <a:pt x="-332" y="187947"/>
                  <a:pt x="993" y="185312"/>
                </a:cubicBezTo>
                <a:cubicBezTo>
                  <a:pt x="993" y="185312"/>
                  <a:pt x="993" y="185312"/>
                  <a:pt x="46047" y="90455"/>
                </a:cubicBezTo>
                <a:cubicBezTo>
                  <a:pt x="48697" y="85185"/>
                  <a:pt x="53997" y="82550"/>
                  <a:pt x="59298" y="82550"/>
                </a:cubicBezTo>
                <a:close/>
                <a:moveTo>
                  <a:pt x="85393" y="0"/>
                </a:moveTo>
                <a:cubicBezTo>
                  <a:pt x="104682" y="0"/>
                  <a:pt x="120318" y="16347"/>
                  <a:pt x="120318" y="36513"/>
                </a:cubicBezTo>
                <a:cubicBezTo>
                  <a:pt x="120318" y="56679"/>
                  <a:pt x="104682" y="73026"/>
                  <a:pt x="85393" y="73026"/>
                </a:cubicBezTo>
                <a:cubicBezTo>
                  <a:pt x="66104" y="73026"/>
                  <a:pt x="50468" y="56679"/>
                  <a:pt x="50468" y="36513"/>
                </a:cubicBezTo>
                <a:cubicBezTo>
                  <a:pt x="50468" y="16347"/>
                  <a:pt x="66104" y="0"/>
                  <a:pt x="85393"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16" tIns="45708" rIns="91416" bIns="45708"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1" name="AutoShape 2"/>
          <p:cNvSpPr/>
          <p:nvPr/>
        </p:nvSpPr>
        <p:spPr bwMode="auto">
          <a:xfrm>
            <a:off x="1193996" y="3479414"/>
            <a:ext cx="746135" cy="807510"/>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FAF9F9"/>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2800"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2" name="椭圆 46"/>
          <p:cNvSpPr/>
          <p:nvPr/>
        </p:nvSpPr>
        <p:spPr>
          <a:xfrm>
            <a:off x="1477049" y="3691754"/>
            <a:ext cx="180029" cy="382830"/>
          </a:xfrm>
          <a:custGeom>
            <a:avLst/>
            <a:gdLst>
              <a:gd name="connsiteX0" fmla="*/ 59298 w 159012"/>
              <a:gd name="connsiteY0" fmla="*/ 82550 h 338138"/>
              <a:gd name="connsiteX1" fmla="*/ 105677 w 159012"/>
              <a:gd name="connsiteY1" fmla="*/ 82550 h 338138"/>
              <a:gd name="connsiteX2" fmla="*/ 117603 w 159012"/>
              <a:gd name="connsiteY2" fmla="*/ 93090 h 338138"/>
              <a:gd name="connsiteX3" fmla="*/ 117603 w 159012"/>
              <a:gd name="connsiteY3" fmla="*/ 94407 h 338138"/>
              <a:gd name="connsiteX4" fmla="*/ 117603 w 159012"/>
              <a:gd name="connsiteY4" fmla="*/ 132614 h 338138"/>
              <a:gd name="connsiteX5" fmla="*/ 122903 w 159012"/>
              <a:gd name="connsiteY5" fmla="*/ 143153 h 338138"/>
              <a:gd name="connsiteX6" fmla="*/ 156031 w 159012"/>
              <a:gd name="connsiteY6" fmla="*/ 180042 h 338138"/>
              <a:gd name="connsiteX7" fmla="*/ 156031 w 159012"/>
              <a:gd name="connsiteY7" fmla="*/ 195852 h 338138"/>
              <a:gd name="connsiteX8" fmla="*/ 152055 w 159012"/>
              <a:gd name="connsiteY8" fmla="*/ 199804 h 338138"/>
              <a:gd name="connsiteX9" fmla="*/ 145430 w 159012"/>
              <a:gd name="connsiteY9" fmla="*/ 202439 h 338138"/>
              <a:gd name="connsiteX10" fmla="*/ 137479 w 159012"/>
              <a:gd name="connsiteY10" fmla="*/ 199804 h 338138"/>
              <a:gd name="connsiteX11" fmla="*/ 117603 w 159012"/>
              <a:gd name="connsiteY11" fmla="*/ 178725 h 338138"/>
              <a:gd name="connsiteX12" fmla="*/ 117603 w 159012"/>
              <a:gd name="connsiteY12" fmla="*/ 195852 h 338138"/>
              <a:gd name="connsiteX13" fmla="*/ 117603 w 159012"/>
              <a:gd name="connsiteY13" fmla="*/ 197169 h 338138"/>
              <a:gd name="connsiteX14" fmla="*/ 128203 w 159012"/>
              <a:gd name="connsiteY14" fmla="*/ 222201 h 338138"/>
              <a:gd name="connsiteX15" fmla="*/ 136154 w 159012"/>
              <a:gd name="connsiteY15" fmla="*/ 251185 h 338138"/>
              <a:gd name="connsiteX16" fmla="*/ 145430 w 159012"/>
              <a:gd name="connsiteY16" fmla="*/ 314424 h 338138"/>
              <a:gd name="connsiteX17" fmla="*/ 129529 w 159012"/>
              <a:gd name="connsiteY17" fmla="*/ 336821 h 338138"/>
              <a:gd name="connsiteX18" fmla="*/ 128203 w 159012"/>
              <a:gd name="connsiteY18" fmla="*/ 336821 h 338138"/>
              <a:gd name="connsiteX19" fmla="*/ 122903 w 159012"/>
              <a:gd name="connsiteY19" fmla="*/ 338138 h 338138"/>
              <a:gd name="connsiteX20" fmla="*/ 107002 w 159012"/>
              <a:gd name="connsiteY20" fmla="*/ 323646 h 338138"/>
              <a:gd name="connsiteX21" fmla="*/ 101701 w 159012"/>
              <a:gd name="connsiteY21" fmla="*/ 270947 h 338138"/>
              <a:gd name="connsiteX22" fmla="*/ 95076 w 159012"/>
              <a:gd name="connsiteY22" fmla="*/ 244598 h 338138"/>
              <a:gd name="connsiteX23" fmla="*/ 83150 w 159012"/>
              <a:gd name="connsiteY23" fmla="*/ 215614 h 338138"/>
              <a:gd name="connsiteX24" fmla="*/ 50022 w 159012"/>
              <a:gd name="connsiteY24" fmla="*/ 318376 h 338138"/>
              <a:gd name="connsiteX25" fmla="*/ 32796 w 159012"/>
              <a:gd name="connsiteY25" fmla="*/ 331551 h 338138"/>
              <a:gd name="connsiteX26" fmla="*/ 27495 w 159012"/>
              <a:gd name="connsiteY26" fmla="*/ 330233 h 338138"/>
              <a:gd name="connsiteX27" fmla="*/ 24845 w 159012"/>
              <a:gd name="connsiteY27" fmla="*/ 330233 h 338138"/>
              <a:gd name="connsiteX28" fmla="*/ 14244 w 159012"/>
              <a:gd name="connsiteY28" fmla="*/ 321011 h 338138"/>
              <a:gd name="connsiteX29" fmla="*/ 12919 w 159012"/>
              <a:gd name="connsiteY29" fmla="*/ 307836 h 338138"/>
              <a:gd name="connsiteX30" fmla="*/ 48697 w 159012"/>
              <a:gd name="connsiteY30" fmla="*/ 198487 h 338138"/>
              <a:gd name="connsiteX31" fmla="*/ 48697 w 159012"/>
              <a:gd name="connsiteY31" fmla="*/ 197169 h 338138"/>
              <a:gd name="connsiteX32" fmla="*/ 48697 w 159012"/>
              <a:gd name="connsiteY32" fmla="*/ 155011 h 338138"/>
              <a:gd name="connsiteX33" fmla="*/ 27495 w 159012"/>
              <a:gd name="connsiteY33" fmla="*/ 197169 h 338138"/>
              <a:gd name="connsiteX34" fmla="*/ 18219 w 159012"/>
              <a:gd name="connsiteY34" fmla="*/ 202439 h 338138"/>
              <a:gd name="connsiteX35" fmla="*/ 12919 w 159012"/>
              <a:gd name="connsiteY35" fmla="*/ 202439 h 338138"/>
              <a:gd name="connsiteX36" fmla="*/ 6293 w 159012"/>
              <a:gd name="connsiteY36" fmla="*/ 199804 h 338138"/>
              <a:gd name="connsiteX37" fmla="*/ 993 w 159012"/>
              <a:gd name="connsiteY37" fmla="*/ 193217 h 338138"/>
              <a:gd name="connsiteX38" fmla="*/ 993 w 159012"/>
              <a:gd name="connsiteY38" fmla="*/ 185312 h 338138"/>
              <a:gd name="connsiteX39" fmla="*/ 46047 w 159012"/>
              <a:gd name="connsiteY39" fmla="*/ 90455 h 338138"/>
              <a:gd name="connsiteX40" fmla="*/ 59298 w 159012"/>
              <a:gd name="connsiteY40" fmla="*/ 82550 h 338138"/>
              <a:gd name="connsiteX41" fmla="*/ 85393 w 159012"/>
              <a:gd name="connsiteY41" fmla="*/ 0 h 338138"/>
              <a:gd name="connsiteX42" fmla="*/ 120318 w 159012"/>
              <a:gd name="connsiteY42" fmla="*/ 36513 h 338138"/>
              <a:gd name="connsiteX43" fmla="*/ 85393 w 159012"/>
              <a:gd name="connsiteY43" fmla="*/ 73026 h 338138"/>
              <a:gd name="connsiteX44" fmla="*/ 50468 w 159012"/>
              <a:gd name="connsiteY44" fmla="*/ 36513 h 338138"/>
              <a:gd name="connsiteX45" fmla="*/ 85393 w 159012"/>
              <a:gd name="connsiteY45"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59012" h="338138">
                <a:moveTo>
                  <a:pt x="59298" y="82550"/>
                </a:moveTo>
                <a:cubicBezTo>
                  <a:pt x="59298" y="82550"/>
                  <a:pt x="59298" y="82550"/>
                  <a:pt x="105677" y="82550"/>
                </a:cubicBezTo>
                <a:cubicBezTo>
                  <a:pt x="112302" y="82550"/>
                  <a:pt x="117603" y="86502"/>
                  <a:pt x="117603" y="93090"/>
                </a:cubicBezTo>
                <a:cubicBezTo>
                  <a:pt x="117603" y="93090"/>
                  <a:pt x="117603" y="93090"/>
                  <a:pt x="117603" y="94407"/>
                </a:cubicBezTo>
                <a:cubicBezTo>
                  <a:pt x="117603" y="94407"/>
                  <a:pt x="117603" y="94407"/>
                  <a:pt x="117603" y="132614"/>
                </a:cubicBezTo>
                <a:cubicBezTo>
                  <a:pt x="118928" y="135249"/>
                  <a:pt x="120253" y="140518"/>
                  <a:pt x="122903" y="143153"/>
                </a:cubicBezTo>
                <a:cubicBezTo>
                  <a:pt x="122903" y="143153"/>
                  <a:pt x="122903" y="143153"/>
                  <a:pt x="156031" y="180042"/>
                </a:cubicBezTo>
                <a:cubicBezTo>
                  <a:pt x="160006" y="183995"/>
                  <a:pt x="160006" y="190582"/>
                  <a:pt x="156031" y="195852"/>
                </a:cubicBezTo>
                <a:cubicBezTo>
                  <a:pt x="156031" y="195852"/>
                  <a:pt x="156031" y="195852"/>
                  <a:pt x="152055" y="199804"/>
                </a:cubicBezTo>
                <a:cubicBezTo>
                  <a:pt x="150730" y="201122"/>
                  <a:pt x="148080" y="202439"/>
                  <a:pt x="145430" y="202439"/>
                </a:cubicBezTo>
                <a:cubicBezTo>
                  <a:pt x="141455" y="202439"/>
                  <a:pt x="138804" y="201122"/>
                  <a:pt x="137479" y="199804"/>
                </a:cubicBezTo>
                <a:cubicBezTo>
                  <a:pt x="137479" y="199804"/>
                  <a:pt x="137479" y="199804"/>
                  <a:pt x="117603" y="178725"/>
                </a:cubicBezTo>
                <a:cubicBezTo>
                  <a:pt x="117603" y="178725"/>
                  <a:pt x="117603" y="178725"/>
                  <a:pt x="117603" y="195852"/>
                </a:cubicBezTo>
                <a:cubicBezTo>
                  <a:pt x="117603" y="195852"/>
                  <a:pt x="117603" y="195852"/>
                  <a:pt x="117603" y="197169"/>
                </a:cubicBezTo>
                <a:cubicBezTo>
                  <a:pt x="117603" y="197169"/>
                  <a:pt x="117603" y="197169"/>
                  <a:pt x="128203" y="222201"/>
                </a:cubicBezTo>
                <a:cubicBezTo>
                  <a:pt x="132179" y="230106"/>
                  <a:pt x="136154" y="243281"/>
                  <a:pt x="136154" y="251185"/>
                </a:cubicBezTo>
                <a:cubicBezTo>
                  <a:pt x="136154" y="251185"/>
                  <a:pt x="136154" y="251185"/>
                  <a:pt x="145430" y="314424"/>
                </a:cubicBezTo>
                <a:cubicBezTo>
                  <a:pt x="146755" y="324963"/>
                  <a:pt x="140129" y="334186"/>
                  <a:pt x="129529" y="336821"/>
                </a:cubicBezTo>
                <a:cubicBezTo>
                  <a:pt x="129529" y="336821"/>
                  <a:pt x="129529" y="336821"/>
                  <a:pt x="128203" y="336821"/>
                </a:cubicBezTo>
                <a:cubicBezTo>
                  <a:pt x="126878" y="338138"/>
                  <a:pt x="124228" y="338138"/>
                  <a:pt x="122903" y="338138"/>
                </a:cubicBezTo>
                <a:cubicBezTo>
                  <a:pt x="114952" y="338138"/>
                  <a:pt x="108327" y="331551"/>
                  <a:pt x="107002" y="323646"/>
                </a:cubicBezTo>
                <a:cubicBezTo>
                  <a:pt x="107002" y="323646"/>
                  <a:pt x="107002" y="323646"/>
                  <a:pt x="101701" y="270947"/>
                </a:cubicBezTo>
                <a:cubicBezTo>
                  <a:pt x="101701" y="263043"/>
                  <a:pt x="97726" y="251185"/>
                  <a:pt x="95076" y="244598"/>
                </a:cubicBezTo>
                <a:cubicBezTo>
                  <a:pt x="95076" y="244598"/>
                  <a:pt x="95076" y="244598"/>
                  <a:pt x="83150" y="215614"/>
                </a:cubicBezTo>
                <a:cubicBezTo>
                  <a:pt x="83150" y="215614"/>
                  <a:pt x="83150" y="215614"/>
                  <a:pt x="50022" y="318376"/>
                </a:cubicBezTo>
                <a:cubicBezTo>
                  <a:pt x="47372" y="326281"/>
                  <a:pt x="40746" y="331551"/>
                  <a:pt x="32796" y="331551"/>
                </a:cubicBezTo>
                <a:cubicBezTo>
                  <a:pt x="30145" y="331551"/>
                  <a:pt x="28820" y="331551"/>
                  <a:pt x="27495" y="330233"/>
                </a:cubicBezTo>
                <a:cubicBezTo>
                  <a:pt x="27495" y="330233"/>
                  <a:pt x="27495" y="330233"/>
                  <a:pt x="24845" y="330233"/>
                </a:cubicBezTo>
                <a:cubicBezTo>
                  <a:pt x="20870" y="328916"/>
                  <a:pt x="16894" y="326281"/>
                  <a:pt x="14244" y="321011"/>
                </a:cubicBezTo>
                <a:cubicBezTo>
                  <a:pt x="11594" y="317059"/>
                  <a:pt x="11594" y="313106"/>
                  <a:pt x="12919" y="307836"/>
                </a:cubicBezTo>
                <a:cubicBezTo>
                  <a:pt x="12919" y="307836"/>
                  <a:pt x="12919" y="307836"/>
                  <a:pt x="48697" y="198487"/>
                </a:cubicBezTo>
                <a:cubicBezTo>
                  <a:pt x="48697" y="197169"/>
                  <a:pt x="48697" y="197169"/>
                  <a:pt x="48697" y="197169"/>
                </a:cubicBezTo>
                <a:cubicBezTo>
                  <a:pt x="48697" y="197169"/>
                  <a:pt x="48697" y="197169"/>
                  <a:pt x="48697" y="155011"/>
                </a:cubicBezTo>
                <a:cubicBezTo>
                  <a:pt x="48697" y="155011"/>
                  <a:pt x="48697" y="155011"/>
                  <a:pt x="27495" y="197169"/>
                </a:cubicBezTo>
                <a:cubicBezTo>
                  <a:pt x="26170" y="201122"/>
                  <a:pt x="22195" y="202439"/>
                  <a:pt x="18219" y="202439"/>
                </a:cubicBezTo>
                <a:cubicBezTo>
                  <a:pt x="16894" y="202439"/>
                  <a:pt x="14244" y="202439"/>
                  <a:pt x="12919" y="202439"/>
                </a:cubicBezTo>
                <a:cubicBezTo>
                  <a:pt x="12919" y="202439"/>
                  <a:pt x="12919" y="202439"/>
                  <a:pt x="6293" y="199804"/>
                </a:cubicBezTo>
                <a:cubicBezTo>
                  <a:pt x="3643" y="198487"/>
                  <a:pt x="2318" y="195852"/>
                  <a:pt x="993" y="193217"/>
                </a:cubicBezTo>
                <a:cubicBezTo>
                  <a:pt x="-332" y="190582"/>
                  <a:pt x="-332" y="187947"/>
                  <a:pt x="993" y="185312"/>
                </a:cubicBezTo>
                <a:cubicBezTo>
                  <a:pt x="993" y="185312"/>
                  <a:pt x="993" y="185312"/>
                  <a:pt x="46047" y="90455"/>
                </a:cubicBezTo>
                <a:cubicBezTo>
                  <a:pt x="48697" y="85185"/>
                  <a:pt x="53997" y="82550"/>
                  <a:pt x="59298" y="82550"/>
                </a:cubicBezTo>
                <a:close/>
                <a:moveTo>
                  <a:pt x="85393" y="0"/>
                </a:moveTo>
                <a:cubicBezTo>
                  <a:pt x="104682" y="0"/>
                  <a:pt x="120318" y="16347"/>
                  <a:pt x="120318" y="36513"/>
                </a:cubicBezTo>
                <a:cubicBezTo>
                  <a:pt x="120318" y="56679"/>
                  <a:pt x="104682" y="73026"/>
                  <a:pt x="85393" y="73026"/>
                </a:cubicBezTo>
                <a:cubicBezTo>
                  <a:pt x="66104" y="73026"/>
                  <a:pt x="50468" y="56679"/>
                  <a:pt x="50468" y="36513"/>
                </a:cubicBezTo>
                <a:cubicBezTo>
                  <a:pt x="50468" y="16347"/>
                  <a:pt x="66104" y="0"/>
                  <a:pt x="85393"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16" tIns="45708" rIns="91416" bIns="45708"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3" name="AutoShape 2"/>
          <p:cNvSpPr/>
          <p:nvPr/>
        </p:nvSpPr>
        <p:spPr bwMode="auto">
          <a:xfrm>
            <a:off x="1193996" y="5241112"/>
            <a:ext cx="746135" cy="807510"/>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FAF9F9"/>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2800"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4" name="椭圆 46"/>
          <p:cNvSpPr/>
          <p:nvPr/>
        </p:nvSpPr>
        <p:spPr>
          <a:xfrm>
            <a:off x="1477049" y="5453452"/>
            <a:ext cx="180029" cy="382830"/>
          </a:xfrm>
          <a:custGeom>
            <a:avLst/>
            <a:gdLst>
              <a:gd name="connsiteX0" fmla="*/ 59298 w 159012"/>
              <a:gd name="connsiteY0" fmla="*/ 82550 h 338138"/>
              <a:gd name="connsiteX1" fmla="*/ 105677 w 159012"/>
              <a:gd name="connsiteY1" fmla="*/ 82550 h 338138"/>
              <a:gd name="connsiteX2" fmla="*/ 117603 w 159012"/>
              <a:gd name="connsiteY2" fmla="*/ 93090 h 338138"/>
              <a:gd name="connsiteX3" fmla="*/ 117603 w 159012"/>
              <a:gd name="connsiteY3" fmla="*/ 94407 h 338138"/>
              <a:gd name="connsiteX4" fmla="*/ 117603 w 159012"/>
              <a:gd name="connsiteY4" fmla="*/ 132614 h 338138"/>
              <a:gd name="connsiteX5" fmla="*/ 122903 w 159012"/>
              <a:gd name="connsiteY5" fmla="*/ 143153 h 338138"/>
              <a:gd name="connsiteX6" fmla="*/ 156031 w 159012"/>
              <a:gd name="connsiteY6" fmla="*/ 180042 h 338138"/>
              <a:gd name="connsiteX7" fmla="*/ 156031 w 159012"/>
              <a:gd name="connsiteY7" fmla="*/ 195852 h 338138"/>
              <a:gd name="connsiteX8" fmla="*/ 152055 w 159012"/>
              <a:gd name="connsiteY8" fmla="*/ 199804 h 338138"/>
              <a:gd name="connsiteX9" fmla="*/ 145430 w 159012"/>
              <a:gd name="connsiteY9" fmla="*/ 202439 h 338138"/>
              <a:gd name="connsiteX10" fmla="*/ 137479 w 159012"/>
              <a:gd name="connsiteY10" fmla="*/ 199804 h 338138"/>
              <a:gd name="connsiteX11" fmla="*/ 117603 w 159012"/>
              <a:gd name="connsiteY11" fmla="*/ 178725 h 338138"/>
              <a:gd name="connsiteX12" fmla="*/ 117603 w 159012"/>
              <a:gd name="connsiteY12" fmla="*/ 195852 h 338138"/>
              <a:gd name="connsiteX13" fmla="*/ 117603 w 159012"/>
              <a:gd name="connsiteY13" fmla="*/ 197169 h 338138"/>
              <a:gd name="connsiteX14" fmla="*/ 128203 w 159012"/>
              <a:gd name="connsiteY14" fmla="*/ 222201 h 338138"/>
              <a:gd name="connsiteX15" fmla="*/ 136154 w 159012"/>
              <a:gd name="connsiteY15" fmla="*/ 251185 h 338138"/>
              <a:gd name="connsiteX16" fmla="*/ 145430 w 159012"/>
              <a:gd name="connsiteY16" fmla="*/ 314424 h 338138"/>
              <a:gd name="connsiteX17" fmla="*/ 129529 w 159012"/>
              <a:gd name="connsiteY17" fmla="*/ 336821 h 338138"/>
              <a:gd name="connsiteX18" fmla="*/ 128203 w 159012"/>
              <a:gd name="connsiteY18" fmla="*/ 336821 h 338138"/>
              <a:gd name="connsiteX19" fmla="*/ 122903 w 159012"/>
              <a:gd name="connsiteY19" fmla="*/ 338138 h 338138"/>
              <a:gd name="connsiteX20" fmla="*/ 107002 w 159012"/>
              <a:gd name="connsiteY20" fmla="*/ 323646 h 338138"/>
              <a:gd name="connsiteX21" fmla="*/ 101701 w 159012"/>
              <a:gd name="connsiteY21" fmla="*/ 270947 h 338138"/>
              <a:gd name="connsiteX22" fmla="*/ 95076 w 159012"/>
              <a:gd name="connsiteY22" fmla="*/ 244598 h 338138"/>
              <a:gd name="connsiteX23" fmla="*/ 83150 w 159012"/>
              <a:gd name="connsiteY23" fmla="*/ 215614 h 338138"/>
              <a:gd name="connsiteX24" fmla="*/ 50022 w 159012"/>
              <a:gd name="connsiteY24" fmla="*/ 318376 h 338138"/>
              <a:gd name="connsiteX25" fmla="*/ 32796 w 159012"/>
              <a:gd name="connsiteY25" fmla="*/ 331551 h 338138"/>
              <a:gd name="connsiteX26" fmla="*/ 27495 w 159012"/>
              <a:gd name="connsiteY26" fmla="*/ 330233 h 338138"/>
              <a:gd name="connsiteX27" fmla="*/ 24845 w 159012"/>
              <a:gd name="connsiteY27" fmla="*/ 330233 h 338138"/>
              <a:gd name="connsiteX28" fmla="*/ 14244 w 159012"/>
              <a:gd name="connsiteY28" fmla="*/ 321011 h 338138"/>
              <a:gd name="connsiteX29" fmla="*/ 12919 w 159012"/>
              <a:gd name="connsiteY29" fmla="*/ 307836 h 338138"/>
              <a:gd name="connsiteX30" fmla="*/ 48697 w 159012"/>
              <a:gd name="connsiteY30" fmla="*/ 198487 h 338138"/>
              <a:gd name="connsiteX31" fmla="*/ 48697 w 159012"/>
              <a:gd name="connsiteY31" fmla="*/ 197169 h 338138"/>
              <a:gd name="connsiteX32" fmla="*/ 48697 w 159012"/>
              <a:gd name="connsiteY32" fmla="*/ 155011 h 338138"/>
              <a:gd name="connsiteX33" fmla="*/ 27495 w 159012"/>
              <a:gd name="connsiteY33" fmla="*/ 197169 h 338138"/>
              <a:gd name="connsiteX34" fmla="*/ 18219 w 159012"/>
              <a:gd name="connsiteY34" fmla="*/ 202439 h 338138"/>
              <a:gd name="connsiteX35" fmla="*/ 12919 w 159012"/>
              <a:gd name="connsiteY35" fmla="*/ 202439 h 338138"/>
              <a:gd name="connsiteX36" fmla="*/ 6293 w 159012"/>
              <a:gd name="connsiteY36" fmla="*/ 199804 h 338138"/>
              <a:gd name="connsiteX37" fmla="*/ 993 w 159012"/>
              <a:gd name="connsiteY37" fmla="*/ 193217 h 338138"/>
              <a:gd name="connsiteX38" fmla="*/ 993 w 159012"/>
              <a:gd name="connsiteY38" fmla="*/ 185312 h 338138"/>
              <a:gd name="connsiteX39" fmla="*/ 46047 w 159012"/>
              <a:gd name="connsiteY39" fmla="*/ 90455 h 338138"/>
              <a:gd name="connsiteX40" fmla="*/ 59298 w 159012"/>
              <a:gd name="connsiteY40" fmla="*/ 82550 h 338138"/>
              <a:gd name="connsiteX41" fmla="*/ 85393 w 159012"/>
              <a:gd name="connsiteY41" fmla="*/ 0 h 338138"/>
              <a:gd name="connsiteX42" fmla="*/ 120318 w 159012"/>
              <a:gd name="connsiteY42" fmla="*/ 36513 h 338138"/>
              <a:gd name="connsiteX43" fmla="*/ 85393 w 159012"/>
              <a:gd name="connsiteY43" fmla="*/ 73026 h 338138"/>
              <a:gd name="connsiteX44" fmla="*/ 50468 w 159012"/>
              <a:gd name="connsiteY44" fmla="*/ 36513 h 338138"/>
              <a:gd name="connsiteX45" fmla="*/ 85393 w 159012"/>
              <a:gd name="connsiteY45"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59012" h="338138">
                <a:moveTo>
                  <a:pt x="59298" y="82550"/>
                </a:moveTo>
                <a:cubicBezTo>
                  <a:pt x="59298" y="82550"/>
                  <a:pt x="59298" y="82550"/>
                  <a:pt x="105677" y="82550"/>
                </a:cubicBezTo>
                <a:cubicBezTo>
                  <a:pt x="112302" y="82550"/>
                  <a:pt x="117603" y="86502"/>
                  <a:pt x="117603" y="93090"/>
                </a:cubicBezTo>
                <a:cubicBezTo>
                  <a:pt x="117603" y="93090"/>
                  <a:pt x="117603" y="93090"/>
                  <a:pt x="117603" y="94407"/>
                </a:cubicBezTo>
                <a:cubicBezTo>
                  <a:pt x="117603" y="94407"/>
                  <a:pt x="117603" y="94407"/>
                  <a:pt x="117603" y="132614"/>
                </a:cubicBezTo>
                <a:cubicBezTo>
                  <a:pt x="118928" y="135249"/>
                  <a:pt x="120253" y="140518"/>
                  <a:pt x="122903" y="143153"/>
                </a:cubicBezTo>
                <a:cubicBezTo>
                  <a:pt x="122903" y="143153"/>
                  <a:pt x="122903" y="143153"/>
                  <a:pt x="156031" y="180042"/>
                </a:cubicBezTo>
                <a:cubicBezTo>
                  <a:pt x="160006" y="183995"/>
                  <a:pt x="160006" y="190582"/>
                  <a:pt x="156031" y="195852"/>
                </a:cubicBezTo>
                <a:cubicBezTo>
                  <a:pt x="156031" y="195852"/>
                  <a:pt x="156031" y="195852"/>
                  <a:pt x="152055" y="199804"/>
                </a:cubicBezTo>
                <a:cubicBezTo>
                  <a:pt x="150730" y="201122"/>
                  <a:pt x="148080" y="202439"/>
                  <a:pt x="145430" y="202439"/>
                </a:cubicBezTo>
                <a:cubicBezTo>
                  <a:pt x="141455" y="202439"/>
                  <a:pt x="138804" y="201122"/>
                  <a:pt x="137479" y="199804"/>
                </a:cubicBezTo>
                <a:cubicBezTo>
                  <a:pt x="137479" y="199804"/>
                  <a:pt x="137479" y="199804"/>
                  <a:pt x="117603" y="178725"/>
                </a:cubicBezTo>
                <a:cubicBezTo>
                  <a:pt x="117603" y="178725"/>
                  <a:pt x="117603" y="178725"/>
                  <a:pt x="117603" y="195852"/>
                </a:cubicBezTo>
                <a:cubicBezTo>
                  <a:pt x="117603" y="195852"/>
                  <a:pt x="117603" y="195852"/>
                  <a:pt x="117603" y="197169"/>
                </a:cubicBezTo>
                <a:cubicBezTo>
                  <a:pt x="117603" y="197169"/>
                  <a:pt x="117603" y="197169"/>
                  <a:pt x="128203" y="222201"/>
                </a:cubicBezTo>
                <a:cubicBezTo>
                  <a:pt x="132179" y="230106"/>
                  <a:pt x="136154" y="243281"/>
                  <a:pt x="136154" y="251185"/>
                </a:cubicBezTo>
                <a:cubicBezTo>
                  <a:pt x="136154" y="251185"/>
                  <a:pt x="136154" y="251185"/>
                  <a:pt x="145430" y="314424"/>
                </a:cubicBezTo>
                <a:cubicBezTo>
                  <a:pt x="146755" y="324963"/>
                  <a:pt x="140129" y="334186"/>
                  <a:pt x="129529" y="336821"/>
                </a:cubicBezTo>
                <a:cubicBezTo>
                  <a:pt x="129529" y="336821"/>
                  <a:pt x="129529" y="336821"/>
                  <a:pt x="128203" y="336821"/>
                </a:cubicBezTo>
                <a:cubicBezTo>
                  <a:pt x="126878" y="338138"/>
                  <a:pt x="124228" y="338138"/>
                  <a:pt x="122903" y="338138"/>
                </a:cubicBezTo>
                <a:cubicBezTo>
                  <a:pt x="114952" y="338138"/>
                  <a:pt x="108327" y="331551"/>
                  <a:pt x="107002" y="323646"/>
                </a:cubicBezTo>
                <a:cubicBezTo>
                  <a:pt x="107002" y="323646"/>
                  <a:pt x="107002" y="323646"/>
                  <a:pt x="101701" y="270947"/>
                </a:cubicBezTo>
                <a:cubicBezTo>
                  <a:pt x="101701" y="263043"/>
                  <a:pt x="97726" y="251185"/>
                  <a:pt x="95076" y="244598"/>
                </a:cubicBezTo>
                <a:cubicBezTo>
                  <a:pt x="95076" y="244598"/>
                  <a:pt x="95076" y="244598"/>
                  <a:pt x="83150" y="215614"/>
                </a:cubicBezTo>
                <a:cubicBezTo>
                  <a:pt x="83150" y="215614"/>
                  <a:pt x="83150" y="215614"/>
                  <a:pt x="50022" y="318376"/>
                </a:cubicBezTo>
                <a:cubicBezTo>
                  <a:pt x="47372" y="326281"/>
                  <a:pt x="40746" y="331551"/>
                  <a:pt x="32796" y="331551"/>
                </a:cubicBezTo>
                <a:cubicBezTo>
                  <a:pt x="30145" y="331551"/>
                  <a:pt x="28820" y="331551"/>
                  <a:pt x="27495" y="330233"/>
                </a:cubicBezTo>
                <a:cubicBezTo>
                  <a:pt x="27495" y="330233"/>
                  <a:pt x="27495" y="330233"/>
                  <a:pt x="24845" y="330233"/>
                </a:cubicBezTo>
                <a:cubicBezTo>
                  <a:pt x="20870" y="328916"/>
                  <a:pt x="16894" y="326281"/>
                  <a:pt x="14244" y="321011"/>
                </a:cubicBezTo>
                <a:cubicBezTo>
                  <a:pt x="11594" y="317059"/>
                  <a:pt x="11594" y="313106"/>
                  <a:pt x="12919" y="307836"/>
                </a:cubicBezTo>
                <a:cubicBezTo>
                  <a:pt x="12919" y="307836"/>
                  <a:pt x="12919" y="307836"/>
                  <a:pt x="48697" y="198487"/>
                </a:cubicBezTo>
                <a:cubicBezTo>
                  <a:pt x="48697" y="197169"/>
                  <a:pt x="48697" y="197169"/>
                  <a:pt x="48697" y="197169"/>
                </a:cubicBezTo>
                <a:cubicBezTo>
                  <a:pt x="48697" y="197169"/>
                  <a:pt x="48697" y="197169"/>
                  <a:pt x="48697" y="155011"/>
                </a:cubicBezTo>
                <a:cubicBezTo>
                  <a:pt x="48697" y="155011"/>
                  <a:pt x="48697" y="155011"/>
                  <a:pt x="27495" y="197169"/>
                </a:cubicBezTo>
                <a:cubicBezTo>
                  <a:pt x="26170" y="201122"/>
                  <a:pt x="22195" y="202439"/>
                  <a:pt x="18219" y="202439"/>
                </a:cubicBezTo>
                <a:cubicBezTo>
                  <a:pt x="16894" y="202439"/>
                  <a:pt x="14244" y="202439"/>
                  <a:pt x="12919" y="202439"/>
                </a:cubicBezTo>
                <a:cubicBezTo>
                  <a:pt x="12919" y="202439"/>
                  <a:pt x="12919" y="202439"/>
                  <a:pt x="6293" y="199804"/>
                </a:cubicBezTo>
                <a:cubicBezTo>
                  <a:pt x="3643" y="198487"/>
                  <a:pt x="2318" y="195852"/>
                  <a:pt x="993" y="193217"/>
                </a:cubicBezTo>
                <a:cubicBezTo>
                  <a:pt x="-332" y="190582"/>
                  <a:pt x="-332" y="187947"/>
                  <a:pt x="993" y="185312"/>
                </a:cubicBezTo>
                <a:cubicBezTo>
                  <a:pt x="993" y="185312"/>
                  <a:pt x="993" y="185312"/>
                  <a:pt x="46047" y="90455"/>
                </a:cubicBezTo>
                <a:cubicBezTo>
                  <a:pt x="48697" y="85185"/>
                  <a:pt x="53997" y="82550"/>
                  <a:pt x="59298" y="82550"/>
                </a:cubicBezTo>
                <a:close/>
                <a:moveTo>
                  <a:pt x="85393" y="0"/>
                </a:moveTo>
                <a:cubicBezTo>
                  <a:pt x="104682" y="0"/>
                  <a:pt x="120318" y="16347"/>
                  <a:pt x="120318" y="36513"/>
                </a:cubicBezTo>
                <a:cubicBezTo>
                  <a:pt x="120318" y="56679"/>
                  <a:pt x="104682" y="73026"/>
                  <a:pt x="85393" y="73026"/>
                </a:cubicBezTo>
                <a:cubicBezTo>
                  <a:pt x="66104" y="73026"/>
                  <a:pt x="50468" y="56679"/>
                  <a:pt x="50468" y="36513"/>
                </a:cubicBezTo>
                <a:cubicBezTo>
                  <a:pt x="50468" y="16347"/>
                  <a:pt x="66104" y="0"/>
                  <a:pt x="85393"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16" tIns="45708" rIns="91416" bIns="45708"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3" name="矩形 22"/>
          <p:cNvSpPr/>
          <p:nvPr/>
        </p:nvSpPr>
        <p:spPr>
          <a:xfrm>
            <a:off x="5361193" y="892722"/>
            <a:ext cx="1453680" cy="215444"/>
          </a:xfrm>
          <a:prstGeom prst="rect">
            <a:avLst/>
          </a:prstGeom>
        </p:spPr>
        <p:txBody>
          <a:bodyPr wrap="square">
            <a:spAutoFit/>
          </a:bodyPr>
          <a:lstStyle/>
          <a:p>
            <a:pPr algn="ctr">
              <a:defRPr/>
            </a:pPr>
            <a:r>
              <a:rPr lang="en-US" altLang="zh-CN" sz="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p>
        </p:txBody>
      </p:sp>
      <p:sp>
        <p:nvSpPr>
          <p:cNvPr id="24" name="文本框 23"/>
          <p:cNvSpPr txBox="1"/>
          <p:nvPr/>
        </p:nvSpPr>
        <p:spPr>
          <a:xfrm>
            <a:off x="4208688" y="317922"/>
            <a:ext cx="3758691"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系统出错处理</a:t>
            </a:r>
          </a:p>
        </p:txBody>
      </p:sp>
      <p:grpSp>
        <p:nvGrpSpPr>
          <p:cNvPr id="26" name="组合 25"/>
          <p:cNvGrpSpPr/>
          <p:nvPr/>
        </p:nvGrpSpPr>
        <p:grpSpPr>
          <a:xfrm>
            <a:off x="3077391" y="640517"/>
            <a:ext cx="6065788" cy="0"/>
            <a:chOff x="4615664" y="960506"/>
            <a:chExt cx="9102718" cy="0"/>
          </a:xfrm>
        </p:grpSpPr>
        <p:cxnSp>
          <p:nvCxnSpPr>
            <p:cNvPr id="27" name="321"/>
            <p:cNvCxnSpPr/>
            <p:nvPr/>
          </p:nvCxnSpPr>
          <p:spPr bwMode="auto">
            <a:xfrm flipH="1">
              <a:off x="4615664"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3 22"/>
            <p:cNvCxnSpPr/>
            <p:nvPr/>
          </p:nvCxnSpPr>
          <p:spPr bwMode="auto">
            <a:xfrm flipH="1">
              <a:off x="12403703"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5" name="表格 4">
            <a:extLst>
              <a:ext uri="{FF2B5EF4-FFF2-40B4-BE49-F238E27FC236}">
                <a16:creationId xmlns:a16="http://schemas.microsoft.com/office/drawing/2014/main" id="{EEFE053B-F49F-348B-7A0E-E528C18882C8}"/>
              </a:ext>
            </a:extLst>
          </p:cNvPr>
          <p:cNvGraphicFramePr>
            <a:graphicFrameLocks noGrp="1"/>
          </p:cNvGraphicFramePr>
          <p:nvPr>
            <p:extLst>
              <p:ext uri="{D42A27DB-BD31-4B8C-83A1-F6EECF244321}">
                <p14:modId xmlns:p14="http://schemas.microsoft.com/office/powerpoint/2010/main" val="2026476436"/>
              </p:ext>
            </p:extLst>
          </p:nvPr>
        </p:nvGraphicFramePr>
        <p:xfrm>
          <a:off x="2320058" y="1540454"/>
          <a:ext cx="7551883" cy="1694142"/>
        </p:xfrm>
        <a:graphic>
          <a:graphicData uri="http://schemas.openxmlformats.org/drawingml/2006/table">
            <a:tbl>
              <a:tblPr firstRow="1" firstCol="1" bandRow="1">
                <a:tableStyleId>{5C22544A-7EE6-4342-B048-85BDC9FD1C3A}</a:tableStyleId>
              </a:tblPr>
              <a:tblGrid>
                <a:gridCol w="2516703">
                  <a:extLst>
                    <a:ext uri="{9D8B030D-6E8A-4147-A177-3AD203B41FA5}">
                      <a16:colId xmlns:a16="http://schemas.microsoft.com/office/drawing/2014/main" val="3072135042"/>
                    </a:ext>
                  </a:extLst>
                </a:gridCol>
                <a:gridCol w="2517590">
                  <a:extLst>
                    <a:ext uri="{9D8B030D-6E8A-4147-A177-3AD203B41FA5}">
                      <a16:colId xmlns:a16="http://schemas.microsoft.com/office/drawing/2014/main" val="3814355584"/>
                    </a:ext>
                  </a:extLst>
                </a:gridCol>
                <a:gridCol w="2517590">
                  <a:extLst>
                    <a:ext uri="{9D8B030D-6E8A-4147-A177-3AD203B41FA5}">
                      <a16:colId xmlns:a16="http://schemas.microsoft.com/office/drawing/2014/main" val="1635502095"/>
                    </a:ext>
                  </a:extLst>
                </a:gridCol>
              </a:tblGrid>
              <a:tr h="139466">
                <a:tc>
                  <a:txBody>
                    <a:bodyPr/>
                    <a:lstStyle/>
                    <a:p>
                      <a:pPr algn="just"/>
                      <a:r>
                        <a:rPr lang="zh-CN" sz="1050" kern="100">
                          <a:effectLst/>
                        </a:rPr>
                        <a:t>出错类型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提示信息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处理方法</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69973026"/>
                  </a:ext>
                </a:extLst>
              </a:tr>
              <a:tr h="697328">
                <a:tc>
                  <a:txBody>
                    <a:bodyPr/>
                    <a:lstStyle/>
                    <a:p>
                      <a:pPr algn="just"/>
                      <a:r>
                        <a:rPr lang="zh-CN" sz="1050" kern="100" dirty="0">
                          <a:effectLst/>
                        </a:rPr>
                        <a:t>输入信息，或无法满足要求时产生的错误</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dirty="0">
                          <a:effectLst/>
                        </a:rPr>
                        <a:t>提示相关信息输入错误</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须在操作成功判断及输入数据验证模块由数据进行数据分析，判断错误类型，再生成相应的错误提示语句，送到输出模块中</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53931889"/>
                  </a:ext>
                </a:extLst>
              </a:tr>
              <a:tr h="418397">
                <a:tc>
                  <a:txBody>
                    <a:bodyPr/>
                    <a:lstStyle/>
                    <a:p>
                      <a:pPr algn="just"/>
                      <a:r>
                        <a:rPr lang="zh-CN" sz="1050" kern="100">
                          <a:effectLst/>
                        </a:rPr>
                        <a:t>如网络传输超时等，产生的问题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dirty="0">
                          <a:effectLst/>
                        </a:rPr>
                        <a:t>提示网络错误</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可在出错的相应模块中输出简单的出错语句，并将程序重置；返回输入阶段。</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42118236"/>
                  </a:ext>
                </a:extLst>
              </a:tr>
              <a:tr h="418397">
                <a:tc>
                  <a:txBody>
                    <a:bodyPr/>
                    <a:lstStyle/>
                    <a:p>
                      <a:pPr algn="just"/>
                      <a:r>
                        <a:rPr lang="zh-CN" sz="1050" kern="100">
                          <a:effectLst/>
                        </a:rPr>
                        <a:t>服务器安装不间断电源以防止停电或电压不稳造成的数据丢失的损失</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提示服务器错误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dirty="0">
                          <a:effectLst/>
                        </a:rPr>
                        <a:t>数据库定时、及时备份</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80718556"/>
                  </a:ext>
                </a:extLst>
              </a:tr>
            </a:tbl>
          </a:graphicData>
        </a:graphic>
      </p:graphicFrame>
      <p:graphicFrame>
        <p:nvGraphicFramePr>
          <p:cNvPr id="7" name="表格 6">
            <a:extLst>
              <a:ext uri="{FF2B5EF4-FFF2-40B4-BE49-F238E27FC236}">
                <a16:creationId xmlns:a16="http://schemas.microsoft.com/office/drawing/2014/main" id="{2C0F0D4D-8E8B-40FE-6382-3398AFDB7426}"/>
              </a:ext>
            </a:extLst>
          </p:cNvPr>
          <p:cNvGraphicFramePr>
            <a:graphicFrameLocks noGrp="1"/>
          </p:cNvGraphicFramePr>
          <p:nvPr>
            <p:extLst>
              <p:ext uri="{D42A27DB-BD31-4B8C-83A1-F6EECF244321}">
                <p14:modId xmlns:p14="http://schemas.microsoft.com/office/powerpoint/2010/main" val="2588651371"/>
              </p:ext>
            </p:extLst>
          </p:nvPr>
        </p:nvGraphicFramePr>
        <p:xfrm>
          <a:off x="2320058" y="4026374"/>
          <a:ext cx="7551883" cy="967340"/>
        </p:xfrm>
        <a:graphic>
          <a:graphicData uri="http://schemas.openxmlformats.org/drawingml/2006/table">
            <a:tbl>
              <a:tblPr firstRow="1" firstCol="1" bandRow="1">
                <a:tableStyleId>{5C22544A-7EE6-4342-B048-85BDC9FD1C3A}</a:tableStyleId>
              </a:tblPr>
              <a:tblGrid>
                <a:gridCol w="2516703">
                  <a:extLst>
                    <a:ext uri="{9D8B030D-6E8A-4147-A177-3AD203B41FA5}">
                      <a16:colId xmlns:a16="http://schemas.microsoft.com/office/drawing/2014/main" val="3436505620"/>
                    </a:ext>
                  </a:extLst>
                </a:gridCol>
                <a:gridCol w="2517590">
                  <a:extLst>
                    <a:ext uri="{9D8B030D-6E8A-4147-A177-3AD203B41FA5}">
                      <a16:colId xmlns:a16="http://schemas.microsoft.com/office/drawing/2014/main" val="3626668066"/>
                    </a:ext>
                  </a:extLst>
                </a:gridCol>
                <a:gridCol w="2517590">
                  <a:extLst>
                    <a:ext uri="{9D8B030D-6E8A-4147-A177-3AD203B41FA5}">
                      <a16:colId xmlns:a16="http://schemas.microsoft.com/office/drawing/2014/main" val="1187318456"/>
                    </a:ext>
                  </a:extLst>
                </a:gridCol>
              </a:tblGrid>
              <a:tr h="241835">
                <a:tc>
                  <a:txBody>
                    <a:bodyPr/>
                    <a:lstStyle/>
                    <a:p>
                      <a:pPr algn="just"/>
                      <a:r>
                        <a:rPr lang="zh-CN" sz="1050" kern="100">
                          <a:effectLst/>
                        </a:rPr>
                        <a:t>故障</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故障原因（软件</a:t>
                      </a:r>
                      <a:r>
                        <a:rPr lang="en-US" sz="1050" kern="100">
                          <a:effectLst/>
                        </a:rPr>
                        <a:t>/</a:t>
                      </a:r>
                      <a:r>
                        <a:rPr lang="zh-CN" sz="1050" kern="100">
                          <a:effectLst/>
                        </a:rPr>
                        <a:t>硬件故障）</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处理方式</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6838187"/>
                  </a:ext>
                </a:extLst>
              </a:tr>
              <a:tr h="483670">
                <a:tc>
                  <a:txBody>
                    <a:bodyPr/>
                    <a:lstStyle/>
                    <a:p>
                      <a:pPr algn="just"/>
                      <a:r>
                        <a:rPr lang="zh-CN" sz="1050" kern="100">
                          <a:effectLst/>
                        </a:rPr>
                        <a:t>数据库数据丢失</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软件故障</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dirty="0">
                          <a:effectLst/>
                        </a:rPr>
                        <a:t>核对历史记录，查找丢失数据并补充</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34393048"/>
                  </a:ext>
                </a:extLst>
              </a:tr>
              <a:tr h="241835">
                <a:tc>
                  <a:txBody>
                    <a:bodyPr/>
                    <a:lstStyle/>
                    <a:p>
                      <a:pPr algn="just"/>
                      <a:r>
                        <a:rPr lang="zh-CN" sz="1050" kern="100">
                          <a:effectLst/>
                        </a:rPr>
                        <a:t>显示器损坏</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硬件故障</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dirty="0">
                          <a:effectLst/>
                        </a:rPr>
                        <a:t>维修或更换</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10354285"/>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ext Placeholder 33"/>
          <p:cNvSpPr txBox="1"/>
          <p:nvPr/>
        </p:nvSpPr>
        <p:spPr>
          <a:xfrm>
            <a:off x="1001803" y="1256973"/>
            <a:ext cx="3504119" cy="523220"/>
          </a:xfrm>
          <a:prstGeom prst="rect">
            <a:avLst/>
          </a:prstGeom>
          <a:noFill/>
        </p:spPr>
        <p:txBody>
          <a:bodyPr wrap="square" rtlCol="0">
            <a:spAutoFit/>
          </a:bodyPr>
          <a:lstStyle>
            <a:defPPr>
              <a:defRPr lang="en-US"/>
            </a:defPPr>
            <a:lvl1pPr defTabSz="1219200">
              <a:lnSpc>
                <a:spcPct val="100000"/>
              </a:lnSpc>
              <a:spcBef>
                <a:spcPct val="20000"/>
              </a:spcBef>
              <a:defRPr sz="2800" b="1">
                <a:solidFill>
                  <a:srgbClr val="54578E"/>
                </a:solidFill>
                <a:latin typeface="Arial" panose="020B0604020202020204" pitchFamily="34" charset="0"/>
                <a:ea typeface="微软雅黑" panose="020B0503020204020204" pitchFamily="34" charset="-122"/>
              </a:defRPr>
            </a:lvl1pPr>
          </a:lstStyle>
          <a:p>
            <a:r>
              <a:rPr lang="zh-CN" altLang="en-US"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会议纪要</a:t>
            </a:r>
            <a:endParaRPr lang="en-AU" altLang="zh-CN"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3" name="矩形 32"/>
          <p:cNvSpPr/>
          <p:nvPr/>
        </p:nvSpPr>
        <p:spPr>
          <a:xfrm>
            <a:off x="5361193" y="892722"/>
            <a:ext cx="1453680" cy="215444"/>
          </a:xfrm>
          <a:prstGeom prst="rect">
            <a:avLst/>
          </a:prstGeom>
        </p:spPr>
        <p:txBody>
          <a:bodyPr wrap="square">
            <a:spAutoFit/>
          </a:bodyPr>
          <a:lstStyle/>
          <a:p>
            <a:pPr algn="ctr">
              <a:defRPr/>
            </a:pPr>
            <a:r>
              <a:rPr lang="en-US" altLang="zh-CN" sz="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p>
        </p:txBody>
      </p:sp>
      <p:sp>
        <p:nvSpPr>
          <p:cNvPr id="34" name="文本框 33"/>
          <p:cNvSpPr txBox="1"/>
          <p:nvPr/>
        </p:nvSpPr>
        <p:spPr>
          <a:xfrm>
            <a:off x="4208688" y="317922"/>
            <a:ext cx="3758691"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团队总结</a:t>
            </a:r>
          </a:p>
        </p:txBody>
      </p:sp>
      <p:grpSp>
        <p:nvGrpSpPr>
          <p:cNvPr id="35" name="组合 34"/>
          <p:cNvGrpSpPr/>
          <p:nvPr/>
        </p:nvGrpSpPr>
        <p:grpSpPr>
          <a:xfrm>
            <a:off x="3077391" y="640517"/>
            <a:ext cx="6065788" cy="0"/>
            <a:chOff x="4615664" y="960506"/>
            <a:chExt cx="9102718" cy="0"/>
          </a:xfrm>
        </p:grpSpPr>
        <p:cxnSp>
          <p:nvCxnSpPr>
            <p:cNvPr id="36" name="321"/>
            <p:cNvCxnSpPr/>
            <p:nvPr/>
          </p:nvCxnSpPr>
          <p:spPr bwMode="auto">
            <a:xfrm flipH="1">
              <a:off x="4615664"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3 22"/>
            <p:cNvCxnSpPr/>
            <p:nvPr/>
          </p:nvCxnSpPr>
          <p:spPr bwMode="auto">
            <a:xfrm flipH="1">
              <a:off x="12403703"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CFBD1CAD-7195-5B67-C8D0-4DCB87C21198}"/>
              </a:ext>
            </a:extLst>
          </p:cNvPr>
          <p:cNvPicPr>
            <a:picLocks noChangeAspect="1"/>
          </p:cNvPicPr>
          <p:nvPr/>
        </p:nvPicPr>
        <p:blipFill>
          <a:blip r:embed="rId3"/>
          <a:stretch>
            <a:fillRect/>
          </a:stretch>
        </p:blipFill>
        <p:spPr>
          <a:xfrm>
            <a:off x="513591" y="2695074"/>
            <a:ext cx="5127599" cy="3771686"/>
          </a:xfrm>
          <a:prstGeom prst="rect">
            <a:avLst/>
          </a:prstGeom>
        </p:spPr>
      </p:pic>
      <p:sp>
        <p:nvSpPr>
          <p:cNvPr id="5" name="图片占位符 4">
            <a:extLst>
              <a:ext uri="{FF2B5EF4-FFF2-40B4-BE49-F238E27FC236}">
                <a16:creationId xmlns:a16="http://schemas.microsoft.com/office/drawing/2014/main" id="{F455F258-D016-4298-6088-C1AF867886A7}"/>
              </a:ext>
            </a:extLst>
          </p:cNvPr>
          <p:cNvSpPr>
            <a:spLocks noGrp="1"/>
          </p:cNvSpPr>
          <p:nvPr>
            <p:ph type="pic" sz="quarter" idx="14"/>
          </p:nvPr>
        </p:nvSpPr>
        <p:spPr>
          <a:xfrm>
            <a:off x="6241799" y="1256974"/>
            <a:ext cx="5245632" cy="4960510"/>
          </a:xfrm>
        </p:spPr>
        <p:txBody>
          <a:bodyPr/>
          <a:lstStyle/>
          <a:p>
            <a:endParaRPr lang="zh-CN" altLang="en-US"/>
          </a:p>
        </p:txBody>
      </p:sp>
    </p:spTree>
  </p:cSld>
  <p:clrMapOvr>
    <a:masterClrMapping/>
  </p:clrMapOvr>
  <mc:AlternateContent xmlns:mc="http://schemas.openxmlformats.org/markup-compatibility/2006" xmlns:p15="http://schemas.microsoft.com/office/powerpoint/2012/main">
    <mc:Choice Requires="p15">
      <p:transition spd="slow" advClick="0">
        <p15:prstTrans prst="drape"/>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9"/>
          <p:cNvSpPr txBox="1">
            <a:spLocks noChangeArrowheads="1"/>
          </p:cNvSpPr>
          <p:nvPr/>
        </p:nvSpPr>
        <p:spPr bwMode="auto">
          <a:xfrm>
            <a:off x="932585" y="4444073"/>
            <a:ext cx="1722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zh-CN" altLang="en-US" sz="24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侯兢喆</a:t>
            </a:r>
            <a:endParaRPr lang="id-ID" sz="24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6" name="Rectangle 13"/>
          <p:cNvSpPr>
            <a:spLocks noChangeArrowheads="1"/>
          </p:cNvSpPr>
          <p:nvPr/>
        </p:nvSpPr>
        <p:spPr bwMode="auto">
          <a:xfrm>
            <a:off x="687342" y="4998210"/>
            <a:ext cx="2212560" cy="55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lnSpc>
                <a:spcPct val="150000"/>
              </a:lnSpc>
              <a:spcBef>
                <a:spcPct val="0"/>
              </a:spcBef>
              <a:spcAft>
                <a:spcPct val="0"/>
              </a:spcAft>
            </a:pPr>
            <a:r>
              <a:rPr lang="zh-CN" altLang="en-US"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工作内容：</a:t>
            </a:r>
            <a:endParaRPr lang="en-US" altLang="zh-CN"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a:p>
            <a:pPr algn="ctr" defTabSz="914400" fontAlgn="base">
              <a:lnSpc>
                <a:spcPct val="150000"/>
              </a:lnSpc>
              <a:spcBef>
                <a:spcPct val="0"/>
              </a:spcBef>
              <a:spcAft>
                <a:spcPct val="0"/>
              </a:spcAft>
            </a:pPr>
            <a:r>
              <a:rPr lang="zh-CN" altLang="en-US"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评分：</a:t>
            </a:r>
            <a:endParaRPr lang="id-ID"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8" name="TextBox 9"/>
          <p:cNvSpPr txBox="1">
            <a:spLocks noChangeArrowheads="1"/>
          </p:cNvSpPr>
          <p:nvPr/>
        </p:nvSpPr>
        <p:spPr bwMode="auto">
          <a:xfrm>
            <a:off x="3816637" y="4444073"/>
            <a:ext cx="1722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zh-CN" altLang="en-US" sz="24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阮星榜</a:t>
            </a:r>
            <a:endParaRPr lang="id-ID" sz="24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9" name="Rectangle 13"/>
          <p:cNvSpPr>
            <a:spLocks noChangeArrowheads="1"/>
          </p:cNvSpPr>
          <p:nvPr/>
        </p:nvSpPr>
        <p:spPr bwMode="auto">
          <a:xfrm>
            <a:off x="3548322" y="4998210"/>
            <a:ext cx="2212560" cy="55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lnSpc>
                <a:spcPct val="150000"/>
              </a:lnSpc>
              <a:spcBef>
                <a:spcPct val="0"/>
              </a:spcBef>
              <a:spcAft>
                <a:spcPct val="0"/>
              </a:spcAft>
            </a:pPr>
            <a:r>
              <a:rPr lang="zh-CN" altLang="en-US"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工作内容：</a:t>
            </a:r>
            <a:endParaRPr lang="en-US" altLang="zh-CN"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a:p>
            <a:pPr algn="ctr" defTabSz="914400" fontAlgn="base">
              <a:lnSpc>
                <a:spcPct val="150000"/>
              </a:lnSpc>
              <a:spcBef>
                <a:spcPct val="0"/>
              </a:spcBef>
              <a:spcAft>
                <a:spcPct val="0"/>
              </a:spcAft>
            </a:pPr>
            <a:r>
              <a:rPr lang="zh-CN" altLang="en-US"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评分：</a:t>
            </a:r>
            <a:endParaRPr lang="id-ID" altLang="zh-CN"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1" name="TextBox 9"/>
          <p:cNvSpPr txBox="1">
            <a:spLocks noChangeArrowheads="1"/>
          </p:cNvSpPr>
          <p:nvPr/>
        </p:nvSpPr>
        <p:spPr bwMode="auto">
          <a:xfrm>
            <a:off x="6703487" y="4444073"/>
            <a:ext cx="1722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zh-CN" altLang="en-US" sz="24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韩晨烨</a:t>
            </a:r>
            <a:endParaRPr lang="id-ID" sz="24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2" name="Rectangle 13"/>
          <p:cNvSpPr>
            <a:spLocks noChangeArrowheads="1"/>
          </p:cNvSpPr>
          <p:nvPr/>
        </p:nvSpPr>
        <p:spPr bwMode="auto">
          <a:xfrm>
            <a:off x="6437942" y="4998210"/>
            <a:ext cx="2212560" cy="55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lnSpc>
                <a:spcPct val="150000"/>
              </a:lnSpc>
              <a:spcBef>
                <a:spcPct val="0"/>
              </a:spcBef>
              <a:spcAft>
                <a:spcPct val="0"/>
              </a:spcAft>
            </a:pPr>
            <a:r>
              <a:rPr lang="zh-CN" altLang="en-US"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工作内容：</a:t>
            </a:r>
            <a:endParaRPr lang="en-US" altLang="zh-CN"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a:p>
            <a:pPr algn="ctr" defTabSz="914400" fontAlgn="base">
              <a:lnSpc>
                <a:spcPct val="150000"/>
              </a:lnSpc>
              <a:spcBef>
                <a:spcPct val="0"/>
              </a:spcBef>
              <a:spcAft>
                <a:spcPct val="0"/>
              </a:spcAft>
            </a:pPr>
            <a:r>
              <a:rPr lang="zh-CN" altLang="en-US"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评分：</a:t>
            </a:r>
            <a:endParaRPr lang="id-ID" altLang="zh-CN"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4" name="TextBox 9"/>
          <p:cNvSpPr txBox="1">
            <a:spLocks noChangeArrowheads="1"/>
          </p:cNvSpPr>
          <p:nvPr/>
        </p:nvSpPr>
        <p:spPr bwMode="auto">
          <a:xfrm>
            <a:off x="9598355" y="4444073"/>
            <a:ext cx="1722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zh-CN" altLang="en-US" sz="24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朱华宇</a:t>
            </a:r>
            <a:endParaRPr lang="id-ID" sz="24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5" name="Rectangle 13"/>
          <p:cNvSpPr>
            <a:spLocks noChangeArrowheads="1"/>
          </p:cNvSpPr>
          <p:nvPr/>
        </p:nvSpPr>
        <p:spPr bwMode="auto">
          <a:xfrm>
            <a:off x="9327562" y="4998210"/>
            <a:ext cx="2212560" cy="55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lnSpc>
                <a:spcPct val="150000"/>
              </a:lnSpc>
              <a:spcBef>
                <a:spcPct val="0"/>
              </a:spcBef>
              <a:spcAft>
                <a:spcPct val="0"/>
              </a:spcAft>
            </a:pPr>
            <a:r>
              <a:rPr lang="zh-CN" altLang="en-US"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工作内容：</a:t>
            </a:r>
            <a:endParaRPr lang="en-US" altLang="zh-CN"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a:p>
            <a:pPr algn="ctr" defTabSz="914400" fontAlgn="base">
              <a:lnSpc>
                <a:spcPct val="150000"/>
              </a:lnSpc>
              <a:spcBef>
                <a:spcPct val="0"/>
              </a:spcBef>
              <a:spcAft>
                <a:spcPct val="0"/>
              </a:spcAft>
            </a:pPr>
            <a:r>
              <a:rPr lang="zh-CN" altLang="en-US"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评分：</a:t>
            </a:r>
            <a:endParaRPr lang="id-ID" altLang="zh-CN"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5" name="矩形 44"/>
          <p:cNvSpPr/>
          <p:nvPr/>
        </p:nvSpPr>
        <p:spPr>
          <a:xfrm>
            <a:off x="5361193" y="892722"/>
            <a:ext cx="1453680" cy="215444"/>
          </a:xfrm>
          <a:prstGeom prst="rect">
            <a:avLst/>
          </a:prstGeom>
        </p:spPr>
        <p:txBody>
          <a:bodyPr wrap="square">
            <a:spAutoFit/>
          </a:bodyPr>
          <a:lstStyle/>
          <a:p>
            <a:pPr algn="ctr">
              <a:defRPr/>
            </a:pPr>
            <a:r>
              <a:rPr lang="en-US" altLang="zh-CN" sz="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p>
        </p:txBody>
      </p:sp>
      <p:sp>
        <p:nvSpPr>
          <p:cNvPr id="46" name="文本框 45"/>
          <p:cNvSpPr txBox="1"/>
          <p:nvPr/>
        </p:nvSpPr>
        <p:spPr>
          <a:xfrm>
            <a:off x="4208688" y="317922"/>
            <a:ext cx="3758691"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团队总结</a:t>
            </a:r>
          </a:p>
        </p:txBody>
      </p:sp>
      <p:grpSp>
        <p:nvGrpSpPr>
          <p:cNvPr id="47" name="组合 46"/>
          <p:cNvGrpSpPr/>
          <p:nvPr/>
        </p:nvGrpSpPr>
        <p:grpSpPr>
          <a:xfrm>
            <a:off x="3077391" y="640517"/>
            <a:ext cx="6065788" cy="0"/>
            <a:chOff x="4615664" y="960506"/>
            <a:chExt cx="9102718" cy="0"/>
          </a:xfrm>
        </p:grpSpPr>
        <p:cxnSp>
          <p:nvCxnSpPr>
            <p:cNvPr id="48" name="321"/>
            <p:cNvCxnSpPr/>
            <p:nvPr/>
          </p:nvCxnSpPr>
          <p:spPr bwMode="auto">
            <a:xfrm flipH="1">
              <a:off x="4615664"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3 22"/>
            <p:cNvCxnSpPr/>
            <p:nvPr/>
          </p:nvCxnSpPr>
          <p:spPr bwMode="auto">
            <a:xfrm flipH="1">
              <a:off x="12403703"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9" name="图片占位符 8"/>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3805" r="3805"/>
          <a:stretch>
            <a:fillRect/>
          </a:stretch>
        </p:blipFill>
        <p:spPr/>
      </p:pic>
      <p:pic>
        <p:nvPicPr>
          <p:cNvPr id="10" name="图片占位符 9"/>
          <p:cNvPicPr>
            <a:picLocks noGrp="1" noChangeAspect="1"/>
          </p:cNvPicPr>
          <p:nvPr>
            <p:ph type="pic" sz="quarter" idx="16"/>
          </p:nvPr>
        </p:nvPicPr>
        <p:blipFill>
          <a:blip r:embed="rId4">
            <a:extLst>
              <a:ext uri="{28A0092B-C50C-407E-A947-70E740481C1C}">
                <a14:useLocalDpi xmlns:a14="http://schemas.microsoft.com/office/drawing/2010/main" val="0"/>
              </a:ext>
            </a:extLst>
          </a:blip>
          <a:srcRect l="3805" r="3805"/>
          <a:stretch>
            <a:fillRect/>
          </a:stretch>
        </p:blipFill>
        <p:spPr/>
      </p:pic>
      <p:pic>
        <p:nvPicPr>
          <p:cNvPr id="11" name="图片占位符 10"/>
          <p:cNvPicPr>
            <a:picLocks noGrp="1" noChangeAspect="1"/>
          </p:cNvPicPr>
          <p:nvPr>
            <p:ph type="pic" sz="quarter" idx="17"/>
          </p:nvPr>
        </p:nvPicPr>
        <p:blipFill>
          <a:blip r:embed="rId5">
            <a:extLst>
              <a:ext uri="{28A0092B-C50C-407E-A947-70E740481C1C}">
                <a14:useLocalDpi xmlns:a14="http://schemas.microsoft.com/office/drawing/2010/main" val="0"/>
              </a:ext>
            </a:extLst>
          </a:blip>
          <a:srcRect l="3805" r="3805"/>
          <a:stretch>
            <a:fillRect/>
          </a:stretch>
        </p:blipFill>
        <p:spPr/>
      </p:pic>
      <p:pic>
        <p:nvPicPr>
          <p:cNvPr id="12" name="图片占位符 11"/>
          <p:cNvPicPr>
            <a:picLocks noGrp="1" noChangeAspect="1"/>
          </p:cNvPicPr>
          <p:nvPr>
            <p:ph type="pic" sz="quarter" idx="18"/>
          </p:nvPr>
        </p:nvPicPr>
        <p:blipFill>
          <a:blip r:embed="rId6">
            <a:extLst>
              <a:ext uri="{28A0092B-C50C-407E-A947-70E740481C1C}">
                <a14:useLocalDpi xmlns:a14="http://schemas.microsoft.com/office/drawing/2010/main" val="0"/>
              </a:ext>
            </a:extLst>
          </a:blip>
          <a:srcRect l="3767" r="3767"/>
          <a:stretch>
            <a:fillRect/>
          </a:stretch>
        </p:blipFill>
        <p:spPr/>
      </p:pic>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a:xfrm flipV="1">
            <a:off x="3" y="3"/>
            <a:ext cx="12191997" cy="6857997"/>
          </a:xfrm>
        </p:spPr>
      </p:pic>
      <p:sp>
        <p:nvSpPr>
          <p:cNvPr id="2" name="矩形 1"/>
          <p:cNvSpPr/>
          <p:nvPr/>
        </p:nvSpPr>
        <p:spPr>
          <a:xfrm>
            <a:off x="0" y="0"/>
            <a:ext cx="7141029" cy="5094514"/>
          </a:xfrm>
          <a:prstGeom prst="rect">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汉仪润圆-65简" panose="00020600040101010101" pitchFamily="18" charset="-122"/>
            </a:endParaRPr>
          </a:p>
        </p:txBody>
      </p:sp>
      <p:sp>
        <p:nvSpPr>
          <p:cNvPr id="15" name="矩形 259"/>
          <p:cNvSpPr>
            <a:spLocks noChangeArrowheads="1"/>
          </p:cNvSpPr>
          <p:nvPr/>
        </p:nvSpPr>
        <p:spPr bwMode="auto">
          <a:xfrm>
            <a:off x="770161" y="2586665"/>
            <a:ext cx="6850745" cy="1477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400">
              <a:buNone/>
            </a:pPr>
            <a:r>
              <a:rPr lang="en-US" altLang="zh-CN" sz="9600" b="1" cap="all"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Thanks</a:t>
            </a:r>
            <a:endParaRPr lang="zh-CN" altLang="en-US" sz="9600" b="1" cap="all"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0" name="矩形 259"/>
          <p:cNvSpPr>
            <a:spLocks noChangeArrowheads="1"/>
          </p:cNvSpPr>
          <p:nvPr/>
        </p:nvSpPr>
        <p:spPr bwMode="auto">
          <a:xfrm>
            <a:off x="770161" y="4172654"/>
            <a:ext cx="5892802" cy="677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400">
              <a:buNone/>
            </a:pPr>
            <a:r>
              <a:rPr lang="zh-CN" altLang="en-US" sz="2000" b="1" cap="all"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汇报人：侯兢喆</a:t>
            </a:r>
            <a:endParaRPr lang="en-US" altLang="zh-CN" sz="2000" b="1" cap="all"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a:p>
            <a:pPr defTabSz="914400">
              <a:buNone/>
            </a:pPr>
            <a:r>
              <a:rPr lang="zh-CN" altLang="en-US" sz="2000" b="1" cap="all"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组员：阮星榜，韩晨烨，朱华宇</a:t>
            </a:r>
          </a:p>
        </p:txBody>
      </p:sp>
      <p:sp>
        <p:nvSpPr>
          <p:cNvPr id="4" name="椭圆 3"/>
          <p:cNvSpPr/>
          <p:nvPr/>
        </p:nvSpPr>
        <p:spPr>
          <a:xfrm>
            <a:off x="770161" y="1961362"/>
            <a:ext cx="232229" cy="232229"/>
          </a:xfrm>
          <a:prstGeom prst="ellipse">
            <a:avLst/>
          </a:prstGeom>
          <a:solidFill>
            <a:srgbClr val="FAF9F9"/>
          </a:solidFill>
          <a:ln w="9525">
            <a:solidFill>
              <a:srgbClr val="A8A7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汉仪润圆-65简" panose="00020600040101010101" pitchFamily="18" charset="-122"/>
            </a:endParaRPr>
          </a:p>
        </p:txBody>
      </p:sp>
      <p:sp>
        <p:nvSpPr>
          <p:cNvPr id="11" name="椭圆 10"/>
          <p:cNvSpPr/>
          <p:nvPr/>
        </p:nvSpPr>
        <p:spPr>
          <a:xfrm>
            <a:off x="1252761" y="1961362"/>
            <a:ext cx="232229" cy="232229"/>
          </a:xfrm>
          <a:prstGeom prst="ellipse">
            <a:avLst/>
          </a:prstGeom>
          <a:solidFill>
            <a:srgbClr val="FAF9F9"/>
          </a:solidFill>
          <a:ln w="9525">
            <a:solidFill>
              <a:srgbClr val="A8A7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汉仪润圆-65简" panose="00020600040101010101" pitchFamily="18" charset="-122"/>
            </a:endParaRPr>
          </a:p>
        </p:txBody>
      </p:sp>
      <p:sp>
        <p:nvSpPr>
          <p:cNvPr id="12" name="椭圆 11"/>
          <p:cNvSpPr/>
          <p:nvPr/>
        </p:nvSpPr>
        <p:spPr>
          <a:xfrm>
            <a:off x="1735361" y="1961362"/>
            <a:ext cx="232229" cy="232229"/>
          </a:xfrm>
          <a:prstGeom prst="ellipse">
            <a:avLst/>
          </a:prstGeom>
          <a:solidFill>
            <a:srgbClr val="FAF9F9"/>
          </a:solidFill>
          <a:ln w="9525">
            <a:solidFill>
              <a:srgbClr val="A8A7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汉仪润圆-65简" panose="00020600040101010101" pitchFamily="18" charset="-122"/>
            </a:endParaRPr>
          </a:p>
        </p:txBody>
      </p:sp>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575300" y="1054474"/>
            <a:ext cx="2844800" cy="987723"/>
          </a:xfrm>
          <a:prstGeom prst="rect">
            <a:avLst/>
          </a:prstGeom>
          <a:solidFill>
            <a:srgbClr val="FAF9F9"/>
          </a:solidFill>
          <a:ln w="3175">
            <a:solidFill>
              <a:srgbClr val="A8A7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pic>
        <p:nvPicPr>
          <p:cNvPr id="14" name="图片占位符 1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r="54271"/>
          <a:stretch>
            <a:fillRect/>
          </a:stretch>
        </p:blipFill>
        <p:spPr>
          <a:xfrm>
            <a:off x="3" y="3"/>
            <a:ext cx="5575297" cy="6857997"/>
          </a:xfrm>
          <a:custGeom>
            <a:avLst/>
            <a:gdLst>
              <a:gd name="connsiteX0" fmla="*/ 0 w 5575297"/>
              <a:gd name="connsiteY0" fmla="*/ 0 h 6857997"/>
              <a:gd name="connsiteX1" fmla="*/ 5575297 w 5575297"/>
              <a:gd name="connsiteY1" fmla="*/ 0 h 6857997"/>
              <a:gd name="connsiteX2" fmla="*/ 5575297 w 5575297"/>
              <a:gd name="connsiteY2" fmla="*/ 6857997 h 6857997"/>
              <a:gd name="connsiteX3" fmla="*/ 0 w 5575297"/>
              <a:gd name="connsiteY3" fmla="*/ 6857997 h 6857997"/>
            </a:gdLst>
            <a:ahLst/>
            <a:cxnLst>
              <a:cxn ang="0">
                <a:pos x="connsiteX0" y="connsiteY0"/>
              </a:cxn>
              <a:cxn ang="0">
                <a:pos x="connsiteX1" y="connsiteY1"/>
              </a:cxn>
              <a:cxn ang="0">
                <a:pos x="connsiteX2" y="connsiteY2"/>
              </a:cxn>
              <a:cxn ang="0">
                <a:pos x="connsiteX3" y="connsiteY3"/>
              </a:cxn>
            </a:cxnLst>
            <a:rect l="l" t="t" r="r" b="b"/>
            <a:pathLst>
              <a:path w="5575297" h="6857997">
                <a:moveTo>
                  <a:pt x="0" y="0"/>
                </a:moveTo>
                <a:lnTo>
                  <a:pt x="5575297" y="0"/>
                </a:lnTo>
                <a:lnTo>
                  <a:pt x="5575297" y="6857997"/>
                </a:lnTo>
                <a:lnTo>
                  <a:pt x="0" y="6857997"/>
                </a:lnTo>
                <a:close/>
              </a:path>
            </a:pathLst>
          </a:custGeom>
          <a:ln>
            <a:noFill/>
          </a:ln>
        </p:spPr>
      </p:pic>
      <p:sp>
        <p:nvSpPr>
          <p:cNvPr id="34" name="矩形 33"/>
          <p:cNvSpPr/>
          <p:nvPr/>
        </p:nvSpPr>
        <p:spPr>
          <a:xfrm>
            <a:off x="814593" y="1791521"/>
            <a:ext cx="1453680" cy="215444"/>
          </a:xfrm>
          <a:prstGeom prst="rect">
            <a:avLst/>
          </a:prstGeom>
        </p:spPr>
        <p:txBody>
          <a:bodyPr wrap="square">
            <a:spAutoFit/>
          </a:bodyPr>
          <a:lstStyle/>
          <a:p>
            <a:pPr algn="ctr" defTabSz="1218565">
              <a:defRPr/>
            </a:pPr>
            <a:r>
              <a:rPr lang="en-US" altLang="zh-CN" sz="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p>
        </p:txBody>
      </p:sp>
      <p:sp>
        <p:nvSpPr>
          <p:cNvPr id="35" name="文本框 34"/>
          <p:cNvSpPr txBox="1"/>
          <p:nvPr/>
        </p:nvSpPr>
        <p:spPr>
          <a:xfrm>
            <a:off x="428567" y="1019242"/>
            <a:ext cx="2225734" cy="769441"/>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defTabSz="1218565">
              <a:lnSpc>
                <a:spcPct val="100000"/>
              </a:lnSpc>
              <a:defRPr/>
            </a:pPr>
            <a:r>
              <a:rPr lang="zh-CN" altLang="en-US" sz="44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目录</a:t>
            </a:r>
          </a:p>
        </p:txBody>
      </p:sp>
      <p:sp>
        <p:nvSpPr>
          <p:cNvPr id="41" name="矩形 40"/>
          <p:cNvSpPr/>
          <p:nvPr/>
        </p:nvSpPr>
        <p:spPr>
          <a:xfrm>
            <a:off x="8640911" y="1054474"/>
            <a:ext cx="2844800" cy="987723"/>
          </a:xfrm>
          <a:prstGeom prst="rect">
            <a:avLst/>
          </a:prstGeom>
          <a:solidFill>
            <a:srgbClr val="FAF9F9"/>
          </a:solidFill>
          <a:ln w="3175">
            <a:solidFill>
              <a:srgbClr val="A8A7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3" name="矩形 42"/>
          <p:cNvSpPr/>
          <p:nvPr/>
        </p:nvSpPr>
        <p:spPr>
          <a:xfrm>
            <a:off x="5575300" y="2345842"/>
            <a:ext cx="2844800" cy="987723"/>
          </a:xfrm>
          <a:prstGeom prst="rect">
            <a:avLst/>
          </a:prstGeom>
          <a:solidFill>
            <a:srgbClr val="FAF9F9"/>
          </a:solidFill>
          <a:ln w="3175">
            <a:solidFill>
              <a:srgbClr val="A8A7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5" name="矩形 44"/>
          <p:cNvSpPr/>
          <p:nvPr/>
        </p:nvSpPr>
        <p:spPr>
          <a:xfrm>
            <a:off x="8640911" y="2345842"/>
            <a:ext cx="2844800" cy="987723"/>
          </a:xfrm>
          <a:prstGeom prst="rect">
            <a:avLst/>
          </a:prstGeom>
          <a:solidFill>
            <a:srgbClr val="FAF9F9"/>
          </a:solidFill>
          <a:ln w="3175">
            <a:solidFill>
              <a:srgbClr val="A8A7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7" name="矩形 46"/>
          <p:cNvSpPr/>
          <p:nvPr/>
        </p:nvSpPr>
        <p:spPr>
          <a:xfrm>
            <a:off x="5575300" y="3637210"/>
            <a:ext cx="2844800" cy="987723"/>
          </a:xfrm>
          <a:prstGeom prst="rect">
            <a:avLst/>
          </a:prstGeom>
          <a:solidFill>
            <a:srgbClr val="FAF9F9"/>
          </a:solidFill>
          <a:ln w="3175">
            <a:solidFill>
              <a:srgbClr val="A8A7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9" name="矩形 48"/>
          <p:cNvSpPr/>
          <p:nvPr/>
        </p:nvSpPr>
        <p:spPr>
          <a:xfrm>
            <a:off x="8640911" y="3637210"/>
            <a:ext cx="2844800" cy="987723"/>
          </a:xfrm>
          <a:prstGeom prst="rect">
            <a:avLst/>
          </a:prstGeom>
          <a:solidFill>
            <a:srgbClr val="FAF9F9"/>
          </a:solidFill>
          <a:ln w="3175">
            <a:solidFill>
              <a:srgbClr val="A8A7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1" name="矩形 50"/>
          <p:cNvSpPr/>
          <p:nvPr/>
        </p:nvSpPr>
        <p:spPr>
          <a:xfrm>
            <a:off x="5575300" y="4928578"/>
            <a:ext cx="2844800" cy="987723"/>
          </a:xfrm>
          <a:prstGeom prst="rect">
            <a:avLst/>
          </a:prstGeom>
          <a:solidFill>
            <a:srgbClr val="FAF9F9"/>
          </a:solidFill>
          <a:ln w="3175">
            <a:solidFill>
              <a:srgbClr val="A8A7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6" name="Text Placeholder 33"/>
          <p:cNvSpPr txBox="1"/>
          <p:nvPr/>
        </p:nvSpPr>
        <p:spPr>
          <a:xfrm>
            <a:off x="5933664" y="1204300"/>
            <a:ext cx="2016852" cy="400110"/>
          </a:xfrm>
          <a:prstGeom prst="rect">
            <a:avLst/>
          </a:prstGeom>
          <a:noFill/>
        </p:spPr>
        <p:txBody>
          <a:bodyPr wrap="square" rtlCol="0">
            <a:sp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r>
              <a:rPr lang="en-US" altLang="zh-CN"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1. </a:t>
            </a:r>
            <a:r>
              <a:rPr lang="zh-CN" altLang="en-US"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引言</a:t>
            </a:r>
            <a:endParaRPr lang="en-AU" altLang="zh-CN"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7" name="矩形 16"/>
          <p:cNvSpPr/>
          <p:nvPr/>
        </p:nvSpPr>
        <p:spPr>
          <a:xfrm>
            <a:off x="5933663" y="1628317"/>
            <a:ext cx="1453877" cy="205121"/>
          </a:xfrm>
          <a:prstGeom prst="rect">
            <a:avLst/>
          </a:prstGeom>
        </p:spPr>
        <p:txBody>
          <a:bodyPr wrap="square">
            <a:spAutoFit/>
          </a:bodyPr>
          <a:lstStyle/>
          <a:p>
            <a:pPr>
              <a:defRPr/>
            </a:pPr>
            <a:r>
              <a:rPr lang="en-US" altLang="zh-CN" sz="735"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WORK REPORT</a:t>
            </a:r>
          </a:p>
        </p:txBody>
      </p:sp>
      <p:sp>
        <p:nvSpPr>
          <p:cNvPr id="18" name="Text Placeholder 33"/>
          <p:cNvSpPr txBox="1"/>
          <p:nvPr/>
        </p:nvSpPr>
        <p:spPr>
          <a:xfrm>
            <a:off x="8940801" y="1204300"/>
            <a:ext cx="2016852" cy="400110"/>
          </a:xfrm>
          <a:prstGeom prst="rect">
            <a:avLst/>
          </a:prstGeom>
          <a:noFill/>
        </p:spPr>
        <p:txBody>
          <a:bodyPr wrap="square" rtlCol="0">
            <a:sp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r>
              <a:rPr lang="en-US" altLang="zh-CN"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2. </a:t>
            </a:r>
            <a:r>
              <a:rPr lang="zh-CN" altLang="en-US"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总体设计</a:t>
            </a:r>
            <a:endParaRPr lang="en-AU" altLang="zh-CN"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9" name="矩形 18"/>
          <p:cNvSpPr/>
          <p:nvPr/>
        </p:nvSpPr>
        <p:spPr>
          <a:xfrm>
            <a:off x="8940800" y="1628317"/>
            <a:ext cx="1453877" cy="205121"/>
          </a:xfrm>
          <a:prstGeom prst="rect">
            <a:avLst/>
          </a:prstGeom>
        </p:spPr>
        <p:txBody>
          <a:bodyPr wrap="square">
            <a:spAutoFit/>
          </a:bodyPr>
          <a:lstStyle/>
          <a:p>
            <a:pPr>
              <a:defRPr/>
            </a:pPr>
            <a:r>
              <a:rPr lang="en-US" altLang="zh-CN" sz="735"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WORK REPORT</a:t>
            </a:r>
          </a:p>
        </p:txBody>
      </p:sp>
      <p:sp>
        <p:nvSpPr>
          <p:cNvPr id="20" name="Text Placeholder 33"/>
          <p:cNvSpPr txBox="1"/>
          <p:nvPr/>
        </p:nvSpPr>
        <p:spPr>
          <a:xfrm>
            <a:off x="5933663" y="5085657"/>
            <a:ext cx="2016852" cy="400110"/>
          </a:xfrm>
          <a:prstGeom prst="rect">
            <a:avLst/>
          </a:prstGeom>
          <a:noFill/>
        </p:spPr>
        <p:txBody>
          <a:bodyPr wrap="square" rtlCol="0">
            <a:sp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r>
              <a:rPr lang="en-US" altLang="zh-CN"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7. </a:t>
            </a:r>
            <a:r>
              <a:rPr lang="zh-CN" altLang="en-US"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团队总结</a:t>
            </a:r>
            <a:endParaRPr lang="en-AU" altLang="zh-CN"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1" name="矩形 20"/>
          <p:cNvSpPr/>
          <p:nvPr/>
        </p:nvSpPr>
        <p:spPr>
          <a:xfrm>
            <a:off x="5933662" y="5509674"/>
            <a:ext cx="1453877" cy="205121"/>
          </a:xfrm>
          <a:prstGeom prst="rect">
            <a:avLst/>
          </a:prstGeom>
        </p:spPr>
        <p:txBody>
          <a:bodyPr wrap="square">
            <a:spAutoFit/>
          </a:bodyPr>
          <a:lstStyle/>
          <a:p>
            <a:pPr>
              <a:defRPr/>
            </a:pPr>
            <a:r>
              <a:rPr lang="en-US" altLang="zh-CN" sz="735"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WORK REPORT</a:t>
            </a:r>
          </a:p>
        </p:txBody>
      </p:sp>
      <p:sp>
        <p:nvSpPr>
          <p:cNvPr id="22" name="Text Placeholder 33"/>
          <p:cNvSpPr txBox="1"/>
          <p:nvPr/>
        </p:nvSpPr>
        <p:spPr>
          <a:xfrm>
            <a:off x="5933664" y="2527427"/>
            <a:ext cx="2016852" cy="400110"/>
          </a:xfrm>
          <a:prstGeom prst="rect">
            <a:avLst/>
          </a:prstGeom>
          <a:noFill/>
        </p:spPr>
        <p:txBody>
          <a:bodyPr wrap="square" rtlCol="0">
            <a:sp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r>
              <a:rPr lang="en-US" altLang="zh-CN"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3. </a:t>
            </a:r>
            <a:r>
              <a:rPr lang="zh-CN" altLang="en-US"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接口设计</a:t>
            </a:r>
            <a:endParaRPr lang="en-AU" altLang="zh-CN"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3" name="矩形 22"/>
          <p:cNvSpPr/>
          <p:nvPr/>
        </p:nvSpPr>
        <p:spPr>
          <a:xfrm>
            <a:off x="5933663" y="2951444"/>
            <a:ext cx="1453877" cy="205121"/>
          </a:xfrm>
          <a:prstGeom prst="rect">
            <a:avLst/>
          </a:prstGeom>
        </p:spPr>
        <p:txBody>
          <a:bodyPr wrap="square">
            <a:spAutoFit/>
          </a:bodyPr>
          <a:lstStyle/>
          <a:p>
            <a:pPr>
              <a:defRPr/>
            </a:pPr>
            <a:r>
              <a:rPr lang="en-US" altLang="zh-CN" sz="735"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WORK REPORT</a:t>
            </a:r>
          </a:p>
        </p:txBody>
      </p:sp>
      <p:sp>
        <p:nvSpPr>
          <p:cNvPr id="24" name="Text Placeholder 33"/>
          <p:cNvSpPr txBox="1"/>
          <p:nvPr/>
        </p:nvSpPr>
        <p:spPr>
          <a:xfrm>
            <a:off x="8940801" y="2527427"/>
            <a:ext cx="2016852" cy="400110"/>
          </a:xfrm>
          <a:prstGeom prst="rect">
            <a:avLst/>
          </a:prstGeom>
          <a:noFill/>
        </p:spPr>
        <p:txBody>
          <a:bodyPr wrap="square" rtlCol="0">
            <a:sp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r>
              <a:rPr lang="en-US" altLang="zh-CN"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4. </a:t>
            </a:r>
            <a:r>
              <a:rPr lang="zh-CN" altLang="en-US"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运行设计</a:t>
            </a:r>
            <a:endParaRPr lang="en-AU" altLang="zh-CN"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5" name="矩形 24"/>
          <p:cNvSpPr/>
          <p:nvPr/>
        </p:nvSpPr>
        <p:spPr>
          <a:xfrm>
            <a:off x="8940800" y="2951444"/>
            <a:ext cx="1453877" cy="205121"/>
          </a:xfrm>
          <a:prstGeom prst="rect">
            <a:avLst/>
          </a:prstGeom>
        </p:spPr>
        <p:txBody>
          <a:bodyPr wrap="square">
            <a:spAutoFit/>
          </a:bodyPr>
          <a:lstStyle/>
          <a:p>
            <a:pPr>
              <a:defRPr/>
            </a:pPr>
            <a:r>
              <a:rPr lang="en-US" altLang="zh-CN" sz="735"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WORK REPORT</a:t>
            </a:r>
          </a:p>
        </p:txBody>
      </p:sp>
      <p:sp>
        <p:nvSpPr>
          <p:cNvPr id="28" name="Text Placeholder 33"/>
          <p:cNvSpPr txBox="1"/>
          <p:nvPr/>
        </p:nvSpPr>
        <p:spPr>
          <a:xfrm>
            <a:off x="5933664" y="3831199"/>
            <a:ext cx="2042614" cy="400110"/>
          </a:xfrm>
          <a:prstGeom prst="rect">
            <a:avLst/>
          </a:prstGeom>
          <a:noFill/>
        </p:spPr>
        <p:txBody>
          <a:bodyPr wrap="square" rtlCol="0">
            <a:sp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r>
              <a:rPr lang="en-US" altLang="zh-CN"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5. </a:t>
            </a:r>
            <a:r>
              <a:rPr lang="zh-CN" altLang="en-US"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数据结构设计</a:t>
            </a:r>
            <a:endParaRPr lang="en-AU" altLang="zh-CN"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9" name="矩形 28"/>
          <p:cNvSpPr/>
          <p:nvPr/>
        </p:nvSpPr>
        <p:spPr>
          <a:xfrm>
            <a:off x="5933663" y="4255216"/>
            <a:ext cx="1453877" cy="205121"/>
          </a:xfrm>
          <a:prstGeom prst="rect">
            <a:avLst/>
          </a:prstGeom>
        </p:spPr>
        <p:txBody>
          <a:bodyPr wrap="square">
            <a:spAutoFit/>
          </a:bodyPr>
          <a:lstStyle/>
          <a:p>
            <a:pPr>
              <a:defRPr/>
            </a:pPr>
            <a:r>
              <a:rPr lang="en-US" altLang="zh-CN" sz="735"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WORK REPORT</a:t>
            </a:r>
          </a:p>
        </p:txBody>
      </p:sp>
      <p:sp>
        <p:nvSpPr>
          <p:cNvPr id="30" name="Text Placeholder 33"/>
          <p:cNvSpPr txBox="1"/>
          <p:nvPr/>
        </p:nvSpPr>
        <p:spPr>
          <a:xfrm>
            <a:off x="8940801" y="3855105"/>
            <a:ext cx="2544910" cy="400110"/>
          </a:xfrm>
          <a:prstGeom prst="rect">
            <a:avLst/>
          </a:prstGeom>
          <a:noFill/>
        </p:spPr>
        <p:txBody>
          <a:bodyPr wrap="square" rtlCol="0">
            <a:sp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r>
              <a:rPr lang="en-US" altLang="zh-CN"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6. </a:t>
            </a:r>
            <a:r>
              <a:rPr lang="zh-CN" altLang="en-US"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系统出错处理</a:t>
            </a:r>
            <a:endParaRPr lang="en-AU" altLang="zh-CN"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1" name="矩形 30"/>
          <p:cNvSpPr/>
          <p:nvPr/>
        </p:nvSpPr>
        <p:spPr>
          <a:xfrm>
            <a:off x="8940800" y="4255216"/>
            <a:ext cx="1453877" cy="205121"/>
          </a:xfrm>
          <a:prstGeom prst="rect">
            <a:avLst/>
          </a:prstGeom>
        </p:spPr>
        <p:txBody>
          <a:bodyPr wrap="square">
            <a:spAutoFit/>
          </a:bodyPr>
          <a:lstStyle/>
          <a:p>
            <a:pPr>
              <a:defRPr/>
            </a:pPr>
            <a:r>
              <a:rPr lang="en-US" altLang="zh-CN" sz="735"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WORK REPORT</a:t>
            </a:r>
          </a:p>
        </p:txBody>
      </p:sp>
      <p:cxnSp>
        <p:nvCxnSpPr>
          <p:cNvPr id="40" name="直接连接符 39"/>
          <p:cNvCxnSpPr/>
          <p:nvPr/>
        </p:nvCxnSpPr>
        <p:spPr>
          <a:xfrm>
            <a:off x="6031293" y="1054474"/>
            <a:ext cx="726938"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9096904" y="1054474"/>
            <a:ext cx="726938"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031293" y="2345842"/>
            <a:ext cx="726938"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9096904" y="2345842"/>
            <a:ext cx="726938"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031293" y="3637210"/>
            <a:ext cx="726938"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9096904" y="3637210"/>
            <a:ext cx="726938"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031293" y="4928578"/>
            <a:ext cx="726938"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8112853" y="1465943"/>
            <a:ext cx="499030" cy="696686"/>
          </a:xfrm>
          <a:prstGeom prst="rect">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6" name="矩形 55"/>
          <p:cNvSpPr/>
          <p:nvPr/>
        </p:nvSpPr>
        <p:spPr>
          <a:xfrm>
            <a:off x="11149436" y="1465943"/>
            <a:ext cx="499030" cy="696686"/>
          </a:xfrm>
          <a:prstGeom prst="rect">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7" name="矩形 56"/>
          <p:cNvSpPr/>
          <p:nvPr/>
        </p:nvSpPr>
        <p:spPr>
          <a:xfrm>
            <a:off x="8112853" y="2676188"/>
            <a:ext cx="499030" cy="696686"/>
          </a:xfrm>
          <a:prstGeom prst="rect">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8" name="矩形 57"/>
          <p:cNvSpPr/>
          <p:nvPr/>
        </p:nvSpPr>
        <p:spPr>
          <a:xfrm>
            <a:off x="11149436" y="2676188"/>
            <a:ext cx="499030" cy="696686"/>
          </a:xfrm>
          <a:prstGeom prst="rect">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9" name="矩形 58"/>
          <p:cNvSpPr/>
          <p:nvPr/>
        </p:nvSpPr>
        <p:spPr>
          <a:xfrm>
            <a:off x="8112853" y="4053899"/>
            <a:ext cx="499030" cy="696686"/>
          </a:xfrm>
          <a:prstGeom prst="rect">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0" name="矩形 59"/>
          <p:cNvSpPr/>
          <p:nvPr/>
        </p:nvSpPr>
        <p:spPr>
          <a:xfrm>
            <a:off x="11149436" y="4053899"/>
            <a:ext cx="499030" cy="696686"/>
          </a:xfrm>
          <a:prstGeom prst="rect">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1" name="矩形 60"/>
          <p:cNvSpPr/>
          <p:nvPr/>
        </p:nvSpPr>
        <p:spPr>
          <a:xfrm>
            <a:off x="8112853" y="5294502"/>
            <a:ext cx="499030" cy="696686"/>
          </a:xfrm>
          <a:prstGeom prst="rect">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3" name="矩形 62"/>
          <p:cNvSpPr/>
          <p:nvPr/>
        </p:nvSpPr>
        <p:spPr>
          <a:xfrm>
            <a:off x="5250493" y="953852"/>
            <a:ext cx="499030" cy="696686"/>
          </a:xfrm>
          <a:prstGeom prst="rect">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4" name="矩形 63"/>
          <p:cNvSpPr/>
          <p:nvPr/>
        </p:nvSpPr>
        <p:spPr>
          <a:xfrm>
            <a:off x="8287076" y="953852"/>
            <a:ext cx="499030" cy="696686"/>
          </a:xfrm>
          <a:prstGeom prst="rect">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5" name="矩形 64"/>
          <p:cNvSpPr/>
          <p:nvPr/>
        </p:nvSpPr>
        <p:spPr>
          <a:xfrm>
            <a:off x="5250493" y="2164097"/>
            <a:ext cx="499030" cy="696686"/>
          </a:xfrm>
          <a:prstGeom prst="rect">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6" name="矩形 65"/>
          <p:cNvSpPr/>
          <p:nvPr/>
        </p:nvSpPr>
        <p:spPr>
          <a:xfrm>
            <a:off x="8287076" y="2164097"/>
            <a:ext cx="499030" cy="696686"/>
          </a:xfrm>
          <a:prstGeom prst="rect">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7" name="矩形 66"/>
          <p:cNvSpPr/>
          <p:nvPr/>
        </p:nvSpPr>
        <p:spPr>
          <a:xfrm>
            <a:off x="5250493" y="3541808"/>
            <a:ext cx="499030" cy="696686"/>
          </a:xfrm>
          <a:prstGeom prst="rect">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8" name="矩形 67"/>
          <p:cNvSpPr/>
          <p:nvPr/>
        </p:nvSpPr>
        <p:spPr>
          <a:xfrm>
            <a:off x="8287076" y="3541808"/>
            <a:ext cx="499030" cy="696686"/>
          </a:xfrm>
          <a:prstGeom prst="rect">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9" name="矩形 68"/>
          <p:cNvSpPr/>
          <p:nvPr/>
        </p:nvSpPr>
        <p:spPr>
          <a:xfrm>
            <a:off x="5250493" y="4782411"/>
            <a:ext cx="499030" cy="696686"/>
          </a:xfrm>
          <a:prstGeom prst="rect">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70" name="矩形 69"/>
          <p:cNvSpPr/>
          <p:nvPr/>
        </p:nvSpPr>
        <p:spPr>
          <a:xfrm>
            <a:off x="8287076" y="4782411"/>
            <a:ext cx="499030" cy="696686"/>
          </a:xfrm>
          <a:prstGeom prst="rect">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37917" b="37917"/>
          <a:stretch>
            <a:fillRect/>
          </a:stretch>
        </p:blipFill>
        <p:spPr/>
      </p:pic>
      <p:sp>
        <p:nvSpPr>
          <p:cNvPr id="14" name="Oval 15"/>
          <p:cNvSpPr/>
          <p:nvPr/>
        </p:nvSpPr>
        <p:spPr>
          <a:xfrm>
            <a:off x="1726919" y="4051300"/>
            <a:ext cx="1193800" cy="1193800"/>
          </a:xfrm>
          <a:prstGeom prst="ellipse">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5" name="Oval 24"/>
          <p:cNvSpPr/>
          <p:nvPr/>
        </p:nvSpPr>
        <p:spPr>
          <a:xfrm>
            <a:off x="9347341" y="4051300"/>
            <a:ext cx="1193800" cy="1193800"/>
          </a:xfrm>
          <a:prstGeom prst="ellipse">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6" name="Oval 22"/>
          <p:cNvSpPr/>
          <p:nvPr/>
        </p:nvSpPr>
        <p:spPr>
          <a:xfrm>
            <a:off x="4267060" y="4051300"/>
            <a:ext cx="1193800" cy="1193800"/>
          </a:xfrm>
          <a:prstGeom prst="ellipse">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7" name="Oval 23"/>
          <p:cNvSpPr/>
          <p:nvPr/>
        </p:nvSpPr>
        <p:spPr>
          <a:xfrm>
            <a:off x="6807200" y="4051300"/>
            <a:ext cx="1193800" cy="1193800"/>
          </a:xfrm>
          <a:prstGeom prst="ellipse">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nvGrpSpPr>
          <p:cNvPr id="18" name="组合 17"/>
          <p:cNvGrpSpPr/>
          <p:nvPr/>
        </p:nvGrpSpPr>
        <p:grpSpPr>
          <a:xfrm>
            <a:off x="2148179" y="4293596"/>
            <a:ext cx="351280" cy="644016"/>
            <a:chOff x="1778455" y="1800225"/>
            <a:chExt cx="819150" cy="1501776"/>
          </a:xfrm>
          <a:solidFill>
            <a:schemeClr val="bg1">
              <a:lumMod val="50000"/>
            </a:schemeClr>
          </a:solidFill>
        </p:grpSpPr>
        <p:sp>
          <p:nvSpPr>
            <p:cNvPr id="25" name="Oval 359"/>
            <p:cNvSpPr>
              <a:spLocks noChangeArrowheads="1"/>
            </p:cNvSpPr>
            <p:nvPr/>
          </p:nvSpPr>
          <p:spPr bwMode="auto">
            <a:xfrm>
              <a:off x="2184855" y="1800225"/>
              <a:ext cx="230188" cy="230188"/>
            </a:xfrm>
            <a:prstGeom prst="ellipse">
              <a:avLst/>
            </a:pr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7" name="Rectangle 360"/>
            <p:cNvSpPr>
              <a:spLocks noChangeArrowheads="1"/>
            </p:cNvSpPr>
            <p:nvPr/>
          </p:nvSpPr>
          <p:spPr bwMode="auto">
            <a:xfrm>
              <a:off x="2270580" y="2093913"/>
              <a:ext cx="58738" cy="30163"/>
            </a:xfrm>
            <a:prstGeom prst="rect">
              <a:avLst/>
            </a:pr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8" name="Freeform 361"/>
            <p:cNvSpPr/>
            <p:nvPr/>
          </p:nvSpPr>
          <p:spPr bwMode="auto">
            <a:xfrm>
              <a:off x="2270580" y="2138363"/>
              <a:ext cx="58738" cy="109538"/>
            </a:xfrm>
            <a:custGeom>
              <a:avLst/>
              <a:gdLst>
                <a:gd name="T0" fmla="*/ 18 w 37"/>
                <a:gd name="T1" fmla="*/ 69 h 69"/>
                <a:gd name="T2" fmla="*/ 37 w 37"/>
                <a:gd name="T3" fmla="*/ 47 h 69"/>
                <a:gd name="T4" fmla="*/ 37 w 37"/>
                <a:gd name="T5" fmla="*/ 0 h 69"/>
                <a:gd name="T6" fmla="*/ 0 w 37"/>
                <a:gd name="T7" fmla="*/ 0 h 69"/>
                <a:gd name="T8" fmla="*/ 0 w 37"/>
                <a:gd name="T9" fmla="*/ 47 h 69"/>
                <a:gd name="T10" fmla="*/ 18 w 37"/>
                <a:gd name="T11" fmla="*/ 69 h 69"/>
              </a:gdLst>
              <a:ahLst/>
              <a:cxnLst>
                <a:cxn ang="0">
                  <a:pos x="T0" y="T1"/>
                </a:cxn>
                <a:cxn ang="0">
                  <a:pos x="T2" y="T3"/>
                </a:cxn>
                <a:cxn ang="0">
                  <a:pos x="T4" y="T5"/>
                </a:cxn>
                <a:cxn ang="0">
                  <a:pos x="T6" y="T7"/>
                </a:cxn>
                <a:cxn ang="0">
                  <a:pos x="T8" y="T9"/>
                </a:cxn>
                <a:cxn ang="0">
                  <a:pos x="T10" y="T11"/>
                </a:cxn>
              </a:cxnLst>
              <a:rect l="0" t="0" r="r" b="b"/>
              <a:pathLst>
                <a:path w="37" h="69">
                  <a:moveTo>
                    <a:pt x="18" y="69"/>
                  </a:moveTo>
                  <a:lnTo>
                    <a:pt x="37" y="47"/>
                  </a:lnTo>
                  <a:lnTo>
                    <a:pt x="37" y="0"/>
                  </a:lnTo>
                  <a:lnTo>
                    <a:pt x="0" y="0"/>
                  </a:lnTo>
                  <a:lnTo>
                    <a:pt x="0" y="47"/>
                  </a:lnTo>
                  <a:lnTo>
                    <a:pt x="18" y="69"/>
                  </a:lnTo>
                  <a:close/>
                </a:path>
              </a:pathLst>
            </a:cu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0" name="Freeform 362"/>
            <p:cNvSpPr>
              <a:spLocks noEditPoints="1"/>
            </p:cNvSpPr>
            <p:nvPr/>
          </p:nvSpPr>
          <p:spPr bwMode="auto">
            <a:xfrm>
              <a:off x="1778455" y="2097088"/>
              <a:ext cx="819150" cy="1204913"/>
            </a:xfrm>
            <a:custGeom>
              <a:avLst/>
              <a:gdLst>
                <a:gd name="T0" fmla="*/ 277 w 278"/>
                <a:gd name="T1" fmla="*/ 175 h 409"/>
                <a:gd name="T2" fmla="*/ 265 w 278"/>
                <a:gd name="T3" fmla="*/ 54 h 409"/>
                <a:gd name="T4" fmla="*/ 223 w 278"/>
                <a:gd name="T5" fmla="*/ 1 h 409"/>
                <a:gd name="T6" fmla="*/ 177 w 278"/>
                <a:gd name="T7" fmla="*/ 60 h 409"/>
                <a:gd name="T8" fmla="*/ 130 w 278"/>
                <a:gd name="T9" fmla="*/ 0 h 409"/>
                <a:gd name="T10" fmla="*/ 81 w 278"/>
                <a:gd name="T11" fmla="*/ 47 h 409"/>
                <a:gd name="T12" fmla="*/ 64 w 278"/>
                <a:gd name="T13" fmla="*/ 77 h 409"/>
                <a:gd name="T14" fmla="*/ 16 w 278"/>
                <a:gd name="T15" fmla="*/ 81 h 409"/>
                <a:gd name="T16" fmla="*/ 0 w 278"/>
                <a:gd name="T17" fmla="*/ 96 h 409"/>
                <a:gd name="T18" fmla="*/ 15 w 278"/>
                <a:gd name="T19" fmla="*/ 111 h 409"/>
                <a:gd name="T20" fmla="*/ 84 w 278"/>
                <a:gd name="T21" fmla="*/ 115 h 409"/>
                <a:gd name="T22" fmla="*/ 103 w 278"/>
                <a:gd name="T23" fmla="*/ 103 h 409"/>
                <a:gd name="T24" fmla="*/ 108 w 278"/>
                <a:gd name="T25" fmla="*/ 92 h 409"/>
                <a:gd name="T26" fmla="*/ 126 w 278"/>
                <a:gd name="T27" fmla="*/ 389 h 409"/>
                <a:gd name="T28" fmla="*/ 146 w 278"/>
                <a:gd name="T29" fmla="*/ 409 h 409"/>
                <a:gd name="T30" fmla="*/ 166 w 278"/>
                <a:gd name="T31" fmla="*/ 389 h 409"/>
                <a:gd name="T32" fmla="*/ 173 w 278"/>
                <a:gd name="T33" fmla="*/ 211 h 409"/>
                <a:gd name="T34" fmla="*/ 181 w 278"/>
                <a:gd name="T35" fmla="*/ 389 h 409"/>
                <a:gd name="T36" fmla="*/ 201 w 278"/>
                <a:gd name="T37" fmla="*/ 409 h 409"/>
                <a:gd name="T38" fmla="*/ 221 w 278"/>
                <a:gd name="T39" fmla="*/ 389 h 409"/>
                <a:gd name="T40" fmla="*/ 240 w 278"/>
                <a:gd name="T41" fmla="*/ 151 h 409"/>
                <a:gd name="T42" fmla="*/ 247 w 278"/>
                <a:gd name="T43" fmla="*/ 179 h 409"/>
                <a:gd name="T44" fmla="*/ 264 w 278"/>
                <a:gd name="T45" fmla="*/ 192 h 409"/>
                <a:gd name="T46" fmla="*/ 277 w 278"/>
                <a:gd name="T47" fmla="*/ 175 h 409"/>
                <a:gd name="T48" fmla="*/ 177 w 278"/>
                <a:gd name="T49" fmla="*/ 125 h 409"/>
                <a:gd name="T50" fmla="*/ 171 w 278"/>
                <a:gd name="T51" fmla="*/ 119 h 409"/>
                <a:gd name="T52" fmla="*/ 177 w 278"/>
                <a:gd name="T53" fmla="*/ 114 h 409"/>
                <a:gd name="T54" fmla="*/ 182 w 278"/>
                <a:gd name="T55" fmla="*/ 119 h 409"/>
                <a:gd name="T56" fmla="*/ 177 w 278"/>
                <a:gd name="T57" fmla="*/ 125 h 409"/>
                <a:gd name="T58" fmla="*/ 177 w 278"/>
                <a:gd name="T59" fmla="*/ 95 h 409"/>
                <a:gd name="T60" fmla="*/ 171 w 278"/>
                <a:gd name="T61" fmla="*/ 89 h 409"/>
                <a:gd name="T62" fmla="*/ 177 w 278"/>
                <a:gd name="T63" fmla="*/ 83 h 409"/>
                <a:gd name="T64" fmla="*/ 182 w 278"/>
                <a:gd name="T65" fmla="*/ 89 h 409"/>
                <a:gd name="T66" fmla="*/ 177 w 278"/>
                <a:gd name="T67" fmla="*/ 9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409">
                  <a:moveTo>
                    <a:pt x="277" y="175"/>
                  </a:moveTo>
                  <a:cubicBezTo>
                    <a:pt x="265" y="54"/>
                    <a:pt x="265" y="54"/>
                    <a:pt x="265" y="54"/>
                  </a:cubicBezTo>
                  <a:cubicBezTo>
                    <a:pt x="262" y="27"/>
                    <a:pt x="244" y="11"/>
                    <a:pt x="223" y="1"/>
                  </a:cubicBezTo>
                  <a:cubicBezTo>
                    <a:pt x="177" y="60"/>
                    <a:pt x="177" y="60"/>
                    <a:pt x="177" y="60"/>
                  </a:cubicBezTo>
                  <a:cubicBezTo>
                    <a:pt x="130" y="0"/>
                    <a:pt x="130" y="0"/>
                    <a:pt x="130" y="0"/>
                  </a:cubicBezTo>
                  <a:cubicBezTo>
                    <a:pt x="111" y="9"/>
                    <a:pt x="93" y="24"/>
                    <a:pt x="81" y="47"/>
                  </a:cubicBezTo>
                  <a:cubicBezTo>
                    <a:pt x="64" y="77"/>
                    <a:pt x="64" y="77"/>
                    <a:pt x="64" y="77"/>
                  </a:cubicBezTo>
                  <a:cubicBezTo>
                    <a:pt x="16" y="81"/>
                    <a:pt x="16" y="81"/>
                    <a:pt x="16" y="81"/>
                  </a:cubicBezTo>
                  <a:cubicBezTo>
                    <a:pt x="7" y="80"/>
                    <a:pt x="0" y="87"/>
                    <a:pt x="0" y="96"/>
                  </a:cubicBezTo>
                  <a:cubicBezTo>
                    <a:pt x="0" y="104"/>
                    <a:pt x="7" y="111"/>
                    <a:pt x="15" y="111"/>
                  </a:cubicBezTo>
                  <a:cubicBezTo>
                    <a:pt x="84" y="115"/>
                    <a:pt x="84" y="115"/>
                    <a:pt x="84" y="115"/>
                  </a:cubicBezTo>
                  <a:cubicBezTo>
                    <a:pt x="92" y="116"/>
                    <a:pt x="98" y="112"/>
                    <a:pt x="103" y="103"/>
                  </a:cubicBezTo>
                  <a:cubicBezTo>
                    <a:pt x="105" y="100"/>
                    <a:pt x="108" y="92"/>
                    <a:pt x="108" y="92"/>
                  </a:cubicBezTo>
                  <a:cubicBezTo>
                    <a:pt x="103" y="156"/>
                    <a:pt x="108" y="221"/>
                    <a:pt x="126" y="389"/>
                  </a:cubicBezTo>
                  <a:cubicBezTo>
                    <a:pt x="126" y="400"/>
                    <a:pt x="135" y="409"/>
                    <a:pt x="146" y="409"/>
                  </a:cubicBezTo>
                  <a:cubicBezTo>
                    <a:pt x="157" y="409"/>
                    <a:pt x="166" y="400"/>
                    <a:pt x="166" y="389"/>
                  </a:cubicBezTo>
                  <a:cubicBezTo>
                    <a:pt x="173" y="211"/>
                    <a:pt x="173" y="211"/>
                    <a:pt x="173" y="211"/>
                  </a:cubicBezTo>
                  <a:cubicBezTo>
                    <a:pt x="181" y="389"/>
                    <a:pt x="181" y="389"/>
                    <a:pt x="181" y="389"/>
                  </a:cubicBezTo>
                  <a:cubicBezTo>
                    <a:pt x="181" y="400"/>
                    <a:pt x="190" y="409"/>
                    <a:pt x="201" y="409"/>
                  </a:cubicBezTo>
                  <a:cubicBezTo>
                    <a:pt x="212" y="409"/>
                    <a:pt x="221" y="400"/>
                    <a:pt x="221" y="389"/>
                  </a:cubicBezTo>
                  <a:cubicBezTo>
                    <a:pt x="233" y="270"/>
                    <a:pt x="240" y="203"/>
                    <a:pt x="240" y="151"/>
                  </a:cubicBezTo>
                  <a:cubicBezTo>
                    <a:pt x="247" y="179"/>
                    <a:pt x="247" y="179"/>
                    <a:pt x="247" y="179"/>
                  </a:cubicBezTo>
                  <a:cubicBezTo>
                    <a:pt x="248" y="188"/>
                    <a:pt x="256" y="193"/>
                    <a:pt x="264" y="192"/>
                  </a:cubicBezTo>
                  <a:cubicBezTo>
                    <a:pt x="272" y="191"/>
                    <a:pt x="278" y="184"/>
                    <a:pt x="277" y="175"/>
                  </a:cubicBezTo>
                  <a:close/>
                  <a:moveTo>
                    <a:pt x="177" y="125"/>
                  </a:moveTo>
                  <a:cubicBezTo>
                    <a:pt x="174" y="125"/>
                    <a:pt x="171" y="122"/>
                    <a:pt x="171" y="119"/>
                  </a:cubicBezTo>
                  <a:cubicBezTo>
                    <a:pt x="171" y="116"/>
                    <a:pt x="174" y="114"/>
                    <a:pt x="177" y="114"/>
                  </a:cubicBezTo>
                  <a:cubicBezTo>
                    <a:pt x="180" y="114"/>
                    <a:pt x="182" y="116"/>
                    <a:pt x="182" y="119"/>
                  </a:cubicBezTo>
                  <a:cubicBezTo>
                    <a:pt x="182" y="122"/>
                    <a:pt x="180" y="125"/>
                    <a:pt x="177" y="125"/>
                  </a:cubicBezTo>
                  <a:close/>
                  <a:moveTo>
                    <a:pt x="177" y="95"/>
                  </a:moveTo>
                  <a:cubicBezTo>
                    <a:pt x="174" y="95"/>
                    <a:pt x="171" y="92"/>
                    <a:pt x="171" y="89"/>
                  </a:cubicBezTo>
                  <a:cubicBezTo>
                    <a:pt x="171" y="86"/>
                    <a:pt x="174" y="83"/>
                    <a:pt x="177" y="83"/>
                  </a:cubicBezTo>
                  <a:cubicBezTo>
                    <a:pt x="180" y="83"/>
                    <a:pt x="182" y="86"/>
                    <a:pt x="182" y="89"/>
                  </a:cubicBezTo>
                  <a:cubicBezTo>
                    <a:pt x="182" y="92"/>
                    <a:pt x="180" y="95"/>
                    <a:pt x="177" y="95"/>
                  </a:cubicBezTo>
                  <a:close/>
                </a:path>
              </a:pathLst>
            </a:cu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grpSp>
        <p:nvGrpSpPr>
          <p:cNvPr id="31" name="组合 30"/>
          <p:cNvGrpSpPr/>
          <p:nvPr/>
        </p:nvGrpSpPr>
        <p:grpSpPr>
          <a:xfrm>
            <a:off x="4756213" y="4293596"/>
            <a:ext cx="272992" cy="644016"/>
            <a:chOff x="9355360" y="1800225"/>
            <a:chExt cx="636588" cy="1501776"/>
          </a:xfrm>
          <a:solidFill>
            <a:schemeClr val="bg1">
              <a:lumMod val="50000"/>
            </a:schemeClr>
          </a:solidFill>
        </p:grpSpPr>
        <p:sp>
          <p:nvSpPr>
            <p:cNvPr id="32" name="Oval 377"/>
            <p:cNvSpPr>
              <a:spLocks noChangeArrowheads="1"/>
            </p:cNvSpPr>
            <p:nvPr/>
          </p:nvSpPr>
          <p:spPr bwMode="auto">
            <a:xfrm>
              <a:off x="9576023" y="1800225"/>
              <a:ext cx="230188" cy="230188"/>
            </a:xfrm>
            <a:prstGeom prst="ellipse">
              <a:avLst/>
            </a:pr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3" name="Freeform 378"/>
            <p:cNvSpPr/>
            <p:nvPr/>
          </p:nvSpPr>
          <p:spPr bwMode="auto">
            <a:xfrm>
              <a:off x="9355360" y="2093913"/>
              <a:ext cx="636588" cy="1208088"/>
            </a:xfrm>
            <a:custGeom>
              <a:avLst/>
              <a:gdLst>
                <a:gd name="T0" fmla="*/ 215 w 216"/>
                <a:gd name="T1" fmla="*/ 176 h 410"/>
                <a:gd name="T2" fmla="*/ 203 w 216"/>
                <a:gd name="T3" fmla="*/ 55 h 410"/>
                <a:gd name="T4" fmla="*/ 160 w 216"/>
                <a:gd name="T5" fmla="*/ 2 h 410"/>
                <a:gd name="T6" fmla="*/ 114 w 216"/>
                <a:gd name="T7" fmla="*/ 61 h 410"/>
                <a:gd name="T8" fmla="*/ 67 w 216"/>
                <a:gd name="T9" fmla="*/ 0 h 410"/>
                <a:gd name="T10" fmla="*/ 18 w 216"/>
                <a:gd name="T11" fmla="*/ 48 h 410"/>
                <a:gd name="T12" fmla="*/ 0 w 216"/>
                <a:gd name="T13" fmla="*/ 126 h 410"/>
                <a:gd name="T14" fmla="*/ 0 w 216"/>
                <a:gd name="T15" fmla="*/ 127 h 410"/>
                <a:gd name="T16" fmla="*/ 20 w 216"/>
                <a:gd name="T17" fmla="*/ 147 h 410"/>
                <a:gd name="T18" fmla="*/ 95 w 216"/>
                <a:gd name="T19" fmla="*/ 142 h 410"/>
                <a:gd name="T20" fmla="*/ 110 w 216"/>
                <a:gd name="T21" fmla="*/ 127 h 410"/>
                <a:gd name="T22" fmla="*/ 95 w 216"/>
                <a:gd name="T23" fmla="*/ 111 h 410"/>
                <a:gd name="T24" fmla="*/ 45 w 216"/>
                <a:gd name="T25" fmla="*/ 108 h 410"/>
                <a:gd name="T26" fmla="*/ 46 w 216"/>
                <a:gd name="T27" fmla="*/ 99 h 410"/>
                <a:gd name="T28" fmla="*/ 60 w 216"/>
                <a:gd name="T29" fmla="*/ 100 h 410"/>
                <a:gd name="T30" fmla="*/ 60 w 216"/>
                <a:gd name="T31" fmla="*/ 70 h 410"/>
                <a:gd name="T32" fmla="*/ 143 w 216"/>
                <a:gd name="T33" fmla="*/ 70 h 410"/>
                <a:gd name="T34" fmla="*/ 143 w 216"/>
                <a:gd name="T35" fmla="*/ 180 h 410"/>
                <a:gd name="T36" fmla="*/ 60 w 216"/>
                <a:gd name="T37" fmla="*/ 180 h 410"/>
                <a:gd name="T38" fmla="*/ 60 w 216"/>
                <a:gd name="T39" fmla="*/ 153 h 410"/>
                <a:gd name="T40" fmla="*/ 44 w 216"/>
                <a:gd name="T41" fmla="*/ 154 h 410"/>
                <a:gd name="T42" fmla="*/ 64 w 216"/>
                <a:gd name="T43" fmla="*/ 390 h 410"/>
                <a:gd name="T44" fmla="*/ 83 w 216"/>
                <a:gd name="T45" fmla="*/ 410 h 410"/>
                <a:gd name="T46" fmla="*/ 103 w 216"/>
                <a:gd name="T47" fmla="*/ 390 h 410"/>
                <a:gd name="T48" fmla="*/ 111 w 216"/>
                <a:gd name="T49" fmla="*/ 212 h 410"/>
                <a:gd name="T50" fmla="*/ 119 w 216"/>
                <a:gd name="T51" fmla="*/ 390 h 410"/>
                <a:gd name="T52" fmla="*/ 139 w 216"/>
                <a:gd name="T53" fmla="*/ 410 h 410"/>
                <a:gd name="T54" fmla="*/ 158 w 216"/>
                <a:gd name="T55" fmla="*/ 390 h 410"/>
                <a:gd name="T56" fmla="*/ 178 w 216"/>
                <a:gd name="T57" fmla="*/ 152 h 410"/>
                <a:gd name="T58" fmla="*/ 185 w 216"/>
                <a:gd name="T59" fmla="*/ 180 h 410"/>
                <a:gd name="T60" fmla="*/ 202 w 216"/>
                <a:gd name="T61" fmla="*/ 193 h 410"/>
                <a:gd name="T62" fmla="*/ 215 w 216"/>
                <a:gd name="T63" fmla="*/ 17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6" h="410">
                  <a:moveTo>
                    <a:pt x="215" y="176"/>
                  </a:moveTo>
                  <a:cubicBezTo>
                    <a:pt x="203" y="55"/>
                    <a:pt x="203" y="55"/>
                    <a:pt x="203" y="55"/>
                  </a:cubicBezTo>
                  <a:cubicBezTo>
                    <a:pt x="200" y="28"/>
                    <a:pt x="182" y="12"/>
                    <a:pt x="160" y="2"/>
                  </a:cubicBezTo>
                  <a:cubicBezTo>
                    <a:pt x="114" y="61"/>
                    <a:pt x="114" y="61"/>
                    <a:pt x="114" y="61"/>
                  </a:cubicBezTo>
                  <a:cubicBezTo>
                    <a:pt x="67" y="0"/>
                    <a:pt x="67" y="0"/>
                    <a:pt x="67" y="0"/>
                  </a:cubicBezTo>
                  <a:cubicBezTo>
                    <a:pt x="46" y="8"/>
                    <a:pt x="27" y="23"/>
                    <a:pt x="18" y="48"/>
                  </a:cubicBezTo>
                  <a:cubicBezTo>
                    <a:pt x="0" y="126"/>
                    <a:pt x="0" y="126"/>
                    <a:pt x="0" y="126"/>
                  </a:cubicBezTo>
                  <a:cubicBezTo>
                    <a:pt x="0" y="126"/>
                    <a:pt x="0" y="126"/>
                    <a:pt x="0" y="127"/>
                  </a:cubicBezTo>
                  <a:cubicBezTo>
                    <a:pt x="0" y="138"/>
                    <a:pt x="9" y="147"/>
                    <a:pt x="20" y="147"/>
                  </a:cubicBezTo>
                  <a:cubicBezTo>
                    <a:pt x="95" y="142"/>
                    <a:pt x="95" y="142"/>
                    <a:pt x="95" y="142"/>
                  </a:cubicBezTo>
                  <a:cubicBezTo>
                    <a:pt x="103" y="142"/>
                    <a:pt x="110" y="135"/>
                    <a:pt x="110" y="127"/>
                  </a:cubicBezTo>
                  <a:cubicBezTo>
                    <a:pt x="110" y="118"/>
                    <a:pt x="103" y="111"/>
                    <a:pt x="95" y="111"/>
                  </a:cubicBezTo>
                  <a:cubicBezTo>
                    <a:pt x="45" y="108"/>
                    <a:pt x="45" y="108"/>
                    <a:pt x="45" y="108"/>
                  </a:cubicBezTo>
                  <a:cubicBezTo>
                    <a:pt x="45" y="108"/>
                    <a:pt x="46" y="101"/>
                    <a:pt x="46" y="99"/>
                  </a:cubicBezTo>
                  <a:cubicBezTo>
                    <a:pt x="60" y="100"/>
                    <a:pt x="60" y="100"/>
                    <a:pt x="60" y="100"/>
                  </a:cubicBezTo>
                  <a:cubicBezTo>
                    <a:pt x="60" y="70"/>
                    <a:pt x="60" y="70"/>
                    <a:pt x="60" y="70"/>
                  </a:cubicBezTo>
                  <a:cubicBezTo>
                    <a:pt x="143" y="70"/>
                    <a:pt x="143" y="70"/>
                    <a:pt x="143" y="70"/>
                  </a:cubicBezTo>
                  <a:cubicBezTo>
                    <a:pt x="143" y="180"/>
                    <a:pt x="143" y="180"/>
                    <a:pt x="143" y="180"/>
                  </a:cubicBezTo>
                  <a:cubicBezTo>
                    <a:pt x="60" y="180"/>
                    <a:pt x="60" y="180"/>
                    <a:pt x="60" y="180"/>
                  </a:cubicBezTo>
                  <a:cubicBezTo>
                    <a:pt x="60" y="153"/>
                    <a:pt x="60" y="153"/>
                    <a:pt x="60" y="153"/>
                  </a:cubicBezTo>
                  <a:cubicBezTo>
                    <a:pt x="44" y="154"/>
                    <a:pt x="44" y="154"/>
                    <a:pt x="44" y="154"/>
                  </a:cubicBezTo>
                  <a:cubicBezTo>
                    <a:pt x="45" y="206"/>
                    <a:pt x="51" y="273"/>
                    <a:pt x="64" y="390"/>
                  </a:cubicBezTo>
                  <a:cubicBezTo>
                    <a:pt x="64" y="401"/>
                    <a:pt x="73" y="410"/>
                    <a:pt x="83" y="410"/>
                  </a:cubicBezTo>
                  <a:cubicBezTo>
                    <a:pt x="94" y="410"/>
                    <a:pt x="103" y="401"/>
                    <a:pt x="103" y="390"/>
                  </a:cubicBezTo>
                  <a:cubicBezTo>
                    <a:pt x="111" y="212"/>
                    <a:pt x="111" y="212"/>
                    <a:pt x="111" y="212"/>
                  </a:cubicBezTo>
                  <a:cubicBezTo>
                    <a:pt x="119" y="390"/>
                    <a:pt x="119" y="390"/>
                    <a:pt x="119" y="390"/>
                  </a:cubicBezTo>
                  <a:cubicBezTo>
                    <a:pt x="119" y="401"/>
                    <a:pt x="128" y="410"/>
                    <a:pt x="139" y="410"/>
                  </a:cubicBezTo>
                  <a:cubicBezTo>
                    <a:pt x="150" y="410"/>
                    <a:pt x="158" y="401"/>
                    <a:pt x="158" y="390"/>
                  </a:cubicBezTo>
                  <a:cubicBezTo>
                    <a:pt x="171" y="271"/>
                    <a:pt x="178" y="204"/>
                    <a:pt x="178" y="152"/>
                  </a:cubicBezTo>
                  <a:cubicBezTo>
                    <a:pt x="185" y="180"/>
                    <a:pt x="185" y="180"/>
                    <a:pt x="185" y="180"/>
                  </a:cubicBezTo>
                  <a:cubicBezTo>
                    <a:pt x="186" y="189"/>
                    <a:pt x="194" y="194"/>
                    <a:pt x="202" y="193"/>
                  </a:cubicBezTo>
                  <a:cubicBezTo>
                    <a:pt x="210" y="192"/>
                    <a:pt x="216" y="185"/>
                    <a:pt x="215" y="176"/>
                  </a:cubicBezTo>
                  <a:close/>
                </a:path>
              </a:pathLst>
            </a:cu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4" name="Rectangle 379"/>
            <p:cNvSpPr>
              <a:spLocks noChangeArrowheads="1"/>
            </p:cNvSpPr>
            <p:nvPr/>
          </p:nvSpPr>
          <p:spPr bwMode="auto">
            <a:xfrm>
              <a:off x="9661748" y="2093913"/>
              <a:ext cx="58738" cy="30163"/>
            </a:xfrm>
            <a:prstGeom prst="rect">
              <a:avLst/>
            </a:pr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5" name="Freeform 380"/>
            <p:cNvSpPr/>
            <p:nvPr/>
          </p:nvSpPr>
          <p:spPr bwMode="auto">
            <a:xfrm>
              <a:off x="9661748" y="2138363"/>
              <a:ext cx="58738" cy="109538"/>
            </a:xfrm>
            <a:custGeom>
              <a:avLst/>
              <a:gdLst>
                <a:gd name="T0" fmla="*/ 19 w 37"/>
                <a:gd name="T1" fmla="*/ 69 h 69"/>
                <a:gd name="T2" fmla="*/ 37 w 37"/>
                <a:gd name="T3" fmla="*/ 47 h 69"/>
                <a:gd name="T4" fmla="*/ 37 w 37"/>
                <a:gd name="T5" fmla="*/ 0 h 69"/>
                <a:gd name="T6" fmla="*/ 0 w 37"/>
                <a:gd name="T7" fmla="*/ 0 h 69"/>
                <a:gd name="T8" fmla="*/ 0 w 37"/>
                <a:gd name="T9" fmla="*/ 47 h 69"/>
                <a:gd name="T10" fmla="*/ 19 w 37"/>
                <a:gd name="T11" fmla="*/ 69 h 69"/>
              </a:gdLst>
              <a:ahLst/>
              <a:cxnLst>
                <a:cxn ang="0">
                  <a:pos x="T0" y="T1"/>
                </a:cxn>
                <a:cxn ang="0">
                  <a:pos x="T2" y="T3"/>
                </a:cxn>
                <a:cxn ang="0">
                  <a:pos x="T4" y="T5"/>
                </a:cxn>
                <a:cxn ang="0">
                  <a:pos x="T6" y="T7"/>
                </a:cxn>
                <a:cxn ang="0">
                  <a:pos x="T8" y="T9"/>
                </a:cxn>
                <a:cxn ang="0">
                  <a:pos x="T10" y="T11"/>
                </a:cxn>
              </a:cxnLst>
              <a:rect l="0" t="0" r="r" b="b"/>
              <a:pathLst>
                <a:path w="37" h="69">
                  <a:moveTo>
                    <a:pt x="19" y="69"/>
                  </a:moveTo>
                  <a:lnTo>
                    <a:pt x="37" y="47"/>
                  </a:lnTo>
                  <a:lnTo>
                    <a:pt x="37" y="0"/>
                  </a:lnTo>
                  <a:lnTo>
                    <a:pt x="0" y="0"/>
                  </a:lnTo>
                  <a:lnTo>
                    <a:pt x="0" y="47"/>
                  </a:lnTo>
                  <a:lnTo>
                    <a:pt x="19" y="69"/>
                  </a:lnTo>
                  <a:close/>
                </a:path>
              </a:pathLst>
            </a:cu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6" name="Oval 381"/>
            <p:cNvSpPr>
              <a:spLocks noChangeArrowheads="1"/>
            </p:cNvSpPr>
            <p:nvPr/>
          </p:nvSpPr>
          <p:spPr bwMode="auto">
            <a:xfrm>
              <a:off x="9676035" y="2341563"/>
              <a:ext cx="33338" cy="36513"/>
            </a:xfrm>
            <a:prstGeom prst="ellipse">
              <a:avLst/>
            </a:pr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7" name="Oval 382"/>
            <p:cNvSpPr>
              <a:spLocks noChangeArrowheads="1"/>
            </p:cNvSpPr>
            <p:nvPr/>
          </p:nvSpPr>
          <p:spPr bwMode="auto">
            <a:xfrm>
              <a:off x="9676035" y="2433638"/>
              <a:ext cx="33338" cy="31750"/>
            </a:xfrm>
            <a:prstGeom prst="ellipse">
              <a:avLst/>
            </a:pr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grpSp>
        <p:nvGrpSpPr>
          <p:cNvPr id="38" name="组合 37"/>
          <p:cNvGrpSpPr/>
          <p:nvPr/>
        </p:nvGrpSpPr>
        <p:grpSpPr>
          <a:xfrm>
            <a:off x="7174211" y="4293596"/>
            <a:ext cx="351280" cy="644016"/>
            <a:chOff x="1778455" y="1800225"/>
            <a:chExt cx="819150" cy="1501776"/>
          </a:xfrm>
          <a:solidFill>
            <a:schemeClr val="bg1">
              <a:lumMod val="50000"/>
            </a:schemeClr>
          </a:solidFill>
        </p:grpSpPr>
        <p:sp>
          <p:nvSpPr>
            <p:cNvPr id="39" name="Oval 359"/>
            <p:cNvSpPr>
              <a:spLocks noChangeArrowheads="1"/>
            </p:cNvSpPr>
            <p:nvPr/>
          </p:nvSpPr>
          <p:spPr bwMode="auto">
            <a:xfrm>
              <a:off x="2184855" y="1800225"/>
              <a:ext cx="230188" cy="230188"/>
            </a:xfrm>
            <a:prstGeom prst="ellipse">
              <a:avLst/>
            </a:pr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0" name="Rectangle 360"/>
            <p:cNvSpPr>
              <a:spLocks noChangeArrowheads="1"/>
            </p:cNvSpPr>
            <p:nvPr/>
          </p:nvSpPr>
          <p:spPr bwMode="auto">
            <a:xfrm>
              <a:off x="2270580" y="2093913"/>
              <a:ext cx="58738" cy="30163"/>
            </a:xfrm>
            <a:prstGeom prst="rect">
              <a:avLst/>
            </a:pr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1" name="Freeform 361"/>
            <p:cNvSpPr/>
            <p:nvPr/>
          </p:nvSpPr>
          <p:spPr bwMode="auto">
            <a:xfrm>
              <a:off x="2270580" y="2138363"/>
              <a:ext cx="58738" cy="109538"/>
            </a:xfrm>
            <a:custGeom>
              <a:avLst/>
              <a:gdLst>
                <a:gd name="T0" fmla="*/ 18 w 37"/>
                <a:gd name="T1" fmla="*/ 69 h 69"/>
                <a:gd name="T2" fmla="*/ 37 w 37"/>
                <a:gd name="T3" fmla="*/ 47 h 69"/>
                <a:gd name="T4" fmla="*/ 37 w 37"/>
                <a:gd name="T5" fmla="*/ 0 h 69"/>
                <a:gd name="T6" fmla="*/ 0 w 37"/>
                <a:gd name="T7" fmla="*/ 0 h 69"/>
                <a:gd name="T8" fmla="*/ 0 w 37"/>
                <a:gd name="T9" fmla="*/ 47 h 69"/>
                <a:gd name="T10" fmla="*/ 18 w 37"/>
                <a:gd name="T11" fmla="*/ 69 h 69"/>
              </a:gdLst>
              <a:ahLst/>
              <a:cxnLst>
                <a:cxn ang="0">
                  <a:pos x="T0" y="T1"/>
                </a:cxn>
                <a:cxn ang="0">
                  <a:pos x="T2" y="T3"/>
                </a:cxn>
                <a:cxn ang="0">
                  <a:pos x="T4" y="T5"/>
                </a:cxn>
                <a:cxn ang="0">
                  <a:pos x="T6" y="T7"/>
                </a:cxn>
                <a:cxn ang="0">
                  <a:pos x="T8" y="T9"/>
                </a:cxn>
                <a:cxn ang="0">
                  <a:pos x="T10" y="T11"/>
                </a:cxn>
              </a:cxnLst>
              <a:rect l="0" t="0" r="r" b="b"/>
              <a:pathLst>
                <a:path w="37" h="69">
                  <a:moveTo>
                    <a:pt x="18" y="69"/>
                  </a:moveTo>
                  <a:lnTo>
                    <a:pt x="37" y="47"/>
                  </a:lnTo>
                  <a:lnTo>
                    <a:pt x="37" y="0"/>
                  </a:lnTo>
                  <a:lnTo>
                    <a:pt x="0" y="0"/>
                  </a:lnTo>
                  <a:lnTo>
                    <a:pt x="0" y="47"/>
                  </a:lnTo>
                  <a:lnTo>
                    <a:pt x="18" y="69"/>
                  </a:lnTo>
                  <a:close/>
                </a:path>
              </a:pathLst>
            </a:cu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2" name="Freeform 362"/>
            <p:cNvSpPr>
              <a:spLocks noEditPoints="1"/>
            </p:cNvSpPr>
            <p:nvPr/>
          </p:nvSpPr>
          <p:spPr bwMode="auto">
            <a:xfrm>
              <a:off x="1778455" y="2097088"/>
              <a:ext cx="819150" cy="1204913"/>
            </a:xfrm>
            <a:custGeom>
              <a:avLst/>
              <a:gdLst>
                <a:gd name="T0" fmla="*/ 277 w 278"/>
                <a:gd name="T1" fmla="*/ 175 h 409"/>
                <a:gd name="T2" fmla="*/ 265 w 278"/>
                <a:gd name="T3" fmla="*/ 54 h 409"/>
                <a:gd name="T4" fmla="*/ 223 w 278"/>
                <a:gd name="T5" fmla="*/ 1 h 409"/>
                <a:gd name="T6" fmla="*/ 177 w 278"/>
                <a:gd name="T7" fmla="*/ 60 h 409"/>
                <a:gd name="T8" fmla="*/ 130 w 278"/>
                <a:gd name="T9" fmla="*/ 0 h 409"/>
                <a:gd name="T10" fmla="*/ 81 w 278"/>
                <a:gd name="T11" fmla="*/ 47 h 409"/>
                <a:gd name="T12" fmla="*/ 64 w 278"/>
                <a:gd name="T13" fmla="*/ 77 h 409"/>
                <a:gd name="T14" fmla="*/ 16 w 278"/>
                <a:gd name="T15" fmla="*/ 81 h 409"/>
                <a:gd name="T16" fmla="*/ 0 w 278"/>
                <a:gd name="T17" fmla="*/ 96 h 409"/>
                <a:gd name="T18" fmla="*/ 15 w 278"/>
                <a:gd name="T19" fmla="*/ 111 h 409"/>
                <a:gd name="T20" fmla="*/ 84 w 278"/>
                <a:gd name="T21" fmla="*/ 115 h 409"/>
                <a:gd name="T22" fmla="*/ 103 w 278"/>
                <a:gd name="T23" fmla="*/ 103 h 409"/>
                <a:gd name="T24" fmla="*/ 108 w 278"/>
                <a:gd name="T25" fmla="*/ 92 h 409"/>
                <a:gd name="T26" fmla="*/ 126 w 278"/>
                <a:gd name="T27" fmla="*/ 389 h 409"/>
                <a:gd name="T28" fmla="*/ 146 w 278"/>
                <a:gd name="T29" fmla="*/ 409 h 409"/>
                <a:gd name="T30" fmla="*/ 166 w 278"/>
                <a:gd name="T31" fmla="*/ 389 h 409"/>
                <a:gd name="T32" fmla="*/ 173 w 278"/>
                <a:gd name="T33" fmla="*/ 211 h 409"/>
                <a:gd name="T34" fmla="*/ 181 w 278"/>
                <a:gd name="T35" fmla="*/ 389 h 409"/>
                <a:gd name="T36" fmla="*/ 201 w 278"/>
                <a:gd name="T37" fmla="*/ 409 h 409"/>
                <a:gd name="T38" fmla="*/ 221 w 278"/>
                <a:gd name="T39" fmla="*/ 389 h 409"/>
                <a:gd name="T40" fmla="*/ 240 w 278"/>
                <a:gd name="T41" fmla="*/ 151 h 409"/>
                <a:gd name="T42" fmla="*/ 247 w 278"/>
                <a:gd name="T43" fmla="*/ 179 h 409"/>
                <a:gd name="T44" fmla="*/ 264 w 278"/>
                <a:gd name="T45" fmla="*/ 192 h 409"/>
                <a:gd name="T46" fmla="*/ 277 w 278"/>
                <a:gd name="T47" fmla="*/ 175 h 409"/>
                <a:gd name="T48" fmla="*/ 177 w 278"/>
                <a:gd name="T49" fmla="*/ 125 h 409"/>
                <a:gd name="T50" fmla="*/ 171 w 278"/>
                <a:gd name="T51" fmla="*/ 119 h 409"/>
                <a:gd name="T52" fmla="*/ 177 w 278"/>
                <a:gd name="T53" fmla="*/ 114 h 409"/>
                <a:gd name="T54" fmla="*/ 182 w 278"/>
                <a:gd name="T55" fmla="*/ 119 h 409"/>
                <a:gd name="T56" fmla="*/ 177 w 278"/>
                <a:gd name="T57" fmla="*/ 125 h 409"/>
                <a:gd name="T58" fmla="*/ 177 w 278"/>
                <a:gd name="T59" fmla="*/ 95 h 409"/>
                <a:gd name="T60" fmla="*/ 171 w 278"/>
                <a:gd name="T61" fmla="*/ 89 h 409"/>
                <a:gd name="T62" fmla="*/ 177 w 278"/>
                <a:gd name="T63" fmla="*/ 83 h 409"/>
                <a:gd name="T64" fmla="*/ 182 w 278"/>
                <a:gd name="T65" fmla="*/ 89 h 409"/>
                <a:gd name="T66" fmla="*/ 177 w 278"/>
                <a:gd name="T67" fmla="*/ 9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409">
                  <a:moveTo>
                    <a:pt x="277" y="175"/>
                  </a:moveTo>
                  <a:cubicBezTo>
                    <a:pt x="265" y="54"/>
                    <a:pt x="265" y="54"/>
                    <a:pt x="265" y="54"/>
                  </a:cubicBezTo>
                  <a:cubicBezTo>
                    <a:pt x="262" y="27"/>
                    <a:pt x="244" y="11"/>
                    <a:pt x="223" y="1"/>
                  </a:cubicBezTo>
                  <a:cubicBezTo>
                    <a:pt x="177" y="60"/>
                    <a:pt x="177" y="60"/>
                    <a:pt x="177" y="60"/>
                  </a:cubicBezTo>
                  <a:cubicBezTo>
                    <a:pt x="130" y="0"/>
                    <a:pt x="130" y="0"/>
                    <a:pt x="130" y="0"/>
                  </a:cubicBezTo>
                  <a:cubicBezTo>
                    <a:pt x="111" y="9"/>
                    <a:pt x="93" y="24"/>
                    <a:pt x="81" y="47"/>
                  </a:cubicBezTo>
                  <a:cubicBezTo>
                    <a:pt x="64" y="77"/>
                    <a:pt x="64" y="77"/>
                    <a:pt x="64" y="77"/>
                  </a:cubicBezTo>
                  <a:cubicBezTo>
                    <a:pt x="16" y="81"/>
                    <a:pt x="16" y="81"/>
                    <a:pt x="16" y="81"/>
                  </a:cubicBezTo>
                  <a:cubicBezTo>
                    <a:pt x="7" y="80"/>
                    <a:pt x="0" y="87"/>
                    <a:pt x="0" y="96"/>
                  </a:cubicBezTo>
                  <a:cubicBezTo>
                    <a:pt x="0" y="104"/>
                    <a:pt x="7" y="111"/>
                    <a:pt x="15" y="111"/>
                  </a:cubicBezTo>
                  <a:cubicBezTo>
                    <a:pt x="84" y="115"/>
                    <a:pt x="84" y="115"/>
                    <a:pt x="84" y="115"/>
                  </a:cubicBezTo>
                  <a:cubicBezTo>
                    <a:pt x="92" y="116"/>
                    <a:pt x="98" y="112"/>
                    <a:pt x="103" y="103"/>
                  </a:cubicBezTo>
                  <a:cubicBezTo>
                    <a:pt x="105" y="100"/>
                    <a:pt x="108" y="92"/>
                    <a:pt x="108" y="92"/>
                  </a:cubicBezTo>
                  <a:cubicBezTo>
                    <a:pt x="103" y="156"/>
                    <a:pt x="108" y="221"/>
                    <a:pt x="126" y="389"/>
                  </a:cubicBezTo>
                  <a:cubicBezTo>
                    <a:pt x="126" y="400"/>
                    <a:pt x="135" y="409"/>
                    <a:pt x="146" y="409"/>
                  </a:cubicBezTo>
                  <a:cubicBezTo>
                    <a:pt x="157" y="409"/>
                    <a:pt x="166" y="400"/>
                    <a:pt x="166" y="389"/>
                  </a:cubicBezTo>
                  <a:cubicBezTo>
                    <a:pt x="173" y="211"/>
                    <a:pt x="173" y="211"/>
                    <a:pt x="173" y="211"/>
                  </a:cubicBezTo>
                  <a:cubicBezTo>
                    <a:pt x="181" y="389"/>
                    <a:pt x="181" y="389"/>
                    <a:pt x="181" y="389"/>
                  </a:cubicBezTo>
                  <a:cubicBezTo>
                    <a:pt x="181" y="400"/>
                    <a:pt x="190" y="409"/>
                    <a:pt x="201" y="409"/>
                  </a:cubicBezTo>
                  <a:cubicBezTo>
                    <a:pt x="212" y="409"/>
                    <a:pt x="221" y="400"/>
                    <a:pt x="221" y="389"/>
                  </a:cubicBezTo>
                  <a:cubicBezTo>
                    <a:pt x="233" y="270"/>
                    <a:pt x="240" y="203"/>
                    <a:pt x="240" y="151"/>
                  </a:cubicBezTo>
                  <a:cubicBezTo>
                    <a:pt x="247" y="179"/>
                    <a:pt x="247" y="179"/>
                    <a:pt x="247" y="179"/>
                  </a:cubicBezTo>
                  <a:cubicBezTo>
                    <a:pt x="248" y="188"/>
                    <a:pt x="256" y="193"/>
                    <a:pt x="264" y="192"/>
                  </a:cubicBezTo>
                  <a:cubicBezTo>
                    <a:pt x="272" y="191"/>
                    <a:pt x="278" y="184"/>
                    <a:pt x="277" y="175"/>
                  </a:cubicBezTo>
                  <a:close/>
                  <a:moveTo>
                    <a:pt x="177" y="125"/>
                  </a:moveTo>
                  <a:cubicBezTo>
                    <a:pt x="174" y="125"/>
                    <a:pt x="171" y="122"/>
                    <a:pt x="171" y="119"/>
                  </a:cubicBezTo>
                  <a:cubicBezTo>
                    <a:pt x="171" y="116"/>
                    <a:pt x="174" y="114"/>
                    <a:pt x="177" y="114"/>
                  </a:cubicBezTo>
                  <a:cubicBezTo>
                    <a:pt x="180" y="114"/>
                    <a:pt x="182" y="116"/>
                    <a:pt x="182" y="119"/>
                  </a:cubicBezTo>
                  <a:cubicBezTo>
                    <a:pt x="182" y="122"/>
                    <a:pt x="180" y="125"/>
                    <a:pt x="177" y="125"/>
                  </a:cubicBezTo>
                  <a:close/>
                  <a:moveTo>
                    <a:pt x="177" y="95"/>
                  </a:moveTo>
                  <a:cubicBezTo>
                    <a:pt x="174" y="95"/>
                    <a:pt x="171" y="92"/>
                    <a:pt x="171" y="89"/>
                  </a:cubicBezTo>
                  <a:cubicBezTo>
                    <a:pt x="171" y="86"/>
                    <a:pt x="174" y="83"/>
                    <a:pt x="177" y="83"/>
                  </a:cubicBezTo>
                  <a:cubicBezTo>
                    <a:pt x="180" y="83"/>
                    <a:pt x="182" y="86"/>
                    <a:pt x="182" y="89"/>
                  </a:cubicBezTo>
                  <a:cubicBezTo>
                    <a:pt x="182" y="92"/>
                    <a:pt x="180" y="95"/>
                    <a:pt x="177" y="95"/>
                  </a:cubicBezTo>
                  <a:close/>
                </a:path>
              </a:pathLst>
            </a:cu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grpSp>
        <p:nvGrpSpPr>
          <p:cNvPr id="43" name="组合 42"/>
          <p:cNvGrpSpPr/>
          <p:nvPr/>
        </p:nvGrpSpPr>
        <p:grpSpPr>
          <a:xfrm>
            <a:off x="9797176" y="4293596"/>
            <a:ext cx="272992" cy="644016"/>
            <a:chOff x="9355360" y="1800225"/>
            <a:chExt cx="636588" cy="1501776"/>
          </a:xfrm>
          <a:solidFill>
            <a:schemeClr val="bg1">
              <a:lumMod val="50000"/>
            </a:schemeClr>
          </a:solidFill>
        </p:grpSpPr>
        <p:sp>
          <p:nvSpPr>
            <p:cNvPr id="44" name="Oval 377"/>
            <p:cNvSpPr>
              <a:spLocks noChangeArrowheads="1"/>
            </p:cNvSpPr>
            <p:nvPr/>
          </p:nvSpPr>
          <p:spPr bwMode="auto">
            <a:xfrm>
              <a:off x="9576023" y="1800225"/>
              <a:ext cx="230188" cy="230188"/>
            </a:xfrm>
            <a:prstGeom prst="ellipse">
              <a:avLst/>
            </a:pr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5" name="Freeform 378"/>
            <p:cNvSpPr/>
            <p:nvPr/>
          </p:nvSpPr>
          <p:spPr bwMode="auto">
            <a:xfrm>
              <a:off x="9355360" y="2093913"/>
              <a:ext cx="636588" cy="1208088"/>
            </a:xfrm>
            <a:custGeom>
              <a:avLst/>
              <a:gdLst>
                <a:gd name="T0" fmla="*/ 215 w 216"/>
                <a:gd name="T1" fmla="*/ 176 h 410"/>
                <a:gd name="T2" fmla="*/ 203 w 216"/>
                <a:gd name="T3" fmla="*/ 55 h 410"/>
                <a:gd name="T4" fmla="*/ 160 w 216"/>
                <a:gd name="T5" fmla="*/ 2 h 410"/>
                <a:gd name="T6" fmla="*/ 114 w 216"/>
                <a:gd name="T7" fmla="*/ 61 h 410"/>
                <a:gd name="T8" fmla="*/ 67 w 216"/>
                <a:gd name="T9" fmla="*/ 0 h 410"/>
                <a:gd name="T10" fmla="*/ 18 w 216"/>
                <a:gd name="T11" fmla="*/ 48 h 410"/>
                <a:gd name="T12" fmla="*/ 0 w 216"/>
                <a:gd name="T13" fmla="*/ 126 h 410"/>
                <a:gd name="T14" fmla="*/ 0 w 216"/>
                <a:gd name="T15" fmla="*/ 127 h 410"/>
                <a:gd name="T16" fmla="*/ 20 w 216"/>
                <a:gd name="T17" fmla="*/ 147 h 410"/>
                <a:gd name="T18" fmla="*/ 95 w 216"/>
                <a:gd name="T19" fmla="*/ 142 h 410"/>
                <a:gd name="T20" fmla="*/ 110 w 216"/>
                <a:gd name="T21" fmla="*/ 127 h 410"/>
                <a:gd name="T22" fmla="*/ 95 w 216"/>
                <a:gd name="T23" fmla="*/ 111 h 410"/>
                <a:gd name="T24" fmla="*/ 45 w 216"/>
                <a:gd name="T25" fmla="*/ 108 h 410"/>
                <a:gd name="T26" fmla="*/ 46 w 216"/>
                <a:gd name="T27" fmla="*/ 99 h 410"/>
                <a:gd name="T28" fmla="*/ 60 w 216"/>
                <a:gd name="T29" fmla="*/ 100 h 410"/>
                <a:gd name="T30" fmla="*/ 60 w 216"/>
                <a:gd name="T31" fmla="*/ 70 h 410"/>
                <a:gd name="T32" fmla="*/ 143 w 216"/>
                <a:gd name="T33" fmla="*/ 70 h 410"/>
                <a:gd name="T34" fmla="*/ 143 w 216"/>
                <a:gd name="T35" fmla="*/ 180 h 410"/>
                <a:gd name="T36" fmla="*/ 60 w 216"/>
                <a:gd name="T37" fmla="*/ 180 h 410"/>
                <a:gd name="T38" fmla="*/ 60 w 216"/>
                <a:gd name="T39" fmla="*/ 153 h 410"/>
                <a:gd name="T40" fmla="*/ 44 w 216"/>
                <a:gd name="T41" fmla="*/ 154 h 410"/>
                <a:gd name="T42" fmla="*/ 64 w 216"/>
                <a:gd name="T43" fmla="*/ 390 h 410"/>
                <a:gd name="T44" fmla="*/ 83 w 216"/>
                <a:gd name="T45" fmla="*/ 410 h 410"/>
                <a:gd name="T46" fmla="*/ 103 w 216"/>
                <a:gd name="T47" fmla="*/ 390 h 410"/>
                <a:gd name="T48" fmla="*/ 111 w 216"/>
                <a:gd name="T49" fmla="*/ 212 h 410"/>
                <a:gd name="T50" fmla="*/ 119 w 216"/>
                <a:gd name="T51" fmla="*/ 390 h 410"/>
                <a:gd name="T52" fmla="*/ 139 w 216"/>
                <a:gd name="T53" fmla="*/ 410 h 410"/>
                <a:gd name="T54" fmla="*/ 158 w 216"/>
                <a:gd name="T55" fmla="*/ 390 h 410"/>
                <a:gd name="T56" fmla="*/ 178 w 216"/>
                <a:gd name="T57" fmla="*/ 152 h 410"/>
                <a:gd name="T58" fmla="*/ 185 w 216"/>
                <a:gd name="T59" fmla="*/ 180 h 410"/>
                <a:gd name="T60" fmla="*/ 202 w 216"/>
                <a:gd name="T61" fmla="*/ 193 h 410"/>
                <a:gd name="T62" fmla="*/ 215 w 216"/>
                <a:gd name="T63" fmla="*/ 17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6" h="410">
                  <a:moveTo>
                    <a:pt x="215" y="176"/>
                  </a:moveTo>
                  <a:cubicBezTo>
                    <a:pt x="203" y="55"/>
                    <a:pt x="203" y="55"/>
                    <a:pt x="203" y="55"/>
                  </a:cubicBezTo>
                  <a:cubicBezTo>
                    <a:pt x="200" y="28"/>
                    <a:pt x="182" y="12"/>
                    <a:pt x="160" y="2"/>
                  </a:cubicBezTo>
                  <a:cubicBezTo>
                    <a:pt x="114" y="61"/>
                    <a:pt x="114" y="61"/>
                    <a:pt x="114" y="61"/>
                  </a:cubicBezTo>
                  <a:cubicBezTo>
                    <a:pt x="67" y="0"/>
                    <a:pt x="67" y="0"/>
                    <a:pt x="67" y="0"/>
                  </a:cubicBezTo>
                  <a:cubicBezTo>
                    <a:pt x="46" y="8"/>
                    <a:pt x="27" y="23"/>
                    <a:pt x="18" y="48"/>
                  </a:cubicBezTo>
                  <a:cubicBezTo>
                    <a:pt x="0" y="126"/>
                    <a:pt x="0" y="126"/>
                    <a:pt x="0" y="126"/>
                  </a:cubicBezTo>
                  <a:cubicBezTo>
                    <a:pt x="0" y="126"/>
                    <a:pt x="0" y="126"/>
                    <a:pt x="0" y="127"/>
                  </a:cubicBezTo>
                  <a:cubicBezTo>
                    <a:pt x="0" y="138"/>
                    <a:pt x="9" y="147"/>
                    <a:pt x="20" y="147"/>
                  </a:cubicBezTo>
                  <a:cubicBezTo>
                    <a:pt x="95" y="142"/>
                    <a:pt x="95" y="142"/>
                    <a:pt x="95" y="142"/>
                  </a:cubicBezTo>
                  <a:cubicBezTo>
                    <a:pt x="103" y="142"/>
                    <a:pt x="110" y="135"/>
                    <a:pt x="110" y="127"/>
                  </a:cubicBezTo>
                  <a:cubicBezTo>
                    <a:pt x="110" y="118"/>
                    <a:pt x="103" y="111"/>
                    <a:pt x="95" y="111"/>
                  </a:cubicBezTo>
                  <a:cubicBezTo>
                    <a:pt x="45" y="108"/>
                    <a:pt x="45" y="108"/>
                    <a:pt x="45" y="108"/>
                  </a:cubicBezTo>
                  <a:cubicBezTo>
                    <a:pt x="45" y="108"/>
                    <a:pt x="46" y="101"/>
                    <a:pt x="46" y="99"/>
                  </a:cubicBezTo>
                  <a:cubicBezTo>
                    <a:pt x="60" y="100"/>
                    <a:pt x="60" y="100"/>
                    <a:pt x="60" y="100"/>
                  </a:cubicBezTo>
                  <a:cubicBezTo>
                    <a:pt x="60" y="70"/>
                    <a:pt x="60" y="70"/>
                    <a:pt x="60" y="70"/>
                  </a:cubicBezTo>
                  <a:cubicBezTo>
                    <a:pt x="143" y="70"/>
                    <a:pt x="143" y="70"/>
                    <a:pt x="143" y="70"/>
                  </a:cubicBezTo>
                  <a:cubicBezTo>
                    <a:pt x="143" y="180"/>
                    <a:pt x="143" y="180"/>
                    <a:pt x="143" y="180"/>
                  </a:cubicBezTo>
                  <a:cubicBezTo>
                    <a:pt x="60" y="180"/>
                    <a:pt x="60" y="180"/>
                    <a:pt x="60" y="180"/>
                  </a:cubicBezTo>
                  <a:cubicBezTo>
                    <a:pt x="60" y="153"/>
                    <a:pt x="60" y="153"/>
                    <a:pt x="60" y="153"/>
                  </a:cubicBezTo>
                  <a:cubicBezTo>
                    <a:pt x="44" y="154"/>
                    <a:pt x="44" y="154"/>
                    <a:pt x="44" y="154"/>
                  </a:cubicBezTo>
                  <a:cubicBezTo>
                    <a:pt x="45" y="206"/>
                    <a:pt x="51" y="273"/>
                    <a:pt x="64" y="390"/>
                  </a:cubicBezTo>
                  <a:cubicBezTo>
                    <a:pt x="64" y="401"/>
                    <a:pt x="73" y="410"/>
                    <a:pt x="83" y="410"/>
                  </a:cubicBezTo>
                  <a:cubicBezTo>
                    <a:pt x="94" y="410"/>
                    <a:pt x="103" y="401"/>
                    <a:pt x="103" y="390"/>
                  </a:cubicBezTo>
                  <a:cubicBezTo>
                    <a:pt x="111" y="212"/>
                    <a:pt x="111" y="212"/>
                    <a:pt x="111" y="212"/>
                  </a:cubicBezTo>
                  <a:cubicBezTo>
                    <a:pt x="119" y="390"/>
                    <a:pt x="119" y="390"/>
                    <a:pt x="119" y="390"/>
                  </a:cubicBezTo>
                  <a:cubicBezTo>
                    <a:pt x="119" y="401"/>
                    <a:pt x="128" y="410"/>
                    <a:pt x="139" y="410"/>
                  </a:cubicBezTo>
                  <a:cubicBezTo>
                    <a:pt x="150" y="410"/>
                    <a:pt x="158" y="401"/>
                    <a:pt x="158" y="390"/>
                  </a:cubicBezTo>
                  <a:cubicBezTo>
                    <a:pt x="171" y="271"/>
                    <a:pt x="178" y="204"/>
                    <a:pt x="178" y="152"/>
                  </a:cubicBezTo>
                  <a:cubicBezTo>
                    <a:pt x="185" y="180"/>
                    <a:pt x="185" y="180"/>
                    <a:pt x="185" y="180"/>
                  </a:cubicBezTo>
                  <a:cubicBezTo>
                    <a:pt x="186" y="189"/>
                    <a:pt x="194" y="194"/>
                    <a:pt x="202" y="193"/>
                  </a:cubicBezTo>
                  <a:cubicBezTo>
                    <a:pt x="210" y="192"/>
                    <a:pt x="216" y="185"/>
                    <a:pt x="215" y="176"/>
                  </a:cubicBezTo>
                  <a:close/>
                </a:path>
              </a:pathLst>
            </a:cu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6" name="Rectangle 379"/>
            <p:cNvSpPr>
              <a:spLocks noChangeArrowheads="1"/>
            </p:cNvSpPr>
            <p:nvPr/>
          </p:nvSpPr>
          <p:spPr bwMode="auto">
            <a:xfrm>
              <a:off x="9661748" y="2093913"/>
              <a:ext cx="58738" cy="30163"/>
            </a:xfrm>
            <a:prstGeom prst="rect">
              <a:avLst/>
            </a:pr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7" name="Freeform 380"/>
            <p:cNvSpPr/>
            <p:nvPr/>
          </p:nvSpPr>
          <p:spPr bwMode="auto">
            <a:xfrm>
              <a:off x="9661748" y="2138363"/>
              <a:ext cx="58738" cy="109538"/>
            </a:xfrm>
            <a:custGeom>
              <a:avLst/>
              <a:gdLst>
                <a:gd name="T0" fmla="*/ 19 w 37"/>
                <a:gd name="T1" fmla="*/ 69 h 69"/>
                <a:gd name="T2" fmla="*/ 37 w 37"/>
                <a:gd name="T3" fmla="*/ 47 h 69"/>
                <a:gd name="T4" fmla="*/ 37 w 37"/>
                <a:gd name="T5" fmla="*/ 0 h 69"/>
                <a:gd name="T6" fmla="*/ 0 w 37"/>
                <a:gd name="T7" fmla="*/ 0 h 69"/>
                <a:gd name="T8" fmla="*/ 0 w 37"/>
                <a:gd name="T9" fmla="*/ 47 h 69"/>
                <a:gd name="T10" fmla="*/ 19 w 37"/>
                <a:gd name="T11" fmla="*/ 69 h 69"/>
              </a:gdLst>
              <a:ahLst/>
              <a:cxnLst>
                <a:cxn ang="0">
                  <a:pos x="T0" y="T1"/>
                </a:cxn>
                <a:cxn ang="0">
                  <a:pos x="T2" y="T3"/>
                </a:cxn>
                <a:cxn ang="0">
                  <a:pos x="T4" y="T5"/>
                </a:cxn>
                <a:cxn ang="0">
                  <a:pos x="T6" y="T7"/>
                </a:cxn>
                <a:cxn ang="0">
                  <a:pos x="T8" y="T9"/>
                </a:cxn>
                <a:cxn ang="0">
                  <a:pos x="T10" y="T11"/>
                </a:cxn>
              </a:cxnLst>
              <a:rect l="0" t="0" r="r" b="b"/>
              <a:pathLst>
                <a:path w="37" h="69">
                  <a:moveTo>
                    <a:pt x="19" y="69"/>
                  </a:moveTo>
                  <a:lnTo>
                    <a:pt x="37" y="47"/>
                  </a:lnTo>
                  <a:lnTo>
                    <a:pt x="37" y="0"/>
                  </a:lnTo>
                  <a:lnTo>
                    <a:pt x="0" y="0"/>
                  </a:lnTo>
                  <a:lnTo>
                    <a:pt x="0" y="47"/>
                  </a:lnTo>
                  <a:lnTo>
                    <a:pt x="19" y="69"/>
                  </a:lnTo>
                  <a:close/>
                </a:path>
              </a:pathLst>
            </a:cu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8" name="Oval 381"/>
            <p:cNvSpPr>
              <a:spLocks noChangeArrowheads="1"/>
            </p:cNvSpPr>
            <p:nvPr/>
          </p:nvSpPr>
          <p:spPr bwMode="auto">
            <a:xfrm>
              <a:off x="9676035" y="2341563"/>
              <a:ext cx="33338" cy="36513"/>
            </a:xfrm>
            <a:prstGeom prst="ellipse">
              <a:avLst/>
            </a:pr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9" name="Oval 382"/>
            <p:cNvSpPr>
              <a:spLocks noChangeArrowheads="1"/>
            </p:cNvSpPr>
            <p:nvPr/>
          </p:nvSpPr>
          <p:spPr bwMode="auto">
            <a:xfrm>
              <a:off x="9676035" y="2433638"/>
              <a:ext cx="33338" cy="31750"/>
            </a:xfrm>
            <a:prstGeom prst="ellipse">
              <a:avLst/>
            </a:pr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sp>
        <p:nvSpPr>
          <p:cNvPr id="51" name="文本框 66"/>
          <p:cNvSpPr txBox="1">
            <a:spLocks noChangeArrowheads="1"/>
          </p:cNvSpPr>
          <p:nvPr/>
        </p:nvSpPr>
        <p:spPr bwMode="auto">
          <a:xfrm>
            <a:off x="3777065" y="5979436"/>
            <a:ext cx="2173792"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914400" fontAlgn="base">
              <a:lnSpc>
                <a:spcPct val="150000"/>
              </a:lnSpc>
              <a:spcBef>
                <a:spcPct val="0"/>
              </a:spcBef>
              <a:spcAft>
                <a:spcPct val="0"/>
              </a:spcAft>
            </a:pPr>
            <a:r>
              <a:rPr lang="en-US" altLang="zh-CN" sz="1050" dirty="0" err="1">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REPORTUi</a:t>
            </a:r>
            <a:r>
              <a:rPr lang="zh-CN" altLang="en-US" sz="105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设计支持不同终端用户快捷上网，建筑项目自</a:t>
            </a:r>
          </a:p>
        </p:txBody>
      </p:sp>
      <p:sp>
        <p:nvSpPr>
          <p:cNvPr id="52" name="文本框 13"/>
          <p:cNvSpPr txBox="1">
            <a:spLocks noChangeArrowheads="1"/>
          </p:cNvSpPr>
          <p:nvPr/>
        </p:nvSpPr>
        <p:spPr bwMode="auto">
          <a:xfrm>
            <a:off x="4483883" y="5359401"/>
            <a:ext cx="760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ctr"/>
            <a:r>
              <a:rPr lang="en-US" altLang="zh-CN" sz="1600" dirty="0">
                <a:latin typeface="汉仪润圆-65简" panose="00020600040101010101" pitchFamily="18" charset="-122"/>
                <a:ea typeface="汉仪润圆-65简" panose="00020600040101010101" pitchFamily="18" charset="-122"/>
                <a:sym typeface="汉仪润圆-65简" panose="00020600040101010101" pitchFamily="18" charset="-122"/>
              </a:rPr>
              <a:t>UI/UX</a:t>
            </a:r>
            <a:endParaRPr lang="zh-CN" altLang="en-US" sz="1600" dirty="0">
              <a:latin typeface="汉仪润圆-65简" panose="00020600040101010101" pitchFamily="18" charset="-122"/>
              <a:ea typeface="汉仪润圆-65简" panose="00020600040101010101" pitchFamily="18" charset="-122"/>
              <a:sym typeface="汉仪润圆-65简" panose="00020600040101010101" pitchFamily="18" charset="-122"/>
            </a:endParaRPr>
          </a:p>
        </p:txBody>
      </p:sp>
      <p:sp>
        <p:nvSpPr>
          <p:cNvPr id="53" name="文本框 66"/>
          <p:cNvSpPr txBox="1">
            <a:spLocks noChangeArrowheads="1"/>
          </p:cNvSpPr>
          <p:nvPr/>
        </p:nvSpPr>
        <p:spPr bwMode="auto">
          <a:xfrm>
            <a:off x="4279505" y="5644676"/>
            <a:ext cx="116891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ctr" defTabSz="914400" fontAlgn="base">
              <a:spcBef>
                <a:spcPct val="0"/>
              </a:spcBef>
              <a:spcAft>
                <a:spcPct val="0"/>
              </a:spcAft>
              <a:defRPr/>
            </a:pPr>
            <a:r>
              <a:rPr lang="en-US" altLang="zh-CN" sz="800" dirty="0">
                <a:solidFill>
                  <a:prstClr val="black">
                    <a:lumMod val="75000"/>
                    <a:lumOff val="25000"/>
                  </a:prst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endParaRPr lang="zh-CN" altLang="en-US" sz="800" dirty="0">
              <a:solidFill>
                <a:prstClr val="black">
                  <a:lumMod val="75000"/>
                  <a:lumOff val="25000"/>
                </a:prst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4" name="任意多边形 53"/>
          <p:cNvSpPr/>
          <p:nvPr/>
        </p:nvSpPr>
        <p:spPr bwMode="auto">
          <a:xfrm>
            <a:off x="4677718" y="5951442"/>
            <a:ext cx="372482"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dirty="0">
              <a:solidFill>
                <a:prstClr val="black">
                  <a:lumMod val="75000"/>
                  <a:lumOff val="25000"/>
                </a:prst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6" name="文本框 66"/>
          <p:cNvSpPr txBox="1">
            <a:spLocks noChangeArrowheads="1"/>
          </p:cNvSpPr>
          <p:nvPr/>
        </p:nvSpPr>
        <p:spPr bwMode="auto">
          <a:xfrm>
            <a:off x="1235561" y="5979436"/>
            <a:ext cx="2173792"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914400" fontAlgn="base">
              <a:lnSpc>
                <a:spcPct val="150000"/>
              </a:lnSpc>
              <a:spcBef>
                <a:spcPct val="0"/>
              </a:spcBef>
              <a:spcAft>
                <a:spcPct val="0"/>
              </a:spcAft>
            </a:pPr>
            <a:r>
              <a:rPr lang="en-US" altLang="zh-CN" sz="1050" dirty="0" err="1">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REPORTUi</a:t>
            </a:r>
            <a:r>
              <a:rPr lang="zh-CN" altLang="en-US" sz="105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设计支持不同终端用户快捷上网，建筑项目自</a:t>
            </a:r>
          </a:p>
        </p:txBody>
      </p:sp>
      <p:sp>
        <p:nvSpPr>
          <p:cNvPr id="57" name="文本框 13"/>
          <p:cNvSpPr txBox="1">
            <a:spLocks noChangeArrowheads="1"/>
          </p:cNvSpPr>
          <p:nvPr/>
        </p:nvSpPr>
        <p:spPr bwMode="auto">
          <a:xfrm>
            <a:off x="1803723" y="5359401"/>
            <a:ext cx="10374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ctr"/>
            <a:r>
              <a:rPr lang="en-US" altLang="zh-CN" sz="1600" dirty="0">
                <a:latin typeface="汉仪润圆-65简" panose="00020600040101010101" pitchFamily="18" charset="-122"/>
                <a:ea typeface="汉仪润圆-65简" panose="00020600040101010101" pitchFamily="18" charset="-122"/>
                <a:sym typeface="汉仪润圆-65简" panose="00020600040101010101" pitchFamily="18" charset="-122"/>
              </a:rPr>
              <a:t>REPORT</a:t>
            </a:r>
            <a:endParaRPr lang="zh-CN" altLang="en-US" sz="1600" dirty="0">
              <a:latin typeface="汉仪润圆-65简" panose="00020600040101010101" pitchFamily="18" charset="-122"/>
              <a:ea typeface="汉仪润圆-65简" panose="00020600040101010101" pitchFamily="18" charset="-122"/>
              <a:sym typeface="汉仪润圆-65简" panose="00020600040101010101" pitchFamily="18" charset="-122"/>
            </a:endParaRPr>
          </a:p>
        </p:txBody>
      </p:sp>
      <p:sp>
        <p:nvSpPr>
          <p:cNvPr id="58" name="文本框 66"/>
          <p:cNvSpPr txBox="1">
            <a:spLocks noChangeArrowheads="1"/>
          </p:cNvSpPr>
          <p:nvPr/>
        </p:nvSpPr>
        <p:spPr bwMode="auto">
          <a:xfrm>
            <a:off x="1738001" y="5644676"/>
            <a:ext cx="116891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ctr" defTabSz="914400" fontAlgn="base">
              <a:spcBef>
                <a:spcPct val="0"/>
              </a:spcBef>
              <a:spcAft>
                <a:spcPct val="0"/>
              </a:spcAft>
              <a:defRPr/>
            </a:pPr>
            <a:r>
              <a:rPr lang="en-US" altLang="zh-CN" sz="800" dirty="0">
                <a:solidFill>
                  <a:prstClr val="black">
                    <a:lumMod val="75000"/>
                    <a:lumOff val="25000"/>
                  </a:prst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endParaRPr lang="zh-CN" altLang="en-US" sz="800" dirty="0">
              <a:solidFill>
                <a:prstClr val="black">
                  <a:lumMod val="75000"/>
                  <a:lumOff val="25000"/>
                </a:prst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9" name="任意多边形 58"/>
          <p:cNvSpPr/>
          <p:nvPr/>
        </p:nvSpPr>
        <p:spPr bwMode="auto">
          <a:xfrm>
            <a:off x="2136214" y="5951442"/>
            <a:ext cx="372482"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dirty="0">
              <a:solidFill>
                <a:prstClr val="black">
                  <a:lumMod val="75000"/>
                  <a:lumOff val="25000"/>
                </a:prst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1" name="文本框 66"/>
          <p:cNvSpPr txBox="1">
            <a:spLocks noChangeArrowheads="1"/>
          </p:cNvSpPr>
          <p:nvPr/>
        </p:nvSpPr>
        <p:spPr bwMode="auto">
          <a:xfrm>
            <a:off x="6328445" y="5979436"/>
            <a:ext cx="2173792" cy="55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914400" fontAlgn="base">
              <a:lnSpc>
                <a:spcPct val="150000"/>
              </a:lnSpc>
              <a:spcBef>
                <a:spcPct val="0"/>
              </a:spcBef>
              <a:spcAft>
                <a:spcPct val="0"/>
              </a:spcAft>
            </a:pPr>
            <a:r>
              <a:rPr lang="en-US" altLang="zh-CN" sz="1050" dirty="0" err="1">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REPORTUi</a:t>
            </a:r>
            <a:r>
              <a:rPr lang="zh-CN" altLang="en-US"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设计支持不同终端用户快捷上网，建筑项目自</a:t>
            </a:r>
          </a:p>
        </p:txBody>
      </p:sp>
      <p:sp>
        <p:nvSpPr>
          <p:cNvPr id="62" name="文本框 13"/>
          <p:cNvSpPr txBox="1">
            <a:spLocks noChangeArrowheads="1"/>
          </p:cNvSpPr>
          <p:nvPr/>
        </p:nvSpPr>
        <p:spPr bwMode="auto">
          <a:xfrm>
            <a:off x="6896607" y="5359401"/>
            <a:ext cx="10374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ctr"/>
            <a:r>
              <a:rPr lang="en-US" altLang="zh-CN" sz="1600" dirty="0">
                <a:latin typeface="汉仪润圆-65简" panose="00020600040101010101" pitchFamily="18" charset="-122"/>
                <a:ea typeface="汉仪润圆-65简" panose="00020600040101010101" pitchFamily="18" charset="-122"/>
                <a:sym typeface="汉仪润圆-65简" panose="00020600040101010101" pitchFamily="18" charset="-122"/>
              </a:rPr>
              <a:t>REPORT</a:t>
            </a:r>
            <a:endParaRPr lang="zh-CN" altLang="en-US" sz="1600" dirty="0">
              <a:latin typeface="汉仪润圆-65简" panose="00020600040101010101" pitchFamily="18" charset="-122"/>
              <a:ea typeface="汉仪润圆-65简" panose="00020600040101010101" pitchFamily="18" charset="-122"/>
              <a:sym typeface="汉仪润圆-65简" panose="00020600040101010101" pitchFamily="18" charset="-122"/>
            </a:endParaRPr>
          </a:p>
        </p:txBody>
      </p:sp>
      <p:sp>
        <p:nvSpPr>
          <p:cNvPr id="63" name="文本框 66"/>
          <p:cNvSpPr txBox="1">
            <a:spLocks noChangeArrowheads="1"/>
          </p:cNvSpPr>
          <p:nvPr/>
        </p:nvSpPr>
        <p:spPr bwMode="auto">
          <a:xfrm>
            <a:off x="6830885" y="5644676"/>
            <a:ext cx="116891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ctr" defTabSz="914400" fontAlgn="base">
              <a:spcBef>
                <a:spcPct val="0"/>
              </a:spcBef>
              <a:spcAft>
                <a:spcPct val="0"/>
              </a:spcAft>
              <a:defRPr/>
            </a:pPr>
            <a:r>
              <a:rPr lang="en-US" altLang="zh-CN" sz="800" dirty="0">
                <a:solidFill>
                  <a:prstClr val="black">
                    <a:lumMod val="75000"/>
                    <a:lumOff val="25000"/>
                  </a:prst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endParaRPr lang="zh-CN" altLang="en-US" sz="800" dirty="0">
              <a:solidFill>
                <a:prstClr val="black">
                  <a:lumMod val="75000"/>
                  <a:lumOff val="25000"/>
                </a:prst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4" name="任意多边形 63"/>
          <p:cNvSpPr/>
          <p:nvPr/>
        </p:nvSpPr>
        <p:spPr bwMode="auto">
          <a:xfrm>
            <a:off x="7229098" y="5951442"/>
            <a:ext cx="372482"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dirty="0">
              <a:solidFill>
                <a:prstClr val="black">
                  <a:lumMod val="75000"/>
                  <a:lumOff val="25000"/>
                </a:prst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6" name="文本框 66"/>
          <p:cNvSpPr txBox="1">
            <a:spLocks noChangeArrowheads="1"/>
          </p:cNvSpPr>
          <p:nvPr/>
        </p:nvSpPr>
        <p:spPr bwMode="auto">
          <a:xfrm>
            <a:off x="8854264" y="5979436"/>
            <a:ext cx="2173792"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914400" fontAlgn="base">
              <a:lnSpc>
                <a:spcPct val="150000"/>
              </a:lnSpc>
              <a:spcBef>
                <a:spcPct val="0"/>
              </a:spcBef>
              <a:spcAft>
                <a:spcPct val="0"/>
              </a:spcAft>
            </a:pPr>
            <a:r>
              <a:rPr lang="en-US" altLang="zh-CN" sz="1050" dirty="0" err="1">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REPORTUi</a:t>
            </a:r>
            <a:r>
              <a:rPr lang="zh-CN" altLang="en-US" sz="105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设计支持不同终端用户快捷上网，建筑项目自</a:t>
            </a:r>
          </a:p>
        </p:txBody>
      </p:sp>
      <p:sp>
        <p:nvSpPr>
          <p:cNvPr id="67" name="文本框 13"/>
          <p:cNvSpPr txBox="1">
            <a:spLocks noChangeArrowheads="1"/>
          </p:cNvSpPr>
          <p:nvPr/>
        </p:nvSpPr>
        <p:spPr bwMode="auto">
          <a:xfrm>
            <a:off x="9561082" y="5359401"/>
            <a:ext cx="760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ctr"/>
            <a:r>
              <a:rPr lang="en-US" altLang="zh-CN" sz="1600" dirty="0">
                <a:latin typeface="汉仪润圆-65简" panose="00020600040101010101" pitchFamily="18" charset="-122"/>
                <a:ea typeface="汉仪润圆-65简" panose="00020600040101010101" pitchFamily="18" charset="-122"/>
                <a:sym typeface="汉仪润圆-65简" panose="00020600040101010101" pitchFamily="18" charset="-122"/>
              </a:rPr>
              <a:t>UI/UX</a:t>
            </a:r>
            <a:endParaRPr lang="zh-CN" altLang="en-US" sz="1600" dirty="0">
              <a:latin typeface="汉仪润圆-65简" panose="00020600040101010101" pitchFamily="18" charset="-122"/>
              <a:ea typeface="汉仪润圆-65简" panose="00020600040101010101" pitchFamily="18" charset="-122"/>
              <a:sym typeface="汉仪润圆-65简" panose="00020600040101010101" pitchFamily="18" charset="-122"/>
            </a:endParaRPr>
          </a:p>
        </p:txBody>
      </p:sp>
      <p:sp>
        <p:nvSpPr>
          <p:cNvPr id="68" name="文本框 66"/>
          <p:cNvSpPr txBox="1">
            <a:spLocks noChangeArrowheads="1"/>
          </p:cNvSpPr>
          <p:nvPr/>
        </p:nvSpPr>
        <p:spPr bwMode="auto">
          <a:xfrm>
            <a:off x="9356704" y="5644676"/>
            <a:ext cx="116891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ctr" defTabSz="914400" fontAlgn="base">
              <a:spcBef>
                <a:spcPct val="0"/>
              </a:spcBef>
              <a:spcAft>
                <a:spcPct val="0"/>
              </a:spcAft>
              <a:defRPr/>
            </a:pPr>
            <a:r>
              <a:rPr lang="en-US" altLang="zh-CN" sz="800" dirty="0">
                <a:solidFill>
                  <a:prstClr val="black">
                    <a:lumMod val="75000"/>
                    <a:lumOff val="25000"/>
                  </a:prst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endParaRPr lang="zh-CN" altLang="en-US" sz="800" dirty="0">
              <a:solidFill>
                <a:prstClr val="black">
                  <a:lumMod val="75000"/>
                  <a:lumOff val="25000"/>
                </a:prst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9" name="任意多边形 68"/>
          <p:cNvSpPr/>
          <p:nvPr/>
        </p:nvSpPr>
        <p:spPr bwMode="auto">
          <a:xfrm>
            <a:off x="9754917" y="5951442"/>
            <a:ext cx="372482"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dirty="0">
              <a:solidFill>
                <a:prstClr val="black">
                  <a:lumMod val="75000"/>
                  <a:lumOff val="25000"/>
                </a:prst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70" name="矩形 69"/>
          <p:cNvSpPr/>
          <p:nvPr/>
        </p:nvSpPr>
        <p:spPr>
          <a:xfrm>
            <a:off x="5361193" y="892722"/>
            <a:ext cx="1453680" cy="215444"/>
          </a:xfrm>
          <a:prstGeom prst="rect">
            <a:avLst/>
          </a:prstGeom>
        </p:spPr>
        <p:txBody>
          <a:bodyPr wrap="square">
            <a:spAutoFit/>
          </a:bodyPr>
          <a:lstStyle/>
          <a:p>
            <a:pPr algn="ctr">
              <a:defRPr/>
            </a:pPr>
            <a:r>
              <a:rPr lang="en-US" altLang="zh-CN" sz="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p>
        </p:txBody>
      </p:sp>
      <p:sp>
        <p:nvSpPr>
          <p:cNvPr id="71" name="文本框 70"/>
          <p:cNvSpPr txBox="1"/>
          <p:nvPr/>
        </p:nvSpPr>
        <p:spPr>
          <a:xfrm>
            <a:off x="4208688" y="317922"/>
            <a:ext cx="3758691"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引言</a:t>
            </a:r>
          </a:p>
        </p:txBody>
      </p:sp>
      <p:grpSp>
        <p:nvGrpSpPr>
          <p:cNvPr id="72" name="组合 71"/>
          <p:cNvGrpSpPr/>
          <p:nvPr/>
        </p:nvGrpSpPr>
        <p:grpSpPr>
          <a:xfrm>
            <a:off x="3077391" y="640517"/>
            <a:ext cx="6065788" cy="0"/>
            <a:chOff x="4615664" y="960506"/>
            <a:chExt cx="9102718" cy="0"/>
          </a:xfrm>
        </p:grpSpPr>
        <p:cxnSp>
          <p:nvCxnSpPr>
            <p:cNvPr id="73" name="321"/>
            <p:cNvCxnSpPr/>
            <p:nvPr/>
          </p:nvCxnSpPr>
          <p:spPr bwMode="auto">
            <a:xfrm flipH="1">
              <a:off x="4615664"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3 22"/>
            <p:cNvCxnSpPr/>
            <p:nvPr/>
          </p:nvCxnSpPr>
          <p:spPr bwMode="auto">
            <a:xfrm flipH="1">
              <a:off x="12403703"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6838260"/>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t="7573" b="7573"/>
          <a:stretch>
            <a:fillRect/>
          </a:stretch>
        </p:blipFill>
        <p:spPr/>
      </p:pic>
      <p:pic>
        <p:nvPicPr>
          <p:cNvPr id="12" name="图片占位符 11"/>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7573" b="7573"/>
          <a:stretch>
            <a:fillRect/>
          </a:stretch>
        </p:blipFill>
        <p:spPr/>
      </p:pic>
      <p:pic>
        <p:nvPicPr>
          <p:cNvPr id="13" name="图片占位符 12"/>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t="7573" b="7573"/>
          <a:stretch>
            <a:fillRect/>
          </a:stretch>
        </p:blipFill>
        <p:spPr/>
      </p:pic>
      <p:pic>
        <p:nvPicPr>
          <p:cNvPr id="14" name="图片占位符 13"/>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t="7573" b="7573"/>
          <a:stretch>
            <a:fillRect/>
          </a:stretch>
        </p:blipFill>
        <p:spPr/>
      </p:pic>
      <p:sp>
        <p:nvSpPr>
          <p:cNvPr id="5" name="Rectangle 4"/>
          <p:cNvSpPr/>
          <p:nvPr/>
        </p:nvSpPr>
        <p:spPr>
          <a:xfrm>
            <a:off x="383924" y="4497477"/>
            <a:ext cx="2557909" cy="637409"/>
          </a:xfrm>
          <a:prstGeom prst="rect">
            <a:avLst/>
          </a:prstGeom>
          <a:solidFill>
            <a:srgbClr val="A8A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140"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5" name="Rectangle 14"/>
          <p:cNvSpPr/>
          <p:nvPr/>
        </p:nvSpPr>
        <p:spPr>
          <a:xfrm>
            <a:off x="3328819" y="4497477"/>
            <a:ext cx="2557909" cy="637409"/>
          </a:xfrm>
          <a:prstGeom prst="rect">
            <a:avLst/>
          </a:prstGeom>
          <a:solidFill>
            <a:srgbClr val="A8A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140"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0" name="Rectangle 19"/>
          <p:cNvSpPr/>
          <p:nvPr/>
        </p:nvSpPr>
        <p:spPr>
          <a:xfrm>
            <a:off x="6273717" y="4497477"/>
            <a:ext cx="2557912" cy="637409"/>
          </a:xfrm>
          <a:prstGeom prst="rect">
            <a:avLst/>
          </a:prstGeom>
          <a:solidFill>
            <a:srgbClr val="A8A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140"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5" name="Rectangle 24"/>
          <p:cNvSpPr/>
          <p:nvPr/>
        </p:nvSpPr>
        <p:spPr>
          <a:xfrm>
            <a:off x="9218617" y="4497477"/>
            <a:ext cx="2557909" cy="637409"/>
          </a:xfrm>
          <a:prstGeom prst="rect">
            <a:avLst/>
          </a:prstGeom>
          <a:solidFill>
            <a:srgbClr val="A8A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140"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1" name="TextBox 33"/>
          <p:cNvSpPr txBox="1"/>
          <p:nvPr/>
        </p:nvSpPr>
        <p:spPr>
          <a:xfrm>
            <a:off x="3298999" y="1313027"/>
            <a:ext cx="851515" cy="707886"/>
          </a:xfrm>
          <a:prstGeom prst="rect">
            <a:avLst/>
          </a:prstGeom>
          <a:noFill/>
        </p:spPr>
        <p:txBody>
          <a:bodyPr wrap="none" rtlCol="0">
            <a:spAutoFit/>
          </a:bodyPr>
          <a:lstStyle/>
          <a:p>
            <a:r>
              <a:rPr lang="en-US" sz="40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01</a:t>
            </a:r>
            <a:endParaRPr lang="en-GB" sz="40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cxnSp>
        <p:nvCxnSpPr>
          <p:cNvPr id="32" name="Straight Connector 37"/>
          <p:cNvCxnSpPr/>
          <p:nvPr/>
        </p:nvCxnSpPr>
        <p:spPr>
          <a:xfrm>
            <a:off x="3298996" y="1967508"/>
            <a:ext cx="780879"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4104" y="5254548"/>
            <a:ext cx="851515" cy="707886"/>
          </a:xfrm>
          <a:prstGeom prst="rect">
            <a:avLst/>
          </a:prstGeom>
          <a:noFill/>
        </p:spPr>
        <p:txBody>
          <a:bodyPr wrap="none" rtlCol="0">
            <a:spAutoFit/>
          </a:bodyPr>
          <a:lstStyle/>
          <a:p>
            <a:r>
              <a:rPr lang="en-US" sz="4000" b="1">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02</a:t>
            </a:r>
            <a:endParaRPr lang="en-GB" sz="4000" b="1">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cxnSp>
        <p:nvCxnSpPr>
          <p:cNvPr id="46" name="Straight Connector 44"/>
          <p:cNvCxnSpPr/>
          <p:nvPr/>
        </p:nvCxnSpPr>
        <p:spPr>
          <a:xfrm>
            <a:off x="354102" y="5909029"/>
            <a:ext cx="780879"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Text Placeholder 33"/>
          <p:cNvSpPr txBox="1"/>
          <p:nvPr/>
        </p:nvSpPr>
        <p:spPr>
          <a:xfrm>
            <a:off x="4325119" y="1626213"/>
            <a:ext cx="1890652" cy="400110"/>
          </a:xfrm>
          <a:prstGeom prst="rect">
            <a:avLst/>
          </a:prstGeom>
          <a:noFill/>
        </p:spPr>
        <p:txBody>
          <a:bodyPr wrap="square" rtlCol="0">
            <a:sp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r>
              <a:rPr lang="zh-CN" altLang="en-US"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建筑项目</a:t>
            </a:r>
            <a:endParaRPr lang="en-AU" altLang="zh-CN"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8" name="TextBox 20"/>
          <p:cNvSpPr txBox="1"/>
          <p:nvPr/>
        </p:nvSpPr>
        <p:spPr>
          <a:xfrm>
            <a:off x="3235633" y="2144050"/>
            <a:ext cx="2651096"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dirty="0">
                <a:sym typeface="汉仪润圆-65简" panose="00020600040101010101" pitchFamily="18" charset="-122"/>
              </a:rPr>
              <a:t>开展在线课程，收取建筑项目。以一对一外教课为主，目前正在小规模测试小班课的模式，已组织了</a:t>
            </a:r>
            <a:r>
              <a:rPr lang="en-US" altLang="zh-CN" dirty="0">
                <a:sym typeface="汉仪润圆-65简" panose="00020600040101010101" pitchFamily="18" charset="-122"/>
              </a:rPr>
              <a:t>10</a:t>
            </a:r>
            <a:r>
              <a:rPr lang="zh-CN" altLang="en-US" dirty="0">
                <a:sym typeface="汉仪润圆-65简" panose="00020600040101010101" pitchFamily="18" charset="-122"/>
              </a:rPr>
              <a:t>批学生进行</a:t>
            </a:r>
            <a:endParaRPr lang="en-US" altLang="zh-CN" dirty="0">
              <a:sym typeface="汉仪润圆-65简" panose="00020600040101010101" pitchFamily="18" charset="-122"/>
            </a:endParaRPr>
          </a:p>
        </p:txBody>
      </p:sp>
      <p:sp>
        <p:nvSpPr>
          <p:cNvPr id="50" name="Text Placeholder 33"/>
          <p:cNvSpPr txBox="1"/>
          <p:nvPr/>
        </p:nvSpPr>
        <p:spPr>
          <a:xfrm>
            <a:off x="3644089" y="4616124"/>
            <a:ext cx="1890652" cy="400110"/>
          </a:xfrm>
          <a:prstGeom prst="rect">
            <a:avLst/>
          </a:prstGeom>
          <a:noFill/>
        </p:spPr>
        <p:txBody>
          <a:bodyPr wrap="square" rtlCol="0">
            <a:sp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pPr algn="ctr"/>
            <a:r>
              <a:rPr lang="zh-CN" altLang="en-US" sz="2000"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建筑项目</a:t>
            </a:r>
            <a:endParaRPr lang="en-AU" altLang="zh-CN" sz="2000"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1" name="TextBox 20"/>
          <p:cNvSpPr txBox="1"/>
          <p:nvPr/>
        </p:nvSpPr>
        <p:spPr>
          <a:xfrm>
            <a:off x="290739" y="6065374"/>
            <a:ext cx="2651096"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dirty="0">
                <a:sym typeface="汉仪润圆-65简" panose="00020600040101010101" pitchFamily="18" charset="-122"/>
              </a:rPr>
              <a:t>会员</a:t>
            </a:r>
            <a:r>
              <a:rPr lang="en-US" altLang="zh-CN" dirty="0">
                <a:sym typeface="汉仪润圆-65简" panose="00020600040101010101" pitchFamily="18" charset="-122"/>
              </a:rPr>
              <a:t>3</a:t>
            </a:r>
            <a:r>
              <a:rPr lang="zh-CN" altLang="en-US" dirty="0">
                <a:sym typeface="汉仪润圆-65简" panose="00020600040101010101" pitchFamily="18" charset="-122"/>
              </a:rPr>
              <a:t>节线上体验课免费以及线下建筑训练营的优先参加资格。建筑项目</a:t>
            </a:r>
            <a:r>
              <a:rPr lang="en-US" altLang="zh-CN" dirty="0">
                <a:sym typeface="汉仪润圆-65简" panose="00020600040101010101" pitchFamily="18" charset="-122"/>
              </a:rPr>
              <a:t>58</a:t>
            </a:r>
            <a:r>
              <a:rPr lang="zh-CN" altLang="en-US" dirty="0">
                <a:sym typeface="汉仪润圆-65简" panose="00020600040101010101" pitchFamily="18" charset="-122"/>
              </a:rPr>
              <a:t>元</a:t>
            </a:r>
            <a:r>
              <a:rPr lang="en-US" altLang="zh-CN" dirty="0">
                <a:sym typeface="汉仪润圆-65简" panose="00020600040101010101" pitchFamily="18" charset="-122"/>
              </a:rPr>
              <a:t>/</a:t>
            </a:r>
            <a:r>
              <a:rPr lang="zh-CN" altLang="en-US" dirty="0">
                <a:sym typeface="汉仪润圆-65简" panose="00020600040101010101" pitchFamily="18" charset="-122"/>
              </a:rPr>
              <a:t>位。</a:t>
            </a:r>
            <a:endParaRPr lang="en-US" altLang="zh-CN" dirty="0">
              <a:sym typeface="汉仪润圆-65简" panose="00020600040101010101" pitchFamily="18" charset="-122"/>
            </a:endParaRPr>
          </a:p>
        </p:txBody>
      </p:sp>
      <p:sp>
        <p:nvSpPr>
          <p:cNvPr id="52" name="TextBox 33"/>
          <p:cNvSpPr txBox="1"/>
          <p:nvPr/>
        </p:nvSpPr>
        <p:spPr>
          <a:xfrm>
            <a:off x="9175031" y="1313027"/>
            <a:ext cx="851515" cy="707886"/>
          </a:xfrm>
          <a:prstGeom prst="rect">
            <a:avLst/>
          </a:prstGeom>
          <a:noFill/>
        </p:spPr>
        <p:txBody>
          <a:bodyPr wrap="none" rtlCol="0">
            <a:spAutoFit/>
          </a:bodyPr>
          <a:lstStyle/>
          <a:p>
            <a:r>
              <a:rPr lang="en-US" sz="40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03</a:t>
            </a:r>
            <a:endParaRPr lang="en-GB" sz="40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cxnSp>
        <p:nvCxnSpPr>
          <p:cNvPr id="53" name="Straight Connector 37"/>
          <p:cNvCxnSpPr/>
          <p:nvPr/>
        </p:nvCxnSpPr>
        <p:spPr>
          <a:xfrm>
            <a:off x="9175029" y="1967508"/>
            <a:ext cx="780879"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TextBox 43"/>
          <p:cNvSpPr txBox="1"/>
          <p:nvPr/>
        </p:nvSpPr>
        <p:spPr>
          <a:xfrm>
            <a:off x="6230137" y="5254548"/>
            <a:ext cx="851515" cy="707886"/>
          </a:xfrm>
          <a:prstGeom prst="rect">
            <a:avLst/>
          </a:prstGeom>
          <a:noFill/>
        </p:spPr>
        <p:txBody>
          <a:bodyPr wrap="none" rtlCol="0">
            <a:spAutoFit/>
          </a:bodyPr>
          <a:lstStyle/>
          <a:p>
            <a:r>
              <a:rPr lang="en-US" sz="40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04</a:t>
            </a:r>
            <a:endParaRPr lang="en-GB" sz="40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cxnSp>
        <p:nvCxnSpPr>
          <p:cNvPr id="55" name="Straight Connector 44"/>
          <p:cNvCxnSpPr/>
          <p:nvPr/>
        </p:nvCxnSpPr>
        <p:spPr>
          <a:xfrm>
            <a:off x="6230134" y="5909029"/>
            <a:ext cx="780879"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6" name="Text Placeholder 33"/>
          <p:cNvSpPr txBox="1"/>
          <p:nvPr/>
        </p:nvSpPr>
        <p:spPr>
          <a:xfrm>
            <a:off x="10201152" y="1626213"/>
            <a:ext cx="1890652" cy="400110"/>
          </a:xfrm>
          <a:prstGeom prst="rect">
            <a:avLst/>
          </a:prstGeom>
          <a:noFill/>
        </p:spPr>
        <p:txBody>
          <a:bodyPr wrap="square" rtlCol="0">
            <a:sp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r>
              <a:rPr lang="zh-CN" altLang="en-US"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建筑项目</a:t>
            </a:r>
            <a:endParaRPr lang="en-AU" altLang="zh-CN"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7" name="TextBox 20"/>
          <p:cNvSpPr txBox="1"/>
          <p:nvPr/>
        </p:nvSpPr>
        <p:spPr>
          <a:xfrm>
            <a:off x="9111666" y="2144050"/>
            <a:ext cx="2651096"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dirty="0">
                <a:sym typeface="汉仪润圆-65简" panose="00020600040101010101" pitchFamily="18" charset="-122"/>
              </a:rPr>
              <a:t>开展在线课程，收取建筑项目。以一对一外教课为主，目前正在小规模测试小班课的模式，已组织了</a:t>
            </a:r>
            <a:r>
              <a:rPr lang="en-US" altLang="zh-CN" dirty="0">
                <a:sym typeface="汉仪润圆-65简" panose="00020600040101010101" pitchFamily="18" charset="-122"/>
              </a:rPr>
              <a:t>10</a:t>
            </a:r>
            <a:r>
              <a:rPr lang="zh-CN" altLang="en-US" dirty="0">
                <a:sym typeface="汉仪润圆-65简" panose="00020600040101010101" pitchFamily="18" charset="-122"/>
              </a:rPr>
              <a:t>批</a:t>
            </a:r>
            <a:endParaRPr lang="en-US" altLang="zh-CN" dirty="0">
              <a:sym typeface="汉仪润圆-65简" panose="00020600040101010101" pitchFamily="18" charset="-122"/>
            </a:endParaRPr>
          </a:p>
        </p:txBody>
      </p:sp>
      <p:sp>
        <p:nvSpPr>
          <p:cNvPr id="58" name="Text Placeholder 33"/>
          <p:cNvSpPr txBox="1"/>
          <p:nvPr/>
        </p:nvSpPr>
        <p:spPr>
          <a:xfrm>
            <a:off x="7256257" y="5547537"/>
            <a:ext cx="1890652" cy="400110"/>
          </a:xfrm>
          <a:prstGeom prst="rect">
            <a:avLst/>
          </a:prstGeom>
          <a:noFill/>
        </p:spPr>
        <p:txBody>
          <a:bodyPr wrap="square" rtlCol="0">
            <a:sp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r>
              <a:rPr lang="zh-CN" altLang="en-US"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建筑项目</a:t>
            </a:r>
            <a:endParaRPr lang="en-AU" altLang="zh-CN" sz="20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9" name="TextBox 20"/>
          <p:cNvSpPr txBox="1"/>
          <p:nvPr/>
        </p:nvSpPr>
        <p:spPr>
          <a:xfrm>
            <a:off x="6166771" y="6065374"/>
            <a:ext cx="2651096"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dirty="0">
                <a:sym typeface="汉仪润圆-65简" panose="00020600040101010101" pitchFamily="18" charset="-122"/>
              </a:rPr>
              <a:t>会员</a:t>
            </a:r>
            <a:r>
              <a:rPr lang="en-US" altLang="zh-CN" dirty="0">
                <a:sym typeface="汉仪润圆-65简" panose="00020600040101010101" pitchFamily="18" charset="-122"/>
              </a:rPr>
              <a:t>3</a:t>
            </a:r>
            <a:r>
              <a:rPr lang="zh-CN" altLang="en-US" dirty="0">
                <a:sym typeface="汉仪润圆-65简" panose="00020600040101010101" pitchFamily="18" charset="-122"/>
              </a:rPr>
              <a:t>节线上体验课免费以及线下建筑训练营的优先参加资格。建筑项目</a:t>
            </a:r>
            <a:r>
              <a:rPr lang="en-US" altLang="zh-CN" dirty="0">
                <a:sym typeface="汉仪润圆-65简" panose="00020600040101010101" pitchFamily="18" charset="-122"/>
              </a:rPr>
              <a:t>58</a:t>
            </a:r>
            <a:r>
              <a:rPr lang="zh-CN" altLang="en-US" dirty="0">
                <a:sym typeface="汉仪润圆-65简" panose="00020600040101010101" pitchFamily="18" charset="-122"/>
              </a:rPr>
              <a:t>元</a:t>
            </a:r>
            <a:r>
              <a:rPr lang="en-US" altLang="zh-CN" dirty="0">
                <a:sym typeface="汉仪润圆-65简" panose="00020600040101010101" pitchFamily="18" charset="-122"/>
              </a:rPr>
              <a:t>/</a:t>
            </a:r>
            <a:r>
              <a:rPr lang="zh-CN" altLang="en-US" dirty="0">
                <a:sym typeface="汉仪润圆-65简" panose="00020600040101010101" pitchFamily="18" charset="-122"/>
              </a:rPr>
              <a:t>位。</a:t>
            </a:r>
            <a:endParaRPr lang="en-US" altLang="zh-CN" dirty="0">
              <a:sym typeface="汉仪润圆-65简" panose="00020600040101010101" pitchFamily="18" charset="-122"/>
            </a:endParaRPr>
          </a:p>
        </p:txBody>
      </p:sp>
      <p:sp>
        <p:nvSpPr>
          <p:cNvPr id="60" name="Text Placeholder 33"/>
          <p:cNvSpPr txBox="1"/>
          <p:nvPr/>
        </p:nvSpPr>
        <p:spPr>
          <a:xfrm>
            <a:off x="713759" y="4616124"/>
            <a:ext cx="1890652" cy="400110"/>
          </a:xfrm>
          <a:prstGeom prst="rect">
            <a:avLst/>
          </a:prstGeom>
          <a:noFill/>
        </p:spPr>
        <p:txBody>
          <a:bodyPr wrap="square" rtlCol="0">
            <a:sp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pPr algn="ctr"/>
            <a:r>
              <a:rPr lang="zh-CN" altLang="en-US" sz="2000"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建筑项目</a:t>
            </a:r>
            <a:endParaRPr lang="en-AU" altLang="zh-CN" sz="2000"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1" name="Text Placeholder 33"/>
          <p:cNvSpPr txBox="1"/>
          <p:nvPr/>
        </p:nvSpPr>
        <p:spPr>
          <a:xfrm>
            <a:off x="9512031" y="4616124"/>
            <a:ext cx="1890652" cy="400110"/>
          </a:xfrm>
          <a:prstGeom prst="rect">
            <a:avLst/>
          </a:prstGeom>
          <a:noFill/>
        </p:spPr>
        <p:txBody>
          <a:bodyPr wrap="square" rtlCol="0">
            <a:sp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pPr algn="ctr"/>
            <a:r>
              <a:rPr lang="zh-CN" altLang="en-US" sz="2000"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建筑项目</a:t>
            </a:r>
            <a:endParaRPr lang="en-AU" altLang="zh-CN" sz="2000"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2" name="Text Placeholder 33"/>
          <p:cNvSpPr txBox="1"/>
          <p:nvPr/>
        </p:nvSpPr>
        <p:spPr>
          <a:xfrm>
            <a:off x="6581702" y="4616124"/>
            <a:ext cx="1890652" cy="400110"/>
          </a:xfrm>
          <a:prstGeom prst="rect">
            <a:avLst/>
          </a:prstGeom>
          <a:noFill/>
        </p:spPr>
        <p:txBody>
          <a:bodyPr wrap="square" rtlCol="0">
            <a:sp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pPr algn="ctr"/>
            <a:r>
              <a:rPr lang="zh-CN" altLang="en-US" sz="2000"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建筑项目</a:t>
            </a:r>
            <a:endParaRPr lang="en-AU" altLang="zh-CN" sz="2000"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9" name="矩形 38"/>
          <p:cNvSpPr/>
          <p:nvPr/>
        </p:nvSpPr>
        <p:spPr>
          <a:xfrm>
            <a:off x="5361193" y="892722"/>
            <a:ext cx="1453680" cy="215444"/>
          </a:xfrm>
          <a:prstGeom prst="rect">
            <a:avLst/>
          </a:prstGeom>
        </p:spPr>
        <p:txBody>
          <a:bodyPr wrap="square">
            <a:spAutoFit/>
          </a:bodyPr>
          <a:lstStyle/>
          <a:p>
            <a:pPr algn="ctr">
              <a:defRPr/>
            </a:pPr>
            <a:r>
              <a:rPr lang="en-US" altLang="zh-CN" sz="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p>
        </p:txBody>
      </p:sp>
      <p:sp>
        <p:nvSpPr>
          <p:cNvPr id="40" name="文本框 39"/>
          <p:cNvSpPr txBox="1"/>
          <p:nvPr/>
        </p:nvSpPr>
        <p:spPr>
          <a:xfrm>
            <a:off x="4208688" y="317922"/>
            <a:ext cx="3758691"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项目展示</a:t>
            </a:r>
          </a:p>
        </p:txBody>
      </p:sp>
      <p:grpSp>
        <p:nvGrpSpPr>
          <p:cNvPr id="41" name="组合 40"/>
          <p:cNvGrpSpPr/>
          <p:nvPr/>
        </p:nvGrpSpPr>
        <p:grpSpPr>
          <a:xfrm>
            <a:off x="3077391" y="640517"/>
            <a:ext cx="6065788" cy="0"/>
            <a:chOff x="4615664" y="960506"/>
            <a:chExt cx="9102718" cy="0"/>
          </a:xfrm>
        </p:grpSpPr>
        <p:cxnSp>
          <p:nvCxnSpPr>
            <p:cNvPr id="42" name="321"/>
            <p:cNvCxnSpPr/>
            <p:nvPr/>
          </p:nvCxnSpPr>
          <p:spPr bwMode="auto">
            <a:xfrm flipH="1">
              <a:off x="4615664"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3 22"/>
            <p:cNvCxnSpPr/>
            <p:nvPr/>
          </p:nvCxnSpPr>
          <p:spPr bwMode="auto">
            <a:xfrm flipH="1">
              <a:off x="12403703"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0 1"/>
          <p:cNvCxnSpPr/>
          <p:nvPr/>
        </p:nvCxnSpPr>
        <p:spPr>
          <a:xfrm flipV="1">
            <a:off x="6096000" y="4166110"/>
            <a:ext cx="0" cy="269189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52132" y="2311159"/>
            <a:ext cx="1079974" cy="707758"/>
          </a:xfrm>
          <a:prstGeom prst="rect">
            <a:avLst/>
          </a:prstGeom>
          <a:noFill/>
        </p:spPr>
        <p:txBody>
          <a:bodyPr wrap="square" rtlCol="0">
            <a:spAutoFit/>
          </a:bodyPr>
          <a:lstStyle/>
          <a:p>
            <a:r>
              <a:rPr lang="en-US" altLang="zh-CN" sz="4000" u="sng" dirty="0">
                <a:solidFill>
                  <a:schemeClr val="bg1">
                    <a:lumMod val="6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01</a:t>
            </a:r>
            <a:endParaRPr lang="zh-CN" altLang="en-US" sz="4000" u="sng" dirty="0">
              <a:solidFill>
                <a:schemeClr val="bg1">
                  <a:lumMod val="6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4" name="文本框 23"/>
          <p:cNvSpPr txBox="1"/>
          <p:nvPr/>
        </p:nvSpPr>
        <p:spPr>
          <a:xfrm>
            <a:off x="752132" y="3458352"/>
            <a:ext cx="1079974" cy="707758"/>
          </a:xfrm>
          <a:prstGeom prst="rect">
            <a:avLst/>
          </a:prstGeom>
          <a:noFill/>
        </p:spPr>
        <p:txBody>
          <a:bodyPr wrap="square" rtlCol="0">
            <a:spAutoFit/>
          </a:bodyPr>
          <a:lstStyle/>
          <a:p>
            <a:r>
              <a:rPr lang="en-US" altLang="zh-CN" sz="4000" u="sng" dirty="0">
                <a:solidFill>
                  <a:schemeClr val="bg1">
                    <a:lumMod val="6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02</a:t>
            </a:r>
            <a:endParaRPr lang="zh-CN" altLang="en-US" sz="4000" u="sng" dirty="0">
              <a:solidFill>
                <a:schemeClr val="bg1">
                  <a:lumMod val="6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7" name="文本框 26"/>
          <p:cNvSpPr txBox="1"/>
          <p:nvPr/>
        </p:nvSpPr>
        <p:spPr>
          <a:xfrm>
            <a:off x="752132" y="4740476"/>
            <a:ext cx="1079974" cy="707758"/>
          </a:xfrm>
          <a:prstGeom prst="rect">
            <a:avLst/>
          </a:prstGeom>
          <a:noFill/>
        </p:spPr>
        <p:txBody>
          <a:bodyPr wrap="square" rtlCol="0">
            <a:spAutoFit/>
          </a:bodyPr>
          <a:lstStyle/>
          <a:p>
            <a:r>
              <a:rPr lang="en-US" altLang="zh-CN" sz="4000" u="sng" dirty="0">
                <a:solidFill>
                  <a:schemeClr val="bg1">
                    <a:lumMod val="6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03</a:t>
            </a:r>
            <a:endParaRPr lang="zh-CN" altLang="en-US" sz="4000" u="sng" dirty="0">
              <a:solidFill>
                <a:schemeClr val="bg1">
                  <a:lumMod val="6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7" name="Text Placeholder 33"/>
          <p:cNvSpPr txBox="1"/>
          <p:nvPr/>
        </p:nvSpPr>
        <p:spPr>
          <a:xfrm>
            <a:off x="7631698" y="2360079"/>
            <a:ext cx="1890652" cy="338554"/>
          </a:xfrm>
          <a:prstGeom prst="rect">
            <a:avLst/>
          </a:prstGeom>
          <a:noFill/>
        </p:spPr>
        <p:txBody>
          <a:bodyPr wrap="square" rtlCol="0">
            <a:spAutoFit/>
          </a:bodyPr>
          <a:lstStyle>
            <a:defPPr>
              <a:defRPr lang="en-US"/>
            </a:defPPr>
            <a:lvl1pPr defTabSz="1219200">
              <a:lnSpc>
                <a:spcPct val="100000"/>
              </a:lnSpc>
              <a:spcBef>
                <a:spcPct val="20000"/>
              </a:spcBef>
              <a:defRPr sz="2400" b="1">
                <a:solidFill>
                  <a:srgbClr val="54578E"/>
                </a:solidFill>
                <a:latin typeface="Arial" panose="020B0604020202020204" pitchFamily="34" charset="0"/>
                <a:ea typeface="微软雅黑" panose="020B0503020204020204" pitchFamily="34" charset="-122"/>
              </a:defRPr>
            </a:lvl1pPr>
          </a:lstStyle>
          <a:p>
            <a:r>
              <a:rPr lang="zh-CN" altLang="en-US" sz="1600" dirty="0">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纯正建筑课堂</a:t>
            </a:r>
            <a:endParaRPr lang="en-AU" altLang="zh-CN" sz="1600" dirty="0">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8" name="TextBox 20"/>
          <p:cNvSpPr txBox="1"/>
          <p:nvPr/>
        </p:nvSpPr>
        <p:spPr>
          <a:xfrm>
            <a:off x="7631697" y="2762663"/>
            <a:ext cx="3095852"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dirty="0">
                <a:sym typeface="汉仪润圆-65简" panose="00020600040101010101" pitchFamily="18" charset="-122"/>
              </a:rPr>
              <a:t>越努力越幸运支持不同终端用户快捷上网，建筑项目自主研发的</a:t>
            </a:r>
            <a:r>
              <a:rPr lang="en-US" altLang="zh-CN" dirty="0">
                <a:sym typeface="汉仪润圆-65简" panose="00020600040101010101" pitchFamily="18" charset="-122"/>
              </a:rPr>
              <a:t>X5</a:t>
            </a:r>
            <a:r>
              <a:rPr lang="zh-CN" altLang="en-US" dirty="0">
                <a:sym typeface="汉仪润圆-65简" panose="00020600040101010101" pitchFamily="18" charset="-122"/>
              </a:rPr>
              <a:t>内核在速度</a:t>
            </a:r>
            <a:endParaRPr lang="en-US" altLang="zh-CN" dirty="0">
              <a:sym typeface="汉仪润圆-65简" panose="00020600040101010101" pitchFamily="18" charset="-122"/>
            </a:endParaRPr>
          </a:p>
        </p:txBody>
      </p:sp>
      <p:sp>
        <p:nvSpPr>
          <p:cNvPr id="41" name="Text Placeholder 33"/>
          <p:cNvSpPr txBox="1"/>
          <p:nvPr/>
        </p:nvSpPr>
        <p:spPr>
          <a:xfrm>
            <a:off x="7631698" y="3533216"/>
            <a:ext cx="1890652" cy="338554"/>
          </a:xfrm>
          <a:prstGeom prst="rect">
            <a:avLst/>
          </a:prstGeom>
          <a:noFill/>
        </p:spPr>
        <p:txBody>
          <a:bodyPr wrap="square" rtlCol="0">
            <a:spAutoFit/>
          </a:bodyPr>
          <a:lstStyle>
            <a:defPPr>
              <a:defRPr lang="en-US"/>
            </a:defPPr>
            <a:lvl1pPr defTabSz="1219200">
              <a:lnSpc>
                <a:spcPct val="100000"/>
              </a:lnSpc>
              <a:spcBef>
                <a:spcPct val="20000"/>
              </a:spcBef>
              <a:defRPr sz="2400" b="1">
                <a:solidFill>
                  <a:srgbClr val="54578E"/>
                </a:solidFill>
                <a:latin typeface="Arial" panose="020B0604020202020204" pitchFamily="34" charset="0"/>
                <a:ea typeface="微软雅黑" panose="020B0503020204020204" pitchFamily="34" charset="-122"/>
              </a:defRPr>
            </a:lvl1pPr>
          </a:lstStyle>
          <a:p>
            <a:r>
              <a:rPr lang="zh-CN" altLang="en-US" sz="1600" dirty="0">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智能化平台</a:t>
            </a:r>
            <a:endParaRPr lang="en-AU" altLang="zh-CN" sz="1600" dirty="0">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2" name="TextBox 20"/>
          <p:cNvSpPr txBox="1"/>
          <p:nvPr/>
        </p:nvSpPr>
        <p:spPr>
          <a:xfrm>
            <a:off x="7631697" y="3935800"/>
            <a:ext cx="3095852"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dirty="0">
                <a:sym typeface="汉仪润圆-65简" panose="00020600040101010101" pitchFamily="18" charset="-122"/>
              </a:rPr>
              <a:t>越努力越幸运支持不同终端用户快捷上网，建筑项目自主研发的</a:t>
            </a:r>
            <a:r>
              <a:rPr lang="en-US" altLang="zh-CN" dirty="0">
                <a:sym typeface="汉仪润圆-65简" panose="00020600040101010101" pitchFamily="18" charset="-122"/>
              </a:rPr>
              <a:t>X5</a:t>
            </a:r>
            <a:r>
              <a:rPr lang="zh-CN" altLang="en-US" dirty="0">
                <a:sym typeface="汉仪润圆-65简" panose="00020600040101010101" pitchFamily="18" charset="-122"/>
              </a:rPr>
              <a:t>内核在速度</a:t>
            </a:r>
            <a:endParaRPr lang="en-US" altLang="zh-CN" dirty="0">
              <a:sym typeface="汉仪润圆-65简" panose="00020600040101010101" pitchFamily="18" charset="-122"/>
            </a:endParaRPr>
          </a:p>
        </p:txBody>
      </p:sp>
      <p:sp>
        <p:nvSpPr>
          <p:cNvPr id="43" name="Text Placeholder 33"/>
          <p:cNvSpPr txBox="1"/>
          <p:nvPr/>
        </p:nvSpPr>
        <p:spPr>
          <a:xfrm>
            <a:off x="7631698" y="4704926"/>
            <a:ext cx="1890652" cy="338554"/>
          </a:xfrm>
          <a:prstGeom prst="rect">
            <a:avLst/>
          </a:prstGeom>
          <a:noFill/>
        </p:spPr>
        <p:txBody>
          <a:bodyPr wrap="square" rtlCol="0">
            <a:spAutoFit/>
          </a:bodyPr>
          <a:lstStyle>
            <a:defPPr>
              <a:defRPr lang="en-US"/>
            </a:defPPr>
            <a:lvl1pPr defTabSz="1219200">
              <a:lnSpc>
                <a:spcPct val="100000"/>
              </a:lnSpc>
              <a:spcBef>
                <a:spcPct val="20000"/>
              </a:spcBef>
              <a:defRPr sz="2400" b="1">
                <a:solidFill>
                  <a:srgbClr val="54578E"/>
                </a:solidFill>
                <a:latin typeface="Arial" panose="020B0604020202020204" pitchFamily="34" charset="0"/>
                <a:ea typeface="微软雅黑" panose="020B0503020204020204" pitchFamily="34" charset="-122"/>
              </a:defRPr>
            </a:lvl1pPr>
          </a:lstStyle>
          <a:p>
            <a:r>
              <a:rPr lang="zh-CN" altLang="en-US" sz="1600" dirty="0">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个性化教学</a:t>
            </a:r>
            <a:endParaRPr lang="en-AU" altLang="zh-CN" sz="1600" dirty="0">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4" name="TextBox 20"/>
          <p:cNvSpPr txBox="1"/>
          <p:nvPr/>
        </p:nvSpPr>
        <p:spPr>
          <a:xfrm>
            <a:off x="7631697" y="5107510"/>
            <a:ext cx="3095852"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dirty="0">
                <a:sym typeface="汉仪润圆-65简" panose="00020600040101010101" pitchFamily="18" charset="-122"/>
              </a:rPr>
              <a:t>越努力越幸运支持不同终端用户快捷上网，建筑项目自主研发的</a:t>
            </a:r>
            <a:r>
              <a:rPr lang="en-US" altLang="zh-CN" dirty="0">
                <a:sym typeface="汉仪润圆-65简" panose="00020600040101010101" pitchFamily="18" charset="-122"/>
              </a:rPr>
              <a:t>X5</a:t>
            </a:r>
            <a:r>
              <a:rPr lang="zh-CN" altLang="en-US" dirty="0">
                <a:sym typeface="汉仪润圆-65简" panose="00020600040101010101" pitchFamily="18" charset="-122"/>
              </a:rPr>
              <a:t>内核在速度</a:t>
            </a:r>
            <a:endParaRPr lang="en-US" altLang="zh-CN" dirty="0">
              <a:sym typeface="汉仪润圆-65简" panose="00020600040101010101" pitchFamily="18" charset="-122"/>
            </a:endParaRPr>
          </a:p>
        </p:txBody>
      </p:sp>
      <p:sp>
        <p:nvSpPr>
          <p:cNvPr id="45" name="Text Placeholder 33"/>
          <p:cNvSpPr txBox="1"/>
          <p:nvPr/>
        </p:nvSpPr>
        <p:spPr>
          <a:xfrm>
            <a:off x="1910950" y="2360079"/>
            <a:ext cx="1890652" cy="338554"/>
          </a:xfrm>
          <a:prstGeom prst="rect">
            <a:avLst/>
          </a:prstGeom>
          <a:noFill/>
        </p:spPr>
        <p:txBody>
          <a:bodyPr wrap="square" rtlCol="0">
            <a:spAutoFit/>
          </a:bodyPr>
          <a:lstStyle>
            <a:defPPr>
              <a:defRPr lang="en-US"/>
            </a:defPPr>
            <a:lvl1pPr defTabSz="1219200">
              <a:lnSpc>
                <a:spcPct val="100000"/>
              </a:lnSpc>
              <a:spcBef>
                <a:spcPct val="20000"/>
              </a:spcBef>
              <a:defRPr sz="2400" b="1">
                <a:solidFill>
                  <a:srgbClr val="54578E"/>
                </a:solidFill>
                <a:latin typeface="Arial" panose="020B0604020202020204" pitchFamily="34" charset="0"/>
                <a:ea typeface="微软雅黑" panose="020B0503020204020204" pitchFamily="34" charset="-122"/>
              </a:defRPr>
            </a:lvl1pPr>
          </a:lstStyle>
          <a:p>
            <a:r>
              <a:rPr lang="zh-CN" altLang="en-US" sz="1600" dirty="0">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工作</a:t>
            </a:r>
            <a:r>
              <a:rPr lang="en-US" altLang="zh-CN" sz="1600" dirty="0">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KID</a:t>
            </a:r>
            <a:endParaRPr lang="en-AU" altLang="zh-CN" sz="1600" dirty="0">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6" name="TextBox 20"/>
          <p:cNvSpPr txBox="1"/>
          <p:nvPr/>
        </p:nvSpPr>
        <p:spPr>
          <a:xfrm>
            <a:off x="1910949" y="2762663"/>
            <a:ext cx="3095852"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dirty="0">
                <a:sym typeface="汉仪润圆-65简" panose="00020600040101010101" pitchFamily="18" charset="-122"/>
              </a:rPr>
              <a:t>越努力越幸运支持不同终端用户快捷上网，建筑项目自主研发的</a:t>
            </a:r>
            <a:r>
              <a:rPr lang="en-US" altLang="zh-CN" dirty="0">
                <a:sym typeface="汉仪润圆-65简" panose="00020600040101010101" pitchFamily="18" charset="-122"/>
              </a:rPr>
              <a:t>X5</a:t>
            </a:r>
            <a:r>
              <a:rPr lang="zh-CN" altLang="en-US" dirty="0">
                <a:sym typeface="汉仪润圆-65简" panose="00020600040101010101" pitchFamily="18" charset="-122"/>
              </a:rPr>
              <a:t>内核在速度</a:t>
            </a:r>
            <a:endParaRPr lang="en-US" altLang="zh-CN" dirty="0">
              <a:sym typeface="汉仪润圆-65简" panose="00020600040101010101" pitchFamily="18" charset="-122"/>
            </a:endParaRPr>
          </a:p>
        </p:txBody>
      </p:sp>
      <p:sp>
        <p:nvSpPr>
          <p:cNvPr id="47" name="Text Placeholder 33"/>
          <p:cNvSpPr txBox="1"/>
          <p:nvPr/>
        </p:nvSpPr>
        <p:spPr>
          <a:xfrm>
            <a:off x="1910950" y="3533216"/>
            <a:ext cx="1890652" cy="338554"/>
          </a:xfrm>
          <a:prstGeom prst="rect">
            <a:avLst/>
          </a:prstGeom>
          <a:noFill/>
        </p:spPr>
        <p:txBody>
          <a:bodyPr wrap="square" rtlCol="0">
            <a:spAutoFit/>
          </a:bodyPr>
          <a:lstStyle>
            <a:defPPr>
              <a:defRPr lang="en-US"/>
            </a:defPPr>
            <a:lvl1pPr defTabSz="1219200">
              <a:lnSpc>
                <a:spcPct val="100000"/>
              </a:lnSpc>
              <a:spcBef>
                <a:spcPct val="20000"/>
              </a:spcBef>
              <a:defRPr sz="2400" b="1">
                <a:solidFill>
                  <a:srgbClr val="54578E"/>
                </a:solidFill>
                <a:latin typeface="Arial" panose="020B0604020202020204" pitchFamily="34" charset="0"/>
                <a:ea typeface="微软雅黑" panose="020B0503020204020204" pitchFamily="34" charset="-122"/>
              </a:defRPr>
            </a:lvl1pPr>
          </a:lstStyle>
          <a:p>
            <a:r>
              <a:rPr lang="zh-CN" altLang="en-US" sz="1600" dirty="0">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工作</a:t>
            </a:r>
            <a:r>
              <a:rPr lang="en-US" altLang="zh-CN" sz="1600" dirty="0">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TALK</a:t>
            </a:r>
            <a:endParaRPr lang="en-AU" altLang="zh-CN" sz="1600" dirty="0">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8" name="TextBox 20"/>
          <p:cNvSpPr txBox="1"/>
          <p:nvPr/>
        </p:nvSpPr>
        <p:spPr>
          <a:xfrm>
            <a:off x="1910949" y="3935800"/>
            <a:ext cx="3095852"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dirty="0">
                <a:sym typeface="汉仪润圆-65简" panose="00020600040101010101" pitchFamily="18" charset="-122"/>
              </a:rPr>
              <a:t>越努力越幸运支持不同终端用户快捷上网，建筑项目自主研发的</a:t>
            </a:r>
            <a:r>
              <a:rPr lang="en-US" altLang="zh-CN" dirty="0">
                <a:sym typeface="汉仪润圆-65简" panose="00020600040101010101" pitchFamily="18" charset="-122"/>
              </a:rPr>
              <a:t>X5</a:t>
            </a:r>
            <a:r>
              <a:rPr lang="zh-CN" altLang="en-US" dirty="0">
                <a:sym typeface="汉仪润圆-65简" panose="00020600040101010101" pitchFamily="18" charset="-122"/>
              </a:rPr>
              <a:t>内核在速度</a:t>
            </a:r>
            <a:endParaRPr lang="en-US" altLang="zh-CN" dirty="0">
              <a:sym typeface="汉仪润圆-65简" panose="00020600040101010101" pitchFamily="18" charset="-122"/>
            </a:endParaRPr>
          </a:p>
        </p:txBody>
      </p:sp>
      <p:sp>
        <p:nvSpPr>
          <p:cNvPr id="49" name="Text Placeholder 33"/>
          <p:cNvSpPr txBox="1"/>
          <p:nvPr/>
        </p:nvSpPr>
        <p:spPr>
          <a:xfrm>
            <a:off x="1910950" y="4704926"/>
            <a:ext cx="1890652" cy="338554"/>
          </a:xfrm>
          <a:prstGeom prst="rect">
            <a:avLst/>
          </a:prstGeom>
          <a:noFill/>
        </p:spPr>
        <p:txBody>
          <a:bodyPr wrap="square" rtlCol="0">
            <a:spAutoFit/>
          </a:bodyPr>
          <a:lstStyle>
            <a:defPPr>
              <a:defRPr lang="en-US"/>
            </a:defPPr>
            <a:lvl1pPr defTabSz="1219200">
              <a:lnSpc>
                <a:spcPct val="100000"/>
              </a:lnSpc>
              <a:spcBef>
                <a:spcPct val="20000"/>
              </a:spcBef>
              <a:defRPr sz="2400" b="1">
                <a:solidFill>
                  <a:srgbClr val="54578E"/>
                </a:solidFill>
                <a:latin typeface="Arial" panose="020B0604020202020204" pitchFamily="34" charset="0"/>
                <a:ea typeface="微软雅黑" panose="020B0503020204020204" pitchFamily="34" charset="-122"/>
              </a:defRPr>
            </a:lvl1pPr>
          </a:lstStyle>
          <a:p>
            <a:r>
              <a:rPr lang="zh-CN" altLang="en-US" sz="1600" dirty="0">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工作建筑</a:t>
            </a:r>
            <a:endParaRPr lang="en-AU" altLang="zh-CN" sz="1600" dirty="0">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0" name="TextBox 20"/>
          <p:cNvSpPr txBox="1"/>
          <p:nvPr/>
        </p:nvSpPr>
        <p:spPr>
          <a:xfrm>
            <a:off x="1910949" y="5107510"/>
            <a:ext cx="3095852"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dirty="0">
                <a:sym typeface="汉仪润圆-65简" panose="00020600040101010101" pitchFamily="18" charset="-122"/>
              </a:rPr>
              <a:t>越努力越幸运支持不同终端用户快捷上网，建筑项目自主研发的</a:t>
            </a:r>
            <a:r>
              <a:rPr lang="en-US" altLang="zh-CN" dirty="0">
                <a:sym typeface="汉仪润圆-65简" panose="00020600040101010101" pitchFamily="18" charset="-122"/>
              </a:rPr>
              <a:t>X5</a:t>
            </a:r>
            <a:r>
              <a:rPr lang="zh-CN" altLang="en-US" dirty="0">
                <a:sym typeface="汉仪润圆-65简" panose="00020600040101010101" pitchFamily="18" charset="-122"/>
              </a:rPr>
              <a:t>内核在速度</a:t>
            </a:r>
            <a:endParaRPr lang="en-US" altLang="zh-CN" dirty="0">
              <a:sym typeface="汉仪润圆-65简" panose="00020600040101010101" pitchFamily="18" charset="-122"/>
            </a:endParaRPr>
          </a:p>
        </p:txBody>
      </p:sp>
      <p:sp>
        <p:nvSpPr>
          <p:cNvPr id="51" name="文本框 50"/>
          <p:cNvSpPr txBox="1"/>
          <p:nvPr/>
        </p:nvSpPr>
        <p:spPr>
          <a:xfrm>
            <a:off x="10895052" y="2430241"/>
            <a:ext cx="1050205" cy="707758"/>
          </a:xfrm>
          <a:prstGeom prst="rect">
            <a:avLst/>
          </a:prstGeom>
          <a:noFill/>
        </p:spPr>
        <p:txBody>
          <a:bodyPr wrap="square" rtlCol="0">
            <a:spAutoFit/>
          </a:bodyPr>
          <a:lstStyle/>
          <a:p>
            <a:r>
              <a:rPr lang="en-US" altLang="zh-CN" sz="4000" u="sng" dirty="0">
                <a:solidFill>
                  <a:schemeClr val="bg1">
                    <a:lumMod val="6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01</a:t>
            </a:r>
            <a:endParaRPr lang="zh-CN" altLang="en-US" sz="4000" u="sng" dirty="0">
              <a:solidFill>
                <a:schemeClr val="bg1">
                  <a:lumMod val="6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2" name="文本框 51"/>
          <p:cNvSpPr txBox="1"/>
          <p:nvPr/>
        </p:nvSpPr>
        <p:spPr>
          <a:xfrm>
            <a:off x="10895052" y="3577433"/>
            <a:ext cx="1050205" cy="707758"/>
          </a:xfrm>
          <a:prstGeom prst="rect">
            <a:avLst/>
          </a:prstGeom>
          <a:noFill/>
        </p:spPr>
        <p:txBody>
          <a:bodyPr wrap="square" rtlCol="0">
            <a:spAutoFit/>
          </a:bodyPr>
          <a:lstStyle/>
          <a:p>
            <a:r>
              <a:rPr lang="en-US" altLang="zh-CN" sz="4000" u="sng" dirty="0">
                <a:solidFill>
                  <a:schemeClr val="bg1">
                    <a:lumMod val="6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02</a:t>
            </a:r>
            <a:endParaRPr lang="zh-CN" altLang="en-US" sz="4000" u="sng" dirty="0">
              <a:solidFill>
                <a:schemeClr val="bg1">
                  <a:lumMod val="6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3" name="文本框 52"/>
          <p:cNvSpPr txBox="1"/>
          <p:nvPr/>
        </p:nvSpPr>
        <p:spPr>
          <a:xfrm>
            <a:off x="10895052" y="4859557"/>
            <a:ext cx="1050205" cy="707758"/>
          </a:xfrm>
          <a:prstGeom prst="rect">
            <a:avLst/>
          </a:prstGeom>
          <a:noFill/>
        </p:spPr>
        <p:txBody>
          <a:bodyPr wrap="square" rtlCol="0">
            <a:spAutoFit/>
          </a:bodyPr>
          <a:lstStyle/>
          <a:p>
            <a:r>
              <a:rPr lang="en-US" altLang="zh-CN" sz="4000" u="sng" dirty="0">
                <a:solidFill>
                  <a:schemeClr val="bg1">
                    <a:lumMod val="6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03</a:t>
            </a:r>
            <a:endParaRPr lang="zh-CN" altLang="en-US" sz="4000" u="sng" dirty="0">
              <a:solidFill>
                <a:schemeClr val="bg1">
                  <a:lumMod val="6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9" name="椭圆 18"/>
          <p:cNvSpPr/>
          <p:nvPr/>
        </p:nvSpPr>
        <p:spPr>
          <a:xfrm>
            <a:off x="5351063" y="3134758"/>
            <a:ext cx="1489875" cy="1489875"/>
          </a:xfrm>
          <a:prstGeom prst="ellipse">
            <a:avLst/>
          </a:prstGeom>
          <a:solidFill>
            <a:schemeClr val="tx1">
              <a:lumMod val="65000"/>
              <a:lumOff val="3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汉仪润圆-65简" panose="00020600040101010101" pitchFamily="18" charset="-122"/>
                <a:ea typeface="汉仪润圆-65简" panose="00020600040101010101" pitchFamily="18" charset="-122"/>
                <a:cs typeface="+mn-ea"/>
                <a:sym typeface="汉仪润圆-65简" panose="00020600040101010101" pitchFamily="18" charset="-122"/>
              </a:rPr>
              <a:t>+</a:t>
            </a:r>
            <a:endParaRPr lang="zh-CN" altLang="en-US" sz="6000" dirty="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3" name="矩形 22"/>
          <p:cNvSpPr/>
          <p:nvPr/>
        </p:nvSpPr>
        <p:spPr>
          <a:xfrm>
            <a:off x="5361193" y="892722"/>
            <a:ext cx="1453680" cy="215444"/>
          </a:xfrm>
          <a:prstGeom prst="rect">
            <a:avLst/>
          </a:prstGeom>
        </p:spPr>
        <p:txBody>
          <a:bodyPr wrap="square">
            <a:spAutoFit/>
          </a:bodyPr>
          <a:lstStyle/>
          <a:p>
            <a:pPr algn="ctr">
              <a:defRPr/>
            </a:pPr>
            <a:r>
              <a:rPr lang="en-US" altLang="zh-CN" sz="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p>
        </p:txBody>
      </p:sp>
      <p:sp>
        <p:nvSpPr>
          <p:cNvPr id="25" name="文本框 24"/>
          <p:cNvSpPr txBox="1"/>
          <p:nvPr/>
        </p:nvSpPr>
        <p:spPr>
          <a:xfrm>
            <a:off x="4208688" y="317922"/>
            <a:ext cx="3758691"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阶段计划</a:t>
            </a:r>
          </a:p>
        </p:txBody>
      </p:sp>
      <p:grpSp>
        <p:nvGrpSpPr>
          <p:cNvPr id="26" name="组合 25"/>
          <p:cNvGrpSpPr/>
          <p:nvPr/>
        </p:nvGrpSpPr>
        <p:grpSpPr>
          <a:xfrm>
            <a:off x="3077391" y="640517"/>
            <a:ext cx="6065788" cy="0"/>
            <a:chOff x="4615664" y="960506"/>
            <a:chExt cx="9102718" cy="0"/>
          </a:xfrm>
        </p:grpSpPr>
        <p:cxnSp>
          <p:nvCxnSpPr>
            <p:cNvPr id="28" name="321"/>
            <p:cNvCxnSpPr/>
            <p:nvPr/>
          </p:nvCxnSpPr>
          <p:spPr bwMode="auto">
            <a:xfrm flipH="1">
              <a:off x="4615664"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3 22"/>
            <p:cNvCxnSpPr/>
            <p:nvPr/>
          </p:nvCxnSpPr>
          <p:spPr bwMode="auto">
            <a:xfrm flipH="1">
              <a:off x="12403703"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0 1"/>
          <p:cNvCxnSpPr/>
          <p:nvPr/>
        </p:nvCxnSpPr>
        <p:spPr>
          <a:xfrm flipV="1">
            <a:off x="6096000" y="0"/>
            <a:ext cx="0" cy="685800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0 9"/>
          <p:cNvSpPr/>
          <p:nvPr/>
        </p:nvSpPr>
        <p:spPr>
          <a:xfrm>
            <a:off x="5589024" y="967248"/>
            <a:ext cx="1013952" cy="1013952"/>
          </a:xfrm>
          <a:prstGeom prst="ellipse">
            <a:avLst/>
          </a:prstGeom>
          <a:solidFill>
            <a:srgbClr val="FAF9F9"/>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b="1">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1" name="010"/>
          <p:cNvSpPr/>
          <p:nvPr/>
        </p:nvSpPr>
        <p:spPr>
          <a:xfrm>
            <a:off x="5770180" y="1312642"/>
            <a:ext cx="651642" cy="339067"/>
          </a:xfrm>
          <a:prstGeom prst="rect">
            <a:avLst/>
          </a:prstGeom>
          <a:noFill/>
        </p:spPr>
        <p:txBody>
          <a:bodyPr vert="horz" wrap="square">
            <a:spAutoFit/>
          </a:bodyPr>
          <a:lstStyle/>
          <a:p>
            <a:pPr algn="ctr">
              <a:lnSpc>
                <a:spcPct val="150000"/>
              </a:lnSpc>
            </a:pPr>
            <a:r>
              <a:rPr lang="en-US" altLang="zh-CN" sz="1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5</a:t>
            </a:r>
            <a:r>
              <a:rPr lang="zh-CN" altLang="en-US" sz="1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月</a:t>
            </a:r>
            <a:endParaRPr lang="en-US" sz="1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3" name="012"/>
          <p:cNvSpPr/>
          <p:nvPr/>
        </p:nvSpPr>
        <p:spPr>
          <a:xfrm>
            <a:off x="5589024" y="2894840"/>
            <a:ext cx="1013952" cy="1013952"/>
          </a:xfrm>
          <a:prstGeom prst="ellipse">
            <a:avLst/>
          </a:prstGeom>
          <a:solidFill>
            <a:srgbClr val="FAF9F9"/>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b="1">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4" name="013"/>
          <p:cNvSpPr/>
          <p:nvPr/>
        </p:nvSpPr>
        <p:spPr>
          <a:xfrm>
            <a:off x="5770180" y="3240234"/>
            <a:ext cx="651642" cy="369332"/>
          </a:xfrm>
          <a:prstGeom prst="rect">
            <a:avLst/>
          </a:prstGeom>
          <a:noFill/>
        </p:spPr>
        <p:txBody>
          <a:bodyPr vert="horz" wrap="square">
            <a:spAutoFit/>
          </a:bodyPr>
          <a:lstStyle/>
          <a:p>
            <a:pPr algn="ctr">
              <a:lnSpc>
                <a:spcPct val="150000"/>
              </a:lnSpc>
            </a:pPr>
            <a:r>
              <a:rPr lang="en-US" altLang="zh-CN" sz="1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6</a:t>
            </a:r>
            <a:r>
              <a:rPr lang="zh-CN" altLang="en-US" sz="1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月</a:t>
            </a:r>
            <a:endParaRPr lang="en-US" sz="1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0" name="019"/>
          <p:cNvSpPr/>
          <p:nvPr/>
        </p:nvSpPr>
        <p:spPr>
          <a:xfrm>
            <a:off x="5589024" y="4819036"/>
            <a:ext cx="1013952" cy="1013952"/>
          </a:xfrm>
          <a:prstGeom prst="ellipse">
            <a:avLst/>
          </a:prstGeom>
          <a:solidFill>
            <a:srgbClr val="FAF9F9"/>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b="1">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1" name="00"/>
          <p:cNvSpPr/>
          <p:nvPr/>
        </p:nvSpPr>
        <p:spPr>
          <a:xfrm>
            <a:off x="5770180" y="5164430"/>
            <a:ext cx="651642" cy="369332"/>
          </a:xfrm>
          <a:prstGeom prst="rect">
            <a:avLst/>
          </a:prstGeom>
          <a:noFill/>
        </p:spPr>
        <p:txBody>
          <a:bodyPr vert="horz" wrap="square">
            <a:spAutoFit/>
          </a:bodyPr>
          <a:lstStyle/>
          <a:p>
            <a:pPr algn="ctr">
              <a:lnSpc>
                <a:spcPct val="150000"/>
              </a:lnSpc>
            </a:pPr>
            <a:r>
              <a:rPr lang="en-US" altLang="zh-CN" sz="1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7</a:t>
            </a:r>
            <a:r>
              <a:rPr lang="zh-CN" altLang="en-US" sz="1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月</a:t>
            </a:r>
            <a:endParaRPr lang="en-US" sz="1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5" name="TextBox 7"/>
          <p:cNvSpPr txBox="1"/>
          <p:nvPr/>
        </p:nvSpPr>
        <p:spPr>
          <a:xfrm>
            <a:off x="7134174" y="5255784"/>
            <a:ext cx="3581400"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dirty="0">
                <a:sym typeface="汉仪润圆-65简" panose="00020600040101010101" pitchFamily="18" charset="-122"/>
              </a:rPr>
              <a:t>在七十多年的风雨历程中，</a:t>
            </a:r>
            <a:r>
              <a:rPr lang="en-US" altLang="zh-CN" dirty="0">
                <a:sym typeface="汉仪润圆-65简" panose="00020600040101010101" pitchFamily="18" charset="-122"/>
              </a:rPr>
              <a:t>REPORT</a:t>
            </a:r>
            <a:r>
              <a:rPr lang="zh-CN" altLang="en-US" dirty="0">
                <a:sym typeface="汉仪润圆-65简" panose="00020600040101010101" pitchFamily="18" charset="-122"/>
              </a:rPr>
              <a:t>顺应时代潮流和历史趋势，上下求索、积极求变，抓住机遇、不断转型，企业始终保持勃勃生机，建立了良好口碑和卓越商誉。</a:t>
            </a:r>
            <a:endParaRPr lang="en-US" dirty="0">
              <a:sym typeface="汉仪润圆-65简" panose="00020600040101010101" pitchFamily="18" charset="-122"/>
            </a:endParaRPr>
          </a:p>
        </p:txBody>
      </p:sp>
      <p:sp>
        <p:nvSpPr>
          <p:cNvPr id="26" name="013"/>
          <p:cNvSpPr/>
          <p:nvPr/>
        </p:nvSpPr>
        <p:spPr>
          <a:xfrm>
            <a:off x="7123112" y="4762500"/>
            <a:ext cx="2825904" cy="523220"/>
          </a:xfrm>
          <a:prstGeom prst="rect">
            <a:avLst/>
          </a:prstGeom>
          <a:noFill/>
        </p:spPr>
        <p:txBody>
          <a:bodyPr vert="horz" wrap="square">
            <a:spAutoFit/>
          </a:bodyPr>
          <a:lstStyle/>
          <a:p>
            <a:r>
              <a:rPr lang="en-US" altLang="zh-CN" sz="28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20XX</a:t>
            </a:r>
            <a:r>
              <a:rPr lang="zh-CN" altLang="en-US" sz="28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年</a:t>
            </a:r>
            <a:endParaRPr lang="en-US" sz="28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8" name="TextBox 7"/>
          <p:cNvSpPr txBox="1"/>
          <p:nvPr/>
        </p:nvSpPr>
        <p:spPr>
          <a:xfrm>
            <a:off x="696686" y="3465084"/>
            <a:ext cx="4294415"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pPr algn="r"/>
            <a:r>
              <a:rPr lang="zh-CN" altLang="en-US" dirty="0">
                <a:sym typeface="汉仪润圆-65简" panose="00020600040101010101" pitchFamily="18" charset="-122"/>
              </a:rPr>
              <a:t>在七十多年的风雨历程中，</a:t>
            </a:r>
            <a:r>
              <a:rPr lang="en-US" altLang="zh-CN" dirty="0">
                <a:sym typeface="汉仪润圆-65简" panose="00020600040101010101" pitchFamily="18" charset="-122"/>
              </a:rPr>
              <a:t>REPORT</a:t>
            </a:r>
            <a:r>
              <a:rPr lang="zh-CN" altLang="en-US" dirty="0">
                <a:sym typeface="汉仪润圆-65简" panose="00020600040101010101" pitchFamily="18" charset="-122"/>
              </a:rPr>
              <a:t>顺应时代潮流和历史趋势，上下求索、积极求变，抓住机遇、不断转型，企业始终保持勃勃生机，建立了良好口碑和卓越商誉。</a:t>
            </a:r>
            <a:endParaRPr lang="en-US" dirty="0">
              <a:sym typeface="汉仪润圆-65简" panose="00020600040101010101" pitchFamily="18" charset="-122"/>
            </a:endParaRPr>
          </a:p>
        </p:txBody>
      </p:sp>
      <p:sp>
        <p:nvSpPr>
          <p:cNvPr id="29" name="03"/>
          <p:cNvSpPr/>
          <p:nvPr/>
        </p:nvSpPr>
        <p:spPr>
          <a:xfrm>
            <a:off x="1398639" y="2971800"/>
            <a:ext cx="3592461" cy="523220"/>
          </a:xfrm>
          <a:prstGeom prst="rect">
            <a:avLst/>
          </a:prstGeom>
          <a:noFill/>
        </p:spPr>
        <p:txBody>
          <a:bodyPr vert="horz" wrap="square">
            <a:spAutoFit/>
          </a:bodyPr>
          <a:lstStyle/>
          <a:p>
            <a:pPr algn="r"/>
            <a:r>
              <a:rPr lang="en-US" altLang="zh-CN" sz="28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20XX</a:t>
            </a:r>
            <a:r>
              <a:rPr lang="zh-CN" altLang="en-US" sz="28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年</a:t>
            </a:r>
            <a:endParaRPr lang="en-US" sz="28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1" name="TextBox 7"/>
          <p:cNvSpPr txBox="1"/>
          <p:nvPr/>
        </p:nvSpPr>
        <p:spPr>
          <a:xfrm>
            <a:off x="7134174" y="1460532"/>
            <a:ext cx="3581400"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dirty="0">
                <a:sym typeface="汉仪润圆-65简" panose="00020600040101010101" pitchFamily="18" charset="-122"/>
              </a:rPr>
              <a:t>在七十多年的风雨历程中，</a:t>
            </a:r>
            <a:r>
              <a:rPr lang="en-US" altLang="zh-CN" dirty="0">
                <a:sym typeface="汉仪润圆-65简" panose="00020600040101010101" pitchFamily="18" charset="-122"/>
              </a:rPr>
              <a:t>REPORT</a:t>
            </a:r>
            <a:r>
              <a:rPr lang="zh-CN" altLang="en-US" dirty="0">
                <a:sym typeface="汉仪润圆-65简" panose="00020600040101010101" pitchFamily="18" charset="-122"/>
              </a:rPr>
              <a:t>顺应时代潮流和历史趋势，上下求索、积极求变，抓住机遇、不断转型，企业始终保持勃勃生机，建立了良好口碑和卓越商誉。</a:t>
            </a:r>
            <a:endParaRPr lang="en-US" dirty="0">
              <a:sym typeface="汉仪润圆-65简" panose="00020600040101010101" pitchFamily="18" charset="-122"/>
            </a:endParaRPr>
          </a:p>
        </p:txBody>
      </p:sp>
      <p:sp>
        <p:nvSpPr>
          <p:cNvPr id="32" name="0 13"/>
          <p:cNvSpPr/>
          <p:nvPr/>
        </p:nvSpPr>
        <p:spPr>
          <a:xfrm>
            <a:off x="7123112" y="967248"/>
            <a:ext cx="2825904" cy="523220"/>
          </a:xfrm>
          <a:prstGeom prst="rect">
            <a:avLst/>
          </a:prstGeom>
          <a:noFill/>
        </p:spPr>
        <p:txBody>
          <a:bodyPr vert="horz" wrap="square">
            <a:spAutoFit/>
          </a:bodyPr>
          <a:lstStyle/>
          <a:p>
            <a:r>
              <a:rPr lang="en-US" altLang="zh-CN" sz="28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20XX</a:t>
            </a:r>
            <a:r>
              <a:rPr lang="zh-CN" altLang="en-US" sz="28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年</a:t>
            </a:r>
            <a:endParaRPr lang="en-US" sz="28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Tree>
  </p:cSld>
  <p:clrMapOvr>
    <a:masterClrMapping/>
  </p:clrMapOvr>
  <mc:AlternateContent xmlns:mc="http://schemas.openxmlformats.org/markup-compatibility/2006" xmlns:p15="http://schemas.microsoft.com/office/powerpoint/2012/main">
    <mc:Choice Requires="p15">
      <p:transition spd="slow" advClick="0">
        <p15:prstTrans prst="drape"/>
      </p:transition>
    </mc:Choice>
    <mc:Fallback xmlns="">
      <p:transition spd="slow"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0 1"/>
          <p:cNvCxnSpPr/>
          <p:nvPr/>
        </p:nvCxnSpPr>
        <p:spPr>
          <a:xfrm flipV="1">
            <a:off x="6096000" y="0"/>
            <a:ext cx="0" cy="685800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0 9"/>
          <p:cNvSpPr/>
          <p:nvPr/>
        </p:nvSpPr>
        <p:spPr>
          <a:xfrm>
            <a:off x="5589024" y="967248"/>
            <a:ext cx="1013952" cy="1013952"/>
          </a:xfrm>
          <a:prstGeom prst="ellipse">
            <a:avLst/>
          </a:prstGeom>
          <a:solidFill>
            <a:srgbClr val="FAF9F9"/>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b="1">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1" name="010"/>
          <p:cNvSpPr/>
          <p:nvPr/>
        </p:nvSpPr>
        <p:spPr>
          <a:xfrm>
            <a:off x="5770180" y="1312642"/>
            <a:ext cx="651642" cy="369332"/>
          </a:xfrm>
          <a:prstGeom prst="rect">
            <a:avLst/>
          </a:prstGeom>
          <a:noFill/>
        </p:spPr>
        <p:txBody>
          <a:bodyPr vert="horz" wrap="square">
            <a:spAutoFit/>
          </a:bodyPr>
          <a:lstStyle/>
          <a:p>
            <a:pPr algn="ctr">
              <a:lnSpc>
                <a:spcPct val="150000"/>
              </a:lnSpc>
            </a:pPr>
            <a:r>
              <a:rPr lang="en-US" altLang="zh-CN" sz="1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8</a:t>
            </a:r>
            <a:r>
              <a:rPr lang="zh-CN" altLang="en-US" sz="1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月</a:t>
            </a:r>
            <a:endParaRPr lang="en-US" sz="1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3" name="012"/>
          <p:cNvSpPr/>
          <p:nvPr/>
        </p:nvSpPr>
        <p:spPr>
          <a:xfrm>
            <a:off x="5589024" y="2894840"/>
            <a:ext cx="1013952" cy="1013952"/>
          </a:xfrm>
          <a:prstGeom prst="ellipse">
            <a:avLst/>
          </a:prstGeom>
          <a:solidFill>
            <a:srgbClr val="FAF9F9"/>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b="1">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4" name="013"/>
          <p:cNvSpPr/>
          <p:nvPr/>
        </p:nvSpPr>
        <p:spPr>
          <a:xfrm>
            <a:off x="5770180" y="3240234"/>
            <a:ext cx="651642" cy="339067"/>
          </a:xfrm>
          <a:prstGeom prst="rect">
            <a:avLst/>
          </a:prstGeom>
          <a:noFill/>
        </p:spPr>
        <p:txBody>
          <a:bodyPr vert="horz" wrap="square">
            <a:spAutoFit/>
          </a:bodyPr>
          <a:lstStyle/>
          <a:p>
            <a:pPr algn="ctr">
              <a:lnSpc>
                <a:spcPct val="150000"/>
              </a:lnSpc>
            </a:pPr>
            <a:r>
              <a:rPr lang="en-US" altLang="zh-CN" sz="1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9</a:t>
            </a:r>
            <a:r>
              <a:rPr lang="zh-CN" altLang="en-US" sz="1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月</a:t>
            </a:r>
            <a:endParaRPr lang="en-US" sz="1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0" name="019"/>
          <p:cNvSpPr/>
          <p:nvPr/>
        </p:nvSpPr>
        <p:spPr>
          <a:xfrm>
            <a:off x="5589024" y="4819036"/>
            <a:ext cx="1013952" cy="1013952"/>
          </a:xfrm>
          <a:prstGeom prst="ellipse">
            <a:avLst/>
          </a:prstGeom>
          <a:solidFill>
            <a:srgbClr val="FAF9F9"/>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200" b="1">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1" name="00"/>
          <p:cNvSpPr/>
          <p:nvPr/>
        </p:nvSpPr>
        <p:spPr>
          <a:xfrm>
            <a:off x="5770180" y="5164430"/>
            <a:ext cx="651642" cy="339067"/>
          </a:xfrm>
          <a:prstGeom prst="rect">
            <a:avLst/>
          </a:prstGeom>
          <a:noFill/>
        </p:spPr>
        <p:txBody>
          <a:bodyPr vert="horz" wrap="square">
            <a:spAutoFit/>
          </a:bodyPr>
          <a:lstStyle/>
          <a:p>
            <a:pPr algn="ctr">
              <a:lnSpc>
                <a:spcPct val="150000"/>
              </a:lnSpc>
            </a:pPr>
            <a:r>
              <a:rPr lang="en-US" altLang="zh-CN" sz="1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10</a:t>
            </a:r>
            <a:r>
              <a:rPr lang="zh-CN" altLang="en-US" sz="1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月</a:t>
            </a:r>
            <a:endParaRPr lang="en-US" sz="1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5" name="TextBox 7"/>
          <p:cNvSpPr txBox="1"/>
          <p:nvPr/>
        </p:nvSpPr>
        <p:spPr>
          <a:xfrm>
            <a:off x="7134174" y="3169573"/>
            <a:ext cx="3581400"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dirty="0">
                <a:sym typeface="汉仪润圆-65简" panose="00020600040101010101" pitchFamily="18" charset="-122"/>
              </a:rPr>
              <a:t>在七十多年的风雨历程中，</a:t>
            </a:r>
            <a:r>
              <a:rPr lang="en-US" altLang="zh-CN" dirty="0">
                <a:sym typeface="汉仪润圆-65简" panose="00020600040101010101" pitchFamily="18" charset="-122"/>
              </a:rPr>
              <a:t>REPORT</a:t>
            </a:r>
            <a:r>
              <a:rPr lang="zh-CN" altLang="en-US" dirty="0">
                <a:sym typeface="汉仪润圆-65简" panose="00020600040101010101" pitchFamily="18" charset="-122"/>
              </a:rPr>
              <a:t>顺应时代潮流和历史趋势，上下求索、积极求变，抓住机遇、不断转型，企业始终保持勃勃生机，建立了良好口碑和卓越商誉。</a:t>
            </a:r>
            <a:endParaRPr lang="en-US" dirty="0">
              <a:sym typeface="汉仪润圆-65简" panose="00020600040101010101" pitchFamily="18" charset="-122"/>
            </a:endParaRPr>
          </a:p>
        </p:txBody>
      </p:sp>
      <p:sp>
        <p:nvSpPr>
          <p:cNvPr id="26" name="013"/>
          <p:cNvSpPr/>
          <p:nvPr/>
        </p:nvSpPr>
        <p:spPr>
          <a:xfrm>
            <a:off x="7123112" y="2676289"/>
            <a:ext cx="2825904" cy="523220"/>
          </a:xfrm>
          <a:prstGeom prst="rect">
            <a:avLst/>
          </a:prstGeom>
          <a:noFill/>
        </p:spPr>
        <p:txBody>
          <a:bodyPr vert="horz" wrap="square">
            <a:spAutoFit/>
          </a:bodyPr>
          <a:lstStyle/>
          <a:p>
            <a:r>
              <a:rPr lang="en-US" altLang="zh-CN" sz="28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20XX</a:t>
            </a:r>
            <a:r>
              <a:rPr lang="zh-CN" altLang="en-US" sz="28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年</a:t>
            </a:r>
            <a:endParaRPr lang="en-US" sz="28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8" name="TextBox 7"/>
          <p:cNvSpPr txBox="1"/>
          <p:nvPr/>
        </p:nvSpPr>
        <p:spPr>
          <a:xfrm>
            <a:off x="696686" y="1312642"/>
            <a:ext cx="4294415"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pPr algn="r"/>
            <a:r>
              <a:rPr lang="zh-CN" altLang="en-US" dirty="0">
                <a:sym typeface="汉仪润圆-65简" panose="00020600040101010101" pitchFamily="18" charset="-122"/>
              </a:rPr>
              <a:t>在七十多年的风雨历程中，</a:t>
            </a:r>
            <a:r>
              <a:rPr lang="en-US" altLang="zh-CN" dirty="0">
                <a:sym typeface="汉仪润圆-65简" panose="00020600040101010101" pitchFamily="18" charset="-122"/>
              </a:rPr>
              <a:t>REPORT</a:t>
            </a:r>
            <a:r>
              <a:rPr lang="zh-CN" altLang="en-US" dirty="0">
                <a:sym typeface="汉仪润圆-65简" panose="00020600040101010101" pitchFamily="18" charset="-122"/>
              </a:rPr>
              <a:t>顺应时代潮流和历史趋势，上下求索、积极求变，抓住机遇、不断转型，企业始终保持勃勃生机，建立了良好口碑和卓越商誉。</a:t>
            </a:r>
            <a:endParaRPr lang="en-US" dirty="0">
              <a:sym typeface="汉仪润圆-65简" panose="00020600040101010101" pitchFamily="18" charset="-122"/>
            </a:endParaRPr>
          </a:p>
        </p:txBody>
      </p:sp>
      <p:sp>
        <p:nvSpPr>
          <p:cNvPr id="29" name="03"/>
          <p:cNvSpPr/>
          <p:nvPr/>
        </p:nvSpPr>
        <p:spPr>
          <a:xfrm>
            <a:off x="1398639" y="819358"/>
            <a:ext cx="3592461" cy="523220"/>
          </a:xfrm>
          <a:prstGeom prst="rect">
            <a:avLst/>
          </a:prstGeom>
          <a:noFill/>
        </p:spPr>
        <p:txBody>
          <a:bodyPr vert="horz" wrap="square">
            <a:spAutoFit/>
          </a:bodyPr>
          <a:lstStyle/>
          <a:p>
            <a:pPr algn="r"/>
            <a:r>
              <a:rPr lang="en-US" altLang="zh-CN" sz="28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20XX</a:t>
            </a:r>
            <a:r>
              <a:rPr lang="zh-CN" altLang="en-US" sz="28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年</a:t>
            </a:r>
            <a:endParaRPr lang="en-US" sz="28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5" name="TextBox 7"/>
          <p:cNvSpPr txBox="1"/>
          <p:nvPr/>
        </p:nvSpPr>
        <p:spPr>
          <a:xfrm>
            <a:off x="696686" y="5164430"/>
            <a:ext cx="4294415"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pPr algn="r"/>
            <a:r>
              <a:rPr lang="zh-CN" altLang="en-US" dirty="0">
                <a:sym typeface="汉仪润圆-65简" panose="00020600040101010101" pitchFamily="18" charset="-122"/>
              </a:rPr>
              <a:t>在七十多年的风雨历程中，</a:t>
            </a:r>
            <a:r>
              <a:rPr lang="en-US" altLang="zh-CN" dirty="0">
                <a:sym typeface="汉仪润圆-65简" panose="00020600040101010101" pitchFamily="18" charset="-122"/>
              </a:rPr>
              <a:t>REPORT</a:t>
            </a:r>
            <a:r>
              <a:rPr lang="zh-CN" altLang="en-US" dirty="0">
                <a:sym typeface="汉仪润圆-65简" panose="00020600040101010101" pitchFamily="18" charset="-122"/>
              </a:rPr>
              <a:t>顺应时代潮流和历史趋势，上下求索、积极求变，抓住机遇、不断转型，企业始终保持勃勃生机，建立了良好口碑和卓越商誉。</a:t>
            </a:r>
            <a:endParaRPr lang="en-US" dirty="0">
              <a:sym typeface="汉仪润圆-65简" panose="00020600040101010101" pitchFamily="18" charset="-122"/>
            </a:endParaRPr>
          </a:p>
        </p:txBody>
      </p:sp>
      <p:sp>
        <p:nvSpPr>
          <p:cNvPr id="16" name="03"/>
          <p:cNvSpPr/>
          <p:nvPr/>
        </p:nvSpPr>
        <p:spPr>
          <a:xfrm>
            <a:off x="1398639" y="4671146"/>
            <a:ext cx="3592461" cy="523220"/>
          </a:xfrm>
          <a:prstGeom prst="rect">
            <a:avLst/>
          </a:prstGeom>
          <a:noFill/>
        </p:spPr>
        <p:txBody>
          <a:bodyPr vert="horz" wrap="square">
            <a:spAutoFit/>
          </a:bodyPr>
          <a:lstStyle/>
          <a:p>
            <a:pPr algn="r"/>
            <a:r>
              <a:rPr lang="en-US" altLang="zh-CN" sz="28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20XX</a:t>
            </a:r>
            <a:r>
              <a:rPr lang="zh-CN" altLang="en-US" sz="28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年</a:t>
            </a:r>
            <a:endParaRPr lang="en-US" sz="28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Tree>
  </p:cSld>
  <p:clrMapOvr>
    <a:masterClrMapping/>
  </p:clrMapOvr>
  <mc:AlternateContent xmlns:mc="http://schemas.openxmlformats.org/markup-compatibility/2006" xmlns:p15="http://schemas.microsoft.com/office/powerpoint/2012/main">
    <mc:Choice Requires="p15">
      <p:transition spd="slow" advClick="0">
        <p15:prstTrans prst="drape"/>
      </p:transition>
    </mc:Choice>
    <mc:Fallback xmlns="">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4783283" y="3539610"/>
            <a:ext cx="2371719" cy="2371719"/>
          </a:xfrm>
          <a:prstGeom prst="ellipse">
            <a:avLst/>
          </a:prstGeom>
          <a:solidFill>
            <a:srgbClr val="A8A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1">
                  <a:lumMod val="65000"/>
                  <a:lumOff val="3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3" name="TextBox 12"/>
          <p:cNvSpPr txBox="1"/>
          <p:nvPr/>
        </p:nvSpPr>
        <p:spPr>
          <a:xfrm>
            <a:off x="5525623" y="4749640"/>
            <a:ext cx="987771" cy="338554"/>
          </a:xfrm>
          <a:prstGeom prst="rect">
            <a:avLst/>
          </a:prstGeom>
          <a:noFill/>
        </p:spPr>
        <p:txBody>
          <a:bodyPr wrap="none" rtlCol="0">
            <a:spAutoFit/>
          </a:bodyPr>
          <a:lstStyle/>
          <a:p>
            <a:pPr algn="ctr"/>
            <a:r>
              <a:rPr lang="en-US" sz="1600" b="1"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DESIGN</a:t>
            </a:r>
            <a:endParaRPr lang="en-GB" sz="1600" b="1"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7" name="Oval 16"/>
          <p:cNvSpPr/>
          <p:nvPr/>
        </p:nvSpPr>
        <p:spPr>
          <a:xfrm>
            <a:off x="6554500" y="2111117"/>
            <a:ext cx="2371719" cy="2371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1">
                  <a:lumMod val="65000"/>
                  <a:lumOff val="3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9" name="TextBox 18"/>
          <p:cNvSpPr txBox="1"/>
          <p:nvPr/>
        </p:nvSpPr>
        <p:spPr>
          <a:xfrm>
            <a:off x="7133390" y="3360596"/>
            <a:ext cx="1228221" cy="338554"/>
          </a:xfrm>
          <a:prstGeom prst="rect">
            <a:avLst/>
          </a:prstGeom>
          <a:noFill/>
        </p:spPr>
        <p:txBody>
          <a:bodyPr wrap="none" rtlCol="0">
            <a:spAutoFit/>
          </a:bodyPr>
          <a:lstStyle/>
          <a:p>
            <a:pPr algn="ctr"/>
            <a:r>
              <a:rPr lang="en-US" sz="1600" b="1"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ANALYSIS</a:t>
            </a:r>
            <a:endParaRPr lang="en-GB" sz="1600" b="1" dirty="0">
              <a:solidFill>
                <a:schemeClr val="bg1"/>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8" name="矩形 57"/>
          <p:cNvSpPr/>
          <p:nvPr/>
        </p:nvSpPr>
        <p:spPr>
          <a:xfrm>
            <a:off x="337137" y="3814618"/>
            <a:ext cx="3787865"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lnSpc>
                <a:spcPct val="150000"/>
              </a:lnSpc>
              <a:spcBef>
                <a:spcPct val="0"/>
              </a:spcBef>
              <a:spcAft>
                <a:spcPct val="0"/>
              </a:spcAft>
            </a:pPr>
            <a:r>
              <a:rPr lang="zh-CN" altLang="en-US"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公司已制定了完善的规程及考勤制度，组织召开了年度工作安排布置会议，年底实行工作目标完成情况考评，将考评结果列入各部门管理人员的年终绩效。在工作目标落实过程中宿舍管理完善</a:t>
            </a:r>
            <a:r>
              <a:rPr lang="en-US" altLang="zh-CN"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a:t>
            </a:r>
          </a:p>
        </p:txBody>
      </p:sp>
      <p:sp>
        <p:nvSpPr>
          <p:cNvPr id="59" name="矩形 58"/>
          <p:cNvSpPr/>
          <p:nvPr/>
        </p:nvSpPr>
        <p:spPr>
          <a:xfrm>
            <a:off x="337137" y="3414763"/>
            <a:ext cx="2334133" cy="277384"/>
          </a:xfrm>
          <a:prstGeom prst="rect">
            <a:avLst/>
          </a:prstGeom>
        </p:spPr>
        <p:txBody>
          <a:bodyPr wrap="square">
            <a:spAutoFit/>
          </a:bodyPr>
          <a:lstStyle/>
          <a:p>
            <a:pPr>
              <a:lnSpc>
                <a:spcPct val="150000"/>
              </a:lnSpc>
            </a:pPr>
            <a:r>
              <a:rPr lang="en-US" altLang="zh-CN" sz="9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Plan</a:t>
            </a:r>
          </a:p>
        </p:txBody>
      </p:sp>
      <p:sp>
        <p:nvSpPr>
          <p:cNvPr id="60" name="文本框 59"/>
          <p:cNvSpPr txBox="1"/>
          <p:nvPr/>
        </p:nvSpPr>
        <p:spPr>
          <a:xfrm>
            <a:off x="337137" y="2671538"/>
            <a:ext cx="4097138" cy="523220"/>
          </a:xfrm>
          <a:prstGeom prst="rect">
            <a:avLst/>
          </a:prstGeom>
          <a:noFill/>
        </p:spPr>
        <p:txBody>
          <a:bodyPr wrap="square" rtlCol="0">
            <a:spAutoFit/>
          </a:bodyPr>
          <a:lstStyle/>
          <a:p>
            <a:r>
              <a:rPr lang="zh-CN" altLang="en-US" sz="28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携手共创</a:t>
            </a:r>
            <a:r>
              <a:rPr lang="en-US" altLang="zh-CN" sz="28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a:t>
            </a:r>
            <a:r>
              <a:rPr lang="zh-CN" altLang="en-US" sz="28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美好未来</a:t>
            </a:r>
          </a:p>
        </p:txBody>
      </p:sp>
      <p:sp>
        <p:nvSpPr>
          <p:cNvPr id="31" name="TextBox 33"/>
          <p:cNvSpPr txBox="1"/>
          <p:nvPr/>
        </p:nvSpPr>
        <p:spPr>
          <a:xfrm>
            <a:off x="9275227" y="2660432"/>
            <a:ext cx="851515" cy="707886"/>
          </a:xfrm>
          <a:prstGeom prst="rect">
            <a:avLst/>
          </a:prstGeom>
          <a:noFill/>
        </p:spPr>
        <p:txBody>
          <a:bodyPr wrap="none" rtlCol="0">
            <a:spAutoFit/>
          </a:bodyPr>
          <a:lstStyle/>
          <a:p>
            <a:r>
              <a:rPr lang="en-US" sz="4000" b="1" dirty="0">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01</a:t>
            </a:r>
            <a:endParaRPr lang="en-GB" sz="4000" b="1" dirty="0">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cxnSp>
        <p:nvCxnSpPr>
          <p:cNvPr id="32" name="Straight Connector 37"/>
          <p:cNvCxnSpPr/>
          <p:nvPr/>
        </p:nvCxnSpPr>
        <p:spPr>
          <a:xfrm>
            <a:off x="9275226" y="3314913"/>
            <a:ext cx="780878"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43"/>
          <p:cNvSpPr txBox="1"/>
          <p:nvPr/>
        </p:nvSpPr>
        <p:spPr>
          <a:xfrm>
            <a:off x="7468372" y="4648673"/>
            <a:ext cx="851515" cy="707886"/>
          </a:xfrm>
          <a:prstGeom prst="rect">
            <a:avLst/>
          </a:prstGeom>
          <a:noFill/>
        </p:spPr>
        <p:txBody>
          <a:bodyPr wrap="none" rtlCol="0">
            <a:spAutoFit/>
          </a:bodyPr>
          <a:lstStyle/>
          <a:p>
            <a:r>
              <a:rPr lang="en-US" sz="4000" b="1">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02</a:t>
            </a:r>
            <a:endParaRPr lang="en-GB" sz="4000" b="1">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cxnSp>
        <p:nvCxnSpPr>
          <p:cNvPr id="34" name="Straight Connector 44"/>
          <p:cNvCxnSpPr/>
          <p:nvPr/>
        </p:nvCxnSpPr>
        <p:spPr>
          <a:xfrm>
            <a:off x="7468371" y="5303154"/>
            <a:ext cx="780878"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33"/>
          <p:cNvSpPr txBox="1"/>
          <p:nvPr/>
        </p:nvSpPr>
        <p:spPr>
          <a:xfrm>
            <a:off x="10301348" y="3003074"/>
            <a:ext cx="1890652" cy="400110"/>
          </a:xfrm>
          <a:prstGeom prst="rect">
            <a:avLst/>
          </a:prstGeom>
          <a:noFill/>
        </p:spPr>
        <p:txBody>
          <a:bodyPr wrap="square" rtlCol="0">
            <a:sp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r>
              <a:rPr lang="zh-CN" altLang="en-US" sz="2000" dirty="0">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不足之处</a:t>
            </a:r>
            <a:endParaRPr lang="en-AU" altLang="zh-CN" sz="2000" dirty="0">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8" name="TextBox 20"/>
          <p:cNvSpPr txBox="1"/>
          <p:nvPr/>
        </p:nvSpPr>
        <p:spPr>
          <a:xfrm>
            <a:off x="9211863" y="3491453"/>
            <a:ext cx="2651096"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dirty="0">
                <a:sym typeface="汉仪润圆-65简" panose="00020600040101010101" pitchFamily="18" charset="-122"/>
              </a:rPr>
              <a:t>开展在线课程，收取课时费。以一对一外教课为主，目前正在小规模测试小班课的模式，已组织了</a:t>
            </a:r>
            <a:r>
              <a:rPr lang="en-US" altLang="zh-CN" dirty="0">
                <a:sym typeface="汉仪润圆-65简" panose="00020600040101010101" pitchFamily="18" charset="-122"/>
              </a:rPr>
              <a:t>10</a:t>
            </a:r>
            <a:r>
              <a:rPr lang="zh-CN" altLang="en-US" dirty="0">
                <a:sym typeface="汉仪润圆-65简" panose="00020600040101010101" pitchFamily="18" charset="-122"/>
              </a:rPr>
              <a:t>批学生进行试验，</a:t>
            </a:r>
            <a:endParaRPr lang="en-US" altLang="zh-CN" dirty="0">
              <a:sym typeface="汉仪润圆-65简" panose="00020600040101010101" pitchFamily="18" charset="-122"/>
            </a:endParaRPr>
          </a:p>
        </p:txBody>
      </p:sp>
      <p:sp>
        <p:nvSpPr>
          <p:cNvPr id="39" name="Text Placeholder 33"/>
          <p:cNvSpPr txBox="1"/>
          <p:nvPr/>
        </p:nvSpPr>
        <p:spPr>
          <a:xfrm>
            <a:off x="8494493" y="4941662"/>
            <a:ext cx="1890652" cy="400110"/>
          </a:xfrm>
          <a:prstGeom prst="rect">
            <a:avLst/>
          </a:prstGeom>
          <a:noFill/>
        </p:spPr>
        <p:txBody>
          <a:bodyPr wrap="square" rtlCol="0">
            <a:sp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r>
              <a:rPr lang="zh-CN" altLang="en-US" sz="2000" dirty="0">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不足之处</a:t>
            </a:r>
            <a:endParaRPr lang="en-AU" altLang="zh-CN" sz="2000" dirty="0">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0" name="TextBox 20"/>
          <p:cNvSpPr txBox="1"/>
          <p:nvPr/>
        </p:nvSpPr>
        <p:spPr>
          <a:xfrm>
            <a:off x="7405008" y="5459498"/>
            <a:ext cx="2651096"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dirty="0">
                <a:sym typeface="汉仪润圆-65简" panose="00020600040101010101" pitchFamily="18" charset="-122"/>
              </a:rPr>
              <a:t>会员</a:t>
            </a:r>
            <a:r>
              <a:rPr lang="en-US" altLang="zh-CN" dirty="0">
                <a:sym typeface="汉仪润圆-65简" panose="00020600040101010101" pitchFamily="18" charset="-122"/>
              </a:rPr>
              <a:t>3</a:t>
            </a:r>
            <a:r>
              <a:rPr lang="zh-CN" altLang="en-US" dirty="0">
                <a:sym typeface="汉仪润圆-65简" panose="00020600040101010101" pitchFamily="18" charset="-122"/>
              </a:rPr>
              <a:t>节线上体验课免费以及线下建筑训练营的优先参加资格。会员费</a:t>
            </a:r>
            <a:r>
              <a:rPr lang="en-US" altLang="zh-CN" dirty="0">
                <a:sym typeface="汉仪润圆-65简" panose="00020600040101010101" pitchFamily="18" charset="-122"/>
              </a:rPr>
              <a:t>58</a:t>
            </a:r>
            <a:r>
              <a:rPr lang="zh-CN" altLang="en-US" dirty="0">
                <a:sym typeface="汉仪润圆-65简" panose="00020600040101010101" pitchFamily="18" charset="-122"/>
              </a:rPr>
              <a:t>元</a:t>
            </a:r>
            <a:r>
              <a:rPr lang="en-US" altLang="zh-CN" dirty="0">
                <a:sym typeface="汉仪润圆-65简" panose="00020600040101010101" pitchFamily="18" charset="-122"/>
              </a:rPr>
              <a:t>/</a:t>
            </a:r>
            <a:r>
              <a:rPr lang="zh-CN" altLang="en-US" dirty="0">
                <a:sym typeface="汉仪润圆-65简" panose="00020600040101010101" pitchFamily="18" charset="-122"/>
              </a:rPr>
              <a:t>位。</a:t>
            </a:r>
            <a:endParaRPr lang="en-US" altLang="zh-CN" dirty="0">
              <a:sym typeface="汉仪润圆-65简" panose="00020600040101010101" pitchFamily="18" charset="-122"/>
            </a:endParaRPr>
          </a:p>
        </p:txBody>
      </p:sp>
      <p:sp>
        <p:nvSpPr>
          <p:cNvPr id="28" name="矩形 27"/>
          <p:cNvSpPr/>
          <p:nvPr/>
        </p:nvSpPr>
        <p:spPr>
          <a:xfrm>
            <a:off x="5361193" y="892722"/>
            <a:ext cx="1453680" cy="215444"/>
          </a:xfrm>
          <a:prstGeom prst="rect">
            <a:avLst/>
          </a:prstGeom>
        </p:spPr>
        <p:txBody>
          <a:bodyPr wrap="square">
            <a:spAutoFit/>
          </a:bodyPr>
          <a:lstStyle/>
          <a:p>
            <a:pPr algn="ctr">
              <a:defRPr/>
            </a:pPr>
            <a:r>
              <a:rPr lang="en-US" altLang="zh-CN" sz="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p>
        </p:txBody>
      </p:sp>
      <p:sp>
        <p:nvSpPr>
          <p:cNvPr id="29" name="文本框 28"/>
          <p:cNvSpPr txBox="1"/>
          <p:nvPr/>
        </p:nvSpPr>
        <p:spPr>
          <a:xfrm>
            <a:off x="4208688" y="317922"/>
            <a:ext cx="3758691"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工作不足之处</a:t>
            </a:r>
          </a:p>
        </p:txBody>
      </p:sp>
      <p:grpSp>
        <p:nvGrpSpPr>
          <p:cNvPr id="30" name="组合 29"/>
          <p:cNvGrpSpPr/>
          <p:nvPr/>
        </p:nvGrpSpPr>
        <p:grpSpPr>
          <a:xfrm>
            <a:off x="3077391" y="640517"/>
            <a:ext cx="6065788" cy="0"/>
            <a:chOff x="4615664" y="960506"/>
            <a:chExt cx="9102718" cy="0"/>
          </a:xfrm>
        </p:grpSpPr>
        <p:cxnSp>
          <p:nvCxnSpPr>
            <p:cNvPr id="36" name="321"/>
            <p:cNvCxnSpPr/>
            <p:nvPr/>
          </p:nvCxnSpPr>
          <p:spPr bwMode="auto">
            <a:xfrm flipH="1">
              <a:off x="4615664"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3 22"/>
            <p:cNvCxnSpPr/>
            <p:nvPr/>
          </p:nvCxnSpPr>
          <p:spPr bwMode="auto">
            <a:xfrm flipH="1">
              <a:off x="12403703"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5601479" y="4066468"/>
            <a:ext cx="736782" cy="564794"/>
            <a:chOff x="3691109" y="1994247"/>
            <a:chExt cx="550863" cy="422275"/>
          </a:xfrm>
          <a:solidFill>
            <a:schemeClr val="bg1"/>
          </a:solidFill>
        </p:grpSpPr>
        <p:sp>
          <p:nvSpPr>
            <p:cNvPr id="42" name="Freeform 39"/>
            <p:cNvSpPr/>
            <p:nvPr/>
          </p:nvSpPr>
          <p:spPr bwMode="auto">
            <a:xfrm>
              <a:off x="4041947" y="2135534"/>
              <a:ext cx="200025" cy="185738"/>
            </a:xfrm>
            <a:custGeom>
              <a:avLst/>
              <a:gdLst>
                <a:gd name="T0" fmla="*/ 78 w 112"/>
                <a:gd name="T1" fmla="*/ 0 h 104"/>
                <a:gd name="T2" fmla="*/ 71 w 112"/>
                <a:gd name="T3" fmla="*/ 0 h 104"/>
                <a:gd name="T4" fmla="*/ 55 w 112"/>
                <a:gd name="T5" fmla="*/ 46 h 104"/>
                <a:gd name="T6" fmla="*/ 39 w 112"/>
                <a:gd name="T7" fmla="*/ 0 h 104"/>
                <a:gd name="T8" fmla="*/ 33 w 112"/>
                <a:gd name="T9" fmla="*/ 0 h 104"/>
                <a:gd name="T10" fmla="*/ 0 w 112"/>
                <a:gd name="T11" fmla="*/ 28 h 104"/>
                <a:gd name="T12" fmla="*/ 54 w 112"/>
                <a:gd name="T13" fmla="*/ 100 h 104"/>
                <a:gd name="T14" fmla="*/ 54 w 112"/>
                <a:gd name="T15" fmla="*/ 104 h 104"/>
                <a:gd name="T16" fmla="*/ 112 w 112"/>
                <a:gd name="T17" fmla="*/ 104 h 104"/>
                <a:gd name="T18" fmla="*/ 112 w 112"/>
                <a:gd name="T19" fmla="*/ 38 h 104"/>
                <a:gd name="T20" fmla="*/ 78 w 112"/>
                <a:gd name="T2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04">
                  <a:moveTo>
                    <a:pt x="78" y="0"/>
                  </a:moveTo>
                  <a:cubicBezTo>
                    <a:pt x="71" y="0"/>
                    <a:pt x="71" y="0"/>
                    <a:pt x="71" y="0"/>
                  </a:cubicBezTo>
                  <a:cubicBezTo>
                    <a:pt x="55" y="46"/>
                    <a:pt x="55" y="46"/>
                    <a:pt x="55" y="46"/>
                  </a:cubicBezTo>
                  <a:cubicBezTo>
                    <a:pt x="39" y="0"/>
                    <a:pt x="39" y="0"/>
                    <a:pt x="39" y="0"/>
                  </a:cubicBezTo>
                  <a:cubicBezTo>
                    <a:pt x="33" y="0"/>
                    <a:pt x="33" y="0"/>
                    <a:pt x="33" y="0"/>
                  </a:cubicBezTo>
                  <a:cubicBezTo>
                    <a:pt x="17" y="0"/>
                    <a:pt x="4" y="12"/>
                    <a:pt x="0" y="28"/>
                  </a:cubicBezTo>
                  <a:cubicBezTo>
                    <a:pt x="30" y="36"/>
                    <a:pt x="54" y="65"/>
                    <a:pt x="54" y="100"/>
                  </a:cubicBezTo>
                  <a:cubicBezTo>
                    <a:pt x="54" y="104"/>
                    <a:pt x="54" y="104"/>
                    <a:pt x="54" y="104"/>
                  </a:cubicBezTo>
                  <a:cubicBezTo>
                    <a:pt x="112" y="104"/>
                    <a:pt x="112" y="104"/>
                    <a:pt x="112" y="104"/>
                  </a:cubicBezTo>
                  <a:cubicBezTo>
                    <a:pt x="112" y="38"/>
                    <a:pt x="112" y="38"/>
                    <a:pt x="112" y="38"/>
                  </a:cubicBezTo>
                  <a:cubicBezTo>
                    <a:pt x="112" y="17"/>
                    <a:pt x="97"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360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3" name="Oval 40"/>
            <p:cNvSpPr>
              <a:spLocks noChangeArrowheads="1"/>
            </p:cNvSpPr>
            <p:nvPr/>
          </p:nvSpPr>
          <p:spPr bwMode="auto">
            <a:xfrm>
              <a:off x="4087984" y="1994247"/>
              <a:ext cx="111125" cy="1127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360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4" name="Freeform 41"/>
            <p:cNvSpPr/>
            <p:nvPr/>
          </p:nvSpPr>
          <p:spPr bwMode="auto">
            <a:xfrm>
              <a:off x="3691109" y="2145059"/>
              <a:ext cx="198438" cy="185738"/>
            </a:xfrm>
            <a:custGeom>
              <a:avLst/>
              <a:gdLst>
                <a:gd name="T0" fmla="*/ 79 w 111"/>
                <a:gd name="T1" fmla="*/ 0 h 104"/>
                <a:gd name="T2" fmla="*/ 73 w 111"/>
                <a:gd name="T3" fmla="*/ 0 h 104"/>
                <a:gd name="T4" fmla="*/ 57 w 111"/>
                <a:gd name="T5" fmla="*/ 46 h 104"/>
                <a:gd name="T6" fmla="*/ 41 w 111"/>
                <a:gd name="T7" fmla="*/ 0 h 104"/>
                <a:gd name="T8" fmla="*/ 34 w 111"/>
                <a:gd name="T9" fmla="*/ 0 h 104"/>
                <a:gd name="T10" fmla="*/ 0 w 111"/>
                <a:gd name="T11" fmla="*/ 38 h 104"/>
                <a:gd name="T12" fmla="*/ 0 w 111"/>
                <a:gd name="T13" fmla="*/ 104 h 104"/>
                <a:gd name="T14" fmla="*/ 55 w 111"/>
                <a:gd name="T15" fmla="*/ 104 h 104"/>
                <a:gd name="T16" fmla="*/ 55 w 111"/>
                <a:gd name="T17" fmla="*/ 95 h 104"/>
                <a:gd name="T18" fmla="*/ 111 w 111"/>
                <a:gd name="T19" fmla="*/ 23 h 104"/>
                <a:gd name="T20" fmla="*/ 79 w 111"/>
                <a:gd name="T2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04">
                  <a:moveTo>
                    <a:pt x="79" y="0"/>
                  </a:moveTo>
                  <a:cubicBezTo>
                    <a:pt x="73" y="0"/>
                    <a:pt x="73" y="0"/>
                    <a:pt x="73" y="0"/>
                  </a:cubicBezTo>
                  <a:cubicBezTo>
                    <a:pt x="57" y="46"/>
                    <a:pt x="57" y="46"/>
                    <a:pt x="57" y="46"/>
                  </a:cubicBezTo>
                  <a:cubicBezTo>
                    <a:pt x="41" y="0"/>
                    <a:pt x="41" y="0"/>
                    <a:pt x="41" y="0"/>
                  </a:cubicBezTo>
                  <a:cubicBezTo>
                    <a:pt x="34" y="0"/>
                    <a:pt x="34" y="0"/>
                    <a:pt x="34" y="0"/>
                  </a:cubicBezTo>
                  <a:cubicBezTo>
                    <a:pt x="15" y="0"/>
                    <a:pt x="0" y="17"/>
                    <a:pt x="0" y="38"/>
                  </a:cubicBezTo>
                  <a:cubicBezTo>
                    <a:pt x="0" y="104"/>
                    <a:pt x="0" y="104"/>
                    <a:pt x="0" y="104"/>
                  </a:cubicBezTo>
                  <a:cubicBezTo>
                    <a:pt x="55" y="104"/>
                    <a:pt x="55" y="104"/>
                    <a:pt x="55" y="104"/>
                  </a:cubicBezTo>
                  <a:cubicBezTo>
                    <a:pt x="55" y="95"/>
                    <a:pt x="55" y="95"/>
                    <a:pt x="55" y="95"/>
                  </a:cubicBezTo>
                  <a:cubicBezTo>
                    <a:pt x="55" y="59"/>
                    <a:pt x="79" y="30"/>
                    <a:pt x="111" y="23"/>
                  </a:cubicBezTo>
                  <a:cubicBezTo>
                    <a:pt x="106" y="9"/>
                    <a:pt x="93"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360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6" name="Oval 42"/>
            <p:cNvSpPr>
              <a:spLocks noChangeArrowheads="1"/>
            </p:cNvSpPr>
            <p:nvPr/>
          </p:nvSpPr>
          <p:spPr bwMode="auto">
            <a:xfrm>
              <a:off x="3733972" y="2002184"/>
              <a:ext cx="112713" cy="1111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360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7" name="Freeform 43"/>
            <p:cNvSpPr/>
            <p:nvPr/>
          </p:nvSpPr>
          <p:spPr bwMode="auto">
            <a:xfrm>
              <a:off x="3840334" y="2232372"/>
              <a:ext cx="247650" cy="184150"/>
            </a:xfrm>
            <a:custGeom>
              <a:avLst/>
              <a:gdLst>
                <a:gd name="T0" fmla="*/ 112 w 139"/>
                <a:gd name="T1" fmla="*/ 3 h 103"/>
                <a:gd name="T2" fmla="*/ 97 w 139"/>
                <a:gd name="T3" fmla="*/ 0 h 103"/>
                <a:gd name="T4" fmla="*/ 89 w 139"/>
                <a:gd name="T5" fmla="*/ 0 h 103"/>
                <a:gd name="T6" fmla="*/ 69 w 139"/>
                <a:gd name="T7" fmla="*/ 56 h 103"/>
                <a:gd name="T8" fmla="*/ 50 w 139"/>
                <a:gd name="T9" fmla="*/ 0 h 103"/>
                <a:gd name="T10" fmla="*/ 42 w 139"/>
                <a:gd name="T11" fmla="*/ 0 h 103"/>
                <a:gd name="T12" fmla="*/ 31 w 139"/>
                <a:gd name="T13" fmla="*/ 1 h 103"/>
                <a:gd name="T14" fmla="*/ 0 w 139"/>
                <a:gd name="T15" fmla="*/ 46 h 103"/>
                <a:gd name="T16" fmla="*/ 0 w 139"/>
                <a:gd name="T17" fmla="*/ 55 h 103"/>
                <a:gd name="T18" fmla="*/ 0 w 139"/>
                <a:gd name="T19" fmla="*/ 103 h 103"/>
                <a:gd name="T20" fmla="*/ 139 w 139"/>
                <a:gd name="T21" fmla="*/ 103 h 103"/>
                <a:gd name="T22" fmla="*/ 139 w 139"/>
                <a:gd name="T23" fmla="*/ 50 h 103"/>
                <a:gd name="T24" fmla="*/ 139 w 139"/>
                <a:gd name="T25" fmla="*/ 46 h 103"/>
                <a:gd name="T26" fmla="*/ 112 w 139"/>
                <a:gd name="T2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103">
                  <a:moveTo>
                    <a:pt x="112" y="3"/>
                  </a:moveTo>
                  <a:cubicBezTo>
                    <a:pt x="107" y="1"/>
                    <a:pt x="102" y="0"/>
                    <a:pt x="97" y="0"/>
                  </a:cubicBezTo>
                  <a:cubicBezTo>
                    <a:pt x="89" y="0"/>
                    <a:pt x="89" y="0"/>
                    <a:pt x="89" y="0"/>
                  </a:cubicBezTo>
                  <a:cubicBezTo>
                    <a:pt x="69" y="56"/>
                    <a:pt x="69" y="56"/>
                    <a:pt x="69" y="56"/>
                  </a:cubicBezTo>
                  <a:cubicBezTo>
                    <a:pt x="50" y="0"/>
                    <a:pt x="50" y="0"/>
                    <a:pt x="50" y="0"/>
                  </a:cubicBezTo>
                  <a:cubicBezTo>
                    <a:pt x="42" y="0"/>
                    <a:pt x="42" y="0"/>
                    <a:pt x="42" y="0"/>
                  </a:cubicBezTo>
                  <a:cubicBezTo>
                    <a:pt x="38" y="0"/>
                    <a:pt x="34" y="0"/>
                    <a:pt x="31" y="1"/>
                  </a:cubicBezTo>
                  <a:cubicBezTo>
                    <a:pt x="13" y="7"/>
                    <a:pt x="0" y="25"/>
                    <a:pt x="0" y="46"/>
                  </a:cubicBezTo>
                  <a:cubicBezTo>
                    <a:pt x="0" y="55"/>
                    <a:pt x="0" y="55"/>
                    <a:pt x="0" y="55"/>
                  </a:cubicBezTo>
                  <a:cubicBezTo>
                    <a:pt x="0" y="103"/>
                    <a:pt x="0" y="103"/>
                    <a:pt x="0" y="103"/>
                  </a:cubicBezTo>
                  <a:cubicBezTo>
                    <a:pt x="139" y="103"/>
                    <a:pt x="139" y="103"/>
                    <a:pt x="139" y="103"/>
                  </a:cubicBezTo>
                  <a:cubicBezTo>
                    <a:pt x="139" y="50"/>
                    <a:pt x="139" y="50"/>
                    <a:pt x="139" y="50"/>
                  </a:cubicBezTo>
                  <a:cubicBezTo>
                    <a:pt x="139" y="46"/>
                    <a:pt x="139" y="46"/>
                    <a:pt x="139" y="46"/>
                  </a:cubicBezTo>
                  <a:cubicBezTo>
                    <a:pt x="139" y="26"/>
                    <a:pt x="128" y="9"/>
                    <a:pt x="11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360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1" name="Freeform 44"/>
            <p:cNvSpPr/>
            <p:nvPr/>
          </p:nvSpPr>
          <p:spPr bwMode="auto">
            <a:xfrm>
              <a:off x="3894309" y="2057747"/>
              <a:ext cx="138113" cy="138113"/>
            </a:xfrm>
            <a:custGeom>
              <a:avLst/>
              <a:gdLst>
                <a:gd name="T0" fmla="*/ 38 w 77"/>
                <a:gd name="T1" fmla="*/ 0 h 77"/>
                <a:gd name="T2" fmla="*/ 0 w 77"/>
                <a:gd name="T3" fmla="*/ 38 h 77"/>
                <a:gd name="T4" fmla="*/ 16 w 77"/>
                <a:gd name="T5" fmla="*/ 69 h 77"/>
                <a:gd name="T6" fmla="*/ 38 w 77"/>
                <a:gd name="T7" fmla="*/ 77 h 77"/>
                <a:gd name="T8" fmla="*/ 61 w 77"/>
                <a:gd name="T9" fmla="*/ 69 h 77"/>
                <a:gd name="T10" fmla="*/ 77 w 77"/>
                <a:gd name="T11" fmla="*/ 38 h 77"/>
                <a:gd name="T12" fmla="*/ 38 w 77"/>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77" h="77">
                  <a:moveTo>
                    <a:pt x="38" y="0"/>
                  </a:moveTo>
                  <a:cubicBezTo>
                    <a:pt x="17" y="0"/>
                    <a:pt x="0" y="17"/>
                    <a:pt x="0" y="38"/>
                  </a:cubicBezTo>
                  <a:cubicBezTo>
                    <a:pt x="0" y="51"/>
                    <a:pt x="6" y="62"/>
                    <a:pt x="16" y="69"/>
                  </a:cubicBezTo>
                  <a:cubicBezTo>
                    <a:pt x="22" y="74"/>
                    <a:pt x="30" y="77"/>
                    <a:pt x="38" y="77"/>
                  </a:cubicBezTo>
                  <a:cubicBezTo>
                    <a:pt x="47" y="77"/>
                    <a:pt x="54" y="74"/>
                    <a:pt x="61" y="69"/>
                  </a:cubicBezTo>
                  <a:cubicBezTo>
                    <a:pt x="70" y="62"/>
                    <a:pt x="77" y="51"/>
                    <a:pt x="77" y="38"/>
                  </a:cubicBezTo>
                  <a:cubicBezTo>
                    <a:pt x="77" y="17"/>
                    <a:pt x="59"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360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grpSp>
        <p:nvGrpSpPr>
          <p:cNvPr id="62" name="组合 25"/>
          <p:cNvGrpSpPr/>
          <p:nvPr/>
        </p:nvGrpSpPr>
        <p:grpSpPr>
          <a:xfrm>
            <a:off x="7439541" y="2504647"/>
            <a:ext cx="601636" cy="690112"/>
            <a:chOff x="3747270" y="4406884"/>
            <a:chExt cx="508855" cy="583688"/>
          </a:xfrm>
          <a:solidFill>
            <a:schemeClr val="bg1"/>
          </a:solidFill>
        </p:grpSpPr>
        <p:sp>
          <p:nvSpPr>
            <p:cNvPr id="63" name="Oval 302"/>
            <p:cNvSpPr>
              <a:spLocks noChangeArrowheads="1"/>
            </p:cNvSpPr>
            <p:nvPr/>
          </p:nvSpPr>
          <p:spPr bwMode="auto">
            <a:xfrm>
              <a:off x="3868663" y="4406884"/>
              <a:ext cx="89798" cy="113079"/>
            </a:xfrm>
            <a:prstGeom prst="ellipse">
              <a:avLst/>
            </a:prstGeom>
            <a:grpFill/>
            <a:ln>
              <a:noFill/>
            </a:ln>
          </p:spPr>
          <p:txBody>
            <a:bodyPr/>
            <a:lstStyle/>
            <a:p>
              <a:pPr>
                <a:defRPr/>
              </a:pPr>
              <a:endParaRPr lang="en-US" sz="360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4" name="Freeform 303"/>
            <p:cNvSpPr>
              <a:spLocks noEditPoints="1"/>
            </p:cNvSpPr>
            <p:nvPr/>
          </p:nvSpPr>
          <p:spPr bwMode="auto">
            <a:xfrm>
              <a:off x="3747270" y="4529941"/>
              <a:ext cx="325933" cy="460631"/>
            </a:xfrm>
            <a:custGeom>
              <a:avLst/>
              <a:gdLst>
                <a:gd name="T0" fmla="*/ 156 w 156"/>
                <a:gd name="T1" fmla="*/ 34 h 221"/>
                <a:gd name="T2" fmla="*/ 155 w 156"/>
                <a:gd name="T3" fmla="*/ 33 h 221"/>
                <a:gd name="T4" fmla="*/ 148 w 156"/>
                <a:gd name="T5" fmla="*/ 27 h 221"/>
                <a:gd name="T6" fmla="*/ 116 w 156"/>
                <a:gd name="T7" fmla="*/ 4 h 221"/>
                <a:gd name="T8" fmla="*/ 109 w 156"/>
                <a:gd name="T9" fmla="*/ 1 h 221"/>
                <a:gd name="T10" fmla="*/ 98 w 156"/>
                <a:gd name="T11" fmla="*/ 1 h 221"/>
                <a:gd name="T12" fmla="*/ 96 w 156"/>
                <a:gd name="T13" fmla="*/ 14 h 221"/>
                <a:gd name="T14" fmla="*/ 87 w 156"/>
                <a:gd name="T15" fmla="*/ 55 h 221"/>
                <a:gd name="T16" fmla="*/ 87 w 156"/>
                <a:gd name="T17" fmla="*/ 9 h 221"/>
                <a:gd name="T18" fmla="*/ 75 w 156"/>
                <a:gd name="T19" fmla="*/ 0 h 221"/>
                <a:gd name="T20" fmla="*/ 74 w 156"/>
                <a:gd name="T21" fmla="*/ 11 h 221"/>
                <a:gd name="T22" fmla="*/ 58 w 156"/>
                <a:gd name="T23" fmla="*/ 23 h 221"/>
                <a:gd name="T24" fmla="*/ 52 w 156"/>
                <a:gd name="T25" fmla="*/ 9 h 221"/>
                <a:gd name="T26" fmla="*/ 61 w 156"/>
                <a:gd name="T27" fmla="*/ 0 h 221"/>
                <a:gd name="T28" fmla="*/ 49 w 156"/>
                <a:gd name="T29" fmla="*/ 2 h 221"/>
                <a:gd name="T30" fmla="*/ 3 w 156"/>
                <a:gd name="T31" fmla="*/ 46 h 221"/>
                <a:gd name="T32" fmla="*/ 3 w 156"/>
                <a:gd name="T33" fmla="*/ 46 h 221"/>
                <a:gd name="T34" fmla="*/ 1 w 156"/>
                <a:gd name="T35" fmla="*/ 62 h 221"/>
                <a:gd name="T36" fmla="*/ 2 w 156"/>
                <a:gd name="T37" fmla="*/ 62 h 221"/>
                <a:gd name="T38" fmla="*/ 3 w 156"/>
                <a:gd name="T39" fmla="*/ 64 h 221"/>
                <a:gd name="T40" fmla="*/ 7 w 156"/>
                <a:gd name="T41" fmla="*/ 73 h 221"/>
                <a:gd name="T42" fmla="*/ 26 w 156"/>
                <a:gd name="T43" fmla="*/ 109 h 221"/>
                <a:gd name="T44" fmla="*/ 42 w 156"/>
                <a:gd name="T45" fmla="*/ 116 h 221"/>
                <a:gd name="T46" fmla="*/ 45 w 156"/>
                <a:gd name="T47" fmla="*/ 117 h 221"/>
                <a:gd name="T48" fmla="*/ 78 w 156"/>
                <a:gd name="T49" fmla="*/ 221 h 221"/>
                <a:gd name="T50" fmla="*/ 72 w 156"/>
                <a:gd name="T51" fmla="*/ 142 h 221"/>
                <a:gd name="T52" fmla="*/ 115 w 156"/>
                <a:gd name="T53" fmla="*/ 43 h 221"/>
                <a:gd name="T54" fmla="*/ 121 w 156"/>
                <a:gd name="T55" fmla="*/ 40 h 221"/>
                <a:gd name="T56" fmla="*/ 97 w 156"/>
                <a:gd name="T57" fmla="*/ 58 h 221"/>
                <a:gd name="T58" fmla="*/ 115 w 156"/>
                <a:gd name="T59" fmla="*/ 43 h 221"/>
                <a:gd name="T60" fmla="*/ 39 w 156"/>
                <a:gd name="T61" fmla="*/ 72 h 221"/>
                <a:gd name="T62" fmla="*/ 30 w 156"/>
                <a:gd name="T63" fmla="*/ 56 h 221"/>
                <a:gd name="T64" fmla="*/ 43 w 156"/>
                <a:gd name="T65" fmla="*/ 7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221">
                  <a:moveTo>
                    <a:pt x="155" y="54"/>
                  </a:moveTo>
                  <a:cubicBezTo>
                    <a:pt x="155" y="45"/>
                    <a:pt x="156" y="31"/>
                    <a:pt x="156" y="34"/>
                  </a:cubicBezTo>
                  <a:cubicBezTo>
                    <a:pt x="156" y="34"/>
                    <a:pt x="156" y="34"/>
                    <a:pt x="156" y="34"/>
                  </a:cubicBezTo>
                  <a:cubicBezTo>
                    <a:pt x="155" y="33"/>
                    <a:pt x="155" y="33"/>
                    <a:pt x="155" y="33"/>
                  </a:cubicBezTo>
                  <a:cubicBezTo>
                    <a:pt x="153" y="31"/>
                    <a:pt x="153" y="31"/>
                    <a:pt x="153" y="31"/>
                  </a:cubicBezTo>
                  <a:cubicBezTo>
                    <a:pt x="148" y="27"/>
                    <a:pt x="148" y="27"/>
                    <a:pt x="148" y="27"/>
                  </a:cubicBezTo>
                  <a:cubicBezTo>
                    <a:pt x="137" y="20"/>
                    <a:pt x="137" y="20"/>
                    <a:pt x="137" y="20"/>
                  </a:cubicBezTo>
                  <a:cubicBezTo>
                    <a:pt x="116" y="4"/>
                    <a:pt x="116" y="4"/>
                    <a:pt x="116" y="4"/>
                  </a:cubicBezTo>
                  <a:cubicBezTo>
                    <a:pt x="114" y="2"/>
                    <a:pt x="111" y="2"/>
                    <a:pt x="109" y="1"/>
                  </a:cubicBezTo>
                  <a:cubicBezTo>
                    <a:pt x="109" y="1"/>
                    <a:pt x="109" y="1"/>
                    <a:pt x="109" y="1"/>
                  </a:cubicBezTo>
                  <a:cubicBezTo>
                    <a:pt x="105" y="1"/>
                    <a:pt x="101" y="1"/>
                    <a:pt x="98" y="0"/>
                  </a:cubicBezTo>
                  <a:cubicBezTo>
                    <a:pt x="98" y="1"/>
                    <a:pt x="98" y="1"/>
                    <a:pt x="98" y="1"/>
                  </a:cubicBezTo>
                  <a:cubicBezTo>
                    <a:pt x="107" y="9"/>
                    <a:pt x="107" y="9"/>
                    <a:pt x="107" y="9"/>
                  </a:cubicBezTo>
                  <a:cubicBezTo>
                    <a:pt x="96" y="14"/>
                    <a:pt x="96" y="14"/>
                    <a:pt x="96" y="14"/>
                  </a:cubicBezTo>
                  <a:cubicBezTo>
                    <a:pt x="101" y="23"/>
                    <a:pt x="101" y="23"/>
                    <a:pt x="101" y="23"/>
                  </a:cubicBezTo>
                  <a:cubicBezTo>
                    <a:pt x="87" y="55"/>
                    <a:pt x="87" y="55"/>
                    <a:pt x="87" y="55"/>
                  </a:cubicBezTo>
                  <a:cubicBezTo>
                    <a:pt x="85" y="11"/>
                    <a:pt x="85" y="11"/>
                    <a:pt x="85" y="11"/>
                  </a:cubicBezTo>
                  <a:cubicBezTo>
                    <a:pt x="87" y="9"/>
                    <a:pt x="87" y="9"/>
                    <a:pt x="87" y="9"/>
                  </a:cubicBezTo>
                  <a:cubicBezTo>
                    <a:pt x="84" y="0"/>
                    <a:pt x="84" y="0"/>
                    <a:pt x="84" y="0"/>
                  </a:cubicBezTo>
                  <a:cubicBezTo>
                    <a:pt x="75" y="0"/>
                    <a:pt x="75" y="0"/>
                    <a:pt x="75" y="0"/>
                  </a:cubicBezTo>
                  <a:cubicBezTo>
                    <a:pt x="72" y="9"/>
                    <a:pt x="72" y="9"/>
                    <a:pt x="72" y="9"/>
                  </a:cubicBezTo>
                  <a:cubicBezTo>
                    <a:pt x="74" y="11"/>
                    <a:pt x="74" y="11"/>
                    <a:pt x="74" y="11"/>
                  </a:cubicBezTo>
                  <a:cubicBezTo>
                    <a:pt x="72" y="55"/>
                    <a:pt x="72" y="55"/>
                    <a:pt x="72" y="55"/>
                  </a:cubicBezTo>
                  <a:cubicBezTo>
                    <a:pt x="58" y="23"/>
                    <a:pt x="58" y="23"/>
                    <a:pt x="58" y="23"/>
                  </a:cubicBezTo>
                  <a:cubicBezTo>
                    <a:pt x="63" y="14"/>
                    <a:pt x="63" y="14"/>
                    <a:pt x="63" y="14"/>
                  </a:cubicBezTo>
                  <a:cubicBezTo>
                    <a:pt x="52" y="9"/>
                    <a:pt x="52" y="9"/>
                    <a:pt x="52" y="9"/>
                  </a:cubicBezTo>
                  <a:cubicBezTo>
                    <a:pt x="61" y="1"/>
                    <a:pt x="61" y="1"/>
                    <a:pt x="61" y="1"/>
                  </a:cubicBezTo>
                  <a:cubicBezTo>
                    <a:pt x="61" y="0"/>
                    <a:pt x="61" y="0"/>
                    <a:pt x="61" y="0"/>
                  </a:cubicBezTo>
                  <a:cubicBezTo>
                    <a:pt x="58" y="1"/>
                    <a:pt x="54" y="1"/>
                    <a:pt x="50" y="1"/>
                  </a:cubicBezTo>
                  <a:cubicBezTo>
                    <a:pt x="50" y="1"/>
                    <a:pt x="50" y="1"/>
                    <a:pt x="49" y="2"/>
                  </a:cubicBezTo>
                  <a:cubicBezTo>
                    <a:pt x="46" y="2"/>
                    <a:pt x="43" y="3"/>
                    <a:pt x="40" y="6"/>
                  </a:cubicBezTo>
                  <a:cubicBezTo>
                    <a:pt x="3" y="46"/>
                    <a:pt x="3" y="46"/>
                    <a:pt x="3" y="46"/>
                  </a:cubicBezTo>
                  <a:cubicBezTo>
                    <a:pt x="3" y="46"/>
                    <a:pt x="3" y="46"/>
                    <a:pt x="3" y="46"/>
                  </a:cubicBezTo>
                  <a:cubicBezTo>
                    <a:pt x="3" y="46"/>
                    <a:pt x="3" y="46"/>
                    <a:pt x="3" y="46"/>
                  </a:cubicBezTo>
                  <a:cubicBezTo>
                    <a:pt x="0" y="77"/>
                    <a:pt x="2" y="55"/>
                    <a:pt x="1" y="62"/>
                  </a:cubicBezTo>
                  <a:cubicBezTo>
                    <a:pt x="1" y="62"/>
                    <a:pt x="1" y="62"/>
                    <a:pt x="1" y="62"/>
                  </a:cubicBezTo>
                  <a:cubicBezTo>
                    <a:pt x="1" y="62"/>
                    <a:pt x="1" y="62"/>
                    <a:pt x="1" y="62"/>
                  </a:cubicBezTo>
                  <a:cubicBezTo>
                    <a:pt x="2" y="62"/>
                    <a:pt x="2" y="62"/>
                    <a:pt x="2" y="62"/>
                  </a:cubicBezTo>
                  <a:cubicBezTo>
                    <a:pt x="2" y="63"/>
                    <a:pt x="2" y="63"/>
                    <a:pt x="2" y="63"/>
                  </a:cubicBezTo>
                  <a:cubicBezTo>
                    <a:pt x="3" y="64"/>
                    <a:pt x="3" y="64"/>
                    <a:pt x="3" y="64"/>
                  </a:cubicBezTo>
                  <a:cubicBezTo>
                    <a:pt x="4" y="67"/>
                    <a:pt x="4" y="67"/>
                    <a:pt x="4" y="67"/>
                  </a:cubicBezTo>
                  <a:cubicBezTo>
                    <a:pt x="7" y="73"/>
                    <a:pt x="7" y="73"/>
                    <a:pt x="7" y="73"/>
                  </a:cubicBezTo>
                  <a:cubicBezTo>
                    <a:pt x="13" y="85"/>
                    <a:pt x="13" y="85"/>
                    <a:pt x="13" y="85"/>
                  </a:cubicBezTo>
                  <a:cubicBezTo>
                    <a:pt x="26" y="109"/>
                    <a:pt x="26" y="109"/>
                    <a:pt x="26" y="109"/>
                  </a:cubicBezTo>
                  <a:cubicBezTo>
                    <a:pt x="31" y="107"/>
                    <a:pt x="37" y="104"/>
                    <a:pt x="42" y="101"/>
                  </a:cubicBezTo>
                  <a:cubicBezTo>
                    <a:pt x="42" y="106"/>
                    <a:pt x="42" y="111"/>
                    <a:pt x="42" y="116"/>
                  </a:cubicBezTo>
                  <a:cubicBezTo>
                    <a:pt x="42" y="116"/>
                    <a:pt x="42" y="117"/>
                    <a:pt x="42" y="117"/>
                  </a:cubicBezTo>
                  <a:cubicBezTo>
                    <a:pt x="43" y="117"/>
                    <a:pt x="44" y="117"/>
                    <a:pt x="45" y="117"/>
                  </a:cubicBezTo>
                  <a:cubicBezTo>
                    <a:pt x="48" y="221"/>
                    <a:pt x="48" y="221"/>
                    <a:pt x="48" y="221"/>
                  </a:cubicBezTo>
                  <a:cubicBezTo>
                    <a:pt x="78" y="221"/>
                    <a:pt x="78" y="221"/>
                    <a:pt x="78" y="221"/>
                  </a:cubicBezTo>
                  <a:cubicBezTo>
                    <a:pt x="78" y="208"/>
                    <a:pt x="78" y="191"/>
                    <a:pt x="78" y="174"/>
                  </a:cubicBezTo>
                  <a:cubicBezTo>
                    <a:pt x="74" y="164"/>
                    <a:pt x="72" y="153"/>
                    <a:pt x="72" y="142"/>
                  </a:cubicBezTo>
                  <a:cubicBezTo>
                    <a:pt x="72" y="95"/>
                    <a:pt x="109" y="57"/>
                    <a:pt x="155" y="54"/>
                  </a:cubicBezTo>
                  <a:close/>
                  <a:moveTo>
                    <a:pt x="115" y="43"/>
                  </a:moveTo>
                  <a:cubicBezTo>
                    <a:pt x="115" y="40"/>
                    <a:pt x="115" y="38"/>
                    <a:pt x="115" y="35"/>
                  </a:cubicBezTo>
                  <a:cubicBezTo>
                    <a:pt x="121" y="40"/>
                    <a:pt x="121" y="40"/>
                    <a:pt x="121" y="40"/>
                  </a:cubicBezTo>
                  <a:cubicBezTo>
                    <a:pt x="124" y="43"/>
                    <a:pt x="124" y="43"/>
                    <a:pt x="124" y="43"/>
                  </a:cubicBezTo>
                  <a:cubicBezTo>
                    <a:pt x="97" y="58"/>
                    <a:pt x="97" y="58"/>
                    <a:pt x="97" y="58"/>
                  </a:cubicBezTo>
                  <a:cubicBezTo>
                    <a:pt x="95" y="54"/>
                    <a:pt x="95" y="54"/>
                    <a:pt x="95" y="54"/>
                  </a:cubicBezTo>
                  <a:lnTo>
                    <a:pt x="115" y="43"/>
                  </a:lnTo>
                  <a:close/>
                  <a:moveTo>
                    <a:pt x="43" y="78"/>
                  </a:moveTo>
                  <a:cubicBezTo>
                    <a:pt x="39" y="72"/>
                    <a:pt x="39" y="72"/>
                    <a:pt x="39" y="72"/>
                  </a:cubicBezTo>
                  <a:cubicBezTo>
                    <a:pt x="32" y="60"/>
                    <a:pt x="32" y="60"/>
                    <a:pt x="32" y="60"/>
                  </a:cubicBezTo>
                  <a:cubicBezTo>
                    <a:pt x="30" y="56"/>
                    <a:pt x="30" y="56"/>
                    <a:pt x="30" y="56"/>
                  </a:cubicBezTo>
                  <a:cubicBezTo>
                    <a:pt x="44" y="40"/>
                    <a:pt x="44" y="40"/>
                    <a:pt x="44" y="40"/>
                  </a:cubicBezTo>
                  <a:cubicBezTo>
                    <a:pt x="43" y="53"/>
                    <a:pt x="43" y="65"/>
                    <a:pt x="43" y="78"/>
                  </a:cubicBezTo>
                  <a:close/>
                </a:path>
              </a:pathLst>
            </a:custGeom>
            <a:grpFill/>
            <a:ln>
              <a:noFill/>
            </a:ln>
          </p:spPr>
          <p:txBody>
            <a:bodyPr/>
            <a:lstStyle/>
            <a:p>
              <a:pPr>
                <a:defRPr/>
              </a:pPr>
              <a:endParaRPr lang="en-US" sz="360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5" name="Freeform 304"/>
            <p:cNvSpPr/>
            <p:nvPr/>
          </p:nvSpPr>
          <p:spPr bwMode="auto">
            <a:xfrm>
              <a:off x="3920214" y="4912413"/>
              <a:ext cx="64855" cy="78158"/>
            </a:xfrm>
            <a:custGeom>
              <a:avLst/>
              <a:gdLst>
                <a:gd name="T0" fmla="*/ 0 w 31"/>
                <a:gd name="T1" fmla="*/ 0 h 37"/>
                <a:gd name="T2" fmla="*/ 1 w 31"/>
                <a:gd name="T3" fmla="*/ 37 h 37"/>
                <a:gd name="T4" fmla="*/ 31 w 31"/>
                <a:gd name="T5" fmla="*/ 37 h 37"/>
                <a:gd name="T6" fmla="*/ 31 w 31"/>
                <a:gd name="T7" fmla="*/ 33 h 37"/>
                <a:gd name="T8" fmla="*/ 0 w 31"/>
                <a:gd name="T9" fmla="*/ 0 h 37"/>
              </a:gdLst>
              <a:ahLst/>
              <a:cxnLst>
                <a:cxn ang="0">
                  <a:pos x="T0" y="T1"/>
                </a:cxn>
                <a:cxn ang="0">
                  <a:pos x="T2" y="T3"/>
                </a:cxn>
                <a:cxn ang="0">
                  <a:pos x="T4" y="T5"/>
                </a:cxn>
                <a:cxn ang="0">
                  <a:pos x="T6" y="T7"/>
                </a:cxn>
                <a:cxn ang="0">
                  <a:pos x="T8" y="T9"/>
                </a:cxn>
              </a:cxnLst>
              <a:rect l="0" t="0" r="r" b="b"/>
              <a:pathLst>
                <a:path w="31" h="37">
                  <a:moveTo>
                    <a:pt x="0" y="0"/>
                  </a:moveTo>
                  <a:cubicBezTo>
                    <a:pt x="1" y="37"/>
                    <a:pt x="1" y="37"/>
                    <a:pt x="1" y="37"/>
                  </a:cubicBezTo>
                  <a:cubicBezTo>
                    <a:pt x="31" y="37"/>
                    <a:pt x="31" y="37"/>
                    <a:pt x="31" y="37"/>
                  </a:cubicBezTo>
                  <a:cubicBezTo>
                    <a:pt x="31" y="36"/>
                    <a:pt x="31" y="35"/>
                    <a:pt x="31" y="33"/>
                  </a:cubicBezTo>
                  <a:cubicBezTo>
                    <a:pt x="18" y="25"/>
                    <a:pt x="7" y="14"/>
                    <a:pt x="0" y="0"/>
                  </a:cubicBezTo>
                  <a:close/>
                </a:path>
              </a:pathLst>
            </a:custGeom>
            <a:grpFill/>
            <a:ln>
              <a:noFill/>
            </a:ln>
          </p:spPr>
          <p:txBody>
            <a:bodyPr/>
            <a:lstStyle/>
            <a:p>
              <a:pPr>
                <a:defRPr/>
              </a:pPr>
              <a:endParaRPr lang="en-US" sz="360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6" name="Freeform 305"/>
            <p:cNvSpPr/>
            <p:nvPr/>
          </p:nvSpPr>
          <p:spPr bwMode="auto">
            <a:xfrm>
              <a:off x="4066552" y="4652997"/>
              <a:ext cx="56539" cy="44899"/>
            </a:xfrm>
            <a:custGeom>
              <a:avLst/>
              <a:gdLst>
                <a:gd name="T0" fmla="*/ 29 w 34"/>
                <a:gd name="T1" fmla="*/ 0 h 27"/>
                <a:gd name="T2" fmla="*/ 24 w 34"/>
                <a:gd name="T3" fmla="*/ 0 h 27"/>
                <a:gd name="T4" fmla="*/ 10 w 34"/>
                <a:gd name="T5" fmla="*/ 0 h 27"/>
                <a:gd name="T6" fmla="*/ 4 w 34"/>
                <a:gd name="T7" fmla="*/ 0 h 27"/>
                <a:gd name="T8" fmla="*/ 0 w 34"/>
                <a:gd name="T9" fmla="*/ 27 h 27"/>
                <a:gd name="T10" fmla="*/ 10 w 34"/>
                <a:gd name="T11" fmla="*/ 27 h 27"/>
                <a:gd name="T12" fmla="*/ 24 w 34"/>
                <a:gd name="T13" fmla="*/ 27 h 27"/>
                <a:gd name="T14" fmla="*/ 34 w 34"/>
                <a:gd name="T15" fmla="*/ 27 h 27"/>
                <a:gd name="T16" fmla="*/ 29 w 34"/>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7">
                  <a:moveTo>
                    <a:pt x="29" y="0"/>
                  </a:moveTo>
                  <a:lnTo>
                    <a:pt x="24" y="0"/>
                  </a:lnTo>
                  <a:lnTo>
                    <a:pt x="10" y="0"/>
                  </a:lnTo>
                  <a:lnTo>
                    <a:pt x="4" y="0"/>
                  </a:lnTo>
                  <a:lnTo>
                    <a:pt x="0" y="27"/>
                  </a:lnTo>
                  <a:lnTo>
                    <a:pt x="10" y="27"/>
                  </a:lnTo>
                  <a:lnTo>
                    <a:pt x="24" y="27"/>
                  </a:lnTo>
                  <a:lnTo>
                    <a:pt x="34" y="27"/>
                  </a:lnTo>
                  <a:lnTo>
                    <a:pt x="29" y="0"/>
                  </a:lnTo>
                  <a:close/>
                </a:path>
              </a:pathLst>
            </a:custGeom>
            <a:grpFill/>
            <a:ln>
              <a:noFill/>
            </a:ln>
          </p:spPr>
          <p:txBody>
            <a:bodyPr/>
            <a:lstStyle/>
            <a:p>
              <a:pPr>
                <a:defRPr/>
              </a:pPr>
              <a:endParaRPr lang="en-US" sz="360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7" name="Freeform 306"/>
            <p:cNvSpPr/>
            <p:nvPr/>
          </p:nvSpPr>
          <p:spPr bwMode="auto">
            <a:xfrm>
              <a:off x="3991720" y="4662974"/>
              <a:ext cx="64855" cy="63191"/>
            </a:xfrm>
            <a:custGeom>
              <a:avLst/>
              <a:gdLst>
                <a:gd name="T0" fmla="*/ 21 w 39"/>
                <a:gd name="T1" fmla="*/ 0 h 38"/>
                <a:gd name="T2" fmla="*/ 16 w 39"/>
                <a:gd name="T3" fmla="*/ 3 h 38"/>
                <a:gd name="T4" fmla="*/ 5 w 39"/>
                <a:gd name="T5" fmla="*/ 9 h 38"/>
                <a:gd name="T6" fmla="*/ 0 w 39"/>
                <a:gd name="T7" fmla="*/ 13 h 38"/>
                <a:gd name="T8" fmla="*/ 10 w 39"/>
                <a:gd name="T9" fmla="*/ 38 h 38"/>
                <a:gd name="T10" fmla="*/ 17 w 39"/>
                <a:gd name="T11" fmla="*/ 33 h 38"/>
                <a:gd name="T12" fmla="*/ 30 w 39"/>
                <a:gd name="T13" fmla="*/ 25 h 38"/>
                <a:gd name="T14" fmla="*/ 39 w 39"/>
                <a:gd name="T15" fmla="*/ 20 h 38"/>
                <a:gd name="T16" fmla="*/ 21 w 39"/>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8">
                  <a:moveTo>
                    <a:pt x="21" y="0"/>
                  </a:moveTo>
                  <a:lnTo>
                    <a:pt x="16" y="3"/>
                  </a:lnTo>
                  <a:lnTo>
                    <a:pt x="5" y="9"/>
                  </a:lnTo>
                  <a:lnTo>
                    <a:pt x="0" y="13"/>
                  </a:lnTo>
                  <a:lnTo>
                    <a:pt x="10" y="38"/>
                  </a:lnTo>
                  <a:lnTo>
                    <a:pt x="17" y="33"/>
                  </a:lnTo>
                  <a:lnTo>
                    <a:pt x="30" y="25"/>
                  </a:lnTo>
                  <a:lnTo>
                    <a:pt x="39" y="20"/>
                  </a:lnTo>
                  <a:lnTo>
                    <a:pt x="21" y="0"/>
                  </a:lnTo>
                  <a:close/>
                </a:path>
              </a:pathLst>
            </a:custGeom>
            <a:grpFill/>
            <a:ln>
              <a:noFill/>
            </a:ln>
          </p:spPr>
          <p:txBody>
            <a:bodyPr/>
            <a:lstStyle/>
            <a:p>
              <a:pPr>
                <a:defRPr/>
              </a:pPr>
              <a:endParaRPr lang="en-US" sz="360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8" name="Freeform 307"/>
            <p:cNvSpPr/>
            <p:nvPr/>
          </p:nvSpPr>
          <p:spPr bwMode="auto">
            <a:xfrm>
              <a:off x="3935180" y="4712862"/>
              <a:ext cx="63191" cy="64855"/>
            </a:xfrm>
            <a:custGeom>
              <a:avLst/>
              <a:gdLst>
                <a:gd name="T0" fmla="*/ 13 w 38"/>
                <a:gd name="T1" fmla="*/ 0 h 39"/>
                <a:gd name="T2" fmla="*/ 9 w 38"/>
                <a:gd name="T3" fmla="*/ 5 h 39"/>
                <a:gd name="T4" fmla="*/ 3 w 38"/>
                <a:gd name="T5" fmla="*/ 18 h 39"/>
                <a:gd name="T6" fmla="*/ 0 w 38"/>
                <a:gd name="T7" fmla="*/ 23 h 39"/>
                <a:gd name="T8" fmla="*/ 20 w 38"/>
                <a:gd name="T9" fmla="*/ 39 h 39"/>
                <a:gd name="T10" fmla="*/ 25 w 38"/>
                <a:gd name="T11" fmla="*/ 31 h 39"/>
                <a:gd name="T12" fmla="*/ 33 w 38"/>
                <a:gd name="T13" fmla="*/ 19 h 39"/>
                <a:gd name="T14" fmla="*/ 38 w 38"/>
                <a:gd name="T15" fmla="*/ 10 h 39"/>
                <a:gd name="T16" fmla="*/ 13 w 38"/>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9">
                  <a:moveTo>
                    <a:pt x="13" y="0"/>
                  </a:moveTo>
                  <a:lnTo>
                    <a:pt x="9" y="5"/>
                  </a:lnTo>
                  <a:lnTo>
                    <a:pt x="3" y="18"/>
                  </a:lnTo>
                  <a:lnTo>
                    <a:pt x="0" y="23"/>
                  </a:lnTo>
                  <a:lnTo>
                    <a:pt x="20" y="39"/>
                  </a:lnTo>
                  <a:lnTo>
                    <a:pt x="25" y="31"/>
                  </a:lnTo>
                  <a:lnTo>
                    <a:pt x="33" y="19"/>
                  </a:lnTo>
                  <a:lnTo>
                    <a:pt x="38" y="10"/>
                  </a:lnTo>
                  <a:lnTo>
                    <a:pt x="13" y="0"/>
                  </a:lnTo>
                  <a:close/>
                </a:path>
              </a:pathLst>
            </a:custGeom>
            <a:grpFill/>
            <a:ln>
              <a:noFill/>
            </a:ln>
          </p:spPr>
          <p:txBody>
            <a:bodyPr/>
            <a:lstStyle/>
            <a:p>
              <a:pPr>
                <a:defRPr/>
              </a:pPr>
              <a:endParaRPr lang="en-US" sz="360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9" name="Freeform 308"/>
            <p:cNvSpPr/>
            <p:nvPr/>
          </p:nvSpPr>
          <p:spPr bwMode="auto">
            <a:xfrm>
              <a:off x="3918551" y="4787694"/>
              <a:ext cx="43236" cy="54877"/>
            </a:xfrm>
            <a:custGeom>
              <a:avLst/>
              <a:gdLst>
                <a:gd name="T0" fmla="*/ 0 w 26"/>
                <a:gd name="T1" fmla="*/ 4 h 33"/>
                <a:gd name="T2" fmla="*/ 0 w 26"/>
                <a:gd name="T3" fmla="*/ 10 h 33"/>
                <a:gd name="T4" fmla="*/ 0 w 26"/>
                <a:gd name="T5" fmla="*/ 24 h 33"/>
                <a:gd name="T6" fmla="*/ 0 w 26"/>
                <a:gd name="T7" fmla="*/ 29 h 33"/>
                <a:gd name="T8" fmla="*/ 26 w 26"/>
                <a:gd name="T9" fmla="*/ 33 h 33"/>
                <a:gd name="T10" fmla="*/ 26 w 26"/>
                <a:gd name="T11" fmla="*/ 24 h 33"/>
                <a:gd name="T12" fmla="*/ 26 w 26"/>
                <a:gd name="T13" fmla="*/ 10 h 33"/>
                <a:gd name="T14" fmla="*/ 26 w 26"/>
                <a:gd name="T15" fmla="*/ 0 h 33"/>
                <a:gd name="T16" fmla="*/ 0 w 26"/>
                <a:gd name="T17"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3">
                  <a:moveTo>
                    <a:pt x="0" y="4"/>
                  </a:moveTo>
                  <a:lnTo>
                    <a:pt x="0" y="10"/>
                  </a:lnTo>
                  <a:lnTo>
                    <a:pt x="0" y="24"/>
                  </a:lnTo>
                  <a:lnTo>
                    <a:pt x="0" y="29"/>
                  </a:lnTo>
                  <a:lnTo>
                    <a:pt x="26" y="33"/>
                  </a:lnTo>
                  <a:lnTo>
                    <a:pt x="26" y="24"/>
                  </a:lnTo>
                  <a:lnTo>
                    <a:pt x="26" y="10"/>
                  </a:lnTo>
                  <a:lnTo>
                    <a:pt x="26" y="0"/>
                  </a:lnTo>
                  <a:lnTo>
                    <a:pt x="0" y="4"/>
                  </a:lnTo>
                  <a:close/>
                </a:path>
              </a:pathLst>
            </a:custGeom>
            <a:grpFill/>
            <a:ln>
              <a:noFill/>
            </a:ln>
          </p:spPr>
          <p:txBody>
            <a:bodyPr/>
            <a:lstStyle/>
            <a:p>
              <a:pPr>
                <a:defRPr/>
              </a:pPr>
              <a:endParaRPr lang="en-US" sz="360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70" name="Freeform 309"/>
            <p:cNvSpPr/>
            <p:nvPr/>
          </p:nvSpPr>
          <p:spPr bwMode="auto">
            <a:xfrm>
              <a:off x="3928529" y="4854211"/>
              <a:ext cx="61529" cy="64855"/>
            </a:xfrm>
            <a:custGeom>
              <a:avLst/>
              <a:gdLst>
                <a:gd name="T0" fmla="*/ 0 w 37"/>
                <a:gd name="T1" fmla="*/ 17 h 39"/>
                <a:gd name="T2" fmla="*/ 3 w 37"/>
                <a:gd name="T3" fmla="*/ 22 h 39"/>
                <a:gd name="T4" fmla="*/ 9 w 37"/>
                <a:gd name="T5" fmla="*/ 34 h 39"/>
                <a:gd name="T6" fmla="*/ 12 w 37"/>
                <a:gd name="T7" fmla="*/ 39 h 39"/>
                <a:gd name="T8" fmla="*/ 37 w 37"/>
                <a:gd name="T9" fmla="*/ 29 h 39"/>
                <a:gd name="T10" fmla="*/ 33 w 37"/>
                <a:gd name="T11" fmla="*/ 20 h 39"/>
                <a:gd name="T12" fmla="*/ 25 w 37"/>
                <a:gd name="T13" fmla="*/ 9 h 39"/>
                <a:gd name="T14" fmla="*/ 20 w 37"/>
                <a:gd name="T15" fmla="*/ 0 h 39"/>
                <a:gd name="T16" fmla="*/ 0 w 37"/>
                <a:gd name="T17" fmla="*/ 1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9">
                  <a:moveTo>
                    <a:pt x="0" y="17"/>
                  </a:moveTo>
                  <a:lnTo>
                    <a:pt x="3" y="22"/>
                  </a:lnTo>
                  <a:lnTo>
                    <a:pt x="9" y="34"/>
                  </a:lnTo>
                  <a:lnTo>
                    <a:pt x="12" y="39"/>
                  </a:lnTo>
                  <a:lnTo>
                    <a:pt x="37" y="29"/>
                  </a:lnTo>
                  <a:lnTo>
                    <a:pt x="33" y="20"/>
                  </a:lnTo>
                  <a:lnTo>
                    <a:pt x="25" y="9"/>
                  </a:lnTo>
                  <a:lnTo>
                    <a:pt x="20" y="0"/>
                  </a:lnTo>
                  <a:lnTo>
                    <a:pt x="0" y="17"/>
                  </a:lnTo>
                  <a:close/>
                </a:path>
              </a:pathLst>
            </a:custGeom>
            <a:grpFill/>
            <a:ln>
              <a:noFill/>
            </a:ln>
          </p:spPr>
          <p:txBody>
            <a:bodyPr/>
            <a:lstStyle/>
            <a:p>
              <a:pPr>
                <a:defRPr/>
              </a:pPr>
              <a:endParaRPr lang="en-US" sz="360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71" name="Freeform 310"/>
            <p:cNvSpPr/>
            <p:nvPr/>
          </p:nvSpPr>
          <p:spPr bwMode="auto">
            <a:xfrm>
              <a:off x="3978416" y="4912413"/>
              <a:ext cx="64855" cy="63191"/>
            </a:xfrm>
            <a:custGeom>
              <a:avLst/>
              <a:gdLst>
                <a:gd name="T0" fmla="*/ 0 w 39"/>
                <a:gd name="T1" fmla="*/ 26 h 38"/>
                <a:gd name="T2" fmla="*/ 5 w 39"/>
                <a:gd name="T3" fmla="*/ 28 h 38"/>
                <a:gd name="T4" fmla="*/ 18 w 39"/>
                <a:gd name="T5" fmla="*/ 36 h 38"/>
                <a:gd name="T6" fmla="*/ 23 w 39"/>
                <a:gd name="T7" fmla="*/ 38 h 38"/>
                <a:gd name="T8" fmla="*/ 39 w 39"/>
                <a:gd name="T9" fmla="*/ 17 h 38"/>
                <a:gd name="T10" fmla="*/ 30 w 39"/>
                <a:gd name="T11" fmla="*/ 12 h 38"/>
                <a:gd name="T12" fmla="*/ 19 w 39"/>
                <a:gd name="T13" fmla="*/ 6 h 38"/>
                <a:gd name="T14" fmla="*/ 10 w 39"/>
                <a:gd name="T15" fmla="*/ 0 h 38"/>
                <a:gd name="T16" fmla="*/ 0 w 39"/>
                <a:gd name="T17"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8">
                  <a:moveTo>
                    <a:pt x="0" y="26"/>
                  </a:moveTo>
                  <a:lnTo>
                    <a:pt x="5" y="28"/>
                  </a:lnTo>
                  <a:lnTo>
                    <a:pt x="18" y="36"/>
                  </a:lnTo>
                  <a:lnTo>
                    <a:pt x="23" y="38"/>
                  </a:lnTo>
                  <a:lnTo>
                    <a:pt x="39" y="17"/>
                  </a:lnTo>
                  <a:lnTo>
                    <a:pt x="30" y="12"/>
                  </a:lnTo>
                  <a:lnTo>
                    <a:pt x="19" y="6"/>
                  </a:lnTo>
                  <a:lnTo>
                    <a:pt x="10" y="0"/>
                  </a:lnTo>
                  <a:lnTo>
                    <a:pt x="0" y="26"/>
                  </a:lnTo>
                  <a:close/>
                </a:path>
              </a:pathLst>
            </a:custGeom>
            <a:grpFill/>
            <a:ln>
              <a:noFill/>
            </a:ln>
          </p:spPr>
          <p:txBody>
            <a:bodyPr/>
            <a:lstStyle/>
            <a:p>
              <a:pPr>
                <a:defRPr/>
              </a:pPr>
              <a:endParaRPr lang="en-US" sz="360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72" name="Freeform 311"/>
            <p:cNvSpPr/>
            <p:nvPr/>
          </p:nvSpPr>
          <p:spPr bwMode="auto">
            <a:xfrm>
              <a:off x="4054911" y="4947335"/>
              <a:ext cx="53214" cy="43236"/>
            </a:xfrm>
            <a:custGeom>
              <a:avLst/>
              <a:gdLst>
                <a:gd name="T0" fmla="*/ 3 w 32"/>
                <a:gd name="T1" fmla="*/ 26 h 26"/>
                <a:gd name="T2" fmla="*/ 8 w 32"/>
                <a:gd name="T3" fmla="*/ 26 h 26"/>
                <a:gd name="T4" fmla="*/ 23 w 32"/>
                <a:gd name="T5" fmla="*/ 26 h 26"/>
                <a:gd name="T6" fmla="*/ 28 w 32"/>
                <a:gd name="T7" fmla="*/ 26 h 26"/>
                <a:gd name="T8" fmla="*/ 32 w 32"/>
                <a:gd name="T9" fmla="*/ 0 h 26"/>
                <a:gd name="T10" fmla="*/ 23 w 32"/>
                <a:gd name="T11" fmla="*/ 0 h 26"/>
                <a:gd name="T12" fmla="*/ 8 w 32"/>
                <a:gd name="T13" fmla="*/ 0 h 26"/>
                <a:gd name="T14" fmla="*/ 0 w 32"/>
                <a:gd name="T15" fmla="*/ 0 h 26"/>
                <a:gd name="T16" fmla="*/ 3 w 32"/>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6">
                  <a:moveTo>
                    <a:pt x="3" y="26"/>
                  </a:moveTo>
                  <a:lnTo>
                    <a:pt x="8" y="26"/>
                  </a:lnTo>
                  <a:lnTo>
                    <a:pt x="23" y="26"/>
                  </a:lnTo>
                  <a:lnTo>
                    <a:pt x="28" y="26"/>
                  </a:lnTo>
                  <a:lnTo>
                    <a:pt x="32" y="0"/>
                  </a:lnTo>
                  <a:lnTo>
                    <a:pt x="23" y="0"/>
                  </a:lnTo>
                  <a:lnTo>
                    <a:pt x="8" y="0"/>
                  </a:lnTo>
                  <a:lnTo>
                    <a:pt x="0" y="0"/>
                  </a:lnTo>
                  <a:lnTo>
                    <a:pt x="3" y="26"/>
                  </a:lnTo>
                  <a:close/>
                </a:path>
              </a:pathLst>
            </a:custGeom>
            <a:grpFill/>
            <a:ln>
              <a:noFill/>
            </a:ln>
          </p:spPr>
          <p:txBody>
            <a:bodyPr/>
            <a:lstStyle/>
            <a:p>
              <a:pPr>
                <a:defRPr/>
              </a:pPr>
              <a:endParaRPr lang="en-US" sz="360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73" name="Freeform 312"/>
            <p:cNvSpPr/>
            <p:nvPr/>
          </p:nvSpPr>
          <p:spPr bwMode="auto">
            <a:xfrm>
              <a:off x="4121428" y="4919065"/>
              <a:ext cx="61529" cy="63191"/>
            </a:xfrm>
            <a:custGeom>
              <a:avLst/>
              <a:gdLst>
                <a:gd name="T0" fmla="*/ 16 w 37"/>
                <a:gd name="T1" fmla="*/ 38 h 38"/>
                <a:gd name="T2" fmla="*/ 21 w 37"/>
                <a:gd name="T3" fmla="*/ 35 h 38"/>
                <a:gd name="T4" fmla="*/ 34 w 37"/>
                <a:gd name="T5" fmla="*/ 28 h 38"/>
                <a:gd name="T6" fmla="*/ 37 w 37"/>
                <a:gd name="T7" fmla="*/ 25 h 38"/>
                <a:gd name="T8" fmla="*/ 29 w 37"/>
                <a:gd name="T9" fmla="*/ 0 h 38"/>
                <a:gd name="T10" fmla="*/ 20 w 37"/>
                <a:gd name="T11" fmla="*/ 5 h 38"/>
                <a:gd name="T12" fmla="*/ 7 w 37"/>
                <a:gd name="T13" fmla="*/ 12 h 38"/>
                <a:gd name="T14" fmla="*/ 0 w 37"/>
                <a:gd name="T15" fmla="*/ 17 h 38"/>
                <a:gd name="T16" fmla="*/ 16 w 37"/>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8">
                  <a:moveTo>
                    <a:pt x="16" y="38"/>
                  </a:moveTo>
                  <a:lnTo>
                    <a:pt x="21" y="35"/>
                  </a:lnTo>
                  <a:lnTo>
                    <a:pt x="34" y="28"/>
                  </a:lnTo>
                  <a:lnTo>
                    <a:pt x="37" y="25"/>
                  </a:lnTo>
                  <a:lnTo>
                    <a:pt x="29" y="0"/>
                  </a:lnTo>
                  <a:lnTo>
                    <a:pt x="20" y="5"/>
                  </a:lnTo>
                  <a:lnTo>
                    <a:pt x="7" y="12"/>
                  </a:lnTo>
                  <a:lnTo>
                    <a:pt x="0" y="17"/>
                  </a:lnTo>
                  <a:lnTo>
                    <a:pt x="16" y="38"/>
                  </a:lnTo>
                  <a:close/>
                </a:path>
              </a:pathLst>
            </a:custGeom>
            <a:grpFill/>
            <a:ln>
              <a:noFill/>
            </a:ln>
          </p:spPr>
          <p:txBody>
            <a:bodyPr/>
            <a:lstStyle/>
            <a:p>
              <a:pPr>
                <a:defRPr/>
              </a:pPr>
              <a:endParaRPr lang="en-US" sz="360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74" name="Freeform 313"/>
            <p:cNvSpPr/>
            <p:nvPr/>
          </p:nvSpPr>
          <p:spPr bwMode="auto">
            <a:xfrm>
              <a:off x="4179631" y="4867515"/>
              <a:ext cx="61529" cy="63191"/>
            </a:xfrm>
            <a:custGeom>
              <a:avLst/>
              <a:gdLst>
                <a:gd name="T0" fmla="*/ 25 w 37"/>
                <a:gd name="T1" fmla="*/ 38 h 38"/>
                <a:gd name="T2" fmla="*/ 27 w 37"/>
                <a:gd name="T3" fmla="*/ 33 h 38"/>
                <a:gd name="T4" fmla="*/ 34 w 37"/>
                <a:gd name="T5" fmla="*/ 21 h 38"/>
                <a:gd name="T6" fmla="*/ 37 w 37"/>
                <a:gd name="T7" fmla="*/ 16 h 38"/>
                <a:gd name="T8" fmla="*/ 16 w 37"/>
                <a:gd name="T9" fmla="*/ 0 h 38"/>
                <a:gd name="T10" fmla="*/ 11 w 37"/>
                <a:gd name="T11" fmla="*/ 7 h 38"/>
                <a:gd name="T12" fmla="*/ 5 w 37"/>
                <a:gd name="T13" fmla="*/ 20 h 38"/>
                <a:gd name="T14" fmla="*/ 0 w 37"/>
                <a:gd name="T15" fmla="*/ 27 h 38"/>
                <a:gd name="T16" fmla="*/ 25 w 37"/>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8">
                  <a:moveTo>
                    <a:pt x="25" y="38"/>
                  </a:moveTo>
                  <a:lnTo>
                    <a:pt x="27" y="33"/>
                  </a:lnTo>
                  <a:lnTo>
                    <a:pt x="34" y="21"/>
                  </a:lnTo>
                  <a:lnTo>
                    <a:pt x="37" y="16"/>
                  </a:lnTo>
                  <a:lnTo>
                    <a:pt x="16" y="0"/>
                  </a:lnTo>
                  <a:lnTo>
                    <a:pt x="11" y="7"/>
                  </a:lnTo>
                  <a:lnTo>
                    <a:pt x="5" y="20"/>
                  </a:lnTo>
                  <a:lnTo>
                    <a:pt x="0" y="27"/>
                  </a:lnTo>
                  <a:lnTo>
                    <a:pt x="25" y="38"/>
                  </a:lnTo>
                  <a:close/>
                </a:path>
              </a:pathLst>
            </a:custGeom>
            <a:grpFill/>
            <a:ln>
              <a:noFill/>
            </a:ln>
          </p:spPr>
          <p:txBody>
            <a:bodyPr/>
            <a:lstStyle/>
            <a:p>
              <a:pPr>
                <a:defRPr/>
              </a:pPr>
              <a:endParaRPr lang="en-US" sz="360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75" name="Freeform 314"/>
            <p:cNvSpPr/>
            <p:nvPr/>
          </p:nvSpPr>
          <p:spPr bwMode="auto">
            <a:xfrm>
              <a:off x="4212889" y="4800998"/>
              <a:ext cx="43236" cy="56539"/>
            </a:xfrm>
            <a:custGeom>
              <a:avLst/>
              <a:gdLst>
                <a:gd name="T0" fmla="*/ 26 w 26"/>
                <a:gd name="T1" fmla="*/ 30 h 34"/>
                <a:gd name="T2" fmla="*/ 26 w 26"/>
                <a:gd name="T3" fmla="*/ 24 h 34"/>
                <a:gd name="T4" fmla="*/ 26 w 26"/>
                <a:gd name="T5" fmla="*/ 10 h 34"/>
                <a:gd name="T6" fmla="*/ 26 w 26"/>
                <a:gd name="T7" fmla="*/ 5 h 34"/>
                <a:gd name="T8" fmla="*/ 0 w 26"/>
                <a:gd name="T9" fmla="*/ 0 h 34"/>
                <a:gd name="T10" fmla="*/ 0 w 26"/>
                <a:gd name="T11" fmla="*/ 10 h 34"/>
                <a:gd name="T12" fmla="*/ 0 w 26"/>
                <a:gd name="T13" fmla="*/ 24 h 34"/>
                <a:gd name="T14" fmla="*/ 0 w 26"/>
                <a:gd name="T15" fmla="*/ 34 h 34"/>
                <a:gd name="T16" fmla="*/ 26 w 26"/>
                <a:gd name="T1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4">
                  <a:moveTo>
                    <a:pt x="26" y="30"/>
                  </a:moveTo>
                  <a:lnTo>
                    <a:pt x="26" y="24"/>
                  </a:lnTo>
                  <a:lnTo>
                    <a:pt x="26" y="10"/>
                  </a:lnTo>
                  <a:lnTo>
                    <a:pt x="26" y="5"/>
                  </a:lnTo>
                  <a:lnTo>
                    <a:pt x="0" y="0"/>
                  </a:lnTo>
                  <a:lnTo>
                    <a:pt x="0" y="10"/>
                  </a:lnTo>
                  <a:lnTo>
                    <a:pt x="0" y="24"/>
                  </a:lnTo>
                  <a:lnTo>
                    <a:pt x="0" y="34"/>
                  </a:lnTo>
                  <a:lnTo>
                    <a:pt x="26" y="30"/>
                  </a:lnTo>
                  <a:close/>
                </a:path>
              </a:pathLst>
            </a:custGeom>
            <a:grpFill/>
            <a:ln>
              <a:noFill/>
            </a:ln>
          </p:spPr>
          <p:txBody>
            <a:bodyPr/>
            <a:lstStyle/>
            <a:p>
              <a:pPr>
                <a:defRPr/>
              </a:pPr>
              <a:endParaRPr lang="en-US" sz="360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76" name="Freeform 315"/>
            <p:cNvSpPr/>
            <p:nvPr/>
          </p:nvSpPr>
          <p:spPr bwMode="auto">
            <a:xfrm>
              <a:off x="4186282" y="4726166"/>
              <a:ext cx="61529" cy="64855"/>
            </a:xfrm>
            <a:custGeom>
              <a:avLst/>
              <a:gdLst>
                <a:gd name="T0" fmla="*/ 37 w 37"/>
                <a:gd name="T1" fmla="*/ 21 h 39"/>
                <a:gd name="T2" fmla="*/ 35 w 37"/>
                <a:gd name="T3" fmla="*/ 16 h 39"/>
                <a:gd name="T4" fmla="*/ 27 w 37"/>
                <a:gd name="T5" fmla="*/ 5 h 39"/>
                <a:gd name="T6" fmla="*/ 25 w 37"/>
                <a:gd name="T7" fmla="*/ 0 h 39"/>
                <a:gd name="T8" fmla="*/ 0 w 37"/>
                <a:gd name="T9" fmla="*/ 10 h 39"/>
                <a:gd name="T10" fmla="*/ 5 w 37"/>
                <a:gd name="T11" fmla="*/ 17 h 39"/>
                <a:gd name="T12" fmla="*/ 11 w 37"/>
                <a:gd name="T13" fmla="*/ 30 h 39"/>
                <a:gd name="T14" fmla="*/ 16 w 37"/>
                <a:gd name="T15" fmla="*/ 39 h 39"/>
                <a:gd name="T16" fmla="*/ 37 w 37"/>
                <a:gd name="T17" fmla="*/ 2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9">
                  <a:moveTo>
                    <a:pt x="37" y="21"/>
                  </a:moveTo>
                  <a:lnTo>
                    <a:pt x="35" y="16"/>
                  </a:lnTo>
                  <a:lnTo>
                    <a:pt x="27" y="5"/>
                  </a:lnTo>
                  <a:lnTo>
                    <a:pt x="25" y="0"/>
                  </a:lnTo>
                  <a:lnTo>
                    <a:pt x="0" y="10"/>
                  </a:lnTo>
                  <a:lnTo>
                    <a:pt x="5" y="17"/>
                  </a:lnTo>
                  <a:lnTo>
                    <a:pt x="11" y="30"/>
                  </a:lnTo>
                  <a:lnTo>
                    <a:pt x="16" y="39"/>
                  </a:lnTo>
                  <a:lnTo>
                    <a:pt x="37" y="21"/>
                  </a:lnTo>
                  <a:close/>
                </a:path>
              </a:pathLst>
            </a:custGeom>
            <a:grpFill/>
            <a:ln>
              <a:noFill/>
            </a:ln>
          </p:spPr>
          <p:txBody>
            <a:bodyPr/>
            <a:lstStyle/>
            <a:p>
              <a:pPr>
                <a:defRPr/>
              </a:pPr>
              <a:endParaRPr lang="en-US" sz="360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77" name="Freeform 316"/>
            <p:cNvSpPr/>
            <p:nvPr/>
          </p:nvSpPr>
          <p:spPr bwMode="auto">
            <a:xfrm>
              <a:off x="4131405" y="4669626"/>
              <a:ext cx="64855" cy="61529"/>
            </a:xfrm>
            <a:custGeom>
              <a:avLst/>
              <a:gdLst>
                <a:gd name="T0" fmla="*/ 39 w 39"/>
                <a:gd name="T1" fmla="*/ 12 h 37"/>
                <a:gd name="T2" fmla="*/ 34 w 39"/>
                <a:gd name="T3" fmla="*/ 10 h 37"/>
                <a:gd name="T4" fmla="*/ 23 w 39"/>
                <a:gd name="T5" fmla="*/ 2 h 37"/>
                <a:gd name="T6" fmla="*/ 17 w 39"/>
                <a:gd name="T7" fmla="*/ 0 h 37"/>
                <a:gd name="T8" fmla="*/ 0 w 39"/>
                <a:gd name="T9" fmla="*/ 21 h 37"/>
                <a:gd name="T10" fmla="*/ 9 w 39"/>
                <a:gd name="T11" fmla="*/ 25 h 37"/>
                <a:gd name="T12" fmla="*/ 21 w 39"/>
                <a:gd name="T13" fmla="*/ 32 h 37"/>
                <a:gd name="T14" fmla="*/ 29 w 39"/>
                <a:gd name="T15" fmla="*/ 37 h 37"/>
                <a:gd name="T16" fmla="*/ 39 w 39"/>
                <a:gd name="T17"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7">
                  <a:moveTo>
                    <a:pt x="39" y="12"/>
                  </a:moveTo>
                  <a:lnTo>
                    <a:pt x="34" y="10"/>
                  </a:lnTo>
                  <a:lnTo>
                    <a:pt x="23" y="2"/>
                  </a:lnTo>
                  <a:lnTo>
                    <a:pt x="17" y="0"/>
                  </a:lnTo>
                  <a:lnTo>
                    <a:pt x="0" y="21"/>
                  </a:lnTo>
                  <a:lnTo>
                    <a:pt x="9" y="25"/>
                  </a:lnTo>
                  <a:lnTo>
                    <a:pt x="21" y="32"/>
                  </a:lnTo>
                  <a:lnTo>
                    <a:pt x="29" y="37"/>
                  </a:lnTo>
                  <a:lnTo>
                    <a:pt x="39" y="12"/>
                  </a:lnTo>
                  <a:close/>
                </a:path>
              </a:pathLst>
            </a:custGeom>
            <a:grpFill/>
            <a:ln>
              <a:noFill/>
            </a:ln>
          </p:spPr>
          <p:txBody>
            <a:bodyPr/>
            <a:lstStyle/>
            <a:p>
              <a:pPr>
                <a:defRPr/>
              </a:pPr>
              <a:endParaRPr lang="en-US" sz="360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78" name="Freeform 317"/>
            <p:cNvSpPr>
              <a:spLocks noEditPoints="1"/>
            </p:cNvSpPr>
            <p:nvPr/>
          </p:nvSpPr>
          <p:spPr bwMode="auto">
            <a:xfrm>
              <a:off x="3948484" y="4681267"/>
              <a:ext cx="279371" cy="282697"/>
            </a:xfrm>
            <a:custGeom>
              <a:avLst/>
              <a:gdLst>
                <a:gd name="T0" fmla="*/ 67 w 134"/>
                <a:gd name="T1" fmla="*/ 135 h 135"/>
                <a:gd name="T2" fmla="*/ 0 w 134"/>
                <a:gd name="T3" fmla="*/ 67 h 135"/>
                <a:gd name="T4" fmla="*/ 67 w 134"/>
                <a:gd name="T5" fmla="*/ 0 h 135"/>
                <a:gd name="T6" fmla="*/ 134 w 134"/>
                <a:gd name="T7" fmla="*/ 67 h 135"/>
                <a:gd name="T8" fmla="*/ 67 w 134"/>
                <a:gd name="T9" fmla="*/ 135 h 135"/>
                <a:gd name="T10" fmla="*/ 67 w 134"/>
                <a:gd name="T11" fmla="*/ 20 h 135"/>
                <a:gd name="T12" fmla="*/ 20 w 134"/>
                <a:gd name="T13" fmla="*/ 67 h 135"/>
                <a:gd name="T14" fmla="*/ 67 w 134"/>
                <a:gd name="T15" fmla="*/ 115 h 135"/>
                <a:gd name="T16" fmla="*/ 114 w 134"/>
                <a:gd name="T17" fmla="*/ 67 h 135"/>
                <a:gd name="T18" fmla="*/ 67 w 134"/>
                <a:gd name="T19" fmla="*/ 2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35">
                  <a:moveTo>
                    <a:pt x="67" y="135"/>
                  </a:moveTo>
                  <a:cubicBezTo>
                    <a:pt x="30" y="135"/>
                    <a:pt x="0" y="105"/>
                    <a:pt x="0" y="67"/>
                  </a:cubicBezTo>
                  <a:cubicBezTo>
                    <a:pt x="0" y="30"/>
                    <a:pt x="30" y="0"/>
                    <a:pt x="67" y="0"/>
                  </a:cubicBezTo>
                  <a:cubicBezTo>
                    <a:pt x="104" y="0"/>
                    <a:pt x="134" y="30"/>
                    <a:pt x="134" y="67"/>
                  </a:cubicBezTo>
                  <a:cubicBezTo>
                    <a:pt x="134" y="105"/>
                    <a:pt x="104" y="135"/>
                    <a:pt x="67" y="135"/>
                  </a:cubicBezTo>
                  <a:close/>
                  <a:moveTo>
                    <a:pt x="67" y="20"/>
                  </a:moveTo>
                  <a:cubicBezTo>
                    <a:pt x="41" y="20"/>
                    <a:pt x="20" y="41"/>
                    <a:pt x="20" y="67"/>
                  </a:cubicBezTo>
                  <a:cubicBezTo>
                    <a:pt x="20" y="93"/>
                    <a:pt x="41" y="115"/>
                    <a:pt x="67" y="115"/>
                  </a:cubicBezTo>
                  <a:cubicBezTo>
                    <a:pt x="93" y="115"/>
                    <a:pt x="114" y="93"/>
                    <a:pt x="114" y="67"/>
                  </a:cubicBezTo>
                  <a:cubicBezTo>
                    <a:pt x="114" y="41"/>
                    <a:pt x="93" y="20"/>
                    <a:pt x="67" y="20"/>
                  </a:cubicBezTo>
                  <a:close/>
                </a:path>
              </a:pathLst>
            </a:custGeom>
            <a:grpFill/>
            <a:ln>
              <a:noFill/>
            </a:ln>
          </p:spPr>
          <p:txBody>
            <a:bodyPr/>
            <a:lstStyle/>
            <a:p>
              <a:pPr>
                <a:defRPr/>
              </a:pPr>
              <a:endParaRPr lang="en-US" sz="360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79" name="Oval 318"/>
            <p:cNvSpPr>
              <a:spLocks noChangeArrowheads="1"/>
            </p:cNvSpPr>
            <p:nvPr/>
          </p:nvSpPr>
          <p:spPr bwMode="auto">
            <a:xfrm>
              <a:off x="4028304" y="4762750"/>
              <a:ext cx="119731" cy="119731"/>
            </a:xfrm>
            <a:prstGeom prst="ellipse">
              <a:avLst/>
            </a:prstGeom>
            <a:grpFill/>
            <a:ln>
              <a:noFill/>
            </a:ln>
          </p:spPr>
          <p:txBody>
            <a:bodyPr/>
            <a:lstStyle/>
            <a:p>
              <a:pPr>
                <a:defRPr/>
              </a:pPr>
              <a:endParaRPr lang="en-US" sz="360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hape 47"/>
          <p:cNvSpPr/>
          <p:nvPr/>
        </p:nvSpPr>
        <p:spPr>
          <a:xfrm rot="10800000" flipH="1">
            <a:off x="1228807" y="2283633"/>
            <a:ext cx="686102" cy="689194"/>
          </a:xfrm>
          <a:prstGeom prst="flowChartConnector">
            <a:avLst/>
          </a:prstGeom>
          <a:solidFill>
            <a:srgbClr val="A8A7A5"/>
          </a:solidFill>
          <a:ln w="12700" cap="flat">
            <a:noFill/>
            <a:miter lim="400000"/>
          </a:ln>
          <a:effectLst/>
        </p:spPr>
        <p:txBody>
          <a:bodyPr wrap="square" lIns="50786" tIns="50786" rIns="50786" bIns="50786" numCol="1" anchor="ctr">
            <a:noAutofit/>
          </a:bodyPr>
          <a:lstStyle/>
          <a:p>
            <a:pPr lvl="0" algn="ctr">
              <a:lnSpc>
                <a:spcPct val="100000"/>
              </a:lnSpc>
              <a:defRPr sz="3200">
                <a:solidFill>
                  <a:srgbClr val="FFFFFF"/>
                </a:solidFill>
                <a:latin typeface="+mn-lt"/>
                <a:ea typeface="+mn-ea"/>
                <a:cs typeface="+mn-cs"/>
                <a:sym typeface="Helvetica Light"/>
              </a:defRPr>
            </a:pPr>
            <a:endParaRPr sz="320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9" name="Shape 53"/>
          <p:cNvSpPr/>
          <p:nvPr/>
        </p:nvSpPr>
        <p:spPr>
          <a:xfrm rot="10800000" flipH="1">
            <a:off x="4707721" y="2285422"/>
            <a:ext cx="685616" cy="685616"/>
          </a:xfrm>
          <a:prstGeom prst="flowChartConnector">
            <a:avLst/>
          </a:prstGeom>
          <a:solidFill>
            <a:srgbClr val="A8A7A5"/>
          </a:solidFill>
          <a:ln w="12700" cap="flat">
            <a:noFill/>
            <a:miter lim="400000"/>
          </a:ln>
          <a:effectLst/>
        </p:spPr>
        <p:txBody>
          <a:bodyPr wrap="square" lIns="50786" tIns="50786" rIns="50786" bIns="50786" numCol="1" anchor="ctr">
            <a:noAutofit/>
          </a:bodyPr>
          <a:lstStyle/>
          <a:p>
            <a:pPr lvl="0">
              <a:lnSpc>
                <a:spcPct val="100000"/>
              </a:lnSpc>
              <a:defRPr sz="3200">
                <a:solidFill>
                  <a:srgbClr val="FFFFFF"/>
                </a:solidFill>
                <a:latin typeface="+mn-lt"/>
                <a:ea typeface="+mn-ea"/>
                <a:cs typeface="+mn-cs"/>
                <a:sym typeface="Helvetica Light"/>
              </a:defRPr>
            </a:pPr>
            <a:endParaRPr sz="320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0" name="Shape 59"/>
          <p:cNvSpPr/>
          <p:nvPr/>
        </p:nvSpPr>
        <p:spPr>
          <a:xfrm rot="10800000" flipH="1">
            <a:off x="8074947" y="2285422"/>
            <a:ext cx="685616" cy="685616"/>
          </a:xfrm>
          <a:prstGeom prst="flowChartConnector">
            <a:avLst/>
          </a:prstGeom>
          <a:solidFill>
            <a:srgbClr val="A8A7A5"/>
          </a:solidFill>
          <a:ln w="12700" cap="flat">
            <a:noFill/>
            <a:miter lim="400000"/>
          </a:ln>
          <a:effectLst/>
        </p:spPr>
        <p:txBody>
          <a:bodyPr wrap="square" lIns="50786" tIns="50786" rIns="50786" bIns="50786" numCol="1" anchor="ctr">
            <a:noAutofit/>
          </a:bodyPr>
          <a:lstStyle/>
          <a:p>
            <a:pPr lvl="0">
              <a:lnSpc>
                <a:spcPct val="100000"/>
              </a:lnSpc>
              <a:defRPr sz="3200">
                <a:solidFill>
                  <a:srgbClr val="FFFFFF"/>
                </a:solidFill>
                <a:latin typeface="+mn-lt"/>
                <a:ea typeface="+mn-ea"/>
                <a:cs typeface="+mn-cs"/>
                <a:sym typeface="Helvetica Light"/>
              </a:defRPr>
            </a:pPr>
            <a:endParaRPr sz="320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1" name="Shape 65"/>
          <p:cNvSpPr/>
          <p:nvPr/>
        </p:nvSpPr>
        <p:spPr>
          <a:xfrm rot="10800000" flipH="1">
            <a:off x="1228807" y="4123913"/>
            <a:ext cx="685616" cy="685616"/>
          </a:xfrm>
          <a:prstGeom prst="flowChartConnector">
            <a:avLst/>
          </a:prstGeom>
          <a:solidFill>
            <a:srgbClr val="A8A7A5"/>
          </a:solidFill>
          <a:ln w="12700" cap="flat">
            <a:noFill/>
            <a:miter lim="400000"/>
          </a:ln>
          <a:effectLst/>
        </p:spPr>
        <p:txBody>
          <a:bodyPr wrap="square" lIns="50786" tIns="50786" rIns="50786" bIns="50786" numCol="1" anchor="ctr">
            <a:noAutofit/>
          </a:bodyPr>
          <a:lstStyle/>
          <a:p>
            <a:pPr lvl="0" algn="ctr">
              <a:lnSpc>
                <a:spcPct val="100000"/>
              </a:lnSpc>
              <a:defRPr sz="3200">
                <a:solidFill>
                  <a:srgbClr val="FFFFFF"/>
                </a:solidFill>
                <a:latin typeface="+mn-lt"/>
                <a:ea typeface="+mn-ea"/>
                <a:cs typeface="+mn-cs"/>
                <a:sym typeface="Helvetica Light"/>
              </a:defRPr>
            </a:pPr>
            <a:endParaRPr sz="320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2" name="Shape 71"/>
          <p:cNvSpPr/>
          <p:nvPr/>
        </p:nvSpPr>
        <p:spPr>
          <a:xfrm rot="10800000" flipH="1">
            <a:off x="4707723" y="4123913"/>
            <a:ext cx="685616" cy="685616"/>
          </a:xfrm>
          <a:prstGeom prst="flowChartConnector">
            <a:avLst/>
          </a:prstGeom>
          <a:solidFill>
            <a:srgbClr val="A8A7A5"/>
          </a:solidFill>
          <a:ln w="12700" cap="flat">
            <a:noFill/>
            <a:miter lim="400000"/>
          </a:ln>
          <a:effectLst/>
        </p:spPr>
        <p:txBody>
          <a:bodyPr wrap="square" lIns="50786" tIns="50786" rIns="50786" bIns="50786" numCol="1" anchor="ctr">
            <a:noAutofit/>
          </a:bodyPr>
          <a:lstStyle/>
          <a:p>
            <a:pPr lvl="0">
              <a:lnSpc>
                <a:spcPct val="100000"/>
              </a:lnSpc>
              <a:defRPr sz="3200">
                <a:solidFill>
                  <a:srgbClr val="FFFFFF"/>
                </a:solidFill>
                <a:latin typeface="+mn-lt"/>
                <a:ea typeface="+mn-ea"/>
                <a:cs typeface="+mn-cs"/>
                <a:sym typeface="Helvetica Light"/>
              </a:defRPr>
            </a:pPr>
            <a:endParaRPr sz="320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3" name="Shape 77"/>
          <p:cNvSpPr/>
          <p:nvPr/>
        </p:nvSpPr>
        <p:spPr>
          <a:xfrm rot="10800000" flipH="1">
            <a:off x="8074947" y="4123913"/>
            <a:ext cx="685616" cy="685616"/>
          </a:xfrm>
          <a:prstGeom prst="flowChartConnector">
            <a:avLst/>
          </a:prstGeom>
          <a:solidFill>
            <a:srgbClr val="A8A7A5"/>
          </a:solidFill>
          <a:ln w="12700" cap="flat">
            <a:noFill/>
            <a:miter lim="400000"/>
          </a:ln>
          <a:effectLst/>
        </p:spPr>
        <p:txBody>
          <a:bodyPr wrap="square" lIns="50786" tIns="50786" rIns="50786" bIns="50786" numCol="1" anchor="ctr">
            <a:noAutofit/>
          </a:bodyPr>
          <a:lstStyle/>
          <a:p>
            <a:pPr lvl="0">
              <a:lnSpc>
                <a:spcPct val="100000"/>
              </a:lnSpc>
              <a:defRPr sz="3200">
                <a:solidFill>
                  <a:srgbClr val="FFFFFF"/>
                </a:solidFill>
                <a:latin typeface="+mn-lt"/>
                <a:ea typeface="+mn-ea"/>
                <a:cs typeface="+mn-cs"/>
                <a:sym typeface="Helvetica Light"/>
              </a:defRPr>
            </a:pPr>
            <a:endParaRPr sz="320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5" name="Text Placeholder 14"/>
          <p:cNvSpPr>
            <a:spLocks noGrp="1"/>
          </p:cNvSpPr>
          <p:nvPr>
            <p:ph type="body" sz="quarter" idx="4294967295"/>
          </p:nvPr>
        </p:nvSpPr>
        <p:spPr>
          <a:xfrm>
            <a:off x="2131275" y="2276475"/>
            <a:ext cx="1970088" cy="387350"/>
          </a:xfrm>
          <a:prstGeom prst="rect">
            <a:avLst/>
          </a:prstGeom>
        </p:spPr>
        <p:txBody>
          <a:bodyPr>
            <a:normAutofit/>
          </a:bodyPr>
          <a:lstStyle/>
          <a:p>
            <a:pPr marL="0" indent="0">
              <a:buNone/>
            </a:pPr>
            <a:r>
              <a:rPr lang="zh-CN" altLang="en-US" sz="1865"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改善措施</a:t>
            </a:r>
            <a:endParaRPr lang="en-GB" sz="1865"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6" name="Text Placeholder 14"/>
          <p:cNvSpPr>
            <a:spLocks noGrp="1"/>
          </p:cNvSpPr>
          <p:nvPr>
            <p:ph type="body" sz="quarter" idx="4294967295"/>
          </p:nvPr>
        </p:nvSpPr>
        <p:spPr>
          <a:xfrm>
            <a:off x="9005015" y="2276475"/>
            <a:ext cx="1971675" cy="387350"/>
          </a:xfrm>
          <a:prstGeom prst="rect">
            <a:avLst/>
          </a:prstGeom>
        </p:spPr>
        <p:txBody>
          <a:bodyPr>
            <a:noAutofit/>
          </a:bodyPr>
          <a:lstStyle/>
          <a:p>
            <a:pPr marL="0" indent="0">
              <a:buNone/>
            </a:pPr>
            <a:r>
              <a:rPr lang="zh-CN" altLang="en-US" sz="1865"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改善措施</a:t>
            </a:r>
            <a:endParaRPr lang="en-GB" sz="1865"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9" name="Text Placeholder 14"/>
          <p:cNvSpPr>
            <a:spLocks noGrp="1"/>
          </p:cNvSpPr>
          <p:nvPr>
            <p:ph type="body" sz="quarter" idx="4294967295"/>
          </p:nvPr>
        </p:nvSpPr>
        <p:spPr>
          <a:xfrm>
            <a:off x="5512369" y="2276475"/>
            <a:ext cx="1971675" cy="387350"/>
          </a:xfrm>
          <a:prstGeom prst="rect">
            <a:avLst/>
          </a:prstGeom>
        </p:spPr>
        <p:txBody>
          <a:bodyPr>
            <a:noAutofit/>
          </a:bodyPr>
          <a:lstStyle/>
          <a:p>
            <a:pPr marL="0" indent="0">
              <a:buNone/>
            </a:pPr>
            <a:r>
              <a:rPr lang="zh-CN" altLang="en-US" sz="1865"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改善措施</a:t>
            </a:r>
            <a:endParaRPr lang="en-GB" sz="1865"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2" name="Text Placeholder 14"/>
          <p:cNvSpPr>
            <a:spLocks noGrp="1"/>
          </p:cNvSpPr>
          <p:nvPr>
            <p:ph type="body" sz="quarter" idx="4294967295"/>
          </p:nvPr>
        </p:nvSpPr>
        <p:spPr>
          <a:xfrm>
            <a:off x="2131275" y="4246563"/>
            <a:ext cx="1970088" cy="385762"/>
          </a:xfrm>
          <a:prstGeom prst="rect">
            <a:avLst/>
          </a:prstGeom>
        </p:spPr>
        <p:txBody>
          <a:bodyPr>
            <a:noAutofit/>
          </a:bodyPr>
          <a:lstStyle/>
          <a:p>
            <a:pPr marL="0" indent="0">
              <a:buNone/>
            </a:pPr>
            <a:r>
              <a:rPr lang="zh-CN" altLang="en-US" sz="1865"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改善措施</a:t>
            </a:r>
            <a:endParaRPr lang="en-GB" sz="1865"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5" name="Text Placeholder 14"/>
          <p:cNvSpPr>
            <a:spLocks noGrp="1"/>
          </p:cNvSpPr>
          <p:nvPr>
            <p:ph type="body" sz="quarter" idx="4294967295"/>
          </p:nvPr>
        </p:nvSpPr>
        <p:spPr>
          <a:xfrm>
            <a:off x="9005015" y="4246563"/>
            <a:ext cx="1971675" cy="385762"/>
          </a:xfrm>
          <a:prstGeom prst="rect">
            <a:avLst/>
          </a:prstGeom>
        </p:spPr>
        <p:txBody>
          <a:bodyPr>
            <a:normAutofit/>
          </a:bodyPr>
          <a:lstStyle/>
          <a:p>
            <a:pPr marL="0" indent="0">
              <a:buNone/>
            </a:pPr>
            <a:r>
              <a:rPr lang="zh-CN" altLang="en-US" sz="1865"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改善措施</a:t>
            </a:r>
            <a:endParaRPr lang="en-GB" sz="1865"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8" name="Text Placeholder 14"/>
          <p:cNvSpPr>
            <a:spLocks noGrp="1"/>
          </p:cNvSpPr>
          <p:nvPr>
            <p:ph type="body" sz="quarter" idx="4294967295"/>
          </p:nvPr>
        </p:nvSpPr>
        <p:spPr>
          <a:xfrm>
            <a:off x="5512369" y="4246563"/>
            <a:ext cx="1971675" cy="385762"/>
          </a:xfrm>
          <a:prstGeom prst="rect">
            <a:avLst/>
          </a:prstGeom>
        </p:spPr>
        <p:txBody>
          <a:bodyPr>
            <a:noAutofit/>
          </a:bodyPr>
          <a:lstStyle/>
          <a:p>
            <a:pPr marL="0" indent="0">
              <a:buNone/>
            </a:pPr>
            <a:r>
              <a:rPr lang="zh-CN" altLang="en-US" sz="1865"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改善措施</a:t>
            </a:r>
            <a:endParaRPr lang="en-GB" sz="1865"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2" name="TextBox 20"/>
          <p:cNvSpPr txBox="1"/>
          <p:nvPr/>
        </p:nvSpPr>
        <p:spPr>
          <a:xfrm>
            <a:off x="2131275" y="4720733"/>
            <a:ext cx="1813690"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dirty="0">
                <a:sym typeface="汉仪润圆-65简" panose="00020600040101010101" pitchFamily="18" charset="-122"/>
              </a:rPr>
              <a:t>我想我应该一个成为一个实干家，不需要那些美丽的辞藻来修饰。</a:t>
            </a:r>
            <a:endParaRPr lang="en-US" altLang="zh-CN" dirty="0">
              <a:sym typeface="汉仪润圆-65简" panose="00020600040101010101" pitchFamily="18" charset="-122"/>
            </a:endParaRPr>
          </a:p>
        </p:txBody>
      </p:sp>
      <p:sp>
        <p:nvSpPr>
          <p:cNvPr id="43" name="TextBox 20"/>
          <p:cNvSpPr txBox="1"/>
          <p:nvPr/>
        </p:nvSpPr>
        <p:spPr>
          <a:xfrm>
            <a:off x="5512369" y="4720733"/>
            <a:ext cx="1813690"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dirty="0">
                <a:sym typeface="汉仪润圆-65简" panose="00020600040101010101" pitchFamily="18" charset="-122"/>
              </a:rPr>
              <a:t>我想我应该一个成为一个实干家，不需要那些美丽的辞藻来修饰。</a:t>
            </a:r>
            <a:endParaRPr lang="en-US" altLang="zh-CN" dirty="0">
              <a:sym typeface="汉仪润圆-65简" panose="00020600040101010101" pitchFamily="18" charset="-122"/>
            </a:endParaRPr>
          </a:p>
        </p:txBody>
      </p:sp>
      <p:sp>
        <p:nvSpPr>
          <p:cNvPr id="44" name="TextBox 20"/>
          <p:cNvSpPr txBox="1"/>
          <p:nvPr/>
        </p:nvSpPr>
        <p:spPr>
          <a:xfrm>
            <a:off x="9005015" y="4720733"/>
            <a:ext cx="1813690"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dirty="0">
                <a:sym typeface="汉仪润圆-65简" panose="00020600040101010101" pitchFamily="18" charset="-122"/>
              </a:rPr>
              <a:t>我想我应该一个成为一个实干家，不需要那些美丽的辞藻来修饰。</a:t>
            </a:r>
            <a:endParaRPr lang="en-US" altLang="zh-CN" dirty="0">
              <a:sym typeface="汉仪润圆-65简" panose="00020600040101010101" pitchFamily="18" charset="-122"/>
            </a:endParaRPr>
          </a:p>
        </p:txBody>
      </p:sp>
      <p:sp>
        <p:nvSpPr>
          <p:cNvPr id="45" name="TextBox 20"/>
          <p:cNvSpPr txBox="1"/>
          <p:nvPr/>
        </p:nvSpPr>
        <p:spPr>
          <a:xfrm>
            <a:off x="2131275" y="2671401"/>
            <a:ext cx="1813690"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dirty="0">
                <a:sym typeface="汉仪润圆-65简" panose="00020600040101010101" pitchFamily="18" charset="-122"/>
              </a:rPr>
              <a:t>我想我应该一个成为一个实干家，不需要那些美丽的辞藻来修饰。</a:t>
            </a:r>
            <a:endParaRPr lang="en-US" altLang="zh-CN" dirty="0">
              <a:sym typeface="汉仪润圆-65简" panose="00020600040101010101" pitchFamily="18" charset="-122"/>
            </a:endParaRPr>
          </a:p>
        </p:txBody>
      </p:sp>
      <p:sp>
        <p:nvSpPr>
          <p:cNvPr id="46" name="TextBox 20"/>
          <p:cNvSpPr txBox="1"/>
          <p:nvPr/>
        </p:nvSpPr>
        <p:spPr>
          <a:xfrm>
            <a:off x="5512369" y="2671401"/>
            <a:ext cx="1813690"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dirty="0">
                <a:sym typeface="汉仪润圆-65简" panose="00020600040101010101" pitchFamily="18" charset="-122"/>
              </a:rPr>
              <a:t>我想我应该一个成为一个实干家，不需要那些美丽的辞藻来修饰。</a:t>
            </a:r>
            <a:endParaRPr lang="en-US" altLang="zh-CN" dirty="0">
              <a:sym typeface="汉仪润圆-65简" panose="00020600040101010101" pitchFamily="18" charset="-122"/>
            </a:endParaRPr>
          </a:p>
        </p:txBody>
      </p:sp>
      <p:sp>
        <p:nvSpPr>
          <p:cNvPr id="47" name="TextBox 20"/>
          <p:cNvSpPr txBox="1"/>
          <p:nvPr/>
        </p:nvSpPr>
        <p:spPr>
          <a:xfrm>
            <a:off x="9005015" y="2671401"/>
            <a:ext cx="1813690"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dirty="0">
                <a:sym typeface="汉仪润圆-65简" panose="00020600040101010101" pitchFamily="18" charset="-122"/>
              </a:rPr>
              <a:t>我想我应该一个成为一个实干家，不需要那些美丽的辞藻来修饰。</a:t>
            </a:r>
            <a:endParaRPr lang="en-US" altLang="zh-CN" dirty="0">
              <a:sym typeface="汉仪润圆-65简" panose="00020600040101010101" pitchFamily="18" charset="-122"/>
            </a:endParaRPr>
          </a:p>
        </p:txBody>
      </p:sp>
      <p:sp>
        <p:nvSpPr>
          <p:cNvPr id="33" name="矩形 32"/>
          <p:cNvSpPr/>
          <p:nvPr/>
        </p:nvSpPr>
        <p:spPr>
          <a:xfrm>
            <a:off x="5361193" y="892722"/>
            <a:ext cx="1453680" cy="215444"/>
          </a:xfrm>
          <a:prstGeom prst="rect">
            <a:avLst/>
          </a:prstGeom>
        </p:spPr>
        <p:txBody>
          <a:bodyPr wrap="square">
            <a:spAutoFit/>
          </a:bodyPr>
          <a:lstStyle/>
          <a:p>
            <a:pPr algn="ctr">
              <a:defRPr/>
            </a:pPr>
            <a:r>
              <a:rPr lang="en-US" altLang="zh-CN" sz="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p>
        </p:txBody>
      </p:sp>
      <p:sp>
        <p:nvSpPr>
          <p:cNvPr id="36" name="文本框 35"/>
          <p:cNvSpPr txBox="1"/>
          <p:nvPr/>
        </p:nvSpPr>
        <p:spPr>
          <a:xfrm>
            <a:off x="4208688" y="317922"/>
            <a:ext cx="3758691"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改善措施</a:t>
            </a:r>
          </a:p>
        </p:txBody>
      </p:sp>
      <p:grpSp>
        <p:nvGrpSpPr>
          <p:cNvPr id="39" name="组合 38"/>
          <p:cNvGrpSpPr/>
          <p:nvPr/>
        </p:nvGrpSpPr>
        <p:grpSpPr>
          <a:xfrm>
            <a:off x="3077391" y="640517"/>
            <a:ext cx="6065788" cy="0"/>
            <a:chOff x="4615664" y="960506"/>
            <a:chExt cx="9102718" cy="0"/>
          </a:xfrm>
        </p:grpSpPr>
        <p:cxnSp>
          <p:nvCxnSpPr>
            <p:cNvPr id="41" name="321"/>
            <p:cNvCxnSpPr/>
            <p:nvPr/>
          </p:nvCxnSpPr>
          <p:spPr bwMode="auto">
            <a:xfrm flipH="1">
              <a:off x="4615664"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3 22"/>
            <p:cNvCxnSpPr/>
            <p:nvPr/>
          </p:nvCxnSpPr>
          <p:spPr bwMode="auto">
            <a:xfrm flipH="1">
              <a:off x="12403703"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5" name="Group 26"/>
          <p:cNvGrpSpPr/>
          <p:nvPr/>
        </p:nvGrpSpPr>
        <p:grpSpPr>
          <a:xfrm>
            <a:off x="1427750" y="2503705"/>
            <a:ext cx="291744" cy="249051"/>
            <a:chOff x="3440113" y="1050925"/>
            <a:chExt cx="390525" cy="333376"/>
          </a:xfrm>
          <a:solidFill>
            <a:schemeClr val="bg1"/>
          </a:solidFill>
        </p:grpSpPr>
        <p:sp>
          <p:nvSpPr>
            <p:cNvPr id="56" name="Freeform 8"/>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7"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8" name="Freeform 10"/>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9" name="Freeform 11"/>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0" name="Freeform 12"/>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1" name="Freeform 13"/>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grpSp>
        <p:nvGrpSpPr>
          <p:cNvPr id="70" name="Group 26"/>
          <p:cNvGrpSpPr/>
          <p:nvPr/>
        </p:nvGrpSpPr>
        <p:grpSpPr>
          <a:xfrm>
            <a:off x="1427750" y="4342196"/>
            <a:ext cx="291744" cy="249051"/>
            <a:chOff x="3440113" y="1050925"/>
            <a:chExt cx="390525" cy="333376"/>
          </a:xfrm>
          <a:solidFill>
            <a:schemeClr val="bg1"/>
          </a:solidFill>
        </p:grpSpPr>
        <p:sp>
          <p:nvSpPr>
            <p:cNvPr id="71" name="Freeform 8"/>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72"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73" name="Freeform 10"/>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74" name="Freeform 11"/>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75" name="Freeform 12"/>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76" name="Freeform 13"/>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grpSp>
        <p:nvGrpSpPr>
          <p:cNvPr id="77" name="Group 26"/>
          <p:cNvGrpSpPr/>
          <p:nvPr/>
        </p:nvGrpSpPr>
        <p:grpSpPr>
          <a:xfrm>
            <a:off x="4921466" y="2503705"/>
            <a:ext cx="291744" cy="249051"/>
            <a:chOff x="3440113" y="1050925"/>
            <a:chExt cx="390525" cy="333376"/>
          </a:xfrm>
          <a:solidFill>
            <a:schemeClr val="bg1"/>
          </a:solidFill>
        </p:grpSpPr>
        <p:sp>
          <p:nvSpPr>
            <p:cNvPr id="78" name="Freeform 8"/>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79"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80" name="Freeform 10"/>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81" name="Freeform 11"/>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82" name="Freeform 12"/>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83" name="Freeform 13"/>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grpSp>
        <p:nvGrpSpPr>
          <p:cNvPr id="84" name="Group 26"/>
          <p:cNvGrpSpPr/>
          <p:nvPr/>
        </p:nvGrpSpPr>
        <p:grpSpPr>
          <a:xfrm>
            <a:off x="4921466" y="4342196"/>
            <a:ext cx="291744" cy="249051"/>
            <a:chOff x="3440113" y="1050925"/>
            <a:chExt cx="390525" cy="333376"/>
          </a:xfrm>
          <a:solidFill>
            <a:schemeClr val="bg1"/>
          </a:solidFill>
        </p:grpSpPr>
        <p:sp>
          <p:nvSpPr>
            <p:cNvPr id="85" name="Freeform 8"/>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86"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87" name="Freeform 10"/>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88" name="Freeform 11"/>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89" name="Freeform 12"/>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90" name="Freeform 13"/>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grpSp>
        <p:nvGrpSpPr>
          <p:cNvPr id="91" name="Group 26"/>
          <p:cNvGrpSpPr/>
          <p:nvPr/>
        </p:nvGrpSpPr>
        <p:grpSpPr>
          <a:xfrm>
            <a:off x="8281370" y="2503705"/>
            <a:ext cx="291744" cy="249051"/>
            <a:chOff x="3440113" y="1050925"/>
            <a:chExt cx="390525" cy="333376"/>
          </a:xfrm>
          <a:solidFill>
            <a:schemeClr val="bg1"/>
          </a:solidFill>
        </p:grpSpPr>
        <p:sp>
          <p:nvSpPr>
            <p:cNvPr id="92" name="Freeform 8"/>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93"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94" name="Freeform 10"/>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95" name="Freeform 11"/>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96" name="Freeform 12"/>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97" name="Freeform 13"/>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grpSp>
        <p:nvGrpSpPr>
          <p:cNvPr id="98" name="Group 26"/>
          <p:cNvGrpSpPr/>
          <p:nvPr/>
        </p:nvGrpSpPr>
        <p:grpSpPr>
          <a:xfrm>
            <a:off x="8281370" y="4342196"/>
            <a:ext cx="291744" cy="249051"/>
            <a:chOff x="3440113" y="1050925"/>
            <a:chExt cx="390525" cy="333376"/>
          </a:xfrm>
          <a:solidFill>
            <a:schemeClr val="bg1"/>
          </a:solidFill>
        </p:grpSpPr>
        <p:sp>
          <p:nvSpPr>
            <p:cNvPr id="99" name="Freeform 8"/>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00"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01" name="Freeform 10"/>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02" name="Freeform 11"/>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03" name="Freeform 12"/>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04" name="Freeform 13"/>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944" tIns="30472" rIns="60944" bIns="30472" numCol="1" anchor="t" anchorCtr="0" compatLnSpc="1"/>
            <a:lstStyle/>
            <a:p>
              <a:pPr defTabSz="914400"/>
              <a:endParaRPr lang="en-US" sz="1200" dirty="0">
                <a:solidFill>
                  <a:srgbClr val="28245E"/>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1278039" y="1986613"/>
            <a:ext cx="485206" cy="485206"/>
          </a:xfrm>
          <a:prstGeom prst="ellipse">
            <a:avLst/>
          </a:prstGeom>
          <a:solidFill>
            <a:srgbClr val="A8A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9" name="椭圆 38"/>
          <p:cNvSpPr/>
          <p:nvPr/>
        </p:nvSpPr>
        <p:spPr>
          <a:xfrm>
            <a:off x="1282670" y="3345196"/>
            <a:ext cx="496996" cy="496996"/>
          </a:xfrm>
          <a:prstGeom prst="ellipse">
            <a:avLst/>
          </a:prstGeom>
          <a:solidFill>
            <a:srgbClr val="A8A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3" name="椭圆 42"/>
          <p:cNvSpPr/>
          <p:nvPr/>
        </p:nvSpPr>
        <p:spPr>
          <a:xfrm>
            <a:off x="6791954" y="3378446"/>
            <a:ext cx="495892" cy="495892"/>
          </a:xfrm>
          <a:prstGeom prst="ellipse">
            <a:avLst/>
          </a:prstGeom>
          <a:solidFill>
            <a:srgbClr val="A8A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nvGrpSpPr>
          <p:cNvPr id="8" name="组合 7"/>
          <p:cNvGrpSpPr/>
          <p:nvPr/>
        </p:nvGrpSpPr>
        <p:grpSpPr>
          <a:xfrm>
            <a:off x="6944281" y="3496156"/>
            <a:ext cx="226694" cy="220436"/>
            <a:chOff x="4869287" y="3910955"/>
            <a:chExt cx="303581" cy="295201"/>
          </a:xfrm>
        </p:grpSpPr>
        <p:sp>
          <p:nvSpPr>
            <p:cNvPr id="44" name="任意多边形 43"/>
            <p:cNvSpPr/>
            <p:nvPr/>
          </p:nvSpPr>
          <p:spPr>
            <a:xfrm>
              <a:off x="4869287" y="3933755"/>
              <a:ext cx="266842" cy="272401"/>
            </a:xfrm>
            <a:custGeom>
              <a:avLst/>
              <a:gdLst>
                <a:gd name="connsiteX0" fmla="*/ 193675 w 304800"/>
                <a:gd name="connsiteY0" fmla="*/ 69850 h 311150"/>
                <a:gd name="connsiteX1" fmla="*/ 149225 w 304800"/>
                <a:gd name="connsiteY1" fmla="*/ 0 h 311150"/>
                <a:gd name="connsiteX2" fmla="*/ 104775 w 304800"/>
                <a:gd name="connsiteY2" fmla="*/ 98425 h 311150"/>
                <a:gd name="connsiteX3" fmla="*/ 0 w 304800"/>
                <a:gd name="connsiteY3" fmla="*/ 117475 h 311150"/>
                <a:gd name="connsiteX4" fmla="*/ 73025 w 304800"/>
                <a:gd name="connsiteY4" fmla="*/ 200025 h 311150"/>
                <a:gd name="connsiteX5" fmla="*/ 63500 w 304800"/>
                <a:gd name="connsiteY5" fmla="*/ 311150 h 311150"/>
                <a:gd name="connsiteX6" fmla="*/ 155575 w 304800"/>
                <a:gd name="connsiteY6" fmla="*/ 260350 h 311150"/>
                <a:gd name="connsiteX7" fmla="*/ 244475 w 304800"/>
                <a:gd name="connsiteY7" fmla="*/ 301625 h 311150"/>
                <a:gd name="connsiteX8" fmla="*/ 241300 w 304800"/>
                <a:gd name="connsiteY8" fmla="*/ 196850 h 311150"/>
                <a:gd name="connsiteX9" fmla="*/ 304800 w 304800"/>
                <a:gd name="connsiteY9" fmla="*/ 123825 h 311150"/>
                <a:gd name="connsiteX10" fmla="*/ 273050 w 304800"/>
                <a:gd name="connsiteY10" fmla="*/ 111125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311150">
                  <a:moveTo>
                    <a:pt x="193675" y="69850"/>
                  </a:moveTo>
                  <a:lnTo>
                    <a:pt x="149225" y="0"/>
                  </a:lnTo>
                  <a:lnTo>
                    <a:pt x="104775" y="98425"/>
                  </a:lnTo>
                  <a:lnTo>
                    <a:pt x="0" y="117475"/>
                  </a:lnTo>
                  <a:lnTo>
                    <a:pt x="73025" y="200025"/>
                  </a:lnTo>
                  <a:lnTo>
                    <a:pt x="63500" y="311150"/>
                  </a:lnTo>
                  <a:lnTo>
                    <a:pt x="155575" y="260350"/>
                  </a:lnTo>
                  <a:lnTo>
                    <a:pt x="244475" y="301625"/>
                  </a:lnTo>
                  <a:cubicBezTo>
                    <a:pt x="243417" y="266700"/>
                    <a:pt x="242358" y="231775"/>
                    <a:pt x="241300" y="196850"/>
                  </a:cubicBezTo>
                  <a:lnTo>
                    <a:pt x="304800" y="123825"/>
                  </a:lnTo>
                  <a:lnTo>
                    <a:pt x="273050" y="111125"/>
                  </a:lnTo>
                </a:path>
              </a:pathLst>
            </a:custGeom>
            <a:noFill/>
            <a:ln w="15875"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5" name="任意多边形 44"/>
            <p:cNvSpPr/>
            <p:nvPr/>
          </p:nvSpPr>
          <p:spPr>
            <a:xfrm>
              <a:off x="5015961" y="3910955"/>
              <a:ext cx="156907" cy="168450"/>
            </a:xfrm>
            <a:custGeom>
              <a:avLst/>
              <a:gdLst>
                <a:gd name="connsiteX0" fmla="*/ 133350 w 177800"/>
                <a:gd name="connsiteY0" fmla="*/ 0 h 184150"/>
                <a:gd name="connsiteX1" fmla="*/ 12700 w 177800"/>
                <a:gd name="connsiteY1" fmla="*/ 133350 h 184150"/>
                <a:gd name="connsiteX2" fmla="*/ 0 w 177800"/>
                <a:gd name="connsiteY2" fmla="*/ 184150 h 184150"/>
                <a:gd name="connsiteX3" fmla="*/ 53975 w 177800"/>
                <a:gd name="connsiteY3" fmla="*/ 155575 h 184150"/>
                <a:gd name="connsiteX4" fmla="*/ 177800 w 177800"/>
                <a:gd name="connsiteY4" fmla="*/ 28575 h 184150"/>
                <a:gd name="connsiteX5" fmla="*/ 133350 w 177800"/>
                <a:gd name="connsiteY5" fmla="*/ 0 h 184150"/>
                <a:gd name="connsiteX0-1" fmla="*/ 135098 w 179548"/>
                <a:gd name="connsiteY0-2" fmla="*/ 0 h 184150"/>
                <a:gd name="connsiteX1-3" fmla="*/ 14448 w 179548"/>
                <a:gd name="connsiteY1-4" fmla="*/ 133350 h 184150"/>
                <a:gd name="connsiteX2-5" fmla="*/ 1748 w 179548"/>
                <a:gd name="connsiteY2-6" fmla="*/ 184150 h 184150"/>
                <a:gd name="connsiteX3-7" fmla="*/ 55723 w 179548"/>
                <a:gd name="connsiteY3-8" fmla="*/ 155575 h 184150"/>
                <a:gd name="connsiteX4-9" fmla="*/ 179548 w 179548"/>
                <a:gd name="connsiteY4-10" fmla="*/ 28575 h 184150"/>
                <a:gd name="connsiteX5-11" fmla="*/ 135098 w 179548"/>
                <a:gd name="connsiteY5-12" fmla="*/ 0 h 184150"/>
                <a:gd name="connsiteX0-13" fmla="*/ 135098 w 176373"/>
                <a:gd name="connsiteY0-14" fmla="*/ 0 h 184150"/>
                <a:gd name="connsiteX1-15" fmla="*/ 14448 w 176373"/>
                <a:gd name="connsiteY1-16" fmla="*/ 133350 h 184150"/>
                <a:gd name="connsiteX2-17" fmla="*/ 1748 w 176373"/>
                <a:gd name="connsiteY2-18" fmla="*/ 184150 h 184150"/>
                <a:gd name="connsiteX3-19" fmla="*/ 55723 w 176373"/>
                <a:gd name="connsiteY3-20" fmla="*/ 155575 h 184150"/>
                <a:gd name="connsiteX4-21" fmla="*/ 176373 w 176373"/>
                <a:gd name="connsiteY4-22" fmla="*/ 28575 h 184150"/>
                <a:gd name="connsiteX5-23" fmla="*/ 135098 w 176373"/>
                <a:gd name="connsiteY5-24" fmla="*/ 0 h 184150"/>
                <a:gd name="connsiteX0-25" fmla="*/ 135098 w 173279"/>
                <a:gd name="connsiteY0-26" fmla="*/ 0 h 184150"/>
                <a:gd name="connsiteX1-27" fmla="*/ 14448 w 173279"/>
                <a:gd name="connsiteY1-28" fmla="*/ 133350 h 184150"/>
                <a:gd name="connsiteX2-29" fmla="*/ 1748 w 173279"/>
                <a:gd name="connsiteY2-30" fmla="*/ 184150 h 184150"/>
                <a:gd name="connsiteX3-31" fmla="*/ 55723 w 173279"/>
                <a:gd name="connsiteY3-32" fmla="*/ 155575 h 184150"/>
                <a:gd name="connsiteX4-33" fmla="*/ 173279 w 173279"/>
                <a:gd name="connsiteY4-34" fmla="*/ 30895 h 184150"/>
                <a:gd name="connsiteX5-35" fmla="*/ 135098 w 173279"/>
                <a:gd name="connsiteY5-36" fmla="*/ 0 h 184150"/>
                <a:gd name="connsiteX0-37" fmla="*/ 133350 w 171531"/>
                <a:gd name="connsiteY0-38" fmla="*/ 0 h 184150"/>
                <a:gd name="connsiteX1-39" fmla="*/ 12700 w 171531"/>
                <a:gd name="connsiteY1-40" fmla="*/ 133350 h 184150"/>
                <a:gd name="connsiteX2-41" fmla="*/ 0 w 171531"/>
                <a:gd name="connsiteY2-42" fmla="*/ 184150 h 184150"/>
                <a:gd name="connsiteX3-43" fmla="*/ 53975 w 171531"/>
                <a:gd name="connsiteY3-44" fmla="*/ 155575 h 184150"/>
                <a:gd name="connsiteX4-45" fmla="*/ 171531 w 171531"/>
                <a:gd name="connsiteY4-46" fmla="*/ 30895 h 184150"/>
                <a:gd name="connsiteX5-47" fmla="*/ 133350 w 171531"/>
                <a:gd name="connsiteY5-48" fmla="*/ 0 h 184150"/>
                <a:gd name="connsiteX0-49" fmla="*/ 133350 w 171531"/>
                <a:gd name="connsiteY0-50" fmla="*/ 0 h 184150"/>
                <a:gd name="connsiteX1-51" fmla="*/ 12700 w 171531"/>
                <a:gd name="connsiteY1-52" fmla="*/ 133350 h 184150"/>
                <a:gd name="connsiteX2-53" fmla="*/ 0 w 171531"/>
                <a:gd name="connsiteY2-54" fmla="*/ 184150 h 184150"/>
                <a:gd name="connsiteX3-55" fmla="*/ 50882 w 171531"/>
                <a:gd name="connsiteY3-56" fmla="*/ 156348 h 184150"/>
                <a:gd name="connsiteX4-57" fmla="*/ 171531 w 171531"/>
                <a:gd name="connsiteY4-58" fmla="*/ 30895 h 184150"/>
                <a:gd name="connsiteX5-59" fmla="*/ 133350 w 171531"/>
                <a:gd name="connsiteY5-60" fmla="*/ 0 h 184150"/>
                <a:gd name="connsiteX0-61" fmla="*/ 133350 w 171531"/>
                <a:gd name="connsiteY0-62" fmla="*/ 0 h 184150"/>
                <a:gd name="connsiteX1-63" fmla="*/ 12700 w 171531"/>
                <a:gd name="connsiteY1-64" fmla="*/ 133350 h 184150"/>
                <a:gd name="connsiteX2-65" fmla="*/ 0 w 171531"/>
                <a:gd name="connsiteY2-66" fmla="*/ 184150 h 184150"/>
                <a:gd name="connsiteX3-67" fmla="*/ 50882 w 171531"/>
                <a:gd name="connsiteY3-68" fmla="*/ 156348 h 184150"/>
                <a:gd name="connsiteX4-69" fmla="*/ 171531 w 171531"/>
                <a:gd name="connsiteY4-70" fmla="*/ 30895 h 184150"/>
                <a:gd name="connsiteX5-71" fmla="*/ 133350 w 171531"/>
                <a:gd name="connsiteY5-72" fmla="*/ 0 h 184150"/>
                <a:gd name="connsiteX0-73" fmla="*/ 133350 w 186280"/>
                <a:gd name="connsiteY0-74" fmla="*/ 8873 h 193023"/>
                <a:gd name="connsiteX1-75" fmla="*/ 12700 w 186280"/>
                <a:gd name="connsiteY1-76" fmla="*/ 142223 h 193023"/>
                <a:gd name="connsiteX2-77" fmla="*/ 0 w 186280"/>
                <a:gd name="connsiteY2-78" fmla="*/ 193023 h 193023"/>
                <a:gd name="connsiteX3-79" fmla="*/ 50882 w 186280"/>
                <a:gd name="connsiteY3-80" fmla="*/ 165221 h 193023"/>
                <a:gd name="connsiteX4-81" fmla="*/ 171531 w 186280"/>
                <a:gd name="connsiteY4-82" fmla="*/ 39768 h 193023"/>
                <a:gd name="connsiteX5-83" fmla="*/ 133350 w 186280"/>
                <a:gd name="connsiteY5-84" fmla="*/ 8873 h 193023"/>
                <a:gd name="connsiteX0-85" fmla="*/ 133350 w 174033"/>
                <a:gd name="connsiteY0-86" fmla="*/ 4364 h 188514"/>
                <a:gd name="connsiteX1-87" fmla="*/ 12700 w 174033"/>
                <a:gd name="connsiteY1-88" fmla="*/ 137714 h 188514"/>
                <a:gd name="connsiteX2-89" fmla="*/ 0 w 174033"/>
                <a:gd name="connsiteY2-90" fmla="*/ 188514 h 188514"/>
                <a:gd name="connsiteX3-91" fmla="*/ 50882 w 174033"/>
                <a:gd name="connsiteY3-92" fmla="*/ 160712 h 188514"/>
                <a:gd name="connsiteX4-93" fmla="*/ 171531 w 174033"/>
                <a:gd name="connsiteY4-94" fmla="*/ 35259 h 188514"/>
                <a:gd name="connsiteX5-95" fmla="*/ 133350 w 174033"/>
                <a:gd name="connsiteY5-96" fmla="*/ 4364 h 188514"/>
                <a:gd name="connsiteX0-97" fmla="*/ 133350 w 175383"/>
                <a:gd name="connsiteY0-98" fmla="*/ 6042 h 190192"/>
                <a:gd name="connsiteX1-99" fmla="*/ 12700 w 175383"/>
                <a:gd name="connsiteY1-100" fmla="*/ 139392 h 190192"/>
                <a:gd name="connsiteX2-101" fmla="*/ 0 w 175383"/>
                <a:gd name="connsiteY2-102" fmla="*/ 190192 h 190192"/>
                <a:gd name="connsiteX3-103" fmla="*/ 50882 w 175383"/>
                <a:gd name="connsiteY3-104" fmla="*/ 162390 h 190192"/>
                <a:gd name="connsiteX4-105" fmla="*/ 171531 w 175383"/>
                <a:gd name="connsiteY4-106" fmla="*/ 36937 h 190192"/>
                <a:gd name="connsiteX5-107" fmla="*/ 133350 w 175383"/>
                <a:gd name="connsiteY5-108" fmla="*/ 6042 h 190192"/>
                <a:gd name="connsiteX0-109" fmla="*/ 133350 w 175058"/>
                <a:gd name="connsiteY0-110" fmla="*/ 8337 h 192487"/>
                <a:gd name="connsiteX1-111" fmla="*/ 12700 w 175058"/>
                <a:gd name="connsiteY1-112" fmla="*/ 141687 h 192487"/>
                <a:gd name="connsiteX2-113" fmla="*/ 0 w 175058"/>
                <a:gd name="connsiteY2-114" fmla="*/ 192487 h 192487"/>
                <a:gd name="connsiteX3-115" fmla="*/ 50882 w 175058"/>
                <a:gd name="connsiteY3-116" fmla="*/ 164685 h 192487"/>
                <a:gd name="connsiteX4-117" fmla="*/ 171531 w 175058"/>
                <a:gd name="connsiteY4-118" fmla="*/ 39232 h 192487"/>
                <a:gd name="connsiteX5-119" fmla="*/ 133350 w 175058"/>
                <a:gd name="connsiteY5-120" fmla="*/ 8337 h 192487"/>
                <a:gd name="connsiteX0-121" fmla="*/ 133350 w 174801"/>
                <a:gd name="connsiteY0-122" fmla="*/ 0 h 184150"/>
                <a:gd name="connsiteX1-123" fmla="*/ 12700 w 174801"/>
                <a:gd name="connsiteY1-124" fmla="*/ 133350 h 184150"/>
                <a:gd name="connsiteX2-125" fmla="*/ 0 w 174801"/>
                <a:gd name="connsiteY2-126" fmla="*/ 184150 h 184150"/>
                <a:gd name="connsiteX3-127" fmla="*/ 50882 w 174801"/>
                <a:gd name="connsiteY3-128" fmla="*/ 156348 h 184150"/>
                <a:gd name="connsiteX4-129" fmla="*/ 171531 w 174801"/>
                <a:gd name="connsiteY4-130" fmla="*/ 30895 h 184150"/>
                <a:gd name="connsiteX5-131" fmla="*/ 133350 w 174801"/>
                <a:gd name="connsiteY5-132" fmla="*/ 0 h 184150"/>
                <a:gd name="connsiteX0-133" fmla="*/ 133350 w 174601"/>
                <a:gd name="connsiteY0-134" fmla="*/ 0 h 184150"/>
                <a:gd name="connsiteX1-135" fmla="*/ 12700 w 174601"/>
                <a:gd name="connsiteY1-136" fmla="*/ 133350 h 184150"/>
                <a:gd name="connsiteX2-137" fmla="*/ 0 w 174601"/>
                <a:gd name="connsiteY2-138" fmla="*/ 184150 h 184150"/>
                <a:gd name="connsiteX3-139" fmla="*/ 50882 w 174601"/>
                <a:gd name="connsiteY3-140" fmla="*/ 156348 h 184150"/>
                <a:gd name="connsiteX4-141" fmla="*/ 171531 w 174601"/>
                <a:gd name="connsiteY4-142" fmla="*/ 30895 h 184150"/>
                <a:gd name="connsiteX5-143" fmla="*/ 133350 w 174601"/>
                <a:gd name="connsiteY5-144" fmla="*/ 0 h 184150"/>
                <a:gd name="connsiteX0-145" fmla="*/ 133350 w 171531"/>
                <a:gd name="connsiteY0-146" fmla="*/ 0 h 184150"/>
                <a:gd name="connsiteX1-147" fmla="*/ 12700 w 171531"/>
                <a:gd name="connsiteY1-148" fmla="*/ 133350 h 184150"/>
                <a:gd name="connsiteX2-149" fmla="*/ 0 w 171531"/>
                <a:gd name="connsiteY2-150" fmla="*/ 184150 h 184150"/>
                <a:gd name="connsiteX3-151" fmla="*/ 50882 w 171531"/>
                <a:gd name="connsiteY3-152" fmla="*/ 156348 h 184150"/>
                <a:gd name="connsiteX4-153" fmla="*/ 171531 w 171531"/>
                <a:gd name="connsiteY4-154" fmla="*/ 30895 h 184150"/>
                <a:gd name="connsiteX5-155" fmla="*/ 133350 w 171531"/>
                <a:gd name="connsiteY5-156" fmla="*/ 0 h 184150"/>
                <a:gd name="connsiteX0-157" fmla="*/ 133350 w 171531"/>
                <a:gd name="connsiteY0-158" fmla="*/ 0 h 184150"/>
                <a:gd name="connsiteX1-159" fmla="*/ 12700 w 171531"/>
                <a:gd name="connsiteY1-160" fmla="*/ 133350 h 184150"/>
                <a:gd name="connsiteX2-161" fmla="*/ 0 w 171531"/>
                <a:gd name="connsiteY2-162" fmla="*/ 184150 h 184150"/>
                <a:gd name="connsiteX3-163" fmla="*/ 50882 w 171531"/>
                <a:gd name="connsiteY3-164" fmla="*/ 156348 h 184150"/>
                <a:gd name="connsiteX4-165" fmla="*/ 171531 w 171531"/>
                <a:gd name="connsiteY4-166" fmla="*/ 30895 h 184150"/>
                <a:gd name="connsiteX5-167" fmla="*/ 133350 w 171531"/>
                <a:gd name="connsiteY5-168" fmla="*/ 0 h 1841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71531" h="184150">
                  <a:moveTo>
                    <a:pt x="133350" y="0"/>
                  </a:moveTo>
                  <a:cubicBezTo>
                    <a:pt x="110745" y="22490"/>
                    <a:pt x="34925" y="102658"/>
                    <a:pt x="12700" y="133350"/>
                  </a:cubicBezTo>
                  <a:lnTo>
                    <a:pt x="0" y="184150"/>
                  </a:lnTo>
                  <a:cubicBezTo>
                    <a:pt x="16961" y="174883"/>
                    <a:pt x="33921" y="167935"/>
                    <a:pt x="50882" y="156348"/>
                  </a:cubicBezTo>
                  <a:lnTo>
                    <a:pt x="171531" y="30895"/>
                  </a:lnTo>
                  <a:cubicBezTo>
                    <a:pt x="166361" y="11580"/>
                    <a:pt x="149346" y="752"/>
                    <a:pt x="133350"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sp>
        <p:nvSpPr>
          <p:cNvPr id="47" name="椭圆 46"/>
          <p:cNvSpPr/>
          <p:nvPr/>
        </p:nvSpPr>
        <p:spPr>
          <a:xfrm>
            <a:off x="6790017" y="2012276"/>
            <a:ext cx="490962" cy="490962"/>
          </a:xfrm>
          <a:prstGeom prst="ellipse">
            <a:avLst/>
          </a:prstGeom>
          <a:solidFill>
            <a:srgbClr val="A8A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2" name="文本框 31"/>
          <p:cNvSpPr txBox="1"/>
          <p:nvPr/>
        </p:nvSpPr>
        <p:spPr>
          <a:xfrm>
            <a:off x="7391627" y="1948153"/>
            <a:ext cx="1508735" cy="369332"/>
          </a:xfrm>
          <a:prstGeom prst="rect">
            <a:avLst/>
          </a:prstGeom>
          <a:noFill/>
        </p:spPr>
        <p:txBody>
          <a:bodyPr wrap="square" rtlCol="0">
            <a:spAutoFit/>
          </a:bodyPr>
          <a:lstStyle>
            <a:defPPr>
              <a:defRPr lang="zh-CN"/>
            </a:defPPr>
            <a:lvl1pPr>
              <a:lnSpc>
                <a:spcPct val="150000"/>
              </a:lnSpc>
              <a:defRPr sz="1050" b="1">
                <a:solidFill>
                  <a:srgbClr val="18478F"/>
                </a:solidFill>
                <a:latin typeface="微软雅黑" panose="020B0503020204020204" pitchFamily="34" charset="-122"/>
                <a:ea typeface="微软雅黑" panose="020B0503020204020204" pitchFamily="34" charset="-122"/>
              </a:defRPr>
            </a:lvl1pPr>
          </a:lstStyle>
          <a:p>
            <a:pPr>
              <a:lnSpc>
                <a:spcPct val="100000"/>
              </a:lnSpc>
            </a:pPr>
            <a:r>
              <a:rPr lang="zh-CN" altLang="en-US" sz="1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工作总结</a:t>
            </a:r>
          </a:p>
        </p:txBody>
      </p:sp>
      <p:sp>
        <p:nvSpPr>
          <p:cNvPr id="50" name="矩形 49"/>
          <p:cNvSpPr/>
          <p:nvPr/>
        </p:nvSpPr>
        <p:spPr>
          <a:xfrm>
            <a:off x="7391627" y="2341877"/>
            <a:ext cx="3132348" cy="55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lnSpc>
                <a:spcPct val="150000"/>
              </a:lnSpc>
              <a:spcBef>
                <a:spcPct val="0"/>
              </a:spcBef>
              <a:spcAft>
                <a:spcPct val="0"/>
              </a:spcAft>
            </a:pPr>
            <a:r>
              <a:rPr lang="zh-CN" altLang="en-US"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我想我应该一个成为一个实干家，不需要那些美丽的辞藻来修饰。工作锻炼了我</a:t>
            </a:r>
            <a:endParaRPr lang="en-US" altLang="zh-CN"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1" name="文本框 50"/>
          <p:cNvSpPr txBox="1"/>
          <p:nvPr/>
        </p:nvSpPr>
        <p:spPr>
          <a:xfrm>
            <a:off x="1881911" y="1948153"/>
            <a:ext cx="1508735" cy="369332"/>
          </a:xfrm>
          <a:prstGeom prst="rect">
            <a:avLst/>
          </a:prstGeom>
          <a:noFill/>
        </p:spPr>
        <p:txBody>
          <a:bodyPr wrap="square" rtlCol="0">
            <a:spAutoFit/>
          </a:bodyPr>
          <a:lstStyle>
            <a:defPPr>
              <a:defRPr lang="zh-CN"/>
            </a:defPPr>
            <a:lvl1pPr>
              <a:lnSpc>
                <a:spcPct val="150000"/>
              </a:lnSpc>
              <a:defRPr sz="1050" b="1">
                <a:solidFill>
                  <a:srgbClr val="18478F"/>
                </a:solidFill>
                <a:latin typeface="微软雅黑" panose="020B0503020204020204" pitchFamily="34" charset="-122"/>
                <a:ea typeface="微软雅黑" panose="020B0503020204020204" pitchFamily="34" charset="-122"/>
              </a:defRPr>
            </a:lvl1pPr>
          </a:lstStyle>
          <a:p>
            <a:pPr>
              <a:lnSpc>
                <a:spcPct val="100000"/>
              </a:lnSpc>
            </a:pPr>
            <a:r>
              <a:rPr lang="zh-CN" altLang="en-US" sz="1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工作总结</a:t>
            </a:r>
          </a:p>
        </p:txBody>
      </p:sp>
      <p:sp>
        <p:nvSpPr>
          <p:cNvPr id="52" name="矩形 51"/>
          <p:cNvSpPr/>
          <p:nvPr/>
        </p:nvSpPr>
        <p:spPr>
          <a:xfrm>
            <a:off x="1881911" y="2341876"/>
            <a:ext cx="3132348" cy="55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lnSpc>
                <a:spcPct val="150000"/>
              </a:lnSpc>
              <a:spcBef>
                <a:spcPct val="0"/>
              </a:spcBef>
              <a:spcAft>
                <a:spcPct val="0"/>
              </a:spcAft>
            </a:pPr>
            <a:r>
              <a:rPr lang="zh-CN" altLang="en-US"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我想我应该一个成为一个实干家，不需要那些美丽的辞藻来修饰。工作锻炼了我</a:t>
            </a:r>
            <a:endParaRPr lang="en-US" altLang="zh-CN"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3" name="文本框 52"/>
          <p:cNvSpPr txBox="1"/>
          <p:nvPr/>
        </p:nvSpPr>
        <p:spPr>
          <a:xfrm>
            <a:off x="7391627" y="3300932"/>
            <a:ext cx="1508735" cy="369332"/>
          </a:xfrm>
          <a:prstGeom prst="rect">
            <a:avLst/>
          </a:prstGeom>
          <a:noFill/>
        </p:spPr>
        <p:txBody>
          <a:bodyPr wrap="square" rtlCol="0">
            <a:spAutoFit/>
          </a:bodyPr>
          <a:lstStyle>
            <a:defPPr>
              <a:defRPr lang="zh-CN"/>
            </a:defPPr>
            <a:lvl1pPr>
              <a:lnSpc>
                <a:spcPct val="150000"/>
              </a:lnSpc>
              <a:defRPr sz="1050" b="1">
                <a:solidFill>
                  <a:srgbClr val="18478F"/>
                </a:solidFill>
                <a:latin typeface="微软雅黑" panose="020B0503020204020204" pitchFamily="34" charset="-122"/>
                <a:ea typeface="微软雅黑" panose="020B0503020204020204" pitchFamily="34" charset="-122"/>
              </a:defRPr>
            </a:lvl1pPr>
          </a:lstStyle>
          <a:p>
            <a:pPr>
              <a:lnSpc>
                <a:spcPct val="100000"/>
              </a:lnSpc>
            </a:pPr>
            <a:r>
              <a:rPr lang="zh-CN" altLang="en-US" sz="1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工作总结</a:t>
            </a:r>
          </a:p>
        </p:txBody>
      </p:sp>
      <p:sp>
        <p:nvSpPr>
          <p:cNvPr id="54" name="矩形 53"/>
          <p:cNvSpPr/>
          <p:nvPr/>
        </p:nvSpPr>
        <p:spPr>
          <a:xfrm>
            <a:off x="7391627" y="3694656"/>
            <a:ext cx="3132348" cy="55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lnSpc>
                <a:spcPct val="150000"/>
              </a:lnSpc>
              <a:spcBef>
                <a:spcPct val="0"/>
              </a:spcBef>
              <a:spcAft>
                <a:spcPct val="0"/>
              </a:spcAft>
            </a:pPr>
            <a:r>
              <a:rPr lang="zh-CN" altLang="en-US"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我想我应该一个成为一个实干家，不需要那些美丽的辞藻来修饰。工作锻炼了我</a:t>
            </a:r>
            <a:endParaRPr lang="en-US" altLang="zh-CN"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5" name="文本框 54"/>
          <p:cNvSpPr txBox="1"/>
          <p:nvPr/>
        </p:nvSpPr>
        <p:spPr>
          <a:xfrm>
            <a:off x="1881911" y="3300930"/>
            <a:ext cx="1508735" cy="369332"/>
          </a:xfrm>
          <a:prstGeom prst="rect">
            <a:avLst/>
          </a:prstGeom>
          <a:noFill/>
        </p:spPr>
        <p:txBody>
          <a:bodyPr wrap="square" rtlCol="0">
            <a:spAutoFit/>
          </a:bodyPr>
          <a:lstStyle>
            <a:defPPr>
              <a:defRPr lang="zh-CN"/>
            </a:defPPr>
            <a:lvl1pPr>
              <a:lnSpc>
                <a:spcPct val="150000"/>
              </a:lnSpc>
              <a:defRPr sz="1050" b="1">
                <a:solidFill>
                  <a:srgbClr val="18478F"/>
                </a:solidFill>
                <a:latin typeface="微软雅黑" panose="020B0503020204020204" pitchFamily="34" charset="-122"/>
                <a:ea typeface="微软雅黑" panose="020B0503020204020204" pitchFamily="34" charset="-122"/>
              </a:defRPr>
            </a:lvl1pPr>
          </a:lstStyle>
          <a:p>
            <a:pPr>
              <a:lnSpc>
                <a:spcPct val="100000"/>
              </a:lnSpc>
            </a:pPr>
            <a:r>
              <a:rPr lang="zh-CN" altLang="en-US" sz="1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工作总结</a:t>
            </a:r>
          </a:p>
        </p:txBody>
      </p:sp>
      <p:sp>
        <p:nvSpPr>
          <p:cNvPr id="56" name="矩形 55"/>
          <p:cNvSpPr/>
          <p:nvPr/>
        </p:nvSpPr>
        <p:spPr>
          <a:xfrm>
            <a:off x="1881911" y="3694654"/>
            <a:ext cx="3132348" cy="55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lnSpc>
                <a:spcPct val="150000"/>
              </a:lnSpc>
              <a:spcBef>
                <a:spcPct val="0"/>
              </a:spcBef>
              <a:spcAft>
                <a:spcPct val="0"/>
              </a:spcAft>
            </a:pPr>
            <a:r>
              <a:rPr lang="zh-CN" altLang="en-US"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我想我应该一个成为一个实干家，不需要那些美丽的辞藻来修饰。工作锻炼了我</a:t>
            </a:r>
            <a:endParaRPr lang="en-US" altLang="zh-CN" sz="105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nvGrpSpPr>
          <p:cNvPr id="57" name="组合 56"/>
          <p:cNvGrpSpPr/>
          <p:nvPr/>
        </p:nvGrpSpPr>
        <p:grpSpPr>
          <a:xfrm>
            <a:off x="6944281" y="2142460"/>
            <a:ext cx="226694" cy="220436"/>
            <a:chOff x="4869287" y="3910955"/>
            <a:chExt cx="303581" cy="295201"/>
          </a:xfrm>
        </p:grpSpPr>
        <p:sp>
          <p:nvSpPr>
            <p:cNvPr id="58" name="任意多边形 57"/>
            <p:cNvSpPr/>
            <p:nvPr/>
          </p:nvSpPr>
          <p:spPr>
            <a:xfrm>
              <a:off x="4869287" y="3933755"/>
              <a:ext cx="266842" cy="272401"/>
            </a:xfrm>
            <a:custGeom>
              <a:avLst/>
              <a:gdLst>
                <a:gd name="connsiteX0" fmla="*/ 193675 w 304800"/>
                <a:gd name="connsiteY0" fmla="*/ 69850 h 311150"/>
                <a:gd name="connsiteX1" fmla="*/ 149225 w 304800"/>
                <a:gd name="connsiteY1" fmla="*/ 0 h 311150"/>
                <a:gd name="connsiteX2" fmla="*/ 104775 w 304800"/>
                <a:gd name="connsiteY2" fmla="*/ 98425 h 311150"/>
                <a:gd name="connsiteX3" fmla="*/ 0 w 304800"/>
                <a:gd name="connsiteY3" fmla="*/ 117475 h 311150"/>
                <a:gd name="connsiteX4" fmla="*/ 73025 w 304800"/>
                <a:gd name="connsiteY4" fmla="*/ 200025 h 311150"/>
                <a:gd name="connsiteX5" fmla="*/ 63500 w 304800"/>
                <a:gd name="connsiteY5" fmla="*/ 311150 h 311150"/>
                <a:gd name="connsiteX6" fmla="*/ 155575 w 304800"/>
                <a:gd name="connsiteY6" fmla="*/ 260350 h 311150"/>
                <a:gd name="connsiteX7" fmla="*/ 244475 w 304800"/>
                <a:gd name="connsiteY7" fmla="*/ 301625 h 311150"/>
                <a:gd name="connsiteX8" fmla="*/ 241300 w 304800"/>
                <a:gd name="connsiteY8" fmla="*/ 196850 h 311150"/>
                <a:gd name="connsiteX9" fmla="*/ 304800 w 304800"/>
                <a:gd name="connsiteY9" fmla="*/ 123825 h 311150"/>
                <a:gd name="connsiteX10" fmla="*/ 273050 w 304800"/>
                <a:gd name="connsiteY10" fmla="*/ 111125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311150">
                  <a:moveTo>
                    <a:pt x="193675" y="69850"/>
                  </a:moveTo>
                  <a:lnTo>
                    <a:pt x="149225" y="0"/>
                  </a:lnTo>
                  <a:lnTo>
                    <a:pt x="104775" y="98425"/>
                  </a:lnTo>
                  <a:lnTo>
                    <a:pt x="0" y="117475"/>
                  </a:lnTo>
                  <a:lnTo>
                    <a:pt x="73025" y="200025"/>
                  </a:lnTo>
                  <a:lnTo>
                    <a:pt x="63500" y="311150"/>
                  </a:lnTo>
                  <a:lnTo>
                    <a:pt x="155575" y="260350"/>
                  </a:lnTo>
                  <a:lnTo>
                    <a:pt x="244475" y="301625"/>
                  </a:lnTo>
                  <a:cubicBezTo>
                    <a:pt x="243417" y="266700"/>
                    <a:pt x="242358" y="231775"/>
                    <a:pt x="241300" y="196850"/>
                  </a:cubicBezTo>
                  <a:lnTo>
                    <a:pt x="304800" y="123825"/>
                  </a:lnTo>
                  <a:lnTo>
                    <a:pt x="273050" y="111125"/>
                  </a:lnTo>
                </a:path>
              </a:pathLst>
            </a:custGeom>
            <a:noFill/>
            <a:ln w="15875"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9" name="任意多边形 58"/>
            <p:cNvSpPr/>
            <p:nvPr/>
          </p:nvSpPr>
          <p:spPr>
            <a:xfrm>
              <a:off x="5015961" y="3910955"/>
              <a:ext cx="156907" cy="168450"/>
            </a:xfrm>
            <a:custGeom>
              <a:avLst/>
              <a:gdLst>
                <a:gd name="connsiteX0" fmla="*/ 133350 w 177800"/>
                <a:gd name="connsiteY0" fmla="*/ 0 h 184150"/>
                <a:gd name="connsiteX1" fmla="*/ 12700 w 177800"/>
                <a:gd name="connsiteY1" fmla="*/ 133350 h 184150"/>
                <a:gd name="connsiteX2" fmla="*/ 0 w 177800"/>
                <a:gd name="connsiteY2" fmla="*/ 184150 h 184150"/>
                <a:gd name="connsiteX3" fmla="*/ 53975 w 177800"/>
                <a:gd name="connsiteY3" fmla="*/ 155575 h 184150"/>
                <a:gd name="connsiteX4" fmla="*/ 177800 w 177800"/>
                <a:gd name="connsiteY4" fmla="*/ 28575 h 184150"/>
                <a:gd name="connsiteX5" fmla="*/ 133350 w 177800"/>
                <a:gd name="connsiteY5" fmla="*/ 0 h 184150"/>
                <a:gd name="connsiteX0-1" fmla="*/ 135098 w 179548"/>
                <a:gd name="connsiteY0-2" fmla="*/ 0 h 184150"/>
                <a:gd name="connsiteX1-3" fmla="*/ 14448 w 179548"/>
                <a:gd name="connsiteY1-4" fmla="*/ 133350 h 184150"/>
                <a:gd name="connsiteX2-5" fmla="*/ 1748 w 179548"/>
                <a:gd name="connsiteY2-6" fmla="*/ 184150 h 184150"/>
                <a:gd name="connsiteX3-7" fmla="*/ 55723 w 179548"/>
                <a:gd name="connsiteY3-8" fmla="*/ 155575 h 184150"/>
                <a:gd name="connsiteX4-9" fmla="*/ 179548 w 179548"/>
                <a:gd name="connsiteY4-10" fmla="*/ 28575 h 184150"/>
                <a:gd name="connsiteX5-11" fmla="*/ 135098 w 179548"/>
                <a:gd name="connsiteY5-12" fmla="*/ 0 h 184150"/>
                <a:gd name="connsiteX0-13" fmla="*/ 135098 w 176373"/>
                <a:gd name="connsiteY0-14" fmla="*/ 0 h 184150"/>
                <a:gd name="connsiteX1-15" fmla="*/ 14448 w 176373"/>
                <a:gd name="connsiteY1-16" fmla="*/ 133350 h 184150"/>
                <a:gd name="connsiteX2-17" fmla="*/ 1748 w 176373"/>
                <a:gd name="connsiteY2-18" fmla="*/ 184150 h 184150"/>
                <a:gd name="connsiteX3-19" fmla="*/ 55723 w 176373"/>
                <a:gd name="connsiteY3-20" fmla="*/ 155575 h 184150"/>
                <a:gd name="connsiteX4-21" fmla="*/ 176373 w 176373"/>
                <a:gd name="connsiteY4-22" fmla="*/ 28575 h 184150"/>
                <a:gd name="connsiteX5-23" fmla="*/ 135098 w 176373"/>
                <a:gd name="connsiteY5-24" fmla="*/ 0 h 184150"/>
                <a:gd name="connsiteX0-25" fmla="*/ 135098 w 173279"/>
                <a:gd name="connsiteY0-26" fmla="*/ 0 h 184150"/>
                <a:gd name="connsiteX1-27" fmla="*/ 14448 w 173279"/>
                <a:gd name="connsiteY1-28" fmla="*/ 133350 h 184150"/>
                <a:gd name="connsiteX2-29" fmla="*/ 1748 w 173279"/>
                <a:gd name="connsiteY2-30" fmla="*/ 184150 h 184150"/>
                <a:gd name="connsiteX3-31" fmla="*/ 55723 w 173279"/>
                <a:gd name="connsiteY3-32" fmla="*/ 155575 h 184150"/>
                <a:gd name="connsiteX4-33" fmla="*/ 173279 w 173279"/>
                <a:gd name="connsiteY4-34" fmla="*/ 30895 h 184150"/>
                <a:gd name="connsiteX5-35" fmla="*/ 135098 w 173279"/>
                <a:gd name="connsiteY5-36" fmla="*/ 0 h 184150"/>
                <a:gd name="connsiteX0-37" fmla="*/ 133350 w 171531"/>
                <a:gd name="connsiteY0-38" fmla="*/ 0 h 184150"/>
                <a:gd name="connsiteX1-39" fmla="*/ 12700 w 171531"/>
                <a:gd name="connsiteY1-40" fmla="*/ 133350 h 184150"/>
                <a:gd name="connsiteX2-41" fmla="*/ 0 w 171531"/>
                <a:gd name="connsiteY2-42" fmla="*/ 184150 h 184150"/>
                <a:gd name="connsiteX3-43" fmla="*/ 53975 w 171531"/>
                <a:gd name="connsiteY3-44" fmla="*/ 155575 h 184150"/>
                <a:gd name="connsiteX4-45" fmla="*/ 171531 w 171531"/>
                <a:gd name="connsiteY4-46" fmla="*/ 30895 h 184150"/>
                <a:gd name="connsiteX5-47" fmla="*/ 133350 w 171531"/>
                <a:gd name="connsiteY5-48" fmla="*/ 0 h 184150"/>
                <a:gd name="connsiteX0-49" fmla="*/ 133350 w 171531"/>
                <a:gd name="connsiteY0-50" fmla="*/ 0 h 184150"/>
                <a:gd name="connsiteX1-51" fmla="*/ 12700 w 171531"/>
                <a:gd name="connsiteY1-52" fmla="*/ 133350 h 184150"/>
                <a:gd name="connsiteX2-53" fmla="*/ 0 w 171531"/>
                <a:gd name="connsiteY2-54" fmla="*/ 184150 h 184150"/>
                <a:gd name="connsiteX3-55" fmla="*/ 50882 w 171531"/>
                <a:gd name="connsiteY3-56" fmla="*/ 156348 h 184150"/>
                <a:gd name="connsiteX4-57" fmla="*/ 171531 w 171531"/>
                <a:gd name="connsiteY4-58" fmla="*/ 30895 h 184150"/>
                <a:gd name="connsiteX5-59" fmla="*/ 133350 w 171531"/>
                <a:gd name="connsiteY5-60" fmla="*/ 0 h 184150"/>
                <a:gd name="connsiteX0-61" fmla="*/ 133350 w 171531"/>
                <a:gd name="connsiteY0-62" fmla="*/ 0 h 184150"/>
                <a:gd name="connsiteX1-63" fmla="*/ 12700 w 171531"/>
                <a:gd name="connsiteY1-64" fmla="*/ 133350 h 184150"/>
                <a:gd name="connsiteX2-65" fmla="*/ 0 w 171531"/>
                <a:gd name="connsiteY2-66" fmla="*/ 184150 h 184150"/>
                <a:gd name="connsiteX3-67" fmla="*/ 50882 w 171531"/>
                <a:gd name="connsiteY3-68" fmla="*/ 156348 h 184150"/>
                <a:gd name="connsiteX4-69" fmla="*/ 171531 w 171531"/>
                <a:gd name="connsiteY4-70" fmla="*/ 30895 h 184150"/>
                <a:gd name="connsiteX5-71" fmla="*/ 133350 w 171531"/>
                <a:gd name="connsiteY5-72" fmla="*/ 0 h 184150"/>
                <a:gd name="connsiteX0-73" fmla="*/ 133350 w 186280"/>
                <a:gd name="connsiteY0-74" fmla="*/ 8873 h 193023"/>
                <a:gd name="connsiteX1-75" fmla="*/ 12700 w 186280"/>
                <a:gd name="connsiteY1-76" fmla="*/ 142223 h 193023"/>
                <a:gd name="connsiteX2-77" fmla="*/ 0 w 186280"/>
                <a:gd name="connsiteY2-78" fmla="*/ 193023 h 193023"/>
                <a:gd name="connsiteX3-79" fmla="*/ 50882 w 186280"/>
                <a:gd name="connsiteY3-80" fmla="*/ 165221 h 193023"/>
                <a:gd name="connsiteX4-81" fmla="*/ 171531 w 186280"/>
                <a:gd name="connsiteY4-82" fmla="*/ 39768 h 193023"/>
                <a:gd name="connsiteX5-83" fmla="*/ 133350 w 186280"/>
                <a:gd name="connsiteY5-84" fmla="*/ 8873 h 193023"/>
                <a:gd name="connsiteX0-85" fmla="*/ 133350 w 174033"/>
                <a:gd name="connsiteY0-86" fmla="*/ 4364 h 188514"/>
                <a:gd name="connsiteX1-87" fmla="*/ 12700 w 174033"/>
                <a:gd name="connsiteY1-88" fmla="*/ 137714 h 188514"/>
                <a:gd name="connsiteX2-89" fmla="*/ 0 w 174033"/>
                <a:gd name="connsiteY2-90" fmla="*/ 188514 h 188514"/>
                <a:gd name="connsiteX3-91" fmla="*/ 50882 w 174033"/>
                <a:gd name="connsiteY3-92" fmla="*/ 160712 h 188514"/>
                <a:gd name="connsiteX4-93" fmla="*/ 171531 w 174033"/>
                <a:gd name="connsiteY4-94" fmla="*/ 35259 h 188514"/>
                <a:gd name="connsiteX5-95" fmla="*/ 133350 w 174033"/>
                <a:gd name="connsiteY5-96" fmla="*/ 4364 h 188514"/>
                <a:gd name="connsiteX0-97" fmla="*/ 133350 w 175383"/>
                <a:gd name="connsiteY0-98" fmla="*/ 6042 h 190192"/>
                <a:gd name="connsiteX1-99" fmla="*/ 12700 w 175383"/>
                <a:gd name="connsiteY1-100" fmla="*/ 139392 h 190192"/>
                <a:gd name="connsiteX2-101" fmla="*/ 0 w 175383"/>
                <a:gd name="connsiteY2-102" fmla="*/ 190192 h 190192"/>
                <a:gd name="connsiteX3-103" fmla="*/ 50882 w 175383"/>
                <a:gd name="connsiteY3-104" fmla="*/ 162390 h 190192"/>
                <a:gd name="connsiteX4-105" fmla="*/ 171531 w 175383"/>
                <a:gd name="connsiteY4-106" fmla="*/ 36937 h 190192"/>
                <a:gd name="connsiteX5-107" fmla="*/ 133350 w 175383"/>
                <a:gd name="connsiteY5-108" fmla="*/ 6042 h 190192"/>
                <a:gd name="connsiteX0-109" fmla="*/ 133350 w 175058"/>
                <a:gd name="connsiteY0-110" fmla="*/ 8337 h 192487"/>
                <a:gd name="connsiteX1-111" fmla="*/ 12700 w 175058"/>
                <a:gd name="connsiteY1-112" fmla="*/ 141687 h 192487"/>
                <a:gd name="connsiteX2-113" fmla="*/ 0 w 175058"/>
                <a:gd name="connsiteY2-114" fmla="*/ 192487 h 192487"/>
                <a:gd name="connsiteX3-115" fmla="*/ 50882 w 175058"/>
                <a:gd name="connsiteY3-116" fmla="*/ 164685 h 192487"/>
                <a:gd name="connsiteX4-117" fmla="*/ 171531 w 175058"/>
                <a:gd name="connsiteY4-118" fmla="*/ 39232 h 192487"/>
                <a:gd name="connsiteX5-119" fmla="*/ 133350 w 175058"/>
                <a:gd name="connsiteY5-120" fmla="*/ 8337 h 192487"/>
                <a:gd name="connsiteX0-121" fmla="*/ 133350 w 174801"/>
                <a:gd name="connsiteY0-122" fmla="*/ 0 h 184150"/>
                <a:gd name="connsiteX1-123" fmla="*/ 12700 w 174801"/>
                <a:gd name="connsiteY1-124" fmla="*/ 133350 h 184150"/>
                <a:gd name="connsiteX2-125" fmla="*/ 0 w 174801"/>
                <a:gd name="connsiteY2-126" fmla="*/ 184150 h 184150"/>
                <a:gd name="connsiteX3-127" fmla="*/ 50882 w 174801"/>
                <a:gd name="connsiteY3-128" fmla="*/ 156348 h 184150"/>
                <a:gd name="connsiteX4-129" fmla="*/ 171531 w 174801"/>
                <a:gd name="connsiteY4-130" fmla="*/ 30895 h 184150"/>
                <a:gd name="connsiteX5-131" fmla="*/ 133350 w 174801"/>
                <a:gd name="connsiteY5-132" fmla="*/ 0 h 184150"/>
                <a:gd name="connsiteX0-133" fmla="*/ 133350 w 174601"/>
                <a:gd name="connsiteY0-134" fmla="*/ 0 h 184150"/>
                <a:gd name="connsiteX1-135" fmla="*/ 12700 w 174601"/>
                <a:gd name="connsiteY1-136" fmla="*/ 133350 h 184150"/>
                <a:gd name="connsiteX2-137" fmla="*/ 0 w 174601"/>
                <a:gd name="connsiteY2-138" fmla="*/ 184150 h 184150"/>
                <a:gd name="connsiteX3-139" fmla="*/ 50882 w 174601"/>
                <a:gd name="connsiteY3-140" fmla="*/ 156348 h 184150"/>
                <a:gd name="connsiteX4-141" fmla="*/ 171531 w 174601"/>
                <a:gd name="connsiteY4-142" fmla="*/ 30895 h 184150"/>
                <a:gd name="connsiteX5-143" fmla="*/ 133350 w 174601"/>
                <a:gd name="connsiteY5-144" fmla="*/ 0 h 184150"/>
                <a:gd name="connsiteX0-145" fmla="*/ 133350 w 171531"/>
                <a:gd name="connsiteY0-146" fmla="*/ 0 h 184150"/>
                <a:gd name="connsiteX1-147" fmla="*/ 12700 w 171531"/>
                <a:gd name="connsiteY1-148" fmla="*/ 133350 h 184150"/>
                <a:gd name="connsiteX2-149" fmla="*/ 0 w 171531"/>
                <a:gd name="connsiteY2-150" fmla="*/ 184150 h 184150"/>
                <a:gd name="connsiteX3-151" fmla="*/ 50882 w 171531"/>
                <a:gd name="connsiteY3-152" fmla="*/ 156348 h 184150"/>
                <a:gd name="connsiteX4-153" fmla="*/ 171531 w 171531"/>
                <a:gd name="connsiteY4-154" fmla="*/ 30895 h 184150"/>
                <a:gd name="connsiteX5-155" fmla="*/ 133350 w 171531"/>
                <a:gd name="connsiteY5-156" fmla="*/ 0 h 184150"/>
                <a:gd name="connsiteX0-157" fmla="*/ 133350 w 171531"/>
                <a:gd name="connsiteY0-158" fmla="*/ 0 h 184150"/>
                <a:gd name="connsiteX1-159" fmla="*/ 12700 w 171531"/>
                <a:gd name="connsiteY1-160" fmla="*/ 133350 h 184150"/>
                <a:gd name="connsiteX2-161" fmla="*/ 0 w 171531"/>
                <a:gd name="connsiteY2-162" fmla="*/ 184150 h 184150"/>
                <a:gd name="connsiteX3-163" fmla="*/ 50882 w 171531"/>
                <a:gd name="connsiteY3-164" fmla="*/ 156348 h 184150"/>
                <a:gd name="connsiteX4-165" fmla="*/ 171531 w 171531"/>
                <a:gd name="connsiteY4-166" fmla="*/ 30895 h 184150"/>
                <a:gd name="connsiteX5-167" fmla="*/ 133350 w 171531"/>
                <a:gd name="connsiteY5-168" fmla="*/ 0 h 1841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71531" h="184150">
                  <a:moveTo>
                    <a:pt x="133350" y="0"/>
                  </a:moveTo>
                  <a:cubicBezTo>
                    <a:pt x="110745" y="22490"/>
                    <a:pt x="34925" y="102658"/>
                    <a:pt x="12700" y="133350"/>
                  </a:cubicBezTo>
                  <a:lnTo>
                    <a:pt x="0" y="184150"/>
                  </a:lnTo>
                  <a:cubicBezTo>
                    <a:pt x="16961" y="174883"/>
                    <a:pt x="33921" y="167935"/>
                    <a:pt x="50882" y="156348"/>
                  </a:cubicBezTo>
                  <a:lnTo>
                    <a:pt x="171531" y="30895"/>
                  </a:lnTo>
                  <a:cubicBezTo>
                    <a:pt x="166361" y="11580"/>
                    <a:pt x="149346" y="752"/>
                    <a:pt x="133350"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grpSp>
        <p:nvGrpSpPr>
          <p:cNvPr id="60" name="组合 59"/>
          <p:cNvGrpSpPr/>
          <p:nvPr/>
        </p:nvGrpSpPr>
        <p:grpSpPr>
          <a:xfrm>
            <a:off x="1434565" y="3494318"/>
            <a:ext cx="226694" cy="220436"/>
            <a:chOff x="4869287" y="3910955"/>
            <a:chExt cx="303581" cy="295201"/>
          </a:xfrm>
        </p:grpSpPr>
        <p:sp>
          <p:nvSpPr>
            <p:cNvPr id="61" name="任意多边形 60"/>
            <p:cNvSpPr/>
            <p:nvPr/>
          </p:nvSpPr>
          <p:spPr>
            <a:xfrm>
              <a:off x="4869287" y="3933755"/>
              <a:ext cx="266842" cy="272401"/>
            </a:xfrm>
            <a:custGeom>
              <a:avLst/>
              <a:gdLst>
                <a:gd name="connsiteX0" fmla="*/ 193675 w 304800"/>
                <a:gd name="connsiteY0" fmla="*/ 69850 h 311150"/>
                <a:gd name="connsiteX1" fmla="*/ 149225 w 304800"/>
                <a:gd name="connsiteY1" fmla="*/ 0 h 311150"/>
                <a:gd name="connsiteX2" fmla="*/ 104775 w 304800"/>
                <a:gd name="connsiteY2" fmla="*/ 98425 h 311150"/>
                <a:gd name="connsiteX3" fmla="*/ 0 w 304800"/>
                <a:gd name="connsiteY3" fmla="*/ 117475 h 311150"/>
                <a:gd name="connsiteX4" fmla="*/ 73025 w 304800"/>
                <a:gd name="connsiteY4" fmla="*/ 200025 h 311150"/>
                <a:gd name="connsiteX5" fmla="*/ 63500 w 304800"/>
                <a:gd name="connsiteY5" fmla="*/ 311150 h 311150"/>
                <a:gd name="connsiteX6" fmla="*/ 155575 w 304800"/>
                <a:gd name="connsiteY6" fmla="*/ 260350 h 311150"/>
                <a:gd name="connsiteX7" fmla="*/ 244475 w 304800"/>
                <a:gd name="connsiteY7" fmla="*/ 301625 h 311150"/>
                <a:gd name="connsiteX8" fmla="*/ 241300 w 304800"/>
                <a:gd name="connsiteY8" fmla="*/ 196850 h 311150"/>
                <a:gd name="connsiteX9" fmla="*/ 304800 w 304800"/>
                <a:gd name="connsiteY9" fmla="*/ 123825 h 311150"/>
                <a:gd name="connsiteX10" fmla="*/ 273050 w 304800"/>
                <a:gd name="connsiteY10" fmla="*/ 111125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311150">
                  <a:moveTo>
                    <a:pt x="193675" y="69850"/>
                  </a:moveTo>
                  <a:lnTo>
                    <a:pt x="149225" y="0"/>
                  </a:lnTo>
                  <a:lnTo>
                    <a:pt x="104775" y="98425"/>
                  </a:lnTo>
                  <a:lnTo>
                    <a:pt x="0" y="117475"/>
                  </a:lnTo>
                  <a:lnTo>
                    <a:pt x="73025" y="200025"/>
                  </a:lnTo>
                  <a:lnTo>
                    <a:pt x="63500" y="311150"/>
                  </a:lnTo>
                  <a:lnTo>
                    <a:pt x="155575" y="260350"/>
                  </a:lnTo>
                  <a:lnTo>
                    <a:pt x="244475" y="301625"/>
                  </a:lnTo>
                  <a:cubicBezTo>
                    <a:pt x="243417" y="266700"/>
                    <a:pt x="242358" y="231775"/>
                    <a:pt x="241300" y="196850"/>
                  </a:cubicBezTo>
                  <a:lnTo>
                    <a:pt x="304800" y="123825"/>
                  </a:lnTo>
                  <a:lnTo>
                    <a:pt x="273050" y="111125"/>
                  </a:lnTo>
                </a:path>
              </a:pathLst>
            </a:custGeom>
            <a:noFill/>
            <a:ln w="15875"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2" name="任意多边形 61"/>
            <p:cNvSpPr/>
            <p:nvPr/>
          </p:nvSpPr>
          <p:spPr>
            <a:xfrm>
              <a:off x="5015961" y="3910955"/>
              <a:ext cx="156907" cy="168450"/>
            </a:xfrm>
            <a:custGeom>
              <a:avLst/>
              <a:gdLst>
                <a:gd name="connsiteX0" fmla="*/ 133350 w 177800"/>
                <a:gd name="connsiteY0" fmla="*/ 0 h 184150"/>
                <a:gd name="connsiteX1" fmla="*/ 12700 w 177800"/>
                <a:gd name="connsiteY1" fmla="*/ 133350 h 184150"/>
                <a:gd name="connsiteX2" fmla="*/ 0 w 177800"/>
                <a:gd name="connsiteY2" fmla="*/ 184150 h 184150"/>
                <a:gd name="connsiteX3" fmla="*/ 53975 w 177800"/>
                <a:gd name="connsiteY3" fmla="*/ 155575 h 184150"/>
                <a:gd name="connsiteX4" fmla="*/ 177800 w 177800"/>
                <a:gd name="connsiteY4" fmla="*/ 28575 h 184150"/>
                <a:gd name="connsiteX5" fmla="*/ 133350 w 177800"/>
                <a:gd name="connsiteY5" fmla="*/ 0 h 184150"/>
                <a:gd name="connsiteX0-1" fmla="*/ 135098 w 179548"/>
                <a:gd name="connsiteY0-2" fmla="*/ 0 h 184150"/>
                <a:gd name="connsiteX1-3" fmla="*/ 14448 w 179548"/>
                <a:gd name="connsiteY1-4" fmla="*/ 133350 h 184150"/>
                <a:gd name="connsiteX2-5" fmla="*/ 1748 w 179548"/>
                <a:gd name="connsiteY2-6" fmla="*/ 184150 h 184150"/>
                <a:gd name="connsiteX3-7" fmla="*/ 55723 w 179548"/>
                <a:gd name="connsiteY3-8" fmla="*/ 155575 h 184150"/>
                <a:gd name="connsiteX4-9" fmla="*/ 179548 w 179548"/>
                <a:gd name="connsiteY4-10" fmla="*/ 28575 h 184150"/>
                <a:gd name="connsiteX5-11" fmla="*/ 135098 w 179548"/>
                <a:gd name="connsiteY5-12" fmla="*/ 0 h 184150"/>
                <a:gd name="connsiteX0-13" fmla="*/ 135098 w 176373"/>
                <a:gd name="connsiteY0-14" fmla="*/ 0 h 184150"/>
                <a:gd name="connsiteX1-15" fmla="*/ 14448 w 176373"/>
                <a:gd name="connsiteY1-16" fmla="*/ 133350 h 184150"/>
                <a:gd name="connsiteX2-17" fmla="*/ 1748 w 176373"/>
                <a:gd name="connsiteY2-18" fmla="*/ 184150 h 184150"/>
                <a:gd name="connsiteX3-19" fmla="*/ 55723 w 176373"/>
                <a:gd name="connsiteY3-20" fmla="*/ 155575 h 184150"/>
                <a:gd name="connsiteX4-21" fmla="*/ 176373 w 176373"/>
                <a:gd name="connsiteY4-22" fmla="*/ 28575 h 184150"/>
                <a:gd name="connsiteX5-23" fmla="*/ 135098 w 176373"/>
                <a:gd name="connsiteY5-24" fmla="*/ 0 h 184150"/>
                <a:gd name="connsiteX0-25" fmla="*/ 135098 w 173279"/>
                <a:gd name="connsiteY0-26" fmla="*/ 0 h 184150"/>
                <a:gd name="connsiteX1-27" fmla="*/ 14448 w 173279"/>
                <a:gd name="connsiteY1-28" fmla="*/ 133350 h 184150"/>
                <a:gd name="connsiteX2-29" fmla="*/ 1748 w 173279"/>
                <a:gd name="connsiteY2-30" fmla="*/ 184150 h 184150"/>
                <a:gd name="connsiteX3-31" fmla="*/ 55723 w 173279"/>
                <a:gd name="connsiteY3-32" fmla="*/ 155575 h 184150"/>
                <a:gd name="connsiteX4-33" fmla="*/ 173279 w 173279"/>
                <a:gd name="connsiteY4-34" fmla="*/ 30895 h 184150"/>
                <a:gd name="connsiteX5-35" fmla="*/ 135098 w 173279"/>
                <a:gd name="connsiteY5-36" fmla="*/ 0 h 184150"/>
                <a:gd name="connsiteX0-37" fmla="*/ 133350 w 171531"/>
                <a:gd name="connsiteY0-38" fmla="*/ 0 h 184150"/>
                <a:gd name="connsiteX1-39" fmla="*/ 12700 w 171531"/>
                <a:gd name="connsiteY1-40" fmla="*/ 133350 h 184150"/>
                <a:gd name="connsiteX2-41" fmla="*/ 0 w 171531"/>
                <a:gd name="connsiteY2-42" fmla="*/ 184150 h 184150"/>
                <a:gd name="connsiteX3-43" fmla="*/ 53975 w 171531"/>
                <a:gd name="connsiteY3-44" fmla="*/ 155575 h 184150"/>
                <a:gd name="connsiteX4-45" fmla="*/ 171531 w 171531"/>
                <a:gd name="connsiteY4-46" fmla="*/ 30895 h 184150"/>
                <a:gd name="connsiteX5-47" fmla="*/ 133350 w 171531"/>
                <a:gd name="connsiteY5-48" fmla="*/ 0 h 184150"/>
                <a:gd name="connsiteX0-49" fmla="*/ 133350 w 171531"/>
                <a:gd name="connsiteY0-50" fmla="*/ 0 h 184150"/>
                <a:gd name="connsiteX1-51" fmla="*/ 12700 w 171531"/>
                <a:gd name="connsiteY1-52" fmla="*/ 133350 h 184150"/>
                <a:gd name="connsiteX2-53" fmla="*/ 0 w 171531"/>
                <a:gd name="connsiteY2-54" fmla="*/ 184150 h 184150"/>
                <a:gd name="connsiteX3-55" fmla="*/ 50882 w 171531"/>
                <a:gd name="connsiteY3-56" fmla="*/ 156348 h 184150"/>
                <a:gd name="connsiteX4-57" fmla="*/ 171531 w 171531"/>
                <a:gd name="connsiteY4-58" fmla="*/ 30895 h 184150"/>
                <a:gd name="connsiteX5-59" fmla="*/ 133350 w 171531"/>
                <a:gd name="connsiteY5-60" fmla="*/ 0 h 184150"/>
                <a:gd name="connsiteX0-61" fmla="*/ 133350 w 171531"/>
                <a:gd name="connsiteY0-62" fmla="*/ 0 h 184150"/>
                <a:gd name="connsiteX1-63" fmla="*/ 12700 w 171531"/>
                <a:gd name="connsiteY1-64" fmla="*/ 133350 h 184150"/>
                <a:gd name="connsiteX2-65" fmla="*/ 0 w 171531"/>
                <a:gd name="connsiteY2-66" fmla="*/ 184150 h 184150"/>
                <a:gd name="connsiteX3-67" fmla="*/ 50882 w 171531"/>
                <a:gd name="connsiteY3-68" fmla="*/ 156348 h 184150"/>
                <a:gd name="connsiteX4-69" fmla="*/ 171531 w 171531"/>
                <a:gd name="connsiteY4-70" fmla="*/ 30895 h 184150"/>
                <a:gd name="connsiteX5-71" fmla="*/ 133350 w 171531"/>
                <a:gd name="connsiteY5-72" fmla="*/ 0 h 184150"/>
                <a:gd name="connsiteX0-73" fmla="*/ 133350 w 186280"/>
                <a:gd name="connsiteY0-74" fmla="*/ 8873 h 193023"/>
                <a:gd name="connsiteX1-75" fmla="*/ 12700 w 186280"/>
                <a:gd name="connsiteY1-76" fmla="*/ 142223 h 193023"/>
                <a:gd name="connsiteX2-77" fmla="*/ 0 w 186280"/>
                <a:gd name="connsiteY2-78" fmla="*/ 193023 h 193023"/>
                <a:gd name="connsiteX3-79" fmla="*/ 50882 w 186280"/>
                <a:gd name="connsiteY3-80" fmla="*/ 165221 h 193023"/>
                <a:gd name="connsiteX4-81" fmla="*/ 171531 w 186280"/>
                <a:gd name="connsiteY4-82" fmla="*/ 39768 h 193023"/>
                <a:gd name="connsiteX5-83" fmla="*/ 133350 w 186280"/>
                <a:gd name="connsiteY5-84" fmla="*/ 8873 h 193023"/>
                <a:gd name="connsiteX0-85" fmla="*/ 133350 w 174033"/>
                <a:gd name="connsiteY0-86" fmla="*/ 4364 h 188514"/>
                <a:gd name="connsiteX1-87" fmla="*/ 12700 w 174033"/>
                <a:gd name="connsiteY1-88" fmla="*/ 137714 h 188514"/>
                <a:gd name="connsiteX2-89" fmla="*/ 0 w 174033"/>
                <a:gd name="connsiteY2-90" fmla="*/ 188514 h 188514"/>
                <a:gd name="connsiteX3-91" fmla="*/ 50882 w 174033"/>
                <a:gd name="connsiteY3-92" fmla="*/ 160712 h 188514"/>
                <a:gd name="connsiteX4-93" fmla="*/ 171531 w 174033"/>
                <a:gd name="connsiteY4-94" fmla="*/ 35259 h 188514"/>
                <a:gd name="connsiteX5-95" fmla="*/ 133350 w 174033"/>
                <a:gd name="connsiteY5-96" fmla="*/ 4364 h 188514"/>
                <a:gd name="connsiteX0-97" fmla="*/ 133350 w 175383"/>
                <a:gd name="connsiteY0-98" fmla="*/ 6042 h 190192"/>
                <a:gd name="connsiteX1-99" fmla="*/ 12700 w 175383"/>
                <a:gd name="connsiteY1-100" fmla="*/ 139392 h 190192"/>
                <a:gd name="connsiteX2-101" fmla="*/ 0 w 175383"/>
                <a:gd name="connsiteY2-102" fmla="*/ 190192 h 190192"/>
                <a:gd name="connsiteX3-103" fmla="*/ 50882 w 175383"/>
                <a:gd name="connsiteY3-104" fmla="*/ 162390 h 190192"/>
                <a:gd name="connsiteX4-105" fmla="*/ 171531 w 175383"/>
                <a:gd name="connsiteY4-106" fmla="*/ 36937 h 190192"/>
                <a:gd name="connsiteX5-107" fmla="*/ 133350 w 175383"/>
                <a:gd name="connsiteY5-108" fmla="*/ 6042 h 190192"/>
                <a:gd name="connsiteX0-109" fmla="*/ 133350 w 175058"/>
                <a:gd name="connsiteY0-110" fmla="*/ 8337 h 192487"/>
                <a:gd name="connsiteX1-111" fmla="*/ 12700 w 175058"/>
                <a:gd name="connsiteY1-112" fmla="*/ 141687 h 192487"/>
                <a:gd name="connsiteX2-113" fmla="*/ 0 w 175058"/>
                <a:gd name="connsiteY2-114" fmla="*/ 192487 h 192487"/>
                <a:gd name="connsiteX3-115" fmla="*/ 50882 w 175058"/>
                <a:gd name="connsiteY3-116" fmla="*/ 164685 h 192487"/>
                <a:gd name="connsiteX4-117" fmla="*/ 171531 w 175058"/>
                <a:gd name="connsiteY4-118" fmla="*/ 39232 h 192487"/>
                <a:gd name="connsiteX5-119" fmla="*/ 133350 w 175058"/>
                <a:gd name="connsiteY5-120" fmla="*/ 8337 h 192487"/>
                <a:gd name="connsiteX0-121" fmla="*/ 133350 w 174801"/>
                <a:gd name="connsiteY0-122" fmla="*/ 0 h 184150"/>
                <a:gd name="connsiteX1-123" fmla="*/ 12700 w 174801"/>
                <a:gd name="connsiteY1-124" fmla="*/ 133350 h 184150"/>
                <a:gd name="connsiteX2-125" fmla="*/ 0 w 174801"/>
                <a:gd name="connsiteY2-126" fmla="*/ 184150 h 184150"/>
                <a:gd name="connsiteX3-127" fmla="*/ 50882 w 174801"/>
                <a:gd name="connsiteY3-128" fmla="*/ 156348 h 184150"/>
                <a:gd name="connsiteX4-129" fmla="*/ 171531 w 174801"/>
                <a:gd name="connsiteY4-130" fmla="*/ 30895 h 184150"/>
                <a:gd name="connsiteX5-131" fmla="*/ 133350 w 174801"/>
                <a:gd name="connsiteY5-132" fmla="*/ 0 h 184150"/>
                <a:gd name="connsiteX0-133" fmla="*/ 133350 w 174601"/>
                <a:gd name="connsiteY0-134" fmla="*/ 0 h 184150"/>
                <a:gd name="connsiteX1-135" fmla="*/ 12700 w 174601"/>
                <a:gd name="connsiteY1-136" fmla="*/ 133350 h 184150"/>
                <a:gd name="connsiteX2-137" fmla="*/ 0 w 174601"/>
                <a:gd name="connsiteY2-138" fmla="*/ 184150 h 184150"/>
                <a:gd name="connsiteX3-139" fmla="*/ 50882 w 174601"/>
                <a:gd name="connsiteY3-140" fmla="*/ 156348 h 184150"/>
                <a:gd name="connsiteX4-141" fmla="*/ 171531 w 174601"/>
                <a:gd name="connsiteY4-142" fmla="*/ 30895 h 184150"/>
                <a:gd name="connsiteX5-143" fmla="*/ 133350 w 174601"/>
                <a:gd name="connsiteY5-144" fmla="*/ 0 h 184150"/>
                <a:gd name="connsiteX0-145" fmla="*/ 133350 w 171531"/>
                <a:gd name="connsiteY0-146" fmla="*/ 0 h 184150"/>
                <a:gd name="connsiteX1-147" fmla="*/ 12700 w 171531"/>
                <a:gd name="connsiteY1-148" fmla="*/ 133350 h 184150"/>
                <a:gd name="connsiteX2-149" fmla="*/ 0 w 171531"/>
                <a:gd name="connsiteY2-150" fmla="*/ 184150 h 184150"/>
                <a:gd name="connsiteX3-151" fmla="*/ 50882 w 171531"/>
                <a:gd name="connsiteY3-152" fmla="*/ 156348 h 184150"/>
                <a:gd name="connsiteX4-153" fmla="*/ 171531 w 171531"/>
                <a:gd name="connsiteY4-154" fmla="*/ 30895 h 184150"/>
                <a:gd name="connsiteX5-155" fmla="*/ 133350 w 171531"/>
                <a:gd name="connsiteY5-156" fmla="*/ 0 h 184150"/>
                <a:gd name="connsiteX0-157" fmla="*/ 133350 w 171531"/>
                <a:gd name="connsiteY0-158" fmla="*/ 0 h 184150"/>
                <a:gd name="connsiteX1-159" fmla="*/ 12700 w 171531"/>
                <a:gd name="connsiteY1-160" fmla="*/ 133350 h 184150"/>
                <a:gd name="connsiteX2-161" fmla="*/ 0 w 171531"/>
                <a:gd name="connsiteY2-162" fmla="*/ 184150 h 184150"/>
                <a:gd name="connsiteX3-163" fmla="*/ 50882 w 171531"/>
                <a:gd name="connsiteY3-164" fmla="*/ 156348 h 184150"/>
                <a:gd name="connsiteX4-165" fmla="*/ 171531 w 171531"/>
                <a:gd name="connsiteY4-166" fmla="*/ 30895 h 184150"/>
                <a:gd name="connsiteX5-167" fmla="*/ 133350 w 171531"/>
                <a:gd name="connsiteY5-168" fmla="*/ 0 h 1841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71531" h="184150">
                  <a:moveTo>
                    <a:pt x="133350" y="0"/>
                  </a:moveTo>
                  <a:cubicBezTo>
                    <a:pt x="110745" y="22490"/>
                    <a:pt x="34925" y="102658"/>
                    <a:pt x="12700" y="133350"/>
                  </a:cubicBezTo>
                  <a:lnTo>
                    <a:pt x="0" y="184150"/>
                  </a:lnTo>
                  <a:cubicBezTo>
                    <a:pt x="16961" y="174883"/>
                    <a:pt x="33921" y="167935"/>
                    <a:pt x="50882" y="156348"/>
                  </a:cubicBezTo>
                  <a:lnTo>
                    <a:pt x="171531" y="30895"/>
                  </a:lnTo>
                  <a:cubicBezTo>
                    <a:pt x="166361" y="11580"/>
                    <a:pt x="149346" y="752"/>
                    <a:pt x="133350"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grpSp>
        <p:nvGrpSpPr>
          <p:cNvPr id="63" name="组合 62"/>
          <p:cNvGrpSpPr/>
          <p:nvPr/>
        </p:nvGrpSpPr>
        <p:grpSpPr>
          <a:xfrm>
            <a:off x="1434565" y="2140622"/>
            <a:ext cx="226694" cy="220436"/>
            <a:chOff x="4869287" y="3910955"/>
            <a:chExt cx="303581" cy="295201"/>
          </a:xfrm>
        </p:grpSpPr>
        <p:sp>
          <p:nvSpPr>
            <p:cNvPr id="64" name="任意多边形 63"/>
            <p:cNvSpPr/>
            <p:nvPr/>
          </p:nvSpPr>
          <p:spPr>
            <a:xfrm>
              <a:off x="4869287" y="3933755"/>
              <a:ext cx="266842" cy="272401"/>
            </a:xfrm>
            <a:custGeom>
              <a:avLst/>
              <a:gdLst>
                <a:gd name="connsiteX0" fmla="*/ 193675 w 304800"/>
                <a:gd name="connsiteY0" fmla="*/ 69850 h 311150"/>
                <a:gd name="connsiteX1" fmla="*/ 149225 w 304800"/>
                <a:gd name="connsiteY1" fmla="*/ 0 h 311150"/>
                <a:gd name="connsiteX2" fmla="*/ 104775 w 304800"/>
                <a:gd name="connsiteY2" fmla="*/ 98425 h 311150"/>
                <a:gd name="connsiteX3" fmla="*/ 0 w 304800"/>
                <a:gd name="connsiteY3" fmla="*/ 117475 h 311150"/>
                <a:gd name="connsiteX4" fmla="*/ 73025 w 304800"/>
                <a:gd name="connsiteY4" fmla="*/ 200025 h 311150"/>
                <a:gd name="connsiteX5" fmla="*/ 63500 w 304800"/>
                <a:gd name="connsiteY5" fmla="*/ 311150 h 311150"/>
                <a:gd name="connsiteX6" fmla="*/ 155575 w 304800"/>
                <a:gd name="connsiteY6" fmla="*/ 260350 h 311150"/>
                <a:gd name="connsiteX7" fmla="*/ 244475 w 304800"/>
                <a:gd name="connsiteY7" fmla="*/ 301625 h 311150"/>
                <a:gd name="connsiteX8" fmla="*/ 241300 w 304800"/>
                <a:gd name="connsiteY8" fmla="*/ 196850 h 311150"/>
                <a:gd name="connsiteX9" fmla="*/ 304800 w 304800"/>
                <a:gd name="connsiteY9" fmla="*/ 123825 h 311150"/>
                <a:gd name="connsiteX10" fmla="*/ 273050 w 304800"/>
                <a:gd name="connsiteY10" fmla="*/ 111125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311150">
                  <a:moveTo>
                    <a:pt x="193675" y="69850"/>
                  </a:moveTo>
                  <a:lnTo>
                    <a:pt x="149225" y="0"/>
                  </a:lnTo>
                  <a:lnTo>
                    <a:pt x="104775" y="98425"/>
                  </a:lnTo>
                  <a:lnTo>
                    <a:pt x="0" y="117475"/>
                  </a:lnTo>
                  <a:lnTo>
                    <a:pt x="73025" y="200025"/>
                  </a:lnTo>
                  <a:lnTo>
                    <a:pt x="63500" y="311150"/>
                  </a:lnTo>
                  <a:lnTo>
                    <a:pt x="155575" y="260350"/>
                  </a:lnTo>
                  <a:lnTo>
                    <a:pt x="244475" y="301625"/>
                  </a:lnTo>
                  <a:cubicBezTo>
                    <a:pt x="243417" y="266700"/>
                    <a:pt x="242358" y="231775"/>
                    <a:pt x="241300" y="196850"/>
                  </a:cubicBezTo>
                  <a:lnTo>
                    <a:pt x="304800" y="123825"/>
                  </a:lnTo>
                  <a:lnTo>
                    <a:pt x="273050" y="111125"/>
                  </a:lnTo>
                </a:path>
              </a:pathLst>
            </a:custGeom>
            <a:noFill/>
            <a:ln w="15875"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5" name="任意多边形 64"/>
            <p:cNvSpPr/>
            <p:nvPr/>
          </p:nvSpPr>
          <p:spPr>
            <a:xfrm>
              <a:off x="5015961" y="3910955"/>
              <a:ext cx="156907" cy="168450"/>
            </a:xfrm>
            <a:custGeom>
              <a:avLst/>
              <a:gdLst>
                <a:gd name="connsiteX0" fmla="*/ 133350 w 177800"/>
                <a:gd name="connsiteY0" fmla="*/ 0 h 184150"/>
                <a:gd name="connsiteX1" fmla="*/ 12700 w 177800"/>
                <a:gd name="connsiteY1" fmla="*/ 133350 h 184150"/>
                <a:gd name="connsiteX2" fmla="*/ 0 w 177800"/>
                <a:gd name="connsiteY2" fmla="*/ 184150 h 184150"/>
                <a:gd name="connsiteX3" fmla="*/ 53975 w 177800"/>
                <a:gd name="connsiteY3" fmla="*/ 155575 h 184150"/>
                <a:gd name="connsiteX4" fmla="*/ 177800 w 177800"/>
                <a:gd name="connsiteY4" fmla="*/ 28575 h 184150"/>
                <a:gd name="connsiteX5" fmla="*/ 133350 w 177800"/>
                <a:gd name="connsiteY5" fmla="*/ 0 h 184150"/>
                <a:gd name="connsiteX0-1" fmla="*/ 135098 w 179548"/>
                <a:gd name="connsiteY0-2" fmla="*/ 0 h 184150"/>
                <a:gd name="connsiteX1-3" fmla="*/ 14448 w 179548"/>
                <a:gd name="connsiteY1-4" fmla="*/ 133350 h 184150"/>
                <a:gd name="connsiteX2-5" fmla="*/ 1748 w 179548"/>
                <a:gd name="connsiteY2-6" fmla="*/ 184150 h 184150"/>
                <a:gd name="connsiteX3-7" fmla="*/ 55723 w 179548"/>
                <a:gd name="connsiteY3-8" fmla="*/ 155575 h 184150"/>
                <a:gd name="connsiteX4-9" fmla="*/ 179548 w 179548"/>
                <a:gd name="connsiteY4-10" fmla="*/ 28575 h 184150"/>
                <a:gd name="connsiteX5-11" fmla="*/ 135098 w 179548"/>
                <a:gd name="connsiteY5-12" fmla="*/ 0 h 184150"/>
                <a:gd name="connsiteX0-13" fmla="*/ 135098 w 176373"/>
                <a:gd name="connsiteY0-14" fmla="*/ 0 h 184150"/>
                <a:gd name="connsiteX1-15" fmla="*/ 14448 w 176373"/>
                <a:gd name="connsiteY1-16" fmla="*/ 133350 h 184150"/>
                <a:gd name="connsiteX2-17" fmla="*/ 1748 w 176373"/>
                <a:gd name="connsiteY2-18" fmla="*/ 184150 h 184150"/>
                <a:gd name="connsiteX3-19" fmla="*/ 55723 w 176373"/>
                <a:gd name="connsiteY3-20" fmla="*/ 155575 h 184150"/>
                <a:gd name="connsiteX4-21" fmla="*/ 176373 w 176373"/>
                <a:gd name="connsiteY4-22" fmla="*/ 28575 h 184150"/>
                <a:gd name="connsiteX5-23" fmla="*/ 135098 w 176373"/>
                <a:gd name="connsiteY5-24" fmla="*/ 0 h 184150"/>
                <a:gd name="connsiteX0-25" fmla="*/ 135098 w 173279"/>
                <a:gd name="connsiteY0-26" fmla="*/ 0 h 184150"/>
                <a:gd name="connsiteX1-27" fmla="*/ 14448 w 173279"/>
                <a:gd name="connsiteY1-28" fmla="*/ 133350 h 184150"/>
                <a:gd name="connsiteX2-29" fmla="*/ 1748 w 173279"/>
                <a:gd name="connsiteY2-30" fmla="*/ 184150 h 184150"/>
                <a:gd name="connsiteX3-31" fmla="*/ 55723 w 173279"/>
                <a:gd name="connsiteY3-32" fmla="*/ 155575 h 184150"/>
                <a:gd name="connsiteX4-33" fmla="*/ 173279 w 173279"/>
                <a:gd name="connsiteY4-34" fmla="*/ 30895 h 184150"/>
                <a:gd name="connsiteX5-35" fmla="*/ 135098 w 173279"/>
                <a:gd name="connsiteY5-36" fmla="*/ 0 h 184150"/>
                <a:gd name="connsiteX0-37" fmla="*/ 133350 w 171531"/>
                <a:gd name="connsiteY0-38" fmla="*/ 0 h 184150"/>
                <a:gd name="connsiteX1-39" fmla="*/ 12700 w 171531"/>
                <a:gd name="connsiteY1-40" fmla="*/ 133350 h 184150"/>
                <a:gd name="connsiteX2-41" fmla="*/ 0 w 171531"/>
                <a:gd name="connsiteY2-42" fmla="*/ 184150 h 184150"/>
                <a:gd name="connsiteX3-43" fmla="*/ 53975 w 171531"/>
                <a:gd name="connsiteY3-44" fmla="*/ 155575 h 184150"/>
                <a:gd name="connsiteX4-45" fmla="*/ 171531 w 171531"/>
                <a:gd name="connsiteY4-46" fmla="*/ 30895 h 184150"/>
                <a:gd name="connsiteX5-47" fmla="*/ 133350 w 171531"/>
                <a:gd name="connsiteY5-48" fmla="*/ 0 h 184150"/>
                <a:gd name="connsiteX0-49" fmla="*/ 133350 w 171531"/>
                <a:gd name="connsiteY0-50" fmla="*/ 0 h 184150"/>
                <a:gd name="connsiteX1-51" fmla="*/ 12700 w 171531"/>
                <a:gd name="connsiteY1-52" fmla="*/ 133350 h 184150"/>
                <a:gd name="connsiteX2-53" fmla="*/ 0 w 171531"/>
                <a:gd name="connsiteY2-54" fmla="*/ 184150 h 184150"/>
                <a:gd name="connsiteX3-55" fmla="*/ 50882 w 171531"/>
                <a:gd name="connsiteY3-56" fmla="*/ 156348 h 184150"/>
                <a:gd name="connsiteX4-57" fmla="*/ 171531 w 171531"/>
                <a:gd name="connsiteY4-58" fmla="*/ 30895 h 184150"/>
                <a:gd name="connsiteX5-59" fmla="*/ 133350 w 171531"/>
                <a:gd name="connsiteY5-60" fmla="*/ 0 h 184150"/>
                <a:gd name="connsiteX0-61" fmla="*/ 133350 w 171531"/>
                <a:gd name="connsiteY0-62" fmla="*/ 0 h 184150"/>
                <a:gd name="connsiteX1-63" fmla="*/ 12700 w 171531"/>
                <a:gd name="connsiteY1-64" fmla="*/ 133350 h 184150"/>
                <a:gd name="connsiteX2-65" fmla="*/ 0 w 171531"/>
                <a:gd name="connsiteY2-66" fmla="*/ 184150 h 184150"/>
                <a:gd name="connsiteX3-67" fmla="*/ 50882 w 171531"/>
                <a:gd name="connsiteY3-68" fmla="*/ 156348 h 184150"/>
                <a:gd name="connsiteX4-69" fmla="*/ 171531 w 171531"/>
                <a:gd name="connsiteY4-70" fmla="*/ 30895 h 184150"/>
                <a:gd name="connsiteX5-71" fmla="*/ 133350 w 171531"/>
                <a:gd name="connsiteY5-72" fmla="*/ 0 h 184150"/>
                <a:gd name="connsiteX0-73" fmla="*/ 133350 w 186280"/>
                <a:gd name="connsiteY0-74" fmla="*/ 8873 h 193023"/>
                <a:gd name="connsiteX1-75" fmla="*/ 12700 w 186280"/>
                <a:gd name="connsiteY1-76" fmla="*/ 142223 h 193023"/>
                <a:gd name="connsiteX2-77" fmla="*/ 0 w 186280"/>
                <a:gd name="connsiteY2-78" fmla="*/ 193023 h 193023"/>
                <a:gd name="connsiteX3-79" fmla="*/ 50882 w 186280"/>
                <a:gd name="connsiteY3-80" fmla="*/ 165221 h 193023"/>
                <a:gd name="connsiteX4-81" fmla="*/ 171531 w 186280"/>
                <a:gd name="connsiteY4-82" fmla="*/ 39768 h 193023"/>
                <a:gd name="connsiteX5-83" fmla="*/ 133350 w 186280"/>
                <a:gd name="connsiteY5-84" fmla="*/ 8873 h 193023"/>
                <a:gd name="connsiteX0-85" fmla="*/ 133350 w 174033"/>
                <a:gd name="connsiteY0-86" fmla="*/ 4364 h 188514"/>
                <a:gd name="connsiteX1-87" fmla="*/ 12700 w 174033"/>
                <a:gd name="connsiteY1-88" fmla="*/ 137714 h 188514"/>
                <a:gd name="connsiteX2-89" fmla="*/ 0 w 174033"/>
                <a:gd name="connsiteY2-90" fmla="*/ 188514 h 188514"/>
                <a:gd name="connsiteX3-91" fmla="*/ 50882 w 174033"/>
                <a:gd name="connsiteY3-92" fmla="*/ 160712 h 188514"/>
                <a:gd name="connsiteX4-93" fmla="*/ 171531 w 174033"/>
                <a:gd name="connsiteY4-94" fmla="*/ 35259 h 188514"/>
                <a:gd name="connsiteX5-95" fmla="*/ 133350 w 174033"/>
                <a:gd name="connsiteY5-96" fmla="*/ 4364 h 188514"/>
                <a:gd name="connsiteX0-97" fmla="*/ 133350 w 175383"/>
                <a:gd name="connsiteY0-98" fmla="*/ 6042 h 190192"/>
                <a:gd name="connsiteX1-99" fmla="*/ 12700 w 175383"/>
                <a:gd name="connsiteY1-100" fmla="*/ 139392 h 190192"/>
                <a:gd name="connsiteX2-101" fmla="*/ 0 w 175383"/>
                <a:gd name="connsiteY2-102" fmla="*/ 190192 h 190192"/>
                <a:gd name="connsiteX3-103" fmla="*/ 50882 w 175383"/>
                <a:gd name="connsiteY3-104" fmla="*/ 162390 h 190192"/>
                <a:gd name="connsiteX4-105" fmla="*/ 171531 w 175383"/>
                <a:gd name="connsiteY4-106" fmla="*/ 36937 h 190192"/>
                <a:gd name="connsiteX5-107" fmla="*/ 133350 w 175383"/>
                <a:gd name="connsiteY5-108" fmla="*/ 6042 h 190192"/>
                <a:gd name="connsiteX0-109" fmla="*/ 133350 w 175058"/>
                <a:gd name="connsiteY0-110" fmla="*/ 8337 h 192487"/>
                <a:gd name="connsiteX1-111" fmla="*/ 12700 w 175058"/>
                <a:gd name="connsiteY1-112" fmla="*/ 141687 h 192487"/>
                <a:gd name="connsiteX2-113" fmla="*/ 0 w 175058"/>
                <a:gd name="connsiteY2-114" fmla="*/ 192487 h 192487"/>
                <a:gd name="connsiteX3-115" fmla="*/ 50882 w 175058"/>
                <a:gd name="connsiteY3-116" fmla="*/ 164685 h 192487"/>
                <a:gd name="connsiteX4-117" fmla="*/ 171531 w 175058"/>
                <a:gd name="connsiteY4-118" fmla="*/ 39232 h 192487"/>
                <a:gd name="connsiteX5-119" fmla="*/ 133350 w 175058"/>
                <a:gd name="connsiteY5-120" fmla="*/ 8337 h 192487"/>
                <a:gd name="connsiteX0-121" fmla="*/ 133350 w 174801"/>
                <a:gd name="connsiteY0-122" fmla="*/ 0 h 184150"/>
                <a:gd name="connsiteX1-123" fmla="*/ 12700 w 174801"/>
                <a:gd name="connsiteY1-124" fmla="*/ 133350 h 184150"/>
                <a:gd name="connsiteX2-125" fmla="*/ 0 w 174801"/>
                <a:gd name="connsiteY2-126" fmla="*/ 184150 h 184150"/>
                <a:gd name="connsiteX3-127" fmla="*/ 50882 w 174801"/>
                <a:gd name="connsiteY3-128" fmla="*/ 156348 h 184150"/>
                <a:gd name="connsiteX4-129" fmla="*/ 171531 w 174801"/>
                <a:gd name="connsiteY4-130" fmla="*/ 30895 h 184150"/>
                <a:gd name="connsiteX5-131" fmla="*/ 133350 w 174801"/>
                <a:gd name="connsiteY5-132" fmla="*/ 0 h 184150"/>
                <a:gd name="connsiteX0-133" fmla="*/ 133350 w 174601"/>
                <a:gd name="connsiteY0-134" fmla="*/ 0 h 184150"/>
                <a:gd name="connsiteX1-135" fmla="*/ 12700 w 174601"/>
                <a:gd name="connsiteY1-136" fmla="*/ 133350 h 184150"/>
                <a:gd name="connsiteX2-137" fmla="*/ 0 w 174601"/>
                <a:gd name="connsiteY2-138" fmla="*/ 184150 h 184150"/>
                <a:gd name="connsiteX3-139" fmla="*/ 50882 w 174601"/>
                <a:gd name="connsiteY3-140" fmla="*/ 156348 h 184150"/>
                <a:gd name="connsiteX4-141" fmla="*/ 171531 w 174601"/>
                <a:gd name="connsiteY4-142" fmla="*/ 30895 h 184150"/>
                <a:gd name="connsiteX5-143" fmla="*/ 133350 w 174601"/>
                <a:gd name="connsiteY5-144" fmla="*/ 0 h 184150"/>
                <a:gd name="connsiteX0-145" fmla="*/ 133350 w 171531"/>
                <a:gd name="connsiteY0-146" fmla="*/ 0 h 184150"/>
                <a:gd name="connsiteX1-147" fmla="*/ 12700 w 171531"/>
                <a:gd name="connsiteY1-148" fmla="*/ 133350 h 184150"/>
                <a:gd name="connsiteX2-149" fmla="*/ 0 w 171531"/>
                <a:gd name="connsiteY2-150" fmla="*/ 184150 h 184150"/>
                <a:gd name="connsiteX3-151" fmla="*/ 50882 w 171531"/>
                <a:gd name="connsiteY3-152" fmla="*/ 156348 h 184150"/>
                <a:gd name="connsiteX4-153" fmla="*/ 171531 w 171531"/>
                <a:gd name="connsiteY4-154" fmla="*/ 30895 h 184150"/>
                <a:gd name="connsiteX5-155" fmla="*/ 133350 w 171531"/>
                <a:gd name="connsiteY5-156" fmla="*/ 0 h 184150"/>
                <a:gd name="connsiteX0-157" fmla="*/ 133350 w 171531"/>
                <a:gd name="connsiteY0-158" fmla="*/ 0 h 184150"/>
                <a:gd name="connsiteX1-159" fmla="*/ 12700 w 171531"/>
                <a:gd name="connsiteY1-160" fmla="*/ 133350 h 184150"/>
                <a:gd name="connsiteX2-161" fmla="*/ 0 w 171531"/>
                <a:gd name="connsiteY2-162" fmla="*/ 184150 h 184150"/>
                <a:gd name="connsiteX3-163" fmla="*/ 50882 w 171531"/>
                <a:gd name="connsiteY3-164" fmla="*/ 156348 h 184150"/>
                <a:gd name="connsiteX4-165" fmla="*/ 171531 w 171531"/>
                <a:gd name="connsiteY4-166" fmla="*/ 30895 h 184150"/>
                <a:gd name="connsiteX5-167" fmla="*/ 133350 w 171531"/>
                <a:gd name="connsiteY5-168" fmla="*/ 0 h 1841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71531" h="184150">
                  <a:moveTo>
                    <a:pt x="133350" y="0"/>
                  </a:moveTo>
                  <a:cubicBezTo>
                    <a:pt x="110745" y="22490"/>
                    <a:pt x="34925" y="102658"/>
                    <a:pt x="12700" y="133350"/>
                  </a:cubicBezTo>
                  <a:lnTo>
                    <a:pt x="0" y="184150"/>
                  </a:lnTo>
                  <a:cubicBezTo>
                    <a:pt x="16961" y="174883"/>
                    <a:pt x="33921" y="167935"/>
                    <a:pt x="50882" y="156348"/>
                  </a:cubicBezTo>
                  <a:lnTo>
                    <a:pt x="171531" y="30895"/>
                  </a:lnTo>
                  <a:cubicBezTo>
                    <a:pt x="166361" y="11580"/>
                    <a:pt x="149346" y="752"/>
                    <a:pt x="133350"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sp>
        <p:nvSpPr>
          <p:cNvPr id="28" name="矩形 27"/>
          <p:cNvSpPr/>
          <p:nvPr/>
        </p:nvSpPr>
        <p:spPr>
          <a:xfrm>
            <a:off x="5361193" y="892722"/>
            <a:ext cx="1453680" cy="215444"/>
          </a:xfrm>
          <a:prstGeom prst="rect">
            <a:avLst/>
          </a:prstGeom>
        </p:spPr>
        <p:txBody>
          <a:bodyPr wrap="square">
            <a:spAutoFit/>
          </a:bodyPr>
          <a:lstStyle/>
          <a:p>
            <a:pPr algn="ctr">
              <a:defRPr/>
            </a:pPr>
            <a:r>
              <a:rPr lang="en-US" altLang="zh-CN" sz="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p>
        </p:txBody>
      </p:sp>
      <p:sp>
        <p:nvSpPr>
          <p:cNvPr id="29" name="文本框 28"/>
          <p:cNvSpPr txBox="1"/>
          <p:nvPr/>
        </p:nvSpPr>
        <p:spPr>
          <a:xfrm>
            <a:off x="4208688" y="317922"/>
            <a:ext cx="3758691"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工作总结</a:t>
            </a:r>
          </a:p>
        </p:txBody>
      </p:sp>
      <p:grpSp>
        <p:nvGrpSpPr>
          <p:cNvPr id="30" name="组合 29"/>
          <p:cNvGrpSpPr/>
          <p:nvPr/>
        </p:nvGrpSpPr>
        <p:grpSpPr>
          <a:xfrm>
            <a:off x="3077391" y="640517"/>
            <a:ext cx="6065788" cy="0"/>
            <a:chOff x="4615664" y="960506"/>
            <a:chExt cx="9102718" cy="0"/>
          </a:xfrm>
        </p:grpSpPr>
        <p:cxnSp>
          <p:nvCxnSpPr>
            <p:cNvPr id="31" name="321"/>
            <p:cNvCxnSpPr/>
            <p:nvPr/>
          </p:nvCxnSpPr>
          <p:spPr bwMode="auto">
            <a:xfrm flipH="1">
              <a:off x="4615664"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3 22"/>
            <p:cNvCxnSpPr/>
            <p:nvPr/>
          </p:nvCxnSpPr>
          <p:spPr bwMode="auto">
            <a:xfrm flipH="1">
              <a:off x="12403703"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41159" b="41159"/>
          <a:stretch>
            <a:fillRect/>
          </a:stretch>
        </p:blipFill>
        <p:spPr/>
      </p:pic>
    </p:spTree>
  </p:cSld>
  <p:clrMapOvr>
    <a:masterClrMapping/>
  </p:clrMapOvr>
  <mc:AlternateContent xmlns:mc="http://schemas.openxmlformats.org/markup-compatibility/2006" xmlns:p15="http://schemas.microsoft.com/office/powerpoint/2012/main">
    <mc:Choice Requires="p15">
      <p:transition spd="slow" advClick="0">
        <p15:prstTrans prst="drape"/>
      </p:transition>
    </mc:Choice>
    <mc:Fallback xmlns="">
      <p:transition spd="slow"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104387" y="348877"/>
            <a:ext cx="4203386" cy="461665"/>
          </a:xfrm>
          <a:prstGeom prst="rect">
            <a:avLst/>
          </a:prstGeom>
          <a:noFill/>
        </p:spPr>
        <p:txBody>
          <a:bodyPr wrap="square" rtlCol="0">
            <a:spAutoFit/>
          </a:bodyPr>
          <a:lstStyle/>
          <a:p>
            <a:r>
              <a:rPr lang="zh-CN" altLang="en-US" sz="2400" b="1" dirty="0">
                <a:solidFill>
                  <a:schemeClr val="tx1">
                    <a:lumMod val="85000"/>
                    <a:lumOff val="15000"/>
                  </a:schemeClr>
                </a:solidFill>
                <a:cs typeface="+mn-ea"/>
                <a:sym typeface="+mn-lt"/>
              </a:rPr>
              <a:t>稻壳儿</a:t>
            </a:r>
            <a:r>
              <a:rPr lang="en-US" altLang="zh-CN" sz="2400" b="1" dirty="0">
                <a:solidFill>
                  <a:schemeClr val="tx1">
                    <a:lumMod val="85000"/>
                    <a:lumOff val="15000"/>
                  </a:schemeClr>
                </a:solidFill>
                <a:cs typeface="+mn-ea"/>
                <a:sym typeface="+mn-lt"/>
              </a:rPr>
              <a:t>PPT</a:t>
            </a:r>
            <a:r>
              <a:rPr lang="zh-CN" altLang="en-US" sz="2400" b="1" dirty="0">
                <a:solidFill>
                  <a:schemeClr val="tx1">
                    <a:lumMod val="85000"/>
                    <a:lumOff val="15000"/>
                  </a:schemeClr>
                </a:solidFill>
                <a:cs typeface="+mn-ea"/>
                <a:sym typeface="+mn-lt"/>
              </a:rPr>
              <a:t>模板使用说明</a:t>
            </a:r>
          </a:p>
        </p:txBody>
      </p:sp>
      <p:sp>
        <p:nvSpPr>
          <p:cNvPr id="3" name="文本框 2"/>
          <p:cNvSpPr txBox="1"/>
          <p:nvPr/>
        </p:nvSpPr>
        <p:spPr>
          <a:xfrm>
            <a:off x="3795855" y="426118"/>
            <a:ext cx="6426729" cy="276999"/>
          </a:xfrm>
          <a:prstGeom prst="rect">
            <a:avLst/>
          </a:prstGeom>
          <a:noFill/>
        </p:spPr>
        <p:txBody>
          <a:bodyPr wrap="square" rtlCol="0">
            <a:spAutoFit/>
          </a:bodyPr>
          <a:lstStyle/>
          <a:p>
            <a:r>
              <a:rPr lang="en-US" altLang="zh-CN" sz="1200" dirty="0">
                <a:solidFill>
                  <a:schemeClr val="bg1">
                    <a:lumMod val="50000"/>
                  </a:schemeClr>
                </a:solidFill>
                <a:cs typeface="+mn-ea"/>
                <a:sym typeface="+mn-lt"/>
              </a:rPr>
              <a:t>(</a:t>
            </a:r>
            <a:r>
              <a:rPr lang="zh-CN" altLang="en-US" sz="1200" dirty="0">
                <a:solidFill>
                  <a:schemeClr val="bg1">
                    <a:lumMod val="50000"/>
                  </a:schemeClr>
                </a:solidFill>
                <a:cs typeface="+mn-ea"/>
                <a:sym typeface="+mn-lt"/>
              </a:rPr>
              <a:t>本页为说明页，用户使用模板时可删除本页内容</a:t>
            </a:r>
            <a:r>
              <a:rPr lang="en-US" altLang="zh-CN" sz="1200" dirty="0">
                <a:solidFill>
                  <a:schemeClr val="bg1">
                    <a:lumMod val="50000"/>
                  </a:schemeClr>
                </a:solidFill>
                <a:cs typeface="+mn-ea"/>
                <a:sym typeface="+mn-lt"/>
              </a:rPr>
              <a:t>)</a:t>
            </a:r>
            <a:endParaRPr lang="zh-CN" altLang="en-US" sz="1200" dirty="0">
              <a:solidFill>
                <a:schemeClr val="bg1">
                  <a:lumMod val="50000"/>
                </a:schemeClr>
              </a:solidFill>
              <a:cs typeface="+mn-ea"/>
              <a:sym typeface="+mn-lt"/>
            </a:endParaRPr>
          </a:p>
        </p:txBody>
      </p:sp>
      <p:sp>
        <p:nvSpPr>
          <p:cNvPr id="4" name="文本框 3"/>
          <p:cNvSpPr txBox="1"/>
          <p:nvPr/>
        </p:nvSpPr>
        <p:spPr>
          <a:xfrm>
            <a:off x="349954" y="1194611"/>
            <a:ext cx="784189" cy="646331"/>
          </a:xfrm>
          <a:prstGeom prst="rect">
            <a:avLst/>
          </a:prstGeom>
          <a:noFill/>
        </p:spPr>
        <p:txBody>
          <a:bodyPr wrap="none" rtlCol="0">
            <a:spAutoFit/>
          </a:bodyPr>
          <a:lstStyle/>
          <a:p>
            <a:r>
              <a:rPr lang="en-US" altLang="zh-CN" sz="3600" b="1" dirty="0">
                <a:solidFill>
                  <a:srgbClr val="FA1F39"/>
                </a:solidFill>
                <a:cs typeface="+mn-ea"/>
                <a:sym typeface="+mn-lt"/>
              </a:rPr>
              <a:t>01</a:t>
            </a:r>
            <a:endParaRPr lang="zh-CN" altLang="en-US" sz="3600" b="1" dirty="0">
              <a:solidFill>
                <a:srgbClr val="FA1F39"/>
              </a:solidFill>
              <a:cs typeface="+mn-ea"/>
              <a:sym typeface="+mn-lt"/>
            </a:endParaRPr>
          </a:p>
        </p:txBody>
      </p:sp>
      <p:sp>
        <p:nvSpPr>
          <p:cNvPr id="5" name="文本框 4"/>
          <p:cNvSpPr txBox="1"/>
          <p:nvPr/>
        </p:nvSpPr>
        <p:spPr>
          <a:xfrm>
            <a:off x="1166202" y="1317722"/>
            <a:ext cx="2184511" cy="400110"/>
          </a:xfrm>
          <a:prstGeom prst="rect">
            <a:avLst/>
          </a:prstGeom>
          <a:noFill/>
        </p:spPr>
        <p:txBody>
          <a:bodyPr wrap="square" rtlCol="0">
            <a:spAutoFit/>
          </a:bodyPr>
          <a:lstStyle/>
          <a:p>
            <a:r>
              <a:rPr lang="zh-CN" altLang="en-US" sz="2000" b="1" dirty="0">
                <a:solidFill>
                  <a:schemeClr val="tx1">
                    <a:lumMod val="85000"/>
                    <a:lumOff val="15000"/>
                  </a:schemeClr>
                </a:solidFill>
                <a:cs typeface="+mn-ea"/>
                <a:sym typeface="+mn-lt"/>
              </a:rPr>
              <a:t>字体说明</a:t>
            </a:r>
          </a:p>
        </p:txBody>
      </p:sp>
      <p:sp>
        <p:nvSpPr>
          <p:cNvPr id="6" name="文本框 5"/>
          <p:cNvSpPr txBox="1"/>
          <p:nvPr/>
        </p:nvSpPr>
        <p:spPr>
          <a:xfrm>
            <a:off x="4450468" y="1194611"/>
            <a:ext cx="784189" cy="646331"/>
          </a:xfrm>
          <a:prstGeom prst="rect">
            <a:avLst/>
          </a:prstGeom>
          <a:noFill/>
        </p:spPr>
        <p:txBody>
          <a:bodyPr wrap="none" rtlCol="0">
            <a:spAutoFit/>
          </a:bodyPr>
          <a:lstStyle/>
          <a:p>
            <a:r>
              <a:rPr lang="en-US" altLang="zh-CN" sz="3600" b="1" dirty="0">
                <a:solidFill>
                  <a:srgbClr val="FA1F39"/>
                </a:solidFill>
                <a:cs typeface="+mn-ea"/>
                <a:sym typeface="+mn-lt"/>
              </a:rPr>
              <a:t>02</a:t>
            </a:r>
            <a:endParaRPr lang="zh-CN" altLang="en-US" sz="3600" b="1" dirty="0">
              <a:solidFill>
                <a:srgbClr val="FA1F39"/>
              </a:solidFill>
              <a:cs typeface="+mn-ea"/>
              <a:sym typeface="+mn-lt"/>
            </a:endParaRPr>
          </a:p>
        </p:txBody>
      </p:sp>
      <p:sp>
        <p:nvSpPr>
          <p:cNvPr id="7" name="文本框 6"/>
          <p:cNvSpPr txBox="1"/>
          <p:nvPr/>
        </p:nvSpPr>
        <p:spPr>
          <a:xfrm>
            <a:off x="5266716" y="1317722"/>
            <a:ext cx="2184511" cy="400110"/>
          </a:xfrm>
          <a:prstGeom prst="rect">
            <a:avLst/>
          </a:prstGeom>
          <a:noFill/>
        </p:spPr>
        <p:txBody>
          <a:bodyPr wrap="square" rtlCol="0">
            <a:spAutoFit/>
          </a:bodyPr>
          <a:lstStyle/>
          <a:p>
            <a:r>
              <a:rPr lang="zh-CN" altLang="en-US" sz="2000" b="1" dirty="0">
                <a:solidFill>
                  <a:schemeClr val="tx1">
                    <a:lumMod val="85000"/>
                    <a:lumOff val="15000"/>
                  </a:schemeClr>
                </a:solidFill>
                <a:cs typeface="+mn-ea"/>
                <a:sym typeface="+mn-lt"/>
              </a:rPr>
              <a:t>素材说明</a:t>
            </a:r>
          </a:p>
        </p:txBody>
      </p:sp>
      <p:sp>
        <p:nvSpPr>
          <p:cNvPr id="8" name="文本框 7"/>
          <p:cNvSpPr txBox="1"/>
          <p:nvPr/>
        </p:nvSpPr>
        <p:spPr>
          <a:xfrm>
            <a:off x="8234891" y="1194611"/>
            <a:ext cx="784189" cy="646331"/>
          </a:xfrm>
          <a:prstGeom prst="rect">
            <a:avLst/>
          </a:prstGeom>
          <a:noFill/>
        </p:spPr>
        <p:txBody>
          <a:bodyPr wrap="none" rtlCol="0">
            <a:spAutoFit/>
          </a:bodyPr>
          <a:lstStyle/>
          <a:p>
            <a:r>
              <a:rPr lang="en-US" altLang="zh-CN" sz="3600" b="1" dirty="0">
                <a:solidFill>
                  <a:srgbClr val="FA1F39"/>
                </a:solidFill>
                <a:cs typeface="+mn-ea"/>
                <a:sym typeface="+mn-lt"/>
              </a:rPr>
              <a:t>03</a:t>
            </a:r>
            <a:endParaRPr lang="zh-CN" altLang="en-US" sz="3600" b="1" dirty="0">
              <a:solidFill>
                <a:srgbClr val="FA1F39"/>
              </a:solidFill>
              <a:cs typeface="+mn-ea"/>
              <a:sym typeface="+mn-lt"/>
            </a:endParaRPr>
          </a:p>
        </p:txBody>
      </p:sp>
      <p:sp>
        <p:nvSpPr>
          <p:cNvPr id="9" name="文本框 8"/>
          <p:cNvSpPr txBox="1"/>
          <p:nvPr/>
        </p:nvSpPr>
        <p:spPr>
          <a:xfrm>
            <a:off x="9051139" y="1317722"/>
            <a:ext cx="2184511" cy="400110"/>
          </a:xfrm>
          <a:prstGeom prst="rect">
            <a:avLst/>
          </a:prstGeom>
          <a:noFill/>
        </p:spPr>
        <p:txBody>
          <a:bodyPr wrap="square" rtlCol="0">
            <a:spAutoFit/>
          </a:bodyPr>
          <a:lstStyle/>
          <a:p>
            <a:r>
              <a:rPr lang="zh-CN" altLang="en-US" sz="2000" b="1" dirty="0">
                <a:solidFill>
                  <a:schemeClr val="tx1">
                    <a:lumMod val="85000"/>
                    <a:lumOff val="15000"/>
                  </a:schemeClr>
                </a:solidFill>
                <a:cs typeface="+mn-ea"/>
                <a:sym typeface="+mn-lt"/>
              </a:rPr>
              <a:t>母版说明</a:t>
            </a:r>
          </a:p>
        </p:txBody>
      </p:sp>
      <p:sp>
        <p:nvSpPr>
          <p:cNvPr id="19" name="文本框 18"/>
          <p:cNvSpPr txBox="1"/>
          <p:nvPr/>
        </p:nvSpPr>
        <p:spPr>
          <a:xfrm>
            <a:off x="349954" y="2225011"/>
            <a:ext cx="1555046" cy="277384"/>
          </a:xfrm>
          <a:prstGeom prst="rect">
            <a:avLst/>
          </a:prstGeom>
          <a:noFill/>
        </p:spPr>
        <p:txBody>
          <a:bodyPr wrap="square" rtlCol="0">
            <a:spAutoFit/>
          </a:bodyPr>
          <a:lstStyle>
            <a:defPPr>
              <a:defRPr lang="zh-CN"/>
            </a:defPPr>
            <a:lvl1pPr>
              <a:lnSpc>
                <a:spcPct val="150000"/>
              </a:lnSpc>
              <a:defRPr sz="900">
                <a:solidFill>
                  <a:schemeClr val="bg1">
                    <a:lumMod val="6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lumMod val="65000"/>
                    <a:lumOff val="35000"/>
                  </a:schemeClr>
                </a:solidFill>
                <a:latin typeface="+mn-lt"/>
                <a:ea typeface="+mn-ea"/>
                <a:cs typeface="+mn-ea"/>
                <a:sym typeface="+mn-lt"/>
              </a:rPr>
              <a:t>中文│字体名称</a:t>
            </a:r>
          </a:p>
        </p:txBody>
      </p:sp>
      <p:sp>
        <p:nvSpPr>
          <p:cNvPr id="20" name="文本框 19"/>
          <p:cNvSpPr txBox="1"/>
          <p:nvPr/>
        </p:nvSpPr>
        <p:spPr>
          <a:xfrm>
            <a:off x="349954" y="2505443"/>
            <a:ext cx="3491618" cy="369332"/>
          </a:xfrm>
          <a:prstGeom prst="rect">
            <a:avLst/>
          </a:prstGeom>
          <a:noFill/>
        </p:spPr>
        <p:txBody>
          <a:bodyPr wrap="square" rtlCol="0">
            <a:spAutoFit/>
          </a:bodyPr>
          <a:lstStyle>
            <a:defPPr>
              <a:defRPr lang="zh-CN"/>
            </a:defPPr>
            <a:lvl1pPr>
              <a:defRPr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b="0" dirty="0">
                <a:latin typeface="+mn-lt"/>
                <a:ea typeface="+mn-ea"/>
                <a:cs typeface="+mn-ea"/>
                <a:sym typeface="+mn-lt"/>
              </a:rPr>
              <a:t>汉仪润圆</a:t>
            </a:r>
            <a:r>
              <a:rPr lang="en-US" altLang="zh-CN" b="0" dirty="0">
                <a:latin typeface="+mn-lt"/>
                <a:ea typeface="+mn-ea"/>
                <a:cs typeface="+mn-ea"/>
                <a:sym typeface="+mn-lt"/>
              </a:rPr>
              <a:t>-65</a:t>
            </a:r>
            <a:r>
              <a:rPr lang="zh-CN" altLang="en-US" b="0" dirty="0">
                <a:latin typeface="+mn-lt"/>
                <a:ea typeface="+mn-ea"/>
                <a:cs typeface="+mn-ea"/>
                <a:sym typeface="+mn-lt"/>
              </a:rPr>
              <a:t>简</a:t>
            </a:r>
            <a:endParaRPr lang="zh-CN" altLang="en-US" sz="1200" b="0" dirty="0">
              <a:solidFill>
                <a:schemeClr val="bg1">
                  <a:lumMod val="65000"/>
                </a:schemeClr>
              </a:solidFill>
              <a:latin typeface="+mn-lt"/>
              <a:ea typeface="+mn-ea"/>
              <a:cs typeface="+mn-ea"/>
              <a:sym typeface="+mn-lt"/>
            </a:endParaRPr>
          </a:p>
        </p:txBody>
      </p:sp>
      <p:cxnSp>
        <p:nvCxnSpPr>
          <p:cNvPr id="21" name="直接连接符 20"/>
          <p:cNvCxnSpPr/>
          <p:nvPr/>
        </p:nvCxnSpPr>
        <p:spPr>
          <a:xfrm>
            <a:off x="440266" y="3073089"/>
            <a:ext cx="3206044" cy="0"/>
          </a:xfrm>
          <a:prstGeom prst="line">
            <a:avLst/>
          </a:prstGeom>
          <a:ln>
            <a:solidFill>
              <a:schemeClr val="bg2">
                <a:alpha val="81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450468" y="2083640"/>
            <a:ext cx="1239132" cy="261610"/>
          </a:xfrm>
          <a:prstGeom prst="rect">
            <a:avLst/>
          </a:prstGeom>
          <a:noFill/>
        </p:spPr>
        <p:txBody>
          <a:bodyPr wrap="square" rtlCol="0">
            <a:spAutoFit/>
          </a:bodyPr>
          <a:lstStyle/>
          <a:p>
            <a:r>
              <a:rPr lang="zh-CN" altLang="en-US" sz="1100" b="1" dirty="0">
                <a:solidFill>
                  <a:schemeClr val="tx1">
                    <a:lumMod val="75000"/>
                    <a:lumOff val="25000"/>
                  </a:schemeClr>
                </a:solidFill>
                <a:cs typeface="+mn-ea"/>
                <a:sym typeface="+mn-lt"/>
              </a:rPr>
              <a:t>图片</a:t>
            </a:r>
          </a:p>
        </p:txBody>
      </p:sp>
      <p:sp>
        <p:nvSpPr>
          <p:cNvPr id="23" name="文本框 22"/>
          <p:cNvSpPr txBox="1"/>
          <p:nvPr/>
        </p:nvSpPr>
        <p:spPr>
          <a:xfrm>
            <a:off x="4450469" y="2322308"/>
            <a:ext cx="3101799" cy="485133"/>
          </a:xfrm>
          <a:prstGeom prst="rect">
            <a:avLst/>
          </a:prstGeom>
          <a:noFill/>
        </p:spPr>
        <p:txBody>
          <a:bodyPr wrap="square" rtlCol="0">
            <a:spAutoFit/>
          </a:bodyPr>
          <a:lstStyle/>
          <a:p>
            <a:pPr>
              <a:lnSpc>
                <a:spcPct val="150000"/>
              </a:lnSpc>
            </a:pPr>
            <a:r>
              <a:rPr lang="zh-CN" altLang="en-US" sz="900" dirty="0">
                <a:solidFill>
                  <a:schemeClr val="bg1">
                    <a:lumMod val="65000"/>
                  </a:schemeClr>
                </a:solidFill>
                <a:cs typeface="+mn-ea"/>
                <a:sym typeface="+mn-lt"/>
              </a:rPr>
              <a:t>模板中使用的素材来源于</a:t>
            </a:r>
            <a:r>
              <a:rPr lang="en-US" altLang="zh-CN" sz="900" dirty="0">
                <a:solidFill>
                  <a:schemeClr val="bg1">
                    <a:lumMod val="65000"/>
                  </a:schemeClr>
                </a:solidFill>
                <a:cs typeface="+mn-ea"/>
                <a:sym typeface="+mn-lt"/>
              </a:rPr>
              <a:t>【 </a:t>
            </a:r>
            <a:r>
              <a:rPr lang="en-US" altLang="zh-CN" sz="900" b="1" dirty="0" err="1">
                <a:solidFill>
                  <a:schemeClr val="bg1">
                    <a:lumMod val="65000"/>
                  </a:schemeClr>
                </a:solidFill>
                <a:cs typeface="+mn-ea"/>
                <a:sym typeface="+mn-lt"/>
              </a:rPr>
              <a:t>pexels</a:t>
            </a:r>
            <a:r>
              <a:rPr lang="en-US" altLang="zh-CN" sz="900" dirty="0">
                <a:solidFill>
                  <a:schemeClr val="bg1">
                    <a:lumMod val="65000"/>
                  </a:schemeClr>
                </a:solidFill>
                <a:cs typeface="+mn-ea"/>
                <a:sym typeface="+mn-lt"/>
              </a:rPr>
              <a:t>】</a:t>
            </a:r>
            <a:r>
              <a:rPr lang="zh-CN" altLang="en-US" sz="900" dirty="0">
                <a:solidFill>
                  <a:schemeClr val="bg1">
                    <a:lumMod val="65000"/>
                  </a:schemeClr>
                </a:solidFill>
                <a:cs typeface="+mn-ea"/>
                <a:sym typeface="+mn-lt"/>
              </a:rPr>
              <a:t>，该网站素材具有</a:t>
            </a:r>
            <a:r>
              <a:rPr lang="en-US" altLang="zh-CN" sz="900" dirty="0">
                <a:solidFill>
                  <a:schemeClr val="bg1">
                    <a:lumMod val="65000"/>
                  </a:schemeClr>
                </a:solidFill>
                <a:cs typeface="+mn-ea"/>
                <a:sym typeface="+mn-lt"/>
              </a:rPr>
              <a:t>CC0</a:t>
            </a:r>
            <a:r>
              <a:rPr lang="zh-CN" altLang="en-US" sz="900" dirty="0">
                <a:solidFill>
                  <a:schemeClr val="bg1">
                    <a:lumMod val="65000"/>
                  </a:schemeClr>
                </a:solidFill>
                <a:cs typeface="+mn-ea"/>
                <a:sym typeface="+mn-lt"/>
              </a:rPr>
              <a:t>共享协议，您可在遵循</a:t>
            </a:r>
            <a:r>
              <a:rPr lang="en-US" altLang="zh-CN" sz="900" dirty="0">
                <a:solidFill>
                  <a:schemeClr val="bg1">
                    <a:lumMod val="65000"/>
                  </a:schemeClr>
                </a:solidFill>
                <a:cs typeface="+mn-ea"/>
                <a:sym typeface="+mn-lt"/>
              </a:rPr>
              <a:t>CC0</a:t>
            </a:r>
            <a:r>
              <a:rPr lang="zh-CN" altLang="en-US" sz="900" dirty="0">
                <a:solidFill>
                  <a:schemeClr val="bg1">
                    <a:lumMod val="65000"/>
                  </a:schemeClr>
                </a:solidFill>
                <a:cs typeface="+mn-ea"/>
                <a:sym typeface="+mn-lt"/>
              </a:rPr>
              <a:t>共享协议的情况下使用。</a:t>
            </a:r>
          </a:p>
        </p:txBody>
      </p:sp>
      <p:sp>
        <p:nvSpPr>
          <p:cNvPr id="28" name="文本框 27"/>
          <p:cNvSpPr txBox="1"/>
          <p:nvPr/>
        </p:nvSpPr>
        <p:spPr>
          <a:xfrm>
            <a:off x="8234891" y="2045540"/>
            <a:ext cx="3289160" cy="485133"/>
          </a:xfrm>
          <a:prstGeom prst="rect">
            <a:avLst/>
          </a:prstGeom>
          <a:noFill/>
        </p:spPr>
        <p:txBody>
          <a:bodyPr wrap="square" rtlCol="0">
            <a:spAutoFit/>
          </a:bodyPr>
          <a:lstStyle/>
          <a:p>
            <a:pPr>
              <a:lnSpc>
                <a:spcPct val="150000"/>
              </a:lnSpc>
            </a:pPr>
            <a:r>
              <a:rPr lang="zh-CN" altLang="en-US" sz="900" dirty="0">
                <a:solidFill>
                  <a:schemeClr val="bg1">
                    <a:lumMod val="65000"/>
                  </a:schemeClr>
                </a:solidFill>
                <a:cs typeface="+mn-ea"/>
                <a:sym typeface="+mn-lt"/>
              </a:rPr>
              <a:t>使用本套</a:t>
            </a:r>
            <a:r>
              <a:rPr lang="en-US" altLang="zh-CN" sz="900" dirty="0">
                <a:solidFill>
                  <a:schemeClr val="bg1">
                    <a:lumMod val="65000"/>
                  </a:schemeClr>
                </a:solidFill>
                <a:cs typeface="+mn-ea"/>
                <a:sym typeface="+mn-lt"/>
              </a:rPr>
              <a:t>PPT</a:t>
            </a:r>
            <a:r>
              <a:rPr lang="zh-CN" altLang="en-US" sz="900" dirty="0">
                <a:solidFill>
                  <a:schemeClr val="bg1">
                    <a:lumMod val="65000"/>
                  </a:schemeClr>
                </a:solidFill>
                <a:cs typeface="+mn-ea"/>
                <a:sym typeface="+mn-lt"/>
              </a:rPr>
              <a:t>模板时，若在操作界面鼠标不可选取的内容，可以在幻灯片母版中进行查看和编辑，具体操作如下</a:t>
            </a:r>
          </a:p>
        </p:txBody>
      </p:sp>
      <p:sp>
        <p:nvSpPr>
          <p:cNvPr id="29" name="文本框 28"/>
          <p:cNvSpPr txBox="1"/>
          <p:nvPr/>
        </p:nvSpPr>
        <p:spPr>
          <a:xfrm>
            <a:off x="8234890" y="2717319"/>
            <a:ext cx="3289161" cy="715581"/>
          </a:xfrm>
          <a:prstGeom prst="rect">
            <a:avLst/>
          </a:prstGeom>
          <a:noFill/>
        </p:spPr>
        <p:txBody>
          <a:bodyPr wrap="square" rtlCol="0">
            <a:spAutoFit/>
          </a:bodyPr>
          <a:lstStyle/>
          <a:p>
            <a:pPr>
              <a:lnSpc>
                <a:spcPct val="150000"/>
              </a:lnSpc>
            </a:pPr>
            <a:r>
              <a:rPr lang="en-US" altLang="zh-CN" sz="900" b="1" dirty="0">
                <a:solidFill>
                  <a:schemeClr val="tx1">
                    <a:lumMod val="75000"/>
                    <a:lumOff val="25000"/>
                  </a:schemeClr>
                </a:solidFill>
                <a:cs typeface="+mn-ea"/>
                <a:sym typeface="+mn-lt"/>
              </a:rPr>
              <a:t>1</a:t>
            </a:r>
            <a:r>
              <a:rPr lang="zh-CN" altLang="en-US" sz="900" b="1" dirty="0">
                <a:solidFill>
                  <a:schemeClr val="tx1">
                    <a:lumMod val="75000"/>
                    <a:lumOff val="25000"/>
                  </a:schemeClr>
                </a:solidFill>
                <a:cs typeface="+mn-ea"/>
                <a:sym typeface="+mn-lt"/>
              </a:rPr>
              <a:t>、点击</a:t>
            </a:r>
            <a:r>
              <a:rPr lang="en-US" altLang="zh-CN" sz="900" b="1" dirty="0">
                <a:solidFill>
                  <a:schemeClr val="tx1">
                    <a:lumMod val="75000"/>
                    <a:lumOff val="25000"/>
                  </a:schemeClr>
                </a:solidFill>
                <a:cs typeface="+mn-ea"/>
                <a:sym typeface="+mn-lt"/>
              </a:rPr>
              <a:t>【</a:t>
            </a:r>
            <a:r>
              <a:rPr lang="zh-CN" altLang="en-US" sz="900" b="1" dirty="0">
                <a:solidFill>
                  <a:schemeClr val="tx1">
                    <a:lumMod val="75000"/>
                    <a:lumOff val="25000"/>
                  </a:schemeClr>
                </a:solidFill>
                <a:cs typeface="+mn-ea"/>
                <a:sym typeface="+mn-lt"/>
              </a:rPr>
              <a:t>视图</a:t>
            </a:r>
            <a:r>
              <a:rPr lang="en-US" altLang="zh-CN" sz="900" b="1" dirty="0">
                <a:solidFill>
                  <a:schemeClr val="tx1">
                    <a:lumMod val="75000"/>
                    <a:lumOff val="25000"/>
                  </a:schemeClr>
                </a:solidFill>
                <a:cs typeface="+mn-ea"/>
                <a:sym typeface="+mn-lt"/>
              </a:rPr>
              <a:t>】</a:t>
            </a:r>
          </a:p>
          <a:p>
            <a:pPr>
              <a:lnSpc>
                <a:spcPct val="150000"/>
              </a:lnSpc>
            </a:pPr>
            <a:r>
              <a:rPr lang="en-US" altLang="zh-CN" sz="900" b="1" dirty="0">
                <a:solidFill>
                  <a:schemeClr val="tx1">
                    <a:lumMod val="75000"/>
                    <a:lumOff val="25000"/>
                  </a:schemeClr>
                </a:solidFill>
                <a:cs typeface="+mn-ea"/>
                <a:sym typeface="+mn-lt"/>
              </a:rPr>
              <a:t>2</a:t>
            </a:r>
            <a:r>
              <a:rPr lang="zh-CN" altLang="en-US" sz="900" b="1" dirty="0">
                <a:solidFill>
                  <a:schemeClr val="tx1">
                    <a:lumMod val="75000"/>
                    <a:lumOff val="25000"/>
                  </a:schemeClr>
                </a:solidFill>
                <a:cs typeface="+mn-ea"/>
                <a:sym typeface="+mn-lt"/>
              </a:rPr>
              <a:t>、选择</a:t>
            </a:r>
            <a:r>
              <a:rPr lang="en-US" altLang="zh-CN" sz="900" b="1" dirty="0">
                <a:solidFill>
                  <a:schemeClr val="tx1">
                    <a:lumMod val="75000"/>
                    <a:lumOff val="25000"/>
                  </a:schemeClr>
                </a:solidFill>
                <a:cs typeface="+mn-ea"/>
                <a:sym typeface="+mn-lt"/>
              </a:rPr>
              <a:t>【</a:t>
            </a:r>
            <a:r>
              <a:rPr lang="zh-CN" altLang="en-US" sz="900" b="1" dirty="0">
                <a:solidFill>
                  <a:schemeClr val="tx1">
                    <a:lumMod val="75000"/>
                    <a:lumOff val="25000"/>
                  </a:schemeClr>
                </a:solidFill>
                <a:cs typeface="+mn-ea"/>
                <a:sym typeface="+mn-lt"/>
              </a:rPr>
              <a:t>幻灯片母版</a:t>
            </a:r>
            <a:r>
              <a:rPr lang="en-US" altLang="zh-CN" sz="900" b="1" dirty="0">
                <a:solidFill>
                  <a:schemeClr val="tx1">
                    <a:lumMod val="75000"/>
                    <a:lumOff val="25000"/>
                  </a:schemeClr>
                </a:solidFill>
                <a:cs typeface="+mn-ea"/>
                <a:sym typeface="+mn-lt"/>
              </a:rPr>
              <a:t>】</a:t>
            </a:r>
            <a:r>
              <a:rPr lang="zh-CN" altLang="en-US" sz="900" b="1" dirty="0">
                <a:solidFill>
                  <a:schemeClr val="tx1">
                    <a:lumMod val="75000"/>
                    <a:lumOff val="25000"/>
                  </a:schemeClr>
                </a:solidFill>
                <a:cs typeface="+mn-ea"/>
                <a:sym typeface="+mn-lt"/>
              </a:rPr>
              <a:t>，即可查看</a:t>
            </a:r>
            <a:r>
              <a:rPr lang="en-US" altLang="zh-CN" sz="900" b="1" dirty="0">
                <a:solidFill>
                  <a:schemeClr val="tx1">
                    <a:lumMod val="75000"/>
                    <a:lumOff val="25000"/>
                  </a:schemeClr>
                </a:solidFill>
                <a:cs typeface="+mn-ea"/>
                <a:sym typeface="+mn-lt"/>
              </a:rPr>
              <a:t>/</a:t>
            </a:r>
            <a:r>
              <a:rPr lang="zh-CN" altLang="en-US" sz="900" b="1" dirty="0">
                <a:solidFill>
                  <a:schemeClr val="tx1">
                    <a:lumMod val="75000"/>
                    <a:lumOff val="25000"/>
                  </a:schemeClr>
                </a:solidFill>
                <a:cs typeface="+mn-ea"/>
                <a:sym typeface="+mn-lt"/>
              </a:rPr>
              <a:t>编辑母版内容</a:t>
            </a:r>
            <a:endParaRPr lang="en-US" altLang="zh-CN" sz="900" b="1" dirty="0">
              <a:solidFill>
                <a:schemeClr val="tx1">
                  <a:lumMod val="75000"/>
                  <a:lumOff val="25000"/>
                </a:schemeClr>
              </a:solidFill>
              <a:cs typeface="+mn-ea"/>
              <a:sym typeface="+mn-lt"/>
            </a:endParaRPr>
          </a:p>
          <a:p>
            <a:pPr>
              <a:lnSpc>
                <a:spcPct val="150000"/>
              </a:lnSpc>
            </a:pPr>
            <a:r>
              <a:rPr lang="en-US" altLang="zh-CN" sz="900" b="1" dirty="0">
                <a:solidFill>
                  <a:schemeClr val="tx1">
                    <a:lumMod val="75000"/>
                    <a:lumOff val="25000"/>
                  </a:schemeClr>
                </a:solidFill>
                <a:cs typeface="+mn-ea"/>
                <a:sym typeface="+mn-lt"/>
              </a:rPr>
              <a:t>3</a:t>
            </a:r>
            <a:r>
              <a:rPr lang="zh-CN" altLang="en-US" sz="900" b="1" dirty="0">
                <a:solidFill>
                  <a:schemeClr val="tx1">
                    <a:lumMod val="75000"/>
                    <a:lumOff val="25000"/>
                  </a:schemeClr>
                </a:solidFill>
                <a:cs typeface="+mn-ea"/>
                <a:sym typeface="+mn-lt"/>
              </a:rPr>
              <a:t>、查看</a:t>
            </a:r>
            <a:r>
              <a:rPr lang="en-US" altLang="zh-CN" sz="900" b="1" dirty="0">
                <a:solidFill>
                  <a:schemeClr val="tx1">
                    <a:lumMod val="75000"/>
                    <a:lumOff val="25000"/>
                  </a:schemeClr>
                </a:solidFill>
                <a:cs typeface="+mn-ea"/>
                <a:sym typeface="+mn-lt"/>
              </a:rPr>
              <a:t>/</a:t>
            </a:r>
            <a:r>
              <a:rPr lang="zh-CN" altLang="en-US" sz="900" b="1" dirty="0">
                <a:solidFill>
                  <a:schemeClr val="tx1">
                    <a:lumMod val="75000"/>
                    <a:lumOff val="25000"/>
                  </a:schemeClr>
                </a:solidFill>
                <a:cs typeface="+mn-ea"/>
                <a:sym typeface="+mn-lt"/>
              </a:rPr>
              <a:t>编辑完成后，点击</a:t>
            </a:r>
            <a:r>
              <a:rPr lang="en-US" altLang="zh-CN" sz="900" b="1" dirty="0">
                <a:solidFill>
                  <a:schemeClr val="tx1">
                    <a:lumMod val="75000"/>
                    <a:lumOff val="25000"/>
                  </a:schemeClr>
                </a:solidFill>
                <a:cs typeface="+mn-ea"/>
                <a:sym typeface="+mn-lt"/>
              </a:rPr>
              <a:t>【</a:t>
            </a:r>
            <a:r>
              <a:rPr lang="zh-CN" altLang="en-US" sz="900" b="1" dirty="0">
                <a:solidFill>
                  <a:schemeClr val="tx1">
                    <a:lumMod val="75000"/>
                    <a:lumOff val="25000"/>
                  </a:schemeClr>
                </a:solidFill>
                <a:cs typeface="+mn-ea"/>
                <a:sym typeface="+mn-lt"/>
              </a:rPr>
              <a:t>关闭</a:t>
            </a:r>
            <a:r>
              <a:rPr lang="en-US" altLang="zh-CN" sz="900" b="1" dirty="0">
                <a:solidFill>
                  <a:schemeClr val="tx1">
                    <a:lumMod val="75000"/>
                    <a:lumOff val="25000"/>
                  </a:schemeClr>
                </a:solidFill>
                <a:cs typeface="+mn-ea"/>
                <a:sym typeface="+mn-lt"/>
              </a:rPr>
              <a:t>】</a:t>
            </a:r>
            <a:r>
              <a:rPr lang="zh-CN" altLang="en-US" sz="900" b="1" dirty="0">
                <a:solidFill>
                  <a:schemeClr val="tx1">
                    <a:lumMod val="75000"/>
                    <a:lumOff val="25000"/>
                  </a:schemeClr>
                </a:solidFill>
                <a:cs typeface="+mn-ea"/>
                <a:sym typeface="+mn-lt"/>
              </a:rPr>
              <a:t>即可</a:t>
            </a: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0495" y="3580163"/>
            <a:ext cx="3395102" cy="2467248"/>
          </a:xfrm>
          <a:prstGeom prst="rect">
            <a:avLst/>
          </a:prstGeom>
        </p:spPr>
      </p:pic>
      <p:grpSp>
        <p:nvGrpSpPr>
          <p:cNvPr id="13" name="组合 12"/>
          <p:cNvGrpSpPr/>
          <p:nvPr/>
        </p:nvGrpSpPr>
        <p:grpSpPr>
          <a:xfrm>
            <a:off x="4041422" y="1317722"/>
            <a:ext cx="3872089" cy="5540278"/>
            <a:chOff x="4041422" y="0"/>
            <a:chExt cx="3872089" cy="6858000"/>
          </a:xfrm>
        </p:grpSpPr>
        <p:cxnSp>
          <p:nvCxnSpPr>
            <p:cNvPr id="35" name="直接连接符 34"/>
            <p:cNvCxnSpPr/>
            <p:nvPr/>
          </p:nvCxnSpPr>
          <p:spPr>
            <a:xfrm rot="16200000">
              <a:off x="4484511" y="3429000"/>
              <a:ext cx="6858000" cy="0"/>
            </a:xfrm>
            <a:prstGeom prst="line">
              <a:avLst/>
            </a:prstGeom>
            <a:ln>
              <a:solidFill>
                <a:schemeClr val="bg2">
                  <a:alpha val="81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6200000">
              <a:off x="612422" y="3429000"/>
              <a:ext cx="6858000" cy="0"/>
            </a:xfrm>
            <a:prstGeom prst="line">
              <a:avLst/>
            </a:prstGeom>
            <a:ln>
              <a:solidFill>
                <a:schemeClr val="bg2">
                  <a:alpha val="81000"/>
                </a:schemeClr>
              </a:solidFill>
            </a:ln>
          </p:spPr>
          <p:style>
            <a:lnRef idx="1">
              <a:schemeClr val="accent1"/>
            </a:lnRef>
            <a:fillRef idx="0">
              <a:schemeClr val="accent1"/>
            </a:fillRef>
            <a:effectRef idx="0">
              <a:schemeClr val="accent1"/>
            </a:effectRef>
            <a:fontRef idx="minor">
              <a:schemeClr val="tx1"/>
            </a:fontRef>
          </p:style>
        </p:cxnSp>
      </p:grpSp>
      <p:sp>
        <p:nvSpPr>
          <p:cNvPr id="37" name="矩形 36"/>
          <p:cNvSpPr/>
          <p:nvPr/>
        </p:nvSpPr>
        <p:spPr>
          <a:xfrm>
            <a:off x="-1" y="361695"/>
            <a:ext cx="85726" cy="426499"/>
          </a:xfrm>
          <a:prstGeom prst="rect">
            <a:avLst/>
          </a:prstGeom>
          <a:solidFill>
            <a:srgbClr val="FA1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8" name="TextBox 2"/>
          <p:cNvSpPr txBox="1"/>
          <p:nvPr/>
        </p:nvSpPr>
        <p:spPr>
          <a:xfrm>
            <a:off x="349953" y="3916864"/>
            <a:ext cx="3491619" cy="1131079"/>
          </a:xfrm>
          <a:prstGeom prst="rect">
            <a:avLst/>
          </a:prstGeom>
          <a:noFill/>
        </p:spPr>
        <p:txBody>
          <a:bodyPr wrap="square" rtlCol="0">
            <a:spAutoFit/>
          </a:bodyPr>
          <a:lstStyle>
            <a:defPPr>
              <a:defRPr lang="zh-CN"/>
            </a:defPPr>
            <a:lvl1pPr>
              <a:lnSpc>
                <a:spcPct val="150000"/>
              </a:lnSpc>
              <a:defRPr sz="900">
                <a:solidFill>
                  <a:schemeClr val="bg1">
                    <a:lumMod val="65000"/>
                  </a:schemeClr>
                </a:solidFill>
                <a:latin typeface="微软雅黑" panose="020B0503020204020204" pitchFamily="34" charset="-122"/>
                <a:ea typeface="微软雅黑" panose="020B0503020204020204" pitchFamily="34" charset="-122"/>
              </a:defRPr>
            </a:lvl1pPr>
          </a:lstStyle>
          <a:p>
            <a:r>
              <a:rPr lang="en-US" altLang="zh-CN" dirty="0">
                <a:latin typeface="+mn-lt"/>
                <a:ea typeface="+mn-ea"/>
                <a:cs typeface="+mn-ea"/>
                <a:sym typeface="+mn-lt"/>
              </a:rPr>
              <a:t>【</a:t>
            </a:r>
            <a:r>
              <a:rPr lang="zh-CN" altLang="en-US" dirty="0">
                <a:latin typeface="+mn-lt"/>
                <a:ea typeface="+mn-ea"/>
                <a:cs typeface="+mn-ea"/>
                <a:sym typeface="+mn-lt"/>
              </a:rPr>
              <a:t>说明</a:t>
            </a:r>
            <a:r>
              <a:rPr lang="en-US" altLang="zh-CN" dirty="0">
                <a:latin typeface="+mn-lt"/>
                <a:ea typeface="+mn-ea"/>
                <a:cs typeface="+mn-ea"/>
                <a:sym typeface="+mn-lt"/>
              </a:rPr>
              <a:t>】</a:t>
            </a:r>
          </a:p>
          <a:p>
            <a:r>
              <a:rPr lang="zh-CN" altLang="en-US" dirty="0">
                <a:latin typeface="+mn-lt"/>
                <a:ea typeface="+mn-ea"/>
                <a:cs typeface="+mn-ea"/>
                <a:sym typeface="+mn-lt"/>
              </a:rPr>
              <a:t>模板中使用的字体为</a:t>
            </a:r>
            <a:r>
              <a:rPr lang="en-US" altLang="zh-CN" dirty="0">
                <a:latin typeface="+mn-lt"/>
                <a:ea typeface="+mn-ea"/>
                <a:cs typeface="+mn-ea"/>
                <a:sym typeface="+mn-lt"/>
              </a:rPr>
              <a:t>【</a:t>
            </a:r>
            <a:r>
              <a:rPr lang="zh-CN" altLang="en-US" dirty="0">
                <a:latin typeface="+mn-lt"/>
                <a:ea typeface="+mn-ea"/>
                <a:cs typeface="+mn-ea"/>
                <a:sym typeface="+mn-lt"/>
              </a:rPr>
              <a:t>汉仪润圆</a:t>
            </a:r>
            <a:r>
              <a:rPr lang="en-US" altLang="zh-CN" dirty="0">
                <a:latin typeface="+mn-lt"/>
                <a:ea typeface="+mn-ea"/>
                <a:cs typeface="+mn-ea"/>
                <a:sym typeface="+mn-lt"/>
              </a:rPr>
              <a:t>-65</a:t>
            </a:r>
            <a:r>
              <a:rPr lang="zh-CN" altLang="en-US" dirty="0">
                <a:latin typeface="+mn-lt"/>
                <a:ea typeface="+mn-ea"/>
                <a:cs typeface="+mn-ea"/>
                <a:sym typeface="+mn-lt"/>
              </a:rPr>
              <a:t>简</a:t>
            </a:r>
            <a:r>
              <a:rPr lang="en-US" altLang="zh-CN" dirty="0">
                <a:latin typeface="+mn-lt"/>
                <a:ea typeface="+mn-ea"/>
                <a:cs typeface="+mn-ea"/>
                <a:sym typeface="+mn-lt"/>
              </a:rPr>
              <a:t>】</a:t>
            </a:r>
            <a:r>
              <a:rPr lang="zh-CN" altLang="en-US" dirty="0">
                <a:latin typeface="+mn-lt"/>
                <a:ea typeface="+mn-ea"/>
                <a:cs typeface="+mn-ea"/>
                <a:sym typeface="+mn-lt"/>
              </a:rPr>
              <a:t>，仅限于个人学习，研究或欣赏目的使用，如需商用请您自行向版权方购买，获取商用版权。</a:t>
            </a:r>
            <a:endParaRPr lang="en-US" altLang="zh-CN" dirty="0">
              <a:latin typeface="+mn-lt"/>
              <a:ea typeface="+mn-ea"/>
              <a:cs typeface="+mn-ea"/>
              <a:sym typeface="+mn-lt"/>
            </a:endParaRPr>
          </a:p>
          <a:p>
            <a:endParaRPr lang="en-US" dirty="0">
              <a:latin typeface="+mn-lt"/>
              <a:ea typeface="+mn-ea"/>
              <a:cs typeface="+mn-ea"/>
              <a:sym typeface="+mn-lt"/>
            </a:endParaRPr>
          </a:p>
        </p:txBody>
      </p:sp>
      <p:pic>
        <p:nvPicPr>
          <p:cNvPr id="33" name="图片占位符 2"/>
          <p:cNvPicPr>
            <a:picLocks noChangeAspect="1"/>
          </p:cNvPicPr>
          <p:nvPr/>
        </p:nvPicPr>
        <p:blipFill>
          <a:blip r:embed="rId4" cstate="print">
            <a:extLst>
              <a:ext uri="{28A0092B-C50C-407E-A947-70E740481C1C}">
                <a14:useLocalDpi xmlns:a14="http://schemas.microsoft.com/office/drawing/2010/main" val="0"/>
              </a:ext>
            </a:extLst>
          </a:blip>
          <a:srcRect t="21163" b="21163"/>
          <a:stretch>
            <a:fillRect/>
          </a:stretch>
        </p:blipFill>
        <p:spPr>
          <a:xfrm>
            <a:off x="4546471" y="2913154"/>
            <a:ext cx="630648" cy="363802"/>
          </a:xfrm>
          <a:custGeom>
            <a:avLst/>
            <a:gdLst>
              <a:gd name="connsiteX0" fmla="*/ 0 w 8128000"/>
              <a:gd name="connsiteY0" fmla="*/ 0 h 5143500"/>
              <a:gd name="connsiteX1" fmla="*/ 8128000 w 8128000"/>
              <a:gd name="connsiteY1" fmla="*/ 0 h 5143500"/>
              <a:gd name="connsiteX2" fmla="*/ 8128000 w 8128000"/>
              <a:gd name="connsiteY2" fmla="*/ 5143500 h 5143500"/>
              <a:gd name="connsiteX3" fmla="*/ 0 w 8128000"/>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8128000" h="5143500">
                <a:moveTo>
                  <a:pt x="0" y="0"/>
                </a:moveTo>
                <a:lnTo>
                  <a:pt x="8128000" y="0"/>
                </a:lnTo>
                <a:lnTo>
                  <a:pt x="8128000" y="5143500"/>
                </a:lnTo>
                <a:lnTo>
                  <a:pt x="0" y="5143500"/>
                </a:lnTo>
                <a:close/>
              </a:path>
            </a:pathLst>
          </a:custGeom>
        </p:spPr>
      </p:pic>
      <p:sp>
        <p:nvSpPr>
          <p:cNvPr id="27" name="文本框 26"/>
          <p:cNvSpPr txBox="1"/>
          <p:nvPr/>
        </p:nvSpPr>
        <p:spPr>
          <a:xfrm>
            <a:off x="4450468" y="4004786"/>
            <a:ext cx="1239132" cy="261610"/>
          </a:xfrm>
          <a:prstGeom prst="rect">
            <a:avLst/>
          </a:prstGeom>
          <a:noFill/>
        </p:spPr>
        <p:txBody>
          <a:bodyPr wrap="square" rtlCol="0">
            <a:spAutoFit/>
          </a:bodyPr>
          <a:lstStyle/>
          <a:p>
            <a:r>
              <a:rPr lang="zh-CN" altLang="en-US" sz="1100" b="1" dirty="0">
                <a:solidFill>
                  <a:schemeClr val="tx1">
                    <a:lumMod val="75000"/>
                    <a:lumOff val="25000"/>
                  </a:schemeClr>
                </a:solidFill>
                <a:cs typeface="+mn-ea"/>
                <a:sym typeface="+mn-lt"/>
              </a:rPr>
              <a:t>素材</a:t>
            </a:r>
          </a:p>
        </p:txBody>
      </p:sp>
      <p:sp>
        <p:nvSpPr>
          <p:cNvPr id="31" name="文本框 30"/>
          <p:cNvSpPr txBox="1"/>
          <p:nvPr/>
        </p:nvSpPr>
        <p:spPr>
          <a:xfrm>
            <a:off x="4450469" y="4243454"/>
            <a:ext cx="3101799" cy="507831"/>
          </a:xfrm>
          <a:prstGeom prst="rect">
            <a:avLst/>
          </a:prstGeom>
          <a:noFill/>
        </p:spPr>
        <p:txBody>
          <a:bodyPr wrap="square" rtlCol="0">
            <a:spAutoFit/>
          </a:bodyPr>
          <a:lstStyle/>
          <a:p>
            <a:pPr>
              <a:lnSpc>
                <a:spcPct val="150000"/>
              </a:lnSpc>
            </a:pPr>
            <a:r>
              <a:rPr lang="zh-CN" altLang="en-US" sz="900" dirty="0">
                <a:solidFill>
                  <a:schemeClr val="bg1">
                    <a:lumMod val="65000"/>
                  </a:schemeClr>
                </a:solidFill>
                <a:cs typeface="+mn-ea"/>
                <a:sym typeface="+mn-lt"/>
              </a:rPr>
              <a:t>模板中使用的素材来源于</a:t>
            </a:r>
            <a:r>
              <a:rPr lang="en-US" altLang="zh-CN" sz="900" dirty="0">
                <a:solidFill>
                  <a:schemeClr val="bg1">
                    <a:lumMod val="65000"/>
                  </a:schemeClr>
                </a:solidFill>
                <a:cs typeface="+mn-ea"/>
                <a:sym typeface="+mn-lt"/>
              </a:rPr>
              <a:t>【 </a:t>
            </a:r>
            <a:r>
              <a:rPr lang="en-US" altLang="zh-CN" sz="900" b="1" dirty="0" err="1">
                <a:solidFill>
                  <a:schemeClr val="bg1">
                    <a:lumMod val="65000"/>
                  </a:schemeClr>
                </a:solidFill>
                <a:cs typeface="+mn-ea"/>
                <a:sym typeface="+mn-lt"/>
              </a:rPr>
              <a:t>pixabay</a:t>
            </a:r>
            <a:r>
              <a:rPr lang="en-US" altLang="zh-CN" sz="900" dirty="0">
                <a:solidFill>
                  <a:schemeClr val="bg1">
                    <a:lumMod val="65000"/>
                  </a:schemeClr>
                </a:solidFill>
                <a:cs typeface="+mn-ea"/>
                <a:sym typeface="+mn-lt"/>
              </a:rPr>
              <a:t>】</a:t>
            </a:r>
            <a:r>
              <a:rPr lang="zh-CN" altLang="en-US" sz="900" dirty="0">
                <a:solidFill>
                  <a:schemeClr val="bg1">
                    <a:lumMod val="65000"/>
                  </a:schemeClr>
                </a:solidFill>
                <a:cs typeface="+mn-ea"/>
                <a:sym typeface="+mn-lt"/>
              </a:rPr>
              <a:t>，该网站素材具有</a:t>
            </a:r>
            <a:r>
              <a:rPr lang="en-US" altLang="zh-CN" sz="900" dirty="0">
                <a:solidFill>
                  <a:schemeClr val="bg1">
                    <a:lumMod val="65000"/>
                  </a:schemeClr>
                </a:solidFill>
                <a:cs typeface="+mn-ea"/>
                <a:sym typeface="+mn-lt"/>
              </a:rPr>
              <a:t>CC0</a:t>
            </a:r>
            <a:r>
              <a:rPr lang="zh-CN" altLang="en-US" sz="900" dirty="0">
                <a:solidFill>
                  <a:schemeClr val="bg1">
                    <a:lumMod val="65000"/>
                  </a:schemeClr>
                </a:solidFill>
                <a:cs typeface="+mn-ea"/>
                <a:sym typeface="+mn-lt"/>
              </a:rPr>
              <a:t>共享协议，您可在遵循</a:t>
            </a:r>
            <a:r>
              <a:rPr lang="en-US" altLang="zh-CN" sz="900" dirty="0">
                <a:solidFill>
                  <a:schemeClr val="bg1">
                    <a:lumMod val="65000"/>
                  </a:schemeClr>
                </a:solidFill>
                <a:cs typeface="+mn-ea"/>
                <a:sym typeface="+mn-lt"/>
              </a:rPr>
              <a:t>CC0</a:t>
            </a:r>
            <a:r>
              <a:rPr lang="zh-CN" altLang="en-US" sz="900" dirty="0">
                <a:solidFill>
                  <a:schemeClr val="bg1">
                    <a:lumMod val="65000"/>
                  </a:schemeClr>
                </a:solidFill>
                <a:cs typeface="+mn-ea"/>
                <a:sym typeface="+mn-lt"/>
              </a:rPr>
              <a:t>共享协议的情况下使用。</a:t>
            </a:r>
          </a:p>
        </p:txBody>
      </p:sp>
      <p:pic>
        <p:nvPicPr>
          <p:cNvPr id="34" name="图片占位符 2"/>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4546471" y="4957557"/>
            <a:ext cx="899883" cy="506184"/>
          </a:xfrm>
          <a:prstGeom prst="rect">
            <a:avLst/>
          </a:prstGeom>
        </p:spPr>
      </p:pic>
      <p:pic>
        <p:nvPicPr>
          <p:cNvPr id="39" name="图片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34657" y="2914995"/>
            <a:ext cx="366719" cy="366719"/>
          </a:xfrm>
          <a:prstGeom prst="rect">
            <a:avLst/>
          </a:prstGeom>
        </p:spPr>
      </p:pic>
      <p:pic>
        <p:nvPicPr>
          <p:cNvPr id="40" name="图片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48524" y="2914995"/>
            <a:ext cx="366719" cy="366719"/>
          </a:xfrm>
          <a:prstGeom prst="rect">
            <a:avLst/>
          </a:prstGeom>
        </p:spPr>
      </p:pic>
      <p:pic>
        <p:nvPicPr>
          <p:cNvPr id="41" name="图片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62391" y="2914995"/>
            <a:ext cx="366719" cy="366719"/>
          </a:xfrm>
          <a:prstGeom prst="rect">
            <a:avLst/>
          </a:prstGeom>
        </p:spPr>
      </p:pic>
      <p:pic>
        <p:nvPicPr>
          <p:cNvPr id="42" name="图片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70839" y="2914995"/>
            <a:ext cx="366719" cy="366719"/>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5"/>
          <p:cNvSpPr/>
          <p:nvPr/>
        </p:nvSpPr>
        <p:spPr>
          <a:xfrm>
            <a:off x="1726919" y="4051300"/>
            <a:ext cx="1193800" cy="1193800"/>
          </a:xfrm>
          <a:prstGeom prst="ellipse">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5" name="Oval 24"/>
          <p:cNvSpPr/>
          <p:nvPr/>
        </p:nvSpPr>
        <p:spPr>
          <a:xfrm>
            <a:off x="9347341" y="4051300"/>
            <a:ext cx="1193800" cy="1193800"/>
          </a:xfrm>
          <a:prstGeom prst="ellipse">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6" name="Oval 22"/>
          <p:cNvSpPr/>
          <p:nvPr/>
        </p:nvSpPr>
        <p:spPr>
          <a:xfrm>
            <a:off x="4267060" y="4051300"/>
            <a:ext cx="1193800" cy="1193800"/>
          </a:xfrm>
          <a:prstGeom prst="ellipse">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7" name="Oval 23"/>
          <p:cNvSpPr/>
          <p:nvPr/>
        </p:nvSpPr>
        <p:spPr>
          <a:xfrm>
            <a:off x="6807200" y="4051300"/>
            <a:ext cx="1193800" cy="1193800"/>
          </a:xfrm>
          <a:prstGeom prst="ellipse">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nvGrpSpPr>
          <p:cNvPr id="18" name="组合 17"/>
          <p:cNvGrpSpPr/>
          <p:nvPr/>
        </p:nvGrpSpPr>
        <p:grpSpPr>
          <a:xfrm>
            <a:off x="1059921" y="1467853"/>
            <a:ext cx="351280" cy="644016"/>
            <a:chOff x="1778455" y="1800225"/>
            <a:chExt cx="819150" cy="1501776"/>
          </a:xfrm>
          <a:solidFill>
            <a:schemeClr val="bg1">
              <a:lumMod val="50000"/>
            </a:schemeClr>
          </a:solidFill>
        </p:grpSpPr>
        <p:sp>
          <p:nvSpPr>
            <p:cNvPr id="25" name="Oval 359"/>
            <p:cNvSpPr>
              <a:spLocks noChangeArrowheads="1"/>
            </p:cNvSpPr>
            <p:nvPr/>
          </p:nvSpPr>
          <p:spPr bwMode="auto">
            <a:xfrm>
              <a:off x="2184855" y="1800225"/>
              <a:ext cx="230188" cy="230188"/>
            </a:xfrm>
            <a:prstGeom prst="ellipse">
              <a:avLst/>
            </a:pr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highlight>
                  <a:srgbClr val="FFFF00"/>
                </a:highlight>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7" name="Rectangle 360"/>
            <p:cNvSpPr>
              <a:spLocks noChangeArrowheads="1"/>
            </p:cNvSpPr>
            <p:nvPr/>
          </p:nvSpPr>
          <p:spPr bwMode="auto">
            <a:xfrm>
              <a:off x="2270580" y="2093913"/>
              <a:ext cx="58738" cy="30163"/>
            </a:xfrm>
            <a:prstGeom prst="rect">
              <a:avLst/>
            </a:pr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highlight>
                  <a:srgbClr val="FFFF00"/>
                </a:highlight>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8" name="Freeform 361"/>
            <p:cNvSpPr/>
            <p:nvPr/>
          </p:nvSpPr>
          <p:spPr bwMode="auto">
            <a:xfrm>
              <a:off x="2270580" y="2138363"/>
              <a:ext cx="58738" cy="109538"/>
            </a:xfrm>
            <a:custGeom>
              <a:avLst/>
              <a:gdLst>
                <a:gd name="T0" fmla="*/ 18 w 37"/>
                <a:gd name="T1" fmla="*/ 69 h 69"/>
                <a:gd name="T2" fmla="*/ 37 w 37"/>
                <a:gd name="T3" fmla="*/ 47 h 69"/>
                <a:gd name="T4" fmla="*/ 37 w 37"/>
                <a:gd name="T5" fmla="*/ 0 h 69"/>
                <a:gd name="T6" fmla="*/ 0 w 37"/>
                <a:gd name="T7" fmla="*/ 0 h 69"/>
                <a:gd name="T8" fmla="*/ 0 w 37"/>
                <a:gd name="T9" fmla="*/ 47 h 69"/>
                <a:gd name="T10" fmla="*/ 18 w 37"/>
                <a:gd name="T11" fmla="*/ 69 h 69"/>
              </a:gdLst>
              <a:ahLst/>
              <a:cxnLst>
                <a:cxn ang="0">
                  <a:pos x="T0" y="T1"/>
                </a:cxn>
                <a:cxn ang="0">
                  <a:pos x="T2" y="T3"/>
                </a:cxn>
                <a:cxn ang="0">
                  <a:pos x="T4" y="T5"/>
                </a:cxn>
                <a:cxn ang="0">
                  <a:pos x="T6" y="T7"/>
                </a:cxn>
                <a:cxn ang="0">
                  <a:pos x="T8" y="T9"/>
                </a:cxn>
                <a:cxn ang="0">
                  <a:pos x="T10" y="T11"/>
                </a:cxn>
              </a:cxnLst>
              <a:rect l="0" t="0" r="r" b="b"/>
              <a:pathLst>
                <a:path w="37" h="69">
                  <a:moveTo>
                    <a:pt x="18" y="69"/>
                  </a:moveTo>
                  <a:lnTo>
                    <a:pt x="37" y="47"/>
                  </a:lnTo>
                  <a:lnTo>
                    <a:pt x="37" y="0"/>
                  </a:lnTo>
                  <a:lnTo>
                    <a:pt x="0" y="0"/>
                  </a:lnTo>
                  <a:lnTo>
                    <a:pt x="0" y="47"/>
                  </a:lnTo>
                  <a:lnTo>
                    <a:pt x="18" y="69"/>
                  </a:lnTo>
                  <a:close/>
                </a:path>
              </a:pathLst>
            </a:cu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highlight>
                  <a:srgbClr val="FFFF00"/>
                </a:highlight>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0" name="Freeform 362"/>
            <p:cNvSpPr>
              <a:spLocks noEditPoints="1"/>
            </p:cNvSpPr>
            <p:nvPr/>
          </p:nvSpPr>
          <p:spPr bwMode="auto">
            <a:xfrm>
              <a:off x="1778455" y="2097088"/>
              <a:ext cx="819150" cy="1204913"/>
            </a:xfrm>
            <a:custGeom>
              <a:avLst/>
              <a:gdLst>
                <a:gd name="T0" fmla="*/ 277 w 278"/>
                <a:gd name="T1" fmla="*/ 175 h 409"/>
                <a:gd name="T2" fmla="*/ 265 w 278"/>
                <a:gd name="T3" fmla="*/ 54 h 409"/>
                <a:gd name="T4" fmla="*/ 223 w 278"/>
                <a:gd name="T5" fmla="*/ 1 h 409"/>
                <a:gd name="T6" fmla="*/ 177 w 278"/>
                <a:gd name="T7" fmla="*/ 60 h 409"/>
                <a:gd name="T8" fmla="*/ 130 w 278"/>
                <a:gd name="T9" fmla="*/ 0 h 409"/>
                <a:gd name="T10" fmla="*/ 81 w 278"/>
                <a:gd name="T11" fmla="*/ 47 h 409"/>
                <a:gd name="T12" fmla="*/ 64 w 278"/>
                <a:gd name="T13" fmla="*/ 77 h 409"/>
                <a:gd name="T14" fmla="*/ 16 w 278"/>
                <a:gd name="T15" fmla="*/ 81 h 409"/>
                <a:gd name="T16" fmla="*/ 0 w 278"/>
                <a:gd name="T17" fmla="*/ 96 h 409"/>
                <a:gd name="T18" fmla="*/ 15 w 278"/>
                <a:gd name="T19" fmla="*/ 111 h 409"/>
                <a:gd name="T20" fmla="*/ 84 w 278"/>
                <a:gd name="T21" fmla="*/ 115 h 409"/>
                <a:gd name="T22" fmla="*/ 103 w 278"/>
                <a:gd name="T23" fmla="*/ 103 h 409"/>
                <a:gd name="T24" fmla="*/ 108 w 278"/>
                <a:gd name="T25" fmla="*/ 92 h 409"/>
                <a:gd name="T26" fmla="*/ 126 w 278"/>
                <a:gd name="T27" fmla="*/ 389 h 409"/>
                <a:gd name="T28" fmla="*/ 146 w 278"/>
                <a:gd name="T29" fmla="*/ 409 h 409"/>
                <a:gd name="T30" fmla="*/ 166 w 278"/>
                <a:gd name="T31" fmla="*/ 389 h 409"/>
                <a:gd name="T32" fmla="*/ 173 w 278"/>
                <a:gd name="T33" fmla="*/ 211 h 409"/>
                <a:gd name="T34" fmla="*/ 181 w 278"/>
                <a:gd name="T35" fmla="*/ 389 h 409"/>
                <a:gd name="T36" fmla="*/ 201 w 278"/>
                <a:gd name="T37" fmla="*/ 409 h 409"/>
                <a:gd name="T38" fmla="*/ 221 w 278"/>
                <a:gd name="T39" fmla="*/ 389 h 409"/>
                <a:gd name="T40" fmla="*/ 240 w 278"/>
                <a:gd name="T41" fmla="*/ 151 h 409"/>
                <a:gd name="T42" fmla="*/ 247 w 278"/>
                <a:gd name="T43" fmla="*/ 179 h 409"/>
                <a:gd name="T44" fmla="*/ 264 w 278"/>
                <a:gd name="T45" fmla="*/ 192 h 409"/>
                <a:gd name="T46" fmla="*/ 277 w 278"/>
                <a:gd name="T47" fmla="*/ 175 h 409"/>
                <a:gd name="T48" fmla="*/ 177 w 278"/>
                <a:gd name="T49" fmla="*/ 125 h 409"/>
                <a:gd name="T50" fmla="*/ 171 w 278"/>
                <a:gd name="T51" fmla="*/ 119 h 409"/>
                <a:gd name="T52" fmla="*/ 177 w 278"/>
                <a:gd name="T53" fmla="*/ 114 h 409"/>
                <a:gd name="T54" fmla="*/ 182 w 278"/>
                <a:gd name="T55" fmla="*/ 119 h 409"/>
                <a:gd name="T56" fmla="*/ 177 w 278"/>
                <a:gd name="T57" fmla="*/ 125 h 409"/>
                <a:gd name="T58" fmla="*/ 177 w 278"/>
                <a:gd name="T59" fmla="*/ 95 h 409"/>
                <a:gd name="T60" fmla="*/ 171 w 278"/>
                <a:gd name="T61" fmla="*/ 89 h 409"/>
                <a:gd name="T62" fmla="*/ 177 w 278"/>
                <a:gd name="T63" fmla="*/ 83 h 409"/>
                <a:gd name="T64" fmla="*/ 182 w 278"/>
                <a:gd name="T65" fmla="*/ 89 h 409"/>
                <a:gd name="T66" fmla="*/ 177 w 278"/>
                <a:gd name="T67" fmla="*/ 9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409">
                  <a:moveTo>
                    <a:pt x="277" y="175"/>
                  </a:moveTo>
                  <a:cubicBezTo>
                    <a:pt x="265" y="54"/>
                    <a:pt x="265" y="54"/>
                    <a:pt x="265" y="54"/>
                  </a:cubicBezTo>
                  <a:cubicBezTo>
                    <a:pt x="262" y="27"/>
                    <a:pt x="244" y="11"/>
                    <a:pt x="223" y="1"/>
                  </a:cubicBezTo>
                  <a:cubicBezTo>
                    <a:pt x="177" y="60"/>
                    <a:pt x="177" y="60"/>
                    <a:pt x="177" y="60"/>
                  </a:cubicBezTo>
                  <a:cubicBezTo>
                    <a:pt x="130" y="0"/>
                    <a:pt x="130" y="0"/>
                    <a:pt x="130" y="0"/>
                  </a:cubicBezTo>
                  <a:cubicBezTo>
                    <a:pt x="111" y="9"/>
                    <a:pt x="93" y="24"/>
                    <a:pt x="81" y="47"/>
                  </a:cubicBezTo>
                  <a:cubicBezTo>
                    <a:pt x="64" y="77"/>
                    <a:pt x="64" y="77"/>
                    <a:pt x="64" y="77"/>
                  </a:cubicBezTo>
                  <a:cubicBezTo>
                    <a:pt x="16" y="81"/>
                    <a:pt x="16" y="81"/>
                    <a:pt x="16" y="81"/>
                  </a:cubicBezTo>
                  <a:cubicBezTo>
                    <a:pt x="7" y="80"/>
                    <a:pt x="0" y="87"/>
                    <a:pt x="0" y="96"/>
                  </a:cubicBezTo>
                  <a:cubicBezTo>
                    <a:pt x="0" y="104"/>
                    <a:pt x="7" y="111"/>
                    <a:pt x="15" y="111"/>
                  </a:cubicBezTo>
                  <a:cubicBezTo>
                    <a:pt x="84" y="115"/>
                    <a:pt x="84" y="115"/>
                    <a:pt x="84" y="115"/>
                  </a:cubicBezTo>
                  <a:cubicBezTo>
                    <a:pt x="92" y="116"/>
                    <a:pt x="98" y="112"/>
                    <a:pt x="103" y="103"/>
                  </a:cubicBezTo>
                  <a:cubicBezTo>
                    <a:pt x="105" y="100"/>
                    <a:pt x="108" y="92"/>
                    <a:pt x="108" y="92"/>
                  </a:cubicBezTo>
                  <a:cubicBezTo>
                    <a:pt x="103" y="156"/>
                    <a:pt x="108" y="221"/>
                    <a:pt x="126" y="389"/>
                  </a:cubicBezTo>
                  <a:cubicBezTo>
                    <a:pt x="126" y="400"/>
                    <a:pt x="135" y="409"/>
                    <a:pt x="146" y="409"/>
                  </a:cubicBezTo>
                  <a:cubicBezTo>
                    <a:pt x="157" y="409"/>
                    <a:pt x="166" y="400"/>
                    <a:pt x="166" y="389"/>
                  </a:cubicBezTo>
                  <a:cubicBezTo>
                    <a:pt x="173" y="211"/>
                    <a:pt x="173" y="211"/>
                    <a:pt x="173" y="211"/>
                  </a:cubicBezTo>
                  <a:cubicBezTo>
                    <a:pt x="181" y="389"/>
                    <a:pt x="181" y="389"/>
                    <a:pt x="181" y="389"/>
                  </a:cubicBezTo>
                  <a:cubicBezTo>
                    <a:pt x="181" y="400"/>
                    <a:pt x="190" y="409"/>
                    <a:pt x="201" y="409"/>
                  </a:cubicBezTo>
                  <a:cubicBezTo>
                    <a:pt x="212" y="409"/>
                    <a:pt x="221" y="400"/>
                    <a:pt x="221" y="389"/>
                  </a:cubicBezTo>
                  <a:cubicBezTo>
                    <a:pt x="233" y="270"/>
                    <a:pt x="240" y="203"/>
                    <a:pt x="240" y="151"/>
                  </a:cubicBezTo>
                  <a:cubicBezTo>
                    <a:pt x="247" y="179"/>
                    <a:pt x="247" y="179"/>
                    <a:pt x="247" y="179"/>
                  </a:cubicBezTo>
                  <a:cubicBezTo>
                    <a:pt x="248" y="188"/>
                    <a:pt x="256" y="193"/>
                    <a:pt x="264" y="192"/>
                  </a:cubicBezTo>
                  <a:cubicBezTo>
                    <a:pt x="272" y="191"/>
                    <a:pt x="278" y="184"/>
                    <a:pt x="277" y="175"/>
                  </a:cubicBezTo>
                  <a:close/>
                  <a:moveTo>
                    <a:pt x="177" y="125"/>
                  </a:moveTo>
                  <a:cubicBezTo>
                    <a:pt x="174" y="125"/>
                    <a:pt x="171" y="122"/>
                    <a:pt x="171" y="119"/>
                  </a:cubicBezTo>
                  <a:cubicBezTo>
                    <a:pt x="171" y="116"/>
                    <a:pt x="174" y="114"/>
                    <a:pt x="177" y="114"/>
                  </a:cubicBezTo>
                  <a:cubicBezTo>
                    <a:pt x="180" y="114"/>
                    <a:pt x="182" y="116"/>
                    <a:pt x="182" y="119"/>
                  </a:cubicBezTo>
                  <a:cubicBezTo>
                    <a:pt x="182" y="122"/>
                    <a:pt x="180" y="125"/>
                    <a:pt x="177" y="125"/>
                  </a:cubicBezTo>
                  <a:close/>
                  <a:moveTo>
                    <a:pt x="177" y="95"/>
                  </a:moveTo>
                  <a:cubicBezTo>
                    <a:pt x="174" y="95"/>
                    <a:pt x="171" y="92"/>
                    <a:pt x="171" y="89"/>
                  </a:cubicBezTo>
                  <a:cubicBezTo>
                    <a:pt x="171" y="86"/>
                    <a:pt x="174" y="83"/>
                    <a:pt x="177" y="83"/>
                  </a:cubicBezTo>
                  <a:cubicBezTo>
                    <a:pt x="180" y="83"/>
                    <a:pt x="182" y="86"/>
                    <a:pt x="182" y="89"/>
                  </a:cubicBezTo>
                  <a:cubicBezTo>
                    <a:pt x="182" y="92"/>
                    <a:pt x="180" y="95"/>
                    <a:pt x="177" y="95"/>
                  </a:cubicBezTo>
                  <a:close/>
                </a:path>
              </a:pathLst>
            </a:cu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highlight>
                  <a:srgbClr val="FFFF00"/>
                </a:highlight>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grpSp>
        <p:nvGrpSpPr>
          <p:cNvPr id="31" name="组合 30"/>
          <p:cNvGrpSpPr/>
          <p:nvPr/>
        </p:nvGrpSpPr>
        <p:grpSpPr>
          <a:xfrm>
            <a:off x="1134465" y="2546582"/>
            <a:ext cx="272992" cy="644016"/>
            <a:chOff x="9355360" y="1800225"/>
            <a:chExt cx="636588" cy="1501776"/>
          </a:xfrm>
          <a:solidFill>
            <a:schemeClr val="bg1">
              <a:lumMod val="50000"/>
            </a:schemeClr>
          </a:solidFill>
        </p:grpSpPr>
        <p:sp>
          <p:nvSpPr>
            <p:cNvPr id="32" name="Oval 377"/>
            <p:cNvSpPr>
              <a:spLocks noChangeArrowheads="1"/>
            </p:cNvSpPr>
            <p:nvPr/>
          </p:nvSpPr>
          <p:spPr bwMode="auto">
            <a:xfrm>
              <a:off x="9576023" y="1800225"/>
              <a:ext cx="230188" cy="230188"/>
            </a:xfrm>
            <a:prstGeom prst="ellipse">
              <a:avLst/>
            </a:pr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3" name="Freeform 378"/>
            <p:cNvSpPr/>
            <p:nvPr/>
          </p:nvSpPr>
          <p:spPr bwMode="auto">
            <a:xfrm>
              <a:off x="9355360" y="2093913"/>
              <a:ext cx="636588" cy="1208088"/>
            </a:xfrm>
            <a:custGeom>
              <a:avLst/>
              <a:gdLst>
                <a:gd name="T0" fmla="*/ 215 w 216"/>
                <a:gd name="T1" fmla="*/ 176 h 410"/>
                <a:gd name="T2" fmla="*/ 203 w 216"/>
                <a:gd name="T3" fmla="*/ 55 h 410"/>
                <a:gd name="T4" fmla="*/ 160 w 216"/>
                <a:gd name="T5" fmla="*/ 2 h 410"/>
                <a:gd name="T6" fmla="*/ 114 w 216"/>
                <a:gd name="T7" fmla="*/ 61 h 410"/>
                <a:gd name="T8" fmla="*/ 67 w 216"/>
                <a:gd name="T9" fmla="*/ 0 h 410"/>
                <a:gd name="T10" fmla="*/ 18 w 216"/>
                <a:gd name="T11" fmla="*/ 48 h 410"/>
                <a:gd name="T12" fmla="*/ 0 w 216"/>
                <a:gd name="T13" fmla="*/ 126 h 410"/>
                <a:gd name="T14" fmla="*/ 0 w 216"/>
                <a:gd name="T15" fmla="*/ 127 h 410"/>
                <a:gd name="T16" fmla="*/ 20 w 216"/>
                <a:gd name="T17" fmla="*/ 147 h 410"/>
                <a:gd name="T18" fmla="*/ 95 w 216"/>
                <a:gd name="T19" fmla="*/ 142 h 410"/>
                <a:gd name="T20" fmla="*/ 110 w 216"/>
                <a:gd name="T21" fmla="*/ 127 h 410"/>
                <a:gd name="T22" fmla="*/ 95 w 216"/>
                <a:gd name="T23" fmla="*/ 111 h 410"/>
                <a:gd name="T24" fmla="*/ 45 w 216"/>
                <a:gd name="T25" fmla="*/ 108 h 410"/>
                <a:gd name="T26" fmla="*/ 46 w 216"/>
                <a:gd name="T27" fmla="*/ 99 h 410"/>
                <a:gd name="T28" fmla="*/ 60 w 216"/>
                <a:gd name="T29" fmla="*/ 100 h 410"/>
                <a:gd name="T30" fmla="*/ 60 w 216"/>
                <a:gd name="T31" fmla="*/ 70 h 410"/>
                <a:gd name="T32" fmla="*/ 143 w 216"/>
                <a:gd name="T33" fmla="*/ 70 h 410"/>
                <a:gd name="T34" fmla="*/ 143 w 216"/>
                <a:gd name="T35" fmla="*/ 180 h 410"/>
                <a:gd name="T36" fmla="*/ 60 w 216"/>
                <a:gd name="T37" fmla="*/ 180 h 410"/>
                <a:gd name="T38" fmla="*/ 60 w 216"/>
                <a:gd name="T39" fmla="*/ 153 h 410"/>
                <a:gd name="T40" fmla="*/ 44 w 216"/>
                <a:gd name="T41" fmla="*/ 154 h 410"/>
                <a:gd name="T42" fmla="*/ 64 w 216"/>
                <a:gd name="T43" fmla="*/ 390 h 410"/>
                <a:gd name="T44" fmla="*/ 83 w 216"/>
                <a:gd name="T45" fmla="*/ 410 h 410"/>
                <a:gd name="T46" fmla="*/ 103 w 216"/>
                <a:gd name="T47" fmla="*/ 390 h 410"/>
                <a:gd name="T48" fmla="*/ 111 w 216"/>
                <a:gd name="T49" fmla="*/ 212 h 410"/>
                <a:gd name="T50" fmla="*/ 119 w 216"/>
                <a:gd name="T51" fmla="*/ 390 h 410"/>
                <a:gd name="T52" fmla="*/ 139 w 216"/>
                <a:gd name="T53" fmla="*/ 410 h 410"/>
                <a:gd name="T54" fmla="*/ 158 w 216"/>
                <a:gd name="T55" fmla="*/ 390 h 410"/>
                <a:gd name="T56" fmla="*/ 178 w 216"/>
                <a:gd name="T57" fmla="*/ 152 h 410"/>
                <a:gd name="T58" fmla="*/ 185 w 216"/>
                <a:gd name="T59" fmla="*/ 180 h 410"/>
                <a:gd name="T60" fmla="*/ 202 w 216"/>
                <a:gd name="T61" fmla="*/ 193 h 410"/>
                <a:gd name="T62" fmla="*/ 215 w 216"/>
                <a:gd name="T63" fmla="*/ 17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6" h="410">
                  <a:moveTo>
                    <a:pt x="215" y="176"/>
                  </a:moveTo>
                  <a:cubicBezTo>
                    <a:pt x="203" y="55"/>
                    <a:pt x="203" y="55"/>
                    <a:pt x="203" y="55"/>
                  </a:cubicBezTo>
                  <a:cubicBezTo>
                    <a:pt x="200" y="28"/>
                    <a:pt x="182" y="12"/>
                    <a:pt x="160" y="2"/>
                  </a:cubicBezTo>
                  <a:cubicBezTo>
                    <a:pt x="114" y="61"/>
                    <a:pt x="114" y="61"/>
                    <a:pt x="114" y="61"/>
                  </a:cubicBezTo>
                  <a:cubicBezTo>
                    <a:pt x="67" y="0"/>
                    <a:pt x="67" y="0"/>
                    <a:pt x="67" y="0"/>
                  </a:cubicBezTo>
                  <a:cubicBezTo>
                    <a:pt x="46" y="8"/>
                    <a:pt x="27" y="23"/>
                    <a:pt x="18" y="48"/>
                  </a:cubicBezTo>
                  <a:cubicBezTo>
                    <a:pt x="0" y="126"/>
                    <a:pt x="0" y="126"/>
                    <a:pt x="0" y="126"/>
                  </a:cubicBezTo>
                  <a:cubicBezTo>
                    <a:pt x="0" y="126"/>
                    <a:pt x="0" y="126"/>
                    <a:pt x="0" y="127"/>
                  </a:cubicBezTo>
                  <a:cubicBezTo>
                    <a:pt x="0" y="138"/>
                    <a:pt x="9" y="147"/>
                    <a:pt x="20" y="147"/>
                  </a:cubicBezTo>
                  <a:cubicBezTo>
                    <a:pt x="95" y="142"/>
                    <a:pt x="95" y="142"/>
                    <a:pt x="95" y="142"/>
                  </a:cubicBezTo>
                  <a:cubicBezTo>
                    <a:pt x="103" y="142"/>
                    <a:pt x="110" y="135"/>
                    <a:pt x="110" y="127"/>
                  </a:cubicBezTo>
                  <a:cubicBezTo>
                    <a:pt x="110" y="118"/>
                    <a:pt x="103" y="111"/>
                    <a:pt x="95" y="111"/>
                  </a:cubicBezTo>
                  <a:cubicBezTo>
                    <a:pt x="45" y="108"/>
                    <a:pt x="45" y="108"/>
                    <a:pt x="45" y="108"/>
                  </a:cubicBezTo>
                  <a:cubicBezTo>
                    <a:pt x="45" y="108"/>
                    <a:pt x="46" y="101"/>
                    <a:pt x="46" y="99"/>
                  </a:cubicBezTo>
                  <a:cubicBezTo>
                    <a:pt x="60" y="100"/>
                    <a:pt x="60" y="100"/>
                    <a:pt x="60" y="100"/>
                  </a:cubicBezTo>
                  <a:cubicBezTo>
                    <a:pt x="60" y="70"/>
                    <a:pt x="60" y="70"/>
                    <a:pt x="60" y="70"/>
                  </a:cubicBezTo>
                  <a:cubicBezTo>
                    <a:pt x="143" y="70"/>
                    <a:pt x="143" y="70"/>
                    <a:pt x="143" y="70"/>
                  </a:cubicBezTo>
                  <a:cubicBezTo>
                    <a:pt x="143" y="180"/>
                    <a:pt x="143" y="180"/>
                    <a:pt x="143" y="180"/>
                  </a:cubicBezTo>
                  <a:cubicBezTo>
                    <a:pt x="60" y="180"/>
                    <a:pt x="60" y="180"/>
                    <a:pt x="60" y="180"/>
                  </a:cubicBezTo>
                  <a:cubicBezTo>
                    <a:pt x="60" y="153"/>
                    <a:pt x="60" y="153"/>
                    <a:pt x="60" y="153"/>
                  </a:cubicBezTo>
                  <a:cubicBezTo>
                    <a:pt x="44" y="154"/>
                    <a:pt x="44" y="154"/>
                    <a:pt x="44" y="154"/>
                  </a:cubicBezTo>
                  <a:cubicBezTo>
                    <a:pt x="45" y="206"/>
                    <a:pt x="51" y="273"/>
                    <a:pt x="64" y="390"/>
                  </a:cubicBezTo>
                  <a:cubicBezTo>
                    <a:pt x="64" y="401"/>
                    <a:pt x="73" y="410"/>
                    <a:pt x="83" y="410"/>
                  </a:cubicBezTo>
                  <a:cubicBezTo>
                    <a:pt x="94" y="410"/>
                    <a:pt x="103" y="401"/>
                    <a:pt x="103" y="390"/>
                  </a:cubicBezTo>
                  <a:cubicBezTo>
                    <a:pt x="111" y="212"/>
                    <a:pt x="111" y="212"/>
                    <a:pt x="111" y="212"/>
                  </a:cubicBezTo>
                  <a:cubicBezTo>
                    <a:pt x="119" y="390"/>
                    <a:pt x="119" y="390"/>
                    <a:pt x="119" y="390"/>
                  </a:cubicBezTo>
                  <a:cubicBezTo>
                    <a:pt x="119" y="401"/>
                    <a:pt x="128" y="410"/>
                    <a:pt x="139" y="410"/>
                  </a:cubicBezTo>
                  <a:cubicBezTo>
                    <a:pt x="150" y="410"/>
                    <a:pt x="158" y="401"/>
                    <a:pt x="158" y="390"/>
                  </a:cubicBezTo>
                  <a:cubicBezTo>
                    <a:pt x="171" y="271"/>
                    <a:pt x="178" y="204"/>
                    <a:pt x="178" y="152"/>
                  </a:cubicBezTo>
                  <a:cubicBezTo>
                    <a:pt x="185" y="180"/>
                    <a:pt x="185" y="180"/>
                    <a:pt x="185" y="180"/>
                  </a:cubicBezTo>
                  <a:cubicBezTo>
                    <a:pt x="186" y="189"/>
                    <a:pt x="194" y="194"/>
                    <a:pt x="202" y="193"/>
                  </a:cubicBezTo>
                  <a:cubicBezTo>
                    <a:pt x="210" y="192"/>
                    <a:pt x="216" y="185"/>
                    <a:pt x="215" y="176"/>
                  </a:cubicBezTo>
                  <a:close/>
                </a:path>
              </a:pathLst>
            </a:cu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4" name="Rectangle 379"/>
            <p:cNvSpPr>
              <a:spLocks noChangeArrowheads="1"/>
            </p:cNvSpPr>
            <p:nvPr/>
          </p:nvSpPr>
          <p:spPr bwMode="auto">
            <a:xfrm>
              <a:off x="9661748" y="2093913"/>
              <a:ext cx="58738" cy="30163"/>
            </a:xfrm>
            <a:prstGeom prst="rect">
              <a:avLst/>
            </a:pr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5" name="Freeform 380"/>
            <p:cNvSpPr/>
            <p:nvPr/>
          </p:nvSpPr>
          <p:spPr bwMode="auto">
            <a:xfrm>
              <a:off x="9661748" y="2138363"/>
              <a:ext cx="58738" cy="109538"/>
            </a:xfrm>
            <a:custGeom>
              <a:avLst/>
              <a:gdLst>
                <a:gd name="T0" fmla="*/ 19 w 37"/>
                <a:gd name="T1" fmla="*/ 69 h 69"/>
                <a:gd name="T2" fmla="*/ 37 w 37"/>
                <a:gd name="T3" fmla="*/ 47 h 69"/>
                <a:gd name="T4" fmla="*/ 37 w 37"/>
                <a:gd name="T5" fmla="*/ 0 h 69"/>
                <a:gd name="T6" fmla="*/ 0 w 37"/>
                <a:gd name="T7" fmla="*/ 0 h 69"/>
                <a:gd name="T8" fmla="*/ 0 w 37"/>
                <a:gd name="T9" fmla="*/ 47 h 69"/>
                <a:gd name="T10" fmla="*/ 19 w 37"/>
                <a:gd name="T11" fmla="*/ 69 h 69"/>
              </a:gdLst>
              <a:ahLst/>
              <a:cxnLst>
                <a:cxn ang="0">
                  <a:pos x="T0" y="T1"/>
                </a:cxn>
                <a:cxn ang="0">
                  <a:pos x="T2" y="T3"/>
                </a:cxn>
                <a:cxn ang="0">
                  <a:pos x="T4" y="T5"/>
                </a:cxn>
                <a:cxn ang="0">
                  <a:pos x="T6" y="T7"/>
                </a:cxn>
                <a:cxn ang="0">
                  <a:pos x="T8" y="T9"/>
                </a:cxn>
                <a:cxn ang="0">
                  <a:pos x="T10" y="T11"/>
                </a:cxn>
              </a:cxnLst>
              <a:rect l="0" t="0" r="r" b="b"/>
              <a:pathLst>
                <a:path w="37" h="69">
                  <a:moveTo>
                    <a:pt x="19" y="69"/>
                  </a:moveTo>
                  <a:lnTo>
                    <a:pt x="37" y="47"/>
                  </a:lnTo>
                  <a:lnTo>
                    <a:pt x="37" y="0"/>
                  </a:lnTo>
                  <a:lnTo>
                    <a:pt x="0" y="0"/>
                  </a:lnTo>
                  <a:lnTo>
                    <a:pt x="0" y="47"/>
                  </a:lnTo>
                  <a:lnTo>
                    <a:pt x="19" y="69"/>
                  </a:lnTo>
                  <a:close/>
                </a:path>
              </a:pathLst>
            </a:cu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6" name="Oval 381"/>
            <p:cNvSpPr>
              <a:spLocks noChangeArrowheads="1"/>
            </p:cNvSpPr>
            <p:nvPr/>
          </p:nvSpPr>
          <p:spPr bwMode="auto">
            <a:xfrm>
              <a:off x="9676035" y="2341563"/>
              <a:ext cx="33338" cy="36513"/>
            </a:xfrm>
            <a:prstGeom prst="ellipse">
              <a:avLst/>
            </a:pr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37" name="Oval 382"/>
            <p:cNvSpPr>
              <a:spLocks noChangeArrowheads="1"/>
            </p:cNvSpPr>
            <p:nvPr/>
          </p:nvSpPr>
          <p:spPr bwMode="auto">
            <a:xfrm>
              <a:off x="9676035" y="2433638"/>
              <a:ext cx="33338" cy="31750"/>
            </a:xfrm>
            <a:prstGeom prst="ellipse">
              <a:avLst/>
            </a:pr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grpSp>
        <p:nvGrpSpPr>
          <p:cNvPr id="38" name="组合 37"/>
          <p:cNvGrpSpPr/>
          <p:nvPr/>
        </p:nvGrpSpPr>
        <p:grpSpPr>
          <a:xfrm>
            <a:off x="1059921" y="3695107"/>
            <a:ext cx="351280" cy="644016"/>
            <a:chOff x="1778455" y="1800225"/>
            <a:chExt cx="819150" cy="1501776"/>
          </a:xfrm>
          <a:solidFill>
            <a:schemeClr val="bg1">
              <a:lumMod val="50000"/>
            </a:schemeClr>
          </a:solidFill>
        </p:grpSpPr>
        <p:sp>
          <p:nvSpPr>
            <p:cNvPr id="39" name="Oval 359"/>
            <p:cNvSpPr>
              <a:spLocks noChangeArrowheads="1"/>
            </p:cNvSpPr>
            <p:nvPr/>
          </p:nvSpPr>
          <p:spPr bwMode="auto">
            <a:xfrm>
              <a:off x="2184855" y="1800225"/>
              <a:ext cx="230188" cy="230188"/>
            </a:xfrm>
            <a:prstGeom prst="ellipse">
              <a:avLst/>
            </a:pr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0" name="Rectangle 360"/>
            <p:cNvSpPr>
              <a:spLocks noChangeArrowheads="1"/>
            </p:cNvSpPr>
            <p:nvPr/>
          </p:nvSpPr>
          <p:spPr bwMode="auto">
            <a:xfrm>
              <a:off x="2270580" y="2093913"/>
              <a:ext cx="58738" cy="30163"/>
            </a:xfrm>
            <a:prstGeom prst="rect">
              <a:avLst/>
            </a:pr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1" name="Freeform 361"/>
            <p:cNvSpPr/>
            <p:nvPr/>
          </p:nvSpPr>
          <p:spPr bwMode="auto">
            <a:xfrm>
              <a:off x="2270580" y="2138363"/>
              <a:ext cx="58738" cy="109538"/>
            </a:xfrm>
            <a:custGeom>
              <a:avLst/>
              <a:gdLst>
                <a:gd name="T0" fmla="*/ 18 w 37"/>
                <a:gd name="T1" fmla="*/ 69 h 69"/>
                <a:gd name="T2" fmla="*/ 37 w 37"/>
                <a:gd name="T3" fmla="*/ 47 h 69"/>
                <a:gd name="T4" fmla="*/ 37 w 37"/>
                <a:gd name="T5" fmla="*/ 0 h 69"/>
                <a:gd name="T6" fmla="*/ 0 w 37"/>
                <a:gd name="T7" fmla="*/ 0 h 69"/>
                <a:gd name="T8" fmla="*/ 0 w 37"/>
                <a:gd name="T9" fmla="*/ 47 h 69"/>
                <a:gd name="T10" fmla="*/ 18 w 37"/>
                <a:gd name="T11" fmla="*/ 69 h 69"/>
              </a:gdLst>
              <a:ahLst/>
              <a:cxnLst>
                <a:cxn ang="0">
                  <a:pos x="T0" y="T1"/>
                </a:cxn>
                <a:cxn ang="0">
                  <a:pos x="T2" y="T3"/>
                </a:cxn>
                <a:cxn ang="0">
                  <a:pos x="T4" y="T5"/>
                </a:cxn>
                <a:cxn ang="0">
                  <a:pos x="T6" y="T7"/>
                </a:cxn>
                <a:cxn ang="0">
                  <a:pos x="T8" y="T9"/>
                </a:cxn>
                <a:cxn ang="0">
                  <a:pos x="T10" y="T11"/>
                </a:cxn>
              </a:cxnLst>
              <a:rect l="0" t="0" r="r" b="b"/>
              <a:pathLst>
                <a:path w="37" h="69">
                  <a:moveTo>
                    <a:pt x="18" y="69"/>
                  </a:moveTo>
                  <a:lnTo>
                    <a:pt x="37" y="47"/>
                  </a:lnTo>
                  <a:lnTo>
                    <a:pt x="37" y="0"/>
                  </a:lnTo>
                  <a:lnTo>
                    <a:pt x="0" y="0"/>
                  </a:lnTo>
                  <a:lnTo>
                    <a:pt x="0" y="47"/>
                  </a:lnTo>
                  <a:lnTo>
                    <a:pt x="18" y="69"/>
                  </a:lnTo>
                  <a:close/>
                </a:path>
              </a:pathLst>
            </a:cu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2" name="Freeform 362"/>
            <p:cNvSpPr>
              <a:spLocks noEditPoints="1"/>
            </p:cNvSpPr>
            <p:nvPr/>
          </p:nvSpPr>
          <p:spPr bwMode="auto">
            <a:xfrm>
              <a:off x="1778455" y="2097088"/>
              <a:ext cx="819150" cy="1204913"/>
            </a:xfrm>
            <a:custGeom>
              <a:avLst/>
              <a:gdLst>
                <a:gd name="T0" fmla="*/ 277 w 278"/>
                <a:gd name="T1" fmla="*/ 175 h 409"/>
                <a:gd name="T2" fmla="*/ 265 w 278"/>
                <a:gd name="T3" fmla="*/ 54 h 409"/>
                <a:gd name="T4" fmla="*/ 223 w 278"/>
                <a:gd name="T5" fmla="*/ 1 h 409"/>
                <a:gd name="T6" fmla="*/ 177 w 278"/>
                <a:gd name="T7" fmla="*/ 60 h 409"/>
                <a:gd name="T8" fmla="*/ 130 w 278"/>
                <a:gd name="T9" fmla="*/ 0 h 409"/>
                <a:gd name="T10" fmla="*/ 81 w 278"/>
                <a:gd name="T11" fmla="*/ 47 h 409"/>
                <a:gd name="T12" fmla="*/ 64 w 278"/>
                <a:gd name="T13" fmla="*/ 77 h 409"/>
                <a:gd name="T14" fmla="*/ 16 w 278"/>
                <a:gd name="T15" fmla="*/ 81 h 409"/>
                <a:gd name="T16" fmla="*/ 0 w 278"/>
                <a:gd name="T17" fmla="*/ 96 h 409"/>
                <a:gd name="T18" fmla="*/ 15 w 278"/>
                <a:gd name="T19" fmla="*/ 111 h 409"/>
                <a:gd name="T20" fmla="*/ 84 w 278"/>
                <a:gd name="T21" fmla="*/ 115 h 409"/>
                <a:gd name="T22" fmla="*/ 103 w 278"/>
                <a:gd name="T23" fmla="*/ 103 h 409"/>
                <a:gd name="T24" fmla="*/ 108 w 278"/>
                <a:gd name="T25" fmla="*/ 92 h 409"/>
                <a:gd name="T26" fmla="*/ 126 w 278"/>
                <a:gd name="T27" fmla="*/ 389 h 409"/>
                <a:gd name="T28" fmla="*/ 146 w 278"/>
                <a:gd name="T29" fmla="*/ 409 h 409"/>
                <a:gd name="T30" fmla="*/ 166 w 278"/>
                <a:gd name="T31" fmla="*/ 389 h 409"/>
                <a:gd name="T32" fmla="*/ 173 w 278"/>
                <a:gd name="T33" fmla="*/ 211 h 409"/>
                <a:gd name="T34" fmla="*/ 181 w 278"/>
                <a:gd name="T35" fmla="*/ 389 h 409"/>
                <a:gd name="T36" fmla="*/ 201 w 278"/>
                <a:gd name="T37" fmla="*/ 409 h 409"/>
                <a:gd name="T38" fmla="*/ 221 w 278"/>
                <a:gd name="T39" fmla="*/ 389 h 409"/>
                <a:gd name="T40" fmla="*/ 240 w 278"/>
                <a:gd name="T41" fmla="*/ 151 h 409"/>
                <a:gd name="T42" fmla="*/ 247 w 278"/>
                <a:gd name="T43" fmla="*/ 179 h 409"/>
                <a:gd name="T44" fmla="*/ 264 w 278"/>
                <a:gd name="T45" fmla="*/ 192 h 409"/>
                <a:gd name="T46" fmla="*/ 277 w 278"/>
                <a:gd name="T47" fmla="*/ 175 h 409"/>
                <a:gd name="T48" fmla="*/ 177 w 278"/>
                <a:gd name="T49" fmla="*/ 125 h 409"/>
                <a:gd name="T50" fmla="*/ 171 w 278"/>
                <a:gd name="T51" fmla="*/ 119 h 409"/>
                <a:gd name="T52" fmla="*/ 177 w 278"/>
                <a:gd name="T53" fmla="*/ 114 h 409"/>
                <a:gd name="T54" fmla="*/ 182 w 278"/>
                <a:gd name="T55" fmla="*/ 119 h 409"/>
                <a:gd name="T56" fmla="*/ 177 w 278"/>
                <a:gd name="T57" fmla="*/ 125 h 409"/>
                <a:gd name="T58" fmla="*/ 177 w 278"/>
                <a:gd name="T59" fmla="*/ 95 h 409"/>
                <a:gd name="T60" fmla="*/ 171 w 278"/>
                <a:gd name="T61" fmla="*/ 89 h 409"/>
                <a:gd name="T62" fmla="*/ 177 w 278"/>
                <a:gd name="T63" fmla="*/ 83 h 409"/>
                <a:gd name="T64" fmla="*/ 182 w 278"/>
                <a:gd name="T65" fmla="*/ 89 h 409"/>
                <a:gd name="T66" fmla="*/ 177 w 278"/>
                <a:gd name="T67" fmla="*/ 9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409">
                  <a:moveTo>
                    <a:pt x="277" y="175"/>
                  </a:moveTo>
                  <a:cubicBezTo>
                    <a:pt x="265" y="54"/>
                    <a:pt x="265" y="54"/>
                    <a:pt x="265" y="54"/>
                  </a:cubicBezTo>
                  <a:cubicBezTo>
                    <a:pt x="262" y="27"/>
                    <a:pt x="244" y="11"/>
                    <a:pt x="223" y="1"/>
                  </a:cubicBezTo>
                  <a:cubicBezTo>
                    <a:pt x="177" y="60"/>
                    <a:pt x="177" y="60"/>
                    <a:pt x="177" y="60"/>
                  </a:cubicBezTo>
                  <a:cubicBezTo>
                    <a:pt x="130" y="0"/>
                    <a:pt x="130" y="0"/>
                    <a:pt x="130" y="0"/>
                  </a:cubicBezTo>
                  <a:cubicBezTo>
                    <a:pt x="111" y="9"/>
                    <a:pt x="93" y="24"/>
                    <a:pt x="81" y="47"/>
                  </a:cubicBezTo>
                  <a:cubicBezTo>
                    <a:pt x="64" y="77"/>
                    <a:pt x="64" y="77"/>
                    <a:pt x="64" y="77"/>
                  </a:cubicBezTo>
                  <a:cubicBezTo>
                    <a:pt x="16" y="81"/>
                    <a:pt x="16" y="81"/>
                    <a:pt x="16" y="81"/>
                  </a:cubicBezTo>
                  <a:cubicBezTo>
                    <a:pt x="7" y="80"/>
                    <a:pt x="0" y="87"/>
                    <a:pt x="0" y="96"/>
                  </a:cubicBezTo>
                  <a:cubicBezTo>
                    <a:pt x="0" y="104"/>
                    <a:pt x="7" y="111"/>
                    <a:pt x="15" y="111"/>
                  </a:cubicBezTo>
                  <a:cubicBezTo>
                    <a:pt x="84" y="115"/>
                    <a:pt x="84" y="115"/>
                    <a:pt x="84" y="115"/>
                  </a:cubicBezTo>
                  <a:cubicBezTo>
                    <a:pt x="92" y="116"/>
                    <a:pt x="98" y="112"/>
                    <a:pt x="103" y="103"/>
                  </a:cubicBezTo>
                  <a:cubicBezTo>
                    <a:pt x="105" y="100"/>
                    <a:pt x="108" y="92"/>
                    <a:pt x="108" y="92"/>
                  </a:cubicBezTo>
                  <a:cubicBezTo>
                    <a:pt x="103" y="156"/>
                    <a:pt x="108" y="221"/>
                    <a:pt x="126" y="389"/>
                  </a:cubicBezTo>
                  <a:cubicBezTo>
                    <a:pt x="126" y="400"/>
                    <a:pt x="135" y="409"/>
                    <a:pt x="146" y="409"/>
                  </a:cubicBezTo>
                  <a:cubicBezTo>
                    <a:pt x="157" y="409"/>
                    <a:pt x="166" y="400"/>
                    <a:pt x="166" y="389"/>
                  </a:cubicBezTo>
                  <a:cubicBezTo>
                    <a:pt x="173" y="211"/>
                    <a:pt x="173" y="211"/>
                    <a:pt x="173" y="211"/>
                  </a:cubicBezTo>
                  <a:cubicBezTo>
                    <a:pt x="181" y="389"/>
                    <a:pt x="181" y="389"/>
                    <a:pt x="181" y="389"/>
                  </a:cubicBezTo>
                  <a:cubicBezTo>
                    <a:pt x="181" y="400"/>
                    <a:pt x="190" y="409"/>
                    <a:pt x="201" y="409"/>
                  </a:cubicBezTo>
                  <a:cubicBezTo>
                    <a:pt x="212" y="409"/>
                    <a:pt x="221" y="400"/>
                    <a:pt x="221" y="389"/>
                  </a:cubicBezTo>
                  <a:cubicBezTo>
                    <a:pt x="233" y="270"/>
                    <a:pt x="240" y="203"/>
                    <a:pt x="240" y="151"/>
                  </a:cubicBezTo>
                  <a:cubicBezTo>
                    <a:pt x="247" y="179"/>
                    <a:pt x="247" y="179"/>
                    <a:pt x="247" y="179"/>
                  </a:cubicBezTo>
                  <a:cubicBezTo>
                    <a:pt x="248" y="188"/>
                    <a:pt x="256" y="193"/>
                    <a:pt x="264" y="192"/>
                  </a:cubicBezTo>
                  <a:cubicBezTo>
                    <a:pt x="272" y="191"/>
                    <a:pt x="278" y="184"/>
                    <a:pt x="277" y="175"/>
                  </a:cubicBezTo>
                  <a:close/>
                  <a:moveTo>
                    <a:pt x="177" y="125"/>
                  </a:moveTo>
                  <a:cubicBezTo>
                    <a:pt x="174" y="125"/>
                    <a:pt x="171" y="122"/>
                    <a:pt x="171" y="119"/>
                  </a:cubicBezTo>
                  <a:cubicBezTo>
                    <a:pt x="171" y="116"/>
                    <a:pt x="174" y="114"/>
                    <a:pt x="177" y="114"/>
                  </a:cubicBezTo>
                  <a:cubicBezTo>
                    <a:pt x="180" y="114"/>
                    <a:pt x="182" y="116"/>
                    <a:pt x="182" y="119"/>
                  </a:cubicBezTo>
                  <a:cubicBezTo>
                    <a:pt x="182" y="122"/>
                    <a:pt x="180" y="125"/>
                    <a:pt x="177" y="125"/>
                  </a:cubicBezTo>
                  <a:close/>
                  <a:moveTo>
                    <a:pt x="177" y="95"/>
                  </a:moveTo>
                  <a:cubicBezTo>
                    <a:pt x="174" y="95"/>
                    <a:pt x="171" y="92"/>
                    <a:pt x="171" y="89"/>
                  </a:cubicBezTo>
                  <a:cubicBezTo>
                    <a:pt x="171" y="86"/>
                    <a:pt x="174" y="83"/>
                    <a:pt x="177" y="83"/>
                  </a:cubicBezTo>
                  <a:cubicBezTo>
                    <a:pt x="180" y="83"/>
                    <a:pt x="182" y="86"/>
                    <a:pt x="182" y="89"/>
                  </a:cubicBezTo>
                  <a:cubicBezTo>
                    <a:pt x="182" y="92"/>
                    <a:pt x="180" y="95"/>
                    <a:pt x="177" y="95"/>
                  </a:cubicBezTo>
                  <a:close/>
                </a:path>
              </a:pathLst>
            </a:cu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grpSp>
        <p:nvGrpSpPr>
          <p:cNvPr id="43" name="组合 42"/>
          <p:cNvGrpSpPr/>
          <p:nvPr/>
        </p:nvGrpSpPr>
        <p:grpSpPr>
          <a:xfrm>
            <a:off x="1141953" y="4901142"/>
            <a:ext cx="272992" cy="644016"/>
            <a:chOff x="9355360" y="1800225"/>
            <a:chExt cx="636588" cy="1501776"/>
          </a:xfrm>
          <a:solidFill>
            <a:schemeClr val="bg1">
              <a:lumMod val="50000"/>
            </a:schemeClr>
          </a:solidFill>
        </p:grpSpPr>
        <p:sp>
          <p:nvSpPr>
            <p:cNvPr id="44" name="Oval 377"/>
            <p:cNvSpPr>
              <a:spLocks noChangeArrowheads="1"/>
            </p:cNvSpPr>
            <p:nvPr/>
          </p:nvSpPr>
          <p:spPr bwMode="auto">
            <a:xfrm>
              <a:off x="9576023" y="1800225"/>
              <a:ext cx="230188" cy="230188"/>
            </a:xfrm>
            <a:prstGeom prst="ellipse">
              <a:avLst/>
            </a:pr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5" name="Freeform 378"/>
            <p:cNvSpPr/>
            <p:nvPr/>
          </p:nvSpPr>
          <p:spPr bwMode="auto">
            <a:xfrm>
              <a:off x="9355360" y="2093913"/>
              <a:ext cx="636588" cy="1208088"/>
            </a:xfrm>
            <a:custGeom>
              <a:avLst/>
              <a:gdLst>
                <a:gd name="T0" fmla="*/ 215 w 216"/>
                <a:gd name="T1" fmla="*/ 176 h 410"/>
                <a:gd name="T2" fmla="*/ 203 w 216"/>
                <a:gd name="T3" fmla="*/ 55 h 410"/>
                <a:gd name="T4" fmla="*/ 160 w 216"/>
                <a:gd name="T5" fmla="*/ 2 h 410"/>
                <a:gd name="T6" fmla="*/ 114 w 216"/>
                <a:gd name="T7" fmla="*/ 61 h 410"/>
                <a:gd name="T8" fmla="*/ 67 w 216"/>
                <a:gd name="T9" fmla="*/ 0 h 410"/>
                <a:gd name="T10" fmla="*/ 18 w 216"/>
                <a:gd name="T11" fmla="*/ 48 h 410"/>
                <a:gd name="T12" fmla="*/ 0 w 216"/>
                <a:gd name="T13" fmla="*/ 126 h 410"/>
                <a:gd name="T14" fmla="*/ 0 w 216"/>
                <a:gd name="T15" fmla="*/ 127 h 410"/>
                <a:gd name="T16" fmla="*/ 20 w 216"/>
                <a:gd name="T17" fmla="*/ 147 h 410"/>
                <a:gd name="T18" fmla="*/ 95 w 216"/>
                <a:gd name="T19" fmla="*/ 142 h 410"/>
                <a:gd name="T20" fmla="*/ 110 w 216"/>
                <a:gd name="T21" fmla="*/ 127 h 410"/>
                <a:gd name="T22" fmla="*/ 95 w 216"/>
                <a:gd name="T23" fmla="*/ 111 h 410"/>
                <a:gd name="T24" fmla="*/ 45 w 216"/>
                <a:gd name="T25" fmla="*/ 108 h 410"/>
                <a:gd name="T26" fmla="*/ 46 w 216"/>
                <a:gd name="T27" fmla="*/ 99 h 410"/>
                <a:gd name="T28" fmla="*/ 60 w 216"/>
                <a:gd name="T29" fmla="*/ 100 h 410"/>
                <a:gd name="T30" fmla="*/ 60 w 216"/>
                <a:gd name="T31" fmla="*/ 70 h 410"/>
                <a:gd name="T32" fmla="*/ 143 w 216"/>
                <a:gd name="T33" fmla="*/ 70 h 410"/>
                <a:gd name="T34" fmla="*/ 143 w 216"/>
                <a:gd name="T35" fmla="*/ 180 h 410"/>
                <a:gd name="T36" fmla="*/ 60 w 216"/>
                <a:gd name="T37" fmla="*/ 180 h 410"/>
                <a:gd name="T38" fmla="*/ 60 w 216"/>
                <a:gd name="T39" fmla="*/ 153 h 410"/>
                <a:gd name="T40" fmla="*/ 44 w 216"/>
                <a:gd name="T41" fmla="*/ 154 h 410"/>
                <a:gd name="T42" fmla="*/ 64 w 216"/>
                <a:gd name="T43" fmla="*/ 390 h 410"/>
                <a:gd name="T44" fmla="*/ 83 w 216"/>
                <a:gd name="T45" fmla="*/ 410 h 410"/>
                <a:gd name="T46" fmla="*/ 103 w 216"/>
                <a:gd name="T47" fmla="*/ 390 h 410"/>
                <a:gd name="T48" fmla="*/ 111 w 216"/>
                <a:gd name="T49" fmla="*/ 212 h 410"/>
                <a:gd name="T50" fmla="*/ 119 w 216"/>
                <a:gd name="T51" fmla="*/ 390 h 410"/>
                <a:gd name="T52" fmla="*/ 139 w 216"/>
                <a:gd name="T53" fmla="*/ 410 h 410"/>
                <a:gd name="T54" fmla="*/ 158 w 216"/>
                <a:gd name="T55" fmla="*/ 390 h 410"/>
                <a:gd name="T56" fmla="*/ 178 w 216"/>
                <a:gd name="T57" fmla="*/ 152 h 410"/>
                <a:gd name="T58" fmla="*/ 185 w 216"/>
                <a:gd name="T59" fmla="*/ 180 h 410"/>
                <a:gd name="T60" fmla="*/ 202 w 216"/>
                <a:gd name="T61" fmla="*/ 193 h 410"/>
                <a:gd name="T62" fmla="*/ 215 w 216"/>
                <a:gd name="T63" fmla="*/ 17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6" h="410">
                  <a:moveTo>
                    <a:pt x="215" y="176"/>
                  </a:moveTo>
                  <a:cubicBezTo>
                    <a:pt x="203" y="55"/>
                    <a:pt x="203" y="55"/>
                    <a:pt x="203" y="55"/>
                  </a:cubicBezTo>
                  <a:cubicBezTo>
                    <a:pt x="200" y="28"/>
                    <a:pt x="182" y="12"/>
                    <a:pt x="160" y="2"/>
                  </a:cubicBezTo>
                  <a:cubicBezTo>
                    <a:pt x="114" y="61"/>
                    <a:pt x="114" y="61"/>
                    <a:pt x="114" y="61"/>
                  </a:cubicBezTo>
                  <a:cubicBezTo>
                    <a:pt x="67" y="0"/>
                    <a:pt x="67" y="0"/>
                    <a:pt x="67" y="0"/>
                  </a:cubicBezTo>
                  <a:cubicBezTo>
                    <a:pt x="46" y="8"/>
                    <a:pt x="27" y="23"/>
                    <a:pt x="18" y="48"/>
                  </a:cubicBezTo>
                  <a:cubicBezTo>
                    <a:pt x="0" y="126"/>
                    <a:pt x="0" y="126"/>
                    <a:pt x="0" y="126"/>
                  </a:cubicBezTo>
                  <a:cubicBezTo>
                    <a:pt x="0" y="126"/>
                    <a:pt x="0" y="126"/>
                    <a:pt x="0" y="127"/>
                  </a:cubicBezTo>
                  <a:cubicBezTo>
                    <a:pt x="0" y="138"/>
                    <a:pt x="9" y="147"/>
                    <a:pt x="20" y="147"/>
                  </a:cubicBezTo>
                  <a:cubicBezTo>
                    <a:pt x="95" y="142"/>
                    <a:pt x="95" y="142"/>
                    <a:pt x="95" y="142"/>
                  </a:cubicBezTo>
                  <a:cubicBezTo>
                    <a:pt x="103" y="142"/>
                    <a:pt x="110" y="135"/>
                    <a:pt x="110" y="127"/>
                  </a:cubicBezTo>
                  <a:cubicBezTo>
                    <a:pt x="110" y="118"/>
                    <a:pt x="103" y="111"/>
                    <a:pt x="95" y="111"/>
                  </a:cubicBezTo>
                  <a:cubicBezTo>
                    <a:pt x="45" y="108"/>
                    <a:pt x="45" y="108"/>
                    <a:pt x="45" y="108"/>
                  </a:cubicBezTo>
                  <a:cubicBezTo>
                    <a:pt x="45" y="108"/>
                    <a:pt x="46" y="101"/>
                    <a:pt x="46" y="99"/>
                  </a:cubicBezTo>
                  <a:cubicBezTo>
                    <a:pt x="60" y="100"/>
                    <a:pt x="60" y="100"/>
                    <a:pt x="60" y="100"/>
                  </a:cubicBezTo>
                  <a:cubicBezTo>
                    <a:pt x="60" y="70"/>
                    <a:pt x="60" y="70"/>
                    <a:pt x="60" y="70"/>
                  </a:cubicBezTo>
                  <a:cubicBezTo>
                    <a:pt x="143" y="70"/>
                    <a:pt x="143" y="70"/>
                    <a:pt x="143" y="70"/>
                  </a:cubicBezTo>
                  <a:cubicBezTo>
                    <a:pt x="143" y="180"/>
                    <a:pt x="143" y="180"/>
                    <a:pt x="143" y="180"/>
                  </a:cubicBezTo>
                  <a:cubicBezTo>
                    <a:pt x="60" y="180"/>
                    <a:pt x="60" y="180"/>
                    <a:pt x="60" y="180"/>
                  </a:cubicBezTo>
                  <a:cubicBezTo>
                    <a:pt x="60" y="153"/>
                    <a:pt x="60" y="153"/>
                    <a:pt x="60" y="153"/>
                  </a:cubicBezTo>
                  <a:cubicBezTo>
                    <a:pt x="44" y="154"/>
                    <a:pt x="44" y="154"/>
                    <a:pt x="44" y="154"/>
                  </a:cubicBezTo>
                  <a:cubicBezTo>
                    <a:pt x="45" y="206"/>
                    <a:pt x="51" y="273"/>
                    <a:pt x="64" y="390"/>
                  </a:cubicBezTo>
                  <a:cubicBezTo>
                    <a:pt x="64" y="401"/>
                    <a:pt x="73" y="410"/>
                    <a:pt x="83" y="410"/>
                  </a:cubicBezTo>
                  <a:cubicBezTo>
                    <a:pt x="94" y="410"/>
                    <a:pt x="103" y="401"/>
                    <a:pt x="103" y="390"/>
                  </a:cubicBezTo>
                  <a:cubicBezTo>
                    <a:pt x="111" y="212"/>
                    <a:pt x="111" y="212"/>
                    <a:pt x="111" y="212"/>
                  </a:cubicBezTo>
                  <a:cubicBezTo>
                    <a:pt x="119" y="390"/>
                    <a:pt x="119" y="390"/>
                    <a:pt x="119" y="390"/>
                  </a:cubicBezTo>
                  <a:cubicBezTo>
                    <a:pt x="119" y="401"/>
                    <a:pt x="128" y="410"/>
                    <a:pt x="139" y="410"/>
                  </a:cubicBezTo>
                  <a:cubicBezTo>
                    <a:pt x="150" y="410"/>
                    <a:pt x="158" y="401"/>
                    <a:pt x="158" y="390"/>
                  </a:cubicBezTo>
                  <a:cubicBezTo>
                    <a:pt x="171" y="271"/>
                    <a:pt x="178" y="204"/>
                    <a:pt x="178" y="152"/>
                  </a:cubicBezTo>
                  <a:cubicBezTo>
                    <a:pt x="185" y="180"/>
                    <a:pt x="185" y="180"/>
                    <a:pt x="185" y="180"/>
                  </a:cubicBezTo>
                  <a:cubicBezTo>
                    <a:pt x="186" y="189"/>
                    <a:pt x="194" y="194"/>
                    <a:pt x="202" y="193"/>
                  </a:cubicBezTo>
                  <a:cubicBezTo>
                    <a:pt x="210" y="192"/>
                    <a:pt x="216" y="185"/>
                    <a:pt x="215" y="176"/>
                  </a:cubicBezTo>
                  <a:close/>
                </a:path>
              </a:pathLst>
            </a:cu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6" name="Rectangle 379"/>
            <p:cNvSpPr>
              <a:spLocks noChangeArrowheads="1"/>
            </p:cNvSpPr>
            <p:nvPr/>
          </p:nvSpPr>
          <p:spPr bwMode="auto">
            <a:xfrm>
              <a:off x="9661748" y="2093913"/>
              <a:ext cx="58738" cy="30163"/>
            </a:xfrm>
            <a:prstGeom prst="rect">
              <a:avLst/>
            </a:pr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7" name="Freeform 380"/>
            <p:cNvSpPr/>
            <p:nvPr/>
          </p:nvSpPr>
          <p:spPr bwMode="auto">
            <a:xfrm>
              <a:off x="9661748" y="2138363"/>
              <a:ext cx="58738" cy="109538"/>
            </a:xfrm>
            <a:custGeom>
              <a:avLst/>
              <a:gdLst>
                <a:gd name="T0" fmla="*/ 19 w 37"/>
                <a:gd name="T1" fmla="*/ 69 h 69"/>
                <a:gd name="T2" fmla="*/ 37 w 37"/>
                <a:gd name="T3" fmla="*/ 47 h 69"/>
                <a:gd name="T4" fmla="*/ 37 w 37"/>
                <a:gd name="T5" fmla="*/ 0 h 69"/>
                <a:gd name="T6" fmla="*/ 0 w 37"/>
                <a:gd name="T7" fmla="*/ 0 h 69"/>
                <a:gd name="T8" fmla="*/ 0 w 37"/>
                <a:gd name="T9" fmla="*/ 47 h 69"/>
                <a:gd name="T10" fmla="*/ 19 w 37"/>
                <a:gd name="T11" fmla="*/ 69 h 69"/>
              </a:gdLst>
              <a:ahLst/>
              <a:cxnLst>
                <a:cxn ang="0">
                  <a:pos x="T0" y="T1"/>
                </a:cxn>
                <a:cxn ang="0">
                  <a:pos x="T2" y="T3"/>
                </a:cxn>
                <a:cxn ang="0">
                  <a:pos x="T4" y="T5"/>
                </a:cxn>
                <a:cxn ang="0">
                  <a:pos x="T6" y="T7"/>
                </a:cxn>
                <a:cxn ang="0">
                  <a:pos x="T8" y="T9"/>
                </a:cxn>
                <a:cxn ang="0">
                  <a:pos x="T10" y="T11"/>
                </a:cxn>
              </a:cxnLst>
              <a:rect l="0" t="0" r="r" b="b"/>
              <a:pathLst>
                <a:path w="37" h="69">
                  <a:moveTo>
                    <a:pt x="19" y="69"/>
                  </a:moveTo>
                  <a:lnTo>
                    <a:pt x="37" y="47"/>
                  </a:lnTo>
                  <a:lnTo>
                    <a:pt x="37" y="0"/>
                  </a:lnTo>
                  <a:lnTo>
                    <a:pt x="0" y="0"/>
                  </a:lnTo>
                  <a:lnTo>
                    <a:pt x="0" y="47"/>
                  </a:lnTo>
                  <a:lnTo>
                    <a:pt x="19" y="69"/>
                  </a:lnTo>
                  <a:close/>
                </a:path>
              </a:pathLst>
            </a:cu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8" name="Oval 381"/>
            <p:cNvSpPr>
              <a:spLocks noChangeArrowheads="1"/>
            </p:cNvSpPr>
            <p:nvPr/>
          </p:nvSpPr>
          <p:spPr bwMode="auto">
            <a:xfrm>
              <a:off x="9676035" y="2341563"/>
              <a:ext cx="33338" cy="36513"/>
            </a:xfrm>
            <a:prstGeom prst="ellipse">
              <a:avLst/>
            </a:pr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49" name="Oval 382"/>
            <p:cNvSpPr>
              <a:spLocks noChangeArrowheads="1"/>
            </p:cNvSpPr>
            <p:nvPr/>
          </p:nvSpPr>
          <p:spPr bwMode="auto">
            <a:xfrm>
              <a:off x="9676035" y="2433638"/>
              <a:ext cx="33338" cy="31750"/>
            </a:xfrm>
            <a:prstGeom prst="ellipse">
              <a:avLst/>
            </a:prstGeom>
            <a:grpFill/>
            <a:ln>
              <a:noFill/>
            </a:ln>
          </p:spPr>
          <p:txBody>
            <a:bodyPr vert="horz" wrap="square" lIns="91435" tIns="45719" rIns="91435" bIns="45719" numCol="1" anchor="t" anchorCtr="0" compatLnSpc="1"/>
            <a:lstStyle/>
            <a:p>
              <a:pPr fontAlgn="base">
                <a:spcBef>
                  <a:spcPct val="0"/>
                </a:spcBef>
                <a:spcAft>
                  <a:spcPct val="0"/>
                </a:spcAft>
              </a:pPr>
              <a:endParaRPr lang="zh-CN" altLang="en-US" sz="1705">
                <a:solidFill>
                  <a:prstClr val="black"/>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sp>
        <p:nvSpPr>
          <p:cNvPr id="51" name="文本框 66"/>
          <p:cNvSpPr txBox="1">
            <a:spLocks noChangeArrowheads="1"/>
          </p:cNvSpPr>
          <p:nvPr/>
        </p:nvSpPr>
        <p:spPr bwMode="auto">
          <a:xfrm>
            <a:off x="1989964" y="2696631"/>
            <a:ext cx="8645049" cy="79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lnSpc>
                <a:spcPct val="150000"/>
              </a:lnSpc>
              <a:spcBef>
                <a:spcPct val="0"/>
              </a:spcBef>
              <a:spcAft>
                <a:spcPct val="0"/>
              </a:spcAft>
            </a:pPr>
            <a:r>
              <a:rPr lang="zh-CN" altLang="en-US" sz="160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待开发软件系统为菜单推荐系统，本项目由侯兢喆提出开发，韩晨烨，阮星榜，朱化宇参与开发，其作为面向浙大城市学院的师生群体的外卖辅助软件。</a:t>
            </a:r>
            <a:endPar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2" name="文本框 13"/>
          <p:cNvSpPr txBox="1">
            <a:spLocks noChangeArrowheads="1"/>
          </p:cNvSpPr>
          <p:nvPr/>
        </p:nvSpPr>
        <p:spPr bwMode="auto">
          <a:xfrm>
            <a:off x="1996147" y="2425053"/>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ctr"/>
            <a:r>
              <a:rPr lang="zh-CN" altLang="en-US" sz="1800" dirty="0">
                <a:latin typeface="汉仪润圆-65简" panose="00020600040101010101" pitchFamily="18" charset="-122"/>
                <a:ea typeface="汉仪润圆-65简" panose="00020600040101010101" pitchFamily="18" charset="-122"/>
                <a:sym typeface="汉仪润圆-65简" panose="00020600040101010101" pitchFamily="18" charset="-122"/>
              </a:rPr>
              <a:t>背景：</a:t>
            </a:r>
          </a:p>
        </p:txBody>
      </p:sp>
      <p:sp>
        <p:nvSpPr>
          <p:cNvPr id="56" name="文本框 66"/>
          <p:cNvSpPr txBox="1">
            <a:spLocks noChangeArrowheads="1"/>
          </p:cNvSpPr>
          <p:nvPr/>
        </p:nvSpPr>
        <p:spPr bwMode="auto">
          <a:xfrm>
            <a:off x="1989964" y="1453959"/>
            <a:ext cx="8715170" cy="79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lnSpc>
                <a:spcPct val="150000"/>
              </a:lnSpc>
              <a:spcBef>
                <a:spcPct val="0"/>
              </a:spcBef>
              <a:spcAft>
                <a:spcPct val="0"/>
              </a:spcAft>
            </a:pP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有助于确保项目的各个方面得到详细规划，并为项目的实施提供清晰的指导。为开发团队、管理层和其他相关方了解项目设计细节提供重要参考。</a:t>
            </a:r>
          </a:p>
        </p:txBody>
      </p:sp>
      <p:sp>
        <p:nvSpPr>
          <p:cNvPr id="57" name="文本框 13"/>
          <p:cNvSpPr txBox="1">
            <a:spLocks noChangeArrowheads="1"/>
          </p:cNvSpPr>
          <p:nvPr/>
        </p:nvSpPr>
        <p:spPr bwMode="auto">
          <a:xfrm>
            <a:off x="1989964" y="1203863"/>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ctr"/>
            <a:r>
              <a:rPr lang="zh-CN" altLang="en-US" sz="1800" dirty="0">
                <a:latin typeface="汉仪润圆-65简" panose="00020600040101010101" pitchFamily="18" charset="-122"/>
                <a:ea typeface="汉仪润圆-65简" panose="00020600040101010101" pitchFamily="18" charset="-122"/>
                <a:sym typeface="汉仪润圆-65简" panose="00020600040101010101" pitchFamily="18" charset="-122"/>
              </a:rPr>
              <a:t>编写目的：</a:t>
            </a:r>
          </a:p>
        </p:txBody>
      </p:sp>
      <p:sp>
        <p:nvSpPr>
          <p:cNvPr id="61" name="文本框 66"/>
          <p:cNvSpPr txBox="1">
            <a:spLocks noChangeArrowheads="1"/>
          </p:cNvSpPr>
          <p:nvPr/>
        </p:nvSpPr>
        <p:spPr bwMode="auto">
          <a:xfrm>
            <a:off x="1989964" y="3886808"/>
            <a:ext cx="8529674" cy="79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lnSpc>
                <a:spcPct val="150000"/>
              </a:lnSpc>
              <a:spcBef>
                <a:spcPct val="0"/>
              </a:spcBef>
              <a:spcAft>
                <a:spcPct val="0"/>
              </a:spcAft>
            </a:pPr>
            <a:r>
              <a:rPr lang="en-US" altLang="zh-CN" sz="160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Tag</a:t>
            </a:r>
            <a:r>
              <a:rPr lang="zh-CN" altLang="en-US" sz="160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：用户可以为每篇文章、每张图片或每条信息添加一个或多个标签，从而根据这些标签把这些文章、图片或信息进行分类。</a:t>
            </a:r>
          </a:p>
        </p:txBody>
      </p:sp>
      <p:sp>
        <p:nvSpPr>
          <p:cNvPr id="62" name="文本框 13"/>
          <p:cNvSpPr txBox="1">
            <a:spLocks noChangeArrowheads="1"/>
          </p:cNvSpPr>
          <p:nvPr/>
        </p:nvSpPr>
        <p:spPr bwMode="auto">
          <a:xfrm>
            <a:off x="1989964" y="3587178"/>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ctr"/>
            <a:r>
              <a:rPr lang="zh-CN" altLang="en-US" sz="1800" dirty="0">
                <a:latin typeface="汉仪润圆-65简" panose="00020600040101010101" pitchFamily="18" charset="-122"/>
                <a:ea typeface="汉仪润圆-65简" panose="00020600040101010101" pitchFamily="18" charset="-122"/>
                <a:sym typeface="汉仪润圆-65简" panose="00020600040101010101" pitchFamily="18" charset="-122"/>
              </a:rPr>
              <a:t>定义：</a:t>
            </a:r>
          </a:p>
        </p:txBody>
      </p:sp>
      <p:sp>
        <p:nvSpPr>
          <p:cNvPr id="66" name="文本框 66"/>
          <p:cNvSpPr txBox="1">
            <a:spLocks noChangeArrowheads="1"/>
          </p:cNvSpPr>
          <p:nvPr/>
        </p:nvSpPr>
        <p:spPr bwMode="auto">
          <a:xfrm>
            <a:off x="1986110" y="5093122"/>
            <a:ext cx="8319284" cy="79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lnSpc>
                <a:spcPct val="150000"/>
              </a:lnSpc>
              <a:spcBef>
                <a:spcPct val="0"/>
              </a:spcBef>
              <a:spcAft>
                <a:spcPct val="0"/>
              </a:spcAft>
            </a:pP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张海藩、牟永敏，</a:t>
            </a:r>
            <a:r>
              <a:rPr lang="en-US" altLang="zh-CN"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a:t>
            </a: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软件工程导论（第</a:t>
            </a:r>
            <a:r>
              <a:rPr lang="en-US" altLang="zh-CN"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6</a:t>
            </a: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版）</a:t>
            </a:r>
            <a:r>
              <a:rPr lang="en-US" altLang="zh-CN"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a:t>
            </a: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，清华大学出版社；</a:t>
            </a:r>
          </a:p>
          <a:p>
            <a:pPr fontAlgn="base">
              <a:lnSpc>
                <a:spcPct val="150000"/>
              </a:lnSpc>
              <a:spcBef>
                <a:spcPct val="0"/>
              </a:spcBef>
              <a:spcAft>
                <a:spcPct val="0"/>
              </a:spcAft>
            </a:pP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计算机软件产品开发文件编制指南</a:t>
            </a:r>
            <a:r>
              <a:rPr lang="en-US" altLang="zh-CN"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GB 8567-88</a:t>
            </a: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a:t>
            </a:r>
          </a:p>
        </p:txBody>
      </p:sp>
      <p:sp>
        <p:nvSpPr>
          <p:cNvPr id="67" name="文本框 13"/>
          <p:cNvSpPr txBox="1">
            <a:spLocks noChangeArrowheads="1"/>
          </p:cNvSpPr>
          <p:nvPr/>
        </p:nvSpPr>
        <p:spPr bwMode="auto">
          <a:xfrm>
            <a:off x="1986110" y="4768731"/>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ctr"/>
            <a:r>
              <a:rPr lang="zh-CN" altLang="en-US" sz="1800" dirty="0">
                <a:latin typeface="汉仪润圆-65简" panose="00020600040101010101" pitchFamily="18" charset="-122"/>
                <a:ea typeface="汉仪润圆-65简" panose="00020600040101010101" pitchFamily="18" charset="-122"/>
                <a:sym typeface="汉仪润圆-65简" panose="00020600040101010101" pitchFamily="18" charset="-122"/>
              </a:rPr>
              <a:t>参考资料：</a:t>
            </a:r>
          </a:p>
        </p:txBody>
      </p:sp>
      <p:sp>
        <p:nvSpPr>
          <p:cNvPr id="70" name="矩形 69"/>
          <p:cNvSpPr/>
          <p:nvPr/>
        </p:nvSpPr>
        <p:spPr>
          <a:xfrm>
            <a:off x="5361193" y="892722"/>
            <a:ext cx="1453680" cy="215444"/>
          </a:xfrm>
          <a:prstGeom prst="rect">
            <a:avLst/>
          </a:prstGeom>
        </p:spPr>
        <p:txBody>
          <a:bodyPr wrap="square">
            <a:spAutoFit/>
          </a:bodyPr>
          <a:lstStyle/>
          <a:p>
            <a:pPr algn="ctr">
              <a:defRPr/>
            </a:pPr>
            <a:r>
              <a:rPr lang="en-US" altLang="zh-CN" sz="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p>
        </p:txBody>
      </p:sp>
      <p:sp>
        <p:nvSpPr>
          <p:cNvPr id="71" name="文本框 70"/>
          <p:cNvSpPr txBox="1"/>
          <p:nvPr/>
        </p:nvSpPr>
        <p:spPr>
          <a:xfrm>
            <a:off x="4208688" y="317922"/>
            <a:ext cx="3758691"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引言</a:t>
            </a:r>
          </a:p>
        </p:txBody>
      </p:sp>
      <p:grpSp>
        <p:nvGrpSpPr>
          <p:cNvPr id="72" name="组合 71"/>
          <p:cNvGrpSpPr/>
          <p:nvPr/>
        </p:nvGrpSpPr>
        <p:grpSpPr>
          <a:xfrm>
            <a:off x="3077391" y="640517"/>
            <a:ext cx="6065788" cy="0"/>
            <a:chOff x="4615664" y="960506"/>
            <a:chExt cx="9102718" cy="0"/>
          </a:xfrm>
        </p:grpSpPr>
        <p:cxnSp>
          <p:nvCxnSpPr>
            <p:cNvPr id="73" name="321"/>
            <p:cNvCxnSpPr/>
            <p:nvPr/>
          </p:nvCxnSpPr>
          <p:spPr bwMode="auto">
            <a:xfrm flipH="1">
              <a:off x="4615664"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3 22"/>
            <p:cNvCxnSpPr/>
            <p:nvPr/>
          </p:nvCxnSpPr>
          <p:spPr bwMode="auto">
            <a:xfrm flipH="1">
              <a:off x="12403703"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22780904"/>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66"/>
          <p:cNvSpPr txBox="1">
            <a:spLocks noChangeArrowheads="1"/>
          </p:cNvSpPr>
          <p:nvPr/>
        </p:nvSpPr>
        <p:spPr bwMode="auto">
          <a:xfrm>
            <a:off x="2324174" y="3873652"/>
            <a:ext cx="7857472" cy="2637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lnSpc>
                <a:spcPct val="150000"/>
              </a:lnSpc>
              <a:spcBef>
                <a:spcPct val="0"/>
              </a:spcBef>
              <a:spcAft>
                <a:spcPct val="0"/>
              </a:spcAft>
            </a:pP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运行该软件所需要的硬件设备，其中的新型设备及其专门功能，包括：</a:t>
            </a:r>
          </a:p>
          <a:p>
            <a:pPr fontAlgn="base">
              <a:lnSpc>
                <a:spcPct val="150000"/>
              </a:lnSpc>
              <a:spcBef>
                <a:spcPct val="0"/>
              </a:spcBef>
              <a:spcAft>
                <a:spcPct val="0"/>
              </a:spcAft>
            </a:pP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处理器型号及内存容量：</a:t>
            </a:r>
          </a:p>
          <a:p>
            <a:pPr fontAlgn="base">
              <a:lnSpc>
                <a:spcPct val="150000"/>
              </a:lnSpc>
              <a:spcBef>
                <a:spcPct val="0"/>
              </a:spcBef>
              <a:spcAft>
                <a:spcPct val="0"/>
              </a:spcAft>
            </a:pP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处理器为：高通骁龙™ </a:t>
            </a:r>
            <a:r>
              <a:rPr lang="en-US" altLang="zh-CN"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865 </a:t>
            </a: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移动平台及以上</a:t>
            </a:r>
          </a:p>
          <a:p>
            <a:pPr fontAlgn="base">
              <a:lnSpc>
                <a:spcPct val="150000"/>
              </a:lnSpc>
              <a:spcBef>
                <a:spcPct val="0"/>
              </a:spcBef>
              <a:spcAft>
                <a:spcPct val="0"/>
              </a:spcAft>
            </a:pP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内存容量为：</a:t>
            </a:r>
            <a:r>
              <a:rPr lang="en-US" altLang="zh-CN"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8GB / 12GB LPDDR4X </a:t>
            </a: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四通道大内存及以上</a:t>
            </a:r>
          </a:p>
          <a:p>
            <a:pPr fontAlgn="base">
              <a:lnSpc>
                <a:spcPct val="150000"/>
              </a:lnSpc>
              <a:spcBef>
                <a:spcPct val="0"/>
              </a:spcBef>
              <a:spcAft>
                <a:spcPct val="0"/>
              </a:spcAft>
            </a:pP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外存容量、联机或脱机、媒体及其存储格式，设备的型号及数量：</a:t>
            </a:r>
          </a:p>
          <a:p>
            <a:pPr fontAlgn="base">
              <a:lnSpc>
                <a:spcPct val="150000"/>
              </a:lnSpc>
              <a:spcBef>
                <a:spcPct val="0"/>
              </a:spcBef>
              <a:spcAft>
                <a:spcPct val="0"/>
              </a:spcAft>
            </a:pP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外存容量：</a:t>
            </a:r>
            <a:r>
              <a:rPr lang="en-US" altLang="zh-CN"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128GB</a:t>
            </a:r>
          </a:p>
          <a:p>
            <a:pPr fontAlgn="base">
              <a:lnSpc>
                <a:spcPct val="150000"/>
              </a:lnSpc>
              <a:spcBef>
                <a:spcPct val="0"/>
              </a:spcBef>
              <a:spcAft>
                <a:spcPct val="0"/>
              </a:spcAft>
            </a:pP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软件环境：</a:t>
            </a:r>
            <a:r>
              <a:rPr lang="en-US" altLang="zh-CN"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IOS12</a:t>
            </a: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及以上，</a:t>
            </a:r>
            <a:r>
              <a:rPr lang="en-US" altLang="zh-CN" sz="1600" dirty="0" err="1">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HarmonyOS</a:t>
            </a:r>
            <a:r>
              <a:rPr lang="en-US" altLang="zh-CN"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 3</a:t>
            </a: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及以上，</a:t>
            </a:r>
            <a:r>
              <a:rPr lang="en-US" altLang="zh-CN"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Android13</a:t>
            </a: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及以上</a:t>
            </a:r>
          </a:p>
        </p:txBody>
      </p:sp>
      <p:sp>
        <p:nvSpPr>
          <p:cNvPr id="52" name="文本框 13"/>
          <p:cNvSpPr txBox="1">
            <a:spLocks noChangeArrowheads="1"/>
          </p:cNvSpPr>
          <p:nvPr/>
        </p:nvSpPr>
        <p:spPr bwMode="auto">
          <a:xfrm>
            <a:off x="2324174" y="3514978"/>
            <a:ext cx="13917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ctr"/>
            <a:r>
              <a:rPr lang="en-US" altLang="zh-CN" sz="1800" dirty="0">
                <a:latin typeface="汉仪润圆-65简" panose="00020600040101010101" pitchFamily="18" charset="-122"/>
                <a:ea typeface="汉仪润圆-65简" panose="00020600040101010101" pitchFamily="18" charset="-122"/>
                <a:sym typeface="汉仪润圆-65简" panose="00020600040101010101" pitchFamily="18" charset="-122"/>
              </a:rPr>
              <a:t>2. </a:t>
            </a:r>
            <a:r>
              <a:rPr lang="zh-CN" altLang="en-US" sz="1800" dirty="0">
                <a:latin typeface="汉仪润圆-65简" panose="00020600040101010101" pitchFamily="18" charset="-122"/>
                <a:ea typeface="汉仪润圆-65简" panose="00020600040101010101" pitchFamily="18" charset="-122"/>
                <a:sym typeface="汉仪润圆-65简" panose="00020600040101010101" pitchFamily="18" charset="-122"/>
              </a:rPr>
              <a:t>运行环境</a:t>
            </a:r>
          </a:p>
        </p:txBody>
      </p:sp>
      <p:sp>
        <p:nvSpPr>
          <p:cNvPr id="56" name="文本框 66"/>
          <p:cNvSpPr txBox="1">
            <a:spLocks noChangeArrowheads="1"/>
          </p:cNvSpPr>
          <p:nvPr/>
        </p:nvSpPr>
        <p:spPr bwMode="auto">
          <a:xfrm>
            <a:off x="2324174" y="1583870"/>
            <a:ext cx="8680175" cy="152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lnSpc>
                <a:spcPct val="150000"/>
              </a:lnSpc>
              <a:spcBef>
                <a:spcPct val="0"/>
              </a:spcBef>
              <a:spcAft>
                <a:spcPct val="0"/>
              </a:spcAft>
            </a:pP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本系统输入商家菜品原材料，营养成分等信息，系统会记录每份菜品的特征并生成对象</a:t>
            </a:r>
            <a:r>
              <a:rPr lang="en-US" altLang="zh-CN"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tag</a:t>
            </a: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同时会对每位用户的历史饮食做一个详细的记录和分析，通过用户的日常饮食为用户智能推荐适合的菜品，满足不同用户的需求。由于本系统每天都可以被使用，所以要严格注意系统的可靠性、安全性、具有定期备份数据功能，防止不可抗力的因素对系统的破坏。</a:t>
            </a:r>
          </a:p>
        </p:txBody>
      </p:sp>
      <p:sp>
        <p:nvSpPr>
          <p:cNvPr id="57" name="文本框 13"/>
          <p:cNvSpPr txBox="1">
            <a:spLocks noChangeArrowheads="1"/>
          </p:cNvSpPr>
          <p:nvPr/>
        </p:nvSpPr>
        <p:spPr bwMode="auto">
          <a:xfrm>
            <a:off x="2324174" y="1309075"/>
            <a:ext cx="13917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ctr"/>
            <a:r>
              <a:rPr lang="en-US" altLang="zh-CN" sz="1800" dirty="0">
                <a:latin typeface="汉仪润圆-65简" panose="00020600040101010101" pitchFamily="18" charset="-122"/>
                <a:ea typeface="汉仪润圆-65简" panose="00020600040101010101" pitchFamily="18" charset="-122"/>
                <a:sym typeface="汉仪润圆-65简" panose="00020600040101010101" pitchFamily="18" charset="-122"/>
              </a:rPr>
              <a:t>1. </a:t>
            </a:r>
            <a:r>
              <a:rPr lang="zh-CN" altLang="en-US" sz="1800" dirty="0">
                <a:latin typeface="汉仪润圆-65简" panose="00020600040101010101" pitchFamily="18" charset="-122"/>
                <a:ea typeface="汉仪润圆-65简" panose="00020600040101010101" pitchFamily="18" charset="-122"/>
                <a:sym typeface="汉仪润圆-65简" panose="00020600040101010101" pitchFamily="18" charset="-122"/>
              </a:rPr>
              <a:t>需求规定</a:t>
            </a:r>
          </a:p>
        </p:txBody>
      </p:sp>
      <p:sp>
        <p:nvSpPr>
          <p:cNvPr id="70" name="矩形 69"/>
          <p:cNvSpPr/>
          <p:nvPr/>
        </p:nvSpPr>
        <p:spPr>
          <a:xfrm>
            <a:off x="5361193" y="892722"/>
            <a:ext cx="1453680" cy="215444"/>
          </a:xfrm>
          <a:prstGeom prst="rect">
            <a:avLst/>
          </a:prstGeom>
        </p:spPr>
        <p:txBody>
          <a:bodyPr wrap="square">
            <a:spAutoFit/>
          </a:bodyPr>
          <a:lstStyle/>
          <a:p>
            <a:pPr algn="ctr">
              <a:defRPr/>
            </a:pPr>
            <a:r>
              <a:rPr lang="en-US" altLang="zh-CN" sz="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p>
        </p:txBody>
      </p:sp>
      <p:sp>
        <p:nvSpPr>
          <p:cNvPr id="71" name="文本框 70"/>
          <p:cNvSpPr txBox="1"/>
          <p:nvPr/>
        </p:nvSpPr>
        <p:spPr>
          <a:xfrm>
            <a:off x="4208688" y="317922"/>
            <a:ext cx="3758691"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总体设计</a:t>
            </a:r>
          </a:p>
        </p:txBody>
      </p:sp>
      <p:grpSp>
        <p:nvGrpSpPr>
          <p:cNvPr id="72" name="组合 71"/>
          <p:cNvGrpSpPr/>
          <p:nvPr/>
        </p:nvGrpSpPr>
        <p:grpSpPr>
          <a:xfrm>
            <a:off x="3077391" y="640517"/>
            <a:ext cx="6065788" cy="0"/>
            <a:chOff x="4615664" y="960506"/>
            <a:chExt cx="9102718" cy="0"/>
          </a:xfrm>
        </p:grpSpPr>
        <p:cxnSp>
          <p:nvCxnSpPr>
            <p:cNvPr id="73" name="321"/>
            <p:cNvCxnSpPr/>
            <p:nvPr/>
          </p:nvCxnSpPr>
          <p:spPr bwMode="auto">
            <a:xfrm flipH="1">
              <a:off x="4615664"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3 22"/>
            <p:cNvCxnSpPr/>
            <p:nvPr/>
          </p:nvCxnSpPr>
          <p:spPr bwMode="auto">
            <a:xfrm flipH="1">
              <a:off x="12403703"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a:extLst>
              <a:ext uri="{FF2B5EF4-FFF2-40B4-BE49-F238E27FC236}">
                <a16:creationId xmlns:a16="http://schemas.microsoft.com/office/drawing/2014/main" id="{4CF545E2-4B30-5440-561A-259B72D24DCC}"/>
              </a:ext>
            </a:extLst>
          </p:cNvPr>
          <p:cNvGrpSpPr/>
          <p:nvPr/>
        </p:nvGrpSpPr>
        <p:grpSpPr>
          <a:xfrm>
            <a:off x="1352851" y="1297152"/>
            <a:ext cx="523061" cy="525803"/>
            <a:chOff x="3717608" y="2367938"/>
            <a:chExt cx="697452" cy="701109"/>
          </a:xfrm>
          <a:solidFill>
            <a:schemeClr val="tx2"/>
          </a:solidFill>
        </p:grpSpPr>
        <p:sp>
          <p:nvSpPr>
            <p:cNvPr id="6" name="Freeform 5">
              <a:extLst>
                <a:ext uri="{FF2B5EF4-FFF2-40B4-BE49-F238E27FC236}">
                  <a16:creationId xmlns:a16="http://schemas.microsoft.com/office/drawing/2014/main" id="{3DEF3EBD-5F8C-9593-FA34-1C2010AFCA91}"/>
                </a:ext>
              </a:extLst>
            </p:cNvPr>
            <p:cNvSpPr>
              <a:spLocks noEditPoints="1"/>
            </p:cNvSpPr>
            <p:nvPr/>
          </p:nvSpPr>
          <p:spPr bwMode="auto">
            <a:xfrm>
              <a:off x="3717608" y="2367938"/>
              <a:ext cx="613698" cy="603458"/>
            </a:xfrm>
            <a:custGeom>
              <a:avLst/>
              <a:gdLst>
                <a:gd name="T0" fmla="*/ 54 w 710"/>
                <a:gd name="T1" fmla="*/ 87 h 698"/>
                <a:gd name="T2" fmla="*/ 114 w 710"/>
                <a:gd name="T3" fmla="*/ 87 h 698"/>
                <a:gd name="T4" fmla="*/ 114 w 710"/>
                <a:gd name="T5" fmla="*/ 33 h 698"/>
                <a:gd name="T6" fmla="*/ 146 w 710"/>
                <a:gd name="T7" fmla="*/ 1 h 698"/>
                <a:gd name="T8" fmla="*/ 178 w 710"/>
                <a:gd name="T9" fmla="*/ 33 h 698"/>
                <a:gd name="T10" fmla="*/ 178 w 710"/>
                <a:gd name="T11" fmla="*/ 169 h 698"/>
                <a:gd name="T12" fmla="*/ 146 w 710"/>
                <a:gd name="T13" fmla="*/ 201 h 698"/>
                <a:gd name="T14" fmla="*/ 114 w 710"/>
                <a:gd name="T15" fmla="*/ 169 h 698"/>
                <a:gd name="T16" fmla="*/ 114 w 710"/>
                <a:gd name="T17" fmla="*/ 144 h 698"/>
                <a:gd name="T18" fmla="*/ 57 w 710"/>
                <a:gd name="T19" fmla="*/ 144 h 698"/>
                <a:gd name="T20" fmla="*/ 57 w 710"/>
                <a:gd name="T21" fmla="*/ 262 h 698"/>
                <a:gd name="T22" fmla="*/ 653 w 710"/>
                <a:gd name="T23" fmla="*/ 262 h 698"/>
                <a:gd name="T24" fmla="*/ 653 w 710"/>
                <a:gd name="T25" fmla="*/ 144 h 698"/>
                <a:gd name="T26" fmla="*/ 591 w 710"/>
                <a:gd name="T27" fmla="*/ 144 h 698"/>
                <a:gd name="T28" fmla="*/ 591 w 710"/>
                <a:gd name="T29" fmla="*/ 87 h 698"/>
                <a:gd name="T30" fmla="*/ 656 w 710"/>
                <a:gd name="T31" fmla="*/ 87 h 698"/>
                <a:gd name="T32" fmla="*/ 710 w 710"/>
                <a:gd name="T33" fmla="*/ 141 h 698"/>
                <a:gd name="T34" fmla="*/ 710 w 710"/>
                <a:gd name="T35" fmla="*/ 412 h 698"/>
                <a:gd name="T36" fmla="*/ 653 w 710"/>
                <a:gd name="T37" fmla="*/ 393 h 698"/>
                <a:gd name="T38" fmla="*/ 653 w 710"/>
                <a:gd name="T39" fmla="*/ 300 h 698"/>
                <a:gd name="T40" fmla="*/ 57 w 710"/>
                <a:gd name="T41" fmla="*/ 300 h 698"/>
                <a:gd name="T42" fmla="*/ 57 w 710"/>
                <a:gd name="T43" fmla="*/ 641 h 698"/>
                <a:gd name="T44" fmla="*/ 386 w 710"/>
                <a:gd name="T45" fmla="*/ 641 h 698"/>
                <a:gd name="T46" fmla="*/ 401 w 710"/>
                <a:gd name="T47" fmla="*/ 698 h 698"/>
                <a:gd name="T48" fmla="*/ 54 w 710"/>
                <a:gd name="T49" fmla="*/ 698 h 698"/>
                <a:gd name="T50" fmla="*/ 16 w 710"/>
                <a:gd name="T51" fmla="*/ 682 h 698"/>
                <a:gd name="T52" fmla="*/ 0 w 710"/>
                <a:gd name="T53" fmla="*/ 644 h 698"/>
                <a:gd name="T54" fmla="*/ 0 w 710"/>
                <a:gd name="T55" fmla="*/ 141 h 698"/>
                <a:gd name="T56" fmla="*/ 54 w 710"/>
                <a:gd name="T57" fmla="*/ 87 h 698"/>
                <a:gd name="T58" fmla="*/ 365 w 710"/>
                <a:gd name="T59" fmla="*/ 169 h 698"/>
                <a:gd name="T60" fmla="*/ 334 w 710"/>
                <a:gd name="T61" fmla="*/ 201 h 698"/>
                <a:gd name="T62" fmla="*/ 302 w 710"/>
                <a:gd name="T63" fmla="*/ 169 h 698"/>
                <a:gd name="T64" fmla="*/ 302 w 710"/>
                <a:gd name="T65" fmla="*/ 144 h 698"/>
                <a:gd name="T66" fmla="*/ 216 w 710"/>
                <a:gd name="T67" fmla="*/ 144 h 698"/>
                <a:gd name="T68" fmla="*/ 216 w 710"/>
                <a:gd name="T69" fmla="*/ 87 h 698"/>
                <a:gd name="T70" fmla="*/ 302 w 710"/>
                <a:gd name="T71" fmla="*/ 87 h 698"/>
                <a:gd name="T72" fmla="*/ 302 w 710"/>
                <a:gd name="T73" fmla="*/ 32 h 698"/>
                <a:gd name="T74" fmla="*/ 334 w 710"/>
                <a:gd name="T75" fmla="*/ 0 h 698"/>
                <a:gd name="T76" fmla="*/ 365 w 710"/>
                <a:gd name="T77" fmla="*/ 32 h 698"/>
                <a:gd name="T78" fmla="*/ 365 w 710"/>
                <a:gd name="T79" fmla="*/ 169 h 698"/>
                <a:gd name="T80" fmla="*/ 553 w 710"/>
                <a:gd name="T81" fmla="*/ 169 h 698"/>
                <a:gd name="T82" fmla="*/ 521 w 710"/>
                <a:gd name="T83" fmla="*/ 201 h 698"/>
                <a:gd name="T84" fmla="*/ 489 w 710"/>
                <a:gd name="T85" fmla="*/ 169 h 698"/>
                <a:gd name="T86" fmla="*/ 489 w 710"/>
                <a:gd name="T87" fmla="*/ 144 h 698"/>
                <a:gd name="T88" fmla="*/ 403 w 710"/>
                <a:gd name="T89" fmla="*/ 144 h 698"/>
                <a:gd name="T90" fmla="*/ 403 w 710"/>
                <a:gd name="T91" fmla="*/ 87 h 698"/>
                <a:gd name="T92" fmla="*/ 489 w 710"/>
                <a:gd name="T93" fmla="*/ 87 h 698"/>
                <a:gd name="T94" fmla="*/ 489 w 710"/>
                <a:gd name="T95" fmla="*/ 33 h 698"/>
                <a:gd name="T96" fmla="*/ 521 w 710"/>
                <a:gd name="T97" fmla="*/ 1 h 698"/>
                <a:gd name="T98" fmla="*/ 553 w 710"/>
                <a:gd name="T99" fmla="*/ 33 h 698"/>
                <a:gd name="T100" fmla="*/ 553 w 710"/>
                <a:gd name="T101" fmla="*/ 16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0" h="698">
                  <a:moveTo>
                    <a:pt x="54" y="87"/>
                  </a:moveTo>
                  <a:cubicBezTo>
                    <a:pt x="114" y="87"/>
                    <a:pt x="114" y="87"/>
                    <a:pt x="114" y="87"/>
                  </a:cubicBezTo>
                  <a:cubicBezTo>
                    <a:pt x="114" y="33"/>
                    <a:pt x="114" y="33"/>
                    <a:pt x="114" y="33"/>
                  </a:cubicBezTo>
                  <a:cubicBezTo>
                    <a:pt x="114" y="15"/>
                    <a:pt x="128" y="1"/>
                    <a:pt x="146" y="1"/>
                  </a:cubicBezTo>
                  <a:cubicBezTo>
                    <a:pt x="164" y="1"/>
                    <a:pt x="178" y="15"/>
                    <a:pt x="178" y="33"/>
                  </a:cubicBezTo>
                  <a:cubicBezTo>
                    <a:pt x="178" y="169"/>
                    <a:pt x="178" y="169"/>
                    <a:pt x="178" y="169"/>
                  </a:cubicBezTo>
                  <a:cubicBezTo>
                    <a:pt x="178" y="187"/>
                    <a:pt x="164" y="201"/>
                    <a:pt x="146" y="201"/>
                  </a:cubicBezTo>
                  <a:cubicBezTo>
                    <a:pt x="128" y="201"/>
                    <a:pt x="114" y="187"/>
                    <a:pt x="114" y="169"/>
                  </a:cubicBezTo>
                  <a:cubicBezTo>
                    <a:pt x="114" y="144"/>
                    <a:pt x="114" y="144"/>
                    <a:pt x="114" y="144"/>
                  </a:cubicBezTo>
                  <a:cubicBezTo>
                    <a:pt x="57" y="144"/>
                    <a:pt x="57" y="144"/>
                    <a:pt x="57" y="144"/>
                  </a:cubicBezTo>
                  <a:cubicBezTo>
                    <a:pt x="57" y="262"/>
                    <a:pt x="57" y="262"/>
                    <a:pt x="57" y="262"/>
                  </a:cubicBezTo>
                  <a:cubicBezTo>
                    <a:pt x="653" y="262"/>
                    <a:pt x="653" y="262"/>
                    <a:pt x="653" y="262"/>
                  </a:cubicBezTo>
                  <a:cubicBezTo>
                    <a:pt x="653" y="144"/>
                    <a:pt x="653" y="144"/>
                    <a:pt x="653" y="144"/>
                  </a:cubicBezTo>
                  <a:cubicBezTo>
                    <a:pt x="591" y="144"/>
                    <a:pt x="591" y="144"/>
                    <a:pt x="591" y="144"/>
                  </a:cubicBezTo>
                  <a:cubicBezTo>
                    <a:pt x="591" y="87"/>
                    <a:pt x="591" y="87"/>
                    <a:pt x="591" y="87"/>
                  </a:cubicBezTo>
                  <a:cubicBezTo>
                    <a:pt x="656" y="87"/>
                    <a:pt x="656" y="87"/>
                    <a:pt x="656" y="87"/>
                  </a:cubicBezTo>
                  <a:cubicBezTo>
                    <a:pt x="686" y="87"/>
                    <a:pt x="710" y="111"/>
                    <a:pt x="710" y="141"/>
                  </a:cubicBezTo>
                  <a:cubicBezTo>
                    <a:pt x="710" y="412"/>
                    <a:pt x="710" y="412"/>
                    <a:pt x="710" y="412"/>
                  </a:cubicBezTo>
                  <a:cubicBezTo>
                    <a:pt x="692" y="403"/>
                    <a:pt x="673" y="396"/>
                    <a:pt x="653" y="393"/>
                  </a:cubicBezTo>
                  <a:cubicBezTo>
                    <a:pt x="653" y="300"/>
                    <a:pt x="653" y="300"/>
                    <a:pt x="653" y="300"/>
                  </a:cubicBezTo>
                  <a:cubicBezTo>
                    <a:pt x="57" y="300"/>
                    <a:pt x="57" y="300"/>
                    <a:pt x="57" y="300"/>
                  </a:cubicBezTo>
                  <a:cubicBezTo>
                    <a:pt x="57" y="641"/>
                    <a:pt x="57" y="641"/>
                    <a:pt x="57" y="641"/>
                  </a:cubicBezTo>
                  <a:cubicBezTo>
                    <a:pt x="386" y="641"/>
                    <a:pt x="386" y="641"/>
                    <a:pt x="386" y="641"/>
                  </a:cubicBezTo>
                  <a:cubicBezTo>
                    <a:pt x="388" y="661"/>
                    <a:pt x="393" y="680"/>
                    <a:pt x="401" y="698"/>
                  </a:cubicBezTo>
                  <a:cubicBezTo>
                    <a:pt x="54" y="698"/>
                    <a:pt x="54" y="698"/>
                    <a:pt x="54" y="698"/>
                  </a:cubicBezTo>
                  <a:cubicBezTo>
                    <a:pt x="39" y="698"/>
                    <a:pt x="26" y="692"/>
                    <a:pt x="16" y="682"/>
                  </a:cubicBezTo>
                  <a:cubicBezTo>
                    <a:pt x="6" y="673"/>
                    <a:pt x="0" y="659"/>
                    <a:pt x="0" y="644"/>
                  </a:cubicBezTo>
                  <a:cubicBezTo>
                    <a:pt x="0" y="141"/>
                    <a:pt x="0" y="141"/>
                    <a:pt x="0" y="141"/>
                  </a:cubicBezTo>
                  <a:cubicBezTo>
                    <a:pt x="0" y="111"/>
                    <a:pt x="24" y="87"/>
                    <a:pt x="54" y="87"/>
                  </a:cubicBezTo>
                  <a:close/>
                  <a:moveTo>
                    <a:pt x="365" y="169"/>
                  </a:moveTo>
                  <a:cubicBezTo>
                    <a:pt x="365" y="186"/>
                    <a:pt x="351" y="201"/>
                    <a:pt x="334" y="201"/>
                  </a:cubicBezTo>
                  <a:cubicBezTo>
                    <a:pt x="316" y="201"/>
                    <a:pt x="302" y="186"/>
                    <a:pt x="302" y="169"/>
                  </a:cubicBezTo>
                  <a:cubicBezTo>
                    <a:pt x="302" y="144"/>
                    <a:pt x="302" y="144"/>
                    <a:pt x="302" y="144"/>
                  </a:cubicBezTo>
                  <a:cubicBezTo>
                    <a:pt x="216" y="144"/>
                    <a:pt x="216" y="144"/>
                    <a:pt x="216" y="144"/>
                  </a:cubicBezTo>
                  <a:cubicBezTo>
                    <a:pt x="216" y="87"/>
                    <a:pt x="216" y="87"/>
                    <a:pt x="216" y="87"/>
                  </a:cubicBezTo>
                  <a:cubicBezTo>
                    <a:pt x="302" y="87"/>
                    <a:pt x="302" y="87"/>
                    <a:pt x="302" y="87"/>
                  </a:cubicBezTo>
                  <a:cubicBezTo>
                    <a:pt x="302" y="32"/>
                    <a:pt x="302" y="32"/>
                    <a:pt x="302" y="32"/>
                  </a:cubicBezTo>
                  <a:cubicBezTo>
                    <a:pt x="302" y="15"/>
                    <a:pt x="316" y="0"/>
                    <a:pt x="334" y="0"/>
                  </a:cubicBezTo>
                  <a:cubicBezTo>
                    <a:pt x="351" y="0"/>
                    <a:pt x="365" y="15"/>
                    <a:pt x="365" y="32"/>
                  </a:cubicBezTo>
                  <a:cubicBezTo>
                    <a:pt x="365" y="169"/>
                    <a:pt x="365" y="169"/>
                    <a:pt x="365" y="169"/>
                  </a:cubicBezTo>
                  <a:close/>
                  <a:moveTo>
                    <a:pt x="553" y="169"/>
                  </a:moveTo>
                  <a:cubicBezTo>
                    <a:pt x="553" y="187"/>
                    <a:pt x="539" y="201"/>
                    <a:pt x="521" y="201"/>
                  </a:cubicBezTo>
                  <a:cubicBezTo>
                    <a:pt x="503" y="201"/>
                    <a:pt x="489" y="187"/>
                    <a:pt x="489" y="169"/>
                  </a:cubicBezTo>
                  <a:cubicBezTo>
                    <a:pt x="489" y="144"/>
                    <a:pt x="489" y="144"/>
                    <a:pt x="489" y="144"/>
                  </a:cubicBezTo>
                  <a:cubicBezTo>
                    <a:pt x="403" y="144"/>
                    <a:pt x="403" y="144"/>
                    <a:pt x="403" y="144"/>
                  </a:cubicBezTo>
                  <a:cubicBezTo>
                    <a:pt x="403" y="87"/>
                    <a:pt x="403" y="87"/>
                    <a:pt x="403" y="87"/>
                  </a:cubicBezTo>
                  <a:cubicBezTo>
                    <a:pt x="489" y="87"/>
                    <a:pt x="489" y="87"/>
                    <a:pt x="489" y="87"/>
                  </a:cubicBezTo>
                  <a:cubicBezTo>
                    <a:pt x="489" y="33"/>
                    <a:pt x="489" y="33"/>
                    <a:pt x="489" y="33"/>
                  </a:cubicBezTo>
                  <a:cubicBezTo>
                    <a:pt x="489" y="15"/>
                    <a:pt x="503" y="1"/>
                    <a:pt x="521" y="1"/>
                  </a:cubicBezTo>
                  <a:cubicBezTo>
                    <a:pt x="539" y="1"/>
                    <a:pt x="553" y="15"/>
                    <a:pt x="553" y="33"/>
                  </a:cubicBezTo>
                  <a:cubicBezTo>
                    <a:pt x="553" y="169"/>
                    <a:pt x="553" y="169"/>
                    <a:pt x="553" y="169"/>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sp>
          <p:nvSpPr>
            <p:cNvPr id="7" name="Freeform 6">
              <a:extLst>
                <a:ext uri="{FF2B5EF4-FFF2-40B4-BE49-F238E27FC236}">
                  <a16:creationId xmlns:a16="http://schemas.microsoft.com/office/drawing/2014/main" id="{E289712A-A3FC-E836-828E-33F380F5C4A6}"/>
                </a:ext>
              </a:extLst>
            </p:cNvPr>
            <p:cNvSpPr>
              <a:spLocks noEditPoints="1"/>
            </p:cNvSpPr>
            <p:nvPr/>
          </p:nvSpPr>
          <p:spPr bwMode="auto">
            <a:xfrm>
              <a:off x="3843785" y="2698193"/>
              <a:ext cx="362075" cy="153972"/>
            </a:xfrm>
            <a:custGeom>
              <a:avLst/>
              <a:gdLst>
                <a:gd name="T0" fmla="*/ 17 w 419"/>
                <a:gd name="T1" fmla="*/ 0 h 178"/>
                <a:gd name="T2" fmla="*/ 84 w 419"/>
                <a:gd name="T3" fmla="*/ 0 h 178"/>
                <a:gd name="T4" fmla="*/ 102 w 419"/>
                <a:gd name="T5" fmla="*/ 18 h 178"/>
                <a:gd name="T6" fmla="*/ 102 w 419"/>
                <a:gd name="T7" fmla="*/ 46 h 178"/>
                <a:gd name="T8" fmla="*/ 84 w 419"/>
                <a:gd name="T9" fmla="*/ 64 h 178"/>
                <a:gd name="T10" fmla="*/ 17 w 419"/>
                <a:gd name="T11" fmla="*/ 64 h 178"/>
                <a:gd name="T12" fmla="*/ 0 w 419"/>
                <a:gd name="T13" fmla="*/ 46 h 178"/>
                <a:gd name="T14" fmla="*/ 0 w 419"/>
                <a:gd name="T15" fmla="*/ 18 h 178"/>
                <a:gd name="T16" fmla="*/ 17 w 419"/>
                <a:gd name="T17" fmla="*/ 0 h 178"/>
                <a:gd name="T18" fmla="*/ 175 w 419"/>
                <a:gd name="T19" fmla="*/ 115 h 178"/>
                <a:gd name="T20" fmla="*/ 245 w 419"/>
                <a:gd name="T21" fmla="*/ 115 h 178"/>
                <a:gd name="T22" fmla="*/ 261 w 419"/>
                <a:gd name="T23" fmla="*/ 131 h 178"/>
                <a:gd name="T24" fmla="*/ 261 w 419"/>
                <a:gd name="T25" fmla="*/ 134 h 178"/>
                <a:gd name="T26" fmla="*/ 245 w 419"/>
                <a:gd name="T27" fmla="*/ 178 h 178"/>
                <a:gd name="T28" fmla="*/ 245 w 419"/>
                <a:gd name="T29" fmla="*/ 178 h 178"/>
                <a:gd name="T30" fmla="*/ 175 w 419"/>
                <a:gd name="T31" fmla="*/ 178 h 178"/>
                <a:gd name="T32" fmla="*/ 159 w 419"/>
                <a:gd name="T33" fmla="*/ 162 h 178"/>
                <a:gd name="T34" fmla="*/ 159 w 419"/>
                <a:gd name="T35" fmla="*/ 131 h 178"/>
                <a:gd name="T36" fmla="*/ 175 w 419"/>
                <a:gd name="T37" fmla="*/ 115 h 178"/>
                <a:gd name="T38" fmla="*/ 16 w 419"/>
                <a:gd name="T39" fmla="*/ 115 h 178"/>
                <a:gd name="T40" fmla="*/ 86 w 419"/>
                <a:gd name="T41" fmla="*/ 115 h 178"/>
                <a:gd name="T42" fmla="*/ 102 w 419"/>
                <a:gd name="T43" fmla="*/ 131 h 178"/>
                <a:gd name="T44" fmla="*/ 102 w 419"/>
                <a:gd name="T45" fmla="*/ 162 h 178"/>
                <a:gd name="T46" fmla="*/ 86 w 419"/>
                <a:gd name="T47" fmla="*/ 178 h 178"/>
                <a:gd name="T48" fmla="*/ 16 w 419"/>
                <a:gd name="T49" fmla="*/ 178 h 178"/>
                <a:gd name="T50" fmla="*/ 0 w 419"/>
                <a:gd name="T51" fmla="*/ 162 h 178"/>
                <a:gd name="T52" fmla="*/ 0 w 419"/>
                <a:gd name="T53" fmla="*/ 131 h 178"/>
                <a:gd name="T54" fmla="*/ 16 w 419"/>
                <a:gd name="T55" fmla="*/ 115 h 178"/>
                <a:gd name="T56" fmla="*/ 334 w 419"/>
                <a:gd name="T57" fmla="*/ 0 h 178"/>
                <a:gd name="T58" fmla="*/ 404 w 419"/>
                <a:gd name="T59" fmla="*/ 0 h 178"/>
                <a:gd name="T60" fmla="*/ 419 w 419"/>
                <a:gd name="T61" fmla="*/ 11 h 178"/>
                <a:gd name="T62" fmla="*/ 321 w 419"/>
                <a:gd name="T63" fmla="*/ 57 h 178"/>
                <a:gd name="T64" fmla="*/ 318 w 419"/>
                <a:gd name="T65" fmla="*/ 48 h 178"/>
                <a:gd name="T66" fmla="*/ 318 w 419"/>
                <a:gd name="T67" fmla="*/ 16 h 178"/>
                <a:gd name="T68" fmla="*/ 334 w 419"/>
                <a:gd name="T69" fmla="*/ 0 h 178"/>
                <a:gd name="T70" fmla="*/ 175 w 419"/>
                <a:gd name="T71" fmla="*/ 0 h 178"/>
                <a:gd name="T72" fmla="*/ 245 w 419"/>
                <a:gd name="T73" fmla="*/ 0 h 178"/>
                <a:gd name="T74" fmla="*/ 261 w 419"/>
                <a:gd name="T75" fmla="*/ 16 h 178"/>
                <a:gd name="T76" fmla="*/ 261 w 419"/>
                <a:gd name="T77" fmla="*/ 48 h 178"/>
                <a:gd name="T78" fmla="*/ 245 w 419"/>
                <a:gd name="T79" fmla="*/ 64 h 178"/>
                <a:gd name="T80" fmla="*/ 175 w 419"/>
                <a:gd name="T81" fmla="*/ 64 h 178"/>
                <a:gd name="T82" fmla="*/ 159 w 419"/>
                <a:gd name="T83" fmla="*/ 48 h 178"/>
                <a:gd name="T84" fmla="*/ 159 w 419"/>
                <a:gd name="T85" fmla="*/ 16 h 178"/>
                <a:gd name="T86" fmla="*/ 175 w 419"/>
                <a:gd name="T8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9" h="178">
                  <a:moveTo>
                    <a:pt x="17" y="0"/>
                  </a:moveTo>
                  <a:cubicBezTo>
                    <a:pt x="84" y="0"/>
                    <a:pt x="84" y="0"/>
                    <a:pt x="84" y="0"/>
                  </a:cubicBezTo>
                  <a:cubicBezTo>
                    <a:pt x="94" y="0"/>
                    <a:pt x="102" y="8"/>
                    <a:pt x="102" y="18"/>
                  </a:cubicBezTo>
                  <a:cubicBezTo>
                    <a:pt x="102" y="46"/>
                    <a:pt x="102" y="46"/>
                    <a:pt x="102" y="46"/>
                  </a:cubicBezTo>
                  <a:cubicBezTo>
                    <a:pt x="102" y="56"/>
                    <a:pt x="94" y="64"/>
                    <a:pt x="84" y="64"/>
                  </a:cubicBezTo>
                  <a:cubicBezTo>
                    <a:pt x="17" y="64"/>
                    <a:pt x="17" y="64"/>
                    <a:pt x="17" y="64"/>
                  </a:cubicBezTo>
                  <a:cubicBezTo>
                    <a:pt x="8" y="64"/>
                    <a:pt x="0" y="56"/>
                    <a:pt x="0" y="46"/>
                  </a:cubicBezTo>
                  <a:cubicBezTo>
                    <a:pt x="0" y="18"/>
                    <a:pt x="0" y="18"/>
                    <a:pt x="0" y="18"/>
                  </a:cubicBezTo>
                  <a:cubicBezTo>
                    <a:pt x="0" y="8"/>
                    <a:pt x="8" y="0"/>
                    <a:pt x="17" y="0"/>
                  </a:cubicBezTo>
                  <a:close/>
                  <a:moveTo>
                    <a:pt x="175" y="115"/>
                  </a:moveTo>
                  <a:cubicBezTo>
                    <a:pt x="245" y="115"/>
                    <a:pt x="245" y="115"/>
                    <a:pt x="245" y="115"/>
                  </a:cubicBezTo>
                  <a:cubicBezTo>
                    <a:pt x="253" y="115"/>
                    <a:pt x="261" y="122"/>
                    <a:pt x="261" y="131"/>
                  </a:cubicBezTo>
                  <a:cubicBezTo>
                    <a:pt x="261" y="134"/>
                    <a:pt x="261" y="134"/>
                    <a:pt x="261" y="134"/>
                  </a:cubicBezTo>
                  <a:cubicBezTo>
                    <a:pt x="254" y="148"/>
                    <a:pt x="249" y="163"/>
                    <a:pt x="245" y="178"/>
                  </a:cubicBezTo>
                  <a:cubicBezTo>
                    <a:pt x="245" y="178"/>
                    <a:pt x="245" y="178"/>
                    <a:pt x="245" y="178"/>
                  </a:cubicBezTo>
                  <a:cubicBezTo>
                    <a:pt x="175" y="178"/>
                    <a:pt x="175" y="178"/>
                    <a:pt x="175" y="178"/>
                  </a:cubicBezTo>
                  <a:cubicBezTo>
                    <a:pt x="166" y="178"/>
                    <a:pt x="159" y="171"/>
                    <a:pt x="159" y="162"/>
                  </a:cubicBezTo>
                  <a:cubicBezTo>
                    <a:pt x="159" y="131"/>
                    <a:pt x="159" y="131"/>
                    <a:pt x="159" y="131"/>
                  </a:cubicBezTo>
                  <a:cubicBezTo>
                    <a:pt x="159" y="122"/>
                    <a:pt x="166" y="115"/>
                    <a:pt x="175" y="115"/>
                  </a:cubicBezTo>
                  <a:close/>
                  <a:moveTo>
                    <a:pt x="16" y="115"/>
                  </a:moveTo>
                  <a:cubicBezTo>
                    <a:pt x="86" y="115"/>
                    <a:pt x="86" y="115"/>
                    <a:pt x="86" y="115"/>
                  </a:cubicBezTo>
                  <a:cubicBezTo>
                    <a:pt x="95" y="115"/>
                    <a:pt x="102" y="122"/>
                    <a:pt x="102" y="131"/>
                  </a:cubicBezTo>
                  <a:cubicBezTo>
                    <a:pt x="102" y="162"/>
                    <a:pt x="102" y="162"/>
                    <a:pt x="102" y="162"/>
                  </a:cubicBezTo>
                  <a:cubicBezTo>
                    <a:pt x="102" y="171"/>
                    <a:pt x="95" y="178"/>
                    <a:pt x="86" y="178"/>
                  </a:cubicBezTo>
                  <a:cubicBezTo>
                    <a:pt x="16" y="178"/>
                    <a:pt x="16" y="178"/>
                    <a:pt x="16" y="178"/>
                  </a:cubicBezTo>
                  <a:cubicBezTo>
                    <a:pt x="7" y="178"/>
                    <a:pt x="0" y="171"/>
                    <a:pt x="0" y="162"/>
                  </a:cubicBezTo>
                  <a:cubicBezTo>
                    <a:pt x="0" y="131"/>
                    <a:pt x="0" y="131"/>
                    <a:pt x="0" y="131"/>
                  </a:cubicBezTo>
                  <a:cubicBezTo>
                    <a:pt x="0" y="122"/>
                    <a:pt x="7" y="115"/>
                    <a:pt x="16" y="115"/>
                  </a:cubicBezTo>
                  <a:close/>
                  <a:moveTo>
                    <a:pt x="334" y="0"/>
                  </a:moveTo>
                  <a:cubicBezTo>
                    <a:pt x="404" y="0"/>
                    <a:pt x="404" y="0"/>
                    <a:pt x="404" y="0"/>
                  </a:cubicBezTo>
                  <a:cubicBezTo>
                    <a:pt x="411" y="0"/>
                    <a:pt x="417" y="5"/>
                    <a:pt x="419" y="11"/>
                  </a:cubicBezTo>
                  <a:cubicBezTo>
                    <a:pt x="383" y="18"/>
                    <a:pt x="349" y="34"/>
                    <a:pt x="321" y="57"/>
                  </a:cubicBezTo>
                  <a:cubicBezTo>
                    <a:pt x="319" y="55"/>
                    <a:pt x="318" y="51"/>
                    <a:pt x="318" y="48"/>
                  </a:cubicBezTo>
                  <a:cubicBezTo>
                    <a:pt x="318" y="16"/>
                    <a:pt x="318" y="16"/>
                    <a:pt x="318" y="16"/>
                  </a:cubicBezTo>
                  <a:cubicBezTo>
                    <a:pt x="318" y="7"/>
                    <a:pt x="325" y="0"/>
                    <a:pt x="334" y="0"/>
                  </a:cubicBezTo>
                  <a:close/>
                  <a:moveTo>
                    <a:pt x="175" y="0"/>
                  </a:moveTo>
                  <a:cubicBezTo>
                    <a:pt x="245" y="0"/>
                    <a:pt x="245" y="0"/>
                    <a:pt x="245" y="0"/>
                  </a:cubicBezTo>
                  <a:cubicBezTo>
                    <a:pt x="253" y="0"/>
                    <a:pt x="261" y="7"/>
                    <a:pt x="261" y="16"/>
                  </a:cubicBezTo>
                  <a:cubicBezTo>
                    <a:pt x="261" y="48"/>
                    <a:pt x="261" y="48"/>
                    <a:pt x="261" y="48"/>
                  </a:cubicBezTo>
                  <a:cubicBezTo>
                    <a:pt x="261" y="57"/>
                    <a:pt x="253" y="64"/>
                    <a:pt x="245" y="64"/>
                  </a:cubicBezTo>
                  <a:cubicBezTo>
                    <a:pt x="175" y="64"/>
                    <a:pt x="175" y="64"/>
                    <a:pt x="175" y="64"/>
                  </a:cubicBezTo>
                  <a:cubicBezTo>
                    <a:pt x="166" y="64"/>
                    <a:pt x="159" y="57"/>
                    <a:pt x="159" y="48"/>
                  </a:cubicBezTo>
                  <a:cubicBezTo>
                    <a:pt x="159" y="16"/>
                    <a:pt x="159" y="16"/>
                    <a:pt x="159" y="16"/>
                  </a:cubicBezTo>
                  <a:cubicBezTo>
                    <a:pt x="159" y="7"/>
                    <a:pt x="166" y="0"/>
                    <a:pt x="175" y="0"/>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7">
              <a:extLst>
                <a:ext uri="{FF2B5EF4-FFF2-40B4-BE49-F238E27FC236}">
                  <a16:creationId xmlns:a16="http://schemas.microsoft.com/office/drawing/2014/main" id="{6DB576C9-8E32-7BD0-BD55-68A7BE5306DE}"/>
                </a:ext>
              </a:extLst>
            </p:cNvPr>
            <p:cNvSpPr>
              <a:spLocks noEditPoints="1"/>
            </p:cNvSpPr>
            <p:nvPr/>
          </p:nvSpPr>
          <p:spPr bwMode="auto">
            <a:xfrm>
              <a:off x="4074563" y="2728550"/>
              <a:ext cx="340497" cy="340497"/>
            </a:xfrm>
            <a:custGeom>
              <a:avLst/>
              <a:gdLst>
                <a:gd name="T0" fmla="*/ 197 w 394"/>
                <a:gd name="T1" fmla="*/ 57 h 394"/>
                <a:gd name="T2" fmla="*/ 98 w 394"/>
                <a:gd name="T3" fmla="*/ 98 h 394"/>
                <a:gd name="T4" fmla="*/ 57 w 394"/>
                <a:gd name="T5" fmla="*/ 197 h 394"/>
                <a:gd name="T6" fmla="*/ 98 w 394"/>
                <a:gd name="T7" fmla="*/ 296 h 394"/>
                <a:gd name="T8" fmla="*/ 197 w 394"/>
                <a:gd name="T9" fmla="*/ 337 h 394"/>
                <a:gd name="T10" fmla="*/ 296 w 394"/>
                <a:gd name="T11" fmla="*/ 296 h 394"/>
                <a:gd name="T12" fmla="*/ 337 w 394"/>
                <a:gd name="T13" fmla="*/ 197 h 394"/>
                <a:gd name="T14" fmla="*/ 296 w 394"/>
                <a:gd name="T15" fmla="*/ 98 h 394"/>
                <a:gd name="T16" fmla="*/ 197 w 394"/>
                <a:gd name="T17" fmla="*/ 57 h 394"/>
                <a:gd name="T18" fmla="*/ 58 w 394"/>
                <a:gd name="T19" fmla="*/ 58 h 394"/>
                <a:gd name="T20" fmla="*/ 197 w 394"/>
                <a:gd name="T21" fmla="*/ 0 h 394"/>
                <a:gd name="T22" fmla="*/ 336 w 394"/>
                <a:gd name="T23" fmla="*/ 58 h 394"/>
                <a:gd name="T24" fmla="*/ 394 w 394"/>
                <a:gd name="T25" fmla="*/ 197 h 394"/>
                <a:gd name="T26" fmla="*/ 336 w 394"/>
                <a:gd name="T27" fmla="*/ 336 h 394"/>
                <a:gd name="T28" fmla="*/ 197 w 394"/>
                <a:gd name="T29" fmla="*/ 394 h 394"/>
                <a:gd name="T30" fmla="*/ 58 w 394"/>
                <a:gd name="T31" fmla="*/ 336 h 394"/>
                <a:gd name="T32" fmla="*/ 0 w 394"/>
                <a:gd name="T33" fmla="*/ 197 h 394"/>
                <a:gd name="T34" fmla="*/ 58 w 394"/>
                <a:gd name="T35" fmla="*/ 5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4">
                  <a:moveTo>
                    <a:pt x="197" y="57"/>
                  </a:moveTo>
                  <a:cubicBezTo>
                    <a:pt x="158" y="57"/>
                    <a:pt x="123" y="73"/>
                    <a:pt x="98" y="98"/>
                  </a:cubicBezTo>
                  <a:cubicBezTo>
                    <a:pt x="73" y="124"/>
                    <a:pt x="57" y="158"/>
                    <a:pt x="57" y="197"/>
                  </a:cubicBezTo>
                  <a:cubicBezTo>
                    <a:pt x="57" y="236"/>
                    <a:pt x="73" y="271"/>
                    <a:pt x="98" y="296"/>
                  </a:cubicBezTo>
                  <a:cubicBezTo>
                    <a:pt x="123" y="321"/>
                    <a:pt x="158" y="337"/>
                    <a:pt x="197" y="337"/>
                  </a:cubicBezTo>
                  <a:cubicBezTo>
                    <a:pt x="236" y="337"/>
                    <a:pt x="270" y="321"/>
                    <a:pt x="296" y="296"/>
                  </a:cubicBezTo>
                  <a:cubicBezTo>
                    <a:pt x="321" y="271"/>
                    <a:pt x="337" y="236"/>
                    <a:pt x="337" y="197"/>
                  </a:cubicBezTo>
                  <a:cubicBezTo>
                    <a:pt x="337" y="158"/>
                    <a:pt x="321" y="124"/>
                    <a:pt x="296" y="98"/>
                  </a:cubicBezTo>
                  <a:cubicBezTo>
                    <a:pt x="270" y="73"/>
                    <a:pt x="236" y="57"/>
                    <a:pt x="197" y="57"/>
                  </a:cubicBezTo>
                  <a:close/>
                  <a:moveTo>
                    <a:pt x="58" y="58"/>
                  </a:moveTo>
                  <a:cubicBezTo>
                    <a:pt x="93" y="22"/>
                    <a:pt x="143" y="0"/>
                    <a:pt x="197" y="0"/>
                  </a:cubicBezTo>
                  <a:cubicBezTo>
                    <a:pt x="251" y="0"/>
                    <a:pt x="301" y="22"/>
                    <a:pt x="336" y="58"/>
                  </a:cubicBezTo>
                  <a:cubicBezTo>
                    <a:pt x="372" y="93"/>
                    <a:pt x="394" y="143"/>
                    <a:pt x="394" y="197"/>
                  </a:cubicBezTo>
                  <a:cubicBezTo>
                    <a:pt x="394" y="252"/>
                    <a:pt x="372" y="301"/>
                    <a:pt x="336" y="336"/>
                  </a:cubicBezTo>
                  <a:cubicBezTo>
                    <a:pt x="301" y="372"/>
                    <a:pt x="251" y="394"/>
                    <a:pt x="197" y="394"/>
                  </a:cubicBezTo>
                  <a:cubicBezTo>
                    <a:pt x="143" y="394"/>
                    <a:pt x="93" y="372"/>
                    <a:pt x="58" y="336"/>
                  </a:cubicBezTo>
                  <a:cubicBezTo>
                    <a:pt x="22" y="301"/>
                    <a:pt x="0" y="252"/>
                    <a:pt x="0" y="197"/>
                  </a:cubicBezTo>
                  <a:cubicBezTo>
                    <a:pt x="0" y="143"/>
                    <a:pt x="22" y="93"/>
                    <a:pt x="58" y="58"/>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8">
              <a:extLst>
                <a:ext uri="{FF2B5EF4-FFF2-40B4-BE49-F238E27FC236}">
                  <a16:creationId xmlns:a16="http://schemas.microsoft.com/office/drawing/2014/main" id="{36F96620-61A8-BCC7-F4EC-119A3D1E8107}"/>
                </a:ext>
              </a:extLst>
            </p:cNvPr>
            <p:cNvSpPr/>
            <p:nvPr/>
          </p:nvSpPr>
          <p:spPr bwMode="auto">
            <a:xfrm>
              <a:off x="4172213" y="2826200"/>
              <a:ext cx="99479" cy="100211"/>
            </a:xfrm>
            <a:custGeom>
              <a:avLst/>
              <a:gdLst>
                <a:gd name="T0" fmla="*/ 55 w 115"/>
                <a:gd name="T1" fmla="*/ 83 h 116"/>
                <a:gd name="T2" fmla="*/ 64 w 115"/>
                <a:gd name="T3" fmla="*/ 104 h 116"/>
                <a:gd name="T4" fmla="*/ 104 w 115"/>
                <a:gd name="T5" fmla="*/ 104 h 116"/>
                <a:gd name="T6" fmla="*/ 104 w 115"/>
                <a:gd name="T7" fmla="*/ 64 h 116"/>
                <a:gd name="T8" fmla="*/ 82 w 115"/>
                <a:gd name="T9" fmla="*/ 56 h 116"/>
                <a:gd name="T10" fmla="*/ 34 w 115"/>
                <a:gd name="T11" fmla="*/ 8 h 116"/>
                <a:gd name="T12" fmla="*/ 8 w 115"/>
                <a:gd name="T13" fmla="*/ 8 h 116"/>
                <a:gd name="T14" fmla="*/ 8 w 115"/>
                <a:gd name="T15" fmla="*/ 35 h 116"/>
                <a:gd name="T16" fmla="*/ 55 w 115"/>
                <a:gd name="T17" fmla="*/ 8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6">
                  <a:moveTo>
                    <a:pt x="55" y="83"/>
                  </a:moveTo>
                  <a:cubicBezTo>
                    <a:pt x="55" y="90"/>
                    <a:pt x="58" y="98"/>
                    <a:pt x="64" y="104"/>
                  </a:cubicBezTo>
                  <a:cubicBezTo>
                    <a:pt x="75" y="116"/>
                    <a:pt x="93" y="116"/>
                    <a:pt x="104" y="104"/>
                  </a:cubicBezTo>
                  <a:cubicBezTo>
                    <a:pt x="115" y="93"/>
                    <a:pt x="115" y="75"/>
                    <a:pt x="104" y="64"/>
                  </a:cubicBezTo>
                  <a:cubicBezTo>
                    <a:pt x="98" y="58"/>
                    <a:pt x="90" y="55"/>
                    <a:pt x="82" y="56"/>
                  </a:cubicBezTo>
                  <a:cubicBezTo>
                    <a:pt x="34" y="8"/>
                    <a:pt x="34" y="8"/>
                    <a:pt x="34" y="8"/>
                  </a:cubicBezTo>
                  <a:cubicBezTo>
                    <a:pt x="27" y="0"/>
                    <a:pt x="15" y="0"/>
                    <a:pt x="8" y="8"/>
                  </a:cubicBezTo>
                  <a:cubicBezTo>
                    <a:pt x="0" y="15"/>
                    <a:pt x="0" y="27"/>
                    <a:pt x="8" y="35"/>
                  </a:cubicBezTo>
                  <a:cubicBezTo>
                    <a:pt x="55" y="83"/>
                    <a:pt x="55" y="83"/>
                    <a:pt x="55" y="83"/>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组合 9">
            <a:extLst>
              <a:ext uri="{FF2B5EF4-FFF2-40B4-BE49-F238E27FC236}">
                <a16:creationId xmlns:a16="http://schemas.microsoft.com/office/drawing/2014/main" id="{03F7BF04-2B58-C7BB-AA8F-669EB79FBCB5}"/>
              </a:ext>
            </a:extLst>
          </p:cNvPr>
          <p:cNvGrpSpPr/>
          <p:nvPr/>
        </p:nvGrpSpPr>
        <p:grpSpPr>
          <a:xfrm>
            <a:off x="1321444" y="3475529"/>
            <a:ext cx="523061" cy="525803"/>
            <a:chOff x="3717608" y="2367938"/>
            <a:chExt cx="697452" cy="701109"/>
          </a:xfrm>
          <a:solidFill>
            <a:schemeClr val="tx2"/>
          </a:solidFill>
        </p:grpSpPr>
        <p:sp>
          <p:nvSpPr>
            <p:cNvPr id="11" name="Freeform 5">
              <a:extLst>
                <a:ext uri="{FF2B5EF4-FFF2-40B4-BE49-F238E27FC236}">
                  <a16:creationId xmlns:a16="http://schemas.microsoft.com/office/drawing/2014/main" id="{5ABA9F8B-A0CD-19F7-7673-6E120D3B29E6}"/>
                </a:ext>
              </a:extLst>
            </p:cNvPr>
            <p:cNvSpPr>
              <a:spLocks noEditPoints="1"/>
            </p:cNvSpPr>
            <p:nvPr/>
          </p:nvSpPr>
          <p:spPr bwMode="auto">
            <a:xfrm>
              <a:off x="3717608" y="2367938"/>
              <a:ext cx="613698" cy="603458"/>
            </a:xfrm>
            <a:custGeom>
              <a:avLst/>
              <a:gdLst>
                <a:gd name="T0" fmla="*/ 54 w 710"/>
                <a:gd name="T1" fmla="*/ 87 h 698"/>
                <a:gd name="T2" fmla="*/ 114 w 710"/>
                <a:gd name="T3" fmla="*/ 87 h 698"/>
                <a:gd name="T4" fmla="*/ 114 w 710"/>
                <a:gd name="T5" fmla="*/ 33 h 698"/>
                <a:gd name="T6" fmla="*/ 146 w 710"/>
                <a:gd name="T7" fmla="*/ 1 h 698"/>
                <a:gd name="T8" fmla="*/ 178 w 710"/>
                <a:gd name="T9" fmla="*/ 33 h 698"/>
                <a:gd name="T10" fmla="*/ 178 w 710"/>
                <a:gd name="T11" fmla="*/ 169 h 698"/>
                <a:gd name="T12" fmla="*/ 146 w 710"/>
                <a:gd name="T13" fmla="*/ 201 h 698"/>
                <a:gd name="T14" fmla="*/ 114 w 710"/>
                <a:gd name="T15" fmla="*/ 169 h 698"/>
                <a:gd name="T16" fmla="*/ 114 w 710"/>
                <a:gd name="T17" fmla="*/ 144 h 698"/>
                <a:gd name="T18" fmla="*/ 57 w 710"/>
                <a:gd name="T19" fmla="*/ 144 h 698"/>
                <a:gd name="T20" fmla="*/ 57 w 710"/>
                <a:gd name="T21" fmla="*/ 262 h 698"/>
                <a:gd name="T22" fmla="*/ 653 w 710"/>
                <a:gd name="T23" fmla="*/ 262 h 698"/>
                <a:gd name="T24" fmla="*/ 653 w 710"/>
                <a:gd name="T25" fmla="*/ 144 h 698"/>
                <a:gd name="T26" fmla="*/ 591 w 710"/>
                <a:gd name="T27" fmla="*/ 144 h 698"/>
                <a:gd name="T28" fmla="*/ 591 w 710"/>
                <a:gd name="T29" fmla="*/ 87 h 698"/>
                <a:gd name="T30" fmla="*/ 656 w 710"/>
                <a:gd name="T31" fmla="*/ 87 h 698"/>
                <a:gd name="T32" fmla="*/ 710 w 710"/>
                <a:gd name="T33" fmla="*/ 141 h 698"/>
                <a:gd name="T34" fmla="*/ 710 w 710"/>
                <a:gd name="T35" fmla="*/ 412 h 698"/>
                <a:gd name="T36" fmla="*/ 653 w 710"/>
                <a:gd name="T37" fmla="*/ 393 h 698"/>
                <a:gd name="T38" fmla="*/ 653 w 710"/>
                <a:gd name="T39" fmla="*/ 300 h 698"/>
                <a:gd name="T40" fmla="*/ 57 w 710"/>
                <a:gd name="T41" fmla="*/ 300 h 698"/>
                <a:gd name="T42" fmla="*/ 57 w 710"/>
                <a:gd name="T43" fmla="*/ 641 h 698"/>
                <a:gd name="T44" fmla="*/ 386 w 710"/>
                <a:gd name="T45" fmla="*/ 641 h 698"/>
                <a:gd name="T46" fmla="*/ 401 w 710"/>
                <a:gd name="T47" fmla="*/ 698 h 698"/>
                <a:gd name="T48" fmla="*/ 54 w 710"/>
                <a:gd name="T49" fmla="*/ 698 h 698"/>
                <a:gd name="T50" fmla="*/ 16 w 710"/>
                <a:gd name="T51" fmla="*/ 682 h 698"/>
                <a:gd name="T52" fmla="*/ 0 w 710"/>
                <a:gd name="T53" fmla="*/ 644 h 698"/>
                <a:gd name="T54" fmla="*/ 0 w 710"/>
                <a:gd name="T55" fmla="*/ 141 h 698"/>
                <a:gd name="T56" fmla="*/ 54 w 710"/>
                <a:gd name="T57" fmla="*/ 87 h 698"/>
                <a:gd name="T58" fmla="*/ 365 w 710"/>
                <a:gd name="T59" fmla="*/ 169 h 698"/>
                <a:gd name="T60" fmla="*/ 334 w 710"/>
                <a:gd name="T61" fmla="*/ 201 h 698"/>
                <a:gd name="T62" fmla="*/ 302 w 710"/>
                <a:gd name="T63" fmla="*/ 169 h 698"/>
                <a:gd name="T64" fmla="*/ 302 w 710"/>
                <a:gd name="T65" fmla="*/ 144 h 698"/>
                <a:gd name="T66" fmla="*/ 216 w 710"/>
                <a:gd name="T67" fmla="*/ 144 h 698"/>
                <a:gd name="T68" fmla="*/ 216 w 710"/>
                <a:gd name="T69" fmla="*/ 87 h 698"/>
                <a:gd name="T70" fmla="*/ 302 w 710"/>
                <a:gd name="T71" fmla="*/ 87 h 698"/>
                <a:gd name="T72" fmla="*/ 302 w 710"/>
                <a:gd name="T73" fmla="*/ 32 h 698"/>
                <a:gd name="T74" fmla="*/ 334 w 710"/>
                <a:gd name="T75" fmla="*/ 0 h 698"/>
                <a:gd name="T76" fmla="*/ 365 w 710"/>
                <a:gd name="T77" fmla="*/ 32 h 698"/>
                <a:gd name="T78" fmla="*/ 365 w 710"/>
                <a:gd name="T79" fmla="*/ 169 h 698"/>
                <a:gd name="T80" fmla="*/ 553 w 710"/>
                <a:gd name="T81" fmla="*/ 169 h 698"/>
                <a:gd name="T82" fmla="*/ 521 w 710"/>
                <a:gd name="T83" fmla="*/ 201 h 698"/>
                <a:gd name="T84" fmla="*/ 489 w 710"/>
                <a:gd name="T85" fmla="*/ 169 h 698"/>
                <a:gd name="T86" fmla="*/ 489 w 710"/>
                <a:gd name="T87" fmla="*/ 144 h 698"/>
                <a:gd name="T88" fmla="*/ 403 w 710"/>
                <a:gd name="T89" fmla="*/ 144 h 698"/>
                <a:gd name="T90" fmla="*/ 403 w 710"/>
                <a:gd name="T91" fmla="*/ 87 h 698"/>
                <a:gd name="T92" fmla="*/ 489 w 710"/>
                <a:gd name="T93" fmla="*/ 87 h 698"/>
                <a:gd name="T94" fmla="*/ 489 w 710"/>
                <a:gd name="T95" fmla="*/ 33 h 698"/>
                <a:gd name="T96" fmla="*/ 521 w 710"/>
                <a:gd name="T97" fmla="*/ 1 h 698"/>
                <a:gd name="T98" fmla="*/ 553 w 710"/>
                <a:gd name="T99" fmla="*/ 33 h 698"/>
                <a:gd name="T100" fmla="*/ 553 w 710"/>
                <a:gd name="T101" fmla="*/ 16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0" h="698">
                  <a:moveTo>
                    <a:pt x="54" y="87"/>
                  </a:moveTo>
                  <a:cubicBezTo>
                    <a:pt x="114" y="87"/>
                    <a:pt x="114" y="87"/>
                    <a:pt x="114" y="87"/>
                  </a:cubicBezTo>
                  <a:cubicBezTo>
                    <a:pt x="114" y="33"/>
                    <a:pt x="114" y="33"/>
                    <a:pt x="114" y="33"/>
                  </a:cubicBezTo>
                  <a:cubicBezTo>
                    <a:pt x="114" y="15"/>
                    <a:pt x="128" y="1"/>
                    <a:pt x="146" y="1"/>
                  </a:cubicBezTo>
                  <a:cubicBezTo>
                    <a:pt x="164" y="1"/>
                    <a:pt x="178" y="15"/>
                    <a:pt x="178" y="33"/>
                  </a:cubicBezTo>
                  <a:cubicBezTo>
                    <a:pt x="178" y="169"/>
                    <a:pt x="178" y="169"/>
                    <a:pt x="178" y="169"/>
                  </a:cubicBezTo>
                  <a:cubicBezTo>
                    <a:pt x="178" y="187"/>
                    <a:pt x="164" y="201"/>
                    <a:pt x="146" y="201"/>
                  </a:cubicBezTo>
                  <a:cubicBezTo>
                    <a:pt x="128" y="201"/>
                    <a:pt x="114" y="187"/>
                    <a:pt x="114" y="169"/>
                  </a:cubicBezTo>
                  <a:cubicBezTo>
                    <a:pt x="114" y="144"/>
                    <a:pt x="114" y="144"/>
                    <a:pt x="114" y="144"/>
                  </a:cubicBezTo>
                  <a:cubicBezTo>
                    <a:pt x="57" y="144"/>
                    <a:pt x="57" y="144"/>
                    <a:pt x="57" y="144"/>
                  </a:cubicBezTo>
                  <a:cubicBezTo>
                    <a:pt x="57" y="262"/>
                    <a:pt x="57" y="262"/>
                    <a:pt x="57" y="262"/>
                  </a:cubicBezTo>
                  <a:cubicBezTo>
                    <a:pt x="653" y="262"/>
                    <a:pt x="653" y="262"/>
                    <a:pt x="653" y="262"/>
                  </a:cubicBezTo>
                  <a:cubicBezTo>
                    <a:pt x="653" y="144"/>
                    <a:pt x="653" y="144"/>
                    <a:pt x="653" y="144"/>
                  </a:cubicBezTo>
                  <a:cubicBezTo>
                    <a:pt x="591" y="144"/>
                    <a:pt x="591" y="144"/>
                    <a:pt x="591" y="144"/>
                  </a:cubicBezTo>
                  <a:cubicBezTo>
                    <a:pt x="591" y="87"/>
                    <a:pt x="591" y="87"/>
                    <a:pt x="591" y="87"/>
                  </a:cubicBezTo>
                  <a:cubicBezTo>
                    <a:pt x="656" y="87"/>
                    <a:pt x="656" y="87"/>
                    <a:pt x="656" y="87"/>
                  </a:cubicBezTo>
                  <a:cubicBezTo>
                    <a:pt x="686" y="87"/>
                    <a:pt x="710" y="111"/>
                    <a:pt x="710" y="141"/>
                  </a:cubicBezTo>
                  <a:cubicBezTo>
                    <a:pt x="710" y="412"/>
                    <a:pt x="710" y="412"/>
                    <a:pt x="710" y="412"/>
                  </a:cubicBezTo>
                  <a:cubicBezTo>
                    <a:pt x="692" y="403"/>
                    <a:pt x="673" y="396"/>
                    <a:pt x="653" y="393"/>
                  </a:cubicBezTo>
                  <a:cubicBezTo>
                    <a:pt x="653" y="300"/>
                    <a:pt x="653" y="300"/>
                    <a:pt x="653" y="300"/>
                  </a:cubicBezTo>
                  <a:cubicBezTo>
                    <a:pt x="57" y="300"/>
                    <a:pt x="57" y="300"/>
                    <a:pt x="57" y="300"/>
                  </a:cubicBezTo>
                  <a:cubicBezTo>
                    <a:pt x="57" y="641"/>
                    <a:pt x="57" y="641"/>
                    <a:pt x="57" y="641"/>
                  </a:cubicBezTo>
                  <a:cubicBezTo>
                    <a:pt x="386" y="641"/>
                    <a:pt x="386" y="641"/>
                    <a:pt x="386" y="641"/>
                  </a:cubicBezTo>
                  <a:cubicBezTo>
                    <a:pt x="388" y="661"/>
                    <a:pt x="393" y="680"/>
                    <a:pt x="401" y="698"/>
                  </a:cubicBezTo>
                  <a:cubicBezTo>
                    <a:pt x="54" y="698"/>
                    <a:pt x="54" y="698"/>
                    <a:pt x="54" y="698"/>
                  </a:cubicBezTo>
                  <a:cubicBezTo>
                    <a:pt x="39" y="698"/>
                    <a:pt x="26" y="692"/>
                    <a:pt x="16" y="682"/>
                  </a:cubicBezTo>
                  <a:cubicBezTo>
                    <a:pt x="6" y="673"/>
                    <a:pt x="0" y="659"/>
                    <a:pt x="0" y="644"/>
                  </a:cubicBezTo>
                  <a:cubicBezTo>
                    <a:pt x="0" y="141"/>
                    <a:pt x="0" y="141"/>
                    <a:pt x="0" y="141"/>
                  </a:cubicBezTo>
                  <a:cubicBezTo>
                    <a:pt x="0" y="111"/>
                    <a:pt x="24" y="87"/>
                    <a:pt x="54" y="87"/>
                  </a:cubicBezTo>
                  <a:close/>
                  <a:moveTo>
                    <a:pt x="365" y="169"/>
                  </a:moveTo>
                  <a:cubicBezTo>
                    <a:pt x="365" y="186"/>
                    <a:pt x="351" y="201"/>
                    <a:pt x="334" y="201"/>
                  </a:cubicBezTo>
                  <a:cubicBezTo>
                    <a:pt x="316" y="201"/>
                    <a:pt x="302" y="186"/>
                    <a:pt x="302" y="169"/>
                  </a:cubicBezTo>
                  <a:cubicBezTo>
                    <a:pt x="302" y="144"/>
                    <a:pt x="302" y="144"/>
                    <a:pt x="302" y="144"/>
                  </a:cubicBezTo>
                  <a:cubicBezTo>
                    <a:pt x="216" y="144"/>
                    <a:pt x="216" y="144"/>
                    <a:pt x="216" y="144"/>
                  </a:cubicBezTo>
                  <a:cubicBezTo>
                    <a:pt x="216" y="87"/>
                    <a:pt x="216" y="87"/>
                    <a:pt x="216" y="87"/>
                  </a:cubicBezTo>
                  <a:cubicBezTo>
                    <a:pt x="302" y="87"/>
                    <a:pt x="302" y="87"/>
                    <a:pt x="302" y="87"/>
                  </a:cubicBezTo>
                  <a:cubicBezTo>
                    <a:pt x="302" y="32"/>
                    <a:pt x="302" y="32"/>
                    <a:pt x="302" y="32"/>
                  </a:cubicBezTo>
                  <a:cubicBezTo>
                    <a:pt x="302" y="15"/>
                    <a:pt x="316" y="0"/>
                    <a:pt x="334" y="0"/>
                  </a:cubicBezTo>
                  <a:cubicBezTo>
                    <a:pt x="351" y="0"/>
                    <a:pt x="365" y="15"/>
                    <a:pt x="365" y="32"/>
                  </a:cubicBezTo>
                  <a:cubicBezTo>
                    <a:pt x="365" y="169"/>
                    <a:pt x="365" y="169"/>
                    <a:pt x="365" y="169"/>
                  </a:cubicBezTo>
                  <a:close/>
                  <a:moveTo>
                    <a:pt x="553" y="169"/>
                  </a:moveTo>
                  <a:cubicBezTo>
                    <a:pt x="553" y="187"/>
                    <a:pt x="539" y="201"/>
                    <a:pt x="521" y="201"/>
                  </a:cubicBezTo>
                  <a:cubicBezTo>
                    <a:pt x="503" y="201"/>
                    <a:pt x="489" y="187"/>
                    <a:pt x="489" y="169"/>
                  </a:cubicBezTo>
                  <a:cubicBezTo>
                    <a:pt x="489" y="144"/>
                    <a:pt x="489" y="144"/>
                    <a:pt x="489" y="144"/>
                  </a:cubicBezTo>
                  <a:cubicBezTo>
                    <a:pt x="403" y="144"/>
                    <a:pt x="403" y="144"/>
                    <a:pt x="403" y="144"/>
                  </a:cubicBezTo>
                  <a:cubicBezTo>
                    <a:pt x="403" y="87"/>
                    <a:pt x="403" y="87"/>
                    <a:pt x="403" y="87"/>
                  </a:cubicBezTo>
                  <a:cubicBezTo>
                    <a:pt x="489" y="87"/>
                    <a:pt x="489" y="87"/>
                    <a:pt x="489" y="87"/>
                  </a:cubicBezTo>
                  <a:cubicBezTo>
                    <a:pt x="489" y="33"/>
                    <a:pt x="489" y="33"/>
                    <a:pt x="489" y="33"/>
                  </a:cubicBezTo>
                  <a:cubicBezTo>
                    <a:pt x="489" y="15"/>
                    <a:pt x="503" y="1"/>
                    <a:pt x="521" y="1"/>
                  </a:cubicBezTo>
                  <a:cubicBezTo>
                    <a:pt x="539" y="1"/>
                    <a:pt x="553" y="15"/>
                    <a:pt x="553" y="33"/>
                  </a:cubicBezTo>
                  <a:cubicBezTo>
                    <a:pt x="553" y="169"/>
                    <a:pt x="553" y="169"/>
                    <a:pt x="553" y="169"/>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6">
              <a:extLst>
                <a:ext uri="{FF2B5EF4-FFF2-40B4-BE49-F238E27FC236}">
                  <a16:creationId xmlns:a16="http://schemas.microsoft.com/office/drawing/2014/main" id="{1E9B0D06-40B7-617A-46FD-C6DB0C6EAE6A}"/>
                </a:ext>
              </a:extLst>
            </p:cNvPr>
            <p:cNvSpPr>
              <a:spLocks noEditPoints="1"/>
            </p:cNvSpPr>
            <p:nvPr/>
          </p:nvSpPr>
          <p:spPr bwMode="auto">
            <a:xfrm>
              <a:off x="3843785" y="2698193"/>
              <a:ext cx="362075" cy="153972"/>
            </a:xfrm>
            <a:custGeom>
              <a:avLst/>
              <a:gdLst>
                <a:gd name="T0" fmla="*/ 17 w 419"/>
                <a:gd name="T1" fmla="*/ 0 h 178"/>
                <a:gd name="T2" fmla="*/ 84 w 419"/>
                <a:gd name="T3" fmla="*/ 0 h 178"/>
                <a:gd name="T4" fmla="*/ 102 w 419"/>
                <a:gd name="T5" fmla="*/ 18 h 178"/>
                <a:gd name="T6" fmla="*/ 102 w 419"/>
                <a:gd name="T7" fmla="*/ 46 h 178"/>
                <a:gd name="T8" fmla="*/ 84 w 419"/>
                <a:gd name="T9" fmla="*/ 64 h 178"/>
                <a:gd name="T10" fmla="*/ 17 w 419"/>
                <a:gd name="T11" fmla="*/ 64 h 178"/>
                <a:gd name="T12" fmla="*/ 0 w 419"/>
                <a:gd name="T13" fmla="*/ 46 h 178"/>
                <a:gd name="T14" fmla="*/ 0 w 419"/>
                <a:gd name="T15" fmla="*/ 18 h 178"/>
                <a:gd name="T16" fmla="*/ 17 w 419"/>
                <a:gd name="T17" fmla="*/ 0 h 178"/>
                <a:gd name="T18" fmla="*/ 175 w 419"/>
                <a:gd name="T19" fmla="*/ 115 h 178"/>
                <a:gd name="T20" fmla="*/ 245 w 419"/>
                <a:gd name="T21" fmla="*/ 115 h 178"/>
                <a:gd name="T22" fmla="*/ 261 w 419"/>
                <a:gd name="T23" fmla="*/ 131 h 178"/>
                <a:gd name="T24" fmla="*/ 261 w 419"/>
                <a:gd name="T25" fmla="*/ 134 h 178"/>
                <a:gd name="T26" fmla="*/ 245 w 419"/>
                <a:gd name="T27" fmla="*/ 178 h 178"/>
                <a:gd name="T28" fmla="*/ 245 w 419"/>
                <a:gd name="T29" fmla="*/ 178 h 178"/>
                <a:gd name="T30" fmla="*/ 175 w 419"/>
                <a:gd name="T31" fmla="*/ 178 h 178"/>
                <a:gd name="T32" fmla="*/ 159 w 419"/>
                <a:gd name="T33" fmla="*/ 162 h 178"/>
                <a:gd name="T34" fmla="*/ 159 w 419"/>
                <a:gd name="T35" fmla="*/ 131 h 178"/>
                <a:gd name="T36" fmla="*/ 175 w 419"/>
                <a:gd name="T37" fmla="*/ 115 h 178"/>
                <a:gd name="T38" fmla="*/ 16 w 419"/>
                <a:gd name="T39" fmla="*/ 115 h 178"/>
                <a:gd name="T40" fmla="*/ 86 w 419"/>
                <a:gd name="T41" fmla="*/ 115 h 178"/>
                <a:gd name="T42" fmla="*/ 102 w 419"/>
                <a:gd name="T43" fmla="*/ 131 h 178"/>
                <a:gd name="T44" fmla="*/ 102 w 419"/>
                <a:gd name="T45" fmla="*/ 162 h 178"/>
                <a:gd name="T46" fmla="*/ 86 w 419"/>
                <a:gd name="T47" fmla="*/ 178 h 178"/>
                <a:gd name="T48" fmla="*/ 16 w 419"/>
                <a:gd name="T49" fmla="*/ 178 h 178"/>
                <a:gd name="T50" fmla="*/ 0 w 419"/>
                <a:gd name="T51" fmla="*/ 162 h 178"/>
                <a:gd name="T52" fmla="*/ 0 w 419"/>
                <a:gd name="T53" fmla="*/ 131 h 178"/>
                <a:gd name="T54" fmla="*/ 16 w 419"/>
                <a:gd name="T55" fmla="*/ 115 h 178"/>
                <a:gd name="T56" fmla="*/ 334 w 419"/>
                <a:gd name="T57" fmla="*/ 0 h 178"/>
                <a:gd name="T58" fmla="*/ 404 w 419"/>
                <a:gd name="T59" fmla="*/ 0 h 178"/>
                <a:gd name="T60" fmla="*/ 419 w 419"/>
                <a:gd name="T61" fmla="*/ 11 h 178"/>
                <a:gd name="T62" fmla="*/ 321 w 419"/>
                <a:gd name="T63" fmla="*/ 57 h 178"/>
                <a:gd name="T64" fmla="*/ 318 w 419"/>
                <a:gd name="T65" fmla="*/ 48 h 178"/>
                <a:gd name="T66" fmla="*/ 318 w 419"/>
                <a:gd name="T67" fmla="*/ 16 h 178"/>
                <a:gd name="T68" fmla="*/ 334 w 419"/>
                <a:gd name="T69" fmla="*/ 0 h 178"/>
                <a:gd name="T70" fmla="*/ 175 w 419"/>
                <a:gd name="T71" fmla="*/ 0 h 178"/>
                <a:gd name="T72" fmla="*/ 245 w 419"/>
                <a:gd name="T73" fmla="*/ 0 h 178"/>
                <a:gd name="T74" fmla="*/ 261 w 419"/>
                <a:gd name="T75" fmla="*/ 16 h 178"/>
                <a:gd name="T76" fmla="*/ 261 w 419"/>
                <a:gd name="T77" fmla="*/ 48 h 178"/>
                <a:gd name="T78" fmla="*/ 245 w 419"/>
                <a:gd name="T79" fmla="*/ 64 h 178"/>
                <a:gd name="T80" fmla="*/ 175 w 419"/>
                <a:gd name="T81" fmla="*/ 64 h 178"/>
                <a:gd name="T82" fmla="*/ 159 w 419"/>
                <a:gd name="T83" fmla="*/ 48 h 178"/>
                <a:gd name="T84" fmla="*/ 159 w 419"/>
                <a:gd name="T85" fmla="*/ 16 h 178"/>
                <a:gd name="T86" fmla="*/ 175 w 419"/>
                <a:gd name="T8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9" h="178">
                  <a:moveTo>
                    <a:pt x="17" y="0"/>
                  </a:moveTo>
                  <a:cubicBezTo>
                    <a:pt x="84" y="0"/>
                    <a:pt x="84" y="0"/>
                    <a:pt x="84" y="0"/>
                  </a:cubicBezTo>
                  <a:cubicBezTo>
                    <a:pt x="94" y="0"/>
                    <a:pt x="102" y="8"/>
                    <a:pt x="102" y="18"/>
                  </a:cubicBezTo>
                  <a:cubicBezTo>
                    <a:pt x="102" y="46"/>
                    <a:pt x="102" y="46"/>
                    <a:pt x="102" y="46"/>
                  </a:cubicBezTo>
                  <a:cubicBezTo>
                    <a:pt x="102" y="56"/>
                    <a:pt x="94" y="64"/>
                    <a:pt x="84" y="64"/>
                  </a:cubicBezTo>
                  <a:cubicBezTo>
                    <a:pt x="17" y="64"/>
                    <a:pt x="17" y="64"/>
                    <a:pt x="17" y="64"/>
                  </a:cubicBezTo>
                  <a:cubicBezTo>
                    <a:pt x="8" y="64"/>
                    <a:pt x="0" y="56"/>
                    <a:pt x="0" y="46"/>
                  </a:cubicBezTo>
                  <a:cubicBezTo>
                    <a:pt x="0" y="18"/>
                    <a:pt x="0" y="18"/>
                    <a:pt x="0" y="18"/>
                  </a:cubicBezTo>
                  <a:cubicBezTo>
                    <a:pt x="0" y="8"/>
                    <a:pt x="8" y="0"/>
                    <a:pt x="17" y="0"/>
                  </a:cubicBezTo>
                  <a:close/>
                  <a:moveTo>
                    <a:pt x="175" y="115"/>
                  </a:moveTo>
                  <a:cubicBezTo>
                    <a:pt x="245" y="115"/>
                    <a:pt x="245" y="115"/>
                    <a:pt x="245" y="115"/>
                  </a:cubicBezTo>
                  <a:cubicBezTo>
                    <a:pt x="253" y="115"/>
                    <a:pt x="261" y="122"/>
                    <a:pt x="261" y="131"/>
                  </a:cubicBezTo>
                  <a:cubicBezTo>
                    <a:pt x="261" y="134"/>
                    <a:pt x="261" y="134"/>
                    <a:pt x="261" y="134"/>
                  </a:cubicBezTo>
                  <a:cubicBezTo>
                    <a:pt x="254" y="148"/>
                    <a:pt x="249" y="163"/>
                    <a:pt x="245" y="178"/>
                  </a:cubicBezTo>
                  <a:cubicBezTo>
                    <a:pt x="245" y="178"/>
                    <a:pt x="245" y="178"/>
                    <a:pt x="245" y="178"/>
                  </a:cubicBezTo>
                  <a:cubicBezTo>
                    <a:pt x="175" y="178"/>
                    <a:pt x="175" y="178"/>
                    <a:pt x="175" y="178"/>
                  </a:cubicBezTo>
                  <a:cubicBezTo>
                    <a:pt x="166" y="178"/>
                    <a:pt x="159" y="171"/>
                    <a:pt x="159" y="162"/>
                  </a:cubicBezTo>
                  <a:cubicBezTo>
                    <a:pt x="159" y="131"/>
                    <a:pt x="159" y="131"/>
                    <a:pt x="159" y="131"/>
                  </a:cubicBezTo>
                  <a:cubicBezTo>
                    <a:pt x="159" y="122"/>
                    <a:pt x="166" y="115"/>
                    <a:pt x="175" y="115"/>
                  </a:cubicBezTo>
                  <a:close/>
                  <a:moveTo>
                    <a:pt x="16" y="115"/>
                  </a:moveTo>
                  <a:cubicBezTo>
                    <a:pt x="86" y="115"/>
                    <a:pt x="86" y="115"/>
                    <a:pt x="86" y="115"/>
                  </a:cubicBezTo>
                  <a:cubicBezTo>
                    <a:pt x="95" y="115"/>
                    <a:pt x="102" y="122"/>
                    <a:pt x="102" y="131"/>
                  </a:cubicBezTo>
                  <a:cubicBezTo>
                    <a:pt x="102" y="162"/>
                    <a:pt x="102" y="162"/>
                    <a:pt x="102" y="162"/>
                  </a:cubicBezTo>
                  <a:cubicBezTo>
                    <a:pt x="102" y="171"/>
                    <a:pt x="95" y="178"/>
                    <a:pt x="86" y="178"/>
                  </a:cubicBezTo>
                  <a:cubicBezTo>
                    <a:pt x="16" y="178"/>
                    <a:pt x="16" y="178"/>
                    <a:pt x="16" y="178"/>
                  </a:cubicBezTo>
                  <a:cubicBezTo>
                    <a:pt x="7" y="178"/>
                    <a:pt x="0" y="171"/>
                    <a:pt x="0" y="162"/>
                  </a:cubicBezTo>
                  <a:cubicBezTo>
                    <a:pt x="0" y="131"/>
                    <a:pt x="0" y="131"/>
                    <a:pt x="0" y="131"/>
                  </a:cubicBezTo>
                  <a:cubicBezTo>
                    <a:pt x="0" y="122"/>
                    <a:pt x="7" y="115"/>
                    <a:pt x="16" y="115"/>
                  </a:cubicBezTo>
                  <a:close/>
                  <a:moveTo>
                    <a:pt x="334" y="0"/>
                  </a:moveTo>
                  <a:cubicBezTo>
                    <a:pt x="404" y="0"/>
                    <a:pt x="404" y="0"/>
                    <a:pt x="404" y="0"/>
                  </a:cubicBezTo>
                  <a:cubicBezTo>
                    <a:pt x="411" y="0"/>
                    <a:pt x="417" y="5"/>
                    <a:pt x="419" y="11"/>
                  </a:cubicBezTo>
                  <a:cubicBezTo>
                    <a:pt x="383" y="18"/>
                    <a:pt x="349" y="34"/>
                    <a:pt x="321" y="57"/>
                  </a:cubicBezTo>
                  <a:cubicBezTo>
                    <a:pt x="319" y="55"/>
                    <a:pt x="318" y="51"/>
                    <a:pt x="318" y="48"/>
                  </a:cubicBezTo>
                  <a:cubicBezTo>
                    <a:pt x="318" y="16"/>
                    <a:pt x="318" y="16"/>
                    <a:pt x="318" y="16"/>
                  </a:cubicBezTo>
                  <a:cubicBezTo>
                    <a:pt x="318" y="7"/>
                    <a:pt x="325" y="0"/>
                    <a:pt x="334" y="0"/>
                  </a:cubicBezTo>
                  <a:close/>
                  <a:moveTo>
                    <a:pt x="175" y="0"/>
                  </a:moveTo>
                  <a:cubicBezTo>
                    <a:pt x="245" y="0"/>
                    <a:pt x="245" y="0"/>
                    <a:pt x="245" y="0"/>
                  </a:cubicBezTo>
                  <a:cubicBezTo>
                    <a:pt x="253" y="0"/>
                    <a:pt x="261" y="7"/>
                    <a:pt x="261" y="16"/>
                  </a:cubicBezTo>
                  <a:cubicBezTo>
                    <a:pt x="261" y="48"/>
                    <a:pt x="261" y="48"/>
                    <a:pt x="261" y="48"/>
                  </a:cubicBezTo>
                  <a:cubicBezTo>
                    <a:pt x="261" y="57"/>
                    <a:pt x="253" y="64"/>
                    <a:pt x="245" y="64"/>
                  </a:cubicBezTo>
                  <a:cubicBezTo>
                    <a:pt x="175" y="64"/>
                    <a:pt x="175" y="64"/>
                    <a:pt x="175" y="64"/>
                  </a:cubicBezTo>
                  <a:cubicBezTo>
                    <a:pt x="166" y="64"/>
                    <a:pt x="159" y="57"/>
                    <a:pt x="159" y="48"/>
                  </a:cubicBezTo>
                  <a:cubicBezTo>
                    <a:pt x="159" y="16"/>
                    <a:pt x="159" y="16"/>
                    <a:pt x="159" y="16"/>
                  </a:cubicBezTo>
                  <a:cubicBezTo>
                    <a:pt x="159" y="7"/>
                    <a:pt x="166" y="0"/>
                    <a:pt x="175" y="0"/>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7">
              <a:extLst>
                <a:ext uri="{FF2B5EF4-FFF2-40B4-BE49-F238E27FC236}">
                  <a16:creationId xmlns:a16="http://schemas.microsoft.com/office/drawing/2014/main" id="{248B406F-6E9E-522F-767F-5EF1B6A96385}"/>
                </a:ext>
              </a:extLst>
            </p:cNvPr>
            <p:cNvSpPr>
              <a:spLocks noEditPoints="1"/>
            </p:cNvSpPr>
            <p:nvPr/>
          </p:nvSpPr>
          <p:spPr bwMode="auto">
            <a:xfrm>
              <a:off x="4074563" y="2728550"/>
              <a:ext cx="340497" cy="340497"/>
            </a:xfrm>
            <a:custGeom>
              <a:avLst/>
              <a:gdLst>
                <a:gd name="T0" fmla="*/ 197 w 394"/>
                <a:gd name="T1" fmla="*/ 57 h 394"/>
                <a:gd name="T2" fmla="*/ 98 w 394"/>
                <a:gd name="T3" fmla="*/ 98 h 394"/>
                <a:gd name="T4" fmla="*/ 57 w 394"/>
                <a:gd name="T5" fmla="*/ 197 h 394"/>
                <a:gd name="T6" fmla="*/ 98 w 394"/>
                <a:gd name="T7" fmla="*/ 296 h 394"/>
                <a:gd name="T8" fmla="*/ 197 w 394"/>
                <a:gd name="T9" fmla="*/ 337 h 394"/>
                <a:gd name="T10" fmla="*/ 296 w 394"/>
                <a:gd name="T11" fmla="*/ 296 h 394"/>
                <a:gd name="T12" fmla="*/ 337 w 394"/>
                <a:gd name="T13" fmla="*/ 197 h 394"/>
                <a:gd name="T14" fmla="*/ 296 w 394"/>
                <a:gd name="T15" fmla="*/ 98 h 394"/>
                <a:gd name="T16" fmla="*/ 197 w 394"/>
                <a:gd name="T17" fmla="*/ 57 h 394"/>
                <a:gd name="T18" fmla="*/ 58 w 394"/>
                <a:gd name="T19" fmla="*/ 58 h 394"/>
                <a:gd name="T20" fmla="*/ 197 w 394"/>
                <a:gd name="T21" fmla="*/ 0 h 394"/>
                <a:gd name="T22" fmla="*/ 336 w 394"/>
                <a:gd name="T23" fmla="*/ 58 h 394"/>
                <a:gd name="T24" fmla="*/ 394 w 394"/>
                <a:gd name="T25" fmla="*/ 197 h 394"/>
                <a:gd name="T26" fmla="*/ 336 w 394"/>
                <a:gd name="T27" fmla="*/ 336 h 394"/>
                <a:gd name="T28" fmla="*/ 197 w 394"/>
                <a:gd name="T29" fmla="*/ 394 h 394"/>
                <a:gd name="T30" fmla="*/ 58 w 394"/>
                <a:gd name="T31" fmla="*/ 336 h 394"/>
                <a:gd name="T32" fmla="*/ 0 w 394"/>
                <a:gd name="T33" fmla="*/ 197 h 394"/>
                <a:gd name="T34" fmla="*/ 58 w 394"/>
                <a:gd name="T35" fmla="*/ 5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4">
                  <a:moveTo>
                    <a:pt x="197" y="57"/>
                  </a:moveTo>
                  <a:cubicBezTo>
                    <a:pt x="158" y="57"/>
                    <a:pt x="123" y="73"/>
                    <a:pt x="98" y="98"/>
                  </a:cubicBezTo>
                  <a:cubicBezTo>
                    <a:pt x="73" y="124"/>
                    <a:pt x="57" y="158"/>
                    <a:pt x="57" y="197"/>
                  </a:cubicBezTo>
                  <a:cubicBezTo>
                    <a:pt x="57" y="236"/>
                    <a:pt x="73" y="271"/>
                    <a:pt x="98" y="296"/>
                  </a:cubicBezTo>
                  <a:cubicBezTo>
                    <a:pt x="123" y="321"/>
                    <a:pt x="158" y="337"/>
                    <a:pt x="197" y="337"/>
                  </a:cubicBezTo>
                  <a:cubicBezTo>
                    <a:pt x="236" y="337"/>
                    <a:pt x="270" y="321"/>
                    <a:pt x="296" y="296"/>
                  </a:cubicBezTo>
                  <a:cubicBezTo>
                    <a:pt x="321" y="271"/>
                    <a:pt x="337" y="236"/>
                    <a:pt x="337" y="197"/>
                  </a:cubicBezTo>
                  <a:cubicBezTo>
                    <a:pt x="337" y="158"/>
                    <a:pt x="321" y="124"/>
                    <a:pt x="296" y="98"/>
                  </a:cubicBezTo>
                  <a:cubicBezTo>
                    <a:pt x="270" y="73"/>
                    <a:pt x="236" y="57"/>
                    <a:pt x="197" y="57"/>
                  </a:cubicBezTo>
                  <a:close/>
                  <a:moveTo>
                    <a:pt x="58" y="58"/>
                  </a:moveTo>
                  <a:cubicBezTo>
                    <a:pt x="93" y="22"/>
                    <a:pt x="143" y="0"/>
                    <a:pt x="197" y="0"/>
                  </a:cubicBezTo>
                  <a:cubicBezTo>
                    <a:pt x="251" y="0"/>
                    <a:pt x="301" y="22"/>
                    <a:pt x="336" y="58"/>
                  </a:cubicBezTo>
                  <a:cubicBezTo>
                    <a:pt x="372" y="93"/>
                    <a:pt x="394" y="143"/>
                    <a:pt x="394" y="197"/>
                  </a:cubicBezTo>
                  <a:cubicBezTo>
                    <a:pt x="394" y="252"/>
                    <a:pt x="372" y="301"/>
                    <a:pt x="336" y="336"/>
                  </a:cubicBezTo>
                  <a:cubicBezTo>
                    <a:pt x="301" y="372"/>
                    <a:pt x="251" y="394"/>
                    <a:pt x="197" y="394"/>
                  </a:cubicBezTo>
                  <a:cubicBezTo>
                    <a:pt x="143" y="394"/>
                    <a:pt x="93" y="372"/>
                    <a:pt x="58" y="336"/>
                  </a:cubicBezTo>
                  <a:cubicBezTo>
                    <a:pt x="22" y="301"/>
                    <a:pt x="0" y="252"/>
                    <a:pt x="0" y="197"/>
                  </a:cubicBezTo>
                  <a:cubicBezTo>
                    <a:pt x="0" y="143"/>
                    <a:pt x="22" y="93"/>
                    <a:pt x="58" y="58"/>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sp>
          <p:nvSpPr>
            <p:cNvPr id="19" name="Freeform 8">
              <a:extLst>
                <a:ext uri="{FF2B5EF4-FFF2-40B4-BE49-F238E27FC236}">
                  <a16:creationId xmlns:a16="http://schemas.microsoft.com/office/drawing/2014/main" id="{AB246CBB-D281-305A-673A-3C275870AF31}"/>
                </a:ext>
              </a:extLst>
            </p:cNvPr>
            <p:cNvSpPr/>
            <p:nvPr/>
          </p:nvSpPr>
          <p:spPr bwMode="auto">
            <a:xfrm>
              <a:off x="4172213" y="2826200"/>
              <a:ext cx="99479" cy="100211"/>
            </a:xfrm>
            <a:custGeom>
              <a:avLst/>
              <a:gdLst>
                <a:gd name="T0" fmla="*/ 55 w 115"/>
                <a:gd name="T1" fmla="*/ 83 h 116"/>
                <a:gd name="T2" fmla="*/ 64 w 115"/>
                <a:gd name="T3" fmla="*/ 104 h 116"/>
                <a:gd name="T4" fmla="*/ 104 w 115"/>
                <a:gd name="T5" fmla="*/ 104 h 116"/>
                <a:gd name="T6" fmla="*/ 104 w 115"/>
                <a:gd name="T7" fmla="*/ 64 h 116"/>
                <a:gd name="T8" fmla="*/ 82 w 115"/>
                <a:gd name="T9" fmla="*/ 56 h 116"/>
                <a:gd name="T10" fmla="*/ 34 w 115"/>
                <a:gd name="T11" fmla="*/ 8 h 116"/>
                <a:gd name="T12" fmla="*/ 8 w 115"/>
                <a:gd name="T13" fmla="*/ 8 h 116"/>
                <a:gd name="T14" fmla="*/ 8 w 115"/>
                <a:gd name="T15" fmla="*/ 35 h 116"/>
                <a:gd name="T16" fmla="*/ 55 w 115"/>
                <a:gd name="T17" fmla="*/ 8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6">
                  <a:moveTo>
                    <a:pt x="55" y="83"/>
                  </a:moveTo>
                  <a:cubicBezTo>
                    <a:pt x="55" y="90"/>
                    <a:pt x="58" y="98"/>
                    <a:pt x="64" y="104"/>
                  </a:cubicBezTo>
                  <a:cubicBezTo>
                    <a:pt x="75" y="116"/>
                    <a:pt x="93" y="116"/>
                    <a:pt x="104" y="104"/>
                  </a:cubicBezTo>
                  <a:cubicBezTo>
                    <a:pt x="115" y="93"/>
                    <a:pt x="115" y="75"/>
                    <a:pt x="104" y="64"/>
                  </a:cubicBezTo>
                  <a:cubicBezTo>
                    <a:pt x="98" y="58"/>
                    <a:pt x="90" y="55"/>
                    <a:pt x="82" y="56"/>
                  </a:cubicBezTo>
                  <a:cubicBezTo>
                    <a:pt x="34" y="8"/>
                    <a:pt x="34" y="8"/>
                    <a:pt x="34" y="8"/>
                  </a:cubicBezTo>
                  <a:cubicBezTo>
                    <a:pt x="27" y="0"/>
                    <a:pt x="15" y="0"/>
                    <a:pt x="8" y="8"/>
                  </a:cubicBezTo>
                  <a:cubicBezTo>
                    <a:pt x="0" y="15"/>
                    <a:pt x="0" y="27"/>
                    <a:pt x="8" y="35"/>
                  </a:cubicBezTo>
                  <a:cubicBezTo>
                    <a:pt x="55" y="83"/>
                    <a:pt x="55" y="83"/>
                    <a:pt x="55" y="83"/>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13"/>
          <p:cNvSpPr txBox="1">
            <a:spLocks noChangeArrowheads="1"/>
          </p:cNvSpPr>
          <p:nvPr/>
        </p:nvSpPr>
        <p:spPr bwMode="auto">
          <a:xfrm>
            <a:off x="2324173" y="1309075"/>
            <a:ext cx="3138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en-US" altLang="zh-CN" sz="1800" dirty="0">
                <a:latin typeface="汉仪润圆-65简" panose="00020600040101010101" pitchFamily="18" charset="-122"/>
                <a:ea typeface="汉仪润圆-65简" panose="00020600040101010101" pitchFamily="18" charset="-122"/>
                <a:sym typeface="汉仪润圆-65简" panose="00020600040101010101" pitchFamily="18" charset="-122"/>
              </a:rPr>
              <a:t>3. </a:t>
            </a:r>
            <a:r>
              <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rPr>
              <a:t>基本设计概念和处理流程</a:t>
            </a:r>
          </a:p>
          <a:p>
            <a:endParaRPr lang="zh-CN" altLang="en-US" sz="1800" dirty="0">
              <a:latin typeface="汉仪润圆-65简" panose="00020600040101010101" pitchFamily="18" charset="-122"/>
              <a:ea typeface="汉仪润圆-65简" panose="00020600040101010101" pitchFamily="18" charset="-122"/>
              <a:sym typeface="汉仪润圆-65简" panose="00020600040101010101" pitchFamily="18" charset="-122"/>
            </a:endParaRPr>
          </a:p>
        </p:txBody>
      </p:sp>
      <p:sp>
        <p:nvSpPr>
          <p:cNvPr id="70" name="矩形 69"/>
          <p:cNvSpPr/>
          <p:nvPr/>
        </p:nvSpPr>
        <p:spPr>
          <a:xfrm>
            <a:off x="5361193" y="892722"/>
            <a:ext cx="1453680" cy="215444"/>
          </a:xfrm>
          <a:prstGeom prst="rect">
            <a:avLst/>
          </a:prstGeom>
        </p:spPr>
        <p:txBody>
          <a:bodyPr wrap="square">
            <a:spAutoFit/>
          </a:bodyPr>
          <a:lstStyle/>
          <a:p>
            <a:pPr algn="ctr">
              <a:defRPr/>
            </a:pPr>
            <a:r>
              <a:rPr lang="en-US" altLang="zh-CN" sz="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p>
        </p:txBody>
      </p:sp>
      <p:sp>
        <p:nvSpPr>
          <p:cNvPr id="71" name="文本框 70"/>
          <p:cNvSpPr txBox="1"/>
          <p:nvPr/>
        </p:nvSpPr>
        <p:spPr>
          <a:xfrm>
            <a:off x="4208688" y="317922"/>
            <a:ext cx="3758691"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总体设计</a:t>
            </a:r>
          </a:p>
        </p:txBody>
      </p:sp>
      <p:grpSp>
        <p:nvGrpSpPr>
          <p:cNvPr id="72" name="组合 71"/>
          <p:cNvGrpSpPr/>
          <p:nvPr/>
        </p:nvGrpSpPr>
        <p:grpSpPr>
          <a:xfrm>
            <a:off x="3077391" y="640517"/>
            <a:ext cx="6065788" cy="0"/>
            <a:chOff x="4615664" y="960506"/>
            <a:chExt cx="9102718" cy="0"/>
          </a:xfrm>
        </p:grpSpPr>
        <p:cxnSp>
          <p:nvCxnSpPr>
            <p:cNvPr id="73" name="321"/>
            <p:cNvCxnSpPr/>
            <p:nvPr/>
          </p:nvCxnSpPr>
          <p:spPr bwMode="auto">
            <a:xfrm flipH="1">
              <a:off x="4615664"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3 22"/>
            <p:cNvCxnSpPr/>
            <p:nvPr/>
          </p:nvCxnSpPr>
          <p:spPr bwMode="auto">
            <a:xfrm flipH="1">
              <a:off x="12403703"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a:extLst>
              <a:ext uri="{FF2B5EF4-FFF2-40B4-BE49-F238E27FC236}">
                <a16:creationId xmlns:a16="http://schemas.microsoft.com/office/drawing/2014/main" id="{4CF545E2-4B30-5440-561A-259B72D24DCC}"/>
              </a:ext>
            </a:extLst>
          </p:cNvPr>
          <p:cNvGrpSpPr/>
          <p:nvPr/>
        </p:nvGrpSpPr>
        <p:grpSpPr>
          <a:xfrm>
            <a:off x="1352851" y="1297152"/>
            <a:ext cx="523061" cy="525803"/>
            <a:chOff x="3717608" y="2367938"/>
            <a:chExt cx="697452" cy="701109"/>
          </a:xfrm>
          <a:solidFill>
            <a:schemeClr val="tx2"/>
          </a:solidFill>
        </p:grpSpPr>
        <p:sp>
          <p:nvSpPr>
            <p:cNvPr id="6" name="Freeform 5">
              <a:extLst>
                <a:ext uri="{FF2B5EF4-FFF2-40B4-BE49-F238E27FC236}">
                  <a16:creationId xmlns:a16="http://schemas.microsoft.com/office/drawing/2014/main" id="{3DEF3EBD-5F8C-9593-FA34-1C2010AFCA91}"/>
                </a:ext>
              </a:extLst>
            </p:cNvPr>
            <p:cNvSpPr>
              <a:spLocks noEditPoints="1"/>
            </p:cNvSpPr>
            <p:nvPr/>
          </p:nvSpPr>
          <p:spPr bwMode="auto">
            <a:xfrm>
              <a:off x="3717608" y="2367938"/>
              <a:ext cx="613698" cy="603458"/>
            </a:xfrm>
            <a:custGeom>
              <a:avLst/>
              <a:gdLst>
                <a:gd name="T0" fmla="*/ 54 w 710"/>
                <a:gd name="T1" fmla="*/ 87 h 698"/>
                <a:gd name="T2" fmla="*/ 114 w 710"/>
                <a:gd name="T3" fmla="*/ 87 h 698"/>
                <a:gd name="T4" fmla="*/ 114 w 710"/>
                <a:gd name="T5" fmla="*/ 33 h 698"/>
                <a:gd name="T6" fmla="*/ 146 w 710"/>
                <a:gd name="T7" fmla="*/ 1 h 698"/>
                <a:gd name="T8" fmla="*/ 178 w 710"/>
                <a:gd name="T9" fmla="*/ 33 h 698"/>
                <a:gd name="T10" fmla="*/ 178 w 710"/>
                <a:gd name="T11" fmla="*/ 169 h 698"/>
                <a:gd name="T12" fmla="*/ 146 w 710"/>
                <a:gd name="T13" fmla="*/ 201 h 698"/>
                <a:gd name="T14" fmla="*/ 114 w 710"/>
                <a:gd name="T15" fmla="*/ 169 h 698"/>
                <a:gd name="T16" fmla="*/ 114 w 710"/>
                <a:gd name="T17" fmla="*/ 144 h 698"/>
                <a:gd name="T18" fmla="*/ 57 w 710"/>
                <a:gd name="T19" fmla="*/ 144 h 698"/>
                <a:gd name="T20" fmla="*/ 57 w 710"/>
                <a:gd name="T21" fmla="*/ 262 h 698"/>
                <a:gd name="T22" fmla="*/ 653 w 710"/>
                <a:gd name="T23" fmla="*/ 262 h 698"/>
                <a:gd name="T24" fmla="*/ 653 w 710"/>
                <a:gd name="T25" fmla="*/ 144 h 698"/>
                <a:gd name="T26" fmla="*/ 591 w 710"/>
                <a:gd name="T27" fmla="*/ 144 h 698"/>
                <a:gd name="T28" fmla="*/ 591 w 710"/>
                <a:gd name="T29" fmla="*/ 87 h 698"/>
                <a:gd name="T30" fmla="*/ 656 w 710"/>
                <a:gd name="T31" fmla="*/ 87 h 698"/>
                <a:gd name="T32" fmla="*/ 710 w 710"/>
                <a:gd name="T33" fmla="*/ 141 h 698"/>
                <a:gd name="T34" fmla="*/ 710 w 710"/>
                <a:gd name="T35" fmla="*/ 412 h 698"/>
                <a:gd name="T36" fmla="*/ 653 w 710"/>
                <a:gd name="T37" fmla="*/ 393 h 698"/>
                <a:gd name="T38" fmla="*/ 653 w 710"/>
                <a:gd name="T39" fmla="*/ 300 h 698"/>
                <a:gd name="T40" fmla="*/ 57 w 710"/>
                <a:gd name="T41" fmla="*/ 300 h 698"/>
                <a:gd name="T42" fmla="*/ 57 w 710"/>
                <a:gd name="T43" fmla="*/ 641 h 698"/>
                <a:gd name="T44" fmla="*/ 386 w 710"/>
                <a:gd name="T45" fmla="*/ 641 h 698"/>
                <a:gd name="T46" fmla="*/ 401 w 710"/>
                <a:gd name="T47" fmla="*/ 698 h 698"/>
                <a:gd name="T48" fmla="*/ 54 w 710"/>
                <a:gd name="T49" fmla="*/ 698 h 698"/>
                <a:gd name="T50" fmla="*/ 16 w 710"/>
                <a:gd name="T51" fmla="*/ 682 h 698"/>
                <a:gd name="T52" fmla="*/ 0 w 710"/>
                <a:gd name="T53" fmla="*/ 644 h 698"/>
                <a:gd name="T54" fmla="*/ 0 w 710"/>
                <a:gd name="T55" fmla="*/ 141 h 698"/>
                <a:gd name="T56" fmla="*/ 54 w 710"/>
                <a:gd name="T57" fmla="*/ 87 h 698"/>
                <a:gd name="T58" fmla="*/ 365 w 710"/>
                <a:gd name="T59" fmla="*/ 169 h 698"/>
                <a:gd name="T60" fmla="*/ 334 w 710"/>
                <a:gd name="T61" fmla="*/ 201 h 698"/>
                <a:gd name="T62" fmla="*/ 302 w 710"/>
                <a:gd name="T63" fmla="*/ 169 h 698"/>
                <a:gd name="T64" fmla="*/ 302 w 710"/>
                <a:gd name="T65" fmla="*/ 144 h 698"/>
                <a:gd name="T66" fmla="*/ 216 w 710"/>
                <a:gd name="T67" fmla="*/ 144 h 698"/>
                <a:gd name="T68" fmla="*/ 216 w 710"/>
                <a:gd name="T69" fmla="*/ 87 h 698"/>
                <a:gd name="T70" fmla="*/ 302 w 710"/>
                <a:gd name="T71" fmla="*/ 87 h 698"/>
                <a:gd name="T72" fmla="*/ 302 w 710"/>
                <a:gd name="T73" fmla="*/ 32 h 698"/>
                <a:gd name="T74" fmla="*/ 334 w 710"/>
                <a:gd name="T75" fmla="*/ 0 h 698"/>
                <a:gd name="T76" fmla="*/ 365 w 710"/>
                <a:gd name="T77" fmla="*/ 32 h 698"/>
                <a:gd name="T78" fmla="*/ 365 w 710"/>
                <a:gd name="T79" fmla="*/ 169 h 698"/>
                <a:gd name="T80" fmla="*/ 553 w 710"/>
                <a:gd name="T81" fmla="*/ 169 h 698"/>
                <a:gd name="T82" fmla="*/ 521 w 710"/>
                <a:gd name="T83" fmla="*/ 201 h 698"/>
                <a:gd name="T84" fmla="*/ 489 w 710"/>
                <a:gd name="T85" fmla="*/ 169 h 698"/>
                <a:gd name="T86" fmla="*/ 489 w 710"/>
                <a:gd name="T87" fmla="*/ 144 h 698"/>
                <a:gd name="T88" fmla="*/ 403 w 710"/>
                <a:gd name="T89" fmla="*/ 144 h 698"/>
                <a:gd name="T90" fmla="*/ 403 w 710"/>
                <a:gd name="T91" fmla="*/ 87 h 698"/>
                <a:gd name="T92" fmla="*/ 489 w 710"/>
                <a:gd name="T93" fmla="*/ 87 h 698"/>
                <a:gd name="T94" fmla="*/ 489 w 710"/>
                <a:gd name="T95" fmla="*/ 33 h 698"/>
                <a:gd name="T96" fmla="*/ 521 w 710"/>
                <a:gd name="T97" fmla="*/ 1 h 698"/>
                <a:gd name="T98" fmla="*/ 553 w 710"/>
                <a:gd name="T99" fmla="*/ 33 h 698"/>
                <a:gd name="T100" fmla="*/ 553 w 710"/>
                <a:gd name="T101" fmla="*/ 16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0" h="698">
                  <a:moveTo>
                    <a:pt x="54" y="87"/>
                  </a:moveTo>
                  <a:cubicBezTo>
                    <a:pt x="114" y="87"/>
                    <a:pt x="114" y="87"/>
                    <a:pt x="114" y="87"/>
                  </a:cubicBezTo>
                  <a:cubicBezTo>
                    <a:pt x="114" y="33"/>
                    <a:pt x="114" y="33"/>
                    <a:pt x="114" y="33"/>
                  </a:cubicBezTo>
                  <a:cubicBezTo>
                    <a:pt x="114" y="15"/>
                    <a:pt x="128" y="1"/>
                    <a:pt x="146" y="1"/>
                  </a:cubicBezTo>
                  <a:cubicBezTo>
                    <a:pt x="164" y="1"/>
                    <a:pt x="178" y="15"/>
                    <a:pt x="178" y="33"/>
                  </a:cubicBezTo>
                  <a:cubicBezTo>
                    <a:pt x="178" y="169"/>
                    <a:pt x="178" y="169"/>
                    <a:pt x="178" y="169"/>
                  </a:cubicBezTo>
                  <a:cubicBezTo>
                    <a:pt x="178" y="187"/>
                    <a:pt x="164" y="201"/>
                    <a:pt x="146" y="201"/>
                  </a:cubicBezTo>
                  <a:cubicBezTo>
                    <a:pt x="128" y="201"/>
                    <a:pt x="114" y="187"/>
                    <a:pt x="114" y="169"/>
                  </a:cubicBezTo>
                  <a:cubicBezTo>
                    <a:pt x="114" y="144"/>
                    <a:pt x="114" y="144"/>
                    <a:pt x="114" y="144"/>
                  </a:cubicBezTo>
                  <a:cubicBezTo>
                    <a:pt x="57" y="144"/>
                    <a:pt x="57" y="144"/>
                    <a:pt x="57" y="144"/>
                  </a:cubicBezTo>
                  <a:cubicBezTo>
                    <a:pt x="57" y="262"/>
                    <a:pt x="57" y="262"/>
                    <a:pt x="57" y="262"/>
                  </a:cubicBezTo>
                  <a:cubicBezTo>
                    <a:pt x="653" y="262"/>
                    <a:pt x="653" y="262"/>
                    <a:pt x="653" y="262"/>
                  </a:cubicBezTo>
                  <a:cubicBezTo>
                    <a:pt x="653" y="144"/>
                    <a:pt x="653" y="144"/>
                    <a:pt x="653" y="144"/>
                  </a:cubicBezTo>
                  <a:cubicBezTo>
                    <a:pt x="591" y="144"/>
                    <a:pt x="591" y="144"/>
                    <a:pt x="591" y="144"/>
                  </a:cubicBezTo>
                  <a:cubicBezTo>
                    <a:pt x="591" y="87"/>
                    <a:pt x="591" y="87"/>
                    <a:pt x="591" y="87"/>
                  </a:cubicBezTo>
                  <a:cubicBezTo>
                    <a:pt x="656" y="87"/>
                    <a:pt x="656" y="87"/>
                    <a:pt x="656" y="87"/>
                  </a:cubicBezTo>
                  <a:cubicBezTo>
                    <a:pt x="686" y="87"/>
                    <a:pt x="710" y="111"/>
                    <a:pt x="710" y="141"/>
                  </a:cubicBezTo>
                  <a:cubicBezTo>
                    <a:pt x="710" y="412"/>
                    <a:pt x="710" y="412"/>
                    <a:pt x="710" y="412"/>
                  </a:cubicBezTo>
                  <a:cubicBezTo>
                    <a:pt x="692" y="403"/>
                    <a:pt x="673" y="396"/>
                    <a:pt x="653" y="393"/>
                  </a:cubicBezTo>
                  <a:cubicBezTo>
                    <a:pt x="653" y="300"/>
                    <a:pt x="653" y="300"/>
                    <a:pt x="653" y="300"/>
                  </a:cubicBezTo>
                  <a:cubicBezTo>
                    <a:pt x="57" y="300"/>
                    <a:pt x="57" y="300"/>
                    <a:pt x="57" y="300"/>
                  </a:cubicBezTo>
                  <a:cubicBezTo>
                    <a:pt x="57" y="641"/>
                    <a:pt x="57" y="641"/>
                    <a:pt x="57" y="641"/>
                  </a:cubicBezTo>
                  <a:cubicBezTo>
                    <a:pt x="386" y="641"/>
                    <a:pt x="386" y="641"/>
                    <a:pt x="386" y="641"/>
                  </a:cubicBezTo>
                  <a:cubicBezTo>
                    <a:pt x="388" y="661"/>
                    <a:pt x="393" y="680"/>
                    <a:pt x="401" y="698"/>
                  </a:cubicBezTo>
                  <a:cubicBezTo>
                    <a:pt x="54" y="698"/>
                    <a:pt x="54" y="698"/>
                    <a:pt x="54" y="698"/>
                  </a:cubicBezTo>
                  <a:cubicBezTo>
                    <a:pt x="39" y="698"/>
                    <a:pt x="26" y="692"/>
                    <a:pt x="16" y="682"/>
                  </a:cubicBezTo>
                  <a:cubicBezTo>
                    <a:pt x="6" y="673"/>
                    <a:pt x="0" y="659"/>
                    <a:pt x="0" y="644"/>
                  </a:cubicBezTo>
                  <a:cubicBezTo>
                    <a:pt x="0" y="141"/>
                    <a:pt x="0" y="141"/>
                    <a:pt x="0" y="141"/>
                  </a:cubicBezTo>
                  <a:cubicBezTo>
                    <a:pt x="0" y="111"/>
                    <a:pt x="24" y="87"/>
                    <a:pt x="54" y="87"/>
                  </a:cubicBezTo>
                  <a:close/>
                  <a:moveTo>
                    <a:pt x="365" y="169"/>
                  </a:moveTo>
                  <a:cubicBezTo>
                    <a:pt x="365" y="186"/>
                    <a:pt x="351" y="201"/>
                    <a:pt x="334" y="201"/>
                  </a:cubicBezTo>
                  <a:cubicBezTo>
                    <a:pt x="316" y="201"/>
                    <a:pt x="302" y="186"/>
                    <a:pt x="302" y="169"/>
                  </a:cubicBezTo>
                  <a:cubicBezTo>
                    <a:pt x="302" y="144"/>
                    <a:pt x="302" y="144"/>
                    <a:pt x="302" y="144"/>
                  </a:cubicBezTo>
                  <a:cubicBezTo>
                    <a:pt x="216" y="144"/>
                    <a:pt x="216" y="144"/>
                    <a:pt x="216" y="144"/>
                  </a:cubicBezTo>
                  <a:cubicBezTo>
                    <a:pt x="216" y="87"/>
                    <a:pt x="216" y="87"/>
                    <a:pt x="216" y="87"/>
                  </a:cubicBezTo>
                  <a:cubicBezTo>
                    <a:pt x="302" y="87"/>
                    <a:pt x="302" y="87"/>
                    <a:pt x="302" y="87"/>
                  </a:cubicBezTo>
                  <a:cubicBezTo>
                    <a:pt x="302" y="32"/>
                    <a:pt x="302" y="32"/>
                    <a:pt x="302" y="32"/>
                  </a:cubicBezTo>
                  <a:cubicBezTo>
                    <a:pt x="302" y="15"/>
                    <a:pt x="316" y="0"/>
                    <a:pt x="334" y="0"/>
                  </a:cubicBezTo>
                  <a:cubicBezTo>
                    <a:pt x="351" y="0"/>
                    <a:pt x="365" y="15"/>
                    <a:pt x="365" y="32"/>
                  </a:cubicBezTo>
                  <a:cubicBezTo>
                    <a:pt x="365" y="169"/>
                    <a:pt x="365" y="169"/>
                    <a:pt x="365" y="169"/>
                  </a:cubicBezTo>
                  <a:close/>
                  <a:moveTo>
                    <a:pt x="553" y="169"/>
                  </a:moveTo>
                  <a:cubicBezTo>
                    <a:pt x="553" y="187"/>
                    <a:pt x="539" y="201"/>
                    <a:pt x="521" y="201"/>
                  </a:cubicBezTo>
                  <a:cubicBezTo>
                    <a:pt x="503" y="201"/>
                    <a:pt x="489" y="187"/>
                    <a:pt x="489" y="169"/>
                  </a:cubicBezTo>
                  <a:cubicBezTo>
                    <a:pt x="489" y="144"/>
                    <a:pt x="489" y="144"/>
                    <a:pt x="489" y="144"/>
                  </a:cubicBezTo>
                  <a:cubicBezTo>
                    <a:pt x="403" y="144"/>
                    <a:pt x="403" y="144"/>
                    <a:pt x="403" y="144"/>
                  </a:cubicBezTo>
                  <a:cubicBezTo>
                    <a:pt x="403" y="87"/>
                    <a:pt x="403" y="87"/>
                    <a:pt x="403" y="87"/>
                  </a:cubicBezTo>
                  <a:cubicBezTo>
                    <a:pt x="489" y="87"/>
                    <a:pt x="489" y="87"/>
                    <a:pt x="489" y="87"/>
                  </a:cubicBezTo>
                  <a:cubicBezTo>
                    <a:pt x="489" y="33"/>
                    <a:pt x="489" y="33"/>
                    <a:pt x="489" y="33"/>
                  </a:cubicBezTo>
                  <a:cubicBezTo>
                    <a:pt x="489" y="15"/>
                    <a:pt x="503" y="1"/>
                    <a:pt x="521" y="1"/>
                  </a:cubicBezTo>
                  <a:cubicBezTo>
                    <a:pt x="539" y="1"/>
                    <a:pt x="553" y="15"/>
                    <a:pt x="553" y="33"/>
                  </a:cubicBezTo>
                  <a:cubicBezTo>
                    <a:pt x="553" y="169"/>
                    <a:pt x="553" y="169"/>
                    <a:pt x="553" y="169"/>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sp>
          <p:nvSpPr>
            <p:cNvPr id="7" name="Freeform 6">
              <a:extLst>
                <a:ext uri="{FF2B5EF4-FFF2-40B4-BE49-F238E27FC236}">
                  <a16:creationId xmlns:a16="http://schemas.microsoft.com/office/drawing/2014/main" id="{E289712A-A3FC-E836-828E-33F380F5C4A6}"/>
                </a:ext>
              </a:extLst>
            </p:cNvPr>
            <p:cNvSpPr>
              <a:spLocks noEditPoints="1"/>
            </p:cNvSpPr>
            <p:nvPr/>
          </p:nvSpPr>
          <p:spPr bwMode="auto">
            <a:xfrm>
              <a:off x="3843785" y="2698193"/>
              <a:ext cx="362075" cy="153972"/>
            </a:xfrm>
            <a:custGeom>
              <a:avLst/>
              <a:gdLst>
                <a:gd name="T0" fmla="*/ 17 w 419"/>
                <a:gd name="T1" fmla="*/ 0 h 178"/>
                <a:gd name="T2" fmla="*/ 84 w 419"/>
                <a:gd name="T3" fmla="*/ 0 h 178"/>
                <a:gd name="T4" fmla="*/ 102 w 419"/>
                <a:gd name="T5" fmla="*/ 18 h 178"/>
                <a:gd name="T6" fmla="*/ 102 w 419"/>
                <a:gd name="T7" fmla="*/ 46 h 178"/>
                <a:gd name="T8" fmla="*/ 84 w 419"/>
                <a:gd name="T9" fmla="*/ 64 h 178"/>
                <a:gd name="T10" fmla="*/ 17 w 419"/>
                <a:gd name="T11" fmla="*/ 64 h 178"/>
                <a:gd name="T12" fmla="*/ 0 w 419"/>
                <a:gd name="T13" fmla="*/ 46 h 178"/>
                <a:gd name="T14" fmla="*/ 0 w 419"/>
                <a:gd name="T15" fmla="*/ 18 h 178"/>
                <a:gd name="T16" fmla="*/ 17 w 419"/>
                <a:gd name="T17" fmla="*/ 0 h 178"/>
                <a:gd name="T18" fmla="*/ 175 w 419"/>
                <a:gd name="T19" fmla="*/ 115 h 178"/>
                <a:gd name="T20" fmla="*/ 245 w 419"/>
                <a:gd name="T21" fmla="*/ 115 h 178"/>
                <a:gd name="T22" fmla="*/ 261 w 419"/>
                <a:gd name="T23" fmla="*/ 131 h 178"/>
                <a:gd name="T24" fmla="*/ 261 w 419"/>
                <a:gd name="T25" fmla="*/ 134 h 178"/>
                <a:gd name="T26" fmla="*/ 245 w 419"/>
                <a:gd name="T27" fmla="*/ 178 h 178"/>
                <a:gd name="T28" fmla="*/ 245 w 419"/>
                <a:gd name="T29" fmla="*/ 178 h 178"/>
                <a:gd name="T30" fmla="*/ 175 w 419"/>
                <a:gd name="T31" fmla="*/ 178 h 178"/>
                <a:gd name="T32" fmla="*/ 159 w 419"/>
                <a:gd name="T33" fmla="*/ 162 h 178"/>
                <a:gd name="T34" fmla="*/ 159 w 419"/>
                <a:gd name="T35" fmla="*/ 131 h 178"/>
                <a:gd name="T36" fmla="*/ 175 w 419"/>
                <a:gd name="T37" fmla="*/ 115 h 178"/>
                <a:gd name="T38" fmla="*/ 16 w 419"/>
                <a:gd name="T39" fmla="*/ 115 h 178"/>
                <a:gd name="T40" fmla="*/ 86 w 419"/>
                <a:gd name="T41" fmla="*/ 115 h 178"/>
                <a:gd name="T42" fmla="*/ 102 w 419"/>
                <a:gd name="T43" fmla="*/ 131 h 178"/>
                <a:gd name="T44" fmla="*/ 102 w 419"/>
                <a:gd name="T45" fmla="*/ 162 h 178"/>
                <a:gd name="T46" fmla="*/ 86 w 419"/>
                <a:gd name="T47" fmla="*/ 178 h 178"/>
                <a:gd name="T48" fmla="*/ 16 w 419"/>
                <a:gd name="T49" fmla="*/ 178 h 178"/>
                <a:gd name="T50" fmla="*/ 0 w 419"/>
                <a:gd name="T51" fmla="*/ 162 h 178"/>
                <a:gd name="T52" fmla="*/ 0 w 419"/>
                <a:gd name="T53" fmla="*/ 131 h 178"/>
                <a:gd name="T54" fmla="*/ 16 w 419"/>
                <a:gd name="T55" fmla="*/ 115 h 178"/>
                <a:gd name="T56" fmla="*/ 334 w 419"/>
                <a:gd name="T57" fmla="*/ 0 h 178"/>
                <a:gd name="T58" fmla="*/ 404 w 419"/>
                <a:gd name="T59" fmla="*/ 0 h 178"/>
                <a:gd name="T60" fmla="*/ 419 w 419"/>
                <a:gd name="T61" fmla="*/ 11 h 178"/>
                <a:gd name="T62" fmla="*/ 321 w 419"/>
                <a:gd name="T63" fmla="*/ 57 h 178"/>
                <a:gd name="T64" fmla="*/ 318 w 419"/>
                <a:gd name="T65" fmla="*/ 48 h 178"/>
                <a:gd name="T66" fmla="*/ 318 w 419"/>
                <a:gd name="T67" fmla="*/ 16 h 178"/>
                <a:gd name="T68" fmla="*/ 334 w 419"/>
                <a:gd name="T69" fmla="*/ 0 h 178"/>
                <a:gd name="T70" fmla="*/ 175 w 419"/>
                <a:gd name="T71" fmla="*/ 0 h 178"/>
                <a:gd name="T72" fmla="*/ 245 w 419"/>
                <a:gd name="T73" fmla="*/ 0 h 178"/>
                <a:gd name="T74" fmla="*/ 261 w 419"/>
                <a:gd name="T75" fmla="*/ 16 h 178"/>
                <a:gd name="T76" fmla="*/ 261 w 419"/>
                <a:gd name="T77" fmla="*/ 48 h 178"/>
                <a:gd name="T78" fmla="*/ 245 w 419"/>
                <a:gd name="T79" fmla="*/ 64 h 178"/>
                <a:gd name="T80" fmla="*/ 175 w 419"/>
                <a:gd name="T81" fmla="*/ 64 h 178"/>
                <a:gd name="T82" fmla="*/ 159 w 419"/>
                <a:gd name="T83" fmla="*/ 48 h 178"/>
                <a:gd name="T84" fmla="*/ 159 w 419"/>
                <a:gd name="T85" fmla="*/ 16 h 178"/>
                <a:gd name="T86" fmla="*/ 175 w 419"/>
                <a:gd name="T8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9" h="178">
                  <a:moveTo>
                    <a:pt x="17" y="0"/>
                  </a:moveTo>
                  <a:cubicBezTo>
                    <a:pt x="84" y="0"/>
                    <a:pt x="84" y="0"/>
                    <a:pt x="84" y="0"/>
                  </a:cubicBezTo>
                  <a:cubicBezTo>
                    <a:pt x="94" y="0"/>
                    <a:pt x="102" y="8"/>
                    <a:pt x="102" y="18"/>
                  </a:cubicBezTo>
                  <a:cubicBezTo>
                    <a:pt x="102" y="46"/>
                    <a:pt x="102" y="46"/>
                    <a:pt x="102" y="46"/>
                  </a:cubicBezTo>
                  <a:cubicBezTo>
                    <a:pt x="102" y="56"/>
                    <a:pt x="94" y="64"/>
                    <a:pt x="84" y="64"/>
                  </a:cubicBezTo>
                  <a:cubicBezTo>
                    <a:pt x="17" y="64"/>
                    <a:pt x="17" y="64"/>
                    <a:pt x="17" y="64"/>
                  </a:cubicBezTo>
                  <a:cubicBezTo>
                    <a:pt x="8" y="64"/>
                    <a:pt x="0" y="56"/>
                    <a:pt x="0" y="46"/>
                  </a:cubicBezTo>
                  <a:cubicBezTo>
                    <a:pt x="0" y="18"/>
                    <a:pt x="0" y="18"/>
                    <a:pt x="0" y="18"/>
                  </a:cubicBezTo>
                  <a:cubicBezTo>
                    <a:pt x="0" y="8"/>
                    <a:pt x="8" y="0"/>
                    <a:pt x="17" y="0"/>
                  </a:cubicBezTo>
                  <a:close/>
                  <a:moveTo>
                    <a:pt x="175" y="115"/>
                  </a:moveTo>
                  <a:cubicBezTo>
                    <a:pt x="245" y="115"/>
                    <a:pt x="245" y="115"/>
                    <a:pt x="245" y="115"/>
                  </a:cubicBezTo>
                  <a:cubicBezTo>
                    <a:pt x="253" y="115"/>
                    <a:pt x="261" y="122"/>
                    <a:pt x="261" y="131"/>
                  </a:cubicBezTo>
                  <a:cubicBezTo>
                    <a:pt x="261" y="134"/>
                    <a:pt x="261" y="134"/>
                    <a:pt x="261" y="134"/>
                  </a:cubicBezTo>
                  <a:cubicBezTo>
                    <a:pt x="254" y="148"/>
                    <a:pt x="249" y="163"/>
                    <a:pt x="245" y="178"/>
                  </a:cubicBezTo>
                  <a:cubicBezTo>
                    <a:pt x="245" y="178"/>
                    <a:pt x="245" y="178"/>
                    <a:pt x="245" y="178"/>
                  </a:cubicBezTo>
                  <a:cubicBezTo>
                    <a:pt x="175" y="178"/>
                    <a:pt x="175" y="178"/>
                    <a:pt x="175" y="178"/>
                  </a:cubicBezTo>
                  <a:cubicBezTo>
                    <a:pt x="166" y="178"/>
                    <a:pt x="159" y="171"/>
                    <a:pt x="159" y="162"/>
                  </a:cubicBezTo>
                  <a:cubicBezTo>
                    <a:pt x="159" y="131"/>
                    <a:pt x="159" y="131"/>
                    <a:pt x="159" y="131"/>
                  </a:cubicBezTo>
                  <a:cubicBezTo>
                    <a:pt x="159" y="122"/>
                    <a:pt x="166" y="115"/>
                    <a:pt x="175" y="115"/>
                  </a:cubicBezTo>
                  <a:close/>
                  <a:moveTo>
                    <a:pt x="16" y="115"/>
                  </a:moveTo>
                  <a:cubicBezTo>
                    <a:pt x="86" y="115"/>
                    <a:pt x="86" y="115"/>
                    <a:pt x="86" y="115"/>
                  </a:cubicBezTo>
                  <a:cubicBezTo>
                    <a:pt x="95" y="115"/>
                    <a:pt x="102" y="122"/>
                    <a:pt x="102" y="131"/>
                  </a:cubicBezTo>
                  <a:cubicBezTo>
                    <a:pt x="102" y="162"/>
                    <a:pt x="102" y="162"/>
                    <a:pt x="102" y="162"/>
                  </a:cubicBezTo>
                  <a:cubicBezTo>
                    <a:pt x="102" y="171"/>
                    <a:pt x="95" y="178"/>
                    <a:pt x="86" y="178"/>
                  </a:cubicBezTo>
                  <a:cubicBezTo>
                    <a:pt x="16" y="178"/>
                    <a:pt x="16" y="178"/>
                    <a:pt x="16" y="178"/>
                  </a:cubicBezTo>
                  <a:cubicBezTo>
                    <a:pt x="7" y="178"/>
                    <a:pt x="0" y="171"/>
                    <a:pt x="0" y="162"/>
                  </a:cubicBezTo>
                  <a:cubicBezTo>
                    <a:pt x="0" y="131"/>
                    <a:pt x="0" y="131"/>
                    <a:pt x="0" y="131"/>
                  </a:cubicBezTo>
                  <a:cubicBezTo>
                    <a:pt x="0" y="122"/>
                    <a:pt x="7" y="115"/>
                    <a:pt x="16" y="115"/>
                  </a:cubicBezTo>
                  <a:close/>
                  <a:moveTo>
                    <a:pt x="334" y="0"/>
                  </a:moveTo>
                  <a:cubicBezTo>
                    <a:pt x="404" y="0"/>
                    <a:pt x="404" y="0"/>
                    <a:pt x="404" y="0"/>
                  </a:cubicBezTo>
                  <a:cubicBezTo>
                    <a:pt x="411" y="0"/>
                    <a:pt x="417" y="5"/>
                    <a:pt x="419" y="11"/>
                  </a:cubicBezTo>
                  <a:cubicBezTo>
                    <a:pt x="383" y="18"/>
                    <a:pt x="349" y="34"/>
                    <a:pt x="321" y="57"/>
                  </a:cubicBezTo>
                  <a:cubicBezTo>
                    <a:pt x="319" y="55"/>
                    <a:pt x="318" y="51"/>
                    <a:pt x="318" y="48"/>
                  </a:cubicBezTo>
                  <a:cubicBezTo>
                    <a:pt x="318" y="16"/>
                    <a:pt x="318" y="16"/>
                    <a:pt x="318" y="16"/>
                  </a:cubicBezTo>
                  <a:cubicBezTo>
                    <a:pt x="318" y="7"/>
                    <a:pt x="325" y="0"/>
                    <a:pt x="334" y="0"/>
                  </a:cubicBezTo>
                  <a:close/>
                  <a:moveTo>
                    <a:pt x="175" y="0"/>
                  </a:moveTo>
                  <a:cubicBezTo>
                    <a:pt x="245" y="0"/>
                    <a:pt x="245" y="0"/>
                    <a:pt x="245" y="0"/>
                  </a:cubicBezTo>
                  <a:cubicBezTo>
                    <a:pt x="253" y="0"/>
                    <a:pt x="261" y="7"/>
                    <a:pt x="261" y="16"/>
                  </a:cubicBezTo>
                  <a:cubicBezTo>
                    <a:pt x="261" y="48"/>
                    <a:pt x="261" y="48"/>
                    <a:pt x="261" y="48"/>
                  </a:cubicBezTo>
                  <a:cubicBezTo>
                    <a:pt x="261" y="57"/>
                    <a:pt x="253" y="64"/>
                    <a:pt x="245" y="64"/>
                  </a:cubicBezTo>
                  <a:cubicBezTo>
                    <a:pt x="175" y="64"/>
                    <a:pt x="175" y="64"/>
                    <a:pt x="175" y="64"/>
                  </a:cubicBezTo>
                  <a:cubicBezTo>
                    <a:pt x="166" y="64"/>
                    <a:pt x="159" y="57"/>
                    <a:pt x="159" y="48"/>
                  </a:cubicBezTo>
                  <a:cubicBezTo>
                    <a:pt x="159" y="16"/>
                    <a:pt x="159" y="16"/>
                    <a:pt x="159" y="16"/>
                  </a:cubicBezTo>
                  <a:cubicBezTo>
                    <a:pt x="159" y="7"/>
                    <a:pt x="166" y="0"/>
                    <a:pt x="175" y="0"/>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7">
              <a:extLst>
                <a:ext uri="{FF2B5EF4-FFF2-40B4-BE49-F238E27FC236}">
                  <a16:creationId xmlns:a16="http://schemas.microsoft.com/office/drawing/2014/main" id="{6DB576C9-8E32-7BD0-BD55-68A7BE5306DE}"/>
                </a:ext>
              </a:extLst>
            </p:cNvPr>
            <p:cNvSpPr>
              <a:spLocks noEditPoints="1"/>
            </p:cNvSpPr>
            <p:nvPr/>
          </p:nvSpPr>
          <p:spPr bwMode="auto">
            <a:xfrm>
              <a:off x="4074563" y="2728550"/>
              <a:ext cx="340497" cy="340497"/>
            </a:xfrm>
            <a:custGeom>
              <a:avLst/>
              <a:gdLst>
                <a:gd name="T0" fmla="*/ 197 w 394"/>
                <a:gd name="T1" fmla="*/ 57 h 394"/>
                <a:gd name="T2" fmla="*/ 98 w 394"/>
                <a:gd name="T3" fmla="*/ 98 h 394"/>
                <a:gd name="T4" fmla="*/ 57 w 394"/>
                <a:gd name="T5" fmla="*/ 197 h 394"/>
                <a:gd name="T6" fmla="*/ 98 w 394"/>
                <a:gd name="T7" fmla="*/ 296 h 394"/>
                <a:gd name="T8" fmla="*/ 197 w 394"/>
                <a:gd name="T9" fmla="*/ 337 h 394"/>
                <a:gd name="T10" fmla="*/ 296 w 394"/>
                <a:gd name="T11" fmla="*/ 296 h 394"/>
                <a:gd name="T12" fmla="*/ 337 w 394"/>
                <a:gd name="T13" fmla="*/ 197 h 394"/>
                <a:gd name="T14" fmla="*/ 296 w 394"/>
                <a:gd name="T15" fmla="*/ 98 h 394"/>
                <a:gd name="T16" fmla="*/ 197 w 394"/>
                <a:gd name="T17" fmla="*/ 57 h 394"/>
                <a:gd name="T18" fmla="*/ 58 w 394"/>
                <a:gd name="T19" fmla="*/ 58 h 394"/>
                <a:gd name="T20" fmla="*/ 197 w 394"/>
                <a:gd name="T21" fmla="*/ 0 h 394"/>
                <a:gd name="T22" fmla="*/ 336 w 394"/>
                <a:gd name="T23" fmla="*/ 58 h 394"/>
                <a:gd name="T24" fmla="*/ 394 w 394"/>
                <a:gd name="T25" fmla="*/ 197 h 394"/>
                <a:gd name="T26" fmla="*/ 336 w 394"/>
                <a:gd name="T27" fmla="*/ 336 h 394"/>
                <a:gd name="T28" fmla="*/ 197 w 394"/>
                <a:gd name="T29" fmla="*/ 394 h 394"/>
                <a:gd name="T30" fmla="*/ 58 w 394"/>
                <a:gd name="T31" fmla="*/ 336 h 394"/>
                <a:gd name="T32" fmla="*/ 0 w 394"/>
                <a:gd name="T33" fmla="*/ 197 h 394"/>
                <a:gd name="T34" fmla="*/ 58 w 394"/>
                <a:gd name="T35" fmla="*/ 5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4">
                  <a:moveTo>
                    <a:pt x="197" y="57"/>
                  </a:moveTo>
                  <a:cubicBezTo>
                    <a:pt x="158" y="57"/>
                    <a:pt x="123" y="73"/>
                    <a:pt x="98" y="98"/>
                  </a:cubicBezTo>
                  <a:cubicBezTo>
                    <a:pt x="73" y="124"/>
                    <a:pt x="57" y="158"/>
                    <a:pt x="57" y="197"/>
                  </a:cubicBezTo>
                  <a:cubicBezTo>
                    <a:pt x="57" y="236"/>
                    <a:pt x="73" y="271"/>
                    <a:pt x="98" y="296"/>
                  </a:cubicBezTo>
                  <a:cubicBezTo>
                    <a:pt x="123" y="321"/>
                    <a:pt x="158" y="337"/>
                    <a:pt x="197" y="337"/>
                  </a:cubicBezTo>
                  <a:cubicBezTo>
                    <a:pt x="236" y="337"/>
                    <a:pt x="270" y="321"/>
                    <a:pt x="296" y="296"/>
                  </a:cubicBezTo>
                  <a:cubicBezTo>
                    <a:pt x="321" y="271"/>
                    <a:pt x="337" y="236"/>
                    <a:pt x="337" y="197"/>
                  </a:cubicBezTo>
                  <a:cubicBezTo>
                    <a:pt x="337" y="158"/>
                    <a:pt x="321" y="124"/>
                    <a:pt x="296" y="98"/>
                  </a:cubicBezTo>
                  <a:cubicBezTo>
                    <a:pt x="270" y="73"/>
                    <a:pt x="236" y="57"/>
                    <a:pt x="197" y="57"/>
                  </a:cubicBezTo>
                  <a:close/>
                  <a:moveTo>
                    <a:pt x="58" y="58"/>
                  </a:moveTo>
                  <a:cubicBezTo>
                    <a:pt x="93" y="22"/>
                    <a:pt x="143" y="0"/>
                    <a:pt x="197" y="0"/>
                  </a:cubicBezTo>
                  <a:cubicBezTo>
                    <a:pt x="251" y="0"/>
                    <a:pt x="301" y="22"/>
                    <a:pt x="336" y="58"/>
                  </a:cubicBezTo>
                  <a:cubicBezTo>
                    <a:pt x="372" y="93"/>
                    <a:pt x="394" y="143"/>
                    <a:pt x="394" y="197"/>
                  </a:cubicBezTo>
                  <a:cubicBezTo>
                    <a:pt x="394" y="252"/>
                    <a:pt x="372" y="301"/>
                    <a:pt x="336" y="336"/>
                  </a:cubicBezTo>
                  <a:cubicBezTo>
                    <a:pt x="301" y="372"/>
                    <a:pt x="251" y="394"/>
                    <a:pt x="197" y="394"/>
                  </a:cubicBezTo>
                  <a:cubicBezTo>
                    <a:pt x="143" y="394"/>
                    <a:pt x="93" y="372"/>
                    <a:pt x="58" y="336"/>
                  </a:cubicBezTo>
                  <a:cubicBezTo>
                    <a:pt x="22" y="301"/>
                    <a:pt x="0" y="252"/>
                    <a:pt x="0" y="197"/>
                  </a:cubicBezTo>
                  <a:cubicBezTo>
                    <a:pt x="0" y="143"/>
                    <a:pt x="22" y="93"/>
                    <a:pt x="58" y="58"/>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8">
              <a:extLst>
                <a:ext uri="{FF2B5EF4-FFF2-40B4-BE49-F238E27FC236}">
                  <a16:creationId xmlns:a16="http://schemas.microsoft.com/office/drawing/2014/main" id="{36F96620-61A8-BCC7-F4EC-119A3D1E8107}"/>
                </a:ext>
              </a:extLst>
            </p:cNvPr>
            <p:cNvSpPr/>
            <p:nvPr/>
          </p:nvSpPr>
          <p:spPr bwMode="auto">
            <a:xfrm>
              <a:off x="4172213" y="2826200"/>
              <a:ext cx="99479" cy="100211"/>
            </a:xfrm>
            <a:custGeom>
              <a:avLst/>
              <a:gdLst>
                <a:gd name="T0" fmla="*/ 55 w 115"/>
                <a:gd name="T1" fmla="*/ 83 h 116"/>
                <a:gd name="T2" fmla="*/ 64 w 115"/>
                <a:gd name="T3" fmla="*/ 104 h 116"/>
                <a:gd name="T4" fmla="*/ 104 w 115"/>
                <a:gd name="T5" fmla="*/ 104 h 116"/>
                <a:gd name="T6" fmla="*/ 104 w 115"/>
                <a:gd name="T7" fmla="*/ 64 h 116"/>
                <a:gd name="T8" fmla="*/ 82 w 115"/>
                <a:gd name="T9" fmla="*/ 56 h 116"/>
                <a:gd name="T10" fmla="*/ 34 w 115"/>
                <a:gd name="T11" fmla="*/ 8 h 116"/>
                <a:gd name="T12" fmla="*/ 8 w 115"/>
                <a:gd name="T13" fmla="*/ 8 h 116"/>
                <a:gd name="T14" fmla="*/ 8 w 115"/>
                <a:gd name="T15" fmla="*/ 35 h 116"/>
                <a:gd name="T16" fmla="*/ 55 w 115"/>
                <a:gd name="T17" fmla="*/ 8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6">
                  <a:moveTo>
                    <a:pt x="55" y="83"/>
                  </a:moveTo>
                  <a:cubicBezTo>
                    <a:pt x="55" y="90"/>
                    <a:pt x="58" y="98"/>
                    <a:pt x="64" y="104"/>
                  </a:cubicBezTo>
                  <a:cubicBezTo>
                    <a:pt x="75" y="116"/>
                    <a:pt x="93" y="116"/>
                    <a:pt x="104" y="104"/>
                  </a:cubicBezTo>
                  <a:cubicBezTo>
                    <a:pt x="115" y="93"/>
                    <a:pt x="115" y="75"/>
                    <a:pt x="104" y="64"/>
                  </a:cubicBezTo>
                  <a:cubicBezTo>
                    <a:pt x="98" y="58"/>
                    <a:pt x="90" y="55"/>
                    <a:pt x="82" y="56"/>
                  </a:cubicBezTo>
                  <a:cubicBezTo>
                    <a:pt x="34" y="8"/>
                    <a:pt x="34" y="8"/>
                    <a:pt x="34" y="8"/>
                  </a:cubicBezTo>
                  <a:cubicBezTo>
                    <a:pt x="27" y="0"/>
                    <a:pt x="15" y="0"/>
                    <a:pt x="8" y="8"/>
                  </a:cubicBezTo>
                  <a:cubicBezTo>
                    <a:pt x="0" y="15"/>
                    <a:pt x="0" y="27"/>
                    <a:pt x="8" y="35"/>
                  </a:cubicBezTo>
                  <a:cubicBezTo>
                    <a:pt x="55" y="83"/>
                    <a:pt x="55" y="83"/>
                    <a:pt x="55" y="83"/>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grpSp>
      <p:pic>
        <p:nvPicPr>
          <p:cNvPr id="1026" name="Picture 2">
            <a:extLst>
              <a:ext uri="{FF2B5EF4-FFF2-40B4-BE49-F238E27FC236}">
                <a16:creationId xmlns:a16="http://schemas.microsoft.com/office/drawing/2014/main" id="{6E887E4B-2782-9D94-09B6-96B49CE49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136" y="1749721"/>
            <a:ext cx="8130231" cy="4996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3545910"/>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13"/>
          <p:cNvSpPr txBox="1">
            <a:spLocks noChangeArrowheads="1"/>
          </p:cNvSpPr>
          <p:nvPr/>
        </p:nvSpPr>
        <p:spPr bwMode="auto">
          <a:xfrm>
            <a:off x="2324173" y="1309075"/>
            <a:ext cx="3138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en-US" altLang="zh-CN" sz="1800" dirty="0">
                <a:latin typeface="汉仪润圆-65简" panose="00020600040101010101" pitchFamily="18" charset="-122"/>
                <a:ea typeface="汉仪润圆-65简" panose="00020600040101010101" pitchFamily="18" charset="-122"/>
                <a:sym typeface="汉仪润圆-65简" panose="00020600040101010101" pitchFamily="18" charset="-122"/>
              </a:rPr>
              <a:t>4. </a:t>
            </a:r>
            <a:r>
              <a:rPr lang="zh-CN" altLang="en-US" sz="1800" dirty="0">
                <a:latin typeface="汉仪润圆-65简" panose="00020600040101010101" pitchFamily="18" charset="-122"/>
                <a:ea typeface="汉仪润圆-65简" panose="00020600040101010101" pitchFamily="18" charset="-122"/>
                <a:sym typeface="汉仪润圆-65简" panose="00020600040101010101" pitchFamily="18" charset="-122"/>
              </a:rPr>
              <a:t>结构</a:t>
            </a:r>
            <a:endParaRPr lang="zh-CN" altLang="zh-CN" sz="1800" b="1" kern="100" dirty="0">
              <a:effectLst/>
              <a:latin typeface="Arial" panose="020B0604020202020204" pitchFamily="34" charset="0"/>
              <a:ea typeface="黑体" panose="02010609060101010101" pitchFamily="49" charset="-122"/>
              <a:cs typeface="Times New Roman" panose="02020603050405020304" pitchFamily="18" charset="0"/>
            </a:endParaRPr>
          </a:p>
          <a:p>
            <a:endParaRPr lang="zh-CN" altLang="en-US" sz="1800" dirty="0">
              <a:latin typeface="汉仪润圆-65简" panose="00020600040101010101" pitchFamily="18" charset="-122"/>
              <a:ea typeface="汉仪润圆-65简" panose="00020600040101010101" pitchFamily="18" charset="-122"/>
              <a:sym typeface="汉仪润圆-65简" panose="00020600040101010101" pitchFamily="18" charset="-122"/>
            </a:endParaRPr>
          </a:p>
        </p:txBody>
      </p:sp>
      <p:sp>
        <p:nvSpPr>
          <p:cNvPr id="70" name="矩形 69"/>
          <p:cNvSpPr/>
          <p:nvPr/>
        </p:nvSpPr>
        <p:spPr>
          <a:xfrm>
            <a:off x="5361193" y="892722"/>
            <a:ext cx="1453680" cy="215444"/>
          </a:xfrm>
          <a:prstGeom prst="rect">
            <a:avLst/>
          </a:prstGeom>
        </p:spPr>
        <p:txBody>
          <a:bodyPr wrap="square">
            <a:spAutoFit/>
          </a:bodyPr>
          <a:lstStyle/>
          <a:p>
            <a:pPr algn="ctr">
              <a:defRPr/>
            </a:pPr>
            <a:r>
              <a:rPr lang="en-US" altLang="zh-CN" sz="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p>
        </p:txBody>
      </p:sp>
      <p:sp>
        <p:nvSpPr>
          <p:cNvPr id="71" name="文本框 70"/>
          <p:cNvSpPr txBox="1"/>
          <p:nvPr/>
        </p:nvSpPr>
        <p:spPr>
          <a:xfrm>
            <a:off x="4208688" y="317922"/>
            <a:ext cx="3758691"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总体设计</a:t>
            </a:r>
          </a:p>
        </p:txBody>
      </p:sp>
      <p:grpSp>
        <p:nvGrpSpPr>
          <p:cNvPr id="72" name="组合 71"/>
          <p:cNvGrpSpPr/>
          <p:nvPr/>
        </p:nvGrpSpPr>
        <p:grpSpPr>
          <a:xfrm>
            <a:off x="3077391" y="640517"/>
            <a:ext cx="6065788" cy="0"/>
            <a:chOff x="4615664" y="960506"/>
            <a:chExt cx="9102718" cy="0"/>
          </a:xfrm>
        </p:grpSpPr>
        <p:cxnSp>
          <p:nvCxnSpPr>
            <p:cNvPr id="73" name="321"/>
            <p:cNvCxnSpPr/>
            <p:nvPr/>
          </p:nvCxnSpPr>
          <p:spPr bwMode="auto">
            <a:xfrm flipH="1">
              <a:off x="4615664"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3 22"/>
            <p:cNvCxnSpPr/>
            <p:nvPr/>
          </p:nvCxnSpPr>
          <p:spPr bwMode="auto">
            <a:xfrm flipH="1">
              <a:off x="12403703"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a:extLst>
              <a:ext uri="{FF2B5EF4-FFF2-40B4-BE49-F238E27FC236}">
                <a16:creationId xmlns:a16="http://schemas.microsoft.com/office/drawing/2014/main" id="{4CF545E2-4B30-5440-561A-259B72D24DCC}"/>
              </a:ext>
            </a:extLst>
          </p:cNvPr>
          <p:cNvGrpSpPr/>
          <p:nvPr/>
        </p:nvGrpSpPr>
        <p:grpSpPr>
          <a:xfrm>
            <a:off x="1352851" y="1297152"/>
            <a:ext cx="523061" cy="525803"/>
            <a:chOff x="3717608" y="2367938"/>
            <a:chExt cx="697452" cy="701109"/>
          </a:xfrm>
          <a:solidFill>
            <a:schemeClr val="tx2"/>
          </a:solidFill>
        </p:grpSpPr>
        <p:sp>
          <p:nvSpPr>
            <p:cNvPr id="6" name="Freeform 5">
              <a:extLst>
                <a:ext uri="{FF2B5EF4-FFF2-40B4-BE49-F238E27FC236}">
                  <a16:creationId xmlns:a16="http://schemas.microsoft.com/office/drawing/2014/main" id="{3DEF3EBD-5F8C-9593-FA34-1C2010AFCA91}"/>
                </a:ext>
              </a:extLst>
            </p:cNvPr>
            <p:cNvSpPr>
              <a:spLocks noEditPoints="1"/>
            </p:cNvSpPr>
            <p:nvPr/>
          </p:nvSpPr>
          <p:spPr bwMode="auto">
            <a:xfrm>
              <a:off x="3717608" y="2367938"/>
              <a:ext cx="613698" cy="603458"/>
            </a:xfrm>
            <a:custGeom>
              <a:avLst/>
              <a:gdLst>
                <a:gd name="T0" fmla="*/ 54 w 710"/>
                <a:gd name="T1" fmla="*/ 87 h 698"/>
                <a:gd name="T2" fmla="*/ 114 w 710"/>
                <a:gd name="T3" fmla="*/ 87 h 698"/>
                <a:gd name="T4" fmla="*/ 114 w 710"/>
                <a:gd name="T5" fmla="*/ 33 h 698"/>
                <a:gd name="T6" fmla="*/ 146 w 710"/>
                <a:gd name="T7" fmla="*/ 1 h 698"/>
                <a:gd name="T8" fmla="*/ 178 w 710"/>
                <a:gd name="T9" fmla="*/ 33 h 698"/>
                <a:gd name="T10" fmla="*/ 178 w 710"/>
                <a:gd name="T11" fmla="*/ 169 h 698"/>
                <a:gd name="T12" fmla="*/ 146 w 710"/>
                <a:gd name="T13" fmla="*/ 201 h 698"/>
                <a:gd name="T14" fmla="*/ 114 w 710"/>
                <a:gd name="T15" fmla="*/ 169 h 698"/>
                <a:gd name="T16" fmla="*/ 114 w 710"/>
                <a:gd name="T17" fmla="*/ 144 h 698"/>
                <a:gd name="T18" fmla="*/ 57 w 710"/>
                <a:gd name="T19" fmla="*/ 144 h 698"/>
                <a:gd name="T20" fmla="*/ 57 w 710"/>
                <a:gd name="T21" fmla="*/ 262 h 698"/>
                <a:gd name="T22" fmla="*/ 653 w 710"/>
                <a:gd name="T23" fmla="*/ 262 h 698"/>
                <a:gd name="T24" fmla="*/ 653 w 710"/>
                <a:gd name="T25" fmla="*/ 144 h 698"/>
                <a:gd name="T26" fmla="*/ 591 w 710"/>
                <a:gd name="T27" fmla="*/ 144 h 698"/>
                <a:gd name="T28" fmla="*/ 591 w 710"/>
                <a:gd name="T29" fmla="*/ 87 h 698"/>
                <a:gd name="T30" fmla="*/ 656 w 710"/>
                <a:gd name="T31" fmla="*/ 87 h 698"/>
                <a:gd name="T32" fmla="*/ 710 w 710"/>
                <a:gd name="T33" fmla="*/ 141 h 698"/>
                <a:gd name="T34" fmla="*/ 710 w 710"/>
                <a:gd name="T35" fmla="*/ 412 h 698"/>
                <a:gd name="T36" fmla="*/ 653 w 710"/>
                <a:gd name="T37" fmla="*/ 393 h 698"/>
                <a:gd name="T38" fmla="*/ 653 w 710"/>
                <a:gd name="T39" fmla="*/ 300 h 698"/>
                <a:gd name="T40" fmla="*/ 57 w 710"/>
                <a:gd name="T41" fmla="*/ 300 h 698"/>
                <a:gd name="T42" fmla="*/ 57 w 710"/>
                <a:gd name="T43" fmla="*/ 641 h 698"/>
                <a:gd name="T44" fmla="*/ 386 w 710"/>
                <a:gd name="T45" fmla="*/ 641 h 698"/>
                <a:gd name="T46" fmla="*/ 401 w 710"/>
                <a:gd name="T47" fmla="*/ 698 h 698"/>
                <a:gd name="T48" fmla="*/ 54 w 710"/>
                <a:gd name="T49" fmla="*/ 698 h 698"/>
                <a:gd name="T50" fmla="*/ 16 w 710"/>
                <a:gd name="T51" fmla="*/ 682 h 698"/>
                <a:gd name="T52" fmla="*/ 0 w 710"/>
                <a:gd name="T53" fmla="*/ 644 h 698"/>
                <a:gd name="T54" fmla="*/ 0 w 710"/>
                <a:gd name="T55" fmla="*/ 141 h 698"/>
                <a:gd name="T56" fmla="*/ 54 w 710"/>
                <a:gd name="T57" fmla="*/ 87 h 698"/>
                <a:gd name="T58" fmla="*/ 365 w 710"/>
                <a:gd name="T59" fmla="*/ 169 h 698"/>
                <a:gd name="T60" fmla="*/ 334 w 710"/>
                <a:gd name="T61" fmla="*/ 201 h 698"/>
                <a:gd name="T62" fmla="*/ 302 w 710"/>
                <a:gd name="T63" fmla="*/ 169 h 698"/>
                <a:gd name="T64" fmla="*/ 302 w 710"/>
                <a:gd name="T65" fmla="*/ 144 h 698"/>
                <a:gd name="T66" fmla="*/ 216 w 710"/>
                <a:gd name="T67" fmla="*/ 144 h 698"/>
                <a:gd name="T68" fmla="*/ 216 w 710"/>
                <a:gd name="T69" fmla="*/ 87 h 698"/>
                <a:gd name="T70" fmla="*/ 302 w 710"/>
                <a:gd name="T71" fmla="*/ 87 h 698"/>
                <a:gd name="T72" fmla="*/ 302 w 710"/>
                <a:gd name="T73" fmla="*/ 32 h 698"/>
                <a:gd name="T74" fmla="*/ 334 w 710"/>
                <a:gd name="T75" fmla="*/ 0 h 698"/>
                <a:gd name="T76" fmla="*/ 365 w 710"/>
                <a:gd name="T77" fmla="*/ 32 h 698"/>
                <a:gd name="T78" fmla="*/ 365 w 710"/>
                <a:gd name="T79" fmla="*/ 169 h 698"/>
                <a:gd name="T80" fmla="*/ 553 w 710"/>
                <a:gd name="T81" fmla="*/ 169 h 698"/>
                <a:gd name="T82" fmla="*/ 521 w 710"/>
                <a:gd name="T83" fmla="*/ 201 h 698"/>
                <a:gd name="T84" fmla="*/ 489 w 710"/>
                <a:gd name="T85" fmla="*/ 169 h 698"/>
                <a:gd name="T86" fmla="*/ 489 w 710"/>
                <a:gd name="T87" fmla="*/ 144 h 698"/>
                <a:gd name="T88" fmla="*/ 403 w 710"/>
                <a:gd name="T89" fmla="*/ 144 h 698"/>
                <a:gd name="T90" fmla="*/ 403 w 710"/>
                <a:gd name="T91" fmla="*/ 87 h 698"/>
                <a:gd name="T92" fmla="*/ 489 w 710"/>
                <a:gd name="T93" fmla="*/ 87 h 698"/>
                <a:gd name="T94" fmla="*/ 489 w 710"/>
                <a:gd name="T95" fmla="*/ 33 h 698"/>
                <a:gd name="T96" fmla="*/ 521 w 710"/>
                <a:gd name="T97" fmla="*/ 1 h 698"/>
                <a:gd name="T98" fmla="*/ 553 w 710"/>
                <a:gd name="T99" fmla="*/ 33 h 698"/>
                <a:gd name="T100" fmla="*/ 553 w 710"/>
                <a:gd name="T101" fmla="*/ 16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0" h="698">
                  <a:moveTo>
                    <a:pt x="54" y="87"/>
                  </a:moveTo>
                  <a:cubicBezTo>
                    <a:pt x="114" y="87"/>
                    <a:pt x="114" y="87"/>
                    <a:pt x="114" y="87"/>
                  </a:cubicBezTo>
                  <a:cubicBezTo>
                    <a:pt x="114" y="33"/>
                    <a:pt x="114" y="33"/>
                    <a:pt x="114" y="33"/>
                  </a:cubicBezTo>
                  <a:cubicBezTo>
                    <a:pt x="114" y="15"/>
                    <a:pt x="128" y="1"/>
                    <a:pt x="146" y="1"/>
                  </a:cubicBezTo>
                  <a:cubicBezTo>
                    <a:pt x="164" y="1"/>
                    <a:pt x="178" y="15"/>
                    <a:pt x="178" y="33"/>
                  </a:cubicBezTo>
                  <a:cubicBezTo>
                    <a:pt x="178" y="169"/>
                    <a:pt x="178" y="169"/>
                    <a:pt x="178" y="169"/>
                  </a:cubicBezTo>
                  <a:cubicBezTo>
                    <a:pt x="178" y="187"/>
                    <a:pt x="164" y="201"/>
                    <a:pt x="146" y="201"/>
                  </a:cubicBezTo>
                  <a:cubicBezTo>
                    <a:pt x="128" y="201"/>
                    <a:pt x="114" y="187"/>
                    <a:pt x="114" y="169"/>
                  </a:cubicBezTo>
                  <a:cubicBezTo>
                    <a:pt x="114" y="144"/>
                    <a:pt x="114" y="144"/>
                    <a:pt x="114" y="144"/>
                  </a:cubicBezTo>
                  <a:cubicBezTo>
                    <a:pt x="57" y="144"/>
                    <a:pt x="57" y="144"/>
                    <a:pt x="57" y="144"/>
                  </a:cubicBezTo>
                  <a:cubicBezTo>
                    <a:pt x="57" y="262"/>
                    <a:pt x="57" y="262"/>
                    <a:pt x="57" y="262"/>
                  </a:cubicBezTo>
                  <a:cubicBezTo>
                    <a:pt x="653" y="262"/>
                    <a:pt x="653" y="262"/>
                    <a:pt x="653" y="262"/>
                  </a:cubicBezTo>
                  <a:cubicBezTo>
                    <a:pt x="653" y="144"/>
                    <a:pt x="653" y="144"/>
                    <a:pt x="653" y="144"/>
                  </a:cubicBezTo>
                  <a:cubicBezTo>
                    <a:pt x="591" y="144"/>
                    <a:pt x="591" y="144"/>
                    <a:pt x="591" y="144"/>
                  </a:cubicBezTo>
                  <a:cubicBezTo>
                    <a:pt x="591" y="87"/>
                    <a:pt x="591" y="87"/>
                    <a:pt x="591" y="87"/>
                  </a:cubicBezTo>
                  <a:cubicBezTo>
                    <a:pt x="656" y="87"/>
                    <a:pt x="656" y="87"/>
                    <a:pt x="656" y="87"/>
                  </a:cubicBezTo>
                  <a:cubicBezTo>
                    <a:pt x="686" y="87"/>
                    <a:pt x="710" y="111"/>
                    <a:pt x="710" y="141"/>
                  </a:cubicBezTo>
                  <a:cubicBezTo>
                    <a:pt x="710" y="412"/>
                    <a:pt x="710" y="412"/>
                    <a:pt x="710" y="412"/>
                  </a:cubicBezTo>
                  <a:cubicBezTo>
                    <a:pt x="692" y="403"/>
                    <a:pt x="673" y="396"/>
                    <a:pt x="653" y="393"/>
                  </a:cubicBezTo>
                  <a:cubicBezTo>
                    <a:pt x="653" y="300"/>
                    <a:pt x="653" y="300"/>
                    <a:pt x="653" y="300"/>
                  </a:cubicBezTo>
                  <a:cubicBezTo>
                    <a:pt x="57" y="300"/>
                    <a:pt x="57" y="300"/>
                    <a:pt x="57" y="300"/>
                  </a:cubicBezTo>
                  <a:cubicBezTo>
                    <a:pt x="57" y="641"/>
                    <a:pt x="57" y="641"/>
                    <a:pt x="57" y="641"/>
                  </a:cubicBezTo>
                  <a:cubicBezTo>
                    <a:pt x="386" y="641"/>
                    <a:pt x="386" y="641"/>
                    <a:pt x="386" y="641"/>
                  </a:cubicBezTo>
                  <a:cubicBezTo>
                    <a:pt x="388" y="661"/>
                    <a:pt x="393" y="680"/>
                    <a:pt x="401" y="698"/>
                  </a:cubicBezTo>
                  <a:cubicBezTo>
                    <a:pt x="54" y="698"/>
                    <a:pt x="54" y="698"/>
                    <a:pt x="54" y="698"/>
                  </a:cubicBezTo>
                  <a:cubicBezTo>
                    <a:pt x="39" y="698"/>
                    <a:pt x="26" y="692"/>
                    <a:pt x="16" y="682"/>
                  </a:cubicBezTo>
                  <a:cubicBezTo>
                    <a:pt x="6" y="673"/>
                    <a:pt x="0" y="659"/>
                    <a:pt x="0" y="644"/>
                  </a:cubicBezTo>
                  <a:cubicBezTo>
                    <a:pt x="0" y="141"/>
                    <a:pt x="0" y="141"/>
                    <a:pt x="0" y="141"/>
                  </a:cubicBezTo>
                  <a:cubicBezTo>
                    <a:pt x="0" y="111"/>
                    <a:pt x="24" y="87"/>
                    <a:pt x="54" y="87"/>
                  </a:cubicBezTo>
                  <a:close/>
                  <a:moveTo>
                    <a:pt x="365" y="169"/>
                  </a:moveTo>
                  <a:cubicBezTo>
                    <a:pt x="365" y="186"/>
                    <a:pt x="351" y="201"/>
                    <a:pt x="334" y="201"/>
                  </a:cubicBezTo>
                  <a:cubicBezTo>
                    <a:pt x="316" y="201"/>
                    <a:pt x="302" y="186"/>
                    <a:pt x="302" y="169"/>
                  </a:cubicBezTo>
                  <a:cubicBezTo>
                    <a:pt x="302" y="144"/>
                    <a:pt x="302" y="144"/>
                    <a:pt x="302" y="144"/>
                  </a:cubicBezTo>
                  <a:cubicBezTo>
                    <a:pt x="216" y="144"/>
                    <a:pt x="216" y="144"/>
                    <a:pt x="216" y="144"/>
                  </a:cubicBezTo>
                  <a:cubicBezTo>
                    <a:pt x="216" y="87"/>
                    <a:pt x="216" y="87"/>
                    <a:pt x="216" y="87"/>
                  </a:cubicBezTo>
                  <a:cubicBezTo>
                    <a:pt x="302" y="87"/>
                    <a:pt x="302" y="87"/>
                    <a:pt x="302" y="87"/>
                  </a:cubicBezTo>
                  <a:cubicBezTo>
                    <a:pt x="302" y="32"/>
                    <a:pt x="302" y="32"/>
                    <a:pt x="302" y="32"/>
                  </a:cubicBezTo>
                  <a:cubicBezTo>
                    <a:pt x="302" y="15"/>
                    <a:pt x="316" y="0"/>
                    <a:pt x="334" y="0"/>
                  </a:cubicBezTo>
                  <a:cubicBezTo>
                    <a:pt x="351" y="0"/>
                    <a:pt x="365" y="15"/>
                    <a:pt x="365" y="32"/>
                  </a:cubicBezTo>
                  <a:cubicBezTo>
                    <a:pt x="365" y="169"/>
                    <a:pt x="365" y="169"/>
                    <a:pt x="365" y="169"/>
                  </a:cubicBezTo>
                  <a:close/>
                  <a:moveTo>
                    <a:pt x="553" y="169"/>
                  </a:moveTo>
                  <a:cubicBezTo>
                    <a:pt x="553" y="187"/>
                    <a:pt x="539" y="201"/>
                    <a:pt x="521" y="201"/>
                  </a:cubicBezTo>
                  <a:cubicBezTo>
                    <a:pt x="503" y="201"/>
                    <a:pt x="489" y="187"/>
                    <a:pt x="489" y="169"/>
                  </a:cubicBezTo>
                  <a:cubicBezTo>
                    <a:pt x="489" y="144"/>
                    <a:pt x="489" y="144"/>
                    <a:pt x="489" y="144"/>
                  </a:cubicBezTo>
                  <a:cubicBezTo>
                    <a:pt x="403" y="144"/>
                    <a:pt x="403" y="144"/>
                    <a:pt x="403" y="144"/>
                  </a:cubicBezTo>
                  <a:cubicBezTo>
                    <a:pt x="403" y="87"/>
                    <a:pt x="403" y="87"/>
                    <a:pt x="403" y="87"/>
                  </a:cubicBezTo>
                  <a:cubicBezTo>
                    <a:pt x="489" y="87"/>
                    <a:pt x="489" y="87"/>
                    <a:pt x="489" y="87"/>
                  </a:cubicBezTo>
                  <a:cubicBezTo>
                    <a:pt x="489" y="33"/>
                    <a:pt x="489" y="33"/>
                    <a:pt x="489" y="33"/>
                  </a:cubicBezTo>
                  <a:cubicBezTo>
                    <a:pt x="489" y="15"/>
                    <a:pt x="503" y="1"/>
                    <a:pt x="521" y="1"/>
                  </a:cubicBezTo>
                  <a:cubicBezTo>
                    <a:pt x="539" y="1"/>
                    <a:pt x="553" y="15"/>
                    <a:pt x="553" y="33"/>
                  </a:cubicBezTo>
                  <a:cubicBezTo>
                    <a:pt x="553" y="169"/>
                    <a:pt x="553" y="169"/>
                    <a:pt x="553" y="169"/>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sp>
          <p:nvSpPr>
            <p:cNvPr id="7" name="Freeform 6">
              <a:extLst>
                <a:ext uri="{FF2B5EF4-FFF2-40B4-BE49-F238E27FC236}">
                  <a16:creationId xmlns:a16="http://schemas.microsoft.com/office/drawing/2014/main" id="{E289712A-A3FC-E836-828E-33F380F5C4A6}"/>
                </a:ext>
              </a:extLst>
            </p:cNvPr>
            <p:cNvSpPr>
              <a:spLocks noEditPoints="1"/>
            </p:cNvSpPr>
            <p:nvPr/>
          </p:nvSpPr>
          <p:spPr bwMode="auto">
            <a:xfrm>
              <a:off x="3843785" y="2698193"/>
              <a:ext cx="362075" cy="153972"/>
            </a:xfrm>
            <a:custGeom>
              <a:avLst/>
              <a:gdLst>
                <a:gd name="T0" fmla="*/ 17 w 419"/>
                <a:gd name="T1" fmla="*/ 0 h 178"/>
                <a:gd name="T2" fmla="*/ 84 w 419"/>
                <a:gd name="T3" fmla="*/ 0 h 178"/>
                <a:gd name="T4" fmla="*/ 102 w 419"/>
                <a:gd name="T5" fmla="*/ 18 h 178"/>
                <a:gd name="T6" fmla="*/ 102 w 419"/>
                <a:gd name="T7" fmla="*/ 46 h 178"/>
                <a:gd name="T8" fmla="*/ 84 w 419"/>
                <a:gd name="T9" fmla="*/ 64 h 178"/>
                <a:gd name="T10" fmla="*/ 17 w 419"/>
                <a:gd name="T11" fmla="*/ 64 h 178"/>
                <a:gd name="T12" fmla="*/ 0 w 419"/>
                <a:gd name="T13" fmla="*/ 46 h 178"/>
                <a:gd name="T14" fmla="*/ 0 w 419"/>
                <a:gd name="T15" fmla="*/ 18 h 178"/>
                <a:gd name="T16" fmla="*/ 17 w 419"/>
                <a:gd name="T17" fmla="*/ 0 h 178"/>
                <a:gd name="T18" fmla="*/ 175 w 419"/>
                <a:gd name="T19" fmla="*/ 115 h 178"/>
                <a:gd name="T20" fmla="*/ 245 w 419"/>
                <a:gd name="T21" fmla="*/ 115 h 178"/>
                <a:gd name="T22" fmla="*/ 261 w 419"/>
                <a:gd name="T23" fmla="*/ 131 h 178"/>
                <a:gd name="T24" fmla="*/ 261 w 419"/>
                <a:gd name="T25" fmla="*/ 134 h 178"/>
                <a:gd name="T26" fmla="*/ 245 w 419"/>
                <a:gd name="T27" fmla="*/ 178 h 178"/>
                <a:gd name="T28" fmla="*/ 245 w 419"/>
                <a:gd name="T29" fmla="*/ 178 h 178"/>
                <a:gd name="T30" fmla="*/ 175 w 419"/>
                <a:gd name="T31" fmla="*/ 178 h 178"/>
                <a:gd name="T32" fmla="*/ 159 w 419"/>
                <a:gd name="T33" fmla="*/ 162 h 178"/>
                <a:gd name="T34" fmla="*/ 159 w 419"/>
                <a:gd name="T35" fmla="*/ 131 h 178"/>
                <a:gd name="T36" fmla="*/ 175 w 419"/>
                <a:gd name="T37" fmla="*/ 115 h 178"/>
                <a:gd name="T38" fmla="*/ 16 w 419"/>
                <a:gd name="T39" fmla="*/ 115 h 178"/>
                <a:gd name="T40" fmla="*/ 86 w 419"/>
                <a:gd name="T41" fmla="*/ 115 h 178"/>
                <a:gd name="T42" fmla="*/ 102 w 419"/>
                <a:gd name="T43" fmla="*/ 131 h 178"/>
                <a:gd name="T44" fmla="*/ 102 w 419"/>
                <a:gd name="T45" fmla="*/ 162 h 178"/>
                <a:gd name="T46" fmla="*/ 86 w 419"/>
                <a:gd name="T47" fmla="*/ 178 h 178"/>
                <a:gd name="T48" fmla="*/ 16 w 419"/>
                <a:gd name="T49" fmla="*/ 178 h 178"/>
                <a:gd name="T50" fmla="*/ 0 w 419"/>
                <a:gd name="T51" fmla="*/ 162 h 178"/>
                <a:gd name="T52" fmla="*/ 0 w 419"/>
                <a:gd name="T53" fmla="*/ 131 h 178"/>
                <a:gd name="T54" fmla="*/ 16 w 419"/>
                <a:gd name="T55" fmla="*/ 115 h 178"/>
                <a:gd name="T56" fmla="*/ 334 w 419"/>
                <a:gd name="T57" fmla="*/ 0 h 178"/>
                <a:gd name="T58" fmla="*/ 404 w 419"/>
                <a:gd name="T59" fmla="*/ 0 h 178"/>
                <a:gd name="T60" fmla="*/ 419 w 419"/>
                <a:gd name="T61" fmla="*/ 11 h 178"/>
                <a:gd name="T62" fmla="*/ 321 w 419"/>
                <a:gd name="T63" fmla="*/ 57 h 178"/>
                <a:gd name="T64" fmla="*/ 318 w 419"/>
                <a:gd name="T65" fmla="*/ 48 h 178"/>
                <a:gd name="T66" fmla="*/ 318 w 419"/>
                <a:gd name="T67" fmla="*/ 16 h 178"/>
                <a:gd name="T68" fmla="*/ 334 w 419"/>
                <a:gd name="T69" fmla="*/ 0 h 178"/>
                <a:gd name="T70" fmla="*/ 175 w 419"/>
                <a:gd name="T71" fmla="*/ 0 h 178"/>
                <a:gd name="T72" fmla="*/ 245 w 419"/>
                <a:gd name="T73" fmla="*/ 0 h 178"/>
                <a:gd name="T74" fmla="*/ 261 w 419"/>
                <a:gd name="T75" fmla="*/ 16 h 178"/>
                <a:gd name="T76" fmla="*/ 261 w 419"/>
                <a:gd name="T77" fmla="*/ 48 h 178"/>
                <a:gd name="T78" fmla="*/ 245 w 419"/>
                <a:gd name="T79" fmla="*/ 64 h 178"/>
                <a:gd name="T80" fmla="*/ 175 w 419"/>
                <a:gd name="T81" fmla="*/ 64 h 178"/>
                <a:gd name="T82" fmla="*/ 159 w 419"/>
                <a:gd name="T83" fmla="*/ 48 h 178"/>
                <a:gd name="T84" fmla="*/ 159 w 419"/>
                <a:gd name="T85" fmla="*/ 16 h 178"/>
                <a:gd name="T86" fmla="*/ 175 w 419"/>
                <a:gd name="T8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9" h="178">
                  <a:moveTo>
                    <a:pt x="17" y="0"/>
                  </a:moveTo>
                  <a:cubicBezTo>
                    <a:pt x="84" y="0"/>
                    <a:pt x="84" y="0"/>
                    <a:pt x="84" y="0"/>
                  </a:cubicBezTo>
                  <a:cubicBezTo>
                    <a:pt x="94" y="0"/>
                    <a:pt x="102" y="8"/>
                    <a:pt x="102" y="18"/>
                  </a:cubicBezTo>
                  <a:cubicBezTo>
                    <a:pt x="102" y="46"/>
                    <a:pt x="102" y="46"/>
                    <a:pt x="102" y="46"/>
                  </a:cubicBezTo>
                  <a:cubicBezTo>
                    <a:pt x="102" y="56"/>
                    <a:pt x="94" y="64"/>
                    <a:pt x="84" y="64"/>
                  </a:cubicBezTo>
                  <a:cubicBezTo>
                    <a:pt x="17" y="64"/>
                    <a:pt x="17" y="64"/>
                    <a:pt x="17" y="64"/>
                  </a:cubicBezTo>
                  <a:cubicBezTo>
                    <a:pt x="8" y="64"/>
                    <a:pt x="0" y="56"/>
                    <a:pt x="0" y="46"/>
                  </a:cubicBezTo>
                  <a:cubicBezTo>
                    <a:pt x="0" y="18"/>
                    <a:pt x="0" y="18"/>
                    <a:pt x="0" y="18"/>
                  </a:cubicBezTo>
                  <a:cubicBezTo>
                    <a:pt x="0" y="8"/>
                    <a:pt x="8" y="0"/>
                    <a:pt x="17" y="0"/>
                  </a:cubicBezTo>
                  <a:close/>
                  <a:moveTo>
                    <a:pt x="175" y="115"/>
                  </a:moveTo>
                  <a:cubicBezTo>
                    <a:pt x="245" y="115"/>
                    <a:pt x="245" y="115"/>
                    <a:pt x="245" y="115"/>
                  </a:cubicBezTo>
                  <a:cubicBezTo>
                    <a:pt x="253" y="115"/>
                    <a:pt x="261" y="122"/>
                    <a:pt x="261" y="131"/>
                  </a:cubicBezTo>
                  <a:cubicBezTo>
                    <a:pt x="261" y="134"/>
                    <a:pt x="261" y="134"/>
                    <a:pt x="261" y="134"/>
                  </a:cubicBezTo>
                  <a:cubicBezTo>
                    <a:pt x="254" y="148"/>
                    <a:pt x="249" y="163"/>
                    <a:pt x="245" y="178"/>
                  </a:cubicBezTo>
                  <a:cubicBezTo>
                    <a:pt x="245" y="178"/>
                    <a:pt x="245" y="178"/>
                    <a:pt x="245" y="178"/>
                  </a:cubicBezTo>
                  <a:cubicBezTo>
                    <a:pt x="175" y="178"/>
                    <a:pt x="175" y="178"/>
                    <a:pt x="175" y="178"/>
                  </a:cubicBezTo>
                  <a:cubicBezTo>
                    <a:pt x="166" y="178"/>
                    <a:pt x="159" y="171"/>
                    <a:pt x="159" y="162"/>
                  </a:cubicBezTo>
                  <a:cubicBezTo>
                    <a:pt x="159" y="131"/>
                    <a:pt x="159" y="131"/>
                    <a:pt x="159" y="131"/>
                  </a:cubicBezTo>
                  <a:cubicBezTo>
                    <a:pt x="159" y="122"/>
                    <a:pt x="166" y="115"/>
                    <a:pt x="175" y="115"/>
                  </a:cubicBezTo>
                  <a:close/>
                  <a:moveTo>
                    <a:pt x="16" y="115"/>
                  </a:moveTo>
                  <a:cubicBezTo>
                    <a:pt x="86" y="115"/>
                    <a:pt x="86" y="115"/>
                    <a:pt x="86" y="115"/>
                  </a:cubicBezTo>
                  <a:cubicBezTo>
                    <a:pt x="95" y="115"/>
                    <a:pt x="102" y="122"/>
                    <a:pt x="102" y="131"/>
                  </a:cubicBezTo>
                  <a:cubicBezTo>
                    <a:pt x="102" y="162"/>
                    <a:pt x="102" y="162"/>
                    <a:pt x="102" y="162"/>
                  </a:cubicBezTo>
                  <a:cubicBezTo>
                    <a:pt x="102" y="171"/>
                    <a:pt x="95" y="178"/>
                    <a:pt x="86" y="178"/>
                  </a:cubicBezTo>
                  <a:cubicBezTo>
                    <a:pt x="16" y="178"/>
                    <a:pt x="16" y="178"/>
                    <a:pt x="16" y="178"/>
                  </a:cubicBezTo>
                  <a:cubicBezTo>
                    <a:pt x="7" y="178"/>
                    <a:pt x="0" y="171"/>
                    <a:pt x="0" y="162"/>
                  </a:cubicBezTo>
                  <a:cubicBezTo>
                    <a:pt x="0" y="131"/>
                    <a:pt x="0" y="131"/>
                    <a:pt x="0" y="131"/>
                  </a:cubicBezTo>
                  <a:cubicBezTo>
                    <a:pt x="0" y="122"/>
                    <a:pt x="7" y="115"/>
                    <a:pt x="16" y="115"/>
                  </a:cubicBezTo>
                  <a:close/>
                  <a:moveTo>
                    <a:pt x="334" y="0"/>
                  </a:moveTo>
                  <a:cubicBezTo>
                    <a:pt x="404" y="0"/>
                    <a:pt x="404" y="0"/>
                    <a:pt x="404" y="0"/>
                  </a:cubicBezTo>
                  <a:cubicBezTo>
                    <a:pt x="411" y="0"/>
                    <a:pt x="417" y="5"/>
                    <a:pt x="419" y="11"/>
                  </a:cubicBezTo>
                  <a:cubicBezTo>
                    <a:pt x="383" y="18"/>
                    <a:pt x="349" y="34"/>
                    <a:pt x="321" y="57"/>
                  </a:cubicBezTo>
                  <a:cubicBezTo>
                    <a:pt x="319" y="55"/>
                    <a:pt x="318" y="51"/>
                    <a:pt x="318" y="48"/>
                  </a:cubicBezTo>
                  <a:cubicBezTo>
                    <a:pt x="318" y="16"/>
                    <a:pt x="318" y="16"/>
                    <a:pt x="318" y="16"/>
                  </a:cubicBezTo>
                  <a:cubicBezTo>
                    <a:pt x="318" y="7"/>
                    <a:pt x="325" y="0"/>
                    <a:pt x="334" y="0"/>
                  </a:cubicBezTo>
                  <a:close/>
                  <a:moveTo>
                    <a:pt x="175" y="0"/>
                  </a:moveTo>
                  <a:cubicBezTo>
                    <a:pt x="245" y="0"/>
                    <a:pt x="245" y="0"/>
                    <a:pt x="245" y="0"/>
                  </a:cubicBezTo>
                  <a:cubicBezTo>
                    <a:pt x="253" y="0"/>
                    <a:pt x="261" y="7"/>
                    <a:pt x="261" y="16"/>
                  </a:cubicBezTo>
                  <a:cubicBezTo>
                    <a:pt x="261" y="48"/>
                    <a:pt x="261" y="48"/>
                    <a:pt x="261" y="48"/>
                  </a:cubicBezTo>
                  <a:cubicBezTo>
                    <a:pt x="261" y="57"/>
                    <a:pt x="253" y="64"/>
                    <a:pt x="245" y="64"/>
                  </a:cubicBezTo>
                  <a:cubicBezTo>
                    <a:pt x="175" y="64"/>
                    <a:pt x="175" y="64"/>
                    <a:pt x="175" y="64"/>
                  </a:cubicBezTo>
                  <a:cubicBezTo>
                    <a:pt x="166" y="64"/>
                    <a:pt x="159" y="57"/>
                    <a:pt x="159" y="48"/>
                  </a:cubicBezTo>
                  <a:cubicBezTo>
                    <a:pt x="159" y="16"/>
                    <a:pt x="159" y="16"/>
                    <a:pt x="159" y="16"/>
                  </a:cubicBezTo>
                  <a:cubicBezTo>
                    <a:pt x="159" y="7"/>
                    <a:pt x="166" y="0"/>
                    <a:pt x="175" y="0"/>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7">
              <a:extLst>
                <a:ext uri="{FF2B5EF4-FFF2-40B4-BE49-F238E27FC236}">
                  <a16:creationId xmlns:a16="http://schemas.microsoft.com/office/drawing/2014/main" id="{6DB576C9-8E32-7BD0-BD55-68A7BE5306DE}"/>
                </a:ext>
              </a:extLst>
            </p:cNvPr>
            <p:cNvSpPr>
              <a:spLocks noEditPoints="1"/>
            </p:cNvSpPr>
            <p:nvPr/>
          </p:nvSpPr>
          <p:spPr bwMode="auto">
            <a:xfrm>
              <a:off x="4074563" y="2728550"/>
              <a:ext cx="340497" cy="340497"/>
            </a:xfrm>
            <a:custGeom>
              <a:avLst/>
              <a:gdLst>
                <a:gd name="T0" fmla="*/ 197 w 394"/>
                <a:gd name="T1" fmla="*/ 57 h 394"/>
                <a:gd name="T2" fmla="*/ 98 w 394"/>
                <a:gd name="T3" fmla="*/ 98 h 394"/>
                <a:gd name="T4" fmla="*/ 57 w 394"/>
                <a:gd name="T5" fmla="*/ 197 h 394"/>
                <a:gd name="T6" fmla="*/ 98 w 394"/>
                <a:gd name="T7" fmla="*/ 296 h 394"/>
                <a:gd name="T8" fmla="*/ 197 w 394"/>
                <a:gd name="T9" fmla="*/ 337 h 394"/>
                <a:gd name="T10" fmla="*/ 296 w 394"/>
                <a:gd name="T11" fmla="*/ 296 h 394"/>
                <a:gd name="T12" fmla="*/ 337 w 394"/>
                <a:gd name="T13" fmla="*/ 197 h 394"/>
                <a:gd name="T14" fmla="*/ 296 w 394"/>
                <a:gd name="T15" fmla="*/ 98 h 394"/>
                <a:gd name="T16" fmla="*/ 197 w 394"/>
                <a:gd name="T17" fmla="*/ 57 h 394"/>
                <a:gd name="T18" fmla="*/ 58 w 394"/>
                <a:gd name="T19" fmla="*/ 58 h 394"/>
                <a:gd name="T20" fmla="*/ 197 w 394"/>
                <a:gd name="T21" fmla="*/ 0 h 394"/>
                <a:gd name="T22" fmla="*/ 336 w 394"/>
                <a:gd name="T23" fmla="*/ 58 h 394"/>
                <a:gd name="T24" fmla="*/ 394 w 394"/>
                <a:gd name="T25" fmla="*/ 197 h 394"/>
                <a:gd name="T26" fmla="*/ 336 w 394"/>
                <a:gd name="T27" fmla="*/ 336 h 394"/>
                <a:gd name="T28" fmla="*/ 197 w 394"/>
                <a:gd name="T29" fmla="*/ 394 h 394"/>
                <a:gd name="T30" fmla="*/ 58 w 394"/>
                <a:gd name="T31" fmla="*/ 336 h 394"/>
                <a:gd name="T32" fmla="*/ 0 w 394"/>
                <a:gd name="T33" fmla="*/ 197 h 394"/>
                <a:gd name="T34" fmla="*/ 58 w 394"/>
                <a:gd name="T35" fmla="*/ 5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4">
                  <a:moveTo>
                    <a:pt x="197" y="57"/>
                  </a:moveTo>
                  <a:cubicBezTo>
                    <a:pt x="158" y="57"/>
                    <a:pt x="123" y="73"/>
                    <a:pt x="98" y="98"/>
                  </a:cubicBezTo>
                  <a:cubicBezTo>
                    <a:pt x="73" y="124"/>
                    <a:pt x="57" y="158"/>
                    <a:pt x="57" y="197"/>
                  </a:cubicBezTo>
                  <a:cubicBezTo>
                    <a:pt x="57" y="236"/>
                    <a:pt x="73" y="271"/>
                    <a:pt x="98" y="296"/>
                  </a:cubicBezTo>
                  <a:cubicBezTo>
                    <a:pt x="123" y="321"/>
                    <a:pt x="158" y="337"/>
                    <a:pt x="197" y="337"/>
                  </a:cubicBezTo>
                  <a:cubicBezTo>
                    <a:pt x="236" y="337"/>
                    <a:pt x="270" y="321"/>
                    <a:pt x="296" y="296"/>
                  </a:cubicBezTo>
                  <a:cubicBezTo>
                    <a:pt x="321" y="271"/>
                    <a:pt x="337" y="236"/>
                    <a:pt x="337" y="197"/>
                  </a:cubicBezTo>
                  <a:cubicBezTo>
                    <a:pt x="337" y="158"/>
                    <a:pt x="321" y="124"/>
                    <a:pt x="296" y="98"/>
                  </a:cubicBezTo>
                  <a:cubicBezTo>
                    <a:pt x="270" y="73"/>
                    <a:pt x="236" y="57"/>
                    <a:pt x="197" y="57"/>
                  </a:cubicBezTo>
                  <a:close/>
                  <a:moveTo>
                    <a:pt x="58" y="58"/>
                  </a:moveTo>
                  <a:cubicBezTo>
                    <a:pt x="93" y="22"/>
                    <a:pt x="143" y="0"/>
                    <a:pt x="197" y="0"/>
                  </a:cubicBezTo>
                  <a:cubicBezTo>
                    <a:pt x="251" y="0"/>
                    <a:pt x="301" y="22"/>
                    <a:pt x="336" y="58"/>
                  </a:cubicBezTo>
                  <a:cubicBezTo>
                    <a:pt x="372" y="93"/>
                    <a:pt x="394" y="143"/>
                    <a:pt x="394" y="197"/>
                  </a:cubicBezTo>
                  <a:cubicBezTo>
                    <a:pt x="394" y="252"/>
                    <a:pt x="372" y="301"/>
                    <a:pt x="336" y="336"/>
                  </a:cubicBezTo>
                  <a:cubicBezTo>
                    <a:pt x="301" y="372"/>
                    <a:pt x="251" y="394"/>
                    <a:pt x="197" y="394"/>
                  </a:cubicBezTo>
                  <a:cubicBezTo>
                    <a:pt x="143" y="394"/>
                    <a:pt x="93" y="372"/>
                    <a:pt x="58" y="336"/>
                  </a:cubicBezTo>
                  <a:cubicBezTo>
                    <a:pt x="22" y="301"/>
                    <a:pt x="0" y="252"/>
                    <a:pt x="0" y="197"/>
                  </a:cubicBezTo>
                  <a:cubicBezTo>
                    <a:pt x="0" y="143"/>
                    <a:pt x="22" y="93"/>
                    <a:pt x="58" y="58"/>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8">
              <a:extLst>
                <a:ext uri="{FF2B5EF4-FFF2-40B4-BE49-F238E27FC236}">
                  <a16:creationId xmlns:a16="http://schemas.microsoft.com/office/drawing/2014/main" id="{36F96620-61A8-BCC7-F4EC-119A3D1E8107}"/>
                </a:ext>
              </a:extLst>
            </p:cNvPr>
            <p:cNvSpPr/>
            <p:nvPr/>
          </p:nvSpPr>
          <p:spPr bwMode="auto">
            <a:xfrm>
              <a:off x="4172213" y="2826200"/>
              <a:ext cx="99479" cy="100211"/>
            </a:xfrm>
            <a:custGeom>
              <a:avLst/>
              <a:gdLst>
                <a:gd name="T0" fmla="*/ 55 w 115"/>
                <a:gd name="T1" fmla="*/ 83 h 116"/>
                <a:gd name="T2" fmla="*/ 64 w 115"/>
                <a:gd name="T3" fmla="*/ 104 h 116"/>
                <a:gd name="T4" fmla="*/ 104 w 115"/>
                <a:gd name="T5" fmla="*/ 104 h 116"/>
                <a:gd name="T6" fmla="*/ 104 w 115"/>
                <a:gd name="T7" fmla="*/ 64 h 116"/>
                <a:gd name="T8" fmla="*/ 82 w 115"/>
                <a:gd name="T9" fmla="*/ 56 h 116"/>
                <a:gd name="T10" fmla="*/ 34 w 115"/>
                <a:gd name="T11" fmla="*/ 8 h 116"/>
                <a:gd name="T12" fmla="*/ 8 w 115"/>
                <a:gd name="T13" fmla="*/ 8 h 116"/>
                <a:gd name="T14" fmla="*/ 8 w 115"/>
                <a:gd name="T15" fmla="*/ 35 h 116"/>
                <a:gd name="T16" fmla="*/ 55 w 115"/>
                <a:gd name="T17" fmla="*/ 8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6">
                  <a:moveTo>
                    <a:pt x="55" y="83"/>
                  </a:moveTo>
                  <a:cubicBezTo>
                    <a:pt x="55" y="90"/>
                    <a:pt x="58" y="98"/>
                    <a:pt x="64" y="104"/>
                  </a:cubicBezTo>
                  <a:cubicBezTo>
                    <a:pt x="75" y="116"/>
                    <a:pt x="93" y="116"/>
                    <a:pt x="104" y="104"/>
                  </a:cubicBezTo>
                  <a:cubicBezTo>
                    <a:pt x="115" y="93"/>
                    <a:pt x="115" y="75"/>
                    <a:pt x="104" y="64"/>
                  </a:cubicBezTo>
                  <a:cubicBezTo>
                    <a:pt x="98" y="58"/>
                    <a:pt x="90" y="55"/>
                    <a:pt x="82" y="56"/>
                  </a:cubicBezTo>
                  <a:cubicBezTo>
                    <a:pt x="34" y="8"/>
                    <a:pt x="34" y="8"/>
                    <a:pt x="34" y="8"/>
                  </a:cubicBezTo>
                  <a:cubicBezTo>
                    <a:pt x="27" y="0"/>
                    <a:pt x="15" y="0"/>
                    <a:pt x="8" y="8"/>
                  </a:cubicBezTo>
                  <a:cubicBezTo>
                    <a:pt x="0" y="15"/>
                    <a:pt x="0" y="27"/>
                    <a:pt x="8" y="35"/>
                  </a:cubicBezTo>
                  <a:cubicBezTo>
                    <a:pt x="55" y="83"/>
                    <a:pt x="55" y="83"/>
                    <a:pt x="55" y="83"/>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grpSp>
      <p:pic>
        <p:nvPicPr>
          <p:cNvPr id="2050" name="Picture 2">
            <a:extLst>
              <a:ext uri="{FF2B5EF4-FFF2-40B4-BE49-F238E27FC236}">
                <a16:creationId xmlns:a16="http://schemas.microsoft.com/office/drawing/2014/main" id="{E42CB05C-A216-2BEB-0AB0-A6EC27BF4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984" y="1660303"/>
            <a:ext cx="7936111" cy="505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3582715"/>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66"/>
          <p:cNvSpPr txBox="1">
            <a:spLocks noChangeArrowheads="1"/>
          </p:cNvSpPr>
          <p:nvPr/>
        </p:nvSpPr>
        <p:spPr bwMode="auto">
          <a:xfrm>
            <a:off x="2324173" y="3962124"/>
            <a:ext cx="7857472" cy="42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lnSpc>
                <a:spcPct val="150000"/>
              </a:lnSpc>
              <a:spcBef>
                <a:spcPct val="0"/>
              </a:spcBef>
              <a:spcAft>
                <a:spcPct val="0"/>
              </a:spcAft>
            </a:pP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本软件系统需要在商家菜品数据录入阶段需要人工录入。</a:t>
            </a:r>
          </a:p>
        </p:txBody>
      </p:sp>
      <p:sp>
        <p:nvSpPr>
          <p:cNvPr id="52" name="文本框 13"/>
          <p:cNvSpPr txBox="1">
            <a:spLocks noChangeArrowheads="1"/>
          </p:cNvSpPr>
          <p:nvPr/>
        </p:nvSpPr>
        <p:spPr bwMode="auto">
          <a:xfrm>
            <a:off x="2324174" y="3620318"/>
            <a:ext cx="18533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en-US" altLang="zh-CN" sz="1800" dirty="0">
                <a:latin typeface="汉仪润圆-65简" panose="00020600040101010101" pitchFamily="18" charset="-122"/>
                <a:ea typeface="汉仪润圆-65简" panose="00020600040101010101" pitchFamily="18" charset="-122"/>
                <a:sym typeface="汉仪润圆-65简" panose="00020600040101010101" pitchFamily="18" charset="-122"/>
              </a:rPr>
              <a:t>6. </a:t>
            </a:r>
            <a:r>
              <a:rPr lang="zh-CN" altLang="en-US" sz="1800" dirty="0">
                <a:latin typeface="汉仪润圆-65简" panose="00020600040101010101" pitchFamily="18" charset="-122"/>
                <a:ea typeface="汉仪润圆-65简" panose="00020600040101010101" pitchFamily="18" charset="-122"/>
                <a:sym typeface="汉仪润圆-65简" panose="00020600040101010101" pitchFamily="18" charset="-122"/>
              </a:rPr>
              <a:t>人工处理过程</a:t>
            </a:r>
          </a:p>
        </p:txBody>
      </p:sp>
      <p:sp>
        <p:nvSpPr>
          <p:cNvPr id="57" name="文本框 13"/>
          <p:cNvSpPr txBox="1">
            <a:spLocks noChangeArrowheads="1"/>
          </p:cNvSpPr>
          <p:nvPr/>
        </p:nvSpPr>
        <p:spPr bwMode="auto">
          <a:xfrm>
            <a:off x="2324173" y="1309075"/>
            <a:ext cx="27767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en-US" altLang="zh-CN" sz="1800" dirty="0">
                <a:latin typeface="汉仪润圆-65简" panose="00020600040101010101" pitchFamily="18" charset="-122"/>
                <a:ea typeface="汉仪润圆-65简" panose="00020600040101010101" pitchFamily="18" charset="-122"/>
                <a:sym typeface="汉仪润圆-65简" panose="00020600040101010101" pitchFamily="18" charset="-122"/>
              </a:rPr>
              <a:t>5. </a:t>
            </a:r>
            <a:r>
              <a:rPr lang="zh-CN" altLang="en-US" sz="1800" dirty="0">
                <a:latin typeface="汉仪润圆-65简" panose="00020600040101010101" pitchFamily="18" charset="-122"/>
                <a:ea typeface="汉仪润圆-65简" panose="00020600040101010101" pitchFamily="18" charset="-122"/>
                <a:sym typeface="汉仪润圆-65简" panose="00020600040101010101" pitchFamily="18" charset="-122"/>
              </a:rPr>
              <a:t>功能需求与程序的关系</a:t>
            </a:r>
          </a:p>
        </p:txBody>
      </p:sp>
      <p:sp>
        <p:nvSpPr>
          <p:cNvPr id="70" name="矩形 69"/>
          <p:cNvSpPr/>
          <p:nvPr/>
        </p:nvSpPr>
        <p:spPr>
          <a:xfrm>
            <a:off x="5361193" y="892722"/>
            <a:ext cx="1453680" cy="215444"/>
          </a:xfrm>
          <a:prstGeom prst="rect">
            <a:avLst/>
          </a:prstGeom>
        </p:spPr>
        <p:txBody>
          <a:bodyPr wrap="square">
            <a:spAutoFit/>
          </a:bodyPr>
          <a:lstStyle/>
          <a:p>
            <a:pPr algn="ctr">
              <a:defRPr/>
            </a:pPr>
            <a:r>
              <a:rPr lang="en-US" altLang="zh-CN" sz="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p>
        </p:txBody>
      </p:sp>
      <p:sp>
        <p:nvSpPr>
          <p:cNvPr id="71" name="文本框 70"/>
          <p:cNvSpPr txBox="1"/>
          <p:nvPr/>
        </p:nvSpPr>
        <p:spPr>
          <a:xfrm>
            <a:off x="4208688" y="317922"/>
            <a:ext cx="3758691"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总体设计</a:t>
            </a:r>
          </a:p>
        </p:txBody>
      </p:sp>
      <p:grpSp>
        <p:nvGrpSpPr>
          <p:cNvPr id="72" name="组合 71"/>
          <p:cNvGrpSpPr/>
          <p:nvPr/>
        </p:nvGrpSpPr>
        <p:grpSpPr>
          <a:xfrm>
            <a:off x="3077391" y="640517"/>
            <a:ext cx="6065788" cy="0"/>
            <a:chOff x="4615664" y="960506"/>
            <a:chExt cx="9102718" cy="0"/>
          </a:xfrm>
        </p:grpSpPr>
        <p:cxnSp>
          <p:nvCxnSpPr>
            <p:cNvPr id="73" name="321"/>
            <p:cNvCxnSpPr/>
            <p:nvPr/>
          </p:nvCxnSpPr>
          <p:spPr bwMode="auto">
            <a:xfrm flipH="1">
              <a:off x="4615664"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3 22"/>
            <p:cNvCxnSpPr/>
            <p:nvPr/>
          </p:nvCxnSpPr>
          <p:spPr bwMode="auto">
            <a:xfrm flipH="1">
              <a:off x="12403703"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a:extLst>
              <a:ext uri="{FF2B5EF4-FFF2-40B4-BE49-F238E27FC236}">
                <a16:creationId xmlns:a16="http://schemas.microsoft.com/office/drawing/2014/main" id="{4CF545E2-4B30-5440-561A-259B72D24DCC}"/>
              </a:ext>
            </a:extLst>
          </p:cNvPr>
          <p:cNvGrpSpPr/>
          <p:nvPr/>
        </p:nvGrpSpPr>
        <p:grpSpPr>
          <a:xfrm>
            <a:off x="1352851" y="1297152"/>
            <a:ext cx="523061" cy="525803"/>
            <a:chOff x="3717608" y="2367938"/>
            <a:chExt cx="697452" cy="701109"/>
          </a:xfrm>
          <a:solidFill>
            <a:schemeClr val="tx2"/>
          </a:solidFill>
        </p:grpSpPr>
        <p:sp>
          <p:nvSpPr>
            <p:cNvPr id="6" name="Freeform 5">
              <a:extLst>
                <a:ext uri="{FF2B5EF4-FFF2-40B4-BE49-F238E27FC236}">
                  <a16:creationId xmlns:a16="http://schemas.microsoft.com/office/drawing/2014/main" id="{3DEF3EBD-5F8C-9593-FA34-1C2010AFCA91}"/>
                </a:ext>
              </a:extLst>
            </p:cNvPr>
            <p:cNvSpPr>
              <a:spLocks noEditPoints="1"/>
            </p:cNvSpPr>
            <p:nvPr/>
          </p:nvSpPr>
          <p:spPr bwMode="auto">
            <a:xfrm>
              <a:off x="3717608" y="2367938"/>
              <a:ext cx="613698" cy="603458"/>
            </a:xfrm>
            <a:custGeom>
              <a:avLst/>
              <a:gdLst>
                <a:gd name="T0" fmla="*/ 54 w 710"/>
                <a:gd name="T1" fmla="*/ 87 h 698"/>
                <a:gd name="T2" fmla="*/ 114 w 710"/>
                <a:gd name="T3" fmla="*/ 87 h 698"/>
                <a:gd name="T4" fmla="*/ 114 w 710"/>
                <a:gd name="T5" fmla="*/ 33 h 698"/>
                <a:gd name="T6" fmla="*/ 146 w 710"/>
                <a:gd name="T7" fmla="*/ 1 h 698"/>
                <a:gd name="T8" fmla="*/ 178 w 710"/>
                <a:gd name="T9" fmla="*/ 33 h 698"/>
                <a:gd name="T10" fmla="*/ 178 w 710"/>
                <a:gd name="T11" fmla="*/ 169 h 698"/>
                <a:gd name="T12" fmla="*/ 146 w 710"/>
                <a:gd name="T13" fmla="*/ 201 h 698"/>
                <a:gd name="T14" fmla="*/ 114 w 710"/>
                <a:gd name="T15" fmla="*/ 169 h 698"/>
                <a:gd name="T16" fmla="*/ 114 w 710"/>
                <a:gd name="T17" fmla="*/ 144 h 698"/>
                <a:gd name="T18" fmla="*/ 57 w 710"/>
                <a:gd name="T19" fmla="*/ 144 h 698"/>
                <a:gd name="T20" fmla="*/ 57 w 710"/>
                <a:gd name="T21" fmla="*/ 262 h 698"/>
                <a:gd name="T22" fmla="*/ 653 w 710"/>
                <a:gd name="T23" fmla="*/ 262 h 698"/>
                <a:gd name="T24" fmla="*/ 653 w 710"/>
                <a:gd name="T25" fmla="*/ 144 h 698"/>
                <a:gd name="T26" fmla="*/ 591 w 710"/>
                <a:gd name="T27" fmla="*/ 144 h 698"/>
                <a:gd name="T28" fmla="*/ 591 w 710"/>
                <a:gd name="T29" fmla="*/ 87 h 698"/>
                <a:gd name="T30" fmla="*/ 656 w 710"/>
                <a:gd name="T31" fmla="*/ 87 h 698"/>
                <a:gd name="T32" fmla="*/ 710 w 710"/>
                <a:gd name="T33" fmla="*/ 141 h 698"/>
                <a:gd name="T34" fmla="*/ 710 w 710"/>
                <a:gd name="T35" fmla="*/ 412 h 698"/>
                <a:gd name="T36" fmla="*/ 653 w 710"/>
                <a:gd name="T37" fmla="*/ 393 h 698"/>
                <a:gd name="T38" fmla="*/ 653 w 710"/>
                <a:gd name="T39" fmla="*/ 300 h 698"/>
                <a:gd name="T40" fmla="*/ 57 w 710"/>
                <a:gd name="T41" fmla="*/ 300 h 698"/>
                <a:gd name="T42" fmla="*/ 57 w 710"/>
                <a:gd name="T43" fmla="*/ 641 h 698"/>
                <a:gd name="T44" fmla="*/ 386 w 710"/>
                <a:gd name="T45" fmla="*/ 641 h 698"/>
                <a:gd name="T46" fmla="*/ 401 w 710"/>
                <a:gd name="T47" fmla="*/ 698 h 698"/>
                <a:gd name="T48" fmla="*/ 54 w 710"/>
                <a:gd name="T49" fmla="*/ 698 h 698"/>
                <a:gd name="T50" fmla="*/ 16 w 710"/>
                <a:gd name="T51" fmla="*/ 682 h 698"/>
                <a:gd name="T52" fmla="*/ 0 w 710"/>
                <a:gd name="T53" fmla="*/ 644 h 698"/>
                <a:gd name="T54" fmla="*/ 0 w 710"/>
                <a:gd name="T55" fmla="*/ 141 h 698"/>
                <a:gd name="T56" fmla="*/ 54 w 710"/>
                <a:gd name="T57" fmla="*/ 87 h 698"/>
                <a:gd name="T58" fmla="*/ 365 w 710"/>
                <a:gd name="T59" fmla="*/ 169 h 698"/>
                <a:gd name="T60" fmla="*/ 334 w 710"/>
                <a:gd name="T61" fmla="*/ 201 h 698"/>
                <a:gd name="T62" fmla="*/ 302 w 710"/>
                <a:gd name="T63" fmla="*/ 169 h 698"/>
                <a:gd name="T64" fmla="*/ 302 w 710"/>
                <a:gd name="T65" fmla="*/ 144 h 698"/>
                <a:gd name="T66" fmla="*/ 216 w 710"/>
                <a:gd name="T67" fmla="*/ 144 h 698"/>
                <a:gd name="T68" fmla="*/ 216 w 710"/>
                <a:gd name="T69" fmla="*/ 87 h 698"/>
                <a:gd name="T70" fmla="*/ 302 w 710"/>
                <a:gd name="T71" fmla="*/ 87 h 698"/>
                <a:gd name="T72" fmla="*/ 302 w 710"/>
                <a:gd name="T73" fmla="*/ 32 h 698"/>
                <a:gd name="T74" fmla="*/ 334 w 710"/>
                <a:gd name="T75" fmla="*/ 0 h 698"/>
                <a:gd name="T76" fmla="*/ 365 w 710"/>
                <a:gd name="T77" fmla="*/ 32 h 698"/>
                <a:gd name="T78" fmla="*/ 365 w 710"/>
                <a:gd name="T79" fmla="*/ 169 h 698"/>
                <a:gd name="T80" fmla="*/ 553 w 710"/>
                <a:gd name="T81" fmla="*/ 169 h 698"/>
                <a:gd name="T82" fmla="*/ 521 w 710"/>
                <a:gd name="T83" fmla="*/ 201 h 698"/>
                <a:gd name="T84" fmla="*/ 489 w 710"/>
                <a:gd name="T85" fmla="*/ 169 h 698"/>
                <a:gd name="T86" fmla="*/ 489 w 710"/>
                <a:gd name="T87" fmla="*/ 144 h 698"/>
                <a:gd name="T88" fmla="*/ 403 w 710"/>
                <a:gd name="T89" fmla="*/ 144 h 698"/>
                <a:gd name="T90" fmla="*/ 403 w 710"/>
                <a:gd name="T91" fmla="*/ 87 h 698"/>
                <a:gd name="T92" fmla="*/ 489 w 710"/>
                <a:gd name="T93" fmla="*/ 87 h 698"/>
                <a:gd name="T94" fmla="*/ 489 w 710"/>
                <a:gd name="T95" fmla="*/ 33 h 698"/>
                <a:gd name="T96" fmla="*/ 521 w 710"/>
                <a:gd name="T97" fmla="*/ 1 h 698"/>
                <a:gd name="T98" fmla="*/ 553 w 710"/>
                <a:gd name="T99" fmla="*/ 33 h 698"/>
                <a:gd name="T100" fmla="*/ 553 w 710"/>
                <a:gd name="T101" fmla="*/ 16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0" h="698">
                  <a:moveTo>
                    <a:pt x="54" y="87"/>
                  </a:moveTo>
                  <a:cubicBezTo>
                    <a:pt x="114" y="87"/>
                    <a:pt x="114" y="87"/>
                    <a:pt x="114" y="87"/>
                  </a:cubicBezTo>
                  <a:cubicBezTo>
                    <a:pt x="114" y="33"/>
                    <a:pt x="114" y="33"/>
                    <a:pt x="114" y="33"/>
                  </a:cubicBezTo>
                  <a:cubicBezTo>
                    <a:pt x="114" y="15"/>
                    <a:pt x="128" y="1"/>
                    <a:pt x="146" y="1"/>
                  </a:cubicBezTo>
                  <a:cubicBezTo>
                    <a:pt x="164" y="1"/>
                    <a:pt x="178" y="15"/>
                    <a:pt x="178" y="33"/>
                  </a:cubicBezTo>
                  <a:cubicBezTo>
                    <a:pt x="178" y="169"/>
                    <a:pt x="178" y="169"/>
                    <a:pt x="178" y="169"/>
                  </a:cubicBezTo>
                  <a:cubicBezTo>
                    <a:pt x="178" y="187"/>
                    <a:pt x="164" y="201"/>
                    <a:pt x="146" y="201"/>
                  </a:cubicBezTo>
                  <a:cubicBezTo>
                    <a:pt x="128" y="201"/>
                    <a:pt x="114" y="187"/>
                    <a:pt x="114" y="169"/>
                  </a:cubicBezTo>
                  <a:cubicBezTo>
                    <a:pt x="114" y="144"/>
                    <a:pt x="114" y="144"/>
                    <a:pt x="114" y="144"/>
                  </a:cubicBezTo>
                  <a:cubicBezTo>
                    <a:pt x="57" y="144"/>
                    <a:pt x="57" y="144"/>
                    <a:pt x="57" y="144"/>
                  </a:cubicBezTo>
                  <a:cubicBezTo>
                    <a:pt x="57" y="262"/>
                    <a:pt x="57" y="262"/>
                    <a:pt x="57" y="262"/>
                  </a:cubicBezTo>
                  <a:cubicBezTo>
                    <a:pt x="653" y="262"/>
                    <a:pt x="653" y="262"/>
                    <a:pt x="653" y="262"/>
                  </a:cubicBezTo>
                  <a:cubicBezTo>
                    <a:pt x="653" y="144"/>
                    <a:pt x="653" y="144"/>
                    <a:pt x="653" y="144"/>
                  </a:cubicBezTo>
                  <a:cubicBezTo>
                    <a:pt x="591" y="144"/>
                    <a:pt x="591" y="144"/>
                    <a:pt x="591" y="144"/>
                  </a:cubicBezTo>
                  <a:cubicBezTo>
                    <a:pt x="591" y="87"/>
                    <a:pt x="591" y="87"/>
                    <a:pt x="591" y="87"/>
                  </a:cubicBezTo>
                  <a:cubicBezTo>
                    <a:pt x="656" y="87"/>
                    <a:pt x="656" y="87"/>
                    <a:pt x="656" y="87"/>
                  </a:cubicBezTo>
                  <a:cubicBezTo>
                    <a:pt x="686" y="87"/>
                    <a:pt x="710" y="111"/>
                    <a:pt x="710" y="141"/>
                  </a:cubicBezTo>
                  <a:cubicBezTo>
                    <a:pt x="710" y="412"/>
                    <a:pt x="710" y="412"/>
                    <a:pt x="710" y="412"/>
                  </a:cubicBezTo>
                  <a:cubicBezTo>
                    <a:pt x="692" y="403"/>
                    <a:pt x="673" y="396"/>
                    <a:pt x="653" y="393"/>
                  </a:cubicBezTo>
                  <a:cubicBezTo>
                    <a:pt x="653" y="300"/>
                    <a:pt x="653" y="300"/>
                    <a:pt x="653" y="300"/>
                  </a:cubicBezTo>
                  <a:cubicBezTo>
                    <a:pt x="57" y="300"/>
                    <a:pt x="57" y="300"/>
                    <a:pt x="57" y="300"/>
                  </a:cubicBezTo>
                  <a:cubicBezTo>
                    <a:pt x="57" y="641"/>
                    <a:pt x="57" y="641"/>
                    <a:pt x="57" y="641"/>
                  </a:cubicBezTo>
                  <a:cubicBezTo>
                    <a:pt x="386" y="641"/>
                    <a:pt x="386" y="641"/>
                    <a:pt x="386" y="641"/>
                  </a:cubicBezTo>
                  <a:cubicBezTo>
                    <a:pt x="388" y="661"/>
                    <a:pt x="393" y="680"/>
                    <a:pt x="401" y="698"/>
                  </a:cubicBezTo>
                  <a:cubicBezTo>
                    <a:pt x="54" y="698"/>
                    <a:pt x="54" y="698"/>
                    <a:pt x="54" y="698"/>
                  </a:cubicBezTo>
                  <a:cubicBezTo>
                    <a:pt x="39" y="698"/>
                    <a:pt x="26" y="692"/>
                    <a:pt x="16" y="682"/>
                  </a:cubicBezTo>
                  <a:cubicBezTo>
                    <a:pt x="6" y="673"/>
                    <a:pt x="0" y="659"/>
                    <a:pt x="0" y="644"/>
                  </a:cubicBezTo>
                  <a:cubicBezTo>
                    <a:pt x="0" y="141"/>
                    <a:pt x="0" y="141"/>
                    <a:pt x="0" y="141"/>
                  </a:cubicBezTo>
                  <a:cubicBezTo>
                    <a:pt x="0" y="111"/>
                    <a:pt x="24" y="87"/>
                    <a:pt x="54" y="87"/>
                  </a:cubicBezTo>
                  <a:close/>
                  <a:moveTo>
                    <a:pt x="365" y="169"/>
                  </a:moveTo>
                  <a:cubicBezTo>
                    <a:pt x="365" y="186"/>
                    <a:pt x="351" y="201"/>
                    <a:pt x="334" y="201"/>
                  </a:cubicBezTo>
                  <a:cubicBezTo>
                    <a:pt x="316" y="201"/>
                    <a:pt x="302" y="186"/>
                    <a:pt x="302" y="169"/>
                  </a:cubicBezTo>
                  <a:cubicBezTo>
                    <a:pt x="302" y="144"/>
                    <a:pt x="302" y="144"/>
                    <a:pt x="302" y="144"/>
                  </a:cubicBezTo>
                  <a:cubicBezTo>
                    <a:pt x="216" y="144"/>
                    <a:pt x="216" y="144"/>
                    <a:pt x="216" y="144"/>
                  </a:cubicBezTo>
                  <a:cubicBezTo>
                    <a:pt x="216" y="87"/>
                    <a:pt x="216" y="87"/>
                    <a:pt x="216" y="87"/>
                  </a:cubicBezTo>
                  <a:cubicBezTo>
                    <a:pt x="302" y="87"/>
                    <a:pt x="302" y="87"/>
                    <a:pt x="302" y="87"/>
                  </a:cubicBezTo>
                  <a:cubicBezTo>
                    <a:pt x="302" y="32"/>
                    <a:pt x="302" y="32"/>
                    <a:pt x="302" y="32"/>
                  </a:cubicBezTo>
                  <a:cubicBezTo>
                    <a:pt x="302" y="15"/>
                    <a:pt x="316" y="0"/>
                    <a:pt x="334" y="0"/>
                  </a:cubicBezTo>
                  <a:cubicBezTo>
                    <a:pt x="351" y="0"/>
                    <a:pt x="365" y="15"/>
                    <a:pt x="365" y="32"/>
                  </a:cubicBezTo>
                  <a:cubicBezTo>
                    <a:pt x="365" y="169"/>
                    <a:pt x="365" y="169"/>
                    <a:pt x="365" y="169"/>
                  </a:cubicBezTo>
                  <a:close/>
                  <a:moveTo>
                    <a:pt x="553" y="169"/>
                  </a:moveTo>
                  <a:cubicBezTo>
                    <a:pt x="553" y="187"/>
                    <a:pt x="539" y="201"/>
                    <a:pt x="521" y="201"/>
                  </a:cubicBezTo>
                  <a:cubicBezTo>
                    <a:pt x="503" y="201"/>
                    <a:pt x="489" y="187"/>
                    <a:pt x="489" y="169"/>
                  </a:cubicBezTo>
                  <a:cubicBezTo>
                    <a:pt x="489" y="144"/>
                    <a:pt x="489" y="144"/>
                    <a:pt x="489" y="144"/>
                  </a:cubicBezTo>
                  <a:cubicBezTo>
                    <a:pt x="403" y="144"/>
                    <a:pt x="403" y="144"/>
                    <a:pt x="403" y="144"/>
                  </a:cubicBezTo>
                  <a:cubicBezTo>
                    <a:pt x="403" y="87"/>
                    <a:pt x="403" y="87"/>
                    <a:pt x="403" y="87"/>
                  </a:cubicBezTo>
                  <a:cubicBezTo>
                    <a:pt x="489" y="87"/>
                    <a:pt x="489" y="87"/>
                    <a:pt x="489" y="87"/>
                  </a:cubicBezTo>
                  <a:cubicBezTo>
                    <a:pt x="489" y="33"/>
                    <a:pt x="489" y="33"/>
                    <a:pt x="489" y="33"/>
                  </a:cubicBezTo>
                  <a:cubicBezTo>
                    <a:pt x="489" y="15"/>
                    <a:pt x="503" y="1"/>
                    <a:pt x="521" y="1"/>
                  </a:cubicBezTo>
                  <a:cubicBezTo>
                    <a:pt x="539" y="1"/>
                    <a:pt x="553" y="15"/>
                    <a:pt x="553" y="33"/>
                  </a:cubicBezTo>
                  <a:cubicBezTo>
                    <a:pt x="553" y="169"/>
                    <a:pt x="553" y="169"/>
                    <a:pt x="553" y="169"/>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sp>
          <p:nvSpPr>
            <p:cNvPr id="7" name="Freeform 6">
              <a:extLst>
                <a:ext uri="{FF2B5EF4-FFF2-40B4-BE49-F238E27FC236}">
                  <a16:creationId xmlns:a16="http://schemas.microsoft.com/office/drawing/2014/main" id="{E289712A-A3FC-E836-828E-33F380F5C4A6}"/>
                </a:ext>
              </a:extLst>
            </p:cNvPr>
            <p:cNvSpPr>
              <a:spLocks noEditPoints="1"/>
            </p:cNvSpPr>
            <p:nvPr/>
          </p:nvSpPr>
          <p:spPr bwMode="auto">
            <a:xfrm>
              <a:off x="3843785" y="2698193"/>
              <a:ext cx="362075" cy="153972"/>
            </a:xfrm>
            <a:custGeom>
              <a:avLst/>
              <a:gdLst>
                <a:gd name="T0" fmla="*/ 17 w 419"/>
                <a:gd name="T1" fmla="*/ 0 h 178"/>
                <a:gd name="T2" fmla="*/ 84 w 419"/>
                <a:gd name="T3" fmla="*/ 0 h 178"/>
                <a:gd name="T4" fmla="*/ 102 w 419"/>
                <a:gd name="T5" fmla="*/ 18 h 178"/>
                <a:gd name="T6" fmla="*/ 102 w 419"/>
                <a:gd name="T7" fmla="*/ 46 h 178"/>
                <a:gd name="T8" fmla="*/ 84 w 419"/>
                <a:gd name="T9" fmla="*/ 64 h 178"/>
                <a:gd name="T10" fmla="*/ 17 w 419"/>
                <a:gd name="T11" fmla="*/ 64 h 178"/>
                <a:gd name="T12" fmla="*/ 0 w 419"/>
                <a:gd name="T13" fmla="*/ 46 h 178"/>
                <a:gd name="T14" fmla="*/ 0 w 419"/>
                <a:gd name="T15" fmla="*/ 18 h 178"/>
                <a:gd name="T16" fmla="*/ 17 w 419"/>
                <a:gd name="T17" fmla="*/ 0 h 178"/>
                <a:gd name="T18" fmla="*/ 175 w 419"/>
                <a:gd name="T19" fmla="*/ 115 h 178"/>
                <a:gd name="T20" fmla="*/ 245 w 419"/>
                <a:gd name="T21" fmla="*/ 115 h 178"/>
                <a:gd name="T22" fmla="*/ 261 w 419"/>
                <a:gd name="T23" fmla="*/ 131 h 178"/>
                <a:gd name="T24" fmla="*/ 261 w 419"/>
                <a:gd name="T25" fmla="*/ 134 h 178"/>
                <a:gd name="T26" fmla="*/ 245 w 419"/>
                <a:gd name="T27" fmla="*/ 178 h 178"/>
                <a:gd name="T28" fmla="*/ 245 w 419"/>
                <a:gd name="T29" fmla="*/ 178 h 178"/>
                <a:gd name="T30" fmla="*/ 175 w 419"/>
                <a:gd name="T31" fmla="*/ 178 h 178"/>
                <a:gd name="T32" fmla="*/ 159 w 419"/>
                <a:gd name="T33" fmla="*/ 162 h 178"/>
                <a:gd name="T34" fmla="*/ 159 w 419"/>
                <a:gd name="T35" fmla="*/ 131 h 178"/>
                <a:gd name="T36" fmla="*/ 175 w 419"/>
                <a:gd name="T37" fmla="*/ 115 h 178"/>
                <a:gd name="T38" fmla="*/ 16 w 419"/>
                <a:gd name="T39" fmla="*/ 115 h 178"/>
                <a:gd name="T40" fmla="*/ 86 w 419"/>
                <a:gd name="T41" fmla="*/ 115 h 178"/>
                <a:gd name="T42" fmla="*/ 102 w 419"/>
                <a:gd name="T43" fmla="*/ 131 h 178"/>
                <a:gd name="T44" fmla="*/ 102 w 419"/>
                <a:gd name="T45" fmla="*/ 162 h 178"/>
                <a:gd name="T46" fmla="*/ 86 w 419"/>
                <a:gd name="T47" fmla="*/ 178 h 178"/>
                <a:gd name="T48" fmla="*/ 16 w 419"/>
                <a:gd name="T49" fmla="*/ 178 h 178"/>
                <a:gd name="T50" fmla="*/ 0 w 419"/>
                <a:gd name="T51" fmla="*/ 162 h 178"/>
                <a:gd name="T52" fmla="*/ 0 w 419"/>
                <a:gd name="T53" fmla="*/ 131 h 178"/>
                <a:gd name="T54" fmla="*/ 16 w 419"/>
                <a:gd name="T55" fmla="*/ 115 h 178"/>
                <a:gd name="T56" fmla="*/ 334 w 419"/>
                <a:gd name="T57" fmla="*/ 0 h 178"/>
                <a:gd name="T58" fmla="*/ 404 w 419"/>
                <a:gd name="T59" fmla="*/ 0 h 178"/>
                <a:gd name="T60" fmla="*/ 419 w 419"/>
                <a:gd name="T61" fmla="*/ 11 h 178"/>
                <a:gd name="T62" fmla="*/ 321 w 419"/>
                <a:gd name="T63" fmla="*/ 57 h 178"/>
                <a:gd name="T64" fmla="*/ 318 w 419"/>
                <a:gd name="T65" fmla="*/ 48 h 178"/>
                <a:gd name="T66" fmla="*/ 318 w 419"/>
                <a:gd name="T67" fmla="*/ 16 h 178"/>
                <a:gd name="T68" fmla="*/ 334 w 419"/>
                <a:gd name="T69" fmla="*/ 0 h 178"/>
                <a:gd name="T70" fmla="*/ 175 w 419"/>
                <a:gd name="T71" fmla="*/ 0 h 178"/>
                <a:gd name="T72" fmla="*/ 245 w 419"/>
                <a:gd name="T73" fmla="*/ 0 h 178"/>
                <a:gd name="T74" fmla="*/ 261 w 419"/>
                <a:gd name="T75" fmla="*/ 16 h 178"/>
                <a:gd name="T76" fmla="*/ 261 w 419"/>
                <a:gd name="T77" fmla="*/ 48 h 178"/>
                <a:gd name="T78" fmla="*/ 245 w 419"/>
                <a:gd name="T79" fmla="*/ 64 h 178"/>
                <a:gd name="T80" fmla="*/ 175 w 419"/>
                <a:gd name="T81" fmla="*/ 64 h 178"/>
                <a:gd name="T82" fmla="*/ 159 w 419"/>
                <a:gd name="T83" fmla="*/ 48 h 178"/>
                <a:gd name="T84" fmla="*/ 159 w 419"/>
                <a:gd name="T85" fmla="*/ 16 h 178"/>
                <a:gd name="T86" fmla="*/ 175 w 419"/>
                <a:gd name="T8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9" h="178">
                  <a:moveTo>
                    <a:pt x="17" y="0"/>
                  </a:moveTo>
                  <a:cubicBezTo>
                    <a:pt x="84" y="0"/>
                    <a:pt x="84" y="0"/>
                    <a:pt x="84" y="0"/>
                  </a:cubicBezTo>
                  <a:cubicBezTo>
                    <a:pt x="94" y="0"/>
                    <a:pt x="102" y="8"/>
                    <a:pt x="102" y="18"/>
                  </a:cubicBezTo>
                  <a:cubicBezTo>
                    <a:pt x="102" y="46"/>
                    <a:pt x="102" y="46"/>
                    <a:pt x="102" y="46"/>
                  </a:cubicBezTo>
                  <a:cubicBezTo>
                    <a:pt x="102" y="56"/>
                    <a:pt x="94" y="64"/>
                    <a:pt x="84" y="64"/>
                  </a:cubicBezTo>
                  <a:cubicBezTo>
                    <a:pt x="17" y="64"/>
                    <a:pt x="17" y="64"/>
                    <a:pt x="17" y="64"/>
                  </a:cubicBezTo>
                  <a:cubicBezTo>
                    <a:pt x="8" y="64"/>
                    <a:pt x="0" y="56"/>
                    <a:pt x="0" y="46"/>
                  </a:cubicBezTo>
                  <a:cubicBezTo>
                    <a:pt x="0" y="18"/>
                    <a:pt x="0" y="18"/>
                    <a:pt x="0" y="18"/>
                  </a:cubicBezTo>
                  <a:cubicBezTo>
                    <a:pt x="0" y="8"/>
                    <a:pt x="8" y="0"/>
                    <a:pt x="17" y="0"/>
                  </a:cubicBezTo>
                  <a:close/>
                  <a:moveTo>
                    <a:pt x="175" y="115"/>
                  </a:moveTo>
                  <a:cubicBezTo>
                    <a:pt x="245" y="115"/>
                    <a:pt x="245" y="115"/>
                    <a:pt x="245" y="115"/>
                  </a:cubicBezTo>
                  <a:cubicBezTo>
                    <a:pt x="253" y="115"/>
                    <a:pt x="261" y="122"/>
                    <a:pt x="261" y="131"/>
                  </a:cubicBezTo>
                  <a:cubicBezTo>
                    <a:pt x="261" y="134"/>
                    <a:pt x="261" y="134"/>
                    <a:pt x="261" y="134"/>
                  </a:cubicBezTo>
                  <a:cubicBezTo>
                    <a:pt x="254" y="148"/>
                    <a:pt x="249" y="163"/>
                    <a:pt x="245" y="178"/>
                  </a:cubicBezTo>
                  <a:cubicBezTo>
                    <a:pt x="245" y="178"/>
                    <a:pt x="245" y="178"/>
                    <a:pt x="245" y="178"/>
                  </a:cubicBezTo>
                  <a:cubicBezTo>
                    <a:pt x="175" y="178"/>
                    <a:pt x="175" y="178"/>
                    <a:pt x="175" y="178"/>
                  </a:cubicBezTo>
                  <a:cubicBezTo>
                    <a:pt x="166" y="178"/>
                    <a:pt x="159" y="171"/>
                    <a:pt x="159" y="162"/>
                  </a:cubicBezTo>
                  <a:cubicBezTo>
                    <a:pt x="159" y="131"/>
                    <a:pt x="159" y="131"/>
                    <a:pt x="159" y="131"/>
                  </a:cubicBezTo>
                  <a:cubicBezTo>
                    <a:pt x="159" y="122"/>
                    <a:pt x="166" y="115"/>
                    <a:pt x="175" y="115"/>
                  </a:cubicBezTo>
                  <a:close/>
                  <a:moveTo>
                    <a:pt x="16" y="115"/>
                  </a:moveTo>
                  <a:cubicBezTo>
                    <a:pt x="86" y="115"/>
                    <a:pt x="86" y="115"/>
                    <a:pt x="86" y="115"/>
                  </a:cubicBezTo>
                  <a:cubicBezTo>
                    <a:pt x="95" y="115"/>
                    <a:pt x="102" y="122"/>
                    <a:pt x="102" y="131"/>
                  </a:cubicBezTo>
                  <a:cubicBezTo>
                    <a:pt x="102" y="162"/>
                    <a:pt x="102" y="162"/>
                    <a:pt x="102" y="162"/>
                  </a:cubicBezTo>
                  <a:cubicBezTo>
                    <a:pt x="102" y="171"/>
                    <a:pt x="95" y="178"/>
                    <a:pt x="86" y="178"/>
                  </a:cubicBezTo>
                  <a:cubicBezTo>
                    <a:pt x="16" y="178"/>
                    <a:pt x="16" y="178"/>
                    <a:pt x="16" y="178"/>
                  </a:cubicBezTo>
                  <a:cubicBezTo>
                    <a:pt x="7" y="178"/>
                    <a:pt x="0" y="171"/>
                    <a:pt x="0" y="162"/>
                  </a:cubicBezTo>
                  <a:cubicBezTo>
                    <a:pt x="0" y="131"/>
                    <a:pt x="0" y="131"/>
                    <a:pt x="0" y="131"/>
                  </a:cubicBezTo>
                  <a:cubicBezTo>
                    <a:pt x="0" y="122"/>
                    <a:pt x="7" y="115"/>
                    <a:pt x="16" y="115"/>
                  </a:cubicBezTo>
                  <a:close/>
                  <a:moveTo>
                    <a:pt x="334" y="0"/>
                  </a:moveTo>
                  <a:cubicBezTo>
                    <a:pt x="404" y="0"/>
                    <a:pt x="404" y="0"/>
                    <a:pt x="404" y="0"/>
                  </a:cubicBezTo>
                  <a:cubicBezTo>
                    <a:pt x="411" y="0"/>
                    <a:pt x="417" y="5"/>
                    <a:pt x="419" y="11"/>
                  </a:cubicBezTo>
                  <a:cubicBezTo>
                    <a:pt x="383" y="18"/>
                    <a:pt x="349" y="34"/>
                    <a:pt x="321" y="57"/>
                  </a:cubicBezTo>
                  <a:cubicBezTo>
                    <a:pt x="319" y="55"/>
                    <a:pt x="318" y="51"/>
                    <a:pt x="318" y="48"/>
                  </a:cubicBezTo>
                  <a:cubicBezTo>
                    <a:pt x="318" y="16"/>
                    <a:pt x="318" y="16"/>
                    <a:pt x="318" y="16"/>
                  </a:cubicBezTo>
                  <a:cubicBezTo>
                    <a:pt x="318" y="7"/>
                    <a:pt x="325" y="0"/>
                    <a:pt x="334" y="0"/>
                  </a:cubicBezTo>
                  <a:close/>
                  <a:moveTo>
                    <a:pt x="175" y="0"/>
                  </a:moveTo>
                  <a:cubicBezTo>
                    <a:pt x="245" y="0"/>
                    <a:pt x="245" y="0"/>
                    <a:pt x="245" y="0"/>
                  </a:cubicBezTo>
                  <a:cubicBezTo>
                    <a:pt x="253" y="0"/>
                    <a:pt x="261" y="7"/>
                    <a:pt x="261" y="16"/>
                  </a:cubicBezTo>
                  <a:cubicBezTo>
                    <a:pt x="261" y="48"/>
                    <a:pt x="261" y="48"/>
                    <a:pt x="261" y="48"/>
                  </a:cubicBezTo>
                  <a:cubicBezTo>
                    <a:pt x="261" y="57"/>
                    <a:pt x="253" y="64"/>
                    <a:pt x="245" y="64"/>
                  </a:cubicBezTo>
                  <a:cubicBezTo>
                    <a:pt x="175" y="64"/>
                    <a:pt x="175" y="64"/>
                    <a:pt x="175" y="64"/>
                  </a:cubicBezTo>
                  <a:cubicBezTo>
                    <a:pt x="166" y="64"/>
                    <a:pt x="159" y="57"/>
                    <a:pt x="159" y="48"/>
                  </a:cubicBezTo>
                  <a:cubicBezTo>
                    <a:pt x="159" y="16"/>
                    <a:pt x="159" y="16"/>
                    <a:pt x="159" y="16"/>
                  </a:cubicBezTo>
                  <a:cubicBezTo>
                    <a:pt x="159" y="7"/>
                    <a:pt x="166" y="0"/>
                    <a:pt x="175" y="0"/>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7">
              <a:extLst>
                <a:ext uri="{FF2B5EF4-FFF2-40B4-BE49-F238E27FC236}">
                  <a16:creationId xmlns:a16="http://schemas.microsoft.com/office/drawing/2014/main" id="{6DB576C9-8E32-7BD0-BD55-68A7BE5306DE}"/>
                </a:ext>
              </a:extLst>
            </p:cNvPr>
            <p:cNvSpPr>
              <a:spLocks noEditPoints="1"/>
            </p:cNvSpPr>
            <p:nvPr/>
          </p:nvSpPr>
          <p:spPr bwMode="auto">
            <a:xfrm>
              <a:off x="4074563" y="2728550"/>
              <a:ext cx="340497" cy="340497"/>
            </a:xfrm>
            <a:custGeom>
              <a:avLst/>
              <a:gdLst>
                <a:gd name="T0" fmla="*/ 197 w 394"/>
                <a:gd name="T1" fmla="*/ 57 h 394"/>
                <a:gd name="T2" fmla="*/ 98 w 394"/>
                <a:gd name="T3" fmla="*/ 98 h 394"/>
                <a:gd name="T4" fmla="*/ 57 w 394"/>
                <a:gd name="T5" fmla="*/ 197 h 394"/>
                <a:gd name="T6" fmla="*/ 98 w 394"/>
                <a:gd name="T7" fmla="*/ 296 h 394"/>
                <a:gd name="T8" fmla="*/ 197 w 394"/>
                <a:gd name="T9" fmla="*/ 337 h 394"/>
                <a:gd name="T10" fmla="*/ 296 w 394"/>
                <a:gd name="T11" fmla="*/ 296 h 394"/>
                <a:gd name="T12" fmla="*/ 337 w 394"/>
                <a:gd name="T13" fmla="*/ 197 h 394"/>
                <a:gd name="T14" fmla="*/ 296 w 394"/>
                <a:gd name="T15" fmla="*/ 98 h 394"/>
                <a:gd name="T16" fmla="*/ 197 w 394"/>
                <a:gd name="T17" fmla="*/ 57 h 394"/>
                <a:gd name="T18" fmla="*/ 58 w 394"/>
                <a:gd name="T19" fmla="*/ 58 h 394"/>
                <a:gd name="T20" fmla="*/ 197 w 394"/>
                <a:gd name="T21" fmla="*/ 0 h 394"/>
                <a:gd name="T22" fmla="*/ 336 w 394"/>
                <a:gd name="T23" fmla="*/ 58 h 394"/>
                <a:gd name="T24" fmla="*/ 394 w 394"/>
                <a:gd name="T25" fmla="*/ 197 h 394"/>
                <a:gd name="T26" fmla="*/ 336 w 394"/>
                <a:gd name="T27" fmla="*/ 336 h 394"/>
                <a:gd name="T28" fmla="*/ 197 w 394"/>
                <a:gd name="T29" fmla="*/ 394 h 394"/>
                <a:gd name="T30" fmla="*/ 58 w 394"/>
                <a:gd name="T31" fmla="*/ 336 h 394"/>
                <a:gd name="T32" fmla="*/ 0 w 394"/>
                <a:gd name="T33" fmla="*/ 197 h 394"/>
                <a:gd name="T34" fmla="*/ 58 w 394"/>
                <a:gd name="T35" fmla="*/ 5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4">
                  <a:moveTo>
                    <a:pt x="197" y="57"/>
                  </a:moveTo>
                  <a:cubicBezTo>
                    <a:pt x="158" y="57"/>
                    <a:pt x="123" y="73"/>
                    <a:pt x="98" y="98"/>
                  </a:cubicBezTo>
                  <a:cubicBezTo>
                    <a:pt x="73" y="124"/>
                    <a:pt x="57" y="158"/>
                    <a:pt x="57" y="197"/>
                  </a:cubicBezTo>
                  <a:cubicBezTo>
                    <a:pt x="57" y="236"/>
                    <a:pt x="73" y="271"/>
                    <a:pt x="98" y="296"/>
                  </a:cubicBezTo>
                  <a:cubicBezTo>
                    <a:pt x="123" y="321"/>
                    <a:pt x="158" y="337"/>
                    <a:pt x="197" y="337"/>
                  </a:cubicBezTo>
                  <a:cubicBezTo>
                    <a:pt x="236" y="337"/>
                    <a:pt x="270" y="321"/>
                    <a:pt x="296" y="296"/>
                  </a:cubicBezTo>
                  <a:cubicBezTo>
                    <a:pt x="321" y="271"/>
                    <a:pt x="337" y="236"/>
                    <a:pt x="337" y="197"/>
                  </a:cubicBezTo>
                  <a:cubicBezTo>
                    <a:pt x="337" y="158"/>
                    <a:pt x="321" y="124"/>
                    <a:pt x="296" y="98"/>
                  </a:cubicBezTo>
                  <a:cubicBezTo>
                    <a:pt x="270" y="73"/>
                    <a:pt x="236" y="57"/>
                    <a:pt x="197" y="57"/>
                  </a:cubicBezTo>
                  <a:close/>
                  <a:moveTo>
                    <a:pt x="58" y="58"/>
                  </a:moveTo>
                  <a:cubicBezTo>
                    <a:pt x="93" y="22"/>
                    <a:pt x="143" y="0"/>
                    <a:pt x="197" y="0"/>
                  </a:cubicBezTo>
                  <a:cubicBezTo>
                    <a:pt x="251" y="0"/>
                    <a:pt x="301" y="22"/>
                    <a:pt x="336" y="58"/>
                  </a:cubicBezTo>
                  <a:cubicBezTo>
                    <a:pt x="372" y="93"/>
                    <a:pt x="394" y="143"/>
                    <a:pt x="394" y="197"/>
                  </a:cubicBezTo>
                  <a:cubicBezTo>
                    <a:pt x="394" y="252"/>
                    <a:pt x="372" y="301"/>
                    <a:pt x="336" y="336"/>
                  </a:cubicBezTo>
                  <a:cubicBezTo>
                    <a:pt x="301" y="372"/>
                    <a:pt x="251" y="394"/>
                    <a:pt x="197" y="394"/>
                  </a:cubicBezTo>
                  <a:cubicBezTo>
                    <a:pt x="143" y="394"/>
                    <a:pt x="93" y="372"/>
                    <a:pt x="58" y="336"/>
                  </a:cubicBezTo>
                  <a:cubicBezTo>
                    <a:pt x="22" y="301"/>
                    <a:pt x="0" y="252"/>
                    <a:pt x="0" y="197"/>
                  </a:cubicBezTo>
                  <a:cubicBezTo>
                    <a:pt x="0" y="143"/>
                    <a:pt x="22" y="93"/>
                    <a:pt x="58" y="58"/>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8">
              <a:extLst>
                <a:ext uri="{FF2B5EF4-FFF2-40B4-BE49-F238E27FC236}">
                  <a16:creationId xmlns:a16="http://schemas.microsoft.com/office/drawing/2014/main" id="{36F96620-61A8-BCC7-F4EC-119A3D1E8107}"/>
                </a:ext>
              </a:extLst>
            </p:cNvPr>
            <p:cNvSpPr/>
            <p:nvPr/>
          </p:nvSpPr>
          <p:spPr bwMode="auto">
            <a:xfrm>
              <a:off x="4172213" y="2826200"/>
              <a:ext cx="99479" cy="100211"/>
            </a:xfrm>
            <a:custGeom>
              <a:avLst/>
              <a:gdLst>
                <a:gd name="T0" fmla="*/ 55 w 115"/>
                <a:gd name="T1" fmla="*/ 83 h 116"/>
                <a:gd name="T2" fmla="*/ 64 w 115"/>
                <a:gd name="T3" fmla="*/ 104 h 116"/>
                <a:gd name="T4" fmla="*/ 104 w 115"/>
                <a:gd name="T5" fmla="*/ 104 h 116"/>
                <a:gd name="T6" fmla="*/ 104 w 115"/>
                <a:gd name="T7" fmla="*/ 64 h 116"/>
                <a:gd name="T8" fmla="*/ 82 w 115"/>
                <a:gd name="T9" fmla="*/ 56 h 116"/>
                <a:gd name="T10" fmla="*/ 34 w 115"/>
                <a:gd name="T11" fmla="*/ 8 h 116"/>
                <a:gd name="T12" fmla="*/ 8 w 115"/>
                <a:gd name="T13" fmla="*/ 8 h 116"/>
                <a:gd name="T14" fmla="*/ 8 w 115"/>
                <a:gd name="T15" fmla="*/ 35 h 116"/>
                <a:gd name="T16" fmla="*/ 55 w 115"/>
                <a:gd name="T17" fmla="*/ 8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6">
                  <a:moveTo>
                    <a:pt x="55" y="83"/>
                  </a:moveTo>
                  <a:cubicBezTo>
                    <a:pt x="55" y="90"/>
                    <a:pt x="58" y="98"/>
                    <a:pt x="64" y="104"/>
                  </a:cubicBezTo>
                  <a:cubicBezTo>
                    <a:pt x="75" y="116"/>
                    <a:pt x="93" y="116"/>
                    <a:pt x="104" y="104"/>
                  </a:cubicBezTo>
                  <a:cubicBezTo>
                    <a:pt x="115" y="93"/>
                    <a:pt x="115" y="75"/>
                    <a:pt x="104" y="64"/>
                  </a:cubicBezTo>
                  <a:cubicBezTo>
                    <a:pt x="98" y="58"/>
                    <a:pt x="90" y="55"/>
                    <a:pt x="82" y="56"/>
                  </a:cubicBezTo>
                  <a:cubicBezTo>
                    <a:pt x="34" y="8"/>
                    <a:pt x="34" y="8"/>
                    <a:pt x="34" y="8"/>
                  </a:cubicBezTo>
                  <a:cubicBezTo>
                    <a:pt x="27" y="0"/>
                    <a:pt x="15" y="0"/>
                    <a:pt x="8" y="8"/>
                  </a:cubicBezTo>
                  <a:cubicBezTo>
                    <a:pt x="0" y="15"/>
                    <a:pt x="0" y="27"/>
                    <a:pt x="8" y="35"/>
                  </a:cubicBezTo>
                  <a:cubicBezTo>
                    <a:pt x="55" y="83"/>
                    <a:pt x="55" y="83"/>
                    <a:pt x="55" y="83"/>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组合 9">
            <a:extLst>
              <a:ext uri="{FF2B5EF4-FFF2-40B4-BE49-F238E27FC236}">
                <a16:creationId xmlns:a16="http://schemas.microsoft.com/office/drawing/2014/main" id="{03F7BF04-2B58-C7BB-AA8F-669EB79FBCB5}"/>
              </a:ext>
            </a:extLst>
          </p:cNvPr>
          <p:cNvGrpSpPr/>
          <p:nvPr/>
        </p:nvGrpSpPr>
        <p:grpSpPr>
          <a:xfrm>
            <a:off x="1321444" y="3580869"/>
            <a:ext cx="523061" cy="525803"/>
            <a:chOff x="3717608" y="2367938"/>
            <a:chExt cx="697452" cy="701109"/>
          </a:xfrm>
          <a:solidFill>
            <a:schemeClr val="tx2"/>
          </a:solidFill>
        </p:grpSpPr>
        <p:sp>
          <p:nvSpPr>
            <p:cNvPr id="11" name="Freeform 5">
              <a:extLst>
                <a:ext uri="{FF2B5EF4-FFF2-40B4-BE49-F238E27FC236}">
                  <a16:creationId xmlns:a16="http://schemas.microsoft.com/office/drawing/2014/main" id="{5ABA9F8B-A0CD-19F7-7673-6E120D3B29E6}"/>
                </a:ext>
              </a:extLst>
            </p:cNvPr>
            <p:cNvSpPr>
              <a:spLocks noEditPoints="1"/>
            </p:cNvSpPr>
            <p:nvPr/>
          </p:nvSpPr>
          <p:spPr bwMode="auto">
            <a:xfrm>
              <a:off x="3717608" y="2367938"/>
              <a:ext cx="613698" cy="603458"/>
            </a:xfrm>
            <a:custGeom>
              <a:avLst/>
              <a:gdLst>
                <a:gd name="T0" fmla="*/ 54 w 710"/>
                <a:gd name="T1" fmla="*/ 87 h 698"/>
                <a:gd name="T2" fmla="*/ 114 w 710"/>
                <a:gd name="T3" fmla="*/ 87 h 698"/>
                <a:gd name="T4" fmla="*/ 114 w 710"/>
                <a:gd name="T5" fmla="*/ 33 h 698"/>
                <a:gd name="T6" fmla="*/ 146 w 710"/>
                <a:gd name="T7" fmla="*/ 1 h 698"/>
                <a:gd name="T8" fmla="*/ 178 w 710"/>
                <a:gd name="T9" fmla="*/ 33 h 698"/>
                <a:gd name="T10" fmla="*/ 178 w 710"/>
                <a:gd name="T11" fmla="*/ 169 h 698"/>
                <a:gd name="T12" fmla="*/ 146 w 710"/>
                <a:gd name="T13" fmla="*/ 201 h 698"/>
                <a:gd name="T14" fmla="*/ 114 w 710"/>
                <a:gd name="T15" fmla="*/ 169 h 698"/>
                <a:gd name="T16" fmla="*/ 114 w 710"/>
                <a:gd name="T17" fmla="*/ 144 h 698"/>
                <a:gd name="T18" fmla="*/ 57 w 710"/>
                <a:gd name="T19" fmla="*/ 144 h 698"/>
                <a:gd name="T20" fmla="*/ 57 w 710"/>
                <a:gd name="T21" fmla="*/ 262 h 698"/>
                <a:gd name="T22" fmla="*/ 653 w 710"/>
                <a:gd name="T23" fmla="*/ 262 h 698"/>
                <a:gd name="T24" fmla="*/ 653 w 710"/>
                <a:gd name="T25" fmla="*/ 144 h 698"/>
                <a:gd name="T26" fmla="*/ 591 w 710"/>
                <a:gd name="T27" fmla="*/ 144 h 698"/>
                <a:gd name="T28" fmla="*/ 591 w 710"/>
                <a:gd name="T29" fmla="*/ 87 h 698"/>
                <a:gd name="T30" fmla="*/ 656 w 710"/>
                <a:gd name="T31" fmla="*/ 87 h 698"/>
                <a:gd name="T32" fmla="*/ 710 w 710"/>
                <a:gd name="T33" fmla="*/ 141 h 698"/>
                <a:gd name="T34" fmla="*/ 710 w 710"/>
                <a:gd name="T35" fmla="*/ 412 h 698"/>
                <a:gd name="T36" fmla="*/ 653 w 710"/>
                <a:gd name="T37" fmla="*/ 393 h 698"/>
                <a:gd name="T38" fmla="*/ 653 w 710"/>
                <a:gd name="T39" fmla="*/ 300 h 698"/>
                <a:gd name="T40" fmla="*/ 57 w 710"/>
                <a:gd name="T41" fmla="*/ 300 h 698"/>
                <a:gd name="T42" fmla="*/ 57 w 710"/>
                <a:gd name="T43" fmla="*/ 641 h 698"/>
                <a:gd name="T44" fmla="*/ 386 w 710"/>
                <a:gd name="T45" fmla="*/ 641 h 698"/>
                <a:gd name="T46" fmla="*/ 401 w 710"/>
                <a:gd name="T47" fmla="*/ 698 h 698"/>
                <a:gd name="T48" fmla="*/ 54 w 710"/>
                <a:gd name="T49" fmla="*/ 698 h 698"/>
                <a:gd name="T50" fmla="*/ 16 w 710"/>
                <a:gd name="T51" fmla="*/ 682 h 698"/>
                <a:gd name="T52" fmla="*/ 0 w 710"/>
                <a:gd name="T53" fmla="*/ 644 h 698"/>
                <a:gd name="T54" fmla="*/ 0 w 710"/>
                <a:gd name="T55" fmla="*/ 141 h 698"/>
                <a:gd name="T56" fmla="*/ 54 w 710"/>
                <a:gd name="T57" fmla="*/ 87 h 698"/>
                <a:gd name="T58" fmla="*/ 365 w 710"/>
                <a:gd name="T59" fmla="*/ 169 h 698"/>
                <a:gd name="T60" fmla="*/ 334 w 710"/>
                <a:gd name="T61" fmla="*/ 201 h 698"/>
                <a:gd name="T62" fmla="*/ 302 w 710"/>
                <a:gd name="T63" fmla="*/ 169 h 698"/>
                <a:gd name="T64" fmla="*/ 302 w 710"/>
                <a:gd name="T65" fmla="*/ 144 h 698"/>
                <a:gd name="T66" fmla="*/ 216 w 710"/>
                <a:gd name="T67" fmla="*/ 144 h 698"/>
                <a:gd name="T68" fmla="*/ 216 w 710"/>
                <a:gd name="T69" fmla="*/ 87 h 698"/>
                <a:gd name="T70" fmla="*/ 302 w 710"/>
                <a:gd name="T71" fmla="*/ 87 h 698"/>
                <a:gd name="T72" fmla="*/ 302 w 710"/>
                <a:gd name="T73" fmla="*/ 32 h 698"/>
                <a:gd name="T74" fmla="*/ 334 w 710"/>
                <a:gd name="T75" fmla="*/ 0 h 698"/>
                <a:gd name="T76" fmla="*/ 365 w 710"/>
                <a:gd name="T77" fmla="*/ 32 h 698"/>
                <a:gd name="T78" fmla="*/ 365 w 710"/>
                <a:gd name="T79" fmla="*/ 169 h 698"/>
                <a:gd name="T80" fmla="*/ 553 w 710"/>
                <a:gd name="T81" fmla="*/ 169 h 698"/>
                <a:gd name="T82" fmla="*/ 521 w 710"/>
                <a:gd name="T83" fmla="*/ 201 h 698"/>
                <a:gd name="T84" fmla="*/ 489 w 710"/>
                <a:gd name="T85" fmla="*/ 169 h 698"/>
                <a:gd name="T86" fmla="*/ 489 w 710"/>
                <a:gd name="T87" fmla="*/ 144 h 698"/>
                <a:gd name="T88" fmla="*/ 403 w 710"/>
                <a:gd name="T89" fmla="*/ 144 h 698"/>
                <a:gd name="T90" fmla="*/ 403 w 710"/>
                <a:gd name="T91" fmla="*/ 87 h 698"/>
                <a:gd name="T92" fmla="*/ 489 w 710"/>
                <a:gd name="T93" fmla="*/ 87 h 698"/>
                <a:gd name="T94" fmla="*/ 489 w 710"/>
                <a:gd name="T95" fmla="*/ 33 h 698"/>
                <a:gd name="T96" fmla="*/ 521 w 710"/>
                <a:gd name="T97" fmla="*/ 1 h 698"/>
                <a:gd name="T98" fmla="*/ 553 w 710"/>
                <a:gd name="T99" fmla="*/ 33 h 698"/>
                <a:gd name="T100" fmla="*/ 553 w 710"/>
                <a:gd name="T101" fmla="*/ 16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0" h="698">
                  <a:moveTo>
                    <a:pt x="54" y="87"/>
                  </a:moveTo>
                  <a:cubicBezTo>
                    <a:pt x="114" y="87"/>
                    <a:pt x="114" y="87"/>
                    <a:pt x="114" y="87"/>
                  </a:cubicBezTo>
                  <a:cubicBezTo>
                    <a:pt x="114" y="33"/>
                    <a:pt x="114" y="33"/>
                    <a:pt x="114" y="33"/>
                  </a:cubicBezTo>
                  <a:cubicBezTo>
                    <a:pt x="114" y="15"/>
                    <a:pt x="128" y="1"/>
                    <a:pt x="146" y="1"/>
                  </a:cubicBezTo>
                  <a:cubicBezTo>
                    <a:pt x="164" y="1"/>
                    <a:pt x="178" y="15"/>
                    <a:pt x="178" y="33"/>
                  </a:cubicBezTo>
                  <a:cubicBezTo>
                    <a:pt x="178" y="169"/>
                    <a:pt x="178" y="169"/>
                    <a:pt x="178" y="169"/>
                  </a:cubicBezTo>
                  <a:cubicBezTo>
                    <a:pt x="178" y="187"/>
                    <a:pt x="164" y="201"/>
                    <a:pt x="146" y="201"/>
                  </a:cubicBezTo>
                  <a:cubicBezTo>
                    <a:pt x="128" y="201"/>
                    <a:pt x="114" y="187"/>
                    <a:pt x="114" y="169"/>
                  </a:cubicBezTo>
                  <a:cubicBezTo>
                    <a:pt x="114" y="144"/>
                    <a:pt x="114" y="144"/>
                    <a:pt x="114" y="144"/>
                  </a:cubicBezTo>
                  <a:cubicBezTo>
                    <a:pt x="57" y="144"/>
                    <a:pt x="57" y="144"/>
                    <a:pt x="57" y="144"/>
                  </a:cubicBezTo>
                  <a:cubicBezTo>
                    <a:pt x="57" y="262"/>
                    <a:pt x="57" y="262"/>
                    <a:pt x="57" y="262"/>
                  </a:cubicBezTo>
                  <a:cubicBezTo>
                    <a:pt x="653" y="262"/>
                    <a:pt x="653" y="262"/>
                    <a:pt x="653" y="262"/>
                  </a:cubicBezTo>
                  <a:cubicBezTo>
                    <a:pt x="653" y="144"/>
                    <a:pt x="653" y="144"/>
                    <a:pt x="653" y="144"/>
                  </a:cubicBezTo>
                  <a:cubicBezTo>
                    <a:pt x="591" y="144"/>
                    <a:pt x="591" y="144"/>
                    <a:pt x="591" y="144"/>
                  </a:cubicBezTo>
                  <a:cubicBezTo>
                    <a:pt x="591" y="87"/>
                    <a:pt x="591" y="87"/>
                    <a:pt x="591" y="87"/>
                  </a:cubicBezTo>
                  <a:cubicBezTo>
                    <a:pt x="656" y="87"/>
                    <a:pt x="656" y="87"/>
                    <a:pt x="656" y="87"/>
                  </a:cubicBezTo>
                  <a:cubicBezTo>
                    <a:pt x="686" y="87"/>
                    <a:pt x="710" y="111"/>
                    <a:pt x="710" y="141"/>
                  </a:cubicBezTo>
                  <a:cubicBezTo>
                    <a:pt x="710" y="412"/>
                    <a:pt x="710" y="412"/>
                    <a:pt x="710" y="412"/>
                  </a:cubicBezTo>
                  <a:cubicBezTo>
                    <a:pt x="692" y="403"/>
                    <a:pt x="673" y="396"/>
                    <a:pt x="653" y="393"/>
                  </a:cubicBezTo>
                  <a:cubicBezTo>
                    <a:pt x="653" y="300"/>
                    <a:pt x="653" y="300"/>
                    <a:pt x="653" y="300"/>
                  </a:cubicBezTo>
                  <a:cubicBezTo>
                    <a:pt x="57" y="300"/>
                    <a:pt x="57" y="300"/>
                    <a:pt x="57" y="300"/>
                  </a:cubicBezTo>
                  <a:cubicBezTo>
                    <a:pt x="57" y="641"/>
                    <a:pt x="57" y="641"/>
                    <a:pt x="57" y="641"/>
                  </a:cubicBezTo>
                  <a:cubicBezTo>
                    <a:pt x="386" y="641"/>
                    <a:pt x="386" y="641"/>
                    <a:pt x="386" y="641"/>
                  </a:cubicBezTo>
                  <a:cubicBezTo>
                    <a:pt x="388" y="661"/>
                    <a:pt x="393" y="680"/>
                    <a:pt x="401" y="698"/>
                  </a:cubicBezTo>
                  <a:cubicBezTo>
                    <a:pt x="54" y="698"/>
                    <a:pt x="54" y="698"/>
                    <a:pt x="54" y="698"/>
                  </a:cubicBezTo>
                  <a:cubicBezTo>
                    <a:pt x="39" y="698"/>
                    <a:pt x="26" y="692"/>
                    <a:pt x="16" y="682"/>
                  </a:cubicBezTo>
                  <a:cubicBezTo>
                    <a:pt x="6" y="673"/>
                    <a:pt x="0" y="659"/>
                    <a:pt x="0" y="644"/>
                  </a:cubicBezTo>
                  <a:cubicBezTo>
                    <a:pt x="0" y="141"/>
                    <a:pt x="0" y="141"/>
                    <a:pt x="0" y="141"/>
                  </a:cubicBezTo>
                  <a:cubicBezTo>
                    <a:pt x="0" y="111"/>
                    <a:pt x="24" y="87"/>
                    <a:pt x="54" y="87"/>
                  </a:cubicBezTo>
                  <a:close/>
                  <a:moveTo>
                    <a:pt x="365" y="169"/>
                  </a:moveTo>
                  <a:cubicBezTo>
                    <a:pt x="365" y="186"/>
                    <a:pt x="351" y="201"/>
                    <a:pt x="334" y="201"/>
                  </a:cubicBezTo>
                  <a:cubicBezTo>
                    <a:pt x="316" y="201"/>
                    <a:pt x="302" y="186"/>
                    <a:pt x="302" y="169"/>
                  </a:cubicBezTo>
                  <a:cubicBezTo>
                    <a:pt x="302" y="144"/>
                    <a:pt x="302" y="144"/>
                    <a:pt x="302" y="144"/>
                  </a:cubicBezTo>
                  <a:cubicBezTo>
                    <a:pt x="216" y="144"/>
                    <a:pt x="216" y="144"/>
                    <a:pt x="216" y="144"/>
                  </a:cubicBezTo>
                  <a:cubicBezTo>
                    <a:pt x="216" y="87"/>
                    <a:pt x="216" y="87"/>
                    <a:pt x="216" y="87"/>
                  </a:cubicBezTo>
                  <a:cubicBezTo>
                    <a:pt x="302" y="87"/>
                    <a:pt x="302" y="87"/>
                    <a:pt x="302" y="87"/>
                  </a:cubicBezTo>
                  <a:cubicBezTo>
                    <a:pt x="302" y="32"/>
                    <a:pt x="302" y="32"/>
                    <a:pt x="302" y="32"/>
                  </a:cubicBezTo>
                  <a:cubicBezTo>
                    <a:pt x="302" y="15"/>
                    <a:pt x="316" y="0"/>
                    <a:pt x="334" y="0"/>
                  </a:cubicBezTo>
                  <a:cubicBezTo>
                    <a:pt x="351" y="0"/>
                    <a:pt x="365" y="15"/>
                    <a:pt x="365" y="32"/>
                  </a:cubicBezTo>
                  <a:cubicBezTo>
                    <a:pt x="365" y="169"/>
                    <a:pt x="365" y="169"/>
                    <a:pt x="365" y="169"/>
                  </a:cubicBezTo>
                  <a:close/>
                  <a:moveTo>
                    <a:pt x="553" y="169"/>
                  </a:moveTo>
                  <a:cubicBezTo>
                    <a:pt x="553" y="187"/>
                    <a:pt x="539" y="201"/>
                    <a:pt x="521" y="201"/>
                  </a:cubicBezTo>
                  <a:cubicBezTo>
                    <a:pt x="503" y="201"/>
                    <a:pt x="489" y="187"/>
                    <a:pt x="489" y="169"/>
                  </a:cubicBezTo>
                  <a:cubicBezTo>
                    <a:pt x="489" y="144"/>
                    <a:pt x="489" y="144"/>
                    <a:pt x="489" y="144"/>
                  </a:cubicBezTo>
                  <a:cubicBezTo>
                    <a:pt x="403" y="144"/>
                    <a:pt x="403" y="144"/>
                    <a:pt x="403" y="144"/>
                  </a:cubicBezTo>
                  <a:cubicBezTo>
                    <a:pt x="403" y="87"/>
                    <a:pt x="403" y="87"/>
                    <a:pt x="403" y="87"/>
                  </a:cubicBezTo>
                  <a:cubicBezTo>
                    <a:pt x="489" y="87"/>
                    <a:pt x="489" y="87"/>
                    <a:pt x="489" y="87"/>
                  </a:cubicBezTo>
                  <a:cubicBezTo>
                    <a:pt x="489" y="33"/>
                    <a:pt x="489" y="33"/>
                    <a:pt x="489" y="33"/>
                  </a:cubicBezTo>
                  <a:cubicBezTo>
                    <a:pt x="489" y="15"/>
                    <a:pt x="503" y="1"/>
                    <a:pt x="521" y="1"/>
                  </a:cubicBezTo>
                  <a:cubicBezTo>
                    <a:pt x="539" y="1"/>
                    <a:pt x="553" y="15"/>
                    <a:pt x="553" y="33"/>
                  </a:cubicBezTo>
                  <a:cubicBezTo>
                    <a:pt x="553" y="169"/>
                    <a:pt x="553" y="169"/>
                    <a:pt x="553" y="169"/>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6">
              <a:extLst>
                <a:ext uri="{FF2B5EF4-FFF2-40B4-BE49-F238E27FC236}">
                  <a16:creationId xmlns:a16="http://schemas.microsoft.com/office/drawing/2014/main" id="{1E9B0D06-40B7-617A-46FD-C6DB0C6EAE6A}"/>
                </a:ext>
              </a:extLst>
            </p:cNvPr>
            <p:cNvSpPr>
              <a:spLocks noEditPoints="1"/>
            </p:cNvSpPr>
            <p:nvPr/>
          </p:nvSpPr>
          <p:spPr bwMode="auto">
            <a:xfrm>
              <a:off x="3843785" y="2698193"/>
              <a:ext cx="362075" cy="153972"/>
            </a:xfrm>
            <a:custGeom>
              <a:avLst/>
              <a:gdLst>
                <a:gd name="T0" fmla="*/ 17 w 419"/>
                <a:gd name="T1" fmla="*/ 0 h 178"/>
                <a:gd name="T2" fmla="*/ 84 w 419"/>
                <a:gd name="T3" fmla="*/ 0 h 178"/>
                <a:gd name="T4" fmla="*/ 102 w 419"/>
                <a:gd name="T5" fmla="*/ 18 h 178"/>
                <a:gd name="T6" fmla="*/ 102 w 419"/>
                <a:gd name="T7" fmla="*/ 46 h 178"/>
                <a:gd name="T8" fmla="*/ 84 w 419"/>
                <a:gd name="T9" fmla="*/ 64 h 178"/>
                <a:gd name="T10" fmla="*/ 17 w 419"/>
                <a:gd name="T11" fmla="*/ 64 h 178"/>
                <a:gd name="T12" fmla="*/ 0 w 419"/>
                <a:gd name="T13" fmla="*/ 46 h 178"/>
                <a:gd name="T14" fmla="*/ 0 w 419"/>
                <a:gd name="T15" fmla="*/ 18 h 178"/>
                <a:gd name="T16" fmla="*/ 17 w 419"/>
                <a:gd name="T17" fmla="*/ 0 h 178"/>
                <a:gd name="T18" fmla="*/ 175 w 419"/>
                <a:gd name="T19" fmla="*/ 115 h 178"/>
                <a:gd name="T20" fmla="*/ 245 w 419"/>
                <a:gd name="T21" fmla="*/ 115 h 178"/>
                <a:gd name="T22" fmla="*/ 261 w 419"/>
                <a:gd name="T23" fmla="*/ 131 h 178"/>
                <a:gd name="T24" fmla="*/ 261 w 419"/>
                <a:gd name="T25" fmla="*/ 134 h 178"/>
                <a:gd name="T26" fmla="*/ 245 w 419"/>
                <a:gd name="T27" fmla="*/ 178 h 178"/>
                <a:gd name="T28" fmla="*/ 245 w 419"/>
                <a:gd name="T29" fmla="*/ 178 h 178"/>
                <a:gd name="T30" fmla="*/ 175 w 419"/>
                <a:gd name="T31" fmla="*/ 178 h 178"/>
                <a:gd name="T32" fmla="*/ 159 w 419"/>
                <a:gd name="T33" fmla="*/ 162 h 178"/>
                <a:gd name="T34" fmla="*/ 159 w 419"/>
                <a:gd name="T35" fmla="*/ 131 h 178"/>
                <a:gd name="T36" fmla="*/ 175 w 419"/>
                <a:gd name="T37" fmla="*/ 115 h 178"/>
                <a:gd name="T38" fmla="*/ 16 w 419"/>
                <a:gd name="T39" fmla="*/ 115 h 178"/>
                <a:gd name="T40" fmla="*/ 86 w 419"/>
                <a:gd name="T41" fmla="*/ 115 h 178"/>
                <a:gd name="T42" fmla="*/ 102 w 419"/>
                <a:gd name="T43" fmla="*/ 131 h 178"/>
                <a:gd name="T44" fmla="*/ 102 w 419"/>
                <a:gd name="T45" fmla="*/ 162 h 178"/>
                <a:gd name="T46" fmla="*/ 86 w 419"/>
                <a:gd name="T47" fmla="*/ 178 h 178"/>
                <a:gd name="T48" fmla="*/ 16 w 419"/>
                <a:gd name="T49" fmla="*/ 178 h 178"/>
                <a:gd name="T50" fmla="*/ 0 w 419"/>
                <a:gd name="T51" fmla="*/ 162 h 178"/>
                <a:gd name="T52" fmla="*/ 0 w 419"/>
                <a:gd name="T53" fmla="*/ 131 h 178"/>
                <a:gd name="T54" fmla="*/ 16 w 419"/>
                <a:gd name="T55" fmla="*/ 115 h 178"/>
                <a:gd name="T56" fmla="*/ 334 w 419"/>
                <a:gd name="T57" fmla="*/ 0 h 178"/>
                <a:gd name="T58" fmla="*/ 404 w 419"/>
                <a:gd name="T59" fmla="*/ 0 h 178"/>
                <a:gd name="T60" fmla="*/ 419 w 419"/>
                <a:gd name="T61" fmla="*/ 11 h 178"/>
                <a:gd name="T62" fmla="*/ 321 w 419"/>
                <a:gd name="T63" fmla="*/ 57 h 178"/>
                <a:gd name="T64" fmla="*/ 318 w 419"/>
                <a:gd name="T65" fmla="*/ 48 h 178"/>
                <a:gd name="T66" fmla="*/ 318 w 419"/>
                <a:gd name="T67" fmla="*/ 16 h 178"/>
                <a:gd name="T68" fmla="*/ 334 w 419"/>
                <a:gd name="T69" fmla="*/ 0 h 178"/>
                <a:gd name="T70" fmla="*/ 175 w 419"/>
                <a:gd name="T71" fmla="*/ 0 h 178"/>
                <a:gd name="T72" fmla="*/ 245 w 419"/>
                <a:gd name="T73" fmla="*/ 0 h 178"/>
                <a:gd name="T74" fmla="*/ 261 w 419"/>
                <a:gd name="T75" fmla="*/ 16 h 178"/>
                <a:gd name="T76" fmla="*/ 261 w 419"/>
                <a:gd name="T77" fmla="*/ 48 h 178"/>
                <a:gd name="T78" fmla="*/ 245 w 419"/>
                <a:gd name="T79" fmla="*/ 64 h 178"/>
                <a:gd name="T80" fmla="*/ 175 w 419"/>
                <a:gd name="T81" fmla="*/ 64 h 178"/>
                <a:gd name="T82" fmla="*/ 159 w 419"/>
                <a:gd name="T83" fmla="*/ 48 h 178"/>
                <a:gd name="T84" fmla="*/ 159 w 419"/>
                <a:gd name="T85" fmla="*/ 16 h 178"/>
                <a:gd name="T86" fmla="*/ 175 w 419"/>
                <a:gd name="T8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9" h="178">
                  <a:moveTo>
                    <a:pt x="17" y="0"/>
                  </a:moveTo>
                  <a:cubicBezTo>
                    <a:pt x="84" y="0"/>
                    <a:pt x="84" y="0"/>
                    <a:pt x="84" y="0"/>
                  </a:cubicBezTo>
                  <a:cubicBezTo>
                    <a:pt x="94" y="0"/>
                    <a:pt x="102" y="8"/>
                    <a:pt x="102" y="18"/>
                  </a:cubicBezTo>
                  <a:cubicBezTo>
                    <a:pt x="102" y="46"/>
                    <a:pt x="102" y="46"/>
                    <a:pt x="102" y="46"/>
                  </a:cubicBezTo>
                  <a:cubicBezTo>
                    <a:pt x="102" y="56"/>
                    <a:pt x="94" y="64"/>
                    <a:pt x="84" y="64"/>
                  </a:cubicBezTo>
                  <a:cubicBezTo>
                    <a:pt x="17" y="64"/>
                    <a:pt x="17" y="64"/>
                    <a:pt x="17" y="64"/>
                  </a:cubicBezTo>
                  <a:cubicBezTo>
                    <a:pt x="8" y="64"/>
                    <a:pt x="0" y="56"/>
                    <a:pt x="0" y="46"/>
                  </a:cubicBezTo>
                  <a:cubicBezTo>
                    <a:pt x="0" y="18"/>
                    <a:pt x="0" y="18"/>
                    <a:pt x="0" y="18"/>
                  </a:cubicBezTo>
                  <a:cubicBezTo>
                    <a:pt x="0" y="8"/>
                    <a:pt x="8" y="0"/>
                    <a:pt x="17" y="0"/>
                  </a:cubicBezTo>
                  <a:close/>
                  <a:moveTo>
                    <a:pt x="175" y="115"/>
                  </a:moveTo>
                  <a:cubicBezTo>
                    <a:pt x="245" y="115"/>
                    <a:pt x="245" y="115"/>
                    <a:pt x="245" y="115"/>
                  </a:cubicBezTo>
                  <a:cubicBezTo>
                    <a:pt x="253" y="115"/>
                    <a:pt x="261" y="122"/>
                    <a:pt x="261" y="131"/>
                  </a:cubicBezTo>
                  <a:cubicBezTo>
                    <a:pt x="261" y="134"/>
                    <a:pt x="261" y="134"/>
                    <a:pt x="261" y="134"/>
                  </a:cubicBezTo>
                  <a:cubicBezTo>
                    <a:pt x="254" y="148"/>
                    <a:pt x="249" y="163"/>
                    <a:pt x="245" y="178"/>
                  </a:cubicBezTo>
                  <a:cubicBezTo>
                    <a:pt x="245" y="178"/>
                    <a:pt x="245" y="178"/>
                    <a:pt x="245" y="178"/>
                  </a:cubicBezTo>
                  <a:cubicBezTo>
                    <a:pt x="175" y="178"/>
                    <a:pt x="175" y="178"/>
                    <a:pt x="175" y="178"/>
                  </a:cubicBezTo>
                  <a:cubicBezTo>
                    <a:pt x="166" y="178"/>
                    <a:pt x="159" y="171"/>
                    <a:pt x="159" y="162"/>
                  </a:cubicBezTo>
                  <a:cubicBezTo>
                    <a:pt x="159" y="131"/>
                    <a:pt x="159" y="131"/>
                    <a:pt x="159" y="131"/>
                  </a:cubicBezTo>
                  <a:cubicBezTo>
                    <a:pt x="159" y="122"/>
                    <a:pt x="166" y="115"/>
                    <a:pt x="175" y="115"/>
                  </a:cubicBezTo>
                  <a:close/>
                  <a:moveTo>
                    <a:pt x="16" y="115"/>
                  </a:moveTo>
                  <a:cubicBezTo>
                    <a:pt x="86" y="115"/>
                    <a:pt x="86" y="115"/>
                    <a:pt x="86" y="115"/>
                  </a:cubicBezTo>
                  <a:cubicBezTo>
                    <a:pt x="95" y="115"/>
                    <a:pt x="102" y="122"/>
                    <a:pt x="102" y="131"/>
                  </a:cubicBezTo>
                  <a:cubicBezTo>
                    <a:pt x="102" y="162"/>
                    <a:pt x="102" y="162"/>
                    <a:pt x="102" y="162"/>
                  </a:cubicBezTo>
                  <a:cubicBezTo>
                    <a:pt x="102" y="171"/>
                    <a:pt x="95" y="178"/>
                    <a:pt x="86" y="178"/>
                  </a:cubicBezTo>
                  <a:cubicBezTo>
                    <a:pt x="16" y="178"/>
                    <a:pt x="16" y="178"/>
                    <a:pt x="16" y="178"/>
                  </a:cubicBezTo>
                  <a:cubicBezTo>
                    <a:pt x="7" y="178"/>
                    <a:pt x="0" y="171"/>
                    <a:pt x="0" y="162"/>
                  </a:cubicBezTo>
                  <a:cubicBezTo>
                    <a:pt x="0" y="131"/>
                    <a:pt x="0" y="131"/>
                    <a:pt x="0" y="131"/>
                  </a:cubicBezTo>
                  <a:cubicBezTo>
                    <a:pt x="0" y="122"/>
                    <a:pt x="7" y="115"/>
                    <a:pt x="16" y="115"/>
                  </a:cubicBezTo>
                  <a:close/>
                  <a:moveTo>
                    <a:pt x="334" y="0"/>
                  </a:moveTo>
                  <a:cubicBezTo>
                    <a:pt x="404" y="0"/>
                    <a:pt x="404" y="0"/>
                    <a:pt x="404" y="0"/>
                  </a:cubicBezTo>
                  <a:cubicBezTo>
                    <a:pt x="411" y="0"/>
                    <a:pt x="417" y="5"/>
                    <a:pt x="419" y="11"/>
                  </a:cubicBezTo>
                  <a:cubicBezTo>
                    <a:pt x="383" y="18"/>
                    <a:pt x="349" y="34"/>
                    <a:pt x="321" y="57"/>
                  </a:cubicBezTo>
                  <a:cubicBezTo>
                    <a:pt x="319" y="55"/>
                    <a:pt x="318" y="51"/>
                    <a:pt x="318" y="48"/>
                  </a:cubicBezTo>
                  <a:cubicBezTo>
                    <a:pt x="318" y="16"/>
                    <a:pt x="318" y="16"/>
                    <a:pt x="318" y="16"/>
                  </a:cubicBezTo>
                  <a:cubicBezTo>
                    <a:pt x="318" y="7"/>
                    <a:pt x="325" y="0"/>
                    <a:pt x="334" y="0"/>
                  </a:cubicBezTo>
                  <a:close/>
                  <a:moveTo>
                    <a:pt x="175" y="0"/>
                  </a:moveTo>
                  <a:cubicBezTo>
                    <a:pt x="245" y="0"/>
                    <a:pt x="245" y="0"/>
                    <a:pt x="245" y="0"/>
                  </a:cubicBezTo>
                  <a:cubicBezTo>
                    <a:pt x="253" y="0"/>
                    <a:pt x="261" y="7"/>
                    <a:pt x="261" y="16"/>
                  </a:cubicBezTo>
                  <a:cubicBezTo>
                    <a:pt x="261" y="48"/>
                    <a:pt x="261" y="48"/>
                    <a:pt x="261" y="48"/>
                  </a:cubicBezTo>
                  <a:cubicBezTo>
                    <a:pt x="261" y="57"/>
                    <a:pt x="253" y="64"/>
                    <a:pt x="245" y="64"/>
                  </a:cubicBezTo>
                  <a:cubicBezTo>
                    <a:pt x="175" y="64"/>
                    <a:pt x="175" y="64"/>
                    <a:pt x="175" y="64"/>
                  </a:cubicBezTo>
                  <a:cubicBezTo>
                    <a:pt x="166" y="64"/>
                    <a:pt x="159" y="57"/>
                    <a:pt x="159" y="48"/>
                  </a:cubicBezTo>
                  <a:cubicBezTo>
                    <a:pt x="159" y="16"/>
                    <a:pt x="159" y="16"/>
                    <a:pt x="159" y="16"/>
                  </a:cubicBezTo>
                  <a:cubicBezTo>
                    <a:pt x="159" y="7"/>
                    <a:pt x="166" y="0"/>
                    <a:pt x="175" y="0"/>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7">
              <a:extLst>
                <a:ext uri="{FF2B5EF4-FFF2-40B4-BE49-F238E27FC236}">
                  <a16:creationId xmlns:a16="http://schemas.microsoft.com/office/drawing/2014/main" id="{248B406F-6E9E-522F-767F-5EF1B6A96385}"/>
                </a:ext>
              </a:extLst>
            </p:cNvPr>
            <p:cNvSpPr>
              <a:spLocks noEditPoints="1"/>
            </p:cNvSpPr>
            <p:nvPr/>
          </p:nvSpPr>
          <p:spPr bwMode="auto">
            <a:xfrm>
              <a:off x="4074563" y="2728550"/>
              <a:ext cx="340497" cy="340497"/>
            </a:xfrm>
            <a:custGeom>
              <a:avLst/>
              <a:gdLst>
                <a:gd name="T0" fmla="*/ 197 w 394"/>
                <a:gd name="T1" fmla="*/ 57 h 394"/>
                <a:gd name="T2" fmla="*/ 98 w 394"/>
                <a:gd name="T3" fmla="*/ 98 h 394"/>
                <a:gd name="T4" fmla="*/ 57 w 394"/>
                <a:gd name="T5" fmla="*/ 197 h 394"/>
                <a:gd name="T6" fmla="*/ 98 w 394"/>
                <a:gd name="T7" fmla="*/ 296 h 394"/>
                <a:gd name="T8" fmla="*/ 197 w 394"/>
                <a:gd name="T9" fmla="*/ 337 h 394"/>
                <a:gd name="T10" fmla="*/ 296 w 394"/>
                <a:gd name="T11" fmla="*/ 296 h 394"/>
                <a:gd name="T12" fmla="*/ 337 w 394"/>
                <a:gd name="T13" fmla="*/ 197 h 394"/>
                <a:gd name="T14" fmla="*/ 296 w 394"/>
                <a:gd name="T15" fmla="*/ 98 h 394"/>
                <a:gd name="T16" fmla="*/ 197 w 394"/>
                <a:gd name="T17" fmla="*/ 57 h 394"/>
                <a:gd name="T18" fmla="*/ 58 w 394"/>
                <a:gd name="T19" fmla="*/ 58 h 394"/>
                <a:gd name="T20" fmla="*/ 197 w 394"/>
                <a:gd name="T21" fmla="*/ 0 h 394"/>
                <a:gd name="T22" fmla="*/ 336 w 394"/>
                <a:gd name="T23" fmla="*/ 58 h 394"/>
                <a:gd name="T24" fmla="*/ 394 w 394"/>
                <a:gd name="T25" fmla="*/ 197 h 394"/>
                <a:gd name="T26" fmla="*/ 336 w 394"/>
                <a:gd name="T27" fmla="*/ 336 h 394"/>
                <a:gd name="T28" fmla="*/ 197 w 394"/>
                <a:gd name="T29" fmla="*/ 394 h 394"/>
                <a:gd name="T30" fmla="*/ 58 w 394"/>
                <a:gd name="T31" fmla="*/ 336 h 394"/>
                <a:gd name="T32" fmla="*/ 0 w 394"/>
                <a:gd name="T33" fmla="*/ 197 h 394"/>
                <a:gd name="T34" fmla="*/ 58 w 394"/>
                <a:gd name="T35" fmla="*/ 5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4">
                  <a:moveTo>
                    <a:pt x="197" y="57"/>
                  </a:moveTo>
                  <a:cubicBezTo>
                    <a:pt x="158" y="57"/>
                    <a:pt x="123" y="73"/>
                    <a:pt x="98" y="98"/>
                  </a:cubicBezTo>
                  <a:cubicBezTo>
                    <a:pt x="73" y="124"/>
                    <a:pt x="57" y="158"/>
                    <a:pt x="57" y="197"/>
                  </a:cubicBezTo>
                  <a:cubicBezTo>
                    <a:pt x="57" y="236"/>
                    <a:pt x="73" y="271"/>
                    <a:pt x="98" y="296"/>
                  </a:cubicBezTo>
                  <a:cubicBezTo>
                    <a:pt x="123" y="321"/>
                    <a:pt x="158" y="337"/>
                    <a:pt x="197" y="337"/>
                  </a:cubicBezTo>
                  <a:cubicBezTo>
                    <a:pt x="236" y="337"/>
                    <a:pt x="270" y="321"/>
                    <a:pt x="296" y="296"/>
                  </a:cubicBezTo>
                  <a:cubicBezTo>
                    <a:pt x="321" y="271"/>
                    <a:pt x="337" y="236"/>
                    <a:pt x="337" y="197"/>
                  </a:cubicBezTo>
                  <a:cubicBezTo>
                    <a:pt x="337" y="158"/>
                    <a:pt x="321" y="124"/>
                    <a:pt x="296" y="98"/>
                  </a:cubicBezTo>
                  <a:cubicBezTo>
                    <a:pt x="270" y="73"/>
                    <a:pt x="236" y="57"/>
                    <a:pt x="197" y="57"/>
                  </a:cubicBezTo>
                  <a:close/>
                  <a:moveTo>
                    <a:pt x="58" y="58"/>
                  </a:moveTo>
                  <a:cubicBezTo>
                    <a:pt x="93" y="22"/>
                    <a:pt x="143" y="0"/>
                    <a:pt x="197" y="0"/>
                  </a:cubicBezTo>
                  <a:cubicBezTo>
                    <a:pt x="251" y="0"/>
                    <a:pt x="301" y="22"/>
                    <a:pt x="336" y="58"/>
                  </a:cubicBezTo>
                  <a:cubicBezTo>
                    <a:pt x="372" y="93"/>
                    <a:pt x="394" y="143"/>
                    <a:pt x="394" y="197"/>
                  </a:cubicBezTo>
                  <a:cubicBezTo>
                    <a:pt x="394" y="252"/>
                    <a:pt x="372" y="301"/>
                    <a:pt x="336" y="336"/>
                  </a:cubicBezTo>
                  <a:cubicBezTo>
                    <a:pt x="301" y="372"/>
                    <a:pt x="251" y="394"/>
                    <a:pt x="197" y="394"/>
                  </a:cubicBezTo>
                  <a:cubicBezTo>
                    <a:pt x="143" y="394"/>
                    <a:pt x="93" y="372"/>
                    <a:pt x="58" y="336"/>
                  </a:cubicBezTo>
                  <a:cubicBezTo>
                    <a:pt x="22" y="301"/>
                    <a:pt x="0" y="252"/>
                    <a:pt x="0" y="197"/>
                  </a:cubicBezTo>
                  <a:cubicBezTo>
                    <a:pt x="0" y="143"/>
                    <a:pt x="22" y="93"/>
                    <a:pt x="58" y="58"/>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sp>
          <p:nvSpPr>
            <p:cNvPr id="19" name="Freeform 8">
              <a:extLst>
                <a:ext uri="{FF2B5EF4-FFF2-40B4-BE49-F238E27FC236}">
                  <a16:creationId xmlns:a16="http://schemas.microsoft.com/office/drawing/2014/main" id="{AB246CBB-D281-305A-673A-3C275870AF31}"/>
                </a:ext>
              </a:extLst>
            </p:cNvPr>
            <p:cNvSpPr/>
            <p:nvPr/>
          </p:nvSpPr>
          <p:spPr bwMode="auto">
            <a:xfrm>
              <a:off x="4172213" y="2826200"/>
              <a:ext cx="99479" cy="100211"/>
            </a:xfrm>
            <a:custGeom>
              <a:avLst/>
              <a:gdLst>
                <a:gd name="T0" fmla="*/ 55 w 115"/>
                <a:gd name="T1" fmla="*/ 83 h 116"/>
                <a:gd name="T2" fmla="*/ 64 w 115"/>
                <a:gd name="T3" fmla="*/ 104 h 116"/>
                <a:gd name="T4" fmla="*/ 104 w 115"/>
                <a:gd name="T5" fmla="*/ 104 h 116"/>
                <a:gd name="T6" fmla="*/ 104 w 115"/>
                <a:gd name="T7" fmla="*/ 64 h 116"/>
                <a:gd name="T8" fmla="*/ 82 w 115"/>
                <a:gd name="T9" fmla="*/ 56 h 116"/>
                <a:gd name="T10" fmla="*/ 34 w 115"/>
                <a:gd name="T11" fmla="*/ 8 h 116"/>
                <a:gd name="T12" fmla="*/ 8 w 115"/>
                <a:gd name="T13" fmla="*/ 8 h 116"/>
                <a:gd name="T14" fmla="*/ 8 w 115"/>
                <a:gd name="T15" fmla="*/ 35 h 116"/>
                <a:gd name="T16" fmla="*/ 55 w 115"/>
                <a:gd name="T17" fmla="*/ 8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6">
                  <a:moveTo>
                    <a:pt x="55" y="83"/>
                  </a:moveTo>
                  <a:cubicBezTo>
                    <a:pt x="55" y="90"/>
                    <a:pt x="58" y="98"/>
                    <a:pt x="64" y="104"/>
                  </a:cubicBezTo>
                  <a:cubicBezTo>
                    <a:pt x="75" y="116"/>
                    <a:pt x="93" y="116"/>
                    <a:pt x="104" y="104"/>
                  </a:cubicBezTo>
                  <a:cubicBezTo>
                    <a:pt x="115" y="93"/>
                    <a:pt x="115" y="75"/>
                    <a:pt x="104" y="64"/>
                  </a:cubicBezTo>
                  <a:cubicBezTo>
                    <a:pt x="98" y="58"/>
                    <a:pt x="90" y="55"/>
                    <a:pt x="82" y="56"/>
                  </a:cubicBezTo>
                  <a:cubicBezTo>
                    <a:pt x="34" y="8"/>
                    <a:pt x="34" y="8"/>
                    <a:pt x="34" y="8"/>
                  </a:cubicBezTo>
                  <a:cubicBezTo>
                    <a:pt x="27" y="0"/>
                    <a:pt x="15" y="0"/>
                    <a:pt x="8" y="8"/>
                  </a:cubicBezTo>
                  <a:cubicBezTo>
                    <a:pt x="0" y="15"/>
                    <a:pt x="0" y="27"/>
                    <a:pt x="8" y="35"/>
                  </a:cubicBezTo>
                  <a:cubicBezTo>
                    <a:pt x="55" y="83"/>
                    <a:pt x="55" y="83"/>
                    <a:pt x="55" y="83"/>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grpSp>
      <p:graphicFrame>
        <p:nvGraphicFramePr>
          <p:cNvPr id="2" name="表格 1">
            <a:extLst>
              <a:ext uri="{FF2B5EF4-FFF2-40B4-BE49-F238E27FC236}">
                <a16:creationId xmlns:a16="http://schemas.microsoft.com/office/drawing/2014/main" id="{1AE7B6A9-F8FE-A84C-1AF6-277E61DB31ED}"/>
              </a:ext>
            </a:extLst>
          </p:cNvPr>
          <p:cNvGraphicFramePr>
            <a:graphicFrameLocks noGrp="1"/>
          </p:cNvGraphicFramePr>
          <p:nvPr>
            <p:extLst>
              <p:ext uri="{D42A27DB-BD31-4B8C-83A1-F6EECF244321}">
                <p14:modId xmlns:p14="http://schemas.microsoft.com/office/powerpoint/2010/main" val="4170107860"/>
              </p:ext>
            </p:extLst>
          </p:nvPr>
        </p:nvGraphicFramePr>
        <p:xfrm>
          <a:off x="2395159" y="1715983"/>
          <a:ext cx="7542925" cy="1381311"/>
        </p:xfrm>
        <a:graphic>
          <a:graphicData uri="http://schemas.openxmlformats.org/drawingml/2006/table">
            <a:tbl>
              <a:tblPr>
                <a:tableStyleId>{5C22544A-7EE6-4342-B048-85BDC9FD1C3A}</a:tableStyleId>
              </a:tblPr>
              <a:tblGrid>
                <a:gridCol w="1508231">
                  <a:extLst>
                    <a:ext uri="{9D8B030D-6E8A-4147-A177-3AD203B41FA5}">
                      <a16:colId xmlns:a16="http://schemas.microsoft.com/office/drawing/2014/main" val="349058186"/>
                    </a:ext>
                  </a:extLst>
                </a:gridCol>
                <a:gridCol w="1508231">
                  <a:extLst>
                    <a:ext uri="{9D8B030D-6E8A-4147-A177-3AD203B41FA5}">
                      <a16:colId xmlns:a16="http://schemas.microsoft.com/office/drawing/2014/main" val="1374019758"/>
                    </a:ext>
                  </a:extLst>
                </a:gridCol>
                <a:gridCol w="1508231">
                  <a:extLst>
                    <a:ext uri="{9D8B030D-6E8A-4147-A177-3AD203B41FA5}">
                      <a16:colId xmlns:a16="http://schemas.microsoft.com/office/drawing/2014/main" val="251433724"/>
                    </a:ext>
                  </a:extLst>
                </a:gridCol>
                <a:gridCol w="1509116">
                  <a:extLst>
                    <a:ext uri="{9D8B030D-6E8A-4147-A177-3AD203B41FA5}">
                      <a16:colId xmlns:a16="http://schemas.microsoft.com/office/drawing/2014/main" val="1597098226"/>
                    </a:ext>
                  </a:extLst>
                </a:gridCol>
                <a:gridCol w="1509116">
                  <a:extLst>
                    <a:ext uri="{9D8B030D-6E8A-4147-A177-3AD203B41FA5}">
                      <a16:colId xmlns:a16="http://schemas.microsoft.com/office/drawing/2014/main" val="3624756756"/>
                    </a:ext>
                  </a:extLst>
                </a:gridCol>
              </a:tblGrid>
              <a:tr h="460652">
                <a:tc>
                  <a:txBody>
                    <a:bodyPr/>
                    <a:lstStyle/>
                    <a:p>
                      <a:pPr algn="ct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管理用户信息（管理员）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修改菜单信息（管理员）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dirty="0">
                          <a:effectLst/>
                        </a:rPr>
                        <a:t>填写</a:t>
                      </a:r>
                      <a:r>
                        <a:rPr lang="en-US" sz="1050" kern="100" dirty="0">
                          <a:effectLst/>
                        </a:rPr>
                        <a:t>tag</a:t>
                      </a:r>
                      <a:r>
                        <a:rPr lang="zh-CN" sz="1050" kern="100" dirty="0">
                          <a:effectLst/>
                        </a:rPr>
                        <a:t>及喜好（用户）</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个性化推荐</a:t>
                      </a:r>
                    </a:p>
                    <a:p>
                      <a:pPr algn="ctr"/>
                      <a:r>
                        <a:rPr lang="zh-CN" sz="1050" kern="100">
                          <a:effectLst/>
                        </a:rPr>
                        <a:t>（用户）</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14453179"/>
                  </a:ext>
                </a:extLst>
              </a:tr>
              <a:tr h="229681">
                <a:tc>
                  <a:txBody>
                    <a:bodyPr/>
                    <a:lstStyle/>
                    <a:p>
                      <a:pPr algn="just"/>
                      <a:r>
                        <a:rPr lang="zh-CN" sz="1050" kern="100">
                          <a:effectLst/>
                        </a:rPr>
                        <a:t>增加</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dirty="0">
                          <a:effectLst/>
                        </a:rPr>
                        <a:t>√</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dirty="0">
                          <a:effectLst/>
                        </a:rPr>
                        <a:t>√</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53973784"/>
                  </a:ext>
                </a:extLst>
              </a:tr>
              <a:tr h="230326">
                <a:tc>
                  <a:txBody>
                    <a:bodyPr/>
                    <a:lstStyle/>
                    <a:p>
                      <a:pPr algn="just"/>
                      <a:r>
                        <a:rPr lang="zh-CN" sz="1050" kern="100">
                          <a:effectLst/>
                        </a:rPr>
                        <a:t>删除</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63337982"/>
                  </a:ext>
                </a:extLst>
              </a:tr>
              <a:tr h="230326">
                <a:tc>
                  <a:txBody>
                    <a:bodyPr/>
                    <a:lstStyle/>
                    <a:p>
                      <a:pPr algn="just"/>
                      <a:r>
                        <a:rPr lang="zh-CN" sz="1050" kern="100">
                          <a:effectLst/>
                        </a:rPr>
                        <a:t>修改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77551467"/>
                  </a:ext>
                </a:extLst>
              </a:tr>
              <a:tr h="230326">
                <a:tc>
                  <a:txBody>
                    <a:bodyPr/>
                    <a:lstStyle/>
                    <a:p>
                      <a:pPr algn="just"/>
                      <a:r>
                        <a:rPr lang="zh-CN" sz="1050" kern="100">
                          <a:effectLst/>
                        </a:rPr>
                        <a:t>推荐</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dirty="0">
                          <a:effectLst/>
                        </a:rPr>
                        <a:t>√</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59922739"/>
                  </a:ext>
                </a:extLst>
              </a:tr>
            </a:tbl>
          </a:graphicData>
        </a:graphic>
      </p:graphicFrame>
      <p:sp>
        <p:nvSpPr>
          <p:cNvPr id="3" name="文本框 66">
            <a:extLst>
              <a:ext uri="{FF2B5EF4-FFF2-40B4-BE49-F238E27FC236}">
                <a16:creationId xmlns:a16="http://schemas.microsoft.com/office/drawing/2014/main" id="{E3305613-3A73-5F78-1920-83AF2B529094}"/>
              </a:ext>
            </a:extLst>
          </p:cNvPr>
          <p:cNvSpPr txBox="1">
            <a:spLocks noChangeArrowheads="1"/>
          </p:cNvSpPr>
          <p:nvPr/>
        </p:nvSpPr>
        <p:spPr bwMode="auto">
          <a:xfrm>
            <a:off x="2324173" y="5299612"/>
            <a:ext cx="7857472" cy="42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lnSpc>
                <a:spcPct val="150000"/>
              </a:lnSpc>
              <a:spcBef>
                <a:spcPct val="0"/>
              </a:spcBef>
              <a:spcAft>
                <a:spcPct val="0"/>
              </a:spcAft>
            </a:pPr>
            <a:r>
              <a:rPr lang="zh-CN" altLang="en-US" sz="16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数据来源问题。</a:t>
            </a:r>
          </a:p>
        </p:txBody>
      </p:sp>
      <p:sp>
        <p:nvSpPr>
          <p:cNvPr id="4" name="文本框 13">
            <a:extLst>
              <a:ext uri="{FF2B5EF4-FFF2-40B4-BE49-F238E27FC236}">
                <a16:creationId xmlns:a16="http://schemas.microsoft.com/office/drawing/2014/main" id="{95FD107D-8440-BF5E-C32B-BE5B824C56FE}"/>
              </a:ext>
            </a:extLst>
          </p:cNvPr>
          <p:cNvSpPr txBox="1">
            <a:spLocks noChangeArrowheads="1"/>
          </p:cNvSpPr>
          <p:nvPr/>
        </p:nvSpPr>
        <p:spPr bwMode="auto">
          <a:xfrm>
            <a:off x="2324174" y="4957806"/>
            <a:ext cx="2084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en-US" altLang="zh-CN" sz="1800" dirty="0">
                <a:latin typeface="汉仪润圆-65简" panose="00020600040101010101" pitchFamily="18" charset="-122"/>
                <a:ea typeface="汉仪润圆-65简" panose="00020600040101010101" pitchFamily="18" charset="-122"/>
                <a:sym typeface="汉仪润圆-65简" panose="00020600040101010101" pitchFamily="18" charset="-122"/>
              </a:rPr>
              <a:t>7. </a:t>
            </a:r>
            <a:r>
              <a:rPr lang="zh-CN" altLang="en-US" sz="1800" dirty="0">
                <a:latin typeface="汉仪润圆-65简" panose="00020600040101010101" pitchFamily="18" charset="-122"/>
                <a:ea typeface="汉仪润圆-65简" panose="00020600040101010101" pitchFamily="18" charset="-122"/>
                <a:sym typeface="汉仪润圆-65简" panose="00020600040101010101" pitchFamily="18" charset="-122"/>
              </a:rPr>
              <a:t>尚未解决的问题</a:t>
            </a:r>
          </a:p>
        </p:txBody>
      </p:sp>
      <p:grpSp>
        <p:nvGrpSpPr>
          <p:cNvPr id="14" name="组合 13">
            <a:extLst>
              <a:ext uri="{FF2B5EF4-FFF2-40B4-BE49-F238E27FC236}">
                <a16:creationId xmlns:a16="http://schemas.microsoft.com/office/drawing/2014/main" id="{6477568F-A057-EE57-511A-FC941A793855}"/>
              </a:ext>
            </a:extLst>
          </p:cNvPr>
          <p:cNvGrpSpPr/>
          <p:nvPr/>
        </p:nvGrpSpPr>
        <p:grpSpPr>
          <a:xfrm>
            <a:off x="1321444" y="4918357"/>
            <a:ext cx="523061" cy="525803"/>
            <a:chOff x="3717608" y="2367938"/>
            <a:chExt cx="697452" cy="701109"/>
          </a:xfrm>
          <a:solidFill>
            <a:schemeClr val="tx2"/>
          </a:solidFill>
        </p:grpSpPr>
        <p:sp>
          <p:nvSpPr>
            <p:cNvPr id="15" name="Freeform 5">
              <a:extLst>
                <a:ext uri="{FF2B5EF4-FFF2-40B4-BE49-F238E27FC236}">
                  <a16:creationId xmlns:a16="http://schemas.microsoft.com/office/drawing/2014/main" id="{A75CFF9B-EF18-6CA2-F7C5-0164AABB19FC}"/>
                </a:ext>
              </a:extLst>
            </p:cNvPr>
            <p:cNvSpPr>
              <a:spLocks noEditPoints="1"/>
            </p:cNvSpPr>
            <p:nvPr/>
          </p:nvSpPr>
          <p:spPr bwMode="auto">
            <a:xfrm>
              <a:off x="3717608" y="2367938"/>
              <a:ext cx="613698" cy="603458"/>
            </a:xfrm>
            <a:custGeom>
              <a:avLst/>
              <a:gdLst>
                <a:gd name="T0" fmla="*/ 54 w 710"/>
                <a:gd name="T1" fmla="*/ 87 h 698"/>
                <a:gd name="T2" fmla="*/ 114 w 710"/>
                <a:gd name="T3" fmla="*/ 87 h 698"/>
                <a:gd name="T4" fmla="*/ 114 w 710"/>
                <a:gd name="T5" fmla="*/ 33 h 698"/>
                <a:gd name="T6" fmla="*/ 146 w 710"/>
                <a:gd name="T7" fmla="*/ 1 h 698"/>
                <a:gd name="T8" fmla="*/ 178 w 710"/>
                <a:gd name="T9" fmla="*/ 33 h 698"/>
                <a:gd name="T10" fmla="*/ 178 w 710"/>
                <a:gd name="T11" fmla="*/ 169 h 698"/>
                <a:gd name="T12" fmla="*/ 146 w 710"/>
                <a:gd name="T13" fmla="*/ 201 h 698"/>
                <a:gd name="T14" fmla="*/ 114 w 710"/>
                <a:gd name="T15" fmla="*/ 169 h 698"/>
                <a:gd name="T16" fmla="*/ 114 w 710"/>
                <a:gd name="T17" fmla="*/ 144 h 698"/>
                <a:gd name="T18" fmla="*/ 57 w 710"/>
                <a:gd name="T19" fmla="*/ 144 h 698"/>
                <a:gd name="T20" fmla="*/ 57 w 710"/>
                <a:gd name="T21" fmla="*/ 262 h 698"/>
                <a:gd name="T22" fmla="*/ 653 w 710"/>
                <a:gd name="T23" fmla="*/ 262 h 698"/>
                <a:gd name="T24" fmla="*/ 653 w 710"/>
                <a:gd name="T25" fmla="*/ 144 h 698"/>
                <a:gd name="T26" fmla="*/ 591 w 710"/>
                <a:gd name="T27" fmla="*/ 144 h 698"/>
                <a:gd name="T28" fmla="*/ 591 w 710"/>
                <a:gd name="T29" fmla="*/ 87 h 698"/>
                <a:gd name="T30" fmla="*/ 656 w 710"/>
                <a:gd name="T31" fmla="*/ 87 h 698"/>
                <a:gd name="T32" fmla="*/ 710 w 710"/>
                <a:gd name="T33" fmla="*/ 141 h 698"/>
                <a:gd name="T34" fmla="*/ 710 w 710"/>
                <a:gd name="T35" fmla="*/ 412 h 698"/>
                <a:gd name="T36" fmla="*/ 653 w 710"/>
                <a:gd name="T37" fmla="*/ 393 h 698"/>
                <a:gd name="T38" fmla="*/ 653 w 710"/>
                <a:gd name="T39" fmla="*/ 300 h 698"/>
                <a:gd name="T40" fmla="*/ 57 w 710"/>
                <a:gd name="T41" fmla="*/ 300 h 698"/>
                <a:gd name="T42" fmla="*/ 57 w 710"/>
                <a:gd name="T43" fmla="*/ 641 h 698"/>
                <a:gd name="T44" fmla="*/ 386 w 710"/>
                <a:gd name="T45" fmla="*/ 641 h 698"/>
                <a:gd name="T46" fmla="*/ 401 w 710"/>
                <a:gd name="T47" fmla="*/ 698 h 698"/>
                <a:gd name="T48" fmla="*/ 54 w 710"/>
                <a:gd name="T49" fmla="*/ 698 h 698"/>
                <a:gd name="T50" fmla="*/ 16 w 710"/>
                <a:gd name="T51" fmla="*/ 682 h 698"/>
                <a:gd name="T52" fmla="*/ 0 w 710"/>
                <a:gd name="T53" fmla="*/ 644 h 698"/>
                <a:gd name="T54" fmla="*/ 0 w 710"/>
                <a:gd name="T55" fmla="*/ 141 h 698"/>
                <a:gd name="T56" fmla="*/ 54 w 710"/>
                <a:gd name="T57" fmla="*/ 87 h 698"/>
                <a:gd name="T58" fmla="*/ 365 w 710"/>
                <a:gd name="T59" fmla="*/ 169 h 698"/>
                <a:gd name="T60" fmla="*/ 334 w 710"/>
                <a:gd name="T61" fmla="*/ 201 h 698"/>
                <a:gd name="T62" fmla="*/ 302 w 710"/>
                <a:gd name="T63" fmla="*/ 169 h 698"/>
                <a:gd name="T64" fmla="*/ 302 w 710"/>
                <a:gd name="T65" fmla="*/ 144 h 698"/>
                <a:gd name="T66" fmla="*/ 216 w 710"/>
                <a:gd name="T67" fmla="*/ 144 h 698"/>
                <a:gd name="T68" fmla="*/ 216 w 710"/>
                <a:gd name="T69" fmla="*/ 87 h 698"/>
                <a:gd name="T70" fmla="*/ 302 w 710"/>
                <a:gd name="T71" fmla="*/ 87 h 698"/>
                <a:gd name="T72" fmla="*/ 302 w 710"/>
                <a:gd name="T73" fmla="*/ 32 h 698"/>
                <a:gd name="T74" fmla="*/ 334 w 710"/>
                <a:gd name="T75" fmla="*/ 0 h 698"/>
                <a:gd name="T76" fmla="*/ 365 w 710"/>
                <a:gd name="T77" fmla="*/ 32 h 698"/>
                <a:gd name="T78" fmla="*/ 365 w 710"/>
                <a:gd name="T79" fmla="*/ 169 h 698"/>
                <a:gd name="T80" fmla="*/ 553 w 710"/>
                <a:gd name="T81" fmla="*/ 169 h 698"/>
                <a:gd name="T82" fmla="*/ 521 w 710"/>
                <a:gd name="T83" fmla="*/ 201 h 698"/>
                <a:gd name="T84" fmla="*/ 489 w 710"/>
                <a:gd name="T85" fmla="*/ 169 h 698"/>
                <a:gd name="T86" fmla="*/ 489 w 710"/>
                <a:gd name="T87" fmla="*/ 144 h 698"/>
                <a:gd name="T88" fmla="*/ 403 w 710"/>
                <a:gd name="T89" fmla="*/ 144 h 698"/>
                <a:gd name="T90" fmla="*/ 403 w 710"/>
                <a:gd name="T91" fmla="*/ 87 h 698"/>
                <a:gd name="T92" fmla="*/ 489 w 710"/>
                <a:gd name="T93" fmla="*/ 87 h 698"/>
                <a:gd name="T94" fmla="*/ 489 w 710"/>
                <a:gd name="T95" fmla="*/ 33 h 698"/>
                <a:gd name="T96" fmla="*/ 521 w 710"/>
                <a:gd name="T97" fmla="*/ 1 h 698"/>
                <a:gd name="T98" fmla="*/ 553 w 710"/>
                <a:gd name="T99" fmla="*/ 33 h 698"/>
                <a:gd name="T100" fmla="*/ 553 w 710"/>
                <a:gd name="T101" fmla="*/ 16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0" h="698">
                  <a:moveTo>
                    <a:pt x="54" y="87"/>
                  </a:moveTo>
                  <a:cubicBezTo>
                    <a:pt x="114" y="87"/>
                    <a:pt x="114" y="87"/>
                    <a:pt x="114" y="87"/>
                  </a:cubicBezTo>
                  <a:cubicBezTo>
                    <a:pt x="114" y="33"/>
                    <a:pt x="114" y="33"/>
                    <a:pt x="114" y="33"/>
                  </a:cubicBezTo>
                  <a:cubicBezTo>
                    <a:pt x="114" y="15"/>
                    <a:pt x="128" y="1"/>
                    <a:pt x="146" y="1"/>
                  </a:cubicBezTo>
                  <a:cubicBezTo>
                    <a:pt x="164" y="1"/>
                    <a:pt x="178" y="15"/>
                    <a:pt x="178" y="33"/>
                  </a:cubicBezTo>
                  <a:cubicBezTo>
                    <a:pt x="178" y="169"/>
                    <a:pt x="178" y="169"/>
                    <a:pt x="178" y="169"/>
                  </a:cubicBezTo>
                  <a:cubicBezTo>
                    <a:pt x="178" y="187"/>
                    <a:pt x="164" y="201"/>
                    <a:pt x="146" y="201"/>
                  </a:cubicBezTo>
                  <a:cubicBezTo>
                    <a:pt x="128" y="201"/>
                    <a:pt x="114" y="187"/>
                    <a:pt x="114" y="169"/>
                  </a:cubicBezTo>
                  <a:cubicBezTo>
                    <a:pt x="114" y="144"/>
                    <a:pt x="114" y="144"/>
                    <a:pt x="114" y="144"/>
                  </a:cubicBezTo>
                  <a:cubicBezTo>
                    <a:pt x="57" y="144"/>
                    <a:pt x="57" y="144"/>
                    <a:pt x="57" y="144"/>
                  </a:cubicBezTo>
                  <a:cubicBezTo>
                    <a:pt x="57" y="262"/>
                    <a:pt x="57" y="262"/>
                    <a:pt x="57" y="262"/>
                  </a:cubicBezTo>
                  <a:cubicBezTo>
                    <a:pt x="653" y="262"/>
                    <a:pt x="653" y="262"/>
                    <a:pt x="653" y="262"/>
                  </a:cubicBezTo>
                  <a:cubicBezTo>
                    <a:pt x="653" y="144"/>
                    <a:pt x="653" y="144"/>
                    <a:pt x="653" y="144"/>
                  </a:cubicBezTo>
                  <a:cubicBezTo>
                    <a:pt x="591" y="144"/>
                    <a:pt x="591" y="144"/>
                    <a:pt x="591" y="144"/>
                  </a:cubicBezTo>
                  <a:cubicBezTo>
                    <a:pt x="591" y="87"/>
                    <a:pt x="591" y="87"/>
                    <a:pt x="591" y="87"/>
                  </a:cubicBezTo>
                  <a:cubicBezTo>
                    <a:pt x="656" y="87"/>
                    <a:pt x="656" y="87"/>
                    <a:pt x="656" y="87"/>
                  </a:cubicBezTo>
                  <a:cubicBezTo>
                    <a:pt x="686" y="87"/>
                    <a:pt x="710" y="111"/>
                    <a:pt x="710" y="141"/>
                  </a:cubicBezTo>
                  <a:cubicBezTo>
                    <a:pt x="710" y="412"/>
                    <a:pt x="710" y="412"/>
                    <a:pt x="710" y="412"/>
                  </a:cubicBezTo>
                  <a:cubicBezTo>
                    <a:pt x="692" y="403"/>
                    <a:pt x="673" y="396"/>
                    <a:pt x="653" y="393"/>
                  </a:cubicBezTo>
                  <a:cubicBezTo>
                    <a:pt x="653" y="300"/>
                    <a:pt x="653" y="300"/>
                    <a:pt x="653" y="300"/>
                  </a:cubicBezTo>
                  <a:cubicBezTo>
                    <a:pt x="57" y="300"/>
                    <a:pt x="57" y="300"/>
                    <a:pt x="57" y="300"/>
                  </a:cubicBezTo>
                  <a:cubicBezTo>
                    <a:pt x="57" y="641"/>
                    <a:pt x="57" y="641"/>
                    <a:pt x="57" y="641"/>
                  </a:cubicBezTo>
                  <a:cubicBezTo>
                    <a:pt x="386" y="641"/>
                    <a:pt x="386" y="641"/>
                    <a:pt x="386" y="641"/>
                  </a:cubicBezTo>
                  <a:cubicBezTo>
                    <a:pt x="388" y="661"/>
                    <a:pt x="393" y="680"/>
                    <a:pt x="401" y="698"/>
                  </a:cubicBezTo>
                  <a:cubicBezTo>
                    <a:pt x="54" y="698"/>
                    <a:pt x="54" y="698"/>
                    <a:pt x="54" y="698"/>
                  </a:cubicBezTo>
                  <a:cubicBezTo>
                    <a:pt x="39" y="698"/>
                    <a:pt x="26" y="692"/>
                    <a:pt x="16" y="682"/>
                  </a:cubicBezTo>
                  <a:cubicBezTo>
                    <a:pt x="6" y="673"/>
                    <a:pt x="0" y="659"/>
                    <a:pt x="0" y="644"/>
                  </a:cubicBezTo>
                  <a:cubicBezTo>
                    <a:pt x="0" y="141"/>
                    <a:pt x="0" y="141"/>
                    <a:pt x="0" y="141"/>
                  </a:cubicBezTo>
                  <a:cubicBezTo>
                    <a:pt x="0" y="111"/>
                    <a:pt x="24" y="87"/>
                    <a:pt x="54" y="87"/>
                  </a:cubicBezTo>
                  <a:close/>
                  <a:moveTo>
                    <a:pt x="365" y="169"/>
                  </a:moveTo>
                  <a:cubicBezTo>
                    <a:pt x="365" y="186"/>
                    <a:pt x="351" y="201"/>
                    <a:pt x="334" y="201"/>
                  </a:cubicBezTo>
                  <a:cubicBezTo>
                    <a:pt x="316" y="201"/>
                    <a:pt x="302" y="186"/>
                    <a:pt x="302" y="169"/>
                  </a:cubicBezTo>
                  <a:cubicBezTo>
                    <a:pt x="302" y="144"/>
                    <a:pt x="302" y="144"/>
                    <a:pt x="302" y="144"/>
                  </a:cubicBezTo>
                  <a:cubicBezTo>
                    <a:pt x="216" y="144"/>
                    <a:pt x="216" y="144"/>
                    <a:pt x="216" y="144"/>
                  </a:cubicBezTo>
                  <a:cubicBezTo>
                    <a:pt x="216" y="87"/>
                    <a:pt x="216" y="87"/>
                    <a:pt x="216" y="87"/>
                  </a:cubicBezTo>
                  <a:cubicBezTo>
                    <a:pt x="302" y="87"/>
                    <a:pt x="302" y="87"/>
                    <a:pt x="302" y="87"/>
                  </a:cubicBezTo>
                  <a:cubicBezTo>
                    <a:pt x="302" y="32"/>
                    <a:pt x="302" y="32"/>
                    <a:pt x="302" y="32"/>
                  </a:cubicBezTo>
                  <a:cubicBezTo>
                    <a:pt x="302" y="15"/>
                    <a:pt x="316" y="0"/>
                    <a:pt x="334" y="0"/>
                  </a:cubicBezTo>
                  <a:cubicBezTo>
                    <a:pt x="351" y="0"/>
                    <a:pt x="365" y="15"/>
                    <a:pt x="365" y="32"/>
                  </a:cubicBezTo>
                  <a:cubicBezTo>
                    <a:pt x="365" y="169"/>
                    <a:pt x="365" y="169"/>
                    <a:pt x="365" y="169"/>
                  </a:cubicBezTo>
                  <a:close/>
                  <a:moveTo>
                    <a:pt x="553" y="169"/>
                  </a:moveTo>
                  <a:cubicBezTo>
                    <a:pt x="553" y="187"/>
                    <a:pt x="539" y="201"/>
                    <a:pt x="521" y="201"/>
                  </a:cubicBezTo>
                  <a:cubicBezTo>
                    <a:pt x="503" y="201"/>
                    <a:pt x="489" y="187"/>
                    <a:pt x="489" y="169"/>
                  </a:cubicBezTo>
                  <a:cubicBezTo>
                    <a:pt x="489" y="144"/>
                    <a:pt x="489" y="144"/>
                    <a:pt x="489" y="144"/>
                  </a:cubicBezTo>
                  <a:cubicBezTo>
                    <a:pt x="403" y="144"/>
                    <a:pt x="403" y="144"/>
                    <a:pt x="403" y="144"/>
                  </a:cubicBezTo>
                  <a:cubicBezTo>
                    <a:pt x="403" y="87"/>
                    <a:pt x="403" y="87"/>
                    <a:pt x="403" y="87"/>
                  </a:cubicBezTo>
                  <a:cubicBezTo>
                    <a:pt x="489" y="87"/>
                    <a:pt x="489" y="87"/>
                    <a:pt x="489" y="87"/>
                  </a:cubicBezTo>
                  <a:cubicBezTo>
                    <a:pt x="489" y="33"/>
                    <a:pt x="489" y="33"/>
                    <a:pt x="489" y="33"/>
                  </a:cubicBezTo>
                  <a:cubicBezTo>
                    <a:pt x="489" y="15"/>
                    <a:pt x="503" y="1"/>
                    <a:pt x="521" y="1"/>
                  </a:cubicBezTo>
                  <a:cubicBezTo>
                    <a:pt x="539" y="1"/>
                    <a:pt x="553" y="15"/>
                    <a:pt x="553" y="33"/>
                  </a:cubicBezTo>
                  <a:cubicBezTo>
                    <a:pt x="553" y="169"/>
                    <a:pt x="553" y="169"/>
                    <a:pt x="553" y="169"/>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6">
              <a:extLst>
                <a:ext uri="{FF2B5EF4-FFF2-40B4-BE49-F238E27FC236}">
                  <a16:creationId xmlns:a16="http://schemas.microsoft.com/office/drawing/2014/main" id="{62D60878-B10F-304D-801F-A9A978662F48}"/>
                </a:ext>
              </a:extLst>
            </p:cNvPr>
            <p:cNvSpPr>
              <a:spLocks noEditPoints="1"/>
            </p:cNvSpPr>
            <p:nvPr/>
          </p:nvSpPr>
          <p:spPr bwMode="auto">
            <a:xfrm>
              <a:off x="3843785" y="2698193"/>
              <a:ext cx="362075" cy="153972"/>
            </a:xfrm>
            <a:custGeom>
              <a:avLst/>
              <a:gdLst>
                <a:gd name="T0" fmla="*/ 17 w 419"/>
                <a:gd name="T1" fmla="*/ 0 h 178"/>
                <a:gd name="T2" fmla="*/ 84 w 419"/>
                <a:gd name="T3" fmla="*/ 0 h 178"/>
                <a:gd name="T4" fmla="*/ 102 w 419"/>
                <a:gd name="T5" fmla="*/ 18 h 178"/>
                <a:gd name="T6" fmla="*/ 102 w 419"/>
                <a:gd name="T7" fmla="*/ 46 h 178"/>
                <a:gd name="T8" fmla="*/ 84 w 419"/>
                <a:gd name="T9" fmla="*/ 64 h 178"/>
                <a:gd name="T10" fmla="*/ 17 w 419"/>
                <a:gd name="T11" fmla="*/ 64 h 178"/>
                <a:gd name="T12" fmla="*/ 0 w 419"/>
                <a:gd name="T13" fmla="*/ 46 h 178"/>
                <a:gd name="T14" fmla="*/ 0 w 419"/>
                <a:gd name="T15" fmla="*/ 18 h 178"/>
                <a:gd name="T16" fmla="*/ 17 w 419"/>
                <a:gd name="T17" fmla="*/ 0 h 178"/>
                <a:gd name="T18" fmla="*/ 175 w 419"/>
                <a:gd name="T19" fmla="*/ 115 h 178"/>
                <a:gd name="T20" fmla="*/ 245 w 419"/>
                <a:gd name="T21" fmla="*/ 115 h 178"/>
                <a:gd name="T22" fmla="*/ 261 w 419"/>
                <a:gd name="T23" fmla="*/ 131 h 178"/>
                <a:gd name="T24" fmla="*/ 261 w 419"/>
                <a:gd name="T25" fmla="*/ 134 h 178"/>
                <a:gd name="T26" fmla="*/ 245 w 419"/>
                <a:gd name="T27" fmla="*/ 178 h 178"/>
                <a:gd name="T28" fmla="*/ 245 w 419"/>
                <a:gd name="T29" fmla="*/ 178 h 178"/>
                <a:gd name="T30" fmla="*/ 175 w 419"/>
                <a:gd name="T31" fmla="*/ 178 h 178"/>
                <a:gd name="T32" fmla="*/ 159 w 419"/>
                <a:gd name="T33" fmla="*/ 162 h 178"/>
                <a:gd name="T34" fmla="*/ 159 w 419"/>
                <a:gd name="T35" fmla="*/ 131 h 178"/>
                <a:gd name="T36" fmla="*/ 175 w 419"/>
                <a:gd name="T37" fmla="*/ 115 h 178"/>
                <a:gd name="T38" fmla="*/ 16 w 419"/>
                <a:gd name="T39" fmla="*/ 115 h 178"/>
                <a:gd name="T40" fmla="*/ 86 w 419"/>
                <a:gd name="T41" fmla="*/ 115 h 178"/>
                <a:gd name="T42" fmla="*/ 102 w 419"/>
                <a:gd name="T43" fmla="*/ 131 h 178"/>
                <a:gd name="T44" fmla="*/ 102 w 419"/>
                <a:gd name="T45" fmla="*/ 162 h 178"/>
                <a:gd name="T46" fmla="*/ 86 w 419"/>
                <a:gd name="T47" fmla="*/ 178 h 178"/>
                <a:gd name="T48" fmla="*/ 16 w 419"/>
                <a:gd name="T49" fmla="*/ 178 h 178"/>
                <a:gd name="T50" fmla="*/ 0 w 419"/>
                <a:gd name="T51" fmla="*/ 162 h 178"/>
                <a:gd name="T52" fmla="*/ 0 w 419"/>
                <a:gd name="T53" fmla="*/ 131 h 178"/>
                <a:gd name="T54" fmla="*/ 16 w 419"/>
                <a:gd name="T55" fmla="*/ 115 h 178"/>
                <a:gd name="T56" fmla="*/ 334 w 419"/>
                <a:gd name="T57" fmla="*/ 0 h 178"/>
                <a:gd name="T58" fmla="*/ 404 w 419"/>
                <a:gd name="T59" fmla="*/ 0 h 178"/>
                <a:gd name="T60" fmla="*/ 419 w 419"/>
                <a:gd name="T61" fmla="*/ 11 h 178"/>
                <a:gd name="T62" fmla="*/ 321 w 419"/>
                <a:gd name="T63" fmla="*/ 57 h 178"/>
                <a:gd name="T64" fmla="*/ 318 w 419"/>
                <a:gd name="T65" fmla="*/ 48 h 178"/>
                <a:gd name="T66" fmla="*/ 318 w 419"/>
                <a:gd name="T67" fmla="*/ 16 h 178"/>
                <a:gd name="T68" fmla="*/ 334 w 419"/>
                <a:gd name="T69" fmla="*/ 0 h 178"/>
                <a:gd name="T70" fmla="*/ 175 w 419"/>
                <a:gd name="T71" fmla="*/ 0 h 178"/>
                <a:gd name="T72" fmla="*/ 245 w 419"/>
                <a:gd name="T73" fmla="*/ 0 h 178"/>
                <a:gd name="T74" fmla="*/ 261 w 419"/>
                <a:gd name="T75" fmla="*/ 16 h 178"/>
                <a:gd name="T76" fmla="*/ 261 w 419"/>
                <a:gd name="T77" fmla="*/ 48 h 178"/>
                <a:gd name="T78" fmla="*/ 245 w 419"/>
                <a:gd name="T79" fmla="*/ 64 h 178"/>
                <a:gd name="T80" fmla="*/ 175 w 419"/>
                <a:gd name="T81" fmla="*/ 64 h 178"/>
                <a:gd name="T82" fmla="*/ 159 w 419"/>
                <a:gd name="T83" fmla="*/ 48 h 178"/>
                <a:gd name="T84" fmla="*/ 159 w 419"/>
                <a:gd name="T85" fmla="*/ 16 h 178"/>
                <a:gd name="T86" fmla="*/ 175 w 419"/>
                <a:gd name="T8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9" h="178">
                  <a:moveTo>
                    <a:pt x="17" y="0"/>
                  </a:moveTo>
                  <a:cubicBezTo>
                    <a:pt x="84" y="0"/>
                    <a:pt x="84" y="0"/>
                    <a:pt x="84" y="0"/>
                  </a:cubicBezTo>
                  <a:cubicBezTo>
                    <a:pt x="94" y="0"/>
                    <a:pt x="102" y="8"/>
                    <a:pt x="102" y="18"/>
                  </a:cubicBezTo>
                  <a:cubicBezTo>
                    <a:pt x="102" y="46"/>
                    <a:pt x="102" y="46"/>
                    <a:pt x="102" y="46"/>
                  </a:cubicBezTo>
                  <a:cubicBezTo>
                    <a:pt x="102" y="56"/>
                    <a:pt x="94" y="64"/>
                    <a:pt x="84" y="64"/>
                  </a:cubicBezTo>
                  <a:cubicBezTo>
                    <a:pt x="17" y="64"/>
                    <a:pt x="17" y="64"/>
                    <a:pt x="17" y="64"/>
                  </a:cubicBezTo>
                  <a:cubicBezTo>
                    <a:pt x="8" y="64"/>
                    <a:pt x="0" y="56"/>
                    <a:pt x="0" y="46"/>
                  </a:cubicBezTo>
                  <a:cubicBezTo>
                    <a:pt x="0" y="18"/>
                    <a:pt x="0" y="18"/>
                    <a:pt x="0" y="18"/>
                  </a:cubicBezTo>
                  <a:cubicBezTo>
                    <a:pt x="0" y="8"/>
                    <a:pt x="8" y="0"/>
                    <a:pt x="17" y="0"/>
                  </a:cubicBezTo>
                  <a:close/>
                  <a:moveTo>
                    <a:pt x="175" y="115"/>
                  </a:moveTo>
                  <a:cubicBezTo>
                    <a:pt x="245" y="115"/>
                    <a:pt x="245" y="115"/>
                    <a:pt x="245" y="115"/>
                  </a:cubicBezTo>
                  <a:cubicBezTo>
                    <a:pt x="253" y="115"/>
                    <a:pt x="261" y="122"/>
                    <a:pt x="261" y="131"/>
                  </a:cubicBezTo>
                  <a:cubicBezTo>
                    <a:pt x="261" y="134"/>
                    <a:pt x="261" y="134"/>
                    <a:pt x="261" y="134"/>
                  </a:cubicBezTo>
                  <a:cubicBezTo>
                    <a:pt x="254" y="148"/>
                    <a:pt x="249" y="163"/>
                    <a:pt x="245" y="178"/>
                  </a:cubicBezTo>
                  <a:cubicBezTo>
                    <a:pt x="245" y="178"/>
                    <a:pt x="245" y="178"/>
                    <a:pt x="245" y="178"/>
                  </a:cubicBezTo>
                  <a:cubicBezTo>
                    <a:pt x="175" y="178"/>
                    <a:pt x="175" y="178"/>
                    <a:pt x="175" y="178"/>
                  </a:cubicBezTo>
                  <a:cubicBezTo>
                    <a:pt x="166" y="178"/>
                    <a:pt x="159" y="171"/>
                    <a:pt x="159" y="162"/>
                  </a:cubicBezTo>
                  <a:cubicBezTo>
                    <a:pt x="159" y="131"/>
                    <a:pt x="159" y="131"/>
                    <a:pt x="159" y="131"/>
                  </a:cubicBezTo>
                  <a:cubicBezTo>
                    <a:pt x="159" y="122"/>
                    <a:pt x="166" y="115"/>
                    <a:pt x="175" y="115"/>
                  </a:cubicBezTo>
                  <a:close/>
                  <a:moveTo>
                    <a:pt x="16" y="115"/>
                  </a:moveTo>
                  <a:cubicBezTo>
                    <a:pt x="86" y="115"/>
                    <a:pt x="86" y="115"/>
                    <a:pt x="86" y="115"/>
                  </a:cubicBezTo>
                  <a:cubicBezTo>
                    <a:pt x="95" y="115"/>
                    <a:pt x="102" y="122"/>
                    <a:pt x="102" y="131"/>
                  </a:cubicBezTo>
                  <a:cubicBezTo>
                    <a:pt x="102" y="162"/>
                    <a:pt x="102" y="162"/>
                    <a:pt x="102" y="162"/>
                  </a:cubicBezTo>
                  <a:cubicBezTo>
                    <a:pt x="102" y="171"/>
                    <a:pt x="95" y="178"/>
                    <a:pt x="86" y="178"/>
                  </a:cubicBezTo>
                  <a:cubicBezTo>
                    <a:pt x="16" y="178"/>
                    <a:pt x="16" y="178"/>
                    <a:pt x="16" y="178"/>
                  </a:cubicBezTo>
                  <a:cubicBezTo>
                    <a:pt x="7" y="178"/>
                    <a:pt x="0" y="171"/>
                    <a:pt x="0" y="162"/>
                  </a:cubicBezTo>
                  <a:cubicBezTo>
                    <a:pt x="0" y="131"/>
                    <a:pt x="0" y="131"/>
                    <a:pt x="0" y="131"/>
                  </a:cubicBezTo>
                  <a:cubicBezTo>
                    <a:pt x="0" y="122"/>
                    <a:pt x="7" y="115"/>
                    <a:pt x="16" y="115"/>
                  </a:cubicBezTo>
                  <a:close/>
                  <a:moveTo>
                    <a:pt x="334" y="0"/>
                  </a:moveTo>
                  <a:cubicBezTo>
                    <a:pt x="404" y="0"/>
                    <a:pt x="404" y="0"/>
                    <a:pt x="404" y="0"/>
                  </a:cubicBezTo>
                  <a:cubicBezTo>
                    <a:pt x="411" y="0"/>
                    <a:pt x="417" y="5"/>
                    <a:pt x="419" y="11"/>
                  </a:cubicBezTo>
                  <a:cubicBezTo>
                    <a:pt x="383" y="18"/>
                    <a:pt x="349" y="34"/>
                    <a:pt x="321" y="57"/>
                  </a:cubicBezTo>
                  <a:cubicBezTo>
                    <a:pt x="319" y="55"/>
                    <a:pt x="318" y="51"/>
                    <a:pt x="318" y="48"/>
                  </a:cubicBezTo>
                  <a:cubicBezTo>
                    <a:pt x="318" y="16"/>
                    <a:pt x="318" y="16"/>
                    <a:pt x="318" y="16"/>
                  </a:cubicBezTo>
                  <a:cubicBezTo>
                    <a:pt x="318" y="7"/>
                    <a:pt x="325" y="0"/>
                    <a:pt x="334" y="0"/>
                  </a:cubicBezTo>
                  <a:close/>
                  <a:moveTo>
                    <a:pt x="175" y="0"/>
                  </a:moveTo>
                  <a:cubicBezTo>
                    <a:pt x="245" y="0"/>
                    <a:pt x="245" y="0"/>
                    <a:pt x="245" y="0"/>
                  </a:cubicBezTo>
                  <a:cubicBezTo>
                    <a:pt x="253" y="0"/>
                    <a:pt x="261" y="7"/>
                    <a:pt x="261" y="16"/>
                  </a:cubicBezTo>
                  <a:cubicBezTo>
                    <a:pt x="261" y="48"/>
                    <a:pt x="261" y="48"/>
                    <a:pt x="261" y="48"/>
                  </a:cubicBezTo>
                  <a:cubicBezTo>
                    <a:pt x="261" y="57"/>
                    <a:pt x="253" y="64"/>
                    <a:pt x="245" y="64"/>
                  </a:cubicBezTo>
                  <a:cubicBezTo>
                    <a:pt x="175" y="64"/>
                    <a:pt x="175" y="64"/>
                    <a:pt x="175" y="64"/>
                  </a:cubicBezTo>
                  <a:cubicBezTo>
                    <a:pt x="166" y="64"/>
                    <a:pt x="159" y="57"/>
                    <a:pt x="159" y="48"/>
                  </a:cubicBezTo>
                  <a:cubicBezTo>
                    <a:pt x="159" y="16"/>
                    <a:pt x="159" y="16"/>
                    <a:pt x="159" y="16"/>
                  </a:cubicBezTo>
                  <a:cubicBezTo>
                    <a:pt x="159" y="7"/>
                    <a:pt x="166" y="0"/>
                    <a:pt x="175" y="0"/>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7">
              <a:extLst>
                <a:ext uri="{FF2B5EF4-FFF2-40B4-BE49-F238E27FC236}">
                  <a16:creationId xmlns:a16="http://schemas.microsoft.com/office/drawing/2014/main" id="{326D4F10-9FCD-05A9-96A8-017E7F2BA4B0}"/>
                </a:ext>
              </a:extLst>
            </p:cNvPr>
            <p:cNvSpPr>
              <a:spLocks noEditPoints="1"/>
            </p:cNvSpPr>
            <p:nvPr/>
          </p:nvSpPr>
          <p:spPr bwMode="auto">
            <a:xfrm>
              <a:off x="4074563" y="2728550"/>
              <a:ext cx="340497" cy="340497"/>
            </a:xfrm>
            <a:custGeom>
              <a:avLst/>
              <a:gdLst>
                <a:gd name="T0" fmla="*/ 197 w 394"/>
                <a:gd name="T1" fmla="*/ 57 h 394"/>
                <a:gd name="T2" fmla="*/ 98 w 394"/>
                <a:gd name="T3" fmla="*/ 98 h 394"/>
                <a:gd name="T4" fmla="*/ 57 w 394"/>
                <a:gd name="T5" fmla="*/ 197 h 394"/>
                <a:gd name="T6" fmla="*/ 98 w 394"/>
                <a:gd name="T7" fmla="*/ 296 h 394"/>
                <a:gd name="T8" fmla="*/ 197 w 394"/>
                <a:gd name="T9" fmla="*/ 337 h 394"/>
                <a:gd name="T10" fmla="*/ 296 w 394"/>
                <a:gd name="T11" fmla="*/ 296 h 394"/>
                <a:gd name="T12" fmla="*/ 337 w 394"/>
                <a:gd name="T13" fmla="*/ 197 h 394"/>
                <a:gd name="T14" fmla="*/ 296 w 394"/>
                <a:gd name="T15" fmla="*/ 98 h 394"/>
                <a:gd name="T16" fmla="*/ 197 w 394"/>
                <a:gd name="T17" fmla="*/ 57 h 394"/>
                <a:gd name="T18" fmla="*/ 58 w 394"/>
                <a:gd name="T19" fmla="*/ 58 h 394"/>
                <a:gd name="T20" fmla="*/ 197 w 394"/>
                <a:gd name="T21" fmla="*/ 0 h 394"/>
                <a:gd name="T22" fmla="*/ 336 w 394"/>
                <a:gd name="T23" fmla="*/ 58 h 394"/>
                <a:gd name="T24" fmla="*/ 394 w 394"/>
                <a:gd name="T25" fmla="*/ 197 h 394"/>
                <a:gd name="T26" fmla="*/ 336 w 394"/>
                <a:gd name="T27" fmla="*/ 336 h 394"/>
                <a:gd name="T28" fmla="*/ 197 w 394"/>
                <a:gd name="T29" fmla="*/ 394 h 394"/>
                <a:gd name="T30" fmla="*/ 58 w 394"/>
                <a:gd name="T31" fmla="*/ 336 h 394"/>
                <a:gd name="T32" fmla="*/ 0 w 394"/>
                <a:gd name="T33" fmla="*/ 197 h 394"/>
                <a:gd name="T34" fmla="*/ 58 w 394"/>
                <a:gd name="T35" fmla="*/ 5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4">
                  <a:moveTo>
                    <a:pt x="197" y="57"/>
                  </a:moveTo>
                  <a:cubicBezTo>
                    <a:pt x="158" y="57"/>
                    <a:pt x="123" y="73"/>
                    <a:pt x="98" y="98"/>
                  </a:cubicBezTo>
                  <a:cubicBezTo>
                    <a:pt x="73" y="124"/>
                    <a:pt x="57" y="158"/>
                    <a:pt x="57" y="197"/>
                  </a:cubicBezTo>
                  <a:cubicBezTo>
                    <a:pt x="57" y="236"/>
                    <a:pt x="73" y="271"/>
                    <a:pt x="98" y="296"/>
                  </a:cubicBezTo>
                  <a:cubicBezTo>
                    <a:pt x="123" y="321"/>
                    <a:pt x="158" y="337"/>
                    <a:pt x="197" y="337"/>
                  </a:cubicBezTo>
                  <a:cubicBezTo>
                    <a:pt x="236" y="337"/>
                    <a:pt x="270" y="321"/>
                    <a:pt x="296" y="296"/>
                  </a:cubicBezTo>
                  <a:cubicBezTo>
                    <a:pt x="321" y="271"/>
                    <a:pt x="337" y="236"/>
                    <a:pt x="337" y="197"/>
                  </a:cubicBezTo>
                  <a:cubicBezTo>
                    <a:pt x="337" y="158"/>
                    <a:pt x="321" y="124"/>
                    <a:pt x="296" y="98"/>
                  </a:cubicBezTo>
                  <a:cubicBezTo>
                    <a:pt x="270" y="73"/>
                    <a:pt x="236" y="57"/>
                    <a:pt x="197" y="57"/>
                  </a:cubicBezTo>
                  <a:close/>
                  <a:moveTo>
                    <a:pt x="58" y="58"/>
                  </a:moveTo>
                  <a:cubicBezTo>
                    <a:pt x="93" y="22"/>
                    <a:pt x="143" y="0"/>
                    <a:pt x="197" y="0"/>
                  </a:cubicBezTo>
                  <a:cubicBezTo>
                    <a:pt x="251" y="0"/>
                    <a:pt x="301" y="22"/>
                    <a:pt x="336" y="58"/>
                  </a:cubicBezTo>
                  <a:cubicBezTo>
                    <a:pt x="372" y="93"/>
                    <a:pt x="394" y="143"/>
                    <a:pt x="394" y="197"/>
                  </a:cubicBezTo>
                  <a:cubicBezTo>
                    <a:pt x="394" y="252"/>
                    <a:pt x="372" y="301"/>
                    <a:pt x="336" y="336"/>
                  </a:cubicBezTo>
                  <a:cubicBezTo>
                    <a:pt x="301" y="372"/>
                    <a:pt x="251" y="394"/>
                    <a:pt x="197" y="394"/>
                  </a:cubicBezTo>
                  <a:cubicBezTo>
                    <a:pt x="143" y="394"/>
                    <a:pt x="93" y="372"/>
                    <a:pt x="58" y="336"/>
                  </a:cubicBezTo>
                  <a:cubicBezTo>
                    <a:pt x="22" y="301"/>
                    <a:pt x="0" y="252"/>
                    <a:pt x="0" y="197"/>
                  </a:cubicBezTo>
                  <a:cubicBezTo>
                    <a:pt x="0" y="143"/>
                    <a:pt x="22" y="93"/>
                    <a:pt x="58" y="58"/>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8">
              <a:extLst>
                <a:ext uri="{FF2B5EF4-FFF2-40B4-BE49-F238E27FC236}">
                  <a16:creationId xmlns:a16="http://schemas.microsoft.com/office/drawing/2014/main" id="{D078C1F9-1130-EFC5-2F7A-0F454C7292A1}"/>
                </a:ext>
              </a:extLst>
            </p:cNvPr>
            <p:cNvSpPr/>
            <p:nvPr/>
          </p:nvSpPr>
          <p:spPr bwMode="auto">
            <a:xfrm>
              <a:off x="4172213" y="2826200"/>
              <a:ext cx="99479" cy="100211"/>
            </a:xfrm>
            <a:custGeom>
              <a:avLst/>
              <a:gdLst>
                <a:gd name="T0" fmla="*/ 55 w 115"/>
                <a:gd name="T1" fmla="*/ 83 h 116"/>
                <a:gd name="T2" fmla="*/ 64 w 115"/>
                <a:gd name="T3" fmla="*/ 104 h 116"/>
                <a:gd name="T4" fmla="*/ 104 w 115"/>
                <a:gd name="T5" fmla="*/ 104 h 116"/>
                <a:gd name="T6" fmla="*/ 104 w 115"/>
                <a:gd name="T7" fmla="*/ 64 h 116"/>
                <a:gd name="T8" fmla="*/ 82 w 115"/>
                <a:gd name="T9" fmla="*/ 56 h 116"/>
                <a:gd name="T10" fmla="*/ 34 w 115"/>
                <a:gd name="T11" fmla="*/ 8 h 116"/>
                <a:gd name="T12" fmla="*/ 8 w 115"/>
                <a:gd name="T13" fmla="*/ 8 h 116"/>
                <a:gd name="T14" fmla="*/ 8 w 115"/>
                <a:gd name="T15" fmla="*/ 35 h 116"/>
                <a:gd name="T16" fmla="*/ 55 w 115"/>
                <a:gd name="T17" fmla="*/ 8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6">
                  <a:moveTo>
                    <a:pt x="55" y="83"/>
                  </a:moveTo>
                  <a:cubicBezTo>
                    <a:pt x="55" y="90"/>
                    <a:pt x="58" y="98"/>
                    <a:pt x="64" y="104"/>
                  </a:cubicBezTo>
                  <a:cubicBezTo>
                    <a:pt x="75" y="116"/>
                    <a:pt x="93" y="116"/>
                    <a:pt x="104" y="104"/>
                  </a:cubicBezTo>
                  <a:cubicBezTo>
                    <a:pt x="115" y="93"/>
                    <a:pt x="115" y="75"/>
                    <a:pt x="104" y="64"/>
                  </a:cubicBezTo>
                  <a:cubicBezTo>
                    <a:pt x="98" y="58"/>
                    <a:pt x="90" y="55"/>
                    <a:pt x="82" y="56"/>
                  </a:cubicBezTo>
                  <a:cubicBezTo>
                    <a:pt x="34" y="8"/>
                    <a:pt x="34" y="8"/>
                    <a:pt x="34" y="8"/>
                  </a:cubicBezTo>
                  <a:cubicBezTo>
                    <a:pt x="27" y="0"/>
                    <a:pt x="15" y="0"/>
                    <a:pt x="8" y="8"/>
                  </a:cubicBezTo>
                  <a:cubicBezTo>
                    <a:pt x="0" y="15"/>
                    <a:pt x="0" y="27"/>
                    <a:pt x="8" y="35"/>
                  </a:cubicBezTo>
                  <a:cubicBezTo>
                    <a:pt x="55" y="83"/>
                    <a:pt x="55" y="83"/>
                    <a:pt x="55" y="83"/>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srgbClr val="FF0000"/>
                </a:solidFill>
                <a:highlight>
                  <a:srgbClr val="FFFF00"/>
                </a:highlight>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33432864"/>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37917" b="37917"/>
          <a:stretch>
            <a:fillRect/>
          </a:stretch>
        </p:blipFill>
        <p:spPr>
          <a:xfrm>
            <a:off x="-1" y="1215318"/>
            <a:ext cx="12192001" cy="2946400"/>
          </a:xfrm>
        </p:spPr>
      </p:pic>
      <p:sp>
        <p:nvSpPr>
          <p:cNvPr id="14" name="Oval 15"/>
          <p:cNvSpPr/>
          <p:nvPr/>
        </p:nvSpPr>
        <p:spPr>
          <a:xfrm>
            <a:off x="1726919" y="3564818"/>
            <a:ext cx="1193800" cy="1193800"/>
          </a:xfrm>
          <a:prstGeom prst="ellipse">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6" name="Oval 22"/>
          <p:cNvSpPr/>
          <p:nvPr/>
        </p:nvSpPr>
        <p:spPr>
          <a:xfrm>
            <a:off x="5229734" y="3564818"/>
            <a:ext cx="1193800" cy="1193800"/>
          </a:xfrm>
          <a:prstGeom prst="ellipse">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7" name="Oval 23"/>
          <p:cNvSpPr/>
          <p:nvPr/>
        </p:nvSpPr>
        <p:spPr>
          <a:xfrm>
            <a:off x="8770044" y="3591299"/>
            <a:ext cx="1193800" cy="1193800"/>
          </a:xfrm>
          <a:prstGeom prst="ellipse">
            <a:avLst/>
          </a:prstGeom>
          <a:solidFill>
            <a:srgbClr val="FA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1" name="文本框 66"/>
          <p:cNvSpPr txBox="1">
            <a:spLocks noChangeArrowheads="1"/>
          </p:cNvSpPr>
          <p:nvPr/>
        </p:nvSpPr>
        <p:spPr bwMode="auto">
          <a:xfrm>
            <a:off x="4639673" y="5373638"/>
            <a:ext cx="2373913" cy="1026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lnSpc>
                <a:spcPct val="150000"/>
              </a:lnSpc>
              <a:spcBef>
                <a:spcPct val="0"/>
              </a:spcBef>
              <a:spcAft>
                <a:spcPct val="0"/>
              </a:spcAft>
            </a:pPr>
            <a:r>
              <a:rPr lang="zh-CN" altLang="en-US" sz="140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标签系统与数据库</a:t>
            </a:r>
            <a:r>
              <a:rPr lang="en-US" altLang="zh-CN" sz="140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mysql</a:t>
            </a:r>
            <a:r>
              <a:rPr lang="zh-CN" altLang="en-US" sz="140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之间的接口，商家信息与美团等开放接口</a:t>
            </a:r>
            <a:endParaRPr lang="zh-CN" altLang="en-US" sz="14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2" name="文本框 13"/>
          <p:cNvSpPr txBox="1">
            <a:spLocks noChangeArrowheads="1"/>
          </p:cNvSpPr>
          <p:nvPr/>
        </p:nvSpPr>
        <p:spPr bwMode="auto">
          <a:xfrm>
            <a:off x="5323929" y="487291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ctr"/>
            <a:r>
              <a:rPr lang="zh-CN" altLang="en-US" sz="1600" dirty="0">
                <a:latin typeface="汉仪润圆-65简" panose="00020600040101010101" pitchFamily="18" charset="-122"/>
                <a:ea typeface="汉仪润圆-65简" panose="00020600040101010101" pitchFamily="18" charset="-122"/>
                <a:sym typeface="汉仪润圆-65简" panose="00020600040101010101" pitchFamily="18" charset="-122"/>
              </a:rPr>
              <a:t>外部接口</a:t>
            </a:r>
          </a:p>
        </p:txBody>
      </p:sp>
      <p:sp>
        <p:nvSpPr>
          <p:cNvPr id="53" name="文本框 66"/>
          <p:cNvSpPr txBox="1">
            <a:spLocks noChangeArrowheads="1"/>
          </p:cNvSpPr>
          <p:nvPr/>
        </p:nvSpPr>
        <p:spPr bwMode="auto">
          <a:xfrm>
            <a:off x="5242179" y="5158194"/>
            <a:ext cx="116891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ctr" defTabSz="914400" fontAlgn="base">
              <a:spcBef>
                <a:spcPct val="0"/>
              </a:spcBef>
              <a:spcAft>
                <a:spcPct val="0"/>
              </a:spcAft>
              <a:defRPr/>
            </a:pPr>
            <a:r>
              <a:rPr lang="en-US" altLang="zh-CN" sz="800" dirty="0">
                <a:solidFill>
                  <a:prstClr val="black">
                    <a:lumMod val="75000"/>
                    <a:lumOff val="25000"/>
                  </a:prst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endParaRPr lang="zh-CN" altLang="en-US" sz="800" dirty="0">
              <a:solidFill>
                <a:prstClr val="black">
                  <a:lumMod val="75000"/>
                  <a:lumOff val="25000"/>
                </a:prst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4" name="任意多边形 53"/>
          <p:cNvSpPr/>
          <p:nvPr/>
        </p:nvSpPr>
        <p:spPr bwMode="auto">
          <a:xfrm>
            <a:off x="5640392" y="5464960"/>
            <a:ext cx="372482"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dirty="0">
              <a:solidFill>
                <a:prstClr val="black">
                  <a:lumMod val="75000"/>
                  <a:lumOff val="25000"/>
                </a:prst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6" name="文本框 66"/>
          <p:cNvSpPr txBox="1">
            <a:spLocks noChangeArrowheads="1"/>
          </p:cNvSpPr>
          <p:nvPr/>
        </p:nvSpPr>
        <p:spPr bwMode="auto">
          <a:xfrm>
            <a:off x="1117629" y="5421547"/>
            <a:ext cx="2373913" cy="703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lnSpc>
                <a:spcPct val="150000"/>
              </a:lnSpc>
              <a:spcBef>
                <a:spcPct val="0"/>
              </a:spcBef>
              <a:spcAft>
                <a:spcPct val="0"/>
              </a:spcAft>
            </a:pPr>
            <a:r>
              <a:rPr lang="zh-CN" altLang="en-US" sz="1400" dirty="0">
                <a:solidFill>
                  <a:srgbClr val="7F7F7F"/>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我们将向用户提供简单的筛选推荐命令，开放模型接口</a:t>
            </a:r>
          </a:p>
        </p:txBody>
      </p:sp>
      <p:sp>
        <p:nvSpPr>
          <p:cNvPr id="57" name="文本框 13"/>
          <p:cNvSpPr txBox="1">
            <a:spLocks noChangeArrowheads="1"/>
          </p:cNvSpPr>
          <p:nvPr/>
        </p:nvSpPr>
        <p:spPr bwMode="auto">
          <a:xfrm>
            <a:off x="1819755" y="487291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ctr"/>
            <a:r>
              <a:rPr lang="zh-CN" altLang="en-US" sz="1600" dirty="0">
                <a:latin typeface="汉仪润圆-65简" panose="00020600040101010101" pitchFamily="18" charset="-122"/>
                <a:ea typeface="汉仪润圆-65简" panose="00020600040101010101" pitchFamily="18" charset="-122"/>
                <a:sym typeface="汉仪润圆-65简" panose="00020600040101010101" pitchFamily="18" charset="-122"/>
              </a:rPr>
              <a:t>用户接口</a:t>
            </a:r>
          </a:p>
        </p:txBody>
      </p:sp>
      <p:sp>
        <p:nvSpPr>
          <p:cNvPr id="58" name="文本框 66"/>
          <p:cNvSpPr txBox="1">
            <a:spLocks noChangeArrowheads="1"/>
          </p:cNvSpPr>
          <p:nvPr/>
        </p:nvSpPr>
        <p:spPr bwMode="auto">
          <a:xfrm>
            <a:off x="1738001" y="5158194"/>
            <a:ext cx="116891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ctr" defTabSz="914400" fontAlgn="base">
              <a:spcBef>
                <a:spcPct val="0"/>
              </a:spcBef>
              <a:spcAft>
                <a:spcPct val="0"/>
              </a:spcAft>
              <a:defRPr/>
            </a:pPr>
            <a:r>
              <a:rPr lang="en-US" altLang="zh-CN" sz="800" dirty="0">
                <a:solidFill>
                  <a:prstClr val="black">
                    <a:lumMod val="75000"/>
                    <a:lumOff val="25000"/>
                  </a:prst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endParaRPr lang="zh-CN" altLang="en-US" sz="800" dirty="0">
              <a:solidFill>
                <a:prstClr val="black">
                  <a:lumMod val="75000"/>
                  <a:lumOff val="25000"/>
                </a:prst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59" name="任意多边形 58"/>
          <p:cNvSpPr/>
          <p:nvPr/>
        </p:nvSpPr>
        <p:spPr bwMode="auto">
          <a:xfrm>
            <a:off x="2136214" y="5464960"/>
            <a:ext cx="372482"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dirty="0">
              <a:solidFill>
                <a:prstClr val="black">
                  <a:lumMod val="75000"/>
                  <a:lumOff val="25000"/>
                </a:prst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1" name="文本框 66"/>
          <p:cNvSpPr txBox="1">
            <a:spLocks noChangeArrowheads="1"/>
          </p:cNvSpPr>
          <p:nvPr/>
        </p:nvSpPr>
        <p:spPr bwMode="auto">
          <a:xfrm>
            <a:off x="8161717" y="5400119"/>
            <a:ext cx="2373912" cy="1026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lnSpc>
                <a:spcPct val="150000"/>
              </a:lnSpc>
              <a:spcBef>
                <a:spcPct val="0"/>
              </a:spcBef>
              <a:spcAft>
                <a:spcPct val="0"/>
              </a:spcAft>
            </a:pPr>
            <a:r>
              <a:rPr lang="zh-CN" altLang="en-US" sz="140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内部拥有推荐系统与使用</a:t>
            </a:r>
            <a:r>
              <a:rPr lang="en-US" altLang="zh-CN" sz="140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pytorch</a:t>
            </a:r>
            <a:r>
              <a:rPr lang="zh-CN" altLang="en-US" sz="140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训练的模型之间的接口</a:t>
            </a:r>
            <a:endParaRPr lang="zh-CN" altLang="en-US" sz="1400" dirty="0">
              <a:solidFill>
                <a:schemeClr val="tx1">
                  <a:lumMod val="50000"/>
                  <a:lumOff val="50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2" name="文本框 13"/>
          <p:cNvSpPr txBox="1">
            <a:spLocks noChangeArrowheads="1"/>
          </p:cNvSpPr>
          <p:nvPr/>
        </p:nvSpPr>
        <p:spPr bwMode="auto">
          <a:xfrm>
            <a:off x="8875482" y="489940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ctr"/>
            <a:r>
              <a:rPr lang="zh-CN" altLang="en-US" sz="1600" dirty="0">
                <a:latin typeface="汉仪润圆-65简" panose="00020600040101010101" pitchFamily="18" charset="-122"/>
                <a:ea typeface="汉仪润圆-65简" panose="00020600040101010101" pitchFamily="18" charset="-122"/>
                <a:sym typeface="汉仪润圆-65简" panose="00020600040101010101" pitchFamily="18" charset="-122"/>
              </a:rPr>
              <a:t>内部接口</a:t>
            </a:r>
          </a:p>
        </p:txBody>
      </p:sp>
      <p:sp>
        <p:nvSpPr>
          <p:cNvPr id="63" name="文本框 66"/>
          <p:cNvSpPr txBox="1">
            <a:spLocks noChangeArrowheads="1"/>
          </p:cNvSpPr>
          <p:nvPr/>
        </p:nvSpPr>
        <p:spPr bwMode="auto">
          <a:xfrm>
            <a:off x="8793729" y="5184675"/>
            <a:ext cx="116891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ctr" defTabSz="914400" fontAlgn="base">
              <a:spcBef>
                <a:spcPct val="0"/>
              </a:spcBef>
              <a:spcAft>
                <a:spcPct val="0"/>
              </a:spcAft>
              <a:defRPr/>
            </a:pPr>
            <a:r>
              <a:rPr lang="en-US" altLang="zh-CN" sz="800" dirty="0">
                <a:solidFill>
                  <a:prstClr val="black">
                    <a:lumMod val="75000"/>
                    <a:lumOff val="25000"/>
                  </a:prst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endParaRPr lang="zh-CN" altLang="en-US" sz="800" dirty="0">
              <a:solidFill>
                <a:prstClr val="black">
                  <a:lumMod val="75000"/>
                  <a:lumOff val="25000"/>
                </a:prst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64" name="任意多边形 63"/>
          <p:cNvSpPr/>
          <p:nvPr/>
        </p:nvSpPr>
        <p:spPr bwMode="auto">
          <a:xfrm>
            <a:off x="9191942" y="5491441"/>
            <a:ext cx="372482"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dirty="0">
              <a:solidFill>
                <a:prstClr val="black">
                  <a:lumMod val="75000"/>
                  <a:lumOff val="25000"/>
                </a:prst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70" name="矩形 69"/>
          <p:cNvSpPr/>
          <p:nvPr/>
        </p:nvSpPr>
        <p:spPr>
          <a:xfrm>
            <a:off x="5361193" y="892722"/>
            <a:ext cx="1453680" cy="215444"/>
          </a:xfrm>
          <a:prstGeom prst="rect">
            <a:avLst/>
          </a:prstGeom>
        </p:spPr>
        <p:txBody>
          <a:bodyPr wrap="square">
            <a:spAutoFit/>
          </a:bodyPr>
          <a:lstStyle/>
          <a:p>
            <a:pPr algn="ctr">
              <a:defRPr/>
            </a:pPr>
            <a:r>
              <a:rPr lang="en-US" altLang="zh-CN" sz="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p>
        </p:txBody>
      </p:sp>
      <p:sp>
        <p:nvSpPr>
          <p:cNvPr id="71" name="文本框 70"/>
          <p:cNvSpPr txBox="1"/>
          <p:nvPr/>
        </p:nvSpPr>
        <p:spPr>
          <a:xfrm>
            <a:off x="4208688" y="317922"/>
            <a:ext cx="3758691"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接口设计</a:t>
            </a:r>
          </a:p>
        </p:txBody>
      </p:sp>
      <p:grpSp>
        <p:nvGrpSpPr>
          <p:cNvPr id="72" name="组合 71"/>
          <p:cNvGrpSpPr/>
          <p:nvPr/>
        </p:nvGrpSpPr>
        <p:grpSpPr>
          <a:xfrm>
            <a:off x="3077391" y="640517"/>
            <a:ext cx="6065788" cy="0"/>
            <a:chOff x="4615664" y="960506"/>
            <a:chExt cx="9102718" cy="0"/>
          </a:xfrm>
        </p:grpSpPr>
        <p:cxnSp>
          <p:nvCxnSpPr>
            <p:cNvPr id="73" name="321"/>
            <p:cNvCxnSpPr/>
            <p:nvPr/>
          </p:nvCxnSpPr>
          <p:spPr bwMode="auto">
            <a:xfrm flipH="1">
              <a:off x="4615664"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3 22"/>
            <p:cNvCxnSpPr/>
            <p:nvPr/>
          </p:nvCxnSpPr>
          <p:spPr bwMode="auto">
            <a:xfrm flipH="1">
              <a:off x="12403703"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Shape 23152">
            <a:extLst>
              <a:ext uri="{FF2B5EF4-FFF2-40B4-BE49-F238E27FC236}">
                <a16:creationId xmlns:a16="http://schemas.microsoft.com/office/drawing/2014/main" id="{4A64F930-A9FC-67D6-0C5A-24C8540D2947}"/>
              </a:ext>
            </a:extLst>
          </p:cNvPr>
          <p:cNvSpPr/>
          <p:nvPr/>
        </p:nvSpPr>
        <p:spPr>
          <a:xfrm>
            <a:off x="2100477" y="3984746"/>
            <a:ext cx="408219" cy="409929"/>
          </a:xfrm>
          <a:custGeom>
            <a:avLst/>
            <a:gdLst/>
            <a:ahLst/>
            <a:cxnLst>
              <a:cxn ang="0">
                <a:pos x="wd2" y="hd2"/>
              </a:cxn>
              <a:cxn ang="5400000">
                <a:pos x="wd2" y="hd2"/>
              </a:cxn>
              <a:cxn ang="10800000">
                <a:pos x="wd2" y="hd2"/>
              </a:cxn>
              <a:cxn ang="16200000">
                <a:pos x="wd2" y="hd2"/>
              </a:cxn>
            </a:cxnLst>
            <a:rect l="0" t="0" r="r" b="b"/>
            <a:pathLst>
              <a:path w="21600" h="21600" extrusionOk="0">
                <a:moveTo>
                  <a:pt x="16494" y="0"/>
                </a:moveTo>
                <a:cubicBezTo>
                  <a:pt x="14122" y="0"/>
                  <a:pt x="12201" y="1913"/>
                  <a:pt x="12201" y="4275"/>
                </a:cubicBezTo>
                <a:cubicBezTo>
                  <a:pt x="12201" y="4788"/>
                  <a:pt x="12301" y="5314"/>
                  <a:pt x="12472" y="5760"/>
                </a:cubicBezTo>
                <a:lnTo>
                  <a:pt x="8767" y="7335"/>
                </a:lnTo>
                <a:cubicBezTo>
                  <a:pt x="7907" y="6100"/>
                  <a:pt x="6463" y="5265"/>
                  <a:pt x="4813" y="5265"/>
                </a:cubicBezTo>
                <a:cubicBezTo>
                  <a:pt x="2165" y="5265"/>
                  <a:pt x="0" y="7421"/>
                  <a:pt x="0" y="10057"/>
                </a:cubicBezTo>
                <a:cubicBezTo>
                  <a:pt x="0" y="12694"/>
                  <a:pt x="2165" y="14850"/>
                  <a:pt x="4813" y="14850"/>
                </a:cubicBezTo>
                <a:cubicBezTo>
                  <a:pt x="6118" y="14850"/>
                  <a:pt x="7320" y="14356"/>
                  <a:pt x="8179" y="13500"/>
                </a:cubicBezTo>
                <a:lnTo>
                  <a:pt x="10958" y="14850"/>
                </a:lnTo>
                <a:cubicBezTo>
                  <a:pt x="10856" y="15296"/>
                  <a:pt x="10800" y="15742"/>
                  <a:pt x="10800" y="16222"/>
                </a:cubicBezTo>
                <a:cubicBezTo>
                  <a:pt x="10800" y="19167"/>
                  <a:pt x="13208" y="21600"/>
                  <a:pt x="16200" y="21600"/>
                </a:cubicBezTo>
                <a:cubicBezTo>
                  <a:pt x="19156" y="21600"/>
                  <a:pt x="21600" y="19201"/>
                  <a:pt x="21600" y="16222"/>
                </a:cubicBezTo>
                <a:cubicBezTo>
                  <a:pt x="21600" y="13243"/>
                  <a:pt x="19089" y="10890"/>
                  <a:pt x="16132" y="10890"/>
                </a:cubicBezTo>
                <a:cubicBezTo>
                  <a:pt x="14138" y="10890"/>
                  <a:pt x="12384" y="11992"/>
                  <a:pt x="11455" y="13635"/>
                </a:cubicBezTo>
                <a:lnTo>
                  <a:pt x="9015" y="12420"/>
                </a:lnTo>
                <a:cubicBezTo>
                  <a:pt x="9393" y="11737"/>
                  <a:pt x="9625" y="10957"/>
                  <a:pt x="9625" y="10102"/>
                </a:cubicBezTo>
                <a:cubicBezTo>
                  <a:pt x="9625" y="9555"/>
                  <a:pt x="9515" y="9030"/>
                  <a:pt x="9377" y="8550"/>
                </a:cubicBezTo>
                <a:lnTo>
                  <a:pt x="13127" y="6952"/>
                </a:lnTo>
                <a:cubicBezTo>
                  <a:pt x="13918" y="7946"/>
                  <a:pt x="15118" y="8550"/>
                  <a:pt x="16494" y="8550"/>
                </a:cubicBezTo>
                <a:cubicBezTo>
                  <a:pt x="18867" y="8550"/>
                  <a:pt x="20809" y="6638"/>
                  <a:pt x="20809" y="4275"/>
                </a:cubicBezTo>
                <a:cubicBezTo>
                  <a:pt x="20809" y="1913"/>
                  <a:pt x="18867" y="0"/>
                  <a:pt x="16494" y="0"/>
                </a:cubicBezTo>
                <a:close/>
                <a:moveTo>
                  <a:pt x="16471" y="1328"/>
                </a:moveTo>
                <a:cubicBezTo>
                  <a:pt x="18087" y="1328"/>
                  <a:pt x="19386" y="2642"/>
                  <a:pt x="19386" y="4252"/>
                </a:cubicBezTo>
                <a:cubicBezTo>
                  <a:pt x="19386" y="5861"/>
                  <a:pt x="18087" y="7155"/>
                  <a:pt x="16471" y="7155"/>
                </a:cubicBezTo>
                <a:cubicBezTo>
                  <a:pt x="14854" y="7155"/>
                  <a:pt x="13556" y="5861"/>
                  <a:pt x="13556" y="4252"/>
                </a:cubicBezTo>
                <a:cubicBezTo>
                  <a:pt x="13523" y="2642"/>
                  <a:pt x="14854" y="1328"/>
                  <a:pt x="16471" y="1328"/>
                </a:cubicBezTo>
                <a:close/>
                <a:moveTo>
                  <a:pt x="16403" y="2160"/>
                </a:moveTo>
                <a:cubicBezTo>
                  <a:pt x="15646" y="2160"/>
                  <a:pt x="14975" y="2535"/>
                  <a:pt x="14528" y="3150"/>
                </a:cubicBezTo>
                <a:cubicBezTo>
                  <a:pt x="14424" y="3322"/>
                  <a:pt x="14447" y="3521"/>
                  <a:pt x="14618" y="3623"/>
                </a:cubicBezTo>
                <a:cubicBezTo>
                  <a:pt x="14687" y="3656"/>
                  <a:pt x="14753" y="3667"/>
                  <a:pt x="14822" y="3668"/>
                </a:cubicBezTo>
                <a:cubicBezTo>
                  <a:pt x="14923" y="3668"/>
                  <a:pt x="15024" y="3599"/>
                  <a:pt x="15093" y="3533"/>
                </a:cubicBezTo>
                <a:cubicBezTo>
                  <a:pt x="15402" y="3086"/>
                  <a:pt x="15888" y="2835"/>
                  <a:pt x="16403" y="2835"/>
                </a:cubicBezTo>
                <a:cubicBezTo>
                  <a:pt x="16610" y="2835"/>
                  <a:pt x="16765" y="2702"/>
                  <a:pt x="16765" y="2498"/>
                </a:cubicBezTo>
                <a:cubicBezTo>
                  <a:pt x="16765" y="2291"/>
                  <a:pt x="16610" y="2160"/>
                  <a:pt x="16403" y="2160"/>
                </a:cubicBezTo>
                <a:close/>
                <a:moveTo>
                  <a:pt x="4790" y="6682"/>
                </a:moveTo>
                <a:cubicBezTo>
                  <a:pt x="6680" y="6682"/>
                  <a:pt x="8224" y="8219"/>
                  <a:pt x="8224" y="10102"/>
                </a:cubicBezTo>
                <a:cubicBezTo>
                  <a:pt x="8224" y="11985"/>
                  <a:pt x="6680" y="13522"/>
                  <a:pt x="4790" y="13522"/>
                </a:cubicBezTo>
                <a:cubicBezTo>
                  <a:pt x="2897" y="13522"/>
                  <a:pt x="1333" y="11985"/>
                  <a:pt x="1333" y="10102"/>
                </a:cubicBezTo>
                <a:cubicBezTo>
                  <a:pt x="1333" y="8219"/>
                  <a:pt x="2897" y="6682"/>
                  <a:pt x="4790" y="6682"/>
                </a:cubicBezTo>
                <a:close/>
                <a:moveTo>
                  <a:pt x="5039" y="7920"/>
                </a:moveTo>
                <a:cubicBezTo>
                  <a:pt x="4178" y="7920"/>
                  <a:pt x="3442" y="8326"/>
                  <a:pt x="2960" y="9045"/>
                </a:cubicBezTo>
                <a:cubicBezTo>
                  <a:pt x="2859" y="9217"/>
                  <a:pt x="2878" y="9437"/>
                  <a:pt x="3050" y="9540"/>
                </a:cubicBezTo>
                <a:cubicBezTo>
                  <a:pt x="3119" y="9574"/>
                  <a:pt x="3184" y="9608"/>
                  <a:pt x="3254" y="9607"/>
                </a:cubicBezTo>
                <a:cubicBezTo>
                  <a:pt x="3356" y="9607"/>
                  <a:pt x="3456" y="9540"/>
                  <a:pt x="3525" y="9472"/>
                </a:cubicBezTo>
                <a:cubicBezTo>
                  <a:pt x="3867" y="8958"/>
                  <a:pt x="4466" y="8640"/>
                  <a:pt x="5084" y="8640"/>
                </a:cubicBezTo>
                <a:cubicBezTo>
                  <a:pt x="5290" y="8640"/>
                  <a:pt x="5423" y="8509"/>
                  <a:pt x="5423" y="8302"/>
                </a:cubicBezTo>
                <a:cubicBezTo>
                  <a:pt x="5390" y="8064"/>
                  <a:pt x="5209" y="7920"/>
                  <a:pt x="5039" y="7920"/>
                </a:cubicBezTo>
                <a:close/>
                <a:moveTo>
                  <a:pt x="2621" y="9360"/>
                </a:moveTo>
                <a:cubicBezTo>
                  <a:pt x="2450" y="9327"/>
                  <a:pt x="2227" y="9460"/>
                  <a:pt x="2192" y="9630"/>
                </a:cubicBezTo>
                <a:cubicBezTo>
                  <a:pt x="2158" y="9767"/>
                  <a:pt x="2169" y="9821"/>
                  <a:pt x="2169" y="9922"/>
                </a:cubicBezTo>
                <a:lnTo>
                  <a:pt x="2169" y="9990"/>
                </a:lnTo>
                <a:cubicBezTo>
                  <a:pt x="2169" y="10196"/>
                  <a:pt x="2301" y="10328"/>
                  <a:pt x="2508" y="10327"/>
                </a:cubicBezTo>
                <a:cubicBezTo>
                  <a:pt x="2712" y="10327"/>
                  <a:pt x="2847" y="10196"/>
                  <a:pt x="2847" y="9990"/>
                </a:cubicBezTo>
                <a:lnTo>
                  <a:pt x="2847" y="9787"/>
                </a:lnTo>
                <a:cubicBezTo>
                  <a:pt x="2915" y="9617"/>
                  <a:pt x="2828" y="9427"/>
                  <a:pt x="2621" y="9360"/>
                </a:cubicBezTo>
                <a:close/>
                <a:moveTo>
                  <a:pt x="16132" y="12217"/>
                </a:moveTo>
                <a:cubicBezTo>
                  <a:pt x="18367" y="12217"/>
                  <a:pt x="20154" y="13996"/>
                  <a:pt x="20154" y="16222"/>
                </a:cubicBezTo>
                <a:cubicBezTo>
                  <a:pt x="20154" y="18448"/>
                  <a:pt x="18333" y="20227"/>
                  <a:pt x="16132" y="20227"/>
                </a:cubicBezTo>
                <a:cubicBezTo>
                  <a:pt x="13930" y="20227"/>
                  <a:pt x="12110" y="18448"/>
                  <a:pt x="12110" y="16222"/>
                </a:cubicBezTo>
                <a:cubicBezTo>
                  <a:pt x="12110" y="13996"/>
                  <a:pt x="13898" y="12217"/>
                  <a:pt x="16132" y="12217"/>
                </a:cubicBezTo>
                <a:close/>
                <a:moveTo>
                  <a:pt x="16132" y="13680"/>
                </a:moveTo>
                <a:cubicBezTo>
                  <a:pt x="15203" y="13680"/>
                  <a:pt x="14320" y="14164"/>
                  <a:pt x="13805" y="14917"/>
                </a:cubicBezTo>
                <a:cubicBezTo>
                  <a:pt x="13701" y="15088"/>
                  <a:pt x="13724" y="15287"/>
                  <a:pt x="13895" y="15390"/>
                </a:cubicBezTo>
                <a:cubicBezTo>
                  <a:pt x="13964" y="15425"/>
                  <a:pt x="14030" y="15457"/>
                  <a:pt x="14099" y="15457"/>
                </a:cubicBezTo>
                <a:cubicBezTo>
                  <a:pt x="14201" y="15457"/>
                  <a:pt x="14301" y="15391"/>
                  <a:pt x="14370" y="15322"/>
                </a:cubicBezTo>
                <a:cubicBezTo>
                  <a:pt x="14783" y="14740"/>
                  <a:pt x="15455" y="14377"/>
                  <a:pt x="16177" y="14377"/>
                </a:cubicBezTo>
                <a:cubicBezTo>
                  <a:pt x="16383" y="14377"/>
                  <a:pt x="16516" y="14223"/>
                  <a:pt x="16516" y="14017"/>
                </a:cubicBezTo>
                <a:cubicBezTo>
                  <a:pt x="16481" y="13846"/>
                  <a:pt x="16306" y="13680"/>
                  <a:pt x="16132" y="13680"/>
                </a:cubicBezTo>
                <a:close/>
              </a:path>
            </a:pathLst>
          </a:custGeom>
          <a:solidFill>
            <a:schemeClr val="tx2"/>
          </a:solidFill>
          <a:ln w="12700">
            <a:miter lim="400000"/>
          </a:ln>
        </p:spPr>
        <p:txBody>
          <a:bodyPr lIns="19050" tIns="19050" rIns="19050" bIns="19050" anchor="ctr"/>
          <a:lstStyle/>
          <a:p>
            <a:pPr defTabSz="228600" fontAlgn="base">
              <a:spcBef>
                <a:spcPct val="0"/>
              </a:spcBef>
              <a:spcAft>
                <a:spcPct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rgbClr val="FFFFFF"/>
              </a:solidFill>
              <a:effectLst>
                <a:outerShdw blurRad="38100" dist="12700" dir="5400000" rotWithShape="0">
                  <a:srgbClr val="000000">
                    <a:alpha val="50000"/>
                  </a:srgbClr>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Shape 23152">
            <a:extLst>
              <a:ext uri="{FF2B5EF4-FFF2-40B4-BE49-F238E27FC236}">
                <a16:creationId xmlns:a16="http://schemas.microsoft.com/office/drawing/2014/main" id="{33017B70-B1C0-8AF0-68D9-38DCEB57168F}"/>
              </a:ext>
            </a:extLst>
          </p:cNvPr>
          <p:cNvSpPr/>
          <p:nvPr/>
        </p:nvSpPr>
        <p:spPr>
          <a:xfrm>
            <a:off x="5640584" y="3984746"/>
            <a:ext cx="408219" cy="409929"/>
          </a:xfrm>
          <a:custGeom>
            <a:avLst/>
            <a:gdLst/>
            <a:ahLst/>
            <a:cxnLst>
              <a:cxn ang="0">
                <a:pos x="wd2" y="hd2"/>
              </a:cxn>
              <a:cxn ang="5400000">
                <a:pos x="wd2" y="hd2"/>
              </a:cxn>
              <a:cxn ang="10800000">
                <a:pos x="wd2" y="hd2"/>
              </a:cxn>
              <a:cxn ang="16200000">
                <a:pos x="wd2" y="hd2"/>
              </a:cxn>
            </a:cxnLst>
            <a:rect l="0" t="0" r="r" b="b"/>
            <a:pathLst>
              <a:path w="21600" h="21600" extrusionOk="0">
                <a:moveTo>
                  <a:pt x="16494" y="0"/>
                </a:moveTo>
                <a:cubicBezTo>
                  <a:pt x="14122" y="0"/>
                  <a:pt x="12201" y="1913"/>
                  <a:pt x="12201" y="4275"/>
                </a:cubicBezTo>
                <a:cubicBezTo>
                  <a:pt x="12201" y="4788"/>
                  <a:pt x="12301" y="5314"/>
                  <a:pt x="12472" y="5760"/>
                </a:cubicBezTo>
                <a:lnTo>
                  <a:pt x="8767" y="7335"/>
                </a:lnTo>
                <a:cubicBezTo>
                  <a:pt x="7907" y="6100"/>
                  <a:pt x="6463" y="5265"/>
                  <a:pt x="4813" y="5265"/>
                </a:cubicBezTo>
                <a:cubicBezTo>
                  <a:pt x="2165" y="5265"/>
                  <a:pt x="0" y="7421"/>
                  <a:pt x="0" y="10057"/>
                </a:cubicBezTo>
                <a:cubicBezTo>
                  <a:pt x="0" y="12694"/>
                  <a:pt x="2165" y="14850"/>
                  <a:pt x="4813" y="14850"/>
                </a:cubicBezTo>
                <a:cubicBezTo>
                  <a:pt x="6118" y="14850"/>
                  <a:pt x="7320" y="14356"/>
                  <a:pt x="8179" y="13500"/>
                </a:cubicBezTo>
                <a:lnTo>
                  <a:pt x="10958" y="14850"/>
                </a:lnTo>
                <a:cubicBezTo>
                  <a:pt x="10856" y="15296"/>
                  <a:pt x="10800" y="15742"/>
                  <a:pt x="10800" y="16222"/>
                </a:cubicBezTo>
                <a:cubicBezTo>
                  <a:pt x="10800" y="19167"/>
                  <a:pt x="13208" y="21600"/>
                  <a:pt x="16200" y="21600"/>
                </a:cubicBezTo>
                <a:cubicBezTo>
                  <a:pt x="19156" y="21600"/>
                  <a:pt x="21600" y="19201"/>
                  <a:pt x="21600" y="16222"/>
                </a:cubicBezTo>
                <a:cubicBezTo>
                  <a:pt x="21600" y="13243"/>
                  <a:pt x="19089" y="10890"/>
                  <a:pt x="16132" y="10890"/>
                </a:cubicBezTo>
                <a:cubicBezTo>
                  <a:pt x="14138" y="10890"/>
                  <a:pt x="12384" y="11992"/>
                  <a:pt x="11455" y="13635"/>
                </a:cubicBezTo>
                <a:lnTo>
                  <a:pt x="9015" y="12420"/>
                </a:lnTo>
                <a:cubicBezTo>
                  <a:pt x="9393" y="11737"/>
                  <a:pt x="9625" y="10957"/>
                  <a:pt x="9625" y="10102"/>
                </a:cubicBezTo>
                <a:cubicBezTo>
                  <a:pt x="9625" y="9555"/>
                  <a:pt x="9515" y="9030"/>
                  <a:pt x="9377" y="8550"/>
                </a:cubicBezTo>
                <a:lnTo>
                  <a:pt x="13127" y="6952"/>
                </a:lnTo>
                <a:cubicBezTo>
                  <a:pt x="13918" y="7946"/>
                  <a:pt x="15118" y="8550"/>
                  <a:pt x="16494" y="8550"/>
                </a:cubicBezTo>
                <a:cubicBezTo>
                  <a:pt x="18867" y="8550"/>
                  <a:pt x="20809" y="6638"/>
                  <a:pt x="20809" y="4275"/>
                </a:cubicBezTo>
                <a:cubicBezTo>
                  <a:pt x="20809" y="1913"/>
                  <a:pt x="18867" y="0"/>
                  <a:pt x="16494" y="0"/>
                </a:cubicBezTo>
                <a:close/>
                <a:moveTo>
                  <a:pt x="16471" y="1328"/>
                </a:moveTo>
                <a:cubicBezTo>
                  <a:pt x="18087" y="1328"/>
                  <a:pt x="19386" y="2642"/>
                  <a:pt x="19386" y="4252"/>
                </a:cubicBezTo>
                <a:cubicBezTo>
                  <a:pt x="19386" y="5861"/>
                  <a:pt x="18087" y="7155"/>
                  <a:pt x="16471" y="7155"/>
                </a:cubicBezTo>
                <a:cubicBezTo>
                  <a:pt x="14854" y="7155"/>
                  <a:pt x="13556" y="5861"/>
                  <a:pt x="13556" y="4252"/>
                </a:cubicBezTo>
                <a:cubicBezTo>
                  <a:pt x="13523" y="2642"/>
                  <a:pt x="14854" y="1328"/>
                  <a:pt x="16471" y="1328"/>
                </a:cubicBezTo>
                <a:close/>
                <a:moveTo>
                  <a:pt x="16403" y="2160"/>
                </a:moveTo>
                <a:cubicBezTo>
                  <a:pt x="15646" y="2160"/>
                  <a:pt x="14975" y="2535"/>
                  <a:pt x="14528" y="3150"/>
                </a:cubicBezTo>
                <a:cubicBezTo>
                  <a:pt x="14424" y="3322"/>
                  <a:pt x="14447" y="3521"/>
                  <a:pt x="14618" y="3623"/>
                </a:cubicBezTo>
                <a:cubicBezTo>
                  <a:pt x="14687" y="3656"/>
                  <a:pt x="14753" y="3667"/>
                  <a:pt x="14822" y="3668"/>
                </a:cubicBezTo>
                <a:cubicBezTo>
                  <a:pt x="14923" y="3668"/>
                  <a:pt x="15024" y="3599"/>
                  <a:pt x="15093" y="3533"/>
                </a:cubicBezTo>
                <a:cubicBezTo>
                  <a:pt x="15402" y="3086"/>
                  <a:pt x="15888" y="2835"/>
                  <a:pt x="16403" y="2835"/>
                </a:cubicBezTo>
                <a:cubicBezTo>
                  <a:pt x="16610" y="2835"/>
                  <a:pt x="16765" y="2702"/>
                  <a:pt x="16765" y="2498"/>
                </a:cubicBezTo>
                <a:cubicBezTo>
                  <a:pt x="16765" y="2291"/>
                  <a:pt x="16610" y="2160"/>
                  <a:pt x="16403" y="2160"/>
                </a:cubicBezTo>
                <a:close/>
                <a:moveTo>
                  <a:pt x="4790" y="6682"/>
                </a:moveTo>
                <a:cubicBezTo>
                  <a:pt x="6680" y="6682"/>
                  <a:pt x="8224" y="8219"/>
                  <a:pt x="8224" y="10102"/>
                </a:cubicBezTo>
                <a:cubicBezTo>
                  <a:pt x="8224" y="11985"/>
                  <a:pt x="6680" y="13522"/>
                  <a:pt x="4790" y="13522"/>
                </a:cubicBezTo>
                <a:cubicBezTo>
                  <a:pt x="2897" y="13522"/>
                  <a:pt x="1333" y="11985"/>
                  <a:pt x="1333" y="10102"/>
                </a:cubicBezTo>
                <a:cubicBezTo>
                  <a:pt x="1333" y="8219"/>
                  <a:pt x="2897" y="6682"/>
                  <a:pt x="4790" y="6682"/>
                </a:cubicBezTo>
                <a:close/>
                <a:moveTo>
                  <a:pt x="5039" y="7920"/>
                </a:moveTo>
                <a:cubicBezTo>
                  <a:pt x="4178" y="7920"/>
                  <a:pt x="3442" y="8326"/>
                  <a:pt x="2960" y="9045"/>
                </a:cubicBezTo>
                <a:cubicBezTo>
                  <a:pt x="2859" y="9217"/>
                  <a:pt x="2878" y="9437"/>
                  <a:pt x="3050" y="9540"/>
                </a:cubicBezTo>
                <a:cubicBezTo>
                  <a:pt x="3119" y="9574"/>
                  <a:pt x="3184" y="9608"/>
                  <a:pt x="3254" y="9607"/>
                </a:cubicBezTo>
                <a:cubicBezTo>
                  <a:pt x="3356" y="9607"/>
                  <a:pt x="3456" y="9540"/>
                  <a:pt x="3525" y="9472"/>
                </a:cubicBezTo>
                <a:cubicBezTo>
                  <a:pt x="3867" y="8958"/>
                  <a:pt x="4466" y="8640"/>
                  <a:pt x="5084" y="8640"/>
                </a:cubicBezTo>
                <a:cubicBezTo>
                  <a:pt x="5290" y="8640"/>
                  <a:pt x="5423" y="8509"/>
                  <a:pt x="5423" y="8302"/>
                </a:cubicBezTo>
                <a:cubicBezTo>
                  <a:pt x="5390" y="8064"/>
                  <a:pt x="5209" y="7920"/>
                  <a:pt x="5039" y="7920"/>
                </a:cubicBezTo>
                <a:close/>
                <a:moveTo>
                  <a:pt x="2621" y="9360"/>
                </a:moveTo>
                <a:cubicBezTo>
                  <a:pt x="2450" y="9327"/>
                  <a:pt x="2227" y="9460"/>
                  <a:pt x="2192" y="9630"/>
                </a:cubicBezTo>
                <a:cubicBezTo>
                  <a:pt x="2158" y="9767"/>
                  <a:pt x="2169" y="9821"/>
                  <a:pt x="2169" y="9922"/>
                </a:cubicBezTo>
                <a:lnTo>
                  <a:pt x="2169" y="9990"/>
                </a:lnTo>
                <a:cubicBezTo>
                  <a:pt x="2169" y="10196"/>
                  <a:pt x="2301" y="10328"/>
                  <a:pt x="2508" y="10327"/>
                </a:cubicBezTo>
                <a:cubicBezTo>
                  <a:pt x="2712" y="10327"/>
                  <a:pt x="2847" y="10196"/>
                  <a:pt x="2847" y="9990"/>
                </a:cubicBezTo>
                <a:lnTo>
                  <a:pt x="2847" y="9787"/>
                </a:lnTo>
                <a:cubicBezTo>
                  <a:pt x="2915" y="9617"/>
                  <a:pt x="2828" y="9427"/>
                  <a:pt x="2621" y="9360"/>
                </a:cubicBezTo>
                <a:close/>
                <a:moveTo>
                  <a:pt x="16132" y="12217"/>
                </a:moveTo>
                <a:cubicBezTo>
                  <a:pt x="18367" y="12217"/>
                  <a:pt x="20154" y="13996"/>
                  <a:pt x="20154" y="16222"/>
                </a:cubicBezTo>
                <a:cubicBezTo>
                  <a:pt x="20154" y="18448"/>
                  <a:pt x="18333" y="20227"/>
                  <a:pt x="16132" y="20227"/>
                </a:cubicBezTo>
                <a:cubicBezTo>
                  <a:pt x="13930" y="20227"/>
                  <a:pt x="12110" y="18448"/>
                  <a:pt x="12110" y="16222"/>
                </a:cubicBezTo>
                <a:cubicBezTo>
                  <a:pt x="12110" y="13996"/>
                  <a:pt x="13898" y="12217"/>
                  <a:pt x="16132" y="12217"/>
                </a:cubicBezTo>
                <a:close/>
                <a:moveTo>
                  <a:pt x="16132" y="13680"/>
                </a:moveTo>
                <a:cubicBezTo>
                  <a:pt x="15203" y="13680"/>
                  <a:pt x="14320" y="14164"/>
                  <a:pt x="13805" y="14917"/>
                </a:cubicBezTo>
                <a:cubicBezTo>
                  <a:pt x="13701" y="15088"/>
                  <a:pt x="13724" y="15287"/>
                  <a:pt x="13895" y="15390"/>
                </a:cubicBezTo>
                <a:cubicBezTo>
                  <a:pt x="13964" y="15425"/>
                  <a:pt x="14030" y="15457"/>
                  <a:pt x="14099" y="15457"/>
                </a:cubicBezTo>
                <a:cubicBezTo>
                  <a:pt x="14201" y="15457"/>
                  <a:pt x="14301" y="15391"/>
                  <a:pt x="14370" y="15322"/>
                </a:cubicBezTo>
                <a:cubicBezTo>
                  <a:pt x="14783" y="14740"/>
                  <a:pt x="15455" y="14377"/>
                  <a:pt x="16177" y="14377"/>
                </a:cubicBezTo>
                <a:cubicBezTo>
                  <a:pt x="16383" y="14377"/>
                  <a:pt x="16516" y="14223"/>
                  <a:pt x="16516" y="14017"/>
                </a:cubicBezTo>
                <a:cubicBezTo>
                  <a:pt x="16481" y="13846"/>
                  <a:pt x="16306" y="13680"/>
                  <a:pt x="16132" y="13680"/>
                </a:cubicBezTo>
                <a:close/>
              </a:path>
            </a:pathLst>
          </a:custGeom>
          <a:solidFill>
            <a:schemeClr val="tx2"/>
          </a:solidFill>
          <a:ln w="12700">
            <a:miter lim="400000"/>
          </a:ln>
        </p:spPr>
        <p:txBody>
          <a:bodyPr lIns="19050" tIns="19050" rIns="19050" bIns="19050" anchor="ctr"/>
          <a:lstStyle/>
          <a:p>
            <a:pPr defTabSz="228600" fontAlgn="base">
              <a:spcBef>
                <a:spcPct val="0"/>
              </a:spcBef>
              <a:spcAft>
                <a:spcPct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rgbClr val="FFFFFF"/>
              </a:solidFill>
              <a:effectLst>
                <a:outerShdw blurRad="38100" dist="12700" dir="5400000" rotWithShape="0">
                  <a:srgbClr val="000000">
                    <a:alpha val="50000"/>
                  </a:srgbClr>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Shape 23152">
            <a:extLst>
              <a:ext uri="{FF2B5EF4-FFF2-40B4-BE49-F238E27FC236}">
                <a16:creationId xmlns:a16="http://schemas.microsoft.com/office/drawing/2014/main" id="{B0DF7DA4-9860-1799-564F-F0ADA46C6E48}"/>
              </a:ext>
            </a:extLst>
          </p:cNvPr>
          <p:cNvSpPr/>
          <p:nvPr/>
        </p:nvSpPr>
        <p:spPr>
          <a:xfrm>
            <a:off x="9117707" y="4014059"/>
            <a:ext cx="408219" cy="409929"/>
          </a:xfrm>
          <a:custGeom>
            <a:avLst/>
            <a:gdLst/>
            <a:ahLst/>
            <a:cxnLst>
              <a:cxn ang="0">
                <a:pos x="wd2" y="hd2"/>
              </a:cxn>
              <a:cxn ang="5400000">
                <a:pos x="wd2" y="hd2"/>
              </a:cxn>
              <a:cxn ang="10800000">
                <a:pos x="wd2" y="hd2"/>
              </a:cxn>
              <a:cxn ang="16200000">
                <a:pos x="wd2" y="hd2"/>
              </a:cxn>
            </a:cxnLst>
            <a:rect l="0" t="0" r="r" b="b"/>
            <a:pathLst>
              <a:path w="21600" h="21600" extrusionOk="0">
                <a:moveTo>
                  <a:pt x="16494" y="0"/>
                </a:moveTo>
                <a:cubicBezTo>
                  <a:pt x="14122" y="0"/>
                  <a:pt x="12201" y="1913"/>
                  <a:pt x="12201" y="4275"/>
                </a:cubicBezTo>
                <a:cubicBezTo>
                  <a:pt x="12201" y="4788"/>
                  <a:pt x="12301" y="5314"/>
                  <a:pt x="12472" y="5760"/>
                </a:cubicBezTo>
                <a:lnTo>
                  <a:pt x="8767" y="7335"/>
                </a:lnTo>
                <a:cubicBezTo>
                  <a:pt x="7907" y="6100"/>
                  <a:pt x="6463" y="5265"/>
                  <a:pt x="4813" y="5265"/>
                </a:cubicBezTo>
                <a:cubicBezTo>
                  <a:pt x="2165" y="5265"/>
                  <a:pt x="0" y="7421"/>
                  <a:pt x="0" y="10057"/>
                </a:cubicBezTo>
                <a:cubicBezTo>
                  <a:pt x="0" y="12694"/>
                  <a:pt x="2165" y="14850"/>
                  <a:pt x="4813" y="14850"/>
                </a:cubicBezTo>
                <a:cubicBezTo>
                  <a:pt x="6118" y="14850"/>
                  <a:pt x="7320" y="14356"/>
                  <a:pt x="8179" y="13500"/>
                </a:cubicBezTo>
                <a:lnTo>
                  <a:pt x="10958" y="14850"/>
                </a:lnTo>
                <a:cubicBezTo>
                  <a:pt x="10856" y="15296"/>
                  <a:pt x="10800" y="15742"/>
                  <a:pt x="10800" y="16222"/>
                </a:cubicBezTo>
                <a:cubicBezTo>
                  <a:pt x="10800" y="19167"/>
                  <a:pt x="13208" y="21600"/>
                  <a:pt x="16200" y="21600"/>
                </a:cubicBezTo>
                <a:cubicBezTo>
                  <a:pt x="19156" y="21600"/>
                  <a:pt x="21600" y="19201"/>
                  <a:pt x="21600" y="16222"/>
                </a:cubicBezTo>
                <a:cubicBezTo>
                  <a:pt x="21600" y="13243"/>
                  <a:pt x="19089" y="10890"/>
                  <a:pt x="16132" y="10890"/>
                </a:cubicBezTo>
                <a:cubicBezTo>
                  <a:pt x="14138" y="10890"/>
                  <a:pt x="12384" y="11992"/>
                  <a:pt x="11455" y="13635"/>
                </a:cubicBezTo>
                <a:lnTo>
                  <a:pt x="9015" y="12420"/>
                </a:lnTo>
                <a:cubicBezTo>
                  <a:pt x="9393" y="11737"/>
                  <a:pt x="9625" y="10957"/>
                  <a:pt x="9625" y="10102"/>
                </a:cubicBezTo>
                <a:cubicBezTo>
                  <a:pt x="9625" y="9555"/>
                  <a:pt x="9515" y="9030"/>
                  <a:pt x="9377" y="8550"/>
                </a:cubicBezTo>
                <a:lnTo>
                  <a:pt x="13127" y="6952"/>
                </a:lnTo>
                <a:cubicBezTo>
                  <a:pt x="13918" y="7946"/>
                  <a:pt x="15118" y="8550"/>
                  <a:pt x="16494" y="8550"/>
                </a:cubicBezTo>
                <a:cubicBezTo>
                  <a:pt x="18867" y="8550"/>
                  <a:pt x="20809" y="6638"/>
                  <a:pt x="20809" y="4275"/>
                </a:cubicBezTo>
                <a:cubicBezTo>
                  <a:pt x="20809" y="1913"/>
                  <a:pt x="18867" y="0"/>
                  <a:pt x="16494" y="0"/>
                </a:cubicBezTo>
                <a:close/>
                <a:moveTo>
                  <a:pt x="16471" y="1328"/>
                </a:moveTo>
                <a:cubicBezTo>
                  <a:pt x="18087" y="1328"/>
                  <a:pt x="19386" y="2642"/>
                  <a:pt x="19386" y="4252"/>
                </a:cubicBezTo>
                <a:cubicBezTo>
                  <a:pt x="19386" y="5861"/>
                  <a:pt x="18087" y="7155"/>
                  <a:pt x="16471" y="7155"/>
                </a:cubicBezTo>
                <a:cubicBezTo>
                  <a:pt x="14854" y="7155"/>
                  <a:pt x="13556" y="5861"/>
                  <a:pt x="13556" y="4252"/>
                </a:cubicBezTo>
                <a:cubicBezTo>
                  <a:pt x="13523" y="2642"/>
                  <a:pt x="14854" y="1328"/>
                  <a:pt x="16471" y="1328"/>
                </a:cubicBezTo>
                <a:close/>
                <a:moveTo>
                  <a:pt x="16403" y="2160"/>
                </a:moveTo>
                <a:cubicBezTo>
                  <a:pt x="15646" y="2160"/>
                  <a:pt x="14975" y="2535"/>
                  <a:pt x="14528" y="3150"/>
                </a:cubicBezTo>
                <a:cubicBezTo>
                  <a:pt x="14424" y="3322"/>
                  <a:pt x="14447" y="3521"/>
                  <a:pt x="14618" y="3623"/>
                </a:cubicBezTo>
                <a:cubicBezTo>
                  <a:pt x="14687" y="3656"/>
                  <a:pt x="14753" y="3667"/>
                  <a:pt x="14822" y="3668"/>
                </a:cubicBezTo>
                <a:cubicBezTo>
                  <a:pt x="14923" y="3668"/>
                  <a:pt x="15024" y="3599"/>
                  <a:pt x="15093" y="3533"/>
                </a:cubicBezTo>
                <a:cubicBezTo>
                  <a:pt x="15402" y="3086"/>
                  <a:pt x="15888" y="2835"/>
                  <a:pt x="16403" y="2835"/>
                </a:cubicBezTo>
                <a:cubicBezTo>
                  <a:pt x="16610" y="2835"/>
                  <a:pt x="16765" y="2702"/>
                  <a:pt x="16765" y="2498"/>
                </a:cubicBezTo>
                <a:cubicBezTo>
                  <a:pt x="16765" y="2291"/>
                  <a:pt x="16610" y="2160"/>
                  <a:pt x="16403" y="2160"/>
                </a:cubicBezTo>
                <a:close/>
                <a:moveTo>
                  <a:pt x="4790" y="6682"/>
                </a:moveTo>
                <a:cubicBezTo>
                  <a:pt x="6680" y="6682"/>
                  <a:pt x="8224" y="8219"/>
                  <a:pt x="8224" y="10102"/>
                </a:cubicBezTo>
                <a:cubicBezTo>
                  <a:pt x="8224" y="11985"/>
                  <a:pt x="6680" y="13522"/>
                  <a:pt x="4790" y="13522"/>
                </a:cubicBezTo>
                <a:cubicBezTo>
                  <a:pt x="2897" y="13522"/>
                  <a:pt x="1333" y="11985"/>
                  <a:pt x="1333" y="10102"/>
                </a:cubicBezTo>
                <a:cubicBezTo>
                  <a:pt x="1333" y="8219"/>
                  <a:pt x="2897" y="6682"/>
                  <a:pt x="4790" y="6682"/>
                </a:cubicBezTo>
                <a:close/>
                <a:moveTo>
                  <a:pt x="5039" y="7920"/>
                </a:moveTo>
                <a:cubicBezTo>
                  <a:pt x="4178" y="7920"/>
                  <a:pt x="3442" y="8326"/>
                  <a:pt x="2960" y="9045"/>
                </a:cubicBezTo>
                <a:cubicBezTo>
                  <a:pt x="2859" y="9217"/>
                  <a:pt x="2878" y="9437"/>
                  <a:pt x="3050" y="9540"/>
                </a:cubicBezTo>
                <a:cubicBezTo>
                  <a:pt x="3119" y="9574"/>
                  <a:pt x="3184" y="9608"/>
                  <a:pt x="3254" y="9607"/>
                </a:cubicBezTo>
                <a:cubicBezTo>
                  <a:pt x="3356" y="9607"/>
                  <a:pt x="3456" y="9540"/>
                  <a:pt x="3525" y="9472"/>
                </a:cubicBezTo>
                <a:cubicBezTo>
                  <a:pt x="3867" y="8958"/>
                  <a:pt x="4466" y="8640"/>
                  <a:pt x="5084" y="8640"/>
                </a:cubicBezTo>
                <a:cubicBezTo>
                  <a:pt x="5290" y="8640"/>
                  <a:pt x="5423" y="8509"/>
                  <a:pt x="5423" y="8302"/>
                </a:cubicBezTo>
                <a:cubicBezTo>
                  <a:pt x="5390" y="8064"/>
                  <a:pt x="5209" y="7920"/>
                  <a:pt x="5039" y="7920"/>
                </a:cubicBezTo>
                <a:close/>
                <a:moveTo>
                  <a:pt x="2621" y="9360"/>
                </a:moveTo>
                <a:cubicBezTo>
                  <a:pt x="2450" y="9327"/>
                  <a:pt x="2227" y="9460"/>
                  <a:pt x="2192" y="9630"/>
                </a:cubicBezTo>
                <a:cubicBezTo>
                  <a:pt x="2158" y="9767"/>
                  <a:pt x="2169" y="9821"/>
                  <a:pt x="2169" y="9922"/>
                </a:cubicBezTo>
                <a:lnTo>
                  <a:pt x="2169" y="9990"/>
                </a:lnTo>
                <a:cubicBezTo>
                  <a:pt x="2169" y="10196"/>
                  <a:pt x="2301" y="10328"/>
                  <a:pt x="2508" y="10327"/>
                </a:cubicBezTo>
                <a:cubicBezTo>
                  <a:pt x="2712" y="10327"/>
                  <a:pt x="2847" y="10196"/>
                  <a:pt x="2847" y="9990"/>
                </a:cubicBezTo>
                <a:lnTo>
                  <a:pt x="2847" y="9787"/>
                </a:lnTo>
                <a:cubicBezTo>
                  <a:pt x="2915" y="9617"/>
                  <a:pt x="2828" y="9427"/>
                  <a:pt x="2621" y="9360"/>
                </a:cubicBezTo>
                <a:close/>
                <a:moveTo>
                  <a:pt x="16132" y="12217"/>
                </a:moveTo>
                <a:cubicBezTo>
                  <a:pt x="18367" y="12217"/>
                  <a:pt x="20154" y="13996"/>
                  <a:pt x="20154" y="16222"/>
                </a:cubicBezTo>
                <a:cubicBezTo>
                  <a:pt x="20154" y="18448"/>
                  <a:pt x="18333" y="20227"/>
                  <a:pt x="16132" y="20227"/>
                </a:cubicBezTo>
                <a:cubicBezTo>
                  <a:pt x="13930" y="20227"/>
                  <a:pt x="12110" y="18448"/>
                  <a:pt x="12110" y="16222"/>
                </a:cubicBezTo>
                <a:cubicBezTo>
                  <a:pt x="12110" y="13996"/>
                  <a:pt x="13898" y="12217"/>
                  <a:pt x="16132" y="12217"/>
                </a:cubicBezTo>
                <a:close/>
                <a:moveTo>
                  <a:pt x="16132" y="13680"/>
                </a:moveTo>
                <a:cubicBezTo>
                  <a:pt x="15203" y="13680"/>
                  <a:pt x="14320" y="14164"/>
                  <a:pt x="13805" y="14917"/>
                </a:cubicBezTo>
                <a:cubicBezTo>
                  <a:pt x="13701" y="15088"/>
                  <a:pt x="13724" y="15287"/>
                  <a:pt x="13895" y="15390"/>
                </a:cubicBezTo>
                <a:cubicBezTo>
                  <a:pt x="13964" y="15425"/>
                  <a:pt x="14030" y="15457"/>
                  <a:pt x="14099" y="15457"/>
                </a:cubicBezTo>
                <a:cubicBezTo>
                  <a:pt x="14201" y="15457"/>
                  <a:pt x="14301" y="15391"/>
                  <a:pt x="14370" y="15322"/>
                </a:cubicBezTo>
                <a:cubicBezTo>
                  <a:pt x="14783" y="14740"/>
                  <a:pt x="15455" y="14377"/>
                  <a:pt x="16177" y="14377"/>
                </a:cubicBezTo>
                <a:cubicBezTo>
                  <a:pt x="16383" y="14377"/>
                  <a:pt x="16516" y="14223"/>
                  <a:pt x="16516" y="14017"/>
                </a:cubicBezTo>
                <a:cubicBezTo>
                  <a:pt x="16481" y="13846"/>
                  <a:pt x="16306" y="13680"/>
                  <a:pt x="16132" y="13680"/>
                </a:cubicBezTo>
                <a:close/>
              </a:path>
            </a:pathLst>
          </a:custGeom>
          <a:solidFill>
            <a:schemeClr val="tx2"/>
          </a:solidFill>
          <a:ln w="12700">
            <a:miter lim="400000"/>
          </a:ln>
        </p:spPr>
        <p:txBody>
          <a:bodyPr lIns="19050" tIns="19050" rIns="19050" bIns="19050" anchor="ctr"/>
          <a:lstStyle/>
          <a:p>
            <a:pPr defTabSz="228600" fontAlgn="base">
              <a:spcBef>
                <a:spcPct val="0"/>
              </a:spcBef>
              <a:spcAft>
                <a:spcPct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rgbClr val="FFFFFF"/>
              </a:solidFill>
              <a:effectLst>
                <a:outerShdw blurRad="38100" dist="12700" dir="5400000" rotWithShape="0">
                  <a:srgbClr val="000000">
                    <a:alpha val="50000"/>
                  </a:srgbClr>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924267149"/>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0а 9"/>
          <p:cNvGrpSpPr/>
          <p:nvPr/>
        </p:nvGrpSpPr>
        <p:grpSpPr>
          <a:xfrm>
            <a:off x="2559479" y="1578762"/>
            <a:ext cx="728383" cy="669851"/>
            <a:chOff x="935665" y="3221665"/>
            <a:chExt cx="728383" cy="669851"/>
          </a:xfrm>
        </p:grpSpPr>
        <p:sp>
          <p:nvSpPr>
            <p:cNvPr id="12" name="0 11"/>
            <p:cNvSpPr txBox="1"/>
            <p:nvPr/>
          </p:nvSpPr>
          <p:spPr>
            <a:xfrm>
              <a:off x="978197" y="3388510"/>
              <a:ext cx="685851" cy="399957"/>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2">
                      <a:lumMod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01</a:t>
              </a:r>
            </a:p>
          </p:txBody>
        </p:sp>
        <p:sp>
          <p:nvSpPr>
            <p:cNvPr id="13" name="0 1"/>
            <p:cNvSpPr/>
            <p:nvPr/>
          </p:nvSpPr>
          <p:spPr>
            <a:xfrm>
              <a:off x="935665" y="3221665"/>
              <a:ext cx="669851" cy="669851"/>
            </a:xfrm>
            <a:prstGeom prst="rect">
              <a:avLst/>
            </a:prstGeom>
            <a:no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grpSp>
        <p:nvGrpSpPr>
          <p:cNvPr id="14" name="0 49"/>
          <p:cNvGrpSpPr/>
          <p:nvPr/>
        </p:nvGrpSpPr>
        <p:grpSpPr>
          <a:xfrm>
            <a:off x="2559479" y="3345483"/>
            <a:ext cx="707117" cy="669851"/>
            <a:chOff x="6252085" y="1910584"/>
            <a:chExt cx="707117" cy="669851"/>
          </a:xfrm>
        </p:grpSpPr>
        <p:sp>
          <p:nvSpPr>
            <p:cNvPr id="16" name="011"/>
            <p:cNvSpPr txBox="1"/>
            <p:nvPr/>
          </p:nvSpPr>
          <p:spPr>
            <a:xfrm>
              <a:off x="6273351" y="2077429"/>
              <a:ext cx="685851" cy="399957"/>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2">
                      <a:lumMod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02</a:t>
              </a:r>
            </a:p>
          </p:txBody>
        </p:sp>
        <p:sp>
          <p:nvSpPr>
            <p:cNvPr id="17" name="018"/>
            <p:cNvSpPr/>
            <p:nvPr/>
          </p:nvSpPr>
          <p:spPr>
            <a:xfrm>
              <a:off x="6252085" y="1910584"/>
              <a:ext cx="669851" cy="669851"/>
            </a:xfrm>
            <a:prstGeom prst="rect">
              <a:avLst/>
            </a:prstGeom>
            <a:no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sp>
        <p:nvSpPr>
          <p:cNvPr id="20" name="文本框 66"/>
          <p:cNvSpPr txBox="1">
            <a:spLocks noChangeArrowheads="1"/>
          </p:cNvSpPr>
          <p:nvPr/>
        </p:nvSpPr>
        <p:spPr bwMode="auto">
          <a:xfrm>
            <a:off x="3513011" y="3705883"/>
            <a:ext cx="6386103" cy="127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dirty="0">
                <a:sym typeface="汉仪润圆-65简" panose="00020600040101010101" pitchFamily="18" charset="-122"/>
              </a:rPr>
              <a:t>用户登录，输入账号密码即可登录，点击注册输入对应信息即可注册用户</a:t>
            </a:r>
          </a:p>
          <a:p>
            <a:r>
              <a:rPr lang="zh-CN" altLang="en-US" dirty="0">
                <a:sym typeface="汉仪润圆-65简" panose="00020600040101010101" pitchFamily="18" charset="-122"/>
              </a:rPr>
              <a:t>首页推荐，加载时自动推荐，上拉可刷新</a:t>
            </a:r>
          </a:p>
          <a:p>
            <a:r>
              <a:rPr lang="zh-CN" altLang="en-US" dirty="0">
                <a:sym typeface="汉仪润圆-65简" panose="00020600040101010101" pitchFamily="18" charset="-122"/>
              </a:rPr>
              <a:t>菜品详情，点击菜品可进入菜品详情页</a:t>
            </a:r>
          </a:p>
          <a:p>
            <a:r>
              <a:rPr lang="zh-CN" altLang="en-US" dirty="0">
                <a:sym typeface="汉仪润圆-65简" panose="00020600040101010101" pitchFamily="18" charset="-122"/>
              </a:rPr>
              <a:t>收藏，点击菜品红心即可收藏</a:t>
            </a:r>
          </a:p>
          <a:p>
            <a:r>
              <a:rPr lang="zh-CN" altLang="en-US" dirty="0">
                <a:sym typeface="汉仪润圆-65简" panose="00020600040101010101" pitchFamily="18" charset="-122"/>
              </a:rPr>
              <a:t>个人信息点击个人页即可看到</a:t>
            </a:r>
          </a:p>
        </p:txBody>
      </p:sp>
      <p:sp>
        <p:nvSpPr>
          <p:cNvPr id="21" name="文本框 13"/>
          <p:cNvSpPr txBox="1">
            <a:spLocks noChangeArrowheads="1"/>
          </p:cNvSpPr>
          <p:nvPr/>
        </p:nvSpPr>
        <p:spPr bwMode="auto">
          <a:xfrm>
            <a:off x="3513011" y="3244218"/>
            <a:ext cx="14157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dirty="0">
                <a:latin typeface="汉仪润圆-65简" panose="00020600040101010101" pitchFamily="18" charset="-122"/>
                <a:ea typeface="汉仪润圆-65简" panose="00020600040101010101" pitchFamily="18" charset="-122"/>
                <a:sym typeface="汉仪润圆-65简" panose="00020600040101010101" pitchFamily="18" charset="-122"/>
              </a:rPr>
              <a:t>运行控制</a:t>
            </a:r>
          </a:p>
        </p:txBody>
      </p:sp>
      <p:sp>
        <p:nvSpPr>
          <p:cNvPr id="25" name="文本框 66"/>
          <p:cNvSpPr txBox="1">
            <a:spLocks noChangeArrowheads="1"/>
          </p:cNvSpPr>
          <p:nvPr/>
        </p:nvSpPr>
        <p:spPr bwMode="auto">
          <a:xfrm>
            <a:off x="3465937" y="1913687"/>
            <a:ext cx="6697872" cy="127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dirty="0">
                <a:sym typeface="汉仪润圆-65简" panose="00020600040101010101" pitchFamily="18" charset="-122"/>
              </a:rPr>
              <a:t>共分为三个模块，</a:t>
            </a:r>
            <a:r>
              <a:rPr lang="en-US" altLang="zh-CN" dirty="0">
                <a:sym typeface="汉仪润圆-65简" panose="00020600040101010101" pitchFamily="18" charset="-122"/>
              </a:rPr>
              <a:t>1.</a:t>
            </a:r>
            <a:r>
              <a:rPr lang="zh-CN" altLang="en-US" dirty="0">
                <a:sym typeface="汉仪润圆-65简" panose="00020600040101010101" pitchFamily="18" charset="-122"/>
              </a:rPr>
              <a:t>用户模块，存储注册用户的个人信息，如头像、账号密码收藏等。</a:t>
            </a:r>
          </a:p>
          <a:p>
            <a:r>
              <a:rPr lang="en-US" altLang="zh-CN" dirty="0">
                <a:sym typeface="汉仪润圆-65简" panose="00020600040101010101" pitchFamily="18" charset="-122"/>
              </a:rPr>
              <a:t>	    2.</a:t>
            </a:r>
            <a:r>
              <a:rPr lang="zh-CN" altLang="en-US" dirty="0">
                <a:sym typeface="汉仪润圆-65简" panose="00020600040101010101" pitchFamily="18" charset="-122"/>
              </a:rPr>
              <a:t>推荐模块，为用户提供推荐菜品</a:t>
            </a:r>
          </a:p>
          <a:p>
            <a:r>
              <a:rPr lang="en-US" altLang="zh-CN" dirty="0">
                <a:sym typeface="汉仪润圆-65简" panose="00020600040101010101" pitchFamily="18" charset="-122"/>
              </a:rPr>
              <a:t>	    3.</a:t>
            </a:r>
            <a:r>
              <a:rPr lang="zh-CN" altLang="en-US" dirty="0">
                <a:sym typeface="汉仪润圆-65简" panose="00020600040101010101" pitchFamily="18" charset="-122"/>
              </a:rPr>
              <a:t>标签模块，为菜品打上对应标签</a:t>
            </a:r>
          </a:p>
          <a:p>
            <a:r>
              <a:rPr lang="zh-CN" altLang="en-US" dirty="0">
                <a:sym typeface="汉仪润圆-65简" panose="00020600040101010101" pitchFamily="18" charset="-122"/>
              </a:rPr>
              <a:t>登录时用到用户模块，首页推荐菜品用到推荐模块与标签模块，点进菜品查看详情与评价用到标签模块，个人信息及收藏用到用户模块与标签模块</a:t>
            </a:r>
          </a:p>
        </p:txBody>
      </p:sp>
      <p:sp>
        <p:nvSpPr>
          <p:cNvPr id="26" name="文本框 13"/>
          <p:cNvSpPr txBox="1">
            <a:spLocks noChangeArrowheads="1"/>
          </p:cNvSpPr>
          <p:nvPr/>
        </p:nvSpPr>
        <p:spPr bwMode="auto">
          <a:xfrm>
            <a:off x="3465936" y="1477497"/>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dirty="0">
                <a:latin typeface="汉仪润圆-65简" panose="00020600040101010101" pitchFamily="18" charset="-122"/>
                <a:ea typeface="汉仪润圆-65简" panose="00020600040101010101" pitchFamily="18" charset="-122"/>
                <a:sym typeface="汉仪润圆-65简" panose="00020600040101010101" pitchFamily="18" charset="-122"/>
              </a:rPr>
              <a:t>运行模块组合</a:t>
            </a:r>
          </a:p>
        </p:txBody>
      </p:sp>
      <p:sp>
        <p:nvSpPr>
          <p:cNvPr id="28" name="矩形 27"/>
          <p:cNvSpPr/>
          <p:nvPr/>
        </p:nvSpPr>
        <p:spPr>
          <a:xfrm>
            <a:off x="5361193" y="892722"/>
            <a:ext cx="1453680" cy="215444"/>
          </a:xfrm>
          <a:prstGeom prst="rect">
            <a:avLst/>
          </a:prstGeom>
        </p:spPr>
        <p:txBody>
          <a:bodyPr wrap="square">
            <a:spAutoFit/>
          </a:bodyPr>
          <a:lstStyle/>
          <a:p>
            <a:pPr algn="ctr">
              <a:defRPr/>
            </a:pPr>
            <a:r>
              <a:rPr lang="en-US" altLang="zh-CN" sz="8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BUSINESS REPORT</a:t>
            </a:r>
          </a:p>
        </p:txBody>
      </p:sp>
      <p:sp>
        <p:nvSpPr>
          <p:cNvPr id="30" name="文本框 29"/>
          <p:cNvSpPr txBox="1"/>
          <p:nvPr/>
        </p:nvSpPr>
        <p:spPr>
          <a:xfrm>
            <a:off x="4208688" y="317922"/>
            <a:ext cx="3758691"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运行设计</a:t>
            </a:r>
          </a:p>
        </p:txBody>
      </p:sp>
      <p:grpSp>
        <p:nvGrpSpPr>
          <p:cNvPr id="31" name="组合 30"/>
          <p:cNvGrpSpPr/>
          <p:nvPr/>
        </p:nvGrpSpPr>
        <p:grpSpPr>
          <a:xfrm>
            <a:off x="3077391" y="640517"/>
            <a:ext cx="6065788" cy="0"/>
            <a:chOff x="4615664" y="960506"/>
            <a:chExt cx="9102718" cy="0"/>
          </a:xfrm>
        </p:grpSpPr>
        <p:cxnSp>
          <p:nvCxnSpPr>
            <p:cNvPr id="33" name="321"/>
            <p:cNvCxnSpPr/>
            <p:nvPr/>
          </p:nvCxnSpPr>
          <p:spPr bwMode="auto">
            <a:xfrm flipH="1">
              <a:off x="4615664"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3 22"/>
            <p:cNvCxnSpPr/>
            <p:nvPr/>
          </p:nvCxnSpPr>
          <p:spPr bwMode="auto">
            <a:xfrm flipH="1">
              <a:off x="12403703" y="960506"/>
              <a:ext cx="13146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 name="0 49">
            <a:extLst>
              <a:ext uri="{FF2B5EF4-FFF2-40B4-BE49-F238E27FC236}">
                <a16:creationId xmlns:a16="http://schemas.microsoft.com/office/drawing/2014/main" id="{FBEA808C-BCF7-505E-2ED5-D65F6AE552C9}"/>
              </a:ext>
            </a:extLst>
          </p:cNvPr>
          <p:cNvGrpSpPr/>
          <p:nvPr/>
        </p:nvGrpSpPr>
        <p:grpSpPr>
          <a:xfrm>
            <a:off x="2559479" y="5143595"/>
            <a:ext cx="707117" cy="669851"/>
            <a:chOff x="6252085" y="1910584"/>
            <a:chExt cx="707117" cy="669851"/>
          </a:xfrm>
        </p:grpSpPr>
        <p:sp>
          <p:nvSpPr>
            <p:cNvPr id="18" name="011">
              <a:extLst>
                <a:ext uri="{FF2B5EF4-FFF2-40B4-BE49-F238E27FC236}">
                  <a16:creationId xmlns:a16="http://schemas.microsoft.com/office/drawing/2014/main" id="{64753687-85FA-3D04-96F9-147102C2EF87}"/>
                </a:ext>
              </a:extLst>
            </p:cNvPr>
            <p:cNvSpPr txBox="1"/>
            <p:nvPr/>
          </p:nvSpPr>
          <p:spPr>
            <a:xfrm>
              <a:off x="6273351" y="2077429"/>
              <a:ext cx="685851" cy="399957"/>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2">
                      <a:lumMod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03</a:t>
              </a:r>
            </a:p>
          </p:txBody>
        </p:sp>
        <p:sp>
          <p:nvSpPr>
            <p:cNvPr id="19" name="018">
              <a:extLst>
                <a:ext uri="{FF2B5EF4-FFF2-40B4-BE49-F238E27FC236}">
                  <a16:creationId xmlns:a16="http://schemas.microsoft.com/office/drawing/2014/main" id="{2DFCF9CF-AC43-5A06-51F5-38D564F18CC3}"/>
                </a:ext>
              </a:extLst>
            </p:cNvPr>
            <p:cNvSpPr/>
            <p:nvPr/>
          </p:nvSpPr>
          <p:spPr>
            <a:xfrm>
              <a:off x="6252085" y="1910584"/>
              <a:ext cx="669851" cy="669851"/>
            </a:xfrm>
            <a:prstGeom prst="rect">
              <a:avLst/>
            </a:prstGeom>
            <a:no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sp>
        <p:nvSpPr>
          <p:cNvPr id="24" name="文本框 66">
            <a:extLst>
              <a:ext uri="{FF2B5EF4-FFF2-40B4-BE49-F238E27FC236}">
                <a16:creationId xmlns:a16="http://schemas.microsoft.com/office/drawing/2014/main" id="{578F9569-770B-F2B8-420E-5A9ADC373E08}"/>
              </a:ext>
            </a:extLst>
          </p:cNvPr>
          <p:cNvSpPr txBox="1">
            <a:spLocks noChangeArrowheads="1"/>
          </p:cNvSpPr>
          <p:nvPr/>
        </p:nvSpPr>
        <p:spPr bwMode="auto">
          <a:xfrm>
            <a:off x="3513011" y="5503995"/>
            <a:ext cx="6386103" cy="55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lnSpc>
                <a:spcPct val="150000"/>
              </a:lnSpc>
              <a:spcBef>
                <a:spcPct val="0"/>
              </a:spcBef>
              <a:spcAft>
                <a:spcPct val="0"/>
              </a:spcAft>
              <a:defRPr sz="1050">
                <a:solidFill>
                  <a:schemeClr val="tx1">
                    <a:lumMod val="50000"/>
                    <a:lumOff val="50000"/>
                  </a:schemeClr>
                </a:solidFill>
                <a:latin typeface="汉仪润圆-65简" panose="00020600040101010101" pitchFamily="18" charset="-122"/>
                <a:ea typeface="汉仪润圆-65简" panose="00020600040101010101" pitchFamily="18" charset="-122"/>
                <a:cs typeface="+mn-ea"/>
              </a:defRPr>
            </a:lvl1pPr>
          </a:lstStyle>
          <a:p>
            <a:r>
              <a:rPr lang="zh-CN" altLang="en-US" dirty="0">
                <a:sym typeface="汉仪润圆-65简" panose="00020600040101010101" pitchFamily="18" charset="-122"/>
              </a:rPr>
              <a:t>登录占用约</a:t>
            </a:r>
            <a:r>
              <a:rPr lang="en-US" altLang="zh-CN" dirty="0">
                <a:sym typeface="汉仪润圆-65简" panose="00020600040101010101" pitchFamily="18" charset="-122"/>
              </a:rPr>
              <a:t>1s</a:t>
            </a:r>
            <a:r>
              <a:rPr lang="zh-CN" altLang="en-US" dirty="0">
                <a:sym typeface="汉仪润圆-65简" panose="00020600040101010101" pitchFamily="18" charset="-122"/>
              </a:rPr>
              <a:t>，包含数据库搜索判断等操作</a:t>
            </a:r>
          </a:p>
          <a:p>
            <a:r>
              <a:rPr lang="zh-CN" altLang="en-US" dirty="0">
                <a:sym typeface="汉仪润圆-65简" panose="00020600040101010101" pitchFamily="18" charset="-122"/>
              </a:rPr>
              <a:t>首页推荐占用</a:t>
            </a:r>
            <a:r>
              <a:rPr lang="en-US" altLang="zh-CN" dirty="0">
                <a:sym typeface="汉仪润圆-65简" panose="00020600040101010101" pitchFamily="18" charset="-122"/>
              </a:rPr>
              <a:t>5s</a:t>
            </a:r>
            <a:r>
              <a:rPr lang="zh-CN" altLang="en-US" dirty="0">
                <a:sym typeface="汉仪润圆-65简" panose="00020600040101010101" pitchFamily="18" charset="-122"/>
              </a:rPr>
              <a:t>，包含算法进行即菜品数据等导出</a:t>
            </a:r>
          </a:p>
        </p:txBody>
      </p:sp>
      <p:sp>
        <p:nvSpPr>
          <p:cNvPr id="32" name="文本框 13">
            <a:extLst>
              <a:ext uri="{FF2B5EF4-FFF2-40B4-BE49-F238E27FC236}">
                <a16:creationId xmlns:a16="http://schemas.microsoft.com/office/drawing/2014/main" id="{A39E3F42-9230-39EF-2272-6992EF5F26EB}"/>
              </a:ext>
            </a:extLst>
          </p:cNvPr>
          <p:cNvSpPr txBox="1">
            <a:spLocks noChangeArrowheads="1"/>
          </p:cNvSpPr>
          <p:nvPr/>
        </p:nvSpPr>
        <p:spPr bwMode="auto">
          <a:xfrm>
            <a:off x="3513011" y="5042330"/>
            <a:ext cx="14157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dirty="0">
                <a:latin typeface="汉仪润圆-65简" panose="00020600040101010101" pitchFamily="18" charset="-122"/>
                <a:ea typeface="汉仪润圆-65简" panose="00020600040101010101" pitchFamily="18" charset="-122"/>
                <a:sym typeface="汉仪润圆-65简" panose="00020600040101010101" pitchFamily="18" charset="-122"/>
              </a:rPr>
              <a:t>运行时间</a:t>
            </a:r>
          </a:p>
        </p:txBody>
      </p:sp>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theme/theme1.xml><?xml version="1.0" encoding="utf-8"?>
<a:theme xmlns:a="http://schemas.openxmlformats.org/drawingml/2006/main" name="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bgn0wbs">
      <a:majorFont>
        <a:latin typeface="汉仪润圆-65简"/>
        <a:ea typeface="汉仪润圆-65简"/>
        <a:cs typeface=""/>
      </a:majorFont>
      <a:minorFont>
        <a:latin typeface="汉仪润圆-65简"/>
        <a:ea typeface="汉仪润圆-65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汉仪润圆-65简"/>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汉仪润圆-65简"/>
        <a:ea typeface=""/>
        <a:cs typeface=""/>
        <a:font script="Jpan" typeface="ＭＳ Ｐゴシック"/>
        <a:font script="Hang" typeface="맑은 고딕"/>
        <a:font script="Hans" typeface="汉仪润圆-65简"/>
        <a:font script="Hant" typeface="新細明體"/>
        <a:font script="Arab" typeface="汉仪润圆-65简"/>
        <a:font script="Hebr" typeface="汉仪润圆-65简"/>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润圆-65简"/>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汉仪润圆-65简"/>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汉仪润圆-65简"/>
        <a:ea typeface=""/>
        <a:cs typeface=""/>
        <a:font script="Jpan" typeface="ＭＳ Ｐゴシック"/>
        <a:font script="Hang" typeface="맑은 고딕"/>
        <a:font script="Hans" typeface="汉仪润圆-65简"/>
        <a:font script="Hant" typeface="新細明體"/>
        <a:font script="Arab" typeface="汉仪润圆-65简"/>
        <a:font script="Hebr" typeface="汉仪润圆-65简"/>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润圆-65简"/>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2886</Words>
  <Application>Microsoft Office PowerPoint</Application>
  <PresentationFormat>宽屏</PresentationFormat>
  <Paragraphs>556</Paragraphs>
  <Slides>28</Slides>
  <Notes>28</Notes>
  <HiddenSlides>1</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Arial</vt:lpstr>
      <vt:lpstr>汉仪润圆-65简</vt:lpstr>
      <vt:lpstr>Times New Roman</vt:lpstr>
      <vt:lpstr>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星榜 阮</cp:lastModifiedBy>
  <cp:revision>55</cp:revision>
  <dcterms:created xsi:type="dcterms:W3CDTF">2020-12-07T07:50:00Z</dcterms:created>
  <dcterms:modified xsi:type="dcterms:W3CDTF">2023-12-05T02:56:32Z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42A66A76ABF5403C912B50AD90F1027F</vt:lpwstr>
  </property>
  <property fmtid="{D5CDD505-2E9C-101B-9397-08002B2CF9AE}" pid="3" name="KSOProductBuildVer">
    <vt:lpwstr>2052-11.1.0.10390</vt:lpwstr>
  </property>
  <property fmtid="{D5CDD505-2E9C-101B-9397-08002B2CF9AE}" pid="4" name="KSOTemplateUUID">
    <vt:lpwstr>v1.0_mb_06M/F3/junQW9wptOMEbpQ==</vt:lpwstr>
  </property>
</Properties>
</file>