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07" r:id="rId2"/>
    <p:sldId id="708" r:id="rId3"/>
    <p:sldId id="710" r:id="rId4"/>
    <p:sldId id="487" r:id="rId5"/>
    <p:sldId id="392" r:id="rId6"/>
    <p:sldId id="345" r:id="rId7"/>
    <p:sldId id="715" r:id="rId8"/>
    <p:sldId id="465" r:id="rId9"/>
    <p:sldId id="711" r:id="rId10"/>
    <p:sldId id="420" r:id="rId11"/>
    <p:sldId id="349" r:id="rId12"/>
    <p:sldId id="714" r:id="rId13"/>
    <p:sldId id="716" r:id="rId14"/>
    <p:sldId id="712" r:id="rId15"/>
    <p:sldId id="645" r:id="rId16"/>
    <p:sldId id="713" r:id="rId17"/>
    <p:sldId id="648" r:id="rId18"/>
    <p:sldId id="70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161D87-B322-490D-BA8E-A1C081C38605}" v="32" dt="2023-10-22T08:23:13.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00"/>
    <p:restoredTop sz="94674"/>
  </p:normalViewPr>
  <p:slideViewPr>
    <p:cSldViewPr snapToGrid="0">
      <p:cViewPr varScale="1">
        <p:scale>
          <a:sx n="73" d="100"/>
          <a:sy n="73" d="100"/>
        </p:scale>
        <p:origin x="84"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星榜 阮" userId="28304402c46bfd64" providerId="LiveId" clId="{A23F6774-6BAA-495D-9574-4AF29E3CBB91}"/>
    <pc:docChg chg="undo custSel modSld">
      <pc:chgData name="星榜 阮" userId="28304402c46bfd64" providerId="LiveId" clId="{A23F6774-6BAA-495D-9574-4AF29E3CBB91}" dt="2023-10-17T08:10:02.387" v="275" actId="20577"/>
      <pc:docMkLst>
        <pc:docMk/>
      </pc:docMkLst>
      <pc:sldChg chg="addSp modSp mod">
        <pc:chgData name="星榜 阮" userId="28304402c46bfd64" providerId="LiveId" clId="{A23F6774-6BAA-495D-9574-4AF29E3CBB91}" dt="2023-10-17T08:10:02.387" v="275" actId="20577"/>
        <pc:sldMkLst>
          <pc:docMk/>
          <pc:sldMk cId="1110252315" sldId="648"/>
        </pc:sldMkLst>
        <pc:spChg chg="add mod">
          <ac:chgData name="星榜 阮" userId="28304402c46bfd64" providerId="LiveId" clId="{A23F6774-6BAA-495D-9574-4AF29E3CBB91}" dt="2023-10-17T08:10:02.387" v="275" actId="20577"/>
          <ac:spMkLst>
            <pc:docMk/>
            <pc:sldMk cId="1110252315" sldId="648"/>
            <ac:spMk id="2" creationId="{4FF655FE-63A6-862A-58B7-43E58623D97A}"/>
          </ac:spMkLst>
        </pc:spChg>
        <pc:spChg chg="mod">
          <ac:chgData name="星榜 阮" userId="28304402c46bfd64" providerId="LiveId" clId="{A23F6774-6BAA-495D-9574-4AF29E3CBB91}" dt="2023-10-17T07:55:27.368" v="2" actId="1076"/>
          <ac:spMkLst>
            <pc:docMk/>
            <pc:sldMk cId="1110252315" sldId="648"/>
            <ac:spMk id="3" creationId="{DEF29A10-90C5-4128-BC99-765FD87F61AD}"/>
          </ac:spMkLst>
        </pc:spChg>
        <pc:spChg chg="mod">
          <ac:chgData name="星榜 阮" userId="28304402c46bfd64" providerId="LiveId" clId="{A23F6774-6BAA-495D-9574-4AF29E3CBB91}" dt="2023-10-17T07:55:27.368" v="2" actId="1076"/>
          <ac:spMkLst>
            <pc:docMk/>
            <pc:sldMk cId="1110252315" sldId="648"/>
            <ac:spMk id="4" creationId="{DE334D27-9141-4381-B210-2250A9ABA681}"/>
          </ac:spMkLst>
        </pc:spChg>
        <pc:spChg chg="mod">
          <ac:chgData name="星榜 阮" userId="28304402c46bfd64" providerId="LiveId" clId="{A23F6774-6BAA-495D-9574-4AF29E3CBB91}" dt="2023-10-17T07:55:27.368" v="2" actId="1076"/>
          <ac:spMkLst>
            <pc:docMk/>
            <pc:sldMk cId="1110252315" sldId="648"/>
            <ac:spMk id="6" creationId="{64AC25E7-BB1D-443B-A29A-9B6D736BB4F9}"/>
          </ac:spMkLst>
        </pc:spChg>
        <pc:spChg chg="mod">
          <ac:chgData name="星榜 阮" userId="28304402c46bfd64" providerId="LiveId" clId="{A23F6774-6BAA-495D-9574-4AF29E3CBB91}" dt="2023-10-17T07:55:27.368" v="2" actId="1076"/>
          <ac:spMkLst>
            <pc:docMk/>
            <pc:sldMk cId="1110252315" sldId="648"/>
            <ac:spMk id="7" creationId="{0A3A743B-417A-4C58-A544-86099212F60F}"/>
          </ac:spMkLst>
        </pc:spChg>
        <pc:spChg chg="mod">
          <ac:chgData name="星榜 阮" userId="28304402c46bfd64" providerId="LiveId" clId="{A23F6774-6BAA-495D-9574-4AF29E3CBB91}" dt="2023-10-17T07:55:27.368" v="2" actId="1076"/>
          <ac:spMkLst>
            <pc:docMk/>
            <pc:sldMk cId="1110252315" sldId="648"/>
            <ac:spMk id="8" creationId="{85B41F40-3C7A-2C32-D8FC-29F8DFD2EB80}"/>
          </ac:spMkLst>
        </pc:spChg>
        <pc:spChg chg="mod">
          <ac:chgData name="星榜 阮" userId="28304402c46bfd64" providerId="LiveId" clId="{A23F6774-6BAA-495D-9574-4AF29E3CBB91}" dt="2023-10-17T07:55:27.368" v="2" actId="1076"/>
          <ac:spMkLst>
            <pc:docMk/>
            <pc:sldMk cId="1110252315" sldId="648"/>
            <ac:spMk id="9" creationId="{918B769B-FA04-4CA3-9E1E-AB5C2ED21E3E}"/>
          </ac:spMkLst>
        </pc:spChg>
        <pc:spChg chg="mod">
          <ac:chgData name="星榜 阮" userId="28304402c46bfd64" providerId="LiveId" clId="{A23F6774-6BAA-495D-9574-4AF29E3CBB91}" dt="2023-10-17T07:55:27.368" v="2" actId="1076"/>
          <ac:spMkLst>
            <pc:docMk/>
            <pc:sldMk cId="1110252315" sldId="648"/>
            <ac:spMk id="10" creationId="{B99E5C12-C303-4FD2-8841-28FC0E5FBE0A}"/>
          </ac:spMkLst>
        </pc:spChg>
        <pc:spChg chg="mod">
          <ac:chgData name="星榜 阮" userId="28304402c46bfd64" providerId="LiveId" clId="{A23F6774-6BAA-495D-9574-4AF29E3CBB91}" dt="2023-10-17T07:55:27.368" v="2" actId="1076"/>
          <ac:spMkLst>
            <pc:docMk/>
            <pc:sldMk cId="1110252315" sldId="648"/>
            <ac:spMk id="15" creationId="{DFE81184-B16A-DAB1-E5F9-F2C9EEDCA1A2}"/>
          </ac:spMkLst>
        </pc:spChg>
        <pc:picChg chg="mod">
          <ac:chgData name="星榜 阮" userId="28304402c46bfd64" providerId="LiveId" clId="{A23F6774-6BAA-495D-9574-4AF29E3CBB91}" dt="2023-10-17T07:55:27.368" v="2" actId="1076"/>
          <ac:picMkLst>
            <pc:docMk/>
            <pc:sldMk cId="1110252315" sldId="648"/>
            <ac:picMk id="5" creationId="{16D54FEB-8086-AAF0-27AF-897BA1C86A0D}"/>
          </ac:picMkLst>
        </pc:picChg>
        <pc:picChg chg="mod">
          <ac:chgData name="星榜 阮" userId="28304402c46bfd64" providerId="LiveId" clId="{A23F6774-6BAA-495D-9574-4AF29E3CBB91}" dt="2023-10-17T07:55:27.368" v="2" actId="1076"/>
          <ac:picMkLst>
            <pc:docMk/>
            <pc:sldMk cId="1110252315" sldId="648"/>
            <ac:picMk id="20" creationId="{60FEB3B7-959A-071F-A38A-0EA216C4BAC8}"/>
          </ac:picMkLst>
        </pc:picChg>
        <pc:picChg chg="mod">
          <ac:chgData name="星榜 阮" userId="28304402c46bfd64" providerId="LiveId" clId="{A23F6774-6BAA-495D-9574-4AF29E3CBB91}" dt="2023-10-17T07:55:27.368" v="2" actId="1076"/>
          <ac:picMkLst>
            <pc:docMk/>
            <pc:sldMk cId="1110252315" sldId="648"/>
            <ac:picMk id="22" creationId="{9F3D13BE-405B-05F0-54C0-B45387695A1A}"/>
          </ac:picMkLst>
        </pc:picChg>
        <pc:picChg chg="mod">
          <ac:chgData name="星榜 阮" userId="28304402c46bfd64" providerId="LiveId" clId="{A23F6774-6BAA-495D-9574-4AF29E3CBB91}" dt="2023-10-17T07:55:27.368" v="2" actId="1076"/>
          <ac:picMkLst>
            <pc:docMk/>
            <pc:sldMk cId="1110252315" sldId="648"/>
            <ac:picMk id="1026" creationId="{3189497A-35D4-FB6D-2348-8E18AEAA2B5D}"/>
          </ac:picMkLst>
        </pc:picChg>
      </pc:sldChg>
    </pc:docChg>
  </pc:docChgLst>
  <pc:docChgLst>
    <pc:chgData name="星榜 阮" userId="28304402c46bfd64" providerId="LiveId" clId="{61161D87-B322-490D-BA8E-A1C081C38605}"/>
    <pc:docChg chg="undo custSel addSld delSld modSld sldOrd">
      <pc:chgData name="星榜 阮" userId="28304402c46bfd64" providerId="LiveId" clId="{61161D87-B322-490D-BA8E-A1C081C38605}" dt="2023-10-22T08:25:23.408" v="208"/>
      <pc:docMkLst>
        <pc:docMk/>
      </pc:docMkLst>
      <pc:sldChg chg="addSp delSp modSp add del mod">
        <pc:chgData name="星榜 阮" userId="28304402c46bfd64" providerId="LiveId" clId="{61161D87-B322-490D-BA8E-A1C081C38605}" dt="2023-10-22T08:22:09.155" v="173" actId="1076"/>
        <pc:sldMkLst>
          <pc:docMk/>
          <pc:sldMk cId="3967365976" sldId="349"/>
        </pc:sldMkLst>
        <pc:spChg chg="del">
          <ac:chgData name="星榜 阮" userId="28304402c46bfd64" providerId="LiveId" clId="{61161D87-B322-490D-BA8E-A1C081C38605}" dt="2023-10-22T08:19:31.607" v="139" actId="478"/>
          <ac:spMkLst>
            <pc:docMk/>
            <pc:sldMk cId="3967365976" sldId="349"/>
            <ac:spMk id="2" creationId="{31043D3A-DB7D-441E-9843-6FD87275D262}"/>
          </ac:spMkLst>
        </pc:spChg>
        <pc:spChg chg="del">
          <ac:chgData name="星榜 阮" userId="28304402c46bfd64" providerId="LiveId" clId="{61161D87-B322-490D-BA8E-A1C081C38605}" dt="2023-10-22T08:19:31.607" v="139" actId="478"/>
          <ac:spMkLst>
            <pc:docMk/>
            <pc:sldMk cId="3967365976" sldId="349"/>
            <ac:spMk id="3" creationId="{C6ACDB26-60F1-4F07-A915-2E9758DD197B}"/>
          </ac:spMkLst>
        </pc:spChg>
        <pc:spChg chg="del">
          <ac:chgData name="星榜 阮" userId="28304402c46bfd64" providerId="LiveId" clId="{61161D87-B322-490D-BA8E-A1C081C38605}" dt="2023-10-22T08:19:31.607" v="139" actId="478"/>
          <ac:spMkLst>
            <pc:docMk/>
            <pc:sldMk cId="3967365976" sldId="349"/>
            <ac:spMk id="4" creationId="{320A7F37-CC68-4404-ADCD-6D2D9BF779FD}"/>
          </ac:spMkLst>
        </pc:spChg>
        <pc:spChg chg="del">
          <ac:chgData name="星榜 阮" userId="28304402c46bfd64" providerId="LiveId" clId="{61161D87-B322-490D-BA8E-A1C081C38605}" dt="2023-10-22T08:19:34.139" v="141" actId="478"/>
          <ac:spMkLst>
            <pc:docMk/>
            <pc:sldMk cId="3967365976" sldId="349"/>
            <ac:spMk id="5" creationId="{6A1676F9-9DDB-4D76-A285-C292F0424869}"/>
          </ac:spMkLst>
        </pc:spChg>
        <pc:spChg chg="del">
          <ac:chgData name="星榜 阮" userId="28304402c46bfd64" providerId="LiveId" clId="{61161D87-B322-490D-BA8E-A1C081C38605}" dt="2023-10-22T08:19:31.607" v="139" actId="478"/>
          <ac:spMkLst>
            <pc:docMk/>
            <pc:sldMk cId="3967365976" sldId="349"/>
            <ac:spMk id="18" creationId="{5565AAD7-5A24-45D0-8620-D9AA9712060F}"/>
          </ac:spMkLst>
        </pc:spChg>
        <pc:spChg chg="del">
          <ac:chgData name="星榜 阮" userId="28304402c46bfd64" providerId="LiveId" clId="{61161D87-B322-490D-BA8E-A1C081C38605}" dt="2023-10-22T08:19:31.607" v="139" actId="478"/>
          <ac:spMkLst>
            <pc:docMk/>
            <pc:sldMk cId="3967365976" sldId="349"/>
            <ac:spMk id="19" creationId="{BA97D698-6B60-4EA6-BA85-4404847BD161}"/>
          </ac:spMkLst>
        </pc:spChg>
        <pc:spChg chg="del">
          <ac:chgData name="星榜 阮" userId="28304402c46bfd64" providerId="LiveId" clId="{61161D87-B322-490D-BA8E-A1C081C38605}" dt="2023-10-22T08:19:31.607" v="139" actId="478"/>
          <ac:spMkLst>
            <pc:docMk/>
            <pc:sldMk cId="3967365976" sldId="349"/>
            <ac:spMk id="20" creationId="{F49E349A-8F9D-4BEF-91FD-94BFF14A7E4C}"/>
          </ac:spMkLst>
        </pc:spChg>
        <pc:spChg chg="del">
          <ac:chgData name="星榜 阮" userId="28304402c46bfd64" providerId="LiveId" clId="{61161D87-B322-490D-BA8E-A1C081C38605}" dt="2023-10-22T08:19:32.829" v="140" actId="478"/>
          <ac:spMkLst>
            <pc:docMk/>
            <pc:sldMk cId="3967365976" sldId="349"/>
            <ac:spMk id="21" creationId="{8AF52623-DA3F-4752-B6BD-6EC558FE2911}"/>
          </ac:spMkLst>
        </pc:spChg>
        <pc:spChg chg="del mod">
          <ac:chgData name="星榜 阮" userId="28304402c46bfd64" providerId="LiveId" clId="{61161D87-B322-490D-BA8E-A1C081C38605}" dt="2023-10-22T08:19:31.607" v="139" actId="478"/>
          <ac:spMkLst>
            <pc:docMk/>
            <pc:sldMk cId="3967365976" sldId="349"/>
            <ac:spMk id="22" creationId="{C0612BFB-0E55-48D1-87D0-BD22214C9C01}"/>
          </ac:spMkLst>
        </pc:spChg>
        <pc:spChg chg="del">
          <ac:chgData name="星榜 阮" userId="28304402c46bfd64" providerId="LiveId" clId="{61161D87-B322-490D-BA8E-A1C081C38605}" dt="2023-10-22T08:19:31.607" v="139" actId="478"/>
          <ac:spMkLst>
            <pc:docMk/>
            <pc:sldMk cId="3967365976" sldId="349"/>
            <ac:spMk id="23" creationId="{D0FC0846-15F7-4AC7-AD6D-FCD8DE75FB97}"/>
          </ac:spMkLst>
        </pc:spChg>
        <pc:spChg chg="del">
          <ac:chgData name="星榜 阮" userId="28304402c46bfd64" providerId="LiveId" clId="{61161D87-B322-490D-BA8E-A1C081C38605}" dt="2023-10-22T08:19:31.607" v="139" actId="478"/>
          <ac:spMkLst>
            <pc:docMk/>
            <pc:sldMk cId="3967365976" sldId="349"/>
            <ac:spMk id="24" creationId="{01407AC7-268F-40BD-9D83-D14BE62D1370}"/>
          </ac:spMkLst>
        </pc:spChg>
        <pc:spChg chg="del">
          <ac:chgData name="星榜 阮" userId="28304402c46bfd64" providerId="LiveId" clId="{61161D87-B322-490D-BA8E-A1C081C38605}" dt="2023-10-22T08:19:31.607" v="139" actId="478"/>
          <ac:spMkLst>
            <pc:docMk/>
            <pc:sldMk cId="3967365976" sldId="349"/>
            <ac:spMk id="25" creationId="{A8304BC4-40C9-43F0-B63A-B11A87313B8F}"/>
          </ac:spMkLst>
        </pc:spChg>
        <pc:spChg chg="del">
          <ac:chgData name="星榜 阮" userId="28304402c46bfd64" providerId="LiveId" clId="{61161D87-B322-490D-BA8E-A1C081C38605}" dt="2023-10-22T08:19:31.607" v="139" actId="478"/>
          <ac:spMkLst>
            <pc:docMk/>
            <pc:sldMk cId="3967365976" sldId="349"/>
            <ac:spMk id="26" creationId="{809687BF-C983-425A-874A-9188B63F77B6}"/>
          </ac:spMkLst>
        </pc:spChg>
        <pc:spChg chg="del">
          <ac:chgData name="星榜 阮" userId="28304402c46bfd64" providerId="LiveId" clId="{61161D87-B322-490D-BA8E-A1C081C38605}" dt="2023-10-22T08:19:31.607" v="139" actId="478"/>
          <ac:spMkLst>
            <pc:docMk/>
            <pc:sldMk cId="3967365976" sldId="349"/>
            <ac:spMk id="27" creationId="{3EF1665E-C4FF-4FED-8554-5F09B5A03081}"/>
          </ac:spMkLst>
        </pc:spChg>
        <pc:spChg chg="del">
          <ac:chgData name="星榜 阮" userId="28304402c46bfd64" providerId="LiveId" clId="{61161D87-B322-490D-BA8E-A1C081C38605}" dt="2023-10-22T08:19:34.139" v="141" actId="478"/>
          <ac:spMkLst>
            <pc:docMk/>
            <pc:sldMk cId="3967365976" sldId="349"/>
            <ac:spMk id="28" creationId="{61993204-044D-4765-ADB9-48A5E920E3F6}"/>
          </ac:spMkLst>
        </pc:spChg>
        <pc:spChg chg="del">
          <ac:chgData name="星榜 阮" userId="28304402c46bfd64" providerId="LiveId" clId="{61161D87-B322-490D-BA8E-A1C081C38605}" dt="2023-10-22T08:19:35.532" v="142" actId="478"/>
          <ac:spMkLst>
            <pc:docMk/>
            <pc:sldMk cId="3967365976" sldId="349"/>
            <ac:spMk id="29" creationId="{6F914014-3A92-4DEF-9B40-2E212ED11811}"/>
          </ac:spMkLst>
        </pc:spChg>
        <pc:spChg chg="mod">
          <ac:chgData name="星榜 阮" userId="28304402c46bfd64" providerId="LiveId" clId="{61161D87-B322-490D-BA8E-A1C081C38605}" dt="2023-10-22T08:19:51.196" v="146" actId="14100"/>
          <ac:spMkLst>
            <pc:docMk/>
            <pc:sldMk cId="3967365976" sldId="349"/>
            <ac:spMk id="33" creationId="{68096EC1-EC35-7D47-AD39-AA867C45AFA6}"/>
          </ac:spMkLst>
        </pc:spChg>
        <pc:picChg chg="add mod">
          <ac:chgData name="星榜 阮" userId="28304402c46bfd64" providerId="LiveId" clId="{61161D87-B322-490D-BA8E-A1C081C38605}" dt="2023-10-22T08:22:09.155" v="173" actId="1076"/>
          <ac:picMkLst>
            <pc:docMk/>
            <pc:sldMk cId="3967365976" sldId="349"/>
            <ac:picMk id="6" creationId="{78470DE2-2158-8DDF-A853-D0BBB8F4490B}"/>
          </ac:picMkLst>
        </pc:picChg>
      </pc:sldChg>
      <pc:sldChg chg="addSp delSp modSp mod">
        <pc:chgData name="星榜 阮" userId="28304402c46bfd64" providerId="LiveId" clId="{61161D87-B322-490D-BA8E-A1C081C38605}" dt="2023-10-22T08:19:45.628" v="144" actId="14100"/>
        <pc:sldMkLst>
          <pc:docMk/>
          <pc:sldMk cId="2845697815" sldId="420"/>
        </pc:sldMkLst>
        <pc:spChg chg="add del">
          <ac:chgData name="星榜 阮" userId="28304402c46bfd64" providerId="LiveId" clId="{61161D87-B322-490D-BA8E-A1C081C38605}" dt="2023-10-22T08:19:09.237" v="136" actId="22"/>
          <ac:spMkLst>
            <pc:docMk/>
            <pc:sldMk cId="2845697815" sldId="420"/>
            <ac:spMk id="15" creationId="{56E0B357-4674-AAD4-B4F9-17B4C39B5F0E}"/>
          </ac:spMkLst>
        </pc:spChg>
        <pc:spChg chg="mod">
          <ac:chgData name="星榜 阮" userId="28304402c46bfd64" providerId="LiveId" clId="{61161D87-B322-490D-BA8E-A1C081C38605}" dt="2023-10-22T08:19:45.628" v="144" actId="14100"/>
          <ac:spMkLst>
            <pc:docMk/>
            <pc:sldMk cId="2845697815" sldId="420"/>
            <ac:spMk id="25" creationId="{CB620D30-E70B-134D-B16B-1D9C2C66EC38}"/>
          </ac:spMkLst>
        </pc:spChg>
      </pc:sldChg>
      <pc:sldChg chg="modSp mod ord modAnim">
        <pc:chgData name="星榜 阮" userId="28304402c46bfd64" providerId="LiveId" clId="{61161D87-B322-490D-BA8E-A1C081C38605}" dt="2023-10-22T08:22:59.873" v="177"/>
        <pc:sldMkLst>
          <pc:docMk/>
          <pc:sldMk cId="2331531311" sldId="465"/>
        </pc:sldMkLst>
        <pc:spChg chg="mod">
          <ac:chgData name="星榜 阮" userId="28304402c46bfd64" providerId="LiveId" clId="{61161D87-B322-490D-BA8E-A1C081C38605}" dt="2023-10-22T08:21:15.595" v="162" actId="1076"/>
          <ac:spMkLst>
            <pc:docMk/>
            <pc:sldMk cId="2331531311" sldId="465"/>
            <ac:spMk id="3" creationId="{1DA0092A-A193-43AD-B616-BE265452BA8C}"/>
          </ac:spMkLst>
        </pc:spChg>
      </pc:sldChg>
      <pc:sldChg chg="modSp mod">
        <pc:chgData name="星榜 阮" userId="28304402c46bfd64" providerId="LiveId" clId="{61161D87-B322-490D-BA8E-A1C081C38605}" dt="2023-10-22T07:36:05.373" v="1" actId="20577"/>
        <pc:sldMkLst>
          <pc:docMk/>
          <pc:sldMk cId="1110252315" sldId="648"/>
        </pc:sldMkLst>
        <pc:spChg chg="mod">
          <ac:chgData name="星榜 阮" userId="28304402c46bfd64" providerId="LiveId" clId="{61161D87-B322-490D-BA8E-A1C081C38605}" dt="2023-10-22T07:36:05.373" v="1" actId="20577"/>
          <ac:spMkLst>
            <pc:docMk/>
            <pc:sldMk cId="1110252315" sldId="648"/>
            <ac:spMk id="2" creationId="{4FF655FE-63A6-862A-58B7-43E58623D97A}"/>
          </ac:spMkLst>
        </pc:spChg>
      </pc:sldChg>
      <pc:sldChg chg="addSp modSp mod">
        <pc:chgData name="星榜 阮" userId="28304402c46bfd64" providerId="LiveId" clId="{61161D87-B322-490D-BA8E-A1C081C38605}" dt="2023-10-22T08:25:23.408" v="208"/>
        <pc:sldMkLst>
          <pc:docMk/>
          <pc:sldMk cId="2299245397" sldId="708"/>
        </pc:sldMkLst>
        <pc:spChg chg="mod">
          <ac:chgData name="星榜 阮" userId="28304402c46bfd64" providerId="LiveId" clId="{61161D87-B322-490D-BA8E-A1C081C38605}" dt="2023-10-22T08:23:27.503" v="187" actId="20577"/>
          <ac:spMkLst>
            <pc:docMk/>
            <pc:sldMk cId="2299245397" sldId="708"/>
            <ac:spMk id="10" creationId="{5972A917-78ED-A340-BEC1-B6F25B86A3F3}"/>
          </ac:spMkLst>
        </pc:spChg>
        <pc:spChg chg="mod">
          <ac:chgData name="星榜 阮" userId="28304402c46bfd64" providerId="LiveId" clId="{61161D87-B322-490D-BA8E-A1C081C38605}" dt="2023-10-22T08:25:07.514" v="207"/>
          <ac:spMkLst>
            <pc:docMk/>
            <pc:sldMk cId="2299245397" sldId="708"/>
            <ac:spMk id="11" creationId="{32DEAB07-BC2B-8A4B-9DBB-E67F52C1B1BD}"/>
          </ac:spMkLst>
        </pc:spChg>
        <pc:spChg chg="mod">
          <ac:chgData name="星榜 阮" userId="28304402c46bfd64" providerId="LiveId" clId="{61161D87-B322-490D-BA8E-A1C081C38605}" dt="2023-10-22T08:23:30" v="189" actId="20577"/>
          <ac:spMkLst>
            <pc:docMk/>
            <pc:sldMk cId="2299245397" sldId="708"/>
            <ac:spMk id="20" creationId="{D2FDB7E8-EEE3-536D-AE64-25CFA47DB76A}"/>
          </ac:spMkLst>
        </pc:spChg>
        <pc:spChg chg="mod">
          <ac:chgData name="星榜 阮" userId="28304402c46bfd64" providerId="LiveId" clId="{61161D87-B322-490D-BA8E-A1C081C38605}" dt="2023-10-22T08:25:23.408" v="208"/>
          <ac:spMkLst>
            <pc:docMk/>
            <pc:sldMk cId="2299245397" sldId="708"/>
            <ac:spMk id="21" creationId="{CAB76B10-3DC7-2B9F-AB3F-AF51214C8A28}"/>
          </ac:spMkLst>
        </pc:spChg>
        <pc:spChg chg="mod">
          <ac:chgData name="星榜 阮" userId="28304402c46bfd64" providerId="LiveId" clId="{61161D87-B322-490D-BA8E-A1C081C38605}" dt="2023-10-22T08:23:24.748" v="185" actId="20577"/>
          <ac:spMkLst>
            <pc:docMk/>
            <pc:sldMk cId="2299245397" sldId="708"/>
            <ac:spMk id="23" creationId="{679FF513-95A4-EAFC-6869-8AD031633E1E}"/>
          </ac:spMkLst>
        </pc:spChg>
        <pc:spChg chg="mod">
          <ac:chgData name="星榜 阮" userId="28304402c46bfd64" providerId="LiveId" clId="{61161D87-B322-490D-BA8E-A1C081C38605}" dt="2023-10-22T08:20:24.688" v="156" actId="571"/>
          <ac:spMkLst>
            <pc:docMk/>
            <pc:sldMk cId="2299245397" sldId="708"/>
            <ac:spMk id="26" creationId="{816EF3F2-EBEA-D340-B02B-9838DA14DA01}"/>
          </ac:spMkLst>
        </pc:spChg>
        <pc:spChg chg="mod">
          <ac:chgData name="星榜 阮" userId="28304402c46bfd64" providerId="LiveId" clId="{61161D87-B322-490D-BA8E-A1C081C38605}" dt="2023-10-22T08:20:24.688" v="156" actId="571"/>
          <ac:spMkLst>
            <pc:docMk/>
            <pc:sldMk cId="2299245397" sldId="708"/>
            <ac:spMk id="27" creationId="{FFAFFBC9-1240-B1DB-D859-C04A78635ED2}"/>
          </ac:spMkLst>
        </pc:spChg>
        <pc:grpChg chg="mod">
          <ac:chgData name="星榜 阮" userId="28304402c46bfd64" providerId="LiveId" clId="{61161D87-B322-490D-BA8E-A1C081C38605}" dt="2023-10-22T08:24:03.045" v="198" actId="1076"/>
          <ac:grpSpMkLst>
            <pc:docMk/>
            <pc:sldMk cId="2299245397" sldId="708"/>
            <ac:grpSpMk id="3" creationId="{EB58BBF8-5CB0-B049-839D-F92368A4437A}"/>
          </ac:grpSpMkLst>
        </pc:grpChg>
        <pc:grpChg chg="mod">
          <ac:chgData name="星榜 阮" userId="28304402c46bfd64" providerId="LiveId" clId="{61161D87-B322-490D-BA8E-A1C081C38605}" dt="2023-10-22T08:23:49.433" v="194" actId="1076"/>
          <ac:grpSpMkLst>
            <pc:docMk/>
            <pc:sldMk cId="2299245397" sldId="708"/>
            <ac:grpSpMk id="6" creationId="{4067D52F-5D6F-334C-9B1A-B1C7AE0AAD9F}"/>
          </ac:grpSpMkLst>
        </pc:grpChg>
        <pc:grpChg chg="mod">
          <ac:chgData name="星榜 阮" userId="28304402c46bfd64" providerId="LiveId" clId="{61161D87-B322-490D-BA8E-A1C081C38605}" dt="2023-10-22T08:24:31.950" v="205" actId="1076"/>
          <ac:grpSpMkLst>
            <pc:docMk/>
            <pc:sldMk cId="2299245397" sldId="708"/>
            <ac:grpSpMk id="9" creationId="{10C0EA26-16B3-ED4F-B5CC-7094C430B882}"/>
          </ac:grpSpMkLst>
        </pc:grpChg>
        <pc:grpChg chg="mod">
          <ac:chgData name="星榜 阮" userId="28304402c46bfd64" providerId="LiveId" clId="{61161D87-B322-490D-BA8E-A1C081C38605}" dt="2023-10-22T08:24:12.423" v="200" actId="1076"/>
          <ac:grpSpMkLst>
            <pc:docMk/>
            <pc:sldMk cId="2299245397" sldId="708"/>
            <ac:grpSpMk id="12" creationId="{F6E8D90B-CBC1-6246-8780-704B4894E72C}"/>
          </ac:grpSpMkLst>
        </pc:grpChg>
        <pc:grpChg chg="mod">
          <ac:chgData name="星榜 阮" userId="28304402c46bfd64" providerId="LiveId" clId="{61161D87-B322-490D-BA8E-A1C081C38605}" dt="2023-10-22T08:20:27.582" v="158" actId="1076"/>
          <ac:grpSpMkLst>
            <pc:docMk/>
            <pc:sldMk cId="2299245397" sldId="708"/>
            <ac:grpSpMk id="15" creationId="{EDA3570D-03F3-654D-A623-B900BBE160D2}"/>
          </ac:grpSpMkLst>
        </pc:grpChg>
        <pc:grpChg chg="mod">
          <ac:chgData name="星榜 阮" userId="28304402c46bfd64" providerId="LiveId" clId="{61161D87-B322-490D-BA8E-A1C081C38605}" dt="2023-10-22T08:24:37.124" v="206" actId="1076"/>
          <ac:grpSpMkLst>
            <pc:docMk/>
            <pc:sldMk cId="2299245397" sldId="708"/>
            <ac:grpSpMk id="16" creationId="{BE9A4323-68A7-93AC-3F7F-9B08678B0C8B}"/>
          </ac:grpSpMkLst>
        </pc:grpChg>
        <pc:grpChg chg="mod">
          <ac:chgData name="星榜 阮" userId="28304402c46bfd64" providerId="LiveId" clId="{61161D87-B322-490D-BA8E-A1C081C38605}" dt="2023-10-22T08:24:25.254" v="204" actId="1076"/>
          <ac:grpSpMkLst>
            <pc:docMk/>
            <pc:sldMk cId="2299245397" sldId="708"/>
            <ac:grpSpMk id="22" creationId="{B91B6F43-3EB8-D072-4970-874F481A67CC}"/>
          </ac:grpSpMkLst>
        </pc:grpChg>
        <pc:grpChg chg="add mod">
          <ac:chgData name="星榜 阮" userId="28304402c46bfd64" providerId="LiveId" clId="{61161D87-B322-490D-BA8E-A1C081C38605}" dt="2023-10-22T08:20:24.688" v="156" actId="571"/>
          <ac:grpSpMkLst>
            <pc:docMk/>
            <pc:sldMk cId="2299245397" sldId="708"/>
            <ac:grpSpMk id="25" creationId="{72D25123-228A-7C8D-D703-4E8D2E94A668}"/>
          </ac:grpSpMkLst>
        </pc:grpChg>
      </pc:sldChg>
      <pc:sldChg chg="modSp mod">
        <pc:chgData name="星榜 阮" userId="28304402c46bfd64" providerId="LiveId" clId="{61161D87-B322-490D-BA8E-A1C081C38605}" dt="2023-10-22T08:23:09.386" v="181" actId="20577"/>
        <pc:sldMkLst>
          <pc:docMk/>
          <pc:sldMk cId="1366736411" sldId="711"/>
        </pc:sldMkLst>
        <pc:spChg chg="mod">
          <ac:chgData name="星榜 阮" userId="28304402c46bfd64" providerId="LiveId" clId="{61161D87-B322-490D-BA8E-A1C081C38605}" dt="2023-10-22T08:23:09.386" v="181" actId="20577"/>
          <ac:spMkLst>
            <pc:docMk/>
            <pc:sldMk cId="1366736411" sldId="711"/>
            <ac:spMk id="6" creationId="{9691AF9D-2F4C-B849-8968-C30065904FF3}"/>
          </ac:spMkLst>
        </pc:spChg>
        <pc:spChg chg="mod">
          <ac:chgData name="星榜 阮" userId="28304402c46bfd64" providerId="LiveId" clId="{61161D87-B322-490D-BA8E-A1C081C38605}" dt="2023-10-22T08:18:53.353" v="132" actId="1076"/>
          <ac:spMkLst>
            <pc:docMk/>
            <pc:sldMk cId="1366736411" sldId="711"/>
            <ac:spMk id="7" creationId="{98D63829-BEBB-6B47-B614-A6AFA52AF5F8}"/>
          </ac:spMkLst>
        </pc:spChg>
        <pc:spChg chg="mod">
          <ac:chgData name="星榜 阮" userId="28304402c46bfd64" providerId="LiveId" clId="{61161D87-B322-490D-BA8E-A1C081C38605}" dt="2023-10-22T08:18:55.773" v="133" actId="1076"/>
          <ac:spMkLst>
            <pc:docMk/>
            <pc:sldMk cId="1366736411" sldId="711"/>
            <ac:spMk id="13" creationId="{F441CE1F-B2DE-62FB-3730-6AA57EE065BB}"/>
          </ac:spMkLst>
        </pc:spChg>
      </pc:sldChg>
      <pc:sldChg chg="modSp">
        <pc:chgData name="星榜 阮" userId="28304402c46bfd64" providerId="LiveId" clId="{61161D87-B322-490D-BA8E-A1C081C38605}" dt="2023-10-22T08:23:13.376" v="183" actId="20577"/>
        <pc:sldMkLst>
          <pc:docMk/>
          <pc:sldMk cId="2389165635" sldId="714"/>
        </pc:sldMkLst>
        <pc:spChg chg="mod">
          <ac:chgData name="星榜 阮" userId="28304402c46bfd64" providerId="LiveId" clId="{61161D87-B322-490D-BA8E-A1C081C38605}" dt="2023-10-22T08:23:13.376" v="183" actId="20577"/>
          <ac:spMkLst>
            <pc:docMk/>
            <pc:sldMk cId="2389165635" sldId="714"/>
            <ac:spMk id="6" creationId="{9691AF9D-2F4C-B849-8968-C30065904FF3}"/>
          </ac:spMkLst>
        </pc:spChg>
        <pc:spChg chg="mod">
          <ac:chgData name="星榜 阮" userId="28304402c46bfd64" providerId="LiveId" clId="{61161D87-B322-490D-BA8E-A1C081C38605}" dt="2023-10-22T08:06:51.656" v="49"/>
          <ac:spMkLst>
            <pc:docMk/>
            <pc:sldMk cId="2389165635" sldId="714"/>
            <ac:spMk id="7" creationId="{98D63829-BEBB-6B47-B614-A6AFA52AF5F8}"/>
          </ac:spMkLst>
        </pc:spChg>
      </pc:sldChg>
      <pc:sldChg chg="modSp ord">
        <pc:chgData name="星榜 阮" userId="28304402c46bfd64" providerId="LiveId" clId="{61161D87-B322-490D-BA8E-A1C081C38605}" dt="2023-10-22T08:23:06.150" v="179" actId="20577"/>
        <pc:sldMkLst>
          <pc:docMk/>
          <pc:sldMk cId="3940103768" sldId="715"/>
        </pc:sldMkLst>
        <pc:spChg chg="mod">
          <ac:chgData name="星榜 阮" userId="28304402c46bfd64" providerId="LiveId" clId="{61161D87-B322-490D-BA8E-A1C081C38605}" dt="2023-10-22T08:23:06.150" v="179" actId="20577"/>
          <ac:spMkLst>
            <pc:docMk/>
            <pc:sldMk cId="3940103768" sldId="715"/>
            <ac:spMk id="6" creationId="{9691AF9D-2F4C-B849-8968-C30065904FF3}"/>
          </ac:spMkLst>
        </pc:spChg>
      </pc:sldChg>
      <pc:sldChg chg="delSp modSp add mod">
        <pc:chgData name="星榜 阮" userId="28304402c46bfd64" providerId="LiveId" clId="{61161D87-B322-490D-BA8E-A1C081C38605}" dt="2023-10-22T08:18:13.740" v="120" actId="1076"/>
        <pc:sldMkLst>
          <pc:docMk/>
          <pc:sldMk cId="2001299031" sldId="716"/>
        </pc:sldMkLst>
        <pc:spChg chg="mod">
          <ac:chgData name="星榜 阮" userId="28304402c46bfd64" providerId="LiveId" clId="{61161D87-B322-490D-BA8E-A1C081C38605}" dt="2023-10-22T08:15:55.698" v="74" actId="1076"/>
          <ac:spMkLst>
            <pc:docMk/>
            <pc:sldMk cId="2001299031" sldId="716"/>
            <ac:spMk id="2" creationId="{86996E1D-90BB-4733-B2D8-B1132D2D2D1D}"/>
          </ac:spMkLst>
        </pc:spChg>
        <pc:spChg chg="mod">
          <ac:chgData name="星榜 阮" userId="28304402c46bfd64" providerId="LiveId" clId="{61161D87-B322-490D-BA8E-A1C081C38605}" dt="2023-10-22T08:17:02.246" v="98" actId="1076"/>
          <ac:spMkLst>
            <pc:docMk/>
            <pc:sldMk cId="2001299031" sldId="716"/>
            <ac:spMk id="4" creationId="{2817AB58-26E8-4C9D-8821-1C56E5E21CDD}"/>
          </ac:spMkLst>
        </pc:spChg>
        <pc:spChg chg="mod">
          <ac:chgData name="星榜 阮" userId="28304402c46bfd64" providerId="LiveId" clId="{61161D87-B322-490D-BA8E-A1C081C38605}" dt="2023-10-22T08:17:49.553" v="111" actId="1076"/>
          <ac:spMkLst>
            <pc:docMk/>
            <pc:sldMk cId="2001299031" sldId="716"/>
            <ac:spMk id="5" creationId="{011B57BA-B655-4AE1-B077-8E24A580C63B}"/>
          </ac:spMkLst>
        </pc:spChg>
        <pc:spChg chg="mod">
          <ac:chgData name="星榜 阮" userId="28304402c46bfd64" providerId="LiveId" clId="{61161D87-B322-490D-BA8E-A1C081C38605}" dt="2023-10-22T08:16:45.130" v="92" actId="1076"/>
          <ac:spMkLst>
            <pc:docMk/>
            <pc:sldMk cId="2001299031" sldId="716"/>
            <ac:spMk id="7" creationId="{AFE91016-2FF8-4490-AF62-969099A4D4B2}"/>
          </ac:spMkLst>
        </pc:spChg>
        <pc:spChg chg="mod">
          <ac:chgData name="星榜 阮" userId="28304402c46bfd64" providerId="LiveId" clId="{61161D87-B322-490D-BA8E-A1C081C38605}" dt="2023-10-22T08:17:45.128" v="109" actId="1076"/>
          <ac:spMkLst>
            <pc:docMk/>
            <pc:sldMk cId="2001299031" sldId="716"/>
            <ac:spMk id="8" creationId="{CA315514-1215-437B-90A1-CFAE83E9088E}"/>
          </ac:spMkLst>
        </pc:spChg>
        <pc:spChg chg="mod">
          <ac:chgData name="星榜 阮" userId="28304402c46bfd64" providerId="LiveId" clId="{61161D87-B322-490D-BA8E-A1C081C38605}" dt="2023-10-22T08:18:08.082" v="118" actId="1076"/>
          <ac:spMkLst>
            <pc:docMk/>
            <pc:sldMk cId="2001299031" sldId="716"/>
            <ac:spMk id="10" creationId="{89F9AB65-2072-4510-BA3F-0B30623FCF6A}"/>
          </ac:spMkLst>
        </pc:spChg>
        <pc:spChg chg="mod">
          <ac:chgData name="星榜 阮" userId="28304402c46bfd64" providerId="LiveId" clId="{61161D87-B322-490D-BA8E-A1C081C38605}" dt="2023-10-22T08:18:13.740" v="120" actId="1076"/>
          <ac:spMkLst>
            <pc:docMk/>
            <pc:sldMk cId="2001299031" sldId="716"/>
            <ac:spMk id="11" creationId="{69EA7029-C20A-4799-8876-287E5CD48210}"/>
          </ac:spMkLst>
        </pc:spChg>
        <pc:spChg chg="del">
          <ac:chgData name="星榜 阮" userId="28304402c46bfd64" providerId="LiveId" clId="{61161D87-B322-490D-BA8E-A1C081C38605}" dt="2023-10-22T08:15:48.443" v="72" actId="478"/>
          <ac:spMkLst>
            <pc:docMk/>
            <pc:sldMk cId="2001299031" sldId="716"/>
            <ac:spMk id="13" creationId="{D6194EC4-FB63-411E-82B0-F75C29FCA3F4}"/>
          </ac:spMkLst>
        </pc:spChg>
        <pc:spChg chg="del mod">
          <ac:chgData name="星榜 阮" userId="28304402c46bfd64" providerId="LiveId" clId="{61161D87-B322-490D-BA8E-A1C081C38605}" dt="2023-10-22T08:15:48.443" v="72" actId="478"/>
          <ac:spMkLst>
            <pc:docMk/>
            <pc:sldMk cId="2001299031" sldId="716"/>
            <ac:spMk id="14" creationId="{8CF505BA-E132-4927-8A78-6D690D5D5355}"/>
          </ac:spMkLst>
        </pc:spChg>
        <pc:spChg chg="mod">
          <ac:chgData name="星榜 阮" userId="28304402c46bfd64" providerId="LiveId" clId="{61161D87-B322-490D-BA8E-A1C081C38605}" dt="2023-10-22T08:18:05.267" v="116" actId="1076"/>
          <ac:spMkLst>
            <pc:docMk/>
            <pc:sldMk cId="2001299031" sldId="716"/>
            <ac:spMk id="15" creationId="{06763588-ECE1-4E09-ADEF-762129845265}"/>
          </ac:spMkLst>
        </pc:spChg>
        <pc:spChg chg="mod">
          <ac:chgData name="星榜 阮" userId="28304402c46bfd64" providerId="LiveId" clId="{61161D87-B322-490D-BA8E-A1C081C38605}" dt="2023-10-22T08:16:21.598" v="82" actId="1076"/>
          <ac:spMkLst>
            <pc:docMk/>
            <pc:sldMk cId="2001299031" sldId="716"/>
            <ac:spMk id="16" creationId="{44EE1AA7-E479-4114-AD4B-F0DFCAF584CC}"/>
          </ac:spMkLst>
        </pc:spChg>
        <pc:spChg chg="mod">
          <ac:chgData name="星榜 阮" userId="28304402c46bfd64" providerId="LiveId" clId="{61161D87-B322-490D-BA8E-A1C081C38605}" dt="2023-10-22T08:16:40.263" v="90" actId="1076"/>
          <ac:spMkLst>
            <pc:docMk/>
            <pc:sldMk cId="2001299031" sldId="716"/>
            <ac:spMk id="17" creationId="{0BD2B7E5-E072-4DA3-9486-4517A7825B8E}"/>
          </ac:spMkLst>
        </pc:spChg>
        <pc:spChg chg="del">
          <ac:chgData name="星榜 阮" userId="28304402c46bfd64" providerId="LiveId" clId="{61161D87-B322-490D-BA8E-A1C081C38605}" dt="2023-10-22T08:15:48.443" v="72" actId="478"/>
          <ac:spMkLst>
            <pc:docMk/>
            <pc:sldMk cId="2001299031" sldId="716"/>
            <ac:spMk id="18" creationId="{DCE2647E-59F1-4ECF-90DA-740733A57E5D}"/>
          </ac:spMkLst>
        </pc:spChg>
        <pc:spChg chg="del mod">
          <ac:chgData name="星榜 阮" userId="28304402c46bfd64" providerId="LiveId" clId="{61161D87-B322-490D-BA8E-A1C081C38605}" dt="2023-10-22T08:16:16.281" v="77" actId="478"/>
          <ac:spMkLst>
            <pc:docMk/>
            <pc:sldMk cId="2001299031" sldId="716"/>
            <ac:spMk id="19" creationId="{6124AB90-F5A0-4B6A-BAD8-E3183E76FF1D}"/>
          </ac:spMkLst>
        </pc:spChg>
        <pc:spChg chg="del mod">
          <ac:chgData name="星榜 阮" userId="28304402c46bfd64" providerId="LiveId" clId="{61161D87-B322-490D-BA8E-A1C081C38605}" dt="2023-10-22T08:16:18.547" v="80" actId="478"/>
          <ac:spMkLst>
            <pc:docMk/>
            <pc:sldMk cId="2001299031" sldId="716"/>
            <ac:spMk id="20" creationId="{AAFA783D-FF3C-4A47-948C-AC911BA0A951}"/>
          </ac:spMkLst>
        </pc:spChg>
        <pc:spChg chg="del">
          <ac:chgData name="星榜 阮" userId="28304402c46bfd64" providerId="LiveId" clId="{61161D87-B322-490D-BA8E-A1C081C38605}" dt="2023-10-22T08:15:50.240" v="73" actId="478"/>
          <ac:spMkLst>
            <pc:docMk/>
            <pc:sldMk cId="2001299031" sldId="716"/>
            <ac:spMk id="21" creationId="{A020AA33-3B11-49F4-847A-665F880C4E1E}"/>
          </ac:spMkLst>
        </pc:spChg>
        <pc:spChg chg="mod">
          <ac:chgData name="星榜 阮" userId="28304402c46bfd64" providerId="LiveId" clId="{61161D87-B322-490D-BA8E-A1C081C38605}" dt="2023-10-22T08:15:11.789" v="61" actId="14100"/>
          <ac:spMkLst>
            <pc:docMk/>
            <pc:sldMk cId="2001299031" sldId="716"/>
            <ac:spMk id="32" creationId="{213CCCC7-726C-624F-8A31-1AD319752801}"/>
          </ac:spMkLst>
        </pc:spChg>
        <pc:cxnChg chg="del mod">
          <ac:chgData name="星榜 阮" userId="28304402c46bfd64" providerId="LiveId" clId="{61161D87-B322-490D-BA8E-A1C081C38605}" dt="2023-10-22T08:16:17.248" v="78" actId="478"/>
          <ac:cxnSpMkLst>
            <pc:docMk/>
            <pc:sldMk cId="2001299031" sldId="716"/>
            <ac:cxnSpMk id="22" creationId="{6AB72F2D-4C42-4F46-9BF8-BD74FC5535F5}"/>
          </ac:cxnSpMkLst>
        </pc:cxnChg>
        <pc:cxnChg chg="del mod">
          <ac:chgData name="星榜 阮" userId="28304402c46bfd64" providerId="LiveId" clId="{61161D87-B322-490D-BA8E-A1C081C38605}" dt="2023-10-22T08:16:18.038" v="79" actId="478"/>
          <ac:cxnSpMkLst>
            <pc:docMk/>
            <pc:sldMk cId="2001299031" sldId="716"/>
            <ac:cxnSpMk id="23" creationId="{74A5ABFD-0A3B-434C-AE93-2C83E38C7381}"/>
          </ac:cxnSpMkLst>
        </pc:cxnChg>
        <pc:cxnChg chg="del mod">
          <ac:chgData name="星榜 阮" userId="28304402c46bfd64" providerId="LiveId" clId="{61161D87-B322-490D-BA8E-A1C081C38605}" dt="2023-10-22T08:16:19.310" v="81" actId="478"/>
          <ac:cxnSpMkLst>
            <pc:docMk/>
            <pc:sldMk cId="2001299031" sldId="716"/>
            <ac:cxnSpMk id="24" creationId="{96CDC58F-94AC-4D0D-85B0-D973C48FFA77}"/>
          </ac:cxnSpMkLst>
        </pc:cxnChg>
      </pc:sldChg>
      <pc:sldChg chg="new del">
        <pc:chgData name="星榜 阮" userId="28304402c46bfd64" providerId="LiveId" clId="{61161D87-B322-490D-BA8E-A1C081C38605}" dt="2023-10-22T08:19:27.500" v="138" actId="47"/>
        <pc:sldMkLst>
          <pc:docMk/>
          <pc:sldMk cId="1344618925" sldId="717"/>
        </pc:sldMkLst>
      </pc:sldChg>
    </pc:docChg>
  </pc:docChgLst>
  <pc:docChgLst>
    <pc:chgData name="beauty genuis" userId="7e14c60dd10446e1" providerId="LiveId" clId="{43AEBB86-4388-4202-8CF4-34FAFDFC77BA}"/>
    <pc:docChg chg="undo custSel modSld">
      <pc:chgData name="beauty genuis" userId="7e14c60dd10446e1" providerId="LiveId" clId="{43AEBB86-4388-4202-8CF4-34FAFDFC77BA}" dt="2023-10-15T08:18:19.842" v="98"/>
      <pc:docMkLst>
        <pc:docMk/>
      </pc:docMkLst>
      <pc:sldChg chg="modSp mod">
        <pc:chgData name="beauty genuis" userId="7e14c60dd10446e1" providerId="LiveId" clId="{43AEBB86-4388-4202-8CF4-34FAFDFC77BA}" dt="2023-10-15T08:06:31.094" v="0" actId="1076"/>
        <pc:sldMkLst>
          <pc:docMk/>
          <pc:sldMk cId="2922451289" sldId="345"/>
        </pc:sldMkLst>
        <pc:spChg chg="mod">
          <ac:chgData name="beauty genuis" userId="7e14c60dd10446e1" providerId="LiveId" clId="{43AEBB86-4388-4202-8CF4-34FAFDFC77BA}" dt="2023-10-15T08:06:31.094" v="0" actId="1076"/>
          <ac:spMkLst>
            <pc:docMk/>
            <pc:sldMk cId="2922451289" sldId="345"/>
            <ac:spMk id="4" creationId="{2B362699-BF79-4535-9843-764DC94DA2CD}"/>
          </ac:spMkLst>
        </pc:spChg>
      </pc:sldChg>
      <pc:sldChg chg="modSp mod">
        <pc:chgData name="beauty genuis" userId="7e14c60dd10446e1" providerId="LiveId" clId="{43AEBB86-4388-4202-8CF4-34FAFDFC77BA}" dt="2023-10-15T08:09:09.885" v="2" actId="1076"/>
        <pc:sldMkLst>
          <pc:docMk/>
          <pc:sldMk cId="2845697815" sldId="420"/>
        </pc:sldMkLst>
        <pc:spChg chg="mod">
          <ac:chgData name="beauty genuis" userId="7e14c60dd10446e1" providerId="LiveId" clId="{43AEBB86-4388-4202-8CF4-34FAFDFC77BA}" dt="2023-10-15T08:09:09.885" v="2" actId="1076"/>
          <ac:spMkLst>
            <pc:docMk/>
            <pc:sldMk cId="2845697815" sldId="420"/>
            <ac:spMk id="29" creationId="{5937BBA7-249C-4DED-9447-CE96E3A775AB}"/>
          </ac:spMkLst>
        </pc:spChg>
      </pc:sldChg>
      <pc:sldChg chg="addSp delSp modSp mod">
        <pc:chgData name="beauty genuis" userId="7e14c60dd10446e1" providerId="LiveId" clId="{43AEBB86-4388-4202-8CF4-34FAFDFC77BA}" dt="2023-10-15T08:18:19.842" v="98"/>
        <pc:sldMkLst>
          <pc:docMk/>
          <pc:sldMk cId="1110252315" sldId="648"/>
        </pc:sldMkLst>
        <pc:spChg chg="add del mod">
          <ac:chgData name="beauty genuis" userId="7e14c60dd10446e1" providerId="LiveId" clId="{43AEBB86-4388-4202-8CF4-34FAFDFC77BA}" dt="2023-10-15T08:14:36.220" v="54" actId="478"/>
          <ac:spMkLst>
            <pc:docMk/>
            <pc:sldMk cId="1110252315" sldId="648"/>
            <ac:spMk id="2" creationId="{1B3836D6-F032-C475-5D27-BC8B040B07F8}"/>
          </ac:spMkLst>
        </pc:spChg>
        <pc:spChg chg="mod">
          <ac:chgData name="beauty genuis" userId="7e14c60dd10446e1" providerId="LiveId" clId="{43AEBB86-4388-4202-8CF4-34FAFDFC77BA}" dt="2023-10-15T08:11:57.783" v="23" actId="1076"/>
          <ac:spMkLst>
            <pc:docMk/>
            <pc:sldMk cId="1110252315" sldId="648"/>
            <ac:spMk id="3" creationId="{DEF29A10-90C5-4128-BC99-765FD87F61AD}"/>
          </ac:spMkLst>
        </pc:spChg>
        <pc:spChg chg="mod">
          <ac:chgData name="beauty genuis" userId="7e14c60dd10446e1" providerId="LiveId" clId="{43AEBB86-4388-4202-8CF4-34FAFDFC77BA}" dt="2023-10-15T08:12:00.765" v="24" actId="1076"/>
          <ac:spMkLst>
            <pc:docMk/>
            <pc:sldMk cId="1110252315" sldId="648"/>
            <ac:spMk id="4" creationId="{DE334D27-9141-4381-B210-2250A9ABA681}"/>
          </ac:spMkLst>
        </pc:spChg>
        <pc:spChg chg="mod">
          <ac:chgData name="beauty genuis" userId="7e14c60dd10446e1" providerId="LiveId" clId="{43AEBB86-4388-4202-8CF4-34FAFDFC77BA}" dt="2023-10-15T08:12:13.334" v="28" actId="1076"/>
          <ac:spMkLst>
            <pc:docMk/>
            <pc:sldMk cId="1110252315" sldId="648"/>
            <ac:spMk id="6" creationId="{64AC25E7-BB1D-443B-A29A-9B6D736BB4F9}"/>
          </ac:spMkLst>
        </pc:spChg>
        <pc:spChg chg="mod">
          <ac:chgData name="beauty genuis" userId="7e14c60dd10446e1" providerId="LiveId" clId="{43AEBB86-4388-4202-8CF4-34FAFDFC77BA}" dt="2023-10-15T08:12:10.512" v="27" actId="1076"/>
          <ac:spMkLst>
            <pc:docMk/>
            <pc:sldMk cId="1110252315" sldId="648"/>
            <ac:spMk id="7" creationId="{0A3A743B-417A-4C58-A544-86099212F60F}"/>
          </ac:spMkLst>
        </pc:spChg>
        <pc:spChg chg="add mod">
          <ac:chgData name="beauty genuis" userId="7e14c60dd10446e1" providerId="LiveId" clId="{43AEBB86-4388-4202-8CF4-34FAFDFC77BA}" dt="2023-10-15T08:14:52.675" v="76" actId="1076"/>
          <ac:spMkLst>
            <pc:docMk/>
            <pc:sldMk cId="1110252315" sldId="648"/>
            <ac:spMk id="8" creationId="{85B41F40-3C7A-2C32-D8FC-29F8DFD2EB80}"/>
          </ac:spMkLst>
        </pc:spChg>
        <pc:spChg chg="mod">
          <ac:chgData name="beauty genuis" userId="7e14c60dd10446e1" providerId="LiveId" clId="{43AEBB86-4388-4202-8CF4-34FAFDFC77BA}" dt="2023-10-15T08:12:24.307" v="31" actId="1076"/>
          <ac:spMkLst>
            <pc:docMk/>
            <pc:sldMk cId="1110252315" sldId="648"/>
            <ac:spMk id="9" creationId="{918B769B-FA04-4CA3-9E1E-AB5C2ED21E3E}"/>
          </ac:spMkLst>
        </pc:spChg>
        <pc:spChg chg="mod">
          <ac:chgData name="beauty genuis" userId="7e14c60dd10446e1" providerId="LiveId" clId="{43AEBB86-4388-4202-8CF4-34FAFDFC77BA}" dt="2023-10-15T08:12:27.350" v="32" actId="1076"/>
          <ac:spMkLst>
            <pc:docMk/>
            <pc:sldMk cId="1110252315" sldId="648"/>
            <ac:spMk id="10" creationId="{B99E5C12-C303-4FD2-8841-28FC0E5FBE0A}"/>
          </ac:spMkLst>
        </pc:spChg>
        <pc:spChg chg="add mod">
          <ac:chgData name="beauty genuis" userId="7e14c60dd10446e1" providerId="LiveId" clId="{43AEBB86-4388-4202-8CF4-34FAFDFC77BA}" dt="2023-10-15T08:18:19.842" v="98"/>
          <ac:spMkLst>
            <pc:docMk/>
            <pc:sldMk cId="1110252315" sldId="648"/>
            <ac:spMk id="15" creationId="{DFE81184-B16A-DAB1-E5F9-F2C9EEDCA1A2}"/>
          </ac:spMkLst>
        </pc:spChg>
        <pc:picChg chg="mod">
          <ac:chgData name="beauty genuis" userId="7e14c60dd10446e1" providerId="LiveId" clId="{43AEBB86-4388-4202-8CF4-34FAFDFC77BA}" dt="2023-10-15T08:11:55.248" v="22" actId="1076"/>
          <ac:picMkLst>
            <pc:docMk/>
            <pc:sldMk cId="1110252315" sldId="648"/>
            <ac:picMk id="5" creationId="{16D54FEB-8086-AAF0-27AF-897BA1C86A0D}"/>
          </ac:picMkLst>
        </pc:picChg>
        <pc:picChg chg="mod">
          <ac:chgData name="beauty genuis" userId="7e14c60dd10446e1" providerId="LiveId" clId="{43AEBB86-4388-4202-8CF4-34FAFDFC77BA}" dt="2023-10-15T08:12:04.668" v="25" actId="1076"/>
          <ac:picMkLst>
            <pc:docMk/>
            <pc:sldMk cId="1110252315" sldId="648"/>
            <ac:picMk id="20" creationId="{60FEB3B7-959A-071F-A38A-0EA216C4BAC8}"/>
          </ac:picMkLst>
        </pc:picChg>
        <pc:picChg chg="mod">
          <ac:chgData name="beauty genuis" userId="7e14c60dd10446e1" providerId="LiveId" clId="{43AEBB86-4388-4202-8CF4-34FAFDFC77BA}" dt="2023-10-15T08:12:22.087" v="30" actId="1076"/>
          <ac:picMkLst>
            <pc:docMk/>
            <pc:sldMk cId="1110252315" sldId="648"/>
            <ac:picMk id="22" creationId="{9F3D13BE-405B-05F0-54C0-B45387695A1A}"/>
          </ac:picMkLst>
        </pc:picChg>
        <pc:picChg chg="add mod">
          <ac:chgData name="beauty genuis" userId="7e14c60dd10446e1" providerId="LiveId" clId="{43AEBB86-4388-4202-8CF4-34FAFDFC77BA}" dt="2023-10-15T08:14:02.403" v="37" actId="1076"/>
          <ac:picMkLst>
            <pc:docMk/>
            <pc:sldMk cId="1110252315" sldId="648"/>
            <ac:picMk id="1026" creationId="{3189497A-35D4-FB6D-2348-8E18AEAA2B5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269BB-277D-4F5F-96C8-7E5E16130EC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CB91521-F73E-4AFA-A528-FFB6D62F3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CB569AC-B3A1-4EEC-BA40-EC79744F9DE5}"/>
              </a:ext>
            </a:extLst>
          </p:cNvPr>
          <p:cNvSpPr>
            <a:spLocks noGrp="1"/>
          </p:cNvSpPr>
          <p:nvPr>
            <p:ph type="dt" sz="half" idx="10"/>
          </p:nvPr>
        </p:nvSpPr>
        <p:spPr/>
        <p:txBody>
          <a:bodyPr/>
          <a:lstStyle/>
          <a:p>
            <a:fld id="{CE07FAAA-C22F-4670-A5A1-FE163BFFB041}" type="datetimeFigureOut">
              <a:rPr lang="zh-CN" altLang="en-US" smtClean="0"/>
              <a:t>2023/10/22</a:t>
            </a:fld>
            <a:endParaRPr lang="zh-CN" altLang="en-US"/>
          </a:p>
        </p:txBody>
      </p:sp>
      <p:sp>
        <p:nvSpPr>
          <p:cNvPr id="5" name="页脚占位符 4">
            <a:extLst>
              <a:ext uri="{FF2B5EF4-FFF2-40B4-BE49-F238E27FC236}">
                <a16:creationId xmlns:a16="http://schemas.microsoft.com/office/drawing/2014/main" id="{900AC040-682C-482F-9CB2-7C47C1F56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6F4E0D-E48E-4F8A-A3A3-62A23BFE4033}"/>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91280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AD1B6-2C11-46CD-8274-9D3BB89485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85DCFE-C999-4292-9CCC-786D4D129F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8AD4EF-87F4-4E69-8EC9-C6D3FC2B195A}"/>
              </a:ext>
            </a:extLst>
          </p:cNvPr>
          <p:cNvSpPr>
            <a:spLocks noGrp="1"/>
          </p:cNvSpPr>
          <p:nvPr>
            <p:ph type="dt" sz="half" idx="10"/>
          </p:nvPr>
        </p:nvSpPr>
        <p:spPr/>
        <p:txBody>
          <a:bodyPr/>
          <a:lstStyle/>
          <a:p>
            <a:fld id="{CE07FAAA-C22F-4670-A5A1-FE163BFFB041}" type="datetimeFigureOut">
              <a:rPr lang="zh-CN" altLang="en-US" smtClean="0"/>
              <a:t>2023/10/22</a:t>
            </a:fld>
            <a:endParaRPr lang="zh-CN" altLang="en-US"/>
          </a:p>
        </p:txBody>
      </p:sp>
      <p:sp>
        <p:nvSpPr>
          <p:cNvPr id="5" name="页脚占位符 4">
            <a:extLst>
              <a:ext uri="{FF2B5EF4-FFF2-40B4-BE49-F238E27FC236}">
                <a16:creationId xmlns:a16="http://schemas.microsoft.com/office/drawing/2014/main" id="{0943A26E-2019-413B-B1EB-60DF0C4B19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E589CE-E2C0-422E-9045-FA9870CC320D}"/>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01493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B77D84-A972-4629-B3F7-90F071B4CE9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7477958-FCD0-4A60-952F-DA7D87600FD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65CC9-C076-456A-B3DA-2468B3F0316F}"/>
              </a:ext>
            </a:extLst>
          </p:cNvPr>
          <p:cNvSpPr>
            <a:spLocks noGrp="1"/>
          </p:cNvSpPr>
          <p:nvPr>
            <p:ph type="dt" sz="half" idx="10"/>
          </p:nvPr>
        </p:nvSpPr>
        <p:spPr/>
        <p:txBody>
          <a:bodyPr/>
          <a:lstStyle/>
          <a:p>
            <a:fld id="{CE07FAAA-C22F-4670-A5A1-FE163BFFB041}" type="datetimeFigureOut">
              <a:rPr lang="zh-CN" altLang="en-US" smtClean="0"/>
              <a:t>2023/10/22</a:t>
            </a:fld>
            <a:endParaRPr lang="zh-CN" altLang="en-US"/>
          </a:p>
        </p:txBody>
      </p:sp>
      <p:sp>
        <p:nvSpPr>
          <p:cNvPr id="5" name="页脚占位符 4">
            <a:extLst>
              <a:ext uri="{FF2B5EF4-FFF2-40B4-BE49-F238E27FC236}">
                <a16:creationId xmlns:a16="http://schemas.microsoft.com/office/drawing/2014/main" id="{3463279A-A9D3-48BB-B3DD-35DE176C5C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1BD34E-7685-4645-97EA-B447DE79B34F}"/>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00073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88BD4-9A30-4AB9-B879-A33BCF4DDA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B9F700-6A03-4718-A6E8-0AF784C5E08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B634DB-5846-4C29-8A7A-989425029A51}"/>
              </a:ext>
            </a:extLst>
          </p:cNvPr>
          <p:cNvSpPr>
            <a:spLocks noGrp="1"/>
          </p:cNvSpPr>
          <p:nvPr>
            <p:ph type="dt" sz="half" idx="10"/>
          </p:nvPr>
        </p:nvSpPr>
        <p:spPr/>
        <p:txBody>
          <a:bodyPr/>
          <a:lstStyle/>
          <a:p>
            <a:fld id="{CE07FAAA-C22F-4670-A5A1-FE163BFFB041}" type="datetimeFigureOut">
              <a:rPr lang="zh-CN" altLang="en-US" smtClean="0"/>
              <a:t>2023/10/22</a:t>
            </a:fld>
            <a:endParaRPr lang="zh-CN" altLang="en-US"/>
          </a:p>
        </p:txBody>
      </p:sp>
      <p:sp>
        <p:nvSpPr>
          <p:cNvPr id="5" name="页脚占位符 4">
            <a:extLst>
              <a:ext uri="{FF2B5EF4-FFF2-40B4-BE49-F238E27FC236}">
                <a16:creationId xmlns:a16="http://schemas.microsoft.com/office/drawing/2014/main" id="{1D75F97B-58EC-4E8A-8441-69210BAC17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6B6055-F159-4940-AB67-E6BC042A7530}"/>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19489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08A8D-4738-4A59-91D5-ECBBB3F3C0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E6932CA-EB33-4FE2-9E9A-29160C3C7E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89C79F8-9FEB-4E84-B962-876BC9B6DDA0}"/>
              </a:ext>
            </a:extLst>
          </p:cNvPr>
          <p:cNvSpPr>
            <a:spLocks noGrp="1"/>
          </p:cNvSpPr>
          <p:nvPr>
            <p:ph type="dt" sz="half" idx="10"/>
          </p:nvPr>
        </p:nvSpPr>
        <p:spPr/>
        <p:txBody>
          <a:bodyPr/>
          <a:lstStyle/>
          <a:p>
            <a:fld id="{CE07FAAA-C22F-4670-A5A1-FE163BFFB041}" type="datetimeFigureOut">
              <a:rPr lang="zh-CN" altLang="en-US" smtClean="0"/>
              <a:t>2023/10/22</a:t>
            </a:fld>
            <a:endParaRPr lang="zh-CN" altLang="en-US"/>
          </a:p>
        </p:txBody>
      </p:sp>
      <p:sp>
        <p:nvSpPr>
          <p:cNvPr id="5" name="页脚占位符 4">
            <a:extLst>
              <a:ext uri="{FF2B5EF4-FFF2-40B4-BE49-F238E27FC236}">
                <a16:creationId xmlns:a16="http://schemas.microsoft.com/office/drawing/2014/main" id="{FD48BAF2-AAA9-4209-AC9D-842F62B98C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C55CC9-73DD-40FF-9FD7-158347B7715D}"/>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100380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A9A57-3A51-48B9-8BC4-93F3CB7F23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99FF43-7ECA-49BD-AD09-1697D063541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A1370BD-58D4-4C09-ACCE-EA1C5C5CE90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6DF484A-E007-4062-9B27-D7D88D7427D6}"/>
              </a:ext>
            </a:extLst>
          </p:cNvPr>
          <p:cNvSpPr>
            <a:spLocks noGrp="1"/>
          </p:cNvSpPr>
          <p:nvPr>
            <p:ph type="dt" sz="half" idx="10"/>
          </p:nvPr>
        </p:nvSpPr>
        <p:spPr/>
        <p:txBody>
          <a:bodyPr/>
          <a:lstStyle/>
          <a:p>
            <a:fld id="{CE07FAAA-C22F-4670-A5A1-FE163BFFB041}" type="datetimeFigureOut">
              <a:rPr lang="zh-CN" altLang="en-US" smtClean="0"/>
              <a:t>2023/10/22</a:t>
            </a:fld>
            <a:endParaRPr lang="zh-CN" altLang="en-US"/>
          </a:p>
        </p:txBody>
      </p:sp>
      <p:sp>
        <p:nvSpPr>
          <p:cNvPr id="6" name="页脚占位符 5">
            <a:extLst>
              <a:ext uri="{FF2B5EF4-FFF2-40B4-BE49-F238E27FC236}">
                <a16:creationId xmlns:a16="http://schemas.microsoft.com/office/drawing/2014/main" id="{62EA1FAC-A937-4D56-AEC9-079FEE02AD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B648DE-AF7E-4765-BF9E-F08F6723150E}"/>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28584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306BE-A12D-4D2C-9D73-C55CBC20C04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D7ABE0-441B-4F51-9BB6-A964E2A6E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13DEE1C-1682-4ECD-930F-69CB25507C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1DA019-B265-48A8-8449-F93A757B50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F6111B2-F64F-457A-86C7-BB59FBAD05C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09A453-99A0-4DD2-8BE1-2B3FC555E031}"/>
              </a:ext>
            </a:extLst>
          </p:cNvPr>
          <p:cNvSpPr>
            <a:spLocks noGrp="1"/>
          </p:cNvSpPr>
          <p:nvPr>
            <p:ph type="dt" sz="half" idx="10"/>
          </p:nvPr>
        </p:nvSpPr>
        <p:spPr/>
        <p:txBody>
          <a:bodyPr/>
          <a:lstStyle/>
          <a:p>
            <a:fld id="{CE07FAAA-C22F-4670-A5A1-FE163BFFB041}" type="datetimeFigureOut">
              <a:rPr lang="zh-CN" altLang="en-US" smtClean="0"/>
              <a:t>2023/10/22</a:t>
            </a:fld>
            <a:endParaRPr lang="zh-CN" altLang="en-US"/>
          </a:p>
        </p:txBody>
      </p:sp>
      <p:sp>
        <p:nvSpPr>
          <p:cNvPr id="8" name="页脚占位符 7">
            <a:extLst>
              <a:ext uri="{FF2B5EF4-FFF2-40B4-BE49-F238E27FC236}">
                <a16:creationId xmlns:a16="http://schemas.microsoft.com/office/drawing/2014/main" id="{D8A667DC-B0F7-4BF6-9C86-C942C85E7A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B8514F-7751-4013-BADC-7F72570C7469}"/>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79196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88842-A6FE-4B20-A66A-ABF336405F6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973B45E-6E0E-47F2-8EFC-E35032A201CD}"/>
              </a:ext>
            </a:extLst>
          </p:cNvPr>
          <p:cNvSpPr>
            <a:spLocks noGrp="1"/>
          </p:cNvSpPr>
          <p:nvPr>
            <p:ph type="dt" sz="half" idx="10"/>
          </p:nvPr>
        </p:nvSpPr>
        <p:spPr/>
        <p:txBody>
          <a:bodyPr/>
          <a:lstStyle/>
          <a:p>
            <a:fld id="{CE07FAAA-C22F-4670-A5A1-FE163BFFB041}" type="datetimeFigureOut">
              <a:rPr lang="zh-CN" altLang="en-US" smtClean="0"/>
              <a:t>2023/10/22</a:t>
            </a:fld>
            <a:endParaRPr lang="zh-CN" altLang="en-US"/>
          </a:p>
        </p:txBody>
      </p:sp>
      <p:sp>
        <p:nvSpPr>
          <p:cNvPr id="4" name="页脚占位符 3">
            <a:extLst>
              <a:ext uri="{FF2B5EF4-FFF2-40B4-BE49-F238E27FC236}">
                <a16:creationId xmlns:a16="http://schemas.microsoft.com/office/drawing/2014/main" id="{DCDC32AD-9FCF-4870-8BCD-B1B209467A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885860-F27D-4B07-AD7A-D4A96B1D69AF}"/>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93103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127564-993C-439A-8B88-108B5A54647A}"/>
              </a:ext>
            </a:extLst>
          </p:cNvPr>
          <p:cNvSpPr>
            <a:spLocks noGrp="1"/>
          </p:cNvSpPr>
          <p:nvPr>
            <p:ph type="dt" sz="half" idx="10"/>
          </p:nvPr>
        </p:nvSpPr>
        <p:spPr/>
        <p:txBody>
          <a:bodyPr/>
          <a:lstStyle/>
          <a:p>
            <a:fld id="{CE07FAAA-C22F-4670-A5A1-FE163BFFB041}" type="datetimeFigureOut">
              <a:rPr lang="zh-CN" altLang="en-US" smtClean="0"/>
              <a:t>2023/10/22</a:t>
            </a:fld>
            <a:endParaRPr lang="zh-CN" altLang="en-US"/>
          </a:p>
        </p:txBody>
      </p:sp>
      <p:sp>
        <p:nvSpPr>
          <p:cNvPr id="3" name="页脚占位符 2">
            <a:extLst>
              <a:ext uri="{FF2B5EF4-FFF2-40B4-BE49-F238E27FC236}">
                <a16:creationId xmlns:a16="http://schemas.microsoft.com/office/drawing/2014/main" id="{31F7A806-BE9C-477F-8248-0DD6DEEB756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BCC9E3-CF9E-4336-A5AA-7B82F9A49639}"/>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50625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73786E-064E-4B81-AC37-A94CD2AB65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CC3601-D471-4FFB-B9C0-20C524A51C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497669F-F605-4A54-B5DA-CAB770EF4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E2D442-A8E5-43EC-8A17-363A122C5D7F}"/>
              </a:ext>
            </a:extLst>
          </p:cNvPr>
          <p:cNvSpPr>
            <a:spLocks noGrp="1"/>
          </p:cNvSpPr>
          <p:nvPr>
            <p:ph type="dt" sz="half" idx="10"/>
          </p:nvPr>
        </p:nvSpPr>
        <p:spPr/>
        <p:txBody>
          <a:bodyPr/>
          <a:lstStyle/>
          <a:p>
            <a:fld id="{CE07FAAA-C22F-4670-A5A1-FE163BFFB041}" type="datetimeFigureOut">
              <a:rPr lang="zh-CN" altLang="en-US" smtClean="0"/>
              <a:t>2023/10/22</a:t>
            </a:fld>
            <a:endParaRPr lang="zh-CN" altLang="en-US"/>
          </a:p>
        </p:txBody>
      </p:sp>
      <p:sp>
        <p:nvSpPr>
          <p:cNvPr id="6" name="页脚占位符 5">
            <a:extLst>
              <a:ext uri="{FF2B5EF4-FFF2-40B4-BE49-F238E27FC236}">
                <a16:creationId xmlns:a16="http://schemas.microsoft.com/office/drawing/2014/main" id="{C234C0F1-FB3E-4DC6-94D5-1159607A9C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448907-871F-43E2-BF56-DFD855FCE9D3}"/>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3871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1649E-566C-4847-8A41-0FCC591A18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86A251D-4539-4304-A3DB-A0C810F999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7F04C6-BCD4-4CE5-AC5B-C2846672B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20B4CA-B7B9-452F-9077-BD2F6E88474F}"/>
              </a:ext>
            </a:extLst>
          </p:cNvPr>
          <p:cNvSpPr>
            <a:spLocks noGrp="1"/>
          </p:cNvSpPr>
          <p:nvPr>
            <p:ph type="dt" sz="half" idx="10"/>
          </p:nvPr>
        </p:nvSpPr>
        <p:spPr/>
        <p:txBody>
          <a:bodyPr/>
          <a:lstStyle/>
          <a:p>
            <a:fld id="{CE07FAAA-C22F-4670-A5A1-FE163BFFB041}" type="datetimeFigureOut">
              <a:rPr lang="zh-CN" altLang="en-US" smtClean="0"/>
              <a:t>2023/10/22</a:t>
            </a:fld>
            <a:endParaRPr lang="zh-CN" altLang="en-US"/>
          </a:p>
        </p:txBody>
      </p:sp>
      <p:sp>
        <p:nvSpPr>
          <p:cNvPr id="6" name="页脚占位符 5">
            <a:extLst>
              <a:ext uri="{FF2B5EF4-FFF2-40B4-BE49-F238E27FC236}">
                <a16:creationId xmlns:a16="http://schemas.microsoft.com/office/drawing/2014/main" id="{DFC93C36-C567-4082-92A5-AC8676E564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CDB1B7-BB3B-4703-AA13-6D2628A8311A}"/>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35689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96F841-2D2F-4773-A51D-514D8AC63B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721AE6-940C-4AA5-B5B7-83648CC22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E2253F-2821-4574-A994-97EB69387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7FAAA-C22F-4670-A5A1-FE163BFFB041}" type="datetimeFigureOut">
              <a:rPr lang="zh-CN" altLang="en-US" smtClean="0"/>
              <a:t>2023/10/22</a:t>
            </a:fld>
            <a:endParaRPr lang="zh-CN" altLang="en-US"/>
          </a:p>
        </p:txBody>
      </p:sp>
      <p:sp>
        <p:nvSpPr>
          <p:cNvPr id="5" name="页脚占位符 4">
            <a:extLst>
              <a:ext uri="{FF2B5EF4-FFF2-40B4-BE49-F238E27FC236}">
                <a16:creationId xmlns:a16="http://schemas.microsoft.com/office/drawing/2014/main" id="{B6FA344D-27C5-4413-BE9D-7689FAE0CA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D178479-E19B-40F0-A345-83DF0BD0E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843833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zhuanlan.zhihu.com/p/401346382" TargetMode="External"/><Relationship Id="rId2" Type="http://schemas.openxmlformats.org/officeDocument/2006/relationships/hyperlink" Target="https://www.zhihu.com/question/266684436" TargetMode="External"/><Relationship Id="rId1" Type="http://schemas.openxmlformats.org/officeDocument/2006/relationships/slideLayout" Target="../slideLayouts/slideLayout7.xml"/><Relationship Id="rId5" Type="http://schemas.openxmlformats.org/officeDocument/2006/relationships/hyperlink" Target="https://baike.baidu.com/item/%E5%B7%9D%E8%8F%9C/26409" TargetMode="External"/><Relationship Id="rId4" Type="http://schemas.openxmlformats.org/officeDocument/2006/relationships/hyperlink" Target="https://blog.csdn.net/weixin_40213018/article/details/8907776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49">
            <a:extLst>
              <a:ext uri="{FF2B5EF4-FFF2-40B4-BE49-F238E27FC236}">
                <a16:creationId xmlns:a16="http://schemas.microsoft.com/office/drawing/2014/main" id="{75BBF044-422B-1D42-87DE-B52E250B9C62}"/>
              </a:ext>
            </a:extLst>
          </p:cNvPr>
          <p:cNvSpPr/>
          <p:nvPr/>
        </p:nvSpPr>
        <p:spPr>
          <a:xfrm>
            <a:off x="1270" y="0"/>
            <a:ext cx="12189460" cy="6858000"/>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8840" b="-884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41DE5CB-085D-514E-8AB0-A0B600EE55EC}"/>
              </a:ext>
            </a:extLst>
          </p:cNvPr>
          <p:cNvGrpSpPr/>
          <p:nvPr/>
        </p:nvGrpSpPr>
        <p:grpSpPr>
          <a:xfrm>
            <a:off x="235390" y="1112520"/>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08AE909C-3944-A84E-A4ED-B7C5294D66A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CFB71D7-D4A9-2648-83BA-F73FF1A2F096}"/>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08174B9F-8EE8-2445-8660-9C0533614D03}"/>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 box0">
            <a:extLst>
              <a:ext uri="{FF2B5EF4-FFF2-40B4-BE49-F238E27FC236}">
                <a16:creationId xmlns:a16="http://schemas.microsoft.com/office/drawing/2014/main" id="{3C2E4AE5-916B-6148-A4D6-D2870D8A2480}"/>
              </a:ext>
            </a:extLst>
          </p:cNvPr>
          <p:cNvSpPr txBox="1"/>
          <p:nvPr/>
        </p:nvSpPr>
        <p:spPr>
          <a:xfrm>
            <a:off x="3461417" y="3818149"/>
            <a:ext cx="5262816" cy="338526"/>
          </a:xfrm>
          <a:prstGeom prst="rect">
            <a:avLst/>
          </a:prstGeom>
          <a:noFill/>
          <a:ln>
            <a:noFill/>
          </a:ln>
        </p:spPr>
        <p:txBody>
          <a:bodyPr wrap="square" lIns="91412" tIns="45706" rIns="91412" bIns="45706" rtlCol="0">
            <a:spAutoFit/>
          </a:bodyPr>
          <a:lstStyle/>
          <a:p>
            <a:pPr algn="ct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汇报人：</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2023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月</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日</a:t>
            </a:r>
            <a:endPar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7" name="AutoShape6">
            <a:extLst>
              <a:ext uri="{FF2B5EF4-FFF2-40B4-BE49-F238E27FC236}">
                <a16:creationId xmlns:a16="http://schemas.microsoft.com/office/drawing/2014/main" id="{E063A66F-BE79-D749-A5B9-C88E07E53969}"/>
              </a:ext>
            </a:extLst>
          </p:cNvPr>
          <p:cNvSpPr>
            <a:spLocks noChangeArrowheads="1"/>
          </p:cNvSpPr>
          <p:nvPr/>
        </p:nvSpPr>
        <p:spPr bwMode="auto">
          <a:xfrm>
            <a:off x="3581514" y="2389893"/>
            <a:ext cx="51321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54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菜单推荐系统</a:t>
            </a:r>
            <a:endParaRPr lang="en-US" altLang="zh-CN" sz="54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8" name="AutoShape7">
            <a:extLst>
              <a:ext uri="{FF2B5EF4-FFF2-40B4-BE49-F238E27FC236}">
                <a16:creationId xmlns:a16="http://schemas.microsoft.com/office/drawing/2014/main" id="{E22F3DAF-BD10-974A-960D-4E31951988E2}"/>
              </a:ext>
            </a:extLst>
          </p:cNvPr>
          <p:cNvSpPr/>
          <p:nvPr/>
        </p:nvSpPr>
        <p:spPr>
          <a:xfrm>
            <a:off x="2786634" y="4467324"/>
            <a:ext cx="1108651"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小组成员：</a:t>
            </a:r>
          </a:p>
        </p:txBody>
      </p:sp>
      <p:sp>
        <p:nvSpPr>
          <p:cNvPr id="9" name="AutoShape8">
            <a:extLst>
              <a:ext uri="{FF2B5EF4-FFF2-40B4-BE49-F238E27FC236}">
                <a16:creationId xmlns:a16="http://schemas.microsoft.com/office/drawing/2014/main" id="{410C4AC8-3BC4-DB41-B5DC-509CBF513F26}"/>
              </a:ext>
            </a:extLst>
          </p:cNvPr>
          <p:cNvSpPr/>
          <p:nvPr/>
        </p:nvSpPr>
        <p:spPr>
          <a:xfrm>
            <a:off x="4129405" y="4467324"/>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p>
        </p:txBody>
      </p:sp>
      <p:sp>
        <p:nvSpPr>
          <p:cNvPr id="10" name="AutoShape9">
            <a:extLst>
              <a:ext uri="{FF2B5EF4-FFF2-40B4-BE49-F238E27FC236}">
                <a16:creationId xmlns:a16="http://schemas.microsoft.com/office/drawing/2014/main" id="{726A5D47-6890-A14C-9E7D-6ACA3CA55059}"/>
              </a:ext>
            </a:extLst>
          </p:cNvPr>
          <p:cNvSpPr/>
          <p:nvPr/>
        </p:nvSpPr>
        <p:spPr>
          <a:xfrm>
            <a:off x="3340960" y="3286885"/>
            <a:ext cx="5604097" cy="461665"/>
          </a:xfrm>
          <a:prstGeom prst="rect">
            <a:avLst/>
          </a:prstGeom>
        </p:spPr>
        <p:txBody>
          <a:bodyPr wrap="square">
            <a:spAutoFit/>
          </a:bodyPr>
          <a:lstStyle/>
          <a:p>
            <a:pPr algn="ctr"/>
            <a:r>
              <a:rPr lang="en-US" altLang="zh-CN"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rPr>
              <a:t>Menu recommendation system</a:t>
            </a:r>
            <a:endParaRPr lang="zh-CN" altLang="en-US"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endParaRPr>
          </a:p>
        </p:txBody>
      </p:sp>
      <p:sp>
        <p:nvSpPr>
          <p:cNvPr id="11" name="AutoShape8">
            <a:extLst>
              <a:ext uri="{FF2B5EF4-FFF2-40B4-BE49-F238E27FC236}">
                <a16:creationId xmlns:a16="http://schemas.microsoft.com/office/drawing/2014/main" id="{D69611C8-3080-6505-7294-1FAD2E81F5A4}"/>
              </a:ext>
            </a:extLst>
          </p:cNvPr>
          <p:cNvSpPr/>
          <p:nvPr/>
        </p:nvSpPr>
        <p:spPr>
          <a:xfrm>
            <a:off x="5468210"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阮星榜</a:t>
            </a:r>
          </a:p>
        </p:txBody>
      </p:sp>
      <p:sp>
        <p:nvSpPr>
          <p:cNvPr id="12" name="AutoShape8">
            <a:extLst>
              <a:ext uri="{FF2B5EF4-FFF2-40B4-BE49-F238E27FC236}">
                <a16:creationId xmlns:a16="http://schemas.microsoft.com/office/drawing/2014/main" id="{E10CAF01-D7A3-748F-2339-3CE9BAE6F677}"/>
              </a:ext>
            </a:extLst>
          </p:cNvPr>
          <p:cNvSpPr/>
          <p:nvPr/>
        </p:nvSpPr>
        <p:spPr>
          <a:xfrm>
            <a:off x="6772350" y="4445168"/>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韩晨烨</a:t>
            </a:r>
          </a:p>
        </p:txBody>
      </p:sp>
      <p:sp>
        <p:nvSpPr>
          <p:cNvPr id="13" name="AutoShape8">
            <a:extLst>
              <a:ext uri="{FF2B5EF4-FFF2-40B4-BE49-F238E27FC236}">
                <a16:creationId xmlns:a16="http://schemas.microsoft.com/office/drawing/2014/main" id="{FD1389E9-7A6C-5809-1E45-58758C1ED7ED}"/>
              </a:ext>
            </a:extLst>
          </p:cNvPr>
          <p:cNvSpPr/>
          <p:nvPr/>
        </p:nvSpPr>
        <p:spPr>
          <a:xfrm>
            <a:off x="8076490" y="4450715"/>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朱化宇</a:t>
            </a:r>
          </a:p>
        </p:txBody>
      </p:sp>
    </p:spTree>
    <p:extLst>
      <p:ext uri="{BB962C8B-B14F-4D97-AF65-F5344CB8AC3E}">
        <p14:creationId xmlns:p14="http://schemas.microsoft.com/office/powerpoint/2010/main" val="165216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id="{141B3683-6E35-48D5-B438-CC1070147A7A}"/>
              </a:ext>
            </a:extLst>
          </p:cNvPr>
          <p:cNvSpPr/>
          <p:nvPr/>
        </p:nvSpPr>
        <p:spPr>
          <a:xfrm>
            <a:off x="5760722" y="2023376"/>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3" name="平行四边形 2">
            <a:extLst>
              <a:ext uri="{FF2B5EF4-FFF2-40B4-BE49-F238E27FC236}">
                <a16:creationId xmlns:a16="http://schemas.microsoft.com/office/drawing/2014/main" id="{F23FDA4A-161C-4756-81E3-A438ECBC32AA}"/>
              </a:ext>
            </a:extLst>
          </p:cNvPr>
          <p:cNvSpPr/>
          <p:nvPr/>
        </p:nvSpPr>
        <p:spPr>
          <a:xfrm>
            <a:off x="5760722" y="2834761"/>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4" name="平行四边形 3">
            <a:extLst>
              <a:ext uri="{FF2B5EF4-FFF2-40B4-BE49-F238E27FC236}">
                <a16:creationId xmlns:a16="http://schemas.microsoft.com/office/drawing/2014/main" id="{74282598-7490-4B7C-A6FF-E4746CB04C3F}"/>
              </a:ext>
            </a:extLst>
          </p:cNvPr>
          <p:cNvSpPr/>
          <p:nvPr/>
        </p:nvSpPr>
        <p:spPr>
          <a:xfrm>
            <a:off x="5760722" y="3646146"/>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5" name="平行四边形 4">
            <a:extLst>
              <a:ext uri="{FF2B5EF4-FFF2-40B4-BE49-F238E27FC236}">
                <a16:creationId xmlns:a16="http://schemas.microsoft.com/office/drawing/2014/main" id="{CA98CED2-F067-430E-971A-E8478B38A1CA}"/>
              </a:ext>
            </a:extLst>
          </p:cNvPr>
          <p:cNvSpPr/>
          <p:nvPr/>
        </p:nvSpPr>
        <p:spPr>
          <a:xfrm>
            <a:off x="5760722" y="4457531"/>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6" name="平行四边形 5">
            <a:extLst>
              <a:ext uri="{FF2B5EF4-FFF2-40B4-BE49-F238E27FC236}">
                <a16:creationId xmlns:a16="http://schemas.microsoft.com/office/drawing/2014/main" id="{8A4D7BC2-A3A7-4B7A-BE30-89B4DCD89D83}"/>
              </a:ext>
            </a:extLst>
          </p:cNvPr>
          <p:cNvSpPr/>
          <p:nvPr/>
        </p:nvSpPr>
        <p:spPr>
          <a:xfrm>
            <a:off x="5760722" y="5268918"/>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7" name="椭圆 7">
            <a:extLst>
              <a:ext uri="{FF2B5EF4-FFF2-40B4-BE49-F238E27FC236}">
                <a16:creationId xmlns:a16="http://schemas.microsoft.com/office/drawing/2014/main" id="{53B9F526-F5FE-4D89-B355-3E8F961F2D57}"/>
              </a:ext>
            </a:extLst>
          </p:cNvPr>
          <p:cNvSpPr/>
          <p:nvPr/>
        </p:nvSpPr>
        <p:spPr>
          <a:xfrm>
            <a:off x="5948713" y="2145789"/>
            <a:ext cx="294575" cy="304798"/>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8" name="椭圆 8">
            <a:extLst>
              <a:ext uri="{FF2B5EF4-FFF2-40B4-BE49-F238E27FC236}">
                <a16:creationId xmlns:a16="http://schemas.microsoft.com/office/drawing/2014/main" id="{AF310C2D-F1D5-43BE-91FD-20E37D31F709}"/>
              </a:ext>
            </a:extLst>
          </p:cNvPr>
          <p:cNvSpPr/>
          <p:nvPr/>
        </p:nvSpPr>
        <p:spPr>
          <a:xfrm>
            <a:off x="5943602" y="2957174"/>
            <a:ext cx="304798" cy="30479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9" name="椭圆 9">
            <a:extLst>
              <a:ext uri="{FF2B5EF4-FFF2-40B4-BE49-F238E27FC236}">
                <a16:creationId xmlns:a16="http://schemas.microsoft.com/office/drawing/2014/main" id="{B13328EE-5DA5-44F3-9536-D1E7D279EBF8}"/>
              </a:ext>
            </a:extLst>
          </p:cNvPr>
          <p:cNvSpPr/>
          <p:nvPr/>
        </p:nvSpPr>
        <p:spPr>
          <a:xfrm>
            <a:off x="5963653" y="3768559"/>
            <a:ext cx="264695" cy="304798"/>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10" name="椭圆 10">
            <a:extLst>
              <a:ext uri="{FF2B5EF4-FFF2-40B4-BE49-F238E27FC236}">
                <a16:creationId xmlns:a16="http://schemas.microsoft.com/office/drawing/2014/main" id="{64E56A6B-3B5B-4BEC-82A7-EA0BC96A2F32}"/>
              </a:ext>
            </a:extLst>
          </p:cNvPr>
          <p:cNvSpPr/>
          <p:nvPr/>
        </p:nvSpPr>
        <p:spPr>
          <a:xfrm>
            <a:off x="5943602" y="4593496"/>
            <a:ext cx="304798" cy="277693"/>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11" name="椭圆 11">
            <a:extLst>
              <a:ext uri="{FF2B5EF4-FFF2-40B4-BE49-F238E27FC236}">
                <a16:creationId xmlns:a16="http://schemas.microsoft.com/office/drawing/2014/main" id="{51EECC3B-7395-4C8E-A6B8-C5E8393D5CA7}"/>
              </a:ext>
            </a:extLst>
          </p:cNvPr>
          <p:cNvSpPr/>
          <p:nvPr/>
        </p:nvSpPr>
        <p:spPr>
          <a:xfrm>
            <a:off x="5943602" y="5401348"/>
            <a:ext cx="304798" cy="284764"/>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29" name="TextBox 11">
            <a:extLst>
              <a:ext uri="{FF2B5EF4-FFF2-40B4-BE49-F238E27FC236}">
                <a16:creationId xmlns:a16="http://schemas.microsoft.com/office/drawing/2014/main" id="{5937BBA7-249C-4DED-9447-CE96E3A775AB}"/>
              </a:ext>
            </a:extLst>
          </p:cNvPr>
          <p:cNvSpPr txBox="1"/>
          <p:nvPr/>
        </p:nvSpPr>
        <p:spPr>
          <a:xfrm>
            <a:off x="6783926" y="3489125"/>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特殊要求处理</a:t>
            </a:r>
            <a:endParaRPr lang="en-US" altLang="zh-CN" b="1" spc="298" dirty="0">
              <a:latin typeface="微软雅黑" panose="020B0503020204020204" pitchFamily="34" charset="-122"/>
              <a:ea typeface="微软雅黑" panose="020B0503020204020204" pitchFamily="34" charset="-122"/>
            </a:endParaRPr>
          </a:p>
        </p:txBody>
      </p:sp>
      <p:sp>
        <p:nvSpPr>
          <p:cNvPr id="30" name="TextBox 12">
            <a:extLst>
              <a:ext uri="{FF2B5EF4-FFF2-40B4-BE49-F238E27FC236}">
                <a16:creationId xmlns:a16="http://schemas.microsoft.com/office/drawing/2014/main" id="{3D06CB16-8CA9-4AD9-89DC-C28BC0E435A1}"/>
              </a:ext>
            </a:extLst>
          </p:cNvPr>
          <p:cNvSpPr txBox="1"/>
          <p:nvPr/>
        </p:nvSpPr>
        <p:spPr>
          <a:xfrm>
            <a:off x="6783926" y="3766510"/>
            <a:ext cx="3459488"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允许用户提出特殊的饮食要求，如素食、有无过敏或偏好的食材</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1" name="TextBox 11">
            <a:extLst>
              <a:ext uri="{FF2B5EF4-FFF2-40B4-BE49-F238E27FC236}">
                <a16:creationId xmlns:a16="http://schemas.microsoft.com/office/drawing/2014/main" id="{BDB955AB-9496-418D-BC1D-123C21A06573}"/>
              </a:ext>
            </a:extLst>
          </p:cNvPr>
          <p:cNvSpPr txBox="1"/>
          <p:nvPr/>
        </p:nvSpPr>
        <p:spPr>
          <a:xfrm>
            <a:off x="6783926" y="4972784"/>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用户反馈</a:t>
            </a:r>
            <a:endParaRPr lang="en-US" altLang="zh-CN" b="1" spc="298" dirty="0">
              <a:latin typeface="微软雅黑" panose="020B0503020204020204" pitchFamily="34" charset="-122"/>
              <a:ea typeface="微软雅黑" panose="020B0503020204020204" pitchFamily="34" charset="-122"/>
            </a:endParaRPr>
          </a:p>
        </p:txBody>
      </p:sp>
      <p:sp>
        <p:nvSpPr>
          <p:cNvPr id="32" name="TextBox 12">
            <a:extLst>
              <a:ext uri="{FF2B5EF4-FFF2-40B4-BE49-F238E27FC236}">
                <a16:creationId xmlns:a16="http://schemas.microsoft.com/office/drawing/2014/main" id="{D852F5C3-A71F-4907-AEE3-00AB0BCCC050}"/>
              </a:ext>
            </a:extLst>
          </p:cNvPr>
          <p:cNvSpPr txBox="1"/>
          <p:nvPr/>
        </p:nvSpPr>
        <p:spPr>
          <a:xfrm>
            <a:off x="6783926" y="5299909"/>
            <a:ext cx="3459488"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允许用户评价、点赞、评论和评分推荐的菜品，以改进系统的准确性</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3" name="TextBox 11">
            <a:extLst>
              <a:ext uri="{FF2B5EF4-FFF2-40B4-BE49-F238E27FC236}">
                <a16:creationId xmlns:a16="http://schemas.microsoft.com/office/drawing/2014/main" id="{6940D056-C4BE-4CE6-B80D-A4868DEB6FCC}"/>
              </a:ext>
            </a:extLst>
          </p:cNvPr>
          <p:cNvSpPr txBox="1"/>
          <p:nvPr/>
        </p:nvSpPr>
        <p:spPr>
          <a:xfrm>
            <a:off x="1817958" y="2732972"/>
            <a:ext cx="3459488" cy="369332"/>
          </a:xfrm>
          <a:prstGeom prst="rect">
            <a:avLst/>
          </a:prstGeom>
          <a:noFill/>
        </p:spPr>
        <p:txBody>
          <a:bodyPr wrap="square" rtlCol="0">
            <a:spAutoFit/>
          </a:bodyPr>
          <a:lstStyle/>
          <a:p>
            <a:pPr algn="r"/>
            <a:r>
              <a:rPr lang="zh-CN" altLang="en-US" b="1" spc="298" dirty="0">
                <a:latin typeface="微软雅黑" panose="020B0503020204020204" pitchFamily="34" charset="-122"/>
                <a:ea typeface="微软雅黑" panose="020B0503020204020204" pitchFamily="34" charset="-122"/>
              </a:rPr>
              <a:t>实时菜单更新</a:t>
            </a:r>
            <a:endParaRPr lang="en-US" altLang="zh-CN" b="1" spc="298" dirty="0">
              <a:latin typeface="微软雅黑" panose="020B0503020204020204" pitchFamily="34" charset="-122"/>
              <a:ea typeface="微软雅黑" panose="020B0503020204020204" pitchFamily="34" charset="-122"/>
            </a:endParaRPr>
          </a:p>
        </p:txBody>
      </p:sp>
      <p:sp>
        <p:nvSpPr>
          <p:cNvPr id="34" name="TextBox 12">
            <a:extLst>
              <a:ext uri="{FF2B5EF4-FFF2-40B4-BE49-F238E27FC236}">
                <a16:creationId xmlns:a16="http://schemas.microsoft.com/office/drawing/2014/main" id="{FEA1CEBB-453B-4F10-9A2D-75CB22080A28}"/>
              </a:ext>
            </a:extLst>
          </p:cNvPr>
          <p:cNvSpPr txBox="1"/>
          <p:nvPr/>
        </p:nvSpPr>
        <p:spPr>
          <a:xfrm>
            <a:off x="2219208" y="3060097"/>
            <a:ext cx="3058237" cy="613694"/>
          </a:xfrm>
          <a:prstGeom prst="rect">
            <a:avLst/>
          </a:prstGeom>
          <a:noFill/>
        </p:spPr>
        <p:txBody>
          <a:bodyPr wrap="square" rtlCol="0">
            <a:spAutoFit/>
          </a:bodyPr>
          <a:lstStyle/>
          <a:p>
            <a:pPr algn="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确保菜单内容随时更新，以反映食材的可用性、菜单更改和季节性需求</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5" name="TextBox 11">
            <a:extLst>
              <a:ext uri="{FF2B5EF4-FFF2-40B4-BE49-F238E27FC236}">
                <a16:creationId xmlns:a16="http://schemas.microsoft.com/office/drawing/2014/main" id="{4026B712-28BD-4954-BD1F-F807C21EF51A}"/>
              </a:ext>
            </a:extLst>
          </p:cNvPr>
          <p:cNvSpPr txBox="1"/>
          <p:nvPr/>
        </p:nvSpPr>
        <p:spPr>
          <a:xfrm>
            <a:off x="1817958" y="4266371"/>
            <a:ext cx="3459488" cy="369332"/>
          </a:xfrm>
          <a:prstGeom prst="rect">
            <a:avLst/>
          </a:prstGeom>
          <a:noFill/>
        </p:spPr>
        <p:txBody>
          <a:bodyPr wrap="square" rtlCol="0">
            <a:spAutoFit/>
          </a:bodyPr>
          <a:lstStyle/>
          <a:p>
            <a:pPr algn="r"/>
            <a:r>
              <a:rPr lang="zh-CN" altLang="en-US" b="1" spc="298" dirty="0">
                <a:latin typeface="微软雅黑" panose="020B0503020204020204" pitchFamily="34" charset="-122"/>
                <a:ea typeface="微软雅黑" panose="020B0503020204020204" pitchFamily="34" charset="-122"/>
              </a:rPr>
              <a:t>库存管理</a:t>
            </a:r>
            <a:endParaRPr lang="en-US" altLang="zh-CN" b="1" spc="298" dirty="0">
              <a:latin typeface="微软雅黑" panose="020B0503020204020204" pitchFamily="34" charset="-122"/>
              <a:ea typeface="微软雅黑" panose="020B0503020204020204" pitchFamily="34" charset="-122"/>
            </a:endParaRPr>
          </a:p>
        </p:txBody>
      </p:sp>
      <p:sp>
        <p:nvSpPr>
          <p:cNvPr id="36" name="TextBox 12">
            <a:extLst>
              <a:ext uri="{FF2B5EF4-FFF2-40B4-BE49-F238E27FC236}">
                <a16:creationId xmlns:a16="http://schemas.microsoft.com/office/drawing/2014/main" id="{288D8FA1-1486-4DAC-B118-73E14FE23059}"/>
              </a:ext>
            </a:extLst>
          </p:cNvPr>
          <p:cNvSpPr txBox="1"/>
          <p:nvPr/>
        </p:nvSpPr>
        <p:spPr>
          <a:xfrm>
            <a:off x="1817958" y="4593496"/>
            <a:ext cx="3459488" cy="336695"/>
          </a:xfrm>
          <a:prstGeom prst="rect">
            <a:avLst/>
          </a:prstGeom>
          <a:noFill/>
        </p:spPr>
        <p:txBody>
          <a:bodyPr wrap="square" rtlCol="0">
            <a:spAutoFit/>
          </a:bodyPr>
          <a:lstStyle/>
          <a:p>
            <a:pPr algn="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监控食材库存，确保在用户下单时可用的菜品</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2" name="组合 21">
            <a:extLst>
              <a:ext uri="{FF2B5EF4-FFF2-40B4-BE49-F238E27FC236}">
                <a16:creationId xmlns:a16="http://schemas.microsoft.com/office/drawing/2014/main" id="{4953F329-30A5-7240-9BE0-4F392AE6BE9E}"/>
              </a:ext>
            </a:extLst>
          </p:cNvPr>
          <p:cNvGrpSpPr/>
          <p:nvPr/>
        </p:nvGrpSpPr>
        <p:grpSpPr>
          <a:xfrm>
            <a:off x="636565" y="360040"/>
            <a:ext cx="10918871" cy="650509"/>
            <a:chOff x="636565" y="360040"/>
            <a:chExt cx="10918871" cy="650509"/>
          </a:xfrm>
        </p:grpSpPr>
        <p:cxnSp>
          <p:nvCxnSpPr>
            <p:cNvPr id="23" name="直接连接符 1">
              <a:extLst>
                <a:ext uri="{FF2B5EF4-FFF2-40B4-BE49-F238E27FC236}">
                  <a16:creationId xmlns:a16="http://schemas.microsoft.com/office/drawing/2014/main" id="{2C6FDACA-CE61-BF46-872A-AB65F9DE1CEF}"/>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4" name="Group 4">
              <a:extLst>
                <a:ext uri="{FF2B5EF4-FFF2-40B4-BE49-F238E27FC236}">
                  <a16:creationId xmlns:a16="http://schemas.microsoft.com/office/drawing/2014/main" id="{3D49530B-173A-F342-935F-0997B41F6BD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6" name="Freeform 5">
                <a:extLst>
                  <a:ext uri="{FF2B5EF4-FFF2-40B4-BE49-F238E27FC236}">
                    <a16:creationId xmlns:a16="http://schemas.microsoft.com/office/drawing/2014/main" id="{C0FEE0D6-BD69-A748-AA10-7BBAF82F18E7}"/>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7" name="Freeform 6">
                <a:extLst>
                  <a:ext uri="{FF2B5EF4-FFF2-40B4-BE49-F238E27FC236}">
                    <a16:creationId xmlns:a16="http://schemas.microsoft.com/office/drawing/2014/main" id="{EF26BF72-1FE2-314C-AB76-FDA07B21910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5" name="文本框 24">
              <a:extLst>
                <a:ext uri="{FF2B5EF4-FFF2-40B4-BE49-F238E27FC236}">
                  <a16:creationId xmlns:a16="http://schemas.microsoft.com/office/drawing/2014/main" id="{CB620D30-E70B-134D-B16B-1D9C2C66EC38}"/>
                </a:ext>
              </a:extLst>
            </p:cNvPr>
            <p:cNvSpPr txBox="1"/>
            <p:nvPr/>
          </p:nvSpPr>
          <p:spPr>
            <a:xfrm>
              <a:off x="1469911" y="360040"/>
              <a:ext cx="3807534"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项目功能及工作流程</a:t>
              </a:r>
            </a:p>
          </p:txBody>
        </p:sp>
      </p:grpSp>
      <p:sp>
        <p:nvSpPr>
          <p:cNvPr id="13" name="TextBox 12">
            <a:extLst>
              <a:ext uri="{FF2B5EF4-FFF2-40B4-BE49-F238E27FC236}">
                <a16:creationId xmlns:a16="http://schemas.microsoft.com/office/drawing/2014/main" id="{5E27EF9C-5608-3DC6-F19D-9593B7B26DEE}"/>
              </a:ext>
            </a:extLst>
          </p:cNvPr>
          <p:cNvSpPr txBox="1"/>
          <p:nvPr/>
        </p:nvSpPr>
        <p:spPr>
          <a:xfrm>
            <a:off x="6783925" y="2154488"/>
            <a:ext cx="3459488" cy="890693"/>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根据用户选定</a:t>
            </a:r>
            <a:r>
              <a:rPr lang="en-US" altLang="zh-CN" sz="1200" dirty="0">
                <a:solidFill>
                  <a:schemeClr val="tx2"/>
                </a:solidFill>
                <a:latin typeface="微软雅黑" panose="020B0503020204020204" pitchFamily="34" charset="-122"/>
                <a:ea typeface="微软雅黑" panose="020B0503020204020204" pitchFamily="34" charset="-122"/>
              </a:rPr>
              <a:t>tag</a:t>
            </a:r>
            <a:r>
              <a:rPr lang="zh-CN" altLang="en-US" sz="1200" dirty="0">
                <a:solidFill>
                  <a:schemeClr val="tx2"/>
                </a:solidFill>
                <a:latin typeface="微软雅黑" panose="020B0503020204020204" pitchFamily="34" charset="-122"/>
                <a:ea typeface="微软雅黑" panose="020B0503020204020204" pitchFamily="34" charset="-122"/>
              </a:rPr>
              <a:t>筛选菜单或者根据用户的饮食习惯或饮食需求推荐菜单，帮助用户决断食物选择</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14" name="TextBox 11">
            <a:extLst>
              <a:ext uri="{FF2B5EF4-FFF2-40B4-BE49-F238E27FC236}">
                <a16:creationId xmlns:a16="http://schemas.microsoft.com/office/drawing/2014/main" id="{3ED56A78-C0B5-4628-AAF8-2467F563878D}"/>
              </a:ext>
            </a:extLst>
          </p:cNvPr>
          <p:cNvSpPr txBox="1"/>
          <p:nvPr/>
        </p:nvSpPr>
        <p:spPr>
          <a:xfrm>
            <a:off x="6783926" y="1838710"/>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用户个性化推荐</a:t>
            </a:r>
            <a:endParaRPr lang="en-US" altLang="zh-CN" b="1" spc="298"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569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2BED9C8F-BFB8-9A48-A383-342E2EFA462B}"/>
              </a:ext>
            </a:extLst>
          </p:cNvPr>
          <p:cNvGrpSpPr/>
          <p:nvPr/>
        </p:nvGrpSpPr>
        <p:grpSpPr>
          <a:xfrm>
            <a:off x="636565" y="360040"/>
            <a:ext cx="10918871" cy="650509"/>
            <a:chOff x="636565" y="360040"/>
            <a:chExt cx="10918871" cy="650509"/>
          </a:xfrm>
        </p:grpSpPr>
        <p:cxnSp>
          <p:nvCxnSpPr>
            <p:cNvPr id="31" name="直接连接符 1">
              <a:extLst>
                <a:ext uri="{FF2B5EF4-FFF2-40B4-BE49-F238E27FC236}">
                  <a16:creationId xmlns:a16="http://schemas.microsoft.com/office/drawing/2014/main" id="{3F8AA6B5-D7E7-9E4D-A003-07214AA4310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2" name="Group 4">
              <a:extLst>
                <a:ext uri="{FF2B5EF4-FFF2-40B4-BE49-F238E27FC236}">
                  <a16:creationId xmlns:a16="http://schemas.microsoft.com/office/drawing/2014/main" id="{FD7B560B-4A64-334C-9F96-94F1C14D37F4}"/>
                </a:ext>
              </a:extLst>
            </p:cNvPr>
            <p:cNvGrpSpPr>
              <a:grpSpLocks noChangeAspect="1"/>
            </p:cNvGrpSpPr>
            <p:nvPr/>
          </p:nvGrpSpPr>
          <p:grpSpPr bwMode="auto">
            <a:xfrm>
              <a:off x="760660" y="387081"/>
              <a:ext cx="483760" cy="420748"/>
              <a:chOff x="2111" y="-891"/>
              <a:chExt cx="1343" cy="816"/>
            </a:xfrm>
            <a:solidFill>
              <a:schemeClr val="accent2"/>
            </a:solidFill>
          </p:grpSpPr>
          <p:sp>
            <p:nvSpPr>
              <p:cNvPr id="34" name="Freeform 5">
                <a:extLst>
                  <a:ext uri="{FF2B5EF4-FFF2-40B4-BE49-F238E27FC236}">
                    <a16:creationId xmlns:a16="http://schemas.microsoft.com/office/drawing/2014/main" id="{0E14C611-AE9F-874F-8A3E-B18F985F6C4C}"/>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5" name="Freeform 6">
                <a:extLst>
                  <a:ext uri="{FF2B5EF4-FFF2-40B4-BE49-F238E27FC236}">
                    <a16:creationId xmlns:a16="http://schemas.microsoft.com/office/drawing/2014/main" id="{FE73E472-4340-874E-9006-E5A802847855}"/>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3" name="文本框 32">
              <a:extLst>
                <a:ext uri="{FF2B5EF4-FFF2-40B4-BE49-F238E27FC236}">
                  <a16:creationId xmlns:a16="http://schemas.microsoft.com/office/drawing/2014/main" id="{68096EC1-EC35-7D47-AD39-AA867C45AFA6}"/>
                </a:ext>
              </a:extLst>
            </p:cNvPr>
            <p:cNvSpPr txBox="1"/>
            <p:nvPr/>
          </p:nvSpPr>
          <p:spPr>
            <a:xfrm>
              <a:off x="1469911" y="360040"/>
              <a:ext cx="389892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项目功能及工作流程</a:t>
              </a:r>
            </a:p>
          </p:txBody>
        </p:sp>
      </p:grpSp>
      <p:pic>
        <p:nvPicPr>
          <p:cNvPr id="6" name="图片 5" descr="4 瀑布模型总结_瀑布模型举例说明_我是程序员小贱的博客-CSDN博客">
            <a:extLst>
              <a:ext uri="{FF2B5EF4-FFF2-40B4-BE49-F238E27FC236}">
                <a16:creationId xmlns:a16="http://schemas.microsoft.com/office/drawing/2014/main" id="{78470DE2-2158-8DDF-A853-D0BBB8F449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1746" y="1024425"/>
            <a:ext cx="8623569" cy="5748700"/>
          </a:xfrm>
          <a:prstGeom prst="rect">
            <a:avLst/>
          </a:prstGeom>
          <a:noFill/>
          <a:ln>
            <a:noFill/>
          </a:ln>
        </p:spPr>
      </p:pic>
    </p:spTree>
    <p:extLst>
      <p:ext uri="{BB962C8B-B14F-4D97-AF65-F5344CB8AC3E}">
        <p14:creationId xmlns:p14="http://schemas.microsoft.com/office/powerpoint/2010/main" val="3967365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04</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928348" y="2623301"/>
            <a:ext cx="6603922"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风险评估及对策</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44AA56F3-BFCB-6D7E-655F-8A503331FF1C}"/>
              </a:ext>
            </a:extLst>
          </p:cNvPr>
          <p:cNvSpPr txBox="1"/>
          <p:nvPr/>
        </p:nvSpPr>
        <p:spPr>
          <a:xfrm>
            <a:off x="3990734" y="3495705"/>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238916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996E1D-90BB-4733-B2D8-B1132D2D2D1D}"/>
              </a:ext>
            </a:extLst>
          </p:cNvPr>
          <p:cNvSpPr/>
          <p:nvPr/>
        </p:nvSpPr>
        <p:spPr>
          <a:xfrm>
            <a:off x="1469911" y="1968930"/>
            <a:ext cx="914213" cy="4740366"/>
          </a:xfrm>
          <a:prstGeom prst="roundRect">
            <a:avLst>
              <a:gd name="adj" fmla="val 6667"/>
            </a:avLst>
          </a:prstGeom>
          <a:no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817AB58-26E8-4C9D-8821-1C56E5E21CDD}"/>
              </a:ext>
            </a:extLst>
          </p:cNvPr>
          <p:cNvSpPr txBox="1"/>
          <p:nvPr/>
        </p:nvSpPr>
        <p:spPr>
          <a:xfrm>
            <a:off x="2472070" y="1968930"/>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数据方面：</a:t>
            </a:r>
          </a:p>
        </p:txBody>
      </p:sp>
      <p:sp>
        <p:nvSpPr>
          <p:cNvPr id="5" name="文本框 4">
            <a:extLst>
              <a:ext uri="{FF2B5EF4-FFF2-40B4-BE49-F238E27FC236}">
                <a16:creationId xmlns:a16="http://schemas.microsoft.com/office/drawing/2014/main" id="{011B57BA-B655-4AE1-B077-8E24A580C63B}"/>
              </a:ext>
            </a:extLst>
          </p:cNvPr>
          <p:cNvSpPr txBox="1"/>
          <p:nvPr/>
        </p:nvSpPr>
        <p:spPr>
          <a:xfrm>
            <a:off x="2472070" y="2323567"/>
            <a:ext cx="7495940" cy="1023742"/>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由于网上食物开源数据有限并且真实数据量巨大，无法做到全覆盖全方面，因此采用缩小数据量，只使用常见食物数据。其次，由于人工标注的工作量巨大，因此采用多人协同运作的方式，缩短标注时间</a:t>
            </a:r>
          </a:p>
        </p:txBody>
      </p:sp>
      <p:sp>
        <p:nvSpPr>
          <p:cNvPr id="7" name="文本框 6">
            <a:extLst>
              <a:ext uri="{FF2B5EF4-FFF2-40B4-BE49-F238E27FC236}">
                <a16:creationId xmlns:a16="http://schemas.microsoft.com/office/drawing/2014/main" id="{AFE91016-2FF8-4490-AF62-969099A4D4B2}"/>
              </a:ext>
            </a:extLst>
          </p:cNvPr>
          <p:cNvSpPr txBox="1"/>
          <p:nvPr/>
        </p:nvSpPr>
        <p:spPr>
          <a:xfrm>
            <a:off x="2472070" y="3347309"/>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后端程序方面：</a:t>
            </a:r>
          </a:p>
        </p:txBody>
      </p:sp>
      <p:sp>
        <p:nvSpPr>
          <p:cNvPr id="8" name="文本框 7">
            <a:extLst>
              <a:ext uri="{FF2B5EF4-FFF2-40B4-BE49-F238E27FC236}">
                <a16:creationId xmlns:a16="http://schemas.microsoft.com/office/drawing/2014/main" id="{CA315514-1215-437B-90A1-CFAE83E9088E}"/>
              </a:ext>
            </a:extLst>
          </p:cNvPr>
          <p:cNvSpPr txBox="1"/>
          <p:nvPr/>
        </p:nvSpPr>
        <p:spPr>
          <a:xfrm>
            <a:off x="2472070" y="3656671"/>
            <a:ext cx="7495940"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限于现有</a:t>
            </a:r>
            <a:r>
              <a:rPr lang="en-US" altLang="zh-CN" sz="1400" dirty="0">
                <a:latin typeface="微软雅黑" panose="020B0503020204020204" pitchFamily="34" charset="-122"/>
                <a:ea typeface="微软雅黑" panose="020B0503020204020204" pitchFamily="34" charset="-122"/>
              </a:rPr>
              <a:t>python</a:t>
            </a:r>
            <a:r>
              <a:rPr lang="zh-CN" altLang="en-US" sz="1400" dirty="0">
                <a:latin typeface="微软雅黑" panose="020B0503020204020204" pitchFamily="34" charset="-122"/>
                <a:ea typeface="微软雅黑" panose="020B0503020204020204" pitchFamily="34" charset="-122"/>
              </a:rPr>
              <a:t>环境的局限性，容易出现运行环境无法搭建，代码执行报错，模型之间冲突等问题，因此，采用常用且成熟的模型，并且遇到问题时根据时间，是否选择更换模型</a:t>
            </a:r>
          </a:p>
        </p:txBody>
      </p:sp>
      <p:sp>
        <p:nvSpPr>
          <p:cNvPr id="10" name="文本框 9">
            <a:extLst>
              <a:ext uri="{FF2B5EF4-FFF2-40B4-BE49-F238E27FC236}">
                <a16:creationId xmlns:a16="http://schemas.microsoft.com/office/drawing/2014/main" id="{89F9AB65-2072-4510-BA3F-0B30623FCF6A}"/>
              </a:ext>
            </a:extLst>
          </p:cNvPr>
          <p:cNvSpPr txBox="1"/>
          <p:nvPr/>
        </p:nvSpPr>
        <p:spPr>
          <a:xfrm>
            <a:off x="2472070" y="4606325"/>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前端程序方面：</a:t>
            </a:r>
          </a:p>
        </p:txBody>
      </p:sp>
      <p:sp>
        <p:nvSpPr>
          <p:cNvPr id="11" name="文本框 10">
            <a:extLst>
              <a:ext uri="{FF2B5EF4-FFF2-40B4-BE49-F238E27FC236}">
                <a16:creationId xmlns:a16="http://schemas.microsoft.com/office/drawing/2014/main" id="{69EA7029-C20A-4799-8876-287E5CD48210}"/>
              </a:ext>
            </a:extLst>
          </p:cNvPr>
          <p:cNvSpPr txBox="1"/>
          <p:nvPr/>
        </p:nvSpPr>
        <p:spPr>
          <a:xfrm>
            <a:off x="2472070" y="4975657"/>
            <a:ext cx="7495940"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前后端程序接口无法兼容，采用搜集资料，更换接口编写方案</a:t>
            </a:r>
          </a:p>
          <a:p>
            <a:pPr>
              <a:lnSpc>
                <a:spcPct val="150000"/>
              </a:lnSpc>
            </a:pPr>
            <a:r>
              <a:rPr lang="zh-CN" altLang="en-US" sz="1400" dirty="0">
                <a:latin typeface="微软雅黑" panose="020B0503020204020204" pitchFamily="34" charset="-122"/>
                <a:ea typeface="微软雅黑" panose="020B0503020204020204" pitchFamily="34" charset="-122"/>
              </a:rPr>
              <a:t>延迟时间过长，采用优化接口方案的方式</a:t>
            </a:r>
          </a:p>
        </p:txBody>
      </p:sp>
      <p:sp>
        <p:nvSpPr>
          <p:cNvPr id="15" name="Shape 2629">
            <a:extLst>
              <a:ext uri="{FF2B5EF4-FFF2-40B4-BE49-F238E27FC236}">
                <a16:creationId xmlns:a16="http://schemas.microsoft.com/office/drawing/2014/main" id="{06763588-ECE1-4E09-ADEF-762129845265}"/>
              </a:ext>
            </a:extLst>
          </p:cNvPr>
          <p:cNvSpPr/>
          <p:nvPr/>
        </p:nvSpPr>
        <p:spPr>
          <a:xfrm>
            <a:off x="1557856" y="4669948"/>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6" name="Shape 2631">
            <a:extLst>
              <a:ext uri="{FF2B5EF4-FFF2-40B4-BE49-F238E27FC236}">
                <a16:creationId xmlns:a16="http://schemas.microsoft.com/office/drawing/2014/main" id="{44EE1AA7-E479-4114-AD4B-F0DFCAF584CC}"/>
              </a:ext>
            </a:extLst>
          </p:cNvPr>
          <p:cNvSpPr/>
          <p:nvPr/>
        </p:nvSpPr>
        <p:spPr>
          <a:xfrm>
            <a:off x="1557857" y="2042610"/>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7" name="Shape 2632">
            <a:extLst>
              <a:ext uri="{FF2B5EF4-FFF2-40B4-BE49-F238E27FC236}">
                <a16:creationId xmlns:a16="http://schemas.microsoft.com/office/drawing/2014/main" id="{0BD2B7E5-E072-4DA3-9486-4517A7825B8E}"/>
              </a:ext>
            </a:extLst>
          </p:cNvPr>
          <p:cNvSpPr/>
          <p:nvPr/>
        </p:nvSpPr>
        <p:spPr>
          <a:xfrm>
            <a:off x="1558488" y="3405712"/>
            <a:ext cx="310954" cy="31092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37CC96BA-CE1F-DA45-8469-5F8B98802281}"/>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1323A0B9-1943-5247-BF3D-B348587EFBAD}"/>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1B651153-F8EA-DF4D-857F-51D0FF58C59F}"/>
                </a:ext>
              </a:extLst>
            </p:cNvPr>
            <p:cNvGrpSpPr>
              <a:grpSpLocks noChangeAspect="1"/>
            </p:cNvGrpSpPr>
            <p:nvPr/>
          </p:nvGrpSpPr>
          <p:grpSpPr bwMode="auto">
            <a:xfrm>
              <a:off x="760660" y="387081"/>
              <a:ext cx="483760" cy="420748"/>
              <a:chOff x="2111" y="-891"/>
              <a:chExt cx="1343" cy="816"/>
            </a:xfrm>
            <a:solidFill>
              <a:schemeClr val="accent2"/>
            </a:solidFill>
          </p:grpSpPr>
          <p:sp>
            <p:nvSpPr>
              <p:cNvPr id="30" name="Freeform 5">
                <a:extLst>
                  <a:ext uri="{FF2B5EF4-FFF2-40B4-BE49-F238E27FC236}">
                    <a16:creationId xmlns:a16="http://schemas.microsoft.com/office/drawing/2014/main" id="{A7920196-B0DC-9C46-B718-E83CBC2C210B}"/>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1" name="Freeform 6">
                <a:extLst>
                  <a:ext uri="{FF2B5EF4-FFF2-40B4-BE49-F238E27FC236}">
                    <a16:creationId xmlns:a16="http://schemas.microsoft.com/office/drawing/2014/main" id="{B9F5A7A9-6C5D-7D48-8529-BA93C003C44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2" name="文本框 31">
              <a:extLst>
                <a:ext uri="{FF2B5EF4-FFF2-40B4-BE49-F238E27FC236}">
                  <a16:creationId xmlns:a16="http://schemas.microsoft.com/office/drawing/2014/main" id="{213CCCC7-726C-624F-8A31-1AD319752801}"/>
                </a:ext>
              </a:extLst>
            </p:cNvPr>
            <p:cNvSpPr txBox="1"/>
            <p:nvPr/>
          </p:nvSpPr>
          <p:spPr>
            <a:xfrm>
              <a:off x="1469911" y="360040"/>
              <a:ext cx="2819456"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风险评估及对策</a:t>
              </a:r>
            </a:p>
          </p:txBody>
        </p:sp>
      </p:grpSp>
    </p:spTree>
    <p:extLst>
      <p:ext uri="{BB962C8B-B14F-4D97-AF65-F5344CB8AC3E}">
        <p14:creationId xmlns:p14="http://schemas.microsoft.com/office/powerpoint/2010/main" val="2001299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05</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参考资料</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83401DBA-70BF-B74C-CE7B-3A231FF20132}"/>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143748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996E1D-90BB-4733-B2D8-B1132D2D2D1D}"/>
              </a:ext>
            </a:extLst>
          </p:cNvPr>
          <p:cNvSpPr/>
          <p:nvPr/>
        </p:nvSpPr>
        <p:spPr>
          <a:xfrm>
            <a:off x="1691734" y="1436915"/>
            <a:ext cx="914213" cy="4740366"/>
          </a:xfrm>
          <a:prstGeom prst="roundRect">
            <a:avLst>
              <a:gd name="adj" fmla="val 6667"/>
            </a:avLst>
          </a:prstGeom>
          <a:no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文本框 3">
            <a:hlinkClick r:id="rId2"/>
            <a:extLst>
              <a:ext uri="{FF2B5EF4-FFF2-40B4-BE49-F238E27FC236}">
                <a16:creationId xmlns:a16="http://schemas.microsoft.com/office/drawing/2014/main" id="{2817AB58-26E8-4C9D-8821-1C56E5E21CDD}"/>
              </a:ext>
            </a:extLst>
          </p:cNvPr>
          <p:cNvSpPr txBox="1"/>
          <p:nvPr/>
        </p:nvSpPr>
        <p:spPr>
          <a:xfrm>
            <a:off x="3047308" y="1971907"/>
            <a:ext cx="394511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如何实现一个简单的推荐系统</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011B57BA-B655-4AE1-B077-8E24A580C63B}"/>
              </a:ext>
            </a:extLst>
          </p:cNvPr>
          <p:cNvSpPr txBox="1"/>
          <p:nvPr/>
        </p:nvSpPr>
        <p:spPr>
          <a:xfrm>
            <a:off x="3047308" y="2267052"/>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How to implement a simple recommendation system?</a:t>
            </a:r>
            <a:endParaRPr lang="zh-CN" altLang="en-US" sz="1200" dirty="0">
              <a:latin typeface="微软雅黑" panose="020B0503020204020204" pitchFamily="34" charset="-122"/>
              <a:ea typeface="微软雅黑" panose="020B0503020204020204" pitchFamily="34" charset="-122"/>
            </a:endParaRPr>
          </a:p>
        </p:txBody>
      </p:sp>
      <p:sp>
        <p:nvSpPr>
          <p:cNvPr id="7" name="文本框 6">
            <a:hlinkClick r:id="rId3"/>
            <a:extLst>
              <a:ext uri="{FF2B5EF4-FFF2-40B4-BE49-F238E27FC236}">
                <a16:creationId xmlns:a16="http://schemas.microsoft.com/office/drawing/2014/main" id="{AFE91016-2FF8-4490-AF62-969099A4D4B2}"/>
              </a:ext>
            </a:extLst>
          </p:cNvPr>
          <p:cNvSpPr txBox="1"/>
          <p:nvPr/>
        </p:nvSpPr>
        <p:spPr>
          <a:xfrm>
            <a:off x="3004327" y="3009797"/>
            <a:ext cx="5277524"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中国八大菜系特点及代表菜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知乎 </a:t>
            </a:r>
            <a:r>
              <a:rPr lang="en-US" altLang="zh-CN" b="1" dirty="0">
                <a:latin typeface="微软雅黑" panose="020B0503020204020204" pitchFamily="34" charset="-122"/>
                <a:ea typeface="微软雅黑" panose="020B0503020204020204" pitchFamily="34" charset="-122"/>
              </a:rPr>
              <a:t>(zhihu.com)</a:t>
            </a:r>
            <a:endParaRPr lang="zh-CN" altLang="en-US"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A315514-1215-437B-90A1-CFAE83E9088E}"/>
              </a:ext>
            </a:extLst>
          </p:cNvPr>
          <p:cNvSpPr txBox="1"/>
          <p:nvPr/>
        </p:nvSpPr>
        <p:spPr>
          <a:xfrm>
            <a:off x="3004327" y="3385288"/>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Characteristics and representative dishes of China’s eight major cuisines</a:t>
            </a:r>
            <a:endParaRPr lang="zh-CN" altLang="en-US" sz="1200" dirty="0">
              <a:latin typeface="微软雅黑" panose="020B0503020204020204" pitchFamily="34" charset="-122"/>
              <a:ea typeface="微软雅黑" panose="020B0503020204020204" pitchFamily="34" charset="-122"/>
            </a:endParaRPr>
          </a:p>
        </p:txBody>
      </p:sp>
      <p:sp>
        <p:nvSpPr>
          <p:cNvPr id="10" name="文本框 9">
            <a:hlinkClick r:id="rId4"/>
            <a:extLst>
              <a:ext uri="{FF2B5EF4-FFF2-40B4-BE49-F238E27FC236}">
                <a16:creationId xmlns:a16="http://schemas.microsoft.com/office/drawing/2014/main" id="{89F9AB65-2072-4510-BA3F-0B30623FCF6A}"/>
              </a:ext>
            </a:extLst>
          </p:cNvPr>
          <p:cNvSpPr txBox="1"/>
          <p:nvPr/>
        </p:nvSpPr>
        <p:spPr>
          <a:xfrm>
            <a:off x="3004327" y="4195730"/>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智能推荐系统</a:t>
            </a:r>
          </a:p>
        </p:txBody>
      </p:sp>
      <p:sp>
        <p:nvSpPr>
          <p:cNvPr id="11" name="文本框 10">
            <a:extLst>
              <a:ext uri="{FF2B5EF4-FFF2-40B4-BE49-F238E27FC236}">
                <a16:creationId xmlns:a16="http://schemas.microsoft.com/office/drawing/2014/main" id="{69EA7029-C20A-4799-8876-287E5CD48210}"/>
              </a:ext>
            </a:extLst>
          </p:cNvPr>
          <p:cNvSpPr txBox="1"/>
          <p:nvPr/>
        </p:nvSpPr>
        <p:spPr>
          <a:xfrm>
            <a:off x="3004327" y="4505402"/>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Intelligent recommendation system</a:t>
            </a:r>
            <a:endParaRPr lang="zh-CN" altLang="en-US" sz="1200" dirty="0">
              <a:latin typeface="微软雅黑" panose="020B0503020204020204" pitchFamily="34" charset="-122"/>
              <a:ea typeface="微软雅黑" panose="020B0503020204020204" pitchFamily="34" charset="-122"/>
            </a:endParaRPr>
          </a:p>
        </p:txBody>
      </p:sp>
      <p:sp>
        <p:nvSpPr>
          <p:cNvPr id="13" name="文本框 12">
            <a:hlinkClick r:id="rId5"/>
            <a:extLst>
              <a:ext uri="{FF2B5EF4-FFF2-40B4-BE49-F238E27FC236}">
                <a16:creationId xmlns:a16="http://schemas.microsoft.com/office/drawing/2014/main" id="{D6194EC4-FB63-411E-82B0-F75C29FCA3F4}"/>
              </a:ext>
            </a:extLst>
          </p:cNvPr>
          <p:cNvSpPr txBox="1"/>
          <p:nvPr/>
        </p:nvSpPr>
        <p:spPr>
          <a:xfrm>
            <a:off x="3047308" y="5215816"/>
            <a:ext cx="719928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川菜（中国汉族传统的四大菜系之一、中国八大菜系之一）</a:t>
            </a:r>
            <a:r>
              <a:rPr lang="en-US" altLang="zh-CN" b="1" dirty="0">
                <a:latin typeface="微软雅黑" panose="020B0503020204020204" pitchFamily="34" charset="-122"/>
                <a:ea typeface="微软雅黑" panose="020B0503020204020204" pitchFamily="34" charset="-122"/>
              </a:rPr>
              <a:t>_</a:t>
            </a:r>
            <a:r>
              <a:rPr lang="zh-CN" altLang="en-US" b="1" dirty="0">
                <a:latin typeface="微软雅黑" panose="020B0503020204020204" pitchFamily="34" charset="-122"/>
                <a:ea typeface="微软雅黑" panose="020B0503020204020204" pitchFamily="34" charset="-122"/>
              </a:rPr>
              <a:t>百度百科 </a:t>
            </a:r>
          </a:p>
        </p:txBody>
      </p:sp>
      <p:sp>
        <p:nvSpPr>
          <p:cNvPr id="14" name="文本框 13">
            <a:extLst>
              <a:ext uri="{FF2B5EF4-FFF2-40B4-BE49-F238E27FC236}">
                <a16:creationId xmlns:a16="http://schemas.microsoft.com/office/drawing/2014/main" id="{8CF505BA-E132-4927-8A78-6D690D5D5355}"/>
              </a:ext>
            </a:extLst>
          </p:cNvPr>
          <p:cNvSpPr txBox="1"/>
          <p:nvPr/>
        </p:nvSpPr>
        <p:spPr>
          <a:xfrm>
            <a:off x="3004327" y="5540604"/>
            <a:ext cx="7495940" cy="613694"/>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Sichuan cuisine (one of the four traditional Chinese Han cuisines and one of the eight major Chinese cuisines)</a:t>
            </a:r>
            <a:endParaRPr lang="zh-CN" altLang="en-US" sz="1200" dirty="0">
              <a:latin typeface="微软雅黑" panose="020B0503020204020204" pitchFamily="34" charset="-122"/>
              <a:ea typeface="微软雅黑" panose="020B0503020204020204" pitchFamily="34" charset="-122"/>
            </a:endParaRPr>
          </a:p>
        </p:txBody>
      </p:sp>
      <p:sp>
        <p:nvSpPr>
          <p:cNvPr id="15" name="Shape 2629">
            <a:extLst>
              <a:ext uri="{FF2B5EF4-FFF2-40B4-BE49-F238E27FC236}">
                <a16:creationId xmlns:a16="http://schemas.microsoft.com/office/drawing/2014/main" id="{06763588-ECE1-4E09-ADEF-762129845265}"/>
              </a:ext>
            </a:extLst>
          </p:cNvPr>
          <p:cNvSpPr/>
          <p:nvPr/>
        </p:nvSpPr>
        <p:spPr>
          <a:xfrm>
            <a:off x="1993048" y="4210238"/>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6" name="Shape 2631">
            <a:extLst>
              <a:ext uri="{FF2B5EF4-FFF2-40B4-BE49-F238E27FC236}">
                <a16:creationId xmlns:a16="http://schemas.microsoft.com/office/drawing/2014/main" id="{44EE1AA7-E479-4114-AD4B-F0DFCAF584CC}"/>
              </a:ext>
            </a:extLst>
          </p:cNvPr>
          <p:cNvSpPr/>
          <p:nvPr/>
        </p:nvSpPr>
        <p:spPr>
          <a:xfrm>
            <a:off x="1993048" y="1971907"/>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7" name="Shape 2632">
            <a:extLst>
              <a:ext uri="{FF2B5EF4-FFF2-40B4-BE49-F238E27FC236}">
                <a16:creationId xmlns:a16="http://schemas.microsoft.com/office/drawing/2014/main" id="{0BD2B7E5-E072-4DA3-9486-4517A7825B8E}"/>
              </a:ext>
            </a:extLst>
          </p:cNvPr>
          <p:cNvSpPr/>
          <p:nvPr/>
        </p:nvSpPr>
        <p:spPr>
          <a:xfrm>
            <a:off x="1993363" y="3091388"/>
            <a:ext cx="310954" cy="31092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8" name="Shape 2634">
            <a:extLst>
              <a:ext uri="{FF2B5EF4-FFF2-40B4-BE49-F238E27FC236}">
                <a16:creationId xmlns:a16="http://schemas.microsoft.com/office/drawing/2014/main" id="{DCE2647E-59F1-4ECF-90DA-740733A57E5D}"/>
              </a:ext>
            </a:extLst>
          </p:cNvPr>
          <p:cNvSpPr/>
          <p:nvPr/>
        </p:nvSpPr>
        <p:spPr>
          <a:xfrm>
            <a:off x="1988391" y="5329721"/>
            <a:ext cx="320898" cy="313578"/>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6124AB90-F5A0-4B6A-BAD8-E3183E76FF1D}"/>
              </a:ext>
            </a:extLst>
          </p:cNvPr>
          <p:cNvSpPr/>
          <p:nvPr/>
        </p:nvSpPr>
        <p:spPr>
          <a:xfrm>
            <a:off x="2055105" y="2664568"/>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AFA783D-FF3C-4A47-948C-AC911BA0A951}"/>
              </a:ext>
            </a:extLst>
          </p:cNvPr>
          <p:cNvSpPr/>
          <p:nvPr/>
        </p:nvSpPr>
        <p:spPr>
          <a:xfrm>
            <a:off x="2055105" y="3783418"/>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A020AA33-3B11-49F4-847A-665F880C4E1E}"/>
              </a:ext>
            </a:extLst>
          </p:cNvPr>
          <p:cNvSpPr/>
          <p:nvPr/>
        </p:nvSpPr>
        <p:spPr>
          <a:xfrm>
            <a:off x="2055105" y="4902899"/>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2" name="直接连接符 21">
            <a:extLst>
              <a:ext uri="{FF2B5EF4-FFF2-40B4-BE49-F238E27FC236}">
                <a16:creationId xmlns:a16="http://schemas.microsoft.com/office/drawing/2014/main" id="{6AB72F2D-4C42-4F46-9BF8-BD74FC5535F5}"/>
              </a:ext>
            </a:extLst>
          </p:cNvPr>
          <p:cNvCxnSpPr/>
          <p:nvPr/>
        </p:nvCxnSpPr>
        <p:spPr>
          <a:xfrm>
            <a:off x="3133725" y="2687427"/>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4A5ABFD-0A3B-434C-AE93-2C83E38C7381}"/>
              </a:ext>
            </a:extLst>
          </p:cNvPr>
          <p:cNvCxnSpPr/>
          <p:nvPr/>
        </p:nvCxnSpPr>
        <p:spPr>
          <a:xfrm>
            <a:off x="3133725" y="3806592"/>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6CDC58F-94AC-4D0D-85B0-D973C48FFA77}"/>
              </a:ext>
            </a:extLst>
          </p:cNvPr>
          <p:cNvCxnSpPr/>
          <p:nvPr/>
        </p:nvCxnSpPr>
        <p:spPr>
          <a:xfrm>
            <a:off x="3133725" y="4925758"/>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37CC96BA-CE1F-DA45-8469-5F8B98802281}"/>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1323A0B9-1943-5247-BF3D-B348587EFBAD}"/>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1B651153-F8EA-DF4D-857F-51D0FF58C59F}"/>
                </a:ext>
              </a:extLst>
            </p:cNvPr>
            <p:cNvGrpSpPr>
              <a:grpSpLocks noChangeAspect="1"/>
            </p:cNvGrpSpPr>
            <p:nvPr/>
          </p:nvGrpSpPr>
          <p:grpSpPr bwMode="auto">
            <a:xfrm>
              <a:off x="760660" y="387081"/>
              <a:ext cx="483760" cy="420748"/>
              <a:chOff x="2111" y="-891"/>
              <a:chExt cx="1343" cy="816"/>
            </a:xfrm>
            <a:solidFill>
              <a:schemeClr val="accent2"/>
            </a:solidFill>
          </p:grpSpPr>
          <p:sp>
            <p:nvSpPr>
              <p:cNvPr id="30" name="Freeform 5">
                <a:extLst>
                  <a:ext uri="{FF2B5EF4-FFF2-40B4-BE49-F238E27FC236}">
                    <a16:creationId xmlns:a16="http://schemas.microsoft.com/office/drawing/2014/main" id="{A7920196-B0DC-9C46-B718-E83CBC2C210B}"/>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1" name="Freeform 6">
                <a:extLst>
                  <a:ext uri="{FF2B5EF4-FFF2-40B4-BE49-F238E27FC236}">
                    <a16:creationId xmlns:a16="http://schemas.microsoft.com/office/drawing/2014/main" id="{B9F5A7A9-6C5D-7D48-8529-BA93C003C44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2" name="文本框 31">
              <a:extLst>
                <a:ext uri="{FF2B5EF4-FFF2-40B4-BE49-F238E27FC236}">
                  <a16:creationId xmlns:a16="http://schemas.microsoft.com/office/drawing/2014/main" id="{213CCCC7-726C-624F-8A31-1AD319752801}"/>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参考资料</a:t>
              </a:r>
            </a:p>
          </p:txBody>
        </p:sp>
      </p:grpSp>
      <p:sp>
        <p:nvSpPr>
          <p:cNvPr id="6" name="文本框 5">
            <a:extLst>
              <a:ext uri="{FF2B5EF4-FFF2-40B4-BE49-F238E27FC236}">
                <a16:creationId xmlns:a16="http://schemas.microsoft.com/office/drawing/2014/main" id="{77185641-A648-2B3F-726A-B01FBA4D5160}"/>
              </a:ext>
            </a:extLst>
          </p:cNvPr>
          <p:cNvSpPr txBox="1"/>
          <p:nvPr/>
        </p:nvSpPr>
        <p:spPr>
          <a:xfrm>
            <a:off x="1882327" y="5925349"/>
            <a:ext cx="688009" cy="523220"/>
          </a:xfrm>
          <a:prstGeom prst="rect">
            <a:avLst/>
          </a:prstGeom>
          <a:noFill/>
        </p:spPr>
        <p:txBody>
          <a:bodyPr wrap="none" rtlCol="0">
            <a:spAutoFit/>
          </a:bodyPr>
          <a:lstStyle/>
          <a:p>
            <a:r>
              <a:rPr lang="en-US" altLang="zh-CN" sz="2800" dirty="0"/>
              <a:t>……</a:t>
            </a:r>
            <a:endParaRPr lang="zh-CN" altLang="en-US" sz="2800" dirty="0"/>
          </a:p>
        </p:txBody>
      </p:sp>
    </p:spTree>
    <p:extLst>
      <p:ext uri="{BB962C8B-B14F-4D97-AF65-F5344CB8AC3E}">
        <p14:creationId xmlns:p14="http://schemas.microsoft.com/office/powerpoint/2010/main" val="4031320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a:t>
            </a:r>
            <a:r>
              <a:rPr lang="en-US" altLang="zh-CN" sz="17500" b="1" dirty="0">
                <a:solidFill>
                  <a:prstClr val="black">
                    <a:alpha val="5000"/>
                  </a:prstClr>
                </a:solidFill>
                <a:latin typeface="Century Gothic" panose="020B0502020202020204" pitchFamily="34" charset="0"/>
                <a:ea typeface="思源黑体 CN Bold"/>
                <a:cs typeface="+mn-ea"/>
              </a:rPr>
              <a:t>6</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801551" y="2712395"/>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小组成员分工及评价</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3746F5B7-152F-BC28-2871-C5F0BAD378B5}"/>
              </a:ext>
            </a:extLst>
          </p:cNvPr>
          <p:cNvSpPr txBox="1"/>
          <p:nvPr/>
        </p:nvSpPr>
        <p:spPr>
          <a:xfrm>
            <a:off x="3801551" y="3540252"/>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266384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F29A10-90C5-4128-BC99-765FD87F61AD}"/>
              </a:ext>
            </a:extLst>
          </p:cNvPr>
          <p:cNvSpPr txBox="1"/>
          <p:nvPr/>
        </p:nvSpPr>
        <p:spPr>
          <a:xfrm>
            <a:off x="1134548" y="3004504"/>
            <a:ext cx="12945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侯兢喆</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 name="TextBox 34">
            <a:extLst>
              <a:ext uri="{FF2B5EF4-FFF2-40B4-BE49-F238E27FC236}">
                <a16:creationId xmlns:a16="http://schemas.microsoft.com/office/drawing/2014/main" id="{DE334D27-9141-4381-B210-2250A9ABA681}"/>
              </a:ext>
            </a:extLst>
          </p:cNvPr>
          <p:cNvSpPr txBox="1"/>
          <p:nvPr/>
        </p:nvSpPr>
        <p:spPr>
          <a:xfrm>
            <a:off x="565971" y="3391891"/>
            <a:ext cx="2431752" cy="2126159"/>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zh-CN" sz="1800" dirty="0">
                <a:effectLst/>
                <a:ea typeface="等线" panose="02010600030101010101" pitchFamily="2" charset="-122"/>
                <a:cs typeface="Times New Roman" panose="02020603050405020304" pitchFamily="18" charset="0"/>
              </a:rPr>
              <a:t>标签筛选功能，训练和测试多分类模型，其分类原则为食物标注的</a:t>
            </a:r>
            <a:r>
              <a:rPr lang="en-US" altLang="zh-CN" sz="1800" dirty="0">
                <a:effectLst/>
                <a:ea typeface="等线" panose="02010600030101010101" pitchFamily="2" charset="-122"/>
                <a:cs typeface="Times New Roman" panose="02020603050405020304" pitchFamily="18" charset="0"/>
              </a:rPr>
              <a:t>tag</a:t>
            </a:r>
            <a:r>
              <a:rPr lang="zh-CN" altLang="zh-CN" sz="1800" dirty="0">
                <a:effectLst/>
                <a:ea typeface="等线" panose="02010600030101010101" pitchFamily="2" charset="-122"/>
                <a:cs typeface="Times New Roman" panose="02020603050405020304" pitchFamily="18" charset="0"/>
              </a:rPr>
              <a:t>，如：麻辣、清淡、海鲜、菌类等；</a:t>
            </a:r>
            <a:endParaRPr kumimoji="0" lang="en-US"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64AC25E7-BB1D-443B-A29A-9B6D736BB4F9}"/>
              </a:ext>
            </a:extLst>
          </p:cNvPr>
          <p:cNvSpPr txBox="1"/>
          <p:nvPr/>
        </p:nvSpPr>
        <p:spPr>
          <a:xfrm>
            <a:off x="3985949" y="3004504"/>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阮星榜</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TextBox 34">
            <a:extLst>
              <a:ext uri="{FF2B5EF4-FFF2-40B4-BE49-F238E27FC236}">
                <a16:creationId xmlns:a16="http://schemas.microsoft.com/office/drawing/2014/main" id="{0A3A743B-417A-4C58-A544-86099212F60F}"/>
              </a:ext>
            </a:extLst>
          </p:cNvPr>
          <p:cNvSpPr txBox="1"/>
          <p:nvPr/>
        </p:nvSpPr>
        <p:spPr>
          <a:xfrm>
            <a:off x="2871536" y="3391890"/>
            <a:ext cx="3417902" cy="2126159"/>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zh-CN" sz="1800" dirty="0">
                <a:effectLst/>
                <a:ea typeface="等线" panose="02010600030101010101" pitchFamily="2" charset="-122"/>
                <a:cs typeface="Times New Roman" panose="02020603050405020304" pitchFamily="18" charset="0"/>
              </a:rPr>
              <a:t>推荐菜单功能，训练和测试推荐模型，其推荐原则为用户提前已输入的饮食习惯原则或者近期身体状况，如喜欢辣一点的食物、有胃炎需要清淡饮食等</a:t>
            </a:r>
            <a:endParaRPr kumimoji="0" lang="en-US"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918B769B-FA04-4CA3-9E1E-AB5C2ED21E3E}"/>
              </a:ext>
            </a:extLst>
          </p:cNvPr>
          <p:cNvSpPr txBox="1"/>
          <p:nvPr/>
        </p:nvSpPr>
        <p:spPr>
          <a:xfrm>
            <a:off x="7220107" y="3004504"/>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韩晨烨</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 name="TextBox 34">
            <a:extLst>
              <a:ext uri="{FF2B5EF4-FFF2-40B4-BE49-F238E27FC236}">
                <a16:creationId xmlns:a16="http://schemas.microsoft.com/office/drawing/2014/main" id="{B99E5C12-C303-4FD2-8841-28FC0E5FBE0A}"/>
              </a:ext>
            </a:extLst>
          </p:cNvPr>
          <p:cNvSpPr txBox="1"/>
          <p:nvPr/>
        </p:nvSpPr>
        <p:spPr>
          <a:xfrm>
            <a:off x="6927964" y="3391890"/>
            <a:ext cx="1836391" cy="1710661"/>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zh-CN" sz="1800" dirty="0">
                <a:effectLst/>
                <a:ea typeface="等线" panose="02010600030101010101" pitchFamily="2" charset="-122"/>
                <a:cs typeface="Times New Roman" panose="02020603050405020304" pitchFamily="18" charset="0"/>
              </a:rPr>
              <a:t>用户端（前端），设计用户使用界面，包含上述两个模块</a:t>
            </a:r>
            <a:endParaRPr kumimoji="0" lang="en-US"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1" name="组合 10">
            <a:extLst>
              <a:ext uri="{FF2B5EF4-FFF2-40B4-BE49-F238E27FC236}">
                <a16:creationId xmlns:a16="http://schemas.microsoft.com/office/drawing/2014/main" id="{F759C49C-4170-0C48-8C2A-D8EC813D778F}"/>
              </a:ext>
            </a:extLst>
          </p:cNvPr>
          <p:cNvGrpSpPr/>
          <p:nvPr/>
        </p:nvGrpSpPr>
        <p:grpSpPr>
          <a:xfrm>
            <a:off x="636565" y="360040"/>
            <a:ext cx="10918871" cy="650509"/>
            <a:chOff x="636565" y="360040"/>
            <a:chExt cx="10918871" cy="650509"/>
          </a:xfrm>
        </p:grpSpPr>
        <p:cxnSp>
          <p:nvCxnSpPr>
            <p:cNvPr id="12" name="直接连接符 1">
              <a:extLst>
                <a:ext uri="{FF2B5EF4-FFF2-40B4-BE49-F238E27FC236}">
                  <a16:creationId xmlns:a16="http://schemas.microsoft.com/office/drawing/2014/main" id="{8884643B-BEEF-7548-824C-BF40DEF8EB2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4">
              <a:extLst>
                <a:ext uri="{FF2B5EF4-FFF2-40B4-BE49-F238E27FC236}">
                  <a16:creationId xmlns:a16="http://schemas.microsoft.com/office/drawing/2014/main" id="{064193EF-4CF5-4F41-B748-6F38DECDDBFE}"/>
                </a:ext>
              </a:extLst>
            </p:cNvPr>
            <p:cNvGrpSpPr>
              <a:grpSpLocks noChangeAspect="1"/>
            </p:cNvGrpSpPr>
            <p:nvPr/>
          </p:nvGrpSpPr>
          <p:grpSpPr bwMode="auto">
            <a:xfrm>
              <a:off x="760660" y="387081"/>
              <a:ext cx="483760" cy="420748"/>
              <a:chOff x="2111" y="-891"/>
              <a:chExt cx="1343" cy="816"/>
            </a:xfrm>
            <a:solidFill>
              <a:schemeClr val="accent2"/>
            </a:solidFill>
          </p:grpSpPr>
          <p:sp>
            <p:nvSpPr>
              <p:cNvPr id="16" name="Freeform 5">
                <a:extLst>
                  <a:ext uri="{FF2B5EF4-FFF2-40B4-BE49-F238E27FC236}">
                    <a16:creationId xmlns:a16="http://schemas.microsoft.com/office/drawing/2014/main" id="{799B23F2-8A5B-F24A-B931-F57241212D22}"/>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18" name="Freeform 6">
                <a:extLst>
                  <a:ext uri="{FF2B5EF4-FFF2-40B4-BE49-F238E27FC236}">
                    <a16:creationId xmlns:a16="http://schemas.microsoft.com/office/drawing/2014/main" id="{925A96DA-B51F-DF4B-B22D-24130EA78334}"/>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14" name="文本框 13">
              <a:extLst>
                <a:ext uri="{FF2B5EF4-FFF2-40B4-BE49-F238E27FC236}">
                  <a16:creationId xmlns:a16="http://schemas.microsoft.com/office/drawing/2014/main" id="{2C4CFA60-CB0E-A744-A59C-996828CA1741}"/>
                </a:ext>
              </a:extLst>
            </p:cNvPr>
            <p:cNvSpPr txBox="1"/>
            <p:nvPr/>
          </p:nvSpPr>
          <p:spPr>
            <a:xfrm>
              <a:off x="1469911" y="360040"/>
              <a:ext cx="401648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小组成员分工及评价</a:t>
              </a:r>
            </a:p>
          </p:txBody>
        </p:sp>
      </p:grpSp>
      <p:pic>
        <p:nvPicPr>
          <p:cNvPr id="5" name="图片 4" descr="图片包含 游戏机, 门, 画&#10;&#10;描述已自动生成">
            <a:extLst>
              <a:ext uri="{FF2B5EF4-FFF2-40B4-BE49-F238E27FC236}">
                <a16:creationId xmlns:a16="http://schemas.microsoft.com/office/drawing/2014/main" id="{16D54FEB-8086-AAF0-27AF-897BA1C86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1" y="1319483"/>
            <a:ext cx="1782512" cy="1212370"/>
          </a:xfrm>
          <a:prstGeom prst="rect">
            <a:avLst/>
          </a:prstGeom>
        </p:spPr>
      </p:pic>
      <p:pic>
        <p:nvPicPr>
          <p:cNvPr id="20" name="图片 19" descr="图示, 示意图&#10;&#10;描述已自动生成">
            <a:extLst>
              <a:ext uri="{FF2B5EF4-FFF2-40B4-BE49-F238E27FC236}">
                <a16:creationId xmlns:a16="http://schemas.microsoft.com/office/drawing/2014/main" id="{60FEB3B7-959A-071F-A38A-0EA216C4B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4574" y="1024425"/>
            <a:ext cx="1811826" cy="1802486"/>
          </a:xfrm>
          <a:prstGeom prst="rect">
            <a:avLst/>
          </a:prstGeom>
        </p:spPr>
      </p:pic>
      <p:pic>
        <p:nvPicPr>
          <p:cNvPr id="22" name="图片 21" descr="图形用户界面&#10;&#10;描述已自动生成">
            <a:extLst>
              <a:ext uri="{FF2B5EF4-FFF2-40B4-BE49-F238E27FC236}">
                <a16:creationId xmlns:a16="http://schemas.microsoft.com/office/drawing/2014/main" id="{9F3D13BE-405B-05F0-54C0-B45387695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7725" y="1426021"/>
            <a:ext cx="2648016" cy="1213674"/>
          </a:xfrm>
          <a:prstGeom prst="rect">
            <a:avLst/>
          </a:prstGeom>
        </p:spPr>
      </p:pic>
      <p:pic>
        <p:nvPicPr>
          <p:cNvPr id="1026" name="Picture 2" descr="数据处理图片_数据处理图片大全_全景图片">
            <a:extLst>
              <a:ext uri="{FF2B5EF4-FFF2-40B4-BE49-F238E27FC236}">
                <a16:creationId xmlns:a16="http://schemas.microsoft.com/office/drawing/2014/main" id="{3189497A-35D4-FB6D-2348-8E18AEAA2B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2493" y="1150800"/>
            <a:ext cx="2311518" cy="176739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5B41F40-3C7A-2C32-D8FC-29F8DFD2EB80}"/>
              </a:ext>
            </a:extLst>
          </p:cNvPr>
          <p:cNvSpPr txBox="1"/>
          <p:nvPr/>
        </p:nvSpPr>
        <p:spPr>
          <a:xfrm>
            <a:off x="9923080" y="3004504"/>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1800" dirty="0">
                <a:ea typeface="等线" panose="02010600030101010101" pitchFamily="2" charset="-122"/>
                <a:cs typeface="Times New Roman" panose="02020603050405020304" pitchFamily="18" charset="0"/>
              </a:rPr>
              <a:t>朱化宇</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TextBox 34">
            <a:extLst>
              <a:ext uri="{FF2B5EF4-FFF2-40B4-BE49-F238E27FC236}">
                <a16:creationId xmlns:a16="http://schemas.microsoft.com/office/drawing/2014/main" id="{DFE81184-B16A-DAB1-E5F9-F2C9EEDCA1A2}"/>
              </a:ext>
            </a:extLst>
          </p:cNvPr>
          <p:cNvSpPr txBox="1"/>
          <p:nvPr/>
        </p:nvSpPr>
        <p:spPr>
          <a:xfrm>
            <a:off x="9476510" y="3391890"/>
            <a:ext cx="1836391" cy="129516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lumMod val="75000"/>
                    <a:lumOff val="25000"/>
                  </a:schemeClr>
                </a:solidFill>
                <a:uLnTx/>
                <a:uFillTx/>
                <a:latin typeface="等线" panose="02010600030101010101" pitchFamily="2" charset="-122"/>
                <a:ea typeface="等线" panose="02010600030101010101" pitchFamily="2" charset="-122"/>
                <a:cs typeface="Times New Roman" panose="02020603050405020304" pitchFamily="18" charset="0"/>
                <a:sym typeface="+mn-lt"/>
              </a:rPr>
              <a:t>数据预处理，得到标准的、干净的、连续的数据</a:t>
            </a:r>
            <a:endParaRPr kumimoji="0" lang="en-US"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4FF655FE-63A6-862A-58B7-43E58623D97A}"/>
              </a:ext>
            </a:extLst>
          </p:cNvPr>
          <p:cNvSpPr txBox="1"/>
          <p:nvPr/>
        </p:nvSpPr>
        <p:spPr>
          <a:xfrm>
            <a:off x="705064" y="5847451"/>
            <a:ext cx="10721784" cy="646331"/>
          </a:xfrm>
          <a:prstGeom prst="rect">
            <a:avLst/>
          </a:prstGeom>
          <a:noFill/>
        </p:spPr>
        <p:txBody>
          <a:bodyPr wrap="square" rtlCol="0">
            <a:spAutoFit/>
          </a:bodyPr>
          <a:lstStyle/>
          <a:p>
            <a:r>
              <a:rPr lang="zh-CN" altLang="en-US" dirty="0"/>
              <a:t>小组评价：在项目讨论过程中，每位小组成员都充分发表了自己的见解和建议。在经过讨论后，我们初步决定了该项目的大致走向。</a:t>
            </a:r>
          </a:p>
        </p:txBody>
      </p:sp>
    </p:spTree>
    <p:extLst>
      <p:ext uri="{BB962C8B-B14F-4D97-AF65-F5344CB8AC3E}">
        <p14:creationId xmlns:p14="http://schemas.microsoft.com/office/powerpoint/2010/main" val="1110252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49">
            <a:extLst>
              <a:ext uri="{FF2B5EF4-FFF2-40B4-BE49-F238E27FC236}">
                <a16:creationId xmlns:a16="http://schemas.microsoft.com/office/drawing/2014/main" id="{75BBF044-422B-1D42-87DE-B52E250B9C62}"/>
              </a:ext>
            </a:extLst>
          </p:cNvPr>
          <p:cNvSpPr/>
          <p:nvPr/>
        </p:nvSpPr>
        <p:spPr>
          <a:xfrm>
            <a:off x="1270" y="0"/>
            <a:ext cx="12189460" cy="6858000"/>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8840" b="-884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41DE5CB-085D-514E-8AB0-A0B600EE55EC}"/>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08AE909C-3944-A84E-A4ED-B7C5294D66A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CFB71D7-D4A9-2648-83BA-F73FF1A2F096}"/>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08174B9F-8EE8-2445-8660-9C0533614D03}"/>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 box0">
            <a:extLst>
              <a:ext uri="{FF2B5EF4-FFF2-40B4-BE49-F238E27FC236}">
                <a16:creationId xmlns:a16="http://schemas.microsoft.com/office/drawing/2014/main" id="{3C2E4AE5-916B-6148-A4D6-D2870D8A2480}"/>
              </a:ext>
            </a:extLst>
          </p:cNvPr>
          <p:cNvSpPr txBox="1"/>
          <p:nvPr/>
        </p:nvSpPr>
        <p:spPr>
          <a:xfrm>
            <a:off x="3461417" y="3818149"/>
            <a:ext cx="5262816" cy="338526"/>
          </a:xfrm>
          <a:prstGeom prst="rect">
            <a:avLst/>
          </a:prstGeom>
          <a:noFill/>
          <a:ln>
            <a:noFill/>
          </a:ln>
        </p:spPr>
        <p:txBody>
          <a:bodyPr wrap="square" lIns="91412" tIns="45706" rIns="91412" bIns="45706" rtlCol="0">
            <a:spAutoFit/>
          </a:bodyPr>
          <a:lstStyle/>
          <a:p>
            <a:pPr algn="ct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汇报人：</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2023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月</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日</a:t>
            </a:r>
            <a:endPar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7" name="AutoShape6">
            <a:extLst>
              <a:ext uri="{FF2B5EF4-FFF2-40B4-BE49-F238E27FC236}">
                <a16:creationId xmlns:a16="http://schemas.microsoft.com/office/drawing/2014/main" id="{E063A66F-BE79-D749-A5B9-C88E07E53969}"/>
              </a:ext>
            </a:extLst>
          </p:cNvPr>
          <p:cNvSpPr>
            <a:spLocks noChangeArrowheads="1"/>
          </p:cNvSpPr>
          <p:nvPr/>
        </p:nvSpPr>
        <p:spPr bwMode="auto">
          <a:xfrm>
            <a:off x="3581514" y="2389893"/>
            <a:ext cx="513218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60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谢谢观看</a:t>
            </a:r>
            <a:endParaRPr lang="en-US" altLang="zh-CN" sz="60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10" name="AutoShape9">
            <a:extLst>
              <a:ext uri="{FF2B5EF4-FFF2-40B4-BE49-F238E27FC236}">
                <a16:creationId xmlns:a16="http://schemas.microsoft.com/office/drawing/2014/main" id="{726A5D47-6890-A14C-9E7D-6ACA3CA55059}"/>
              </a:ext>
            </a:extLst>
          </p:cNvPr>
          <p:cNvSpPr/>
          <p:nvPr/>
        </p:nvSpPr>
        <p:spPr>
          <a:xfrm>
            <a:off x="3340960" y="3286885"/>
            <a:ext cx="5604097" cy="461665"/>
          </a:xfrm>
          <a:prstGeom prst="rect">
            <a:avLst/>
          </a:prstGeom>
        </p:spPr>
        <p:txBody>
          <a:bodyPr wrap="square">
            <a:spAutoFit/>
          </a:bodyPr>
          <a:lstStyle/>
          <a:p>
            <a:pPr algn="ctr"/>
            <a:r>
              <a:rPr lang="en-US" altLang="zh-CN"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rPr>
              <a:t>Menu recommendation system</a:t>
            </a:r>
            <a:endParaRPr lang="zh-CN" altLang="en-US"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endParaRPr>
          </a:p>
        </p:txBody>
      </p:sp>
      <p:sp>
        <p:nvSpPr>
          <p:cNvPr id="11" name="AutoShape7">
            <a:extLst>
              <a:ext uri="{FF2B5EF4-FFF2-40B4-BE49-F238E27FC236}">
                <a16:creationId xmlns:a16="http://schemas.microsoft.com/office/drawing/2014/main" id="{BC590343-5009-4329-5F08-0F8540D1A3C7}"/>
              </a:ext>
            </a:extLst>
          </p:cNvPr>
          <p:cNvSpPr/>
          <p:nvPr/>
        </p:nvSpPr>
        <p:spPr>
          <a:xfrm>
            <a:off x="3027188" y="4459852"/>
            <a:ext cx="1108651"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小组成员：</a:t>
            </a:r>
          </a:p>
        </p:txBody>
      </p:sp>
      <p:sp>
        <p:nvSpPr>
          <p:cNvPr id="12" name="AutoShape8">
            <a:extLst>
              <a:ext uri="{FF2B5EF4-FFF2-40B4-BE49-F238E27FC236}">
                <a16:creationId xmlns:a16="http://schemas.microsoft.com/office/drawing/2014/main" id="{91A90DF5-F5A9-CF4A-C4E3-688A05F368B4}"/>
              </a:ext>
            </a:extLst>
          </p:cNvPr>
          <p:cNvSpPr/>
          <p:nvPr/>
        </p:nvSpPr>
        <p:spPr>
          <a:xfrm>
            <a:off x="4353982"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p>
        </p:txBody>
      </p:sp>
      <p:sp>
        <p:nvSpPr>
          <p:cNvPr id="13" name="AutoShape8">
            <a:extLst>
              <a:ext uri="{FF2B5EF4-FFF2-40B4-BE49-F238E27FC236}">
                <a16:creationId xmlns:a16="http://schemas.microsoft.com/office/drawing/2014/main" id="{9CB041E4-9678-968B-55F7-1E07DC45F919}"/>
              </a:ext>
            </a:extLst>
          </p:cNvPr>
          <p:cNvSpPr/>
          <p:nvPr/>
        </p:nvSpPr>
        <p:spPr>
          <a:xfrm>
            <a:off x="5650072"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阮星榜</a:t>
            </a:r>
          </a:p>
        </p:txBody>
      </p:sp>
      <p:sp>
        <p:nvSpPr>
          <p:cNvPr id="15" name="AutoShape8">
            <a:extLst>
              <a:ext uri="{FF2B5EF4-FFF2-40B4-BE49-F238E27FC236}">
                <a16:creationId xmlns:a16="http://schemas.microsoft.com/office/drawing/2014/main" id="{3B43C6D9-A0CA-4A9D-AB7D-B1247AFC9353}"/>
              </a:ext>
            </a:extLst>
          </p:cNvPr>
          <p:cNvSpPr/>
          <p:nvPr/>
        </p:nvSpPr>
        <p:spPr>
          <a:xfrm>
            <a:off x="7034287"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韩晨烨</a:t>
            </a:r>
          </a:p>
        </p:txBody>
      </p:sp>
      <p:sp>
        <p:nvSpPr>
          <p:cNvPr id="8" name="AutoShape8">
            <a:extLst>
              <a:ext uri="{FF2B5EF4-FFF2-40B4-BE49-F238E27FC236}">
                <a16:creationId xmlns:a16="http://schemas.microsoft.com/office/drawing/2014/main" id="{95E45967-12F7-A58E-B727-50D58E92EB4E}"/>
              </a:ext>
            </a:extLst>
          </p:cNvPr>
          <p:cNvSpPr/>
          <p:nvPr/>
        </p:nvSpPr>
        <p:spPr>
          <a:xfrm>
            <a:off x="8330377" y="4450256"/>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朱化宇</a:t>
            </a:r>
          </a:p>
        </p:txBody>
      </p:sp>
    </p:spTree>
    <p:extLst>
      <p:ext uri="{BB962C8B-B14F-4D97-AF65-F5344CB8AC3E}">
        <p14:creationId xmlns:p14="http://schemas.microsoft.com/office/powerpoint/2010/main" val="447094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EDA3570D-03F3-654D-A623-B900BBE160D2}"/>
              </a:ext>
            </a:extLst>
          </p:cNvPr>
          <p:cNvGrpSpPr/>
          <p:nvPr/>
        </p:nvGrpSpPr>
        <p:grpSpPr>
          <a:xfrm>
            <a:off x="0" y="2480647"/>
            <a:ext cx="12190730" cy="3653155"/>
            <a:chOff x="0" y="2496"/>
            <a:chExt cx="19198" cy="5753"/>
          </a:xfrm>
          <a:effectLst>
            <a:outerShdw blurRad="469900" sx="102000" sy="102000" algn="ctr" rotWithShape="0">
              <a:prstClr val="black">
                <a:alpha val="29000"/>
              </a:prstClr>
            </a:outerShdw>
          </a:effectLst>
        </p:grpSpPr>
        <p:sp>
          <p:nvSpPr>
            <p:cNvPr id="17" name="矩形 16">
              <a:extLst>
                <a:ext uri="{FF2B5EF4-FFF2-40B4-BE49-F238E27FC236}">
                  <a16:creationId xmlns:a16="http://schemas.microsoft.com/office/drawing/2014/main" id="{37CEA186-A6D1-5F4F-8E2E-EE9B08F5D7EA}"/>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7">
              <a:extLst>
                <a:ext uri="{FF2B5EF4-FFF2-40B4-BE49-F238E27FC236}">
                  <a16:creationId xmlns:a16="http://schemas.microsoft.com/office/drawing/2014/main" id="{8C655327-790B-8546-8767-DA4AAA80B5A0}"/>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B729691E-3626-8745-A2C8-EF5DD377E879}"/>
              </a:ext>
            </a:extLst>
          </p:cNvPr>
          <p:cNvSpPr txBox="1"/>
          <p:nvPr/>
        </p:nvSpPr>
        <p:spPr>
          <a:xfrm>
            <a:off x="3320605" y="1456973"/>
            <a:ext cx="5576181" cy="769441"/>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accent1"/>
                </a:solidFill>
                <a:effectLst/>
                <a:uLnTx/>
                <a:uFillTx/>
                <a:latin typeface="Microsoft YaHei" panose="020B0503020204020204" pitchFamily="34" charset="-122"/>
                <a:ea typeface="Microsoft YaHei" panose="020B0503020204020204" pitchFamily="34" charset="-122"/>
                <a:cs typeface="+mn-ea"/>
              </a:rPr>
              <a:t>CONTENT</a:t>
            </a:r>
            <a:endParaRPr kumimoji="0" lang="zh-CN" altLang="en-US" sz="4400" b="1" i="1" u="none" strike="noStrike" kern="1200" cap="none" spc="0" normalizeH="0" baseline="0" noProof="0" dirty="0">
              <a:ln>
                <a:noFill/>
              </a:ln>
              <a:solidFill>
                <a:schemeClr val="accent1"/>
              </a:solidFill>
              <a:effectLst/>
              <a:uLnTx/>
              <a:uFillTx/>
              <a:latin typeface="Microsoft YaHei" panose="020B0503020204020204" pitchFamily="34" charset="-122"/>
              <a:ea typeface="Microsoft YaHei" panose="020B0503020204020204" pitchFamily="34" charset="-122"/>
              <a:cs typeface="+mn-ea"/>
            </a:endParaRPr>
          </a:p>
        </p:txBody>
      </p:sp>
      <p:grpSp>
        <p:nvGrpSpPr>
          <p:cNvPr id="3" name="组合 2">
            <a:extLst>
              <a:ext uri="{FF2B5EF4-FFF2-40B4-BE49-F238E27FC236}">
                <a16:creationId xmlns:a16="http://schemas.microsoft.com/office/drawing/2014/main" id="{EB58BBF8-5CB0-B049-839D-F92368A4437A}"/>
              </a:ext>
            </a:extLst>
          </p:cNvPr>
          <p:cNvGrpSpPr/>
          <p:nvPr/>
        </p:nvGrpSpPr>
        <p:grpSpPr>
          <a:xfrm>
            <a:off x="907682" y="3504325"/>
            <a:ext cx="4102085" cy="686460"/>
            <a:chOff x="7717943" y="1707592"/>
            <a:chExt cx="3595949" cy="601761"/>
          </a:xfrm>
        </p:grpSpPr>
        <p:sp>
          <p:nvSpPr>
            <p:cNvPr id="4" name="文本框 3">
              <a:extLst>
                <a:ext uri="{FF2B5EF4-FFF2-40B4-BE49-F238E27FC236}">
                  <a16:creationId xmlns:a16="http://schemas.microsoft.com/office/drawing/2014/main" id="{7301F0CD-5F13-8F47-9860-B47D074E416F}"/>
                </a:ext>
              </a:extLst>
            </p:cNvPr>
            <p:cNvSpPr txBox="1"/>
            <p:nvPr/>
          </p:nvSpPr>
          <p:spPr>
            <a:xfrm>
              <a:off x="7717943" y="1707592"/>
              <a:ext cx="1772259"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01 .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项目背景</a:t>
              </a:r>
            </a:p>
          </p:txBody>
        </p:sp>
        <p:sp>
          <p:nvSpPr>
            <p:cNvPr id="5" name="文本框 4">
              <a:extLst>
                <a:ext uri="{FF2B5EF4-FFF2-40B4-BE49-F238E27FC236}">
                  <a16:creationId xmlns:a16="http://schemas.microsoft.com/office/drawing/2014/main" id="{5EF4BF34-9C65-9549-B438-6C6C348D79BE}"/>
                </a:ext>
              </a:extLst>
            </p:cNvPr>
            <p:cNvSpPr txBox="1"/>
            <p:nvPr/>
          </p:nvSpPr>
          <p:spPr>
            <a:xfrm>
              <a:off x="7717943" y="2086767"/>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Background of the project</a:t>
              </a:r>
            </a:p>
          </p:txBody>
        </p:sp>
      </p:grpSp>
      <p:grpSp>
        <p:nvGrpSpPr>
          <p:cNvPr id="6" name="组合 5">
            <a:extLst>
              <a:ext uri="{FF2B5EF4-FFF2-40B4-BE49-F238E27FC236}">
                <a16:creationId xmlns:a16="http://schemas.microsoft.com/office/drawing/2014/main" id="{4067D52F-5D6F-334C-9B1A-B1C7AE0AAD9F}"/>
              </a:ext>
            </a:extLst>
          </p:cNvPr>
          <p:cNvGrpSpPr/>
          <p:nvPr/>
        </p:nvGrpSpPr>
        <p:grpSpPr>
          <a:xfrm>
            <a:off x="8025333" y="3485425"/>
            <a:ext cx="4102085" cy="686459"/>
            <a:chOff x="7717943" y="1707592"/>
            <a:chExt cx="3595949" cy="601760"/>
          </a:xfrm>
        </p:grpSpPr>
        <p:sp>
          <p:nvSpPr>
            <p:cNvPr id="7" name="文本框 6">
              <a:extLst>
                <a:ext uri="{FF2B5EF4-FFF2-40B4-BE49-F238E27FC236}">
                  <a16:creationId xmlns:a16="http://schemas.microsoft.com/office/drawing/2014/main" id="{2BEC56FF-BF2B-8341-B464-872DFD514C1B}"/>
                </a:ext>
              </a:extLst>
            </p:cNvPr>
            <p:cNvSpPr txBox="1"/>
            <p:nvPr/>
          </p:nvSpPr>
          <p:spPr>
            <a:xfrm>
              <a:off x="7717943" y="1707592"/>
              <a:ext cx="1772259"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05 .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参考资料</a:t>
              </a:r>
            </a:p>
          </p:txBody>
        </p:sp>
        <p:sp>
          <p:nvSpPr>
            <p:cNvPr id="8" name="文本框 7">
              <a:extLst>
                <a:ext uri="{FF2B5EF4-FFF2-40B4-BE49-F238E27FC236}">
                  <a16:creationId xmlns:a16="http://schemas.microsoft.com/office/drawing/2014/main" id="{3533434E-7216-5640-8ADA-CC8CA3CEBB99}"/>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reference material</a:t>
              </a:r>
            </a:p>
          </p:txBody>
        </p:sp>
      </p:grpSp>
      <p:grpSp>
        <p:nvGrpSpPr>
          <p:cNvPr id="9" name="组合 8">
            <a:extLst>
              <a:ext uri="{FF2B5EF4-FFF2-40B4-BE49-F238E27FC236}">
                <a16:creationId xmlns:a16="http://schemas.microsoft.com/office/drawing/2014/main" id="{10C0EA26-16B3-ED4F-B5CC-7094C430B882}"/>
              </a:ext>
            </a:extLst>
          </p:cNvPr>
          <p:cNvGrpSpPr/>
          <p:nvPr/>
        </p:nvGrpSpPr>
        <p:grpSpPr>
          <a:xfrm>
            <a:off x="3903925" y="3476227"/>
            <a:ext cx="4190985" cy="830997"/>
            <a:chOff x="7717943" y="1707592"/>
            <a:chExt cx="3673880" cy="728464"/>
          </a:xfrm>
        </p:grpSpPr>
        <p:sp>
          <p:nvSpPr>
            <p:cNvPr id="10" name="文本框 9">
              <a:extLst>
                <a:ext uri="{FF2B5EF4-FFF2-40B4-BE49-F238E27FC236}">
                  <a16:creationId xmlns:a16="http://schemas.microsoft.com/office/drawing/2014/main" id="{5972A917-78ED-A340-BEC1-B6F25B86A3F3}"/>
                </a:ext>
              </a:extLst>
            </p:cNvPr>
            <p:cNvSpPr txBox="1"/>
            <p:nvPr/>
          </p:nvSpPr>
          <p:spPr>
            <a:xfrm>
              <a:off x="7717943" y="1707592"/>
              <a:ext cx="3045385" cy="728464"/>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03 .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项目功能及工作流程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11" name="文本框 10">
              <a:extLst>
                <a:ext uri="{FF2B5EF4-FFF2-40B4-BE49-F238E27FC236}">
                  <a16:creationId xmlns:a16="http://schemas.microsoft.com/office/drawing/2014/main" id="{32DEAB07-BC2B-8A4B-9DBB-E67F52C1B1BD}"/>
                </a:ext>
              </a:extLst>
            </p:cNvPr>
            <p:cNvSpPr txBox="1"/>
            <p:nvPr/>
          </p:nvSpPr>
          <p:spPr>
            <a:xfrm>
              <a:off x="7717943" y="2086766"/>
              <a:ext cx="3673880"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Project functions and workflow</a:t>
              </a:r>
            </a:p>
          </p:txBody>
        </p:sp>
      </p:grpSp>
      <p:grpSp>
        <p:nvGrpSpPr>
          <p:cNvPr id="12" name="组合 11">
            <a:extLst>
              <a:ext uri="{FF2B5EF4-FFF2-40B4-BE49-F238E27FC236}">
                <a16:creationId xmlns:a16="http://schemas.microsoft.com/office/drawing/2014/main" id="{F6E8D90B-CBC1-6246-8780-704B4894E72C}"/>
              </a:ext>
            </a:extLst>
          </p:cNvPr>
          <p:cNvGrpSpPr/>
          <p:nvPr/>
        </p:nvGrpSpPr>
        <p:grpSpPr>
          <a:xfrm>
            <a:off x="7995997" y="4577218"/>
            <a:ext cx="4102085" cy="686459"/>
            <a:chOff x="7717943" y="1707592"/>
            <a:chExt cx="3595949" cy="601760"/>
          </a:xfrm>
        </p:grpSpPr>
        <p:sp>
          <p:nvSpPr>
            <p:cNvPr id="13" name="文本框 12">
              <a:extLst>
                <a:ext uri="{FF2B5EF4-FFF2-40B4-BE49-F238E27FC236}">
                  <a16:creationId xmlns:a16="http://schemas.microsoft.com/office/drawing/2014/main" id="{B0FA0438-DFBD-404B-BAD1-697621CD2368}"/>
                </a:ext>
              </a:extLst>
            </p:cNvPr>
            <p:cNvSpPr txBox="1"/>
            <p:nvPr/>
          </p:nvSpPr>
          <p:spPr>
            <a:xfrm>
              <a:off x="7717943" y="1707592"/>
              <a:ext cx="3121266"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06 .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小组成员</a:t>
              </a:r>
              <a:r>
                <a:rPr lang="zh-CN" altLang="en-US" sz="2400" b="1" dirty="0">
                  <a:solidFill>
                    <a:prstClr val="black"/>
                  </a:solidFill>
                  <a:latin typeface="思源黑体 CN Bold"/>
                  <a:ea typeface="思源黑体 CN Bold"/>
                  <a:cs typeface="+mn-ea"/>
                </a:rPr>
                <a:t>分工及评价</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14" name="文本框 13">
              <a:extLst>
                <a:ext uri="{FF2B5EF4-FFF2-40B4-BE49-F238E27FC236}">
                  <a16:creationId xmlns:a16="http://schemas.microsoft.com/office/drawing/2014/main" id="{629332C4-440C-2F41-94B7-DCB33C7B392B}"/>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Division of work and evaluation among team members</a:t>
              </a:r>
            </a:p>
          </p:txBody>
        </p:sp>
      </p:grpSp>
      <p:sp>
        <p:nvSpPr>
          <p:cNvPr id="19" name="文本框 18">
            <a:extLst>
              <a:ext uri="{FF2B5EF4-FFF2-40B4-BE49-F238E27FC236}">
                <a16:creationId xmlns:a16="http://schemas.microsoft.com/office/drawing/2014/main" id="{933505D3-DC31-204E-8722-5AF206FE5A6B}"/>
              </a:ext>
            </a:extLst>
          </p:cNvPr>
          <p:cNvSpPr txBox="1"/>
          <p:nvPr/>
        </p:nvSpPr>
        <p:spPr>
          <a:xfrm>
            <a:off x="5009767" y="517645"/>
            <a:ext cx="2197858" cy="923330"/>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5400" b="1" i="1" noProof="0" dirty="0">
                <a:solidFill>
                  <a:schemeClr val="tx1">
                    <a:lumMod val="75000"/>
                    <a:lumOff val="25000"/>
                  </a:schemeClr>
                </a:solidFill>
                <a:latin typeface="Microsoft YaHei" panose="020B0503020204020204" pitchFamily="34" charset="-122"/>
                <a:ea typeface="Microsoft YaHei" panose="020B0503020204020204" pitchFamily="34" charset="-122"/>
                <a:cs typeface="+mn-ea"/>
              </a:rPr>
              <a:t>目录</a:t>
            </a:r>
            <a:endParaRPr kumimoji="0" lang="zh-CN" altLang="en-US" sz="5400" b="1" i="1"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ea"/>
            </a:endParaRPr>
          </a:p>
        </p:txBody>
      </p:sp>
      <p:grpSp>
        <p:nvGrpSpPr>
          <p:cNvPr id="16" name="组合 15">
            <a:extLst>
              <a:ext uri="{FF2B5EF4-FFF2-40B4-BE49-F238E27FC236}">
                <a16:creationId xmlns:a16="http://schemas.microsoft.com/office/drawing/2014/main" id="{BE9A4323-68A7-93AC-3F7F-9B08678B0C8B}"/>
              </a:ext>
            </a:extLst>
          </p:cNvPr>
          <p:cNvGrpSpPr/>
          <p:nvPr/>
        </p:nvGrpSpPr>
        <p:grpSpPr>
          <a:xfrm>
            <a:off x="3893912" y="4584660"/>
            <a:ext cx="4102085" cy="686459"/>
            <a:chOff x="7717943" y="1707592"/>
            <a:chExt cx="3595949" cy="601760"/>
          </a:xfrm>
        </p:grpSpPr>
        <p:sp>
          <p:nvSpPr>
            <p:cNvPr id="20" name="文本框 19">
              <a:extLst>
                <a:ext uri="{FF2B5EF4-FFF2-40B4-BE49-F238E27FC236}">
                  <a16:creationId xmlns:a16="http://schemas.microsoft.com/office/drawing/2014/main" id="{D2FDB7E8-EEE3-536D-AE64-25CFA47DB76A}"/>
                </a:ext>
              </a:extLst>
            </p:cNvPr>
            <p:cNvSpPr txBox="1"/>
            <p:nvPr/>
          </p:nvSpPr>
          <p:spPr>
            <a:xfrm>
              <a:off x="7717943" y="1707592"/>
              <a:ext cx="2505782"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04 .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风险评估及对策</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21" name="文本框 20">
              <a:extLst>
                <a:ext uri="{FF2B5EF4-FFF2-40B4-BE49-F238E27FC236}">
                  <a16:creationId xmlns:a16="http://schemas.microsoft.com/office/drawing/2014/main" id="{CAB76B10-3DC7-2B9F-AB3F-AF51214C8A28}"/>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Risk assessment and countermeasures</a:t>
              </a:r>
            </a:p>
          </p:txBody>
        </p:sp>
      </p:grpSp>
      <p:grpSp>
        <p:nvGrpSpPr>
          <p:cNvPr id="22" name="组合 21">
            <a:extLst>
              <a:ext uri="{FF2B5EF4-FFF2-40B4-BE49-F238E27FC236}">
                <a16:creationId xmlns:a16="http://schemas.microsoft.com/office/drawing/2014/main" id="{B91B6F43-3EB8-D072-4970-874F481A67CC}"/>
              </a:ext>
            </a:extLst>
          </p:cNvPr>
          <p:cNvGrpSpPr/>
          <p:nvPr/>
        </p:nvGrpSpPr>
        <p:grpSpPr>
          <a:xfrm>
            <a:off x="907682" y="4612153"/>
            <a:ext cx="4190985" cy="686459"/>
            <a:chOff x="7717943" y="1707592"/>
            <a:chExt cx="3673880" cy="601760"/>
          </a:xfrm>
        </p:grpSpPr>
        <p:sp>
          <p:nvSpPr>
            <p:cNvPr id="23" name="文本框 22">
              <a:extLst>
                <a:ext uri="{FF2B5EF4-FFF2-40B4-BE49-F238E27FC236}">
                  <a16:creationId xmlns:a16="http://schemas.microsoft.com/office/drawing/2014/main" id="{679FF513-95A4-EAFC-6869-8AD031633E1E}"/>
                </a:ext>
              </a:extLst>
            </p:cNvPr>
            <p:cNvSpPr txBox="1"/>
            <p:nvPr/>
          </p:nvSpPr>
          <p:spPr>
            <a:xfrm>
              <a:off x="7717943" y="1707592"/>
              <a:ext cx="2042060"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02 .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目的和意义</a:t>
              </a:r>
            </a:p>
          </p:txBody>
        </p:sp>
        <p:sp>
          <p:nvSpPr>
            <p:cNvPr id="24" name="文本框 23">
              <a:extLst>
                <a:ext uri="{FF2B5EF4-FFF2-40B4-BE49-F238E27FC236}">
                  <a16:creationId xmlns:a16="http://schemas.microsoft.com/office/drawing/2014/main" id="{0FF2EF39-FA89-8A9A-55F6-592D6051026C}"/>
                </a:ext>
              </a:extLst>
            </p:cNvPr>
            <p:cNvSpPr txBox="1"/>
            <p:nvPr/>
          </p:nvSpPr>
          <p:spPr>
            <a:xfrm>
              <a:off x="7717943" y="2086766"/>
              <a:ext cx="3673880"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Purpose and significance</a:t>
              </a:r>
            </a:p>
          </p:txBody>
        </p:sp>
      </p:grpSp>
    </p:spTree>
    <p:extLst>
      <p:ext uri="{BB962C8B-B14F-4D97-AF65-F5344CB8AC3E}">
        <p14:creationId xmlns:p14="http://schemas.microsoft.com/office/powerpoint/2010/main" val="229924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800"/>
                            </p:stCondLst>
                            <p:childTnLst>
                              <p:par>
                                <p:cTn id="11" presetID="1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ppt_x</p:attrName>
                                        </p:attrNameLst>
                                      </p:cBhvr>
                                      <p:tavLst>
                                        <p:tav tm="0">
                                          <p:val>
                                            <p:strVal val="#ppt_x-#ppt_w*1.125000"/>
                                          </p:val>
                                        </p:tav>
                                        <p:tav tm="100000">
                                          <p:val>
                                            <p:strVal val="#ppt_x"/>
                                          </p:val>
                                        </p:tav>
                                      </p:tavLst>
                                    </p:anim>
                                    <p:animEffect transition="in" filter="wipe(right)">
                                      <p:cBhvr>
                                        <p:cTn id="14" dur="500"/>
                                        <p:tgtEl>
                                          <p:spTgt spid="3"/>
                                        </p:tgtEl>
                                      </p:cBhvr>
                                    </p:animEffect>
                                  </p:childTnLst>
                                </p:cTn>
                              </p:par>
                            </p:childTnLst>
                          </p:cTn>
                        </p:par>
                        <p:par>
                          <p:cTn id="15" fill="hold">
                            <p:stCondLst>
                              <p:cond delay="1300"/>
                            </p:stCondLst>
                            <p:childTnLst>
                              <p:par>
                                <p:cTn id="16" presetID="1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par>
                          <p:cTn id="20" fill="hold">
                            <p:stCondLst>
                              <p:cond delay="1800"/>
                            </p:stCondLst>
                            <p:childTnLst>
                              <p:par>
                                <p:cTn id="21" presetID="1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ppt_x</p:attrName>
                                        </p:attrNameLst>
                                      </p:cBhvr>
                                      <p:tavLst>
                                        <p:tav tm="0">
                                          <p:val>
                                            <p:strVal val="#ppt_x-#ppt_w*1.125000"/>
                                          </p:val>
                                        </p:tav>
                                        <p:tav tm="100000">
                                          <p:val>
                                            <p:strVal val="#ppt_x"/>
                                          </p:val>
                                        </p:tav>
                                      </p:tavLst>
                                    </p:anim>
                                    <p:animEffect transition="in" filter="wipe(right)">
                                      <p:cBhvr>
                                        <p:cTn id="24" dur="500"/>
                                        <p:tgtEl>
                                          <p:spTgt spid="6"/>
                                        </p:tgtEl>
                                      </p:cBhvr>
                                    </p:animEffect>
                                  </p:childTnLst>
                                </p:cTn>
                              </p:par>
                            </p:childTnLst>
                          </p:cTn>
                        </p:par>
                        <p:par>
                          <p:cTn id="25" fill="hold">
                            <p:stCondLst>
                              <p:cond delay="2300"/>
                            </p:stCondLst>
                            <p:childTnLst>
                              <p:par>
                                <p:cTn id="26" presetID="1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p:tgtEl>
                                          <p:spTgt spid="12"/>
                                        </p:tgtEl>
                                        <p:attrNameLst>
                                          <p:attrName>ppt_x</p:attrName>
                                        </p:attrNameLst>
                                      </p:cBhvr>
                                      <p:tavLst>
                                        <p:tav tm="0">
                                          <p:val>
                                            <p:strVal val="#ppt_x-#ppt_w*1.125000"/>
                                          </p:val>
                                        </p:tav>
                                        <p:tav tm="100000">
                                          <p:val>
                                            <p:strVal val="#ppt_x"/>
                                          </p:val>
                                        </p:tav>
                                      </p:tavLst>
                                    </p:anim>
                                    <p:animEffect transition="in" filter="wipe(right)">
                                      <p:cBhvr>
                                        <p:cTn id="29" dur="500"/>
                                        <p:tgtEl>
                                          <p:spTgt spid="12"/>
                                        </p:tgtEl>
                                      </p:cBhvr>
                                    </p:animEffect>
                                  </p:childTnLst>
                                </p:cTn>
                              </p:par>
                            </p:childTnLst>
                          </p:cTn>
                        </p:par>
                        <p:par>
                          <p:cTn id="30" fill="hold">
                            <p:stCondLst>
                              <p:cond delay="28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p:stCondLst>
                              <p:cond delay="3350"/>
                            </p:stCondLst>
                            <p:childTnLst>
                              <p:par>
                                <p:cTn id="37" presetID="12" presetClass="entr" presetSubtype="8"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p:tgtEl>
                                          <p:spTgt spid="16"/>
                                        </p:tgtEl>
                                        <p:attrNameLst>
                                          <p:attrName>ppt_x</p:attrName>
                                        </p:attrNameLst>
                                      </p:cBhvr>
                                      <p:tavLst>
                                        <p:tav tm="0">
                                          <p:val>
                                            <p:strVal val="#ppt_x-#ppt_w*1.125000"/>
                                          </p:val>
                                        </p:tav>
                                        <p:tav tm="100000">
                                          <p:val>
                                            <p:strVal val="#ppt_x"/>
                                          </p:val>
                                        </p:tav>
                                      </p:tavLst>
                                    </p:anim>
                                    <p:animEffect transition="in" filter="wipe(right)">
                                      <p:cBhvr>
                                        <p:cTn id="40" dur="500"/>
                                        <p:tgtEl>
                                          <p:spTgt spid="16"/>
                                        </p:tgtEl>
                                      </p:cBhvr>
                                    </p:animEffect>
                                  </p:childTnLst>
                                </p:cTn>
                              </p:par>
                            </p:childTnLst>
                          </p:cTn>
                        </p:par>
                        <p:par>
                          <p:cTn id="41" fill="hold">
                            <p:stCondLst>
                              <p:cond delay="3850"/>
                            </p:stCondLst>
                            <p:childTnLst>
                              <p:par>
                                <p:cTn id="42" presetID="12" presetClass="entr" presetSubtype="8"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p:tgtEl>
                                          <p:spTgt spid="22"/>
                                        </p:tgtEl>
                                        <p:attrNameLst>
                                          <p:attrName>ppt_x</p:attrName>
                                        </p:attrNameLst>
                                      </p:cBhvr>
                                      <p:tavLst>
                                        <p:tav tm="0">
                                          <p:val>
                                            <p:strVal val="#ppt_x-#ppt_w*1.125000"/>
                                          </p:val>
                                        </p:tav>
                                        <p:tav tm="100000">
                                          <p:val>
                                            <p:strVal val="#ppt_x"/>
                                          </p:val>
                                        </p:tav>
                                      </p:tavLst>
                                    </p:anim>
                                    <p:animEffect transition="in" filter="wipe(right)">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01</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项目背景</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sp>
        <p:nvSpPr>
          <p:cNvPr id="8" name="文本框 7">
            <a:extLst>
              <a:ext uri="{FF2B5EF4-FFF2-40B4-BE49-F238E27FC236}">
                <a16:creationId xmlns:a16="http://schemas.microsoft.com/office/drawing/2014/main" id="{82C40CD9-8E06-F04F-83B2-DA5695521535}"/>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Tree>
    <p:extLst>
      <p:ext uri="{BB962C8B-B14F-4D97-AF65-F5344CB8AC3E}">
        <p14:creationId xmlns:p14="http://schemas.microsoft.com/office/powerpoint/2010/main" val="257520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形用户界面&#10;&#10;描述已自动生成">
            <a:extLst>
              <a:ext uri="{FF2B5EF4-FFF2-40B4-BE49-F238E27FC236}">
                <a16:creationId xmlns:a16="http://schemas.microsoft.com/office/drawing/2014/main" id="{7A8BE186-8385-B6D5-A74A-38028CF5384B}"/>
              </a:ext>
            </a:extLst>
          </p:cNvPr>
          <p:cNvPicPr>
            <a:picLocks noChangeAspect="1"/>
          </p:cNvPicPr>
          <p:nvPr/>
        </p:nvPicPr>
        <p:blipFill rotWithShape="1">
          <a:blip r:embed="rId2">
            <a:extLst>
              <a:ext uri="{28A0092B-C50C-407E-A947-70E740481C1C}">
                <a14:useLocalDpi xmlns:a14="http://schemas.microsoft.com/office/drawing/2010/main" val="0"/>
              </a:ext>
            </a:extLst>
          </a:blip>
          <a:srcRect l="16329" t="15576" r="14899" b="14139"/>
          <a:stretch/>
        </p:blipFill>
        <p:spPr>
          <a:xfrm>
            <a:off x="5697098" y="1946835"/>
            <a:ext cx="5706777" cy="4104871"/>
          </a:xfrm>
          <a:prstGeom prst="rect">
            <a:avLst/>
          </a:prstGeom>
        </p:spPr>
      </p:pic>
      <p:pic>
        <p:nvPicPr>
          <p:cNvPr id="3" name="Picture 2">
            <a:extLst>
              <a:ext uri="{FF2B5EF4-FFF2-40B4-BE49-F238E27FC236}">
                <a16:creationId xmlns:a16="http://schemas.microsoft.com/office/drawing/2014/main" id="{F0C31D57-49CC-4015-8102-CB7871ABEC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980517" y="528151"/>
            <a:ext cx="4940492" cy="6942240"/>
          </a:xfrm>
          <a:prstGeom prst="rect">
            <a:avLst/>
          </a:prstGeom>
        </p:spPr>
      </p:pic>
      <p:sp>
        <p:nvSpPr>
          <p:cNvPr id="12" name="TextBox 4">
            <a:extLst>
              <a:ext uri="{FF2B5EF4-FFF2-40B4-BE49-F238E27FC236}">
                <a16:creationId xmlns:a16="http://schemas.microsoft.com/office/drawing/2014/main" id="{51B8D550-087F-4553-A21B-0434C0DC5325}"/>
              </a:ext>
            </a:extLst>
          </p:cNvPr>
          <p:cNvSpPr txBox="1"/>
          <p:nvPr/>
        </p:nvSpPr>
        <p:spPr>
          <a:xfrm>
            <a:off x="986151" y="1846356"/>
            <a:ext cx="1979003" cy="584775"/>
          </a:xfrm>
          <a:prstGeom prst="rect">
            <a:avLst/>
          </a:prstGeom>
          <a:noFill/>
        </p:spPr>
        <p:txBody>
          <a:bodyPr wrap="none" rtlCol="0">
            <a:spAutoFit/>
          </a:bodyPr>
          <a:lstStyle/>
          <a:p>
            <a:pPr algn="r"/>
            <a:r>
              <a:rPr lang="zh-CN" altLang="en-US" sz="3200" b="1" spc="298" dirty="0">
                <a:latin typeface="微软雅黑" panose="020B0503020204020204" pitchFamily="34" charset="-122"/>
                <a:ea typeface="微软雅黑" panose="020B0503020204020204" pitchFamily="34" charset="-122"/>
              </a:rPr>
              <a:t>信息过载</a:t>
            </a:r>
            <a:endParaRPr lang="en-US" altLang="zh-CN" sz="3200" b="1" spc="298" dirty="0">
              <a:latin typeface="微软雅黑" panose="020B0503020204020204" pitchFamily="34" charset="-122"/>
              <a:ea typeface="微软雅黑" panose="020B0503020204020204" pitchFamily="34" charset="-122"/>
            </a:endParaRPr>
          </a:p>
        </p:txBody>
      </p:sp>
      <p:sp>
        <p:nvSpPr>
          <p:cNvPr id="14" name="TextBox 5">
            <a:extLst>
              <a:ext uri="{FF2B5EF4-FFF2-40B4-BE49-F238E27FC236}">
                <a16:creationId xmlns:a16="http://schemas.microsoft.com/office/drawing/2014/main" id="{A2CE83E1-9CEB-4566-B457-56BDE2C10A54}"/>
              </a:ext>
            </a:extLst>
          </p:cNvPr>
          <p:cNvSpPr txBox="1"/>
          <p:nvPr/>
        </p:nvSpPr>
        <p:spPr>
          <a:xfrm>
            <a:off x="889794" y="2708130"/>
            <a:ext cx="3292600" cy="3139321"/>
          </a:xfrm>
          <a:prstGeom prst="rect">
            <a:avLst/>
          </a:prstGeom>
          <a:noFill/>
        </p:spPr>
        <p:txBody>
          <a:bodyPr wrap="square" rtlCol="0">
            <a:spAutoFit/>
          </a:bodyPr>
          <a:lstStyle/>
          <a:p>
            <a:pPr indent="266700" algn="just"/>
            <a:r>
              <a:rPr lang="zh-CN" altLang="en-US" kern="100" dirty="0">
                <a:solidFill>
                  <a:srgbClr val="333333"/>
                </a:solidFill>
                <a:latin typeface="Helvetica" panose="020B0604020202020204" pitchFamily="34" charset="0"/>
                <a:ea typeface="等线" panose="02010600030101010101" pitchFamily="2" charset="-122"/>
                <a:cs typeface="Helvetica" panose="020B0604020202020204" pitchFamily="34" charset="0"/>
              </a:rPr>
              <a:t>现今</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菜肴品</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类</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繁多，社会从吃得饱走向吃得好，人们在饮食上的要求越来越多。但是随着时代的不断发展</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和</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更新，</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出现了</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越来越多可供人们选择</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的食物</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而食品选项众多，用户可能会感到选择困难。信息过载使得用户希望能够快速找到满足其口味和需求的食物。</a:t>
            </a:r>
            <a:endParaRPr lang="en-US"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endParaRPr>
          </a:p>
          <a:p>
            <a:pPr indent="266700" algn="just"/>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因此快速帮助用户筛选菜单或者推荐菜单的需求愈加明显。</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17" name="组合 16">
            <a:extLst>
              <a:ext uri="{FF2B5EF4-FFF2-40B4-BE49-F238E27FC236}">
                <a16:creationId xmlns:a16="http://schemas.microsoft.com/office/drawing/2014/main" id="{C2E8ADCB-8A18-404E-9A86-901B0BD06CF1}"/>
              </a:ext>
            </a:extLst>
          </p:cNvPr>
          <p:cNvGrpSpPr/>
          <p:nvPr/>
        </p:nvGrpSpPr>
        <p:grpSpPr>
          <a:xfrm>
            <a:off x="636565" y="360040"/>
            <a:ext cx="10918871" cy="650509"/>
            <a:chOff x="636565" y="360040"/>
            <a:chExt cx="10918871" cy="650509"/>
          </a:xfrm>
        </p:grpSpPr>
        <p:cxnSp>
          <p:nvCxnSpPr>
            <p:cNvPr id="18" name="直接连接符 1">
              <a:extLst>
                <a:ext uri="{FF2B5EF4-FFF2-40B4-BE49-F238E27FC236}">
                  <a16:creationId xmlns:a16="http://schemas.microsoft.com/office/drawing/2014/main" id="{75965CB9-0569-0E4A-9DEF-BA9BAB70E072}"/>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4">
              <a:extLst>
                <a:ext uri="{FF2B5EF4-FFF2-40B4-BE49-F238E27FC236}">
                  <a16:creationId xmlns:a16="http://schemas.microsoft.com/office/drawing/2014/main" id="{FF35CA0A-A2BE-E147-AB92-A0E8B6952CA6}"/>
                </a:ext>
              </a:extLst>
            </p:cNvPr>
            <p:cNvGrpSpPr>
              <a:grpSpLocks noChangeAspect="1"/>
            </p:cNvGrpSpPr>
            <p:nvPr/>
          </p:nvGrpSpPr>
          <p:grpSpPr bwMode="auto">
            <a:xfrm>
              <a:off x="760660" y="387081"/>
              <a:ext cx="483760" cy="420748"/>
              <a:chOff x="2111" y="-891"/>
              <a:chExt cx="1343" cy="816"/>
            </a:xfrm>
            <a:solidFill>
              <a:schemeClr val="accent2"/>
            </a:solidFill>
          </p:grpSpPr>
          <p:sp>
            <p:nvSpPr>
              <p:cNvPr id="21" name="Freeform 5">
                <a:extLst>
                  <a:ext uri="{FF2B5EF4-FFF2-40B4-BE49-F238E27FC236}">
                    <a16:creationId xmlns:a16="http://schemas.microsoft.com/office/drawing/2014/main" id="{C4668C17-B569-584E-8739-A35A03D2DFFF}"/>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2" name="Freeform 6">
                <a:extLst>
                  <a:ext uri="{FF2B5EF4-FFF2-40B4-BE49-F238E27FC236}">
                    <a16:creationId xmlns:a16="http://schemas.microsoft.com/office/drawing/2014/main" id="{F934DAE9-F035-924E-A0AD-0AA851BDAAB3}"/>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0" name="文本框 19">
              <a:extLst>
                <a:ext uri="{FF2B5EF4-FFF2-40B4-BE49-F238E27FC236}">
                  <a16:creationId xmlns:a16="http://schemas.microsoft.com/office/drawing/2014/main" id="{3D56D4F8-4F93-C141-952B-16255007E0D2}"/>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a:t>
              </a:r>
            </a:p>
          </p:txBody>
        </p:sp>
      </p:grpSp>
    </p:spTree>
    <p:extLst>
      <p:ext uri="{BB962C8B-B14F-4D97-AF65-F5344CB8AC3E}">
        <p14:creationId xmlns:p14="http://schemas.microsoft.com/office/powerpoint/2010/main" val="10752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4C4081A6-5D0E-4EC8-84FA-5A6285E287B6}"/>
              </a:ext>
            </a:extLst>
          </p:cNvPr>
          <p:cNvCxnSpPr>
            <a:cxnSpLocks/>
          </p:cNvCxnSpPr>
          <p:nvPr/>
        </p:nvCxnSpPr>
        <p:spPr>
          <a:xfrm>
            <a:off x="1181034" y="3593449"/>
            <a:ext cx="0" cy="2141145"/>
          </a:xfrm>
          <a:prstGeom prst="line">
            <a:avLst/>
          </a:prstGeom>
          <a:ln w="15875">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F44E7D1-52F4-4A23-BF7B-012DEB09D681}"/>
              </a:ext>
            </a:extLst>
          </p:cNvPr>
          <p:cNvCxnSpPr>
            <a:cxnSpLocks/>
            <a:endCxn id="7" idx="0"/>
          </p:cNvCxnSpPr>
          <p:nvPr/>
        </p:nvCxnSpPr>
        <p:spPr>
          <a:xfrm>
            <a:off x="7264503" y="0"/>
            <a:ext cx="0" cy="3471831"/>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46367A48-6D25-4298-AA85-41782AED9233}"/>
              </a:ext>
            </a:extLst>
          </p:cNvPr>
          <p:cNvSpPr/>
          <p:nvPr/>
        </p:nvSpPr>
        <p:spPr>
          <a:xfrm>
            <a:off x="6904233" y="3471831"/>
            <a:ext cx="720539" cy="72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890A9DA-2F7D-4EC3-9E5B-B9B211845DDF}"/>
              </a:ext>
            </a:extLst>
          </p:cNvPr>
          <p:cNvCxnSpPr>
            <a:cxnSpLocks/>
          </p:cNvCxnSpPr>
          <p:nvPr/>
        </p:nvCxnSpPr>
        <p:spPr>
          <a:xfrm>
            <a:off x="8241107" y="0"/>
            <a:ext cx="0" cy="224117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374FE179-7F3F-4569-8DC3-9B2BC489A855}"/>
              </a:ext>
            </a:extLst>
          </p:cNvPr>
          <p:cNvSpPr/>
          <p:nvPr/>
        </p:nvSpPr>
        <p:spPr>
          <a:xfrm>
            <a:off x="7824249" y="2241176"/>
            <a:ext cx="833716" cy="8337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1DFDA734-8DA5-4B1E-8ECF-61A6917C0DDF}"/>
              </a:ext>
            </a:extLst>
          </p:cNvPr>
          <p:cNvCxnSpPr>
            <a:cxnSpLocks/>
            <a:endCxn id="11" idx="0"/>
          </p:cNvCxnSpPr>
          <p:nvPr/>
        </p:nvCxnSpPr>
        <p:spPr>
          <a:xfrm>
            <a:off x="9290527" y="0"/>
            <a:ext cx="0" cy="443105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8917BB91-B20D-4857-9BEF-57D53E742DCD}"/>
              </a:ext>
            </a:extLst>
          </p:cNvPr>
          <p:cNvSpPr/>
          <p:nvPr/>
        </p:nvSpPr>
        <p:spPr>
          <a:xfrm>
            <a:off x="8541973" y="4431053"/>
            <a:ext cx="1497107" cy="14971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2" name="直接连接符 11">
            <a:extLst>
              <a:ext uri="{FF2B5EF4-FFF2-40B4-BE49-F238E27FC236}">
                <a16:creationId xmlns:a16="http://schemas.microsoft.com/office/drawing/2014/main" id="{531018EB-E4C7-4F50-B32A-0ADC746BFB7B}"/>
              </a:ext>
            </a:extLst>
          </p:cNvPr>
          <p:cNvCxnSpPr>
            <a:cxnSpLocks/>
          </p:cNvCxnSpPr>
          <p:nvPr/>
        </p:nvCxnSpPr>
        <p:spPr>
          <a:xfrm>
            <a:off x="10435211" y="0"/>
            <a:ext cx="0" cy="190051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752618E5-9789-48C2-87AE-CA8DAE483039}"/>
              </a:ext>
            </a:extLst>
          </p:cNvPr>
          <p:cNvSpPr/>
          <p:nvPr/>
        </p:nvSpPr>
        <p:spPr>
          <a:xfrm>
            <a:off x="10154505" y="1900518"/>
            <a:ext cx="561412" cy="5614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4" name="直接连接符 13">
            <a:extLst>
              <a:ext uri="{FF2B5EF4-FFF2-40B4-BE49-F238E27FC236}">
                <a16:creationId xmlns:a16="http://schemas.microsoft.com/office/drawing/2014/main" id="{C62C6149-9DCA-4EC7-ADAE-4B3D7C85C40E}"/>
              </a:ext>
            </a:extLst>
          </p:cNvPr>
          <p:cNvCxnSpPr>
            <a:cxnSpLocks/>
            <a:endCxn id="15" idx="0"/>
          </p:cNvCxnSpPr>
          <p:nvPr/>
        </p:nvCxnSpPr>
        <p:spPr>
          <a:xfrm>
            <a:off x="11316551" y="0"/>
            <a:ext cx="0" cy="270394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B64F167D-DDF5-41E9-8BB8-FA15BD329556}"/>
              </a:ext>
            </a:extLst>
          </p:cNvPr>
          <p:cNvSpPr/>
          <p:nvPr/>
        </p:nvSpPr>
        <p:spPr>
          <a:xfrm>
            <a:off x="10932605" y="2703940"/>
            <a:ext cx="767891" cy="7678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C3BC0AAE-4241-45AD-9DE6-4CBFED24CD7D}"/>
              </a:ext>
            </a:extLst>
          </p:cNvPr>
          <p:cNvCxnSpPr>
            <a:cxnSpLocks/>
          </p:cNvCxnSpPr>
          <p:nvPr/>
        </p:nvCxnSpPr>
        <p:spPr>
          <a:xfrm>
            <a:off x="1175515" y="2898577"/>
            <a:ext cx="5377" cy="328785"/>
          </a:xfrm>
          <a:prstGeom prst="line">
            <a:avLst/>
          </a:prstGeom>
          <a:ln w="15875">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246D3C30-2B3C-43E3-A403-DA8D7983DD67}"/>
              </a:ext>
            </a:extLst>
          </p:cNvPr>
          <p:cNvSpPr txBox="1"/>
          <p:nvPr/>
        </p:nvSpPr>
        <p:spPr>
          <a:xfrm>
            <a:off x="7749302" y="2457621"/>
            <a:ext cx="983610" cy="382862"/>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1600" dirty="0">
                <a:solidFill>
                  <a:schemeClr val="bg1"/>
                </a:solidFill>
                <a:latin typeface="微软雅黑" panose="020B0503020204020204" pitchFamily="34" charset="-122"/>
                <a:ea typeface="微软雅黑" panose="020B0503020204020204" pitchFamily="34" charset="-122"/>
              </a:rPr>
              <a:t>口味</a:t>
            </a:r>
          </a:p>
        </p:txBody>
      </p:sp>
      <p:sp>
        <p:nvSpPr>
          <p:cNvPr id="19" name="文本框 18">
            <a:extLst>
              <a:ext uri="{FF2B5EF4-FFF2-40B4-BE49-F238E27FC236}">
                <a16:creationId xmlns:a16="http://schemas.microsoft.com/office/drawing/2014/main" id="{735E038A-1CA9-4321-B37B-6110EDDEA63E}"/>
              </a:ext>
            </a:extLst>
          </p:cNvPr>
          <p:cNvSpPr txBox="1"/>
          <p:nvPr/>
        </p:nvSpPr>
        <p:spPr>
          <a:xfrm>
            <a:off x="10824745" y="2923564"/>
            <a:ext cx="983610" cy="346570"/>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1400" dirty="0">
                <a:solidFill>
                  <a:schemeClr val="bg1"/>
                </a:solidFill>
                <a:latin typeface="微软雅黑" panose="020B0503020204020204" pitchFamily="34" charset="-122"/>
                <a:ea typeface="微软雅黑" panose="020B0503020204020204" pitchFamily="34" charset="-122"/>
              </a:rPr>
              <a:t>约束</a:t>
            </a:r>
          </a:p>
        </p:txBody>
      </p:sp>
      <p:sp>
        <p:nvSpPr>
          <p:cNvPr id="20" name="文本框 19">
            <a:extLst>
              <a:ext uri="{FF2B5EF4-FFF2-40B4-BE49-F238E27FC236}">
                <a16:creationId xmlns:a16="http://schemas.microsoft.com/office/drawing/2014/main" id="{27395E8B-8EF7-40FD-A6E0-D383761E053C}"/>
              </a:ext>
            </a:extLst>
          </p:cNvPr>
          <p:cNvSpPr txBox="1"/>
          <p:nvPr/>
        </p:nvSpPr>
        <p:spPr>
          <a:xfrm>
            <a:off x="8643814" y="4853997"/>
            <a:ext cx="1293424" cy="597921"/>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2800" dirty="0">
                <a:solidFill>
                  <a:schemeClr val="bg1"/>
                </a:solidFill>
                <a:latin typeface="微软雅黑" panose="020B0503020204020204" pitchFamily="34" charset="-122"/>
                <a:ea typeface="微软雅黑" panose="020B0503020204020204" pitchFamily="34" charset="-122"/>
              </a:rPr>
              <a:t>习惯</a:t>
            </a:r>
          </a:p>
        </p:txBody>
      </p:sp>
      <p:sp>
        <p:nvSpPr>
          <p:cNvPr id="22" name="TextBox 20">
            <a:extLst>
              <a:ext uri="{FF2B5EF4-FFF2-40B4-BE49-F238E27FC236}">
                <a16:creationId xmlns:a16="http://schemas.microsoft.com/office/drawing/2014/main" id="{E15BAD6B-7068-4D19-BCF8-6060D56FC741}"/>
              </a:ext>
            </a:extLst>
          </p:cNvPr>
          <p:cNvSpPr txBox="1"/>
          <p:nvPr/>
        </p:nvSpPr>
        <p:spPr>
          <a:xfrm>
            <a:off x="1067567" y="1719559"/>
            <a:ext cx="2606611" cy="461665"/>
          </a:xfrm>
          <a:prstGeom prst="rect">
            <a:avLst/>
          </a:prstGeom>
          <a:noFill/>
        </p:spPr>
        <p:txBody>
          <a:bodyPr wrap="none" rtlCol="0">
            <a:spAutoFit/>
          </a:bodyPr>
          <a:lstStyle/>
          <a:p>
            <a:r>
              <a:rPr lang="zh-CN" altLang="en-US" sz="2400" b="1" spc="298" dirty="0">
                <a:latin typeface="微软雅黑" panose="020B0503020204020204" pitchFamily="34" charset="-122"/>
                <a:ea typeface="微软雅黑" panose="020B0503020204020204" pitchFamily="34" charset="-122"/>
              </a:rPr>
              <a:t>用户个性化需求</a:t>
            </a:r>
            <a:endParaRPr lang="en-US" altLang="zh-CN" sz="2400" b="1" spc="298" dirty="0">
              <a:latin typeface="微软雅黑" panose="020B0503020204020204" pitchFamily="34" charset="-122"/>
              <a:ea typeface="微软雅黑" panose="020B0503020204020204" pitchFamily="34" charset="-122"/>
            </a:endParaRPr>
          </a:p>
        </p:txBody>
      </p:sp>
      <p:sp>
        <p:nvSpPr>
          <p:cNvPr id="23" name="TextBox 3">
            <a:extLst>
              <a:ext uri="{FF2B5EF4-FFF2-40B4-BE49-F238E27FC236}">
                <a16:creationId xmlns:a16="http://schemas.microsoft.com/office/drawing/2014/main" id="{183A060D-A0AC-41D4-816A-E755B25C4E60}"/>
              </a:ext>
            </a:extLst>
          </p:cNvPr>
          <p:cNvSpPr txBox="1"/>
          <p:nvPr/>
        </p:nvSpPr>
        <p:spPr>
          <a:xfrm>
            <a:off x="1543012" y="3420458"/>
            <a:ext cx="4262334" cy="2552686"/>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不同人有不同的口味和偏好，包括对辣、酸、甜、咸等味道的偏好，以及对某种菜系或风味的特殊喜好。</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许多人有特殊的饮食需求或约束，如素食、无麸质、无乳制品、过敏和宗教饮食规定。</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一些人有特定的饮食习惯，如低碳水化合物、减肥、高蛋白质或无糖饮食</a:t>
            </a:r>
            <a:r>
              <a:rPr lang="en-US" altLang="zh-CN" sz="1200" dirty="0">
                <a:solidFill>
                  <a:schemeClr val="tx2"/>
                </a:solidFill>
                <a:latin typeface="微软雅黑" panose="020B0503020204020204" pitchFamily="34" charset="-122"/>
                <a:ea typeface="微软雅黑" panose="020B0503020204020204" pitchFamily="34" charset="-122"/>
              </a:rPr>
              <a:t>.</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一些用户可能寻求快速的食物送达，而其他人可能更喜欢精心准备的美食。</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tx2"/>
                </a:solidFill>
                <a:latin typeface="微软雅黑" panose="020B0503020204020204" pitchFamily="34" charset="-122"/>
                <a:ea typeface="微软雅黑" panose="020B0503020204020204" pitchFamily="34" charset="-122"/>
              </a:rPr>
              <a:t>......</a:t>
            </a:r>
          </a:p>
        </p:txBody>
      </p:sp>
      <p:sp>
        <p:nvSpPr>
          <p:cNvPr id="24" name="TextBox 9">
            <a:extLst>
              <a:ext uri="{FF2B5EF4-FFF2-40B4-BE49-F238E27FC236}">
                <a16:creationId xmlns:a16="http://schemas.microsoft.com/office/drawing/2014/main" id="{48C41802-8677-421C-BE8C-7DF58C04B8FA}"/>
              </a:ext>
            </a:extLst>
          </p:cNvPr>
          <p:cNvSpPr txBox="1"/>
          <p:nvPr/>
        </p:nvSpPr>
        <p:spPr>
          <a:xfrm>
            <a:off x="1538472" y="2701288"/>
            <a:ext cx="4271413"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现代消费者越来越寻求个性化的体验。他们期望餐饮业务能够理解其口味、偏好和饮食需求，并提供相应的建议。</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F6493EAA-E616-394F-BC27-F6B085698800}"/>
              </a:ext>
            </a:extLst>
          </p:cNvPr>
          <p:cNvGrpSpPr/>
          <p:nvPr/>
        </p:nvGrpSpPr>
        <p:grpSpPr>
          <a:xfrm>
            <a:off x="760660" y="360040"/>
            <a:ext cx="2710650" cy="461665"/>
            <a:chOff x="760660" y="360040"/>
            <a:chExt cx="2710650" cy="461665"/>
          </a:xfrm>
        </p:grpSpPr>
        <p:grpSp>
          <p:nvGrpSpPr>
            <p:cNvPr id="26" name="Group 4">
              <a:extLst>
                <a:ext uri="{FF2B5EF4-FFF2-40B4-BE49-F238E27FC236}">
                  <a16:creationId xmlns:a16="http://schemas.microsoft.com/office/drawing/2014/main" id="{4AF41956-DA13-D141-8DD1-1AF75BB3D95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8" name="Freeform 5">
                <a:extLst>
                  <a:ext uri="{FF2B5EF4-FFF2-40B4-BE49-F238E27FC236}">
                    <a16:creationId xmlns:a16="http://schemas.microsoft.com/office/drawing/2014/main" id="{6BB72A88-B41D-D34F-B006-8B3B0B4378D2}"/>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9" name="Freeform 6">
                <a:extLst>
                  <a:ext uri="{FF2B5EF4-FFF2-40B4-BE49-F238E27FC236}">
                    <a16:creationId xmlns:a16="http://schemas.microsoft.com/office/drawing/2014/main" id="{A2FCA57E-8E7A-604D-8734-426D0C5EBFAB}"/>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7" name="文本框 26">
              <a:extLst>
                <a:ext uri="{FF2B5EF4-FFF2-40B4-BE49-F238E27FC236}">
                  <a16:creationId xmlns:a16="http://schemas.microsoft.com/office/drawing/2014/main" id="{99A5D02A-11CA-4B4E-84E4-380AF979CB44}"/>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a:t>
              </a:r>
            </a:p>
          </p:txBody>
        </p:sp>
      </p:grpSp>
    </p:spTree>
    <p:extLst>
      <p:ext uri="{BB962C8B-B14F-4D97-AF65-F5344CB8AC3E}">
        <p14:creationId xmlns:p14="http://schemas.microsoft.com/office/powerpoint/2010/main" val="192340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4A36761-CC87-4082-A22E-6AF5F8A76A24}"/>
              </a:ext>
            </a:extLst>
          </p:cNvPr>
          <p:cNvGrpSpPr/>
          <p:nvPr/>
        </p:nvGrpSpPr>
        <p:grpSpPr>
          <a:xfrm>
            <a:off x="911226" y="1647588"/>
            <a:ext cx="4841874" cy="3954649"/>
            <a:chOff x="911226" y="1647588"/>
            <a:chExt cx="4841874" cy="3954649"/>
          </a:xfrm>
        </p:grpSpPr>
        <p:sp>
          <p:nvSpPr>
            <p:cNvPr id="3" name="矩形 2">
              <a:extLst>
                <a:ext uri="{FF2B5EF4-FFF2-40B4-BE49-F238E27FC236}">
                  <a16:creationId xmlns:a16="http://schemas.microsoft.com/office/drawing/2014/main" id="{93C6B71E-B46E-40CE-A840-E67379C23487}"/>
                </a:ext>
              </a:extLst>
            </p:cNvPr>
            <p:cNvSpPr/>
            <p:nvPr/>
          </p:nvSpPr>
          <p:spPr>
            <a:xfrm>
              <a:off x="911226" y="1960361"/>
              <a:ext cx="4841874" cy="3641876"/>
            </a:xfrm>
            <a:prstGeom prst="rect">
              <a:avLst/>
            </a:prstGeom>
            <a:ln w="19050">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4" name="任意多边形 6">
              <a:extLst>
                <a:ext uri="{FF2B5EF4-FFF2-40B4-BE49-F238E27FC236}">
                  <a16:creationId xmlns:a16="http://schemas.microsoft.com/office/drawing/2014/main" id="{2B362699-BF79-4535-9843-764DC94DA2CD}"/>
                </a:ext>
              </a:extLst>
            </p:cNvPr>
            <p:cNvSpPr/>
            <p:nvPr/>
          </p:nvSpPr>
          <p:spPr>
            <a:xfrm>
              <a:off x="1101672" y="1647588"/>
              <a:ext cx="3306627" cy="663947"/>
            </a:xfrm>
            <a:custGeom>
              <a:avLst/>
              <a:gdLst>
                <a:gd name="connsiteX0" fmla="*/ 0 w 7142480"/>
                <a:gd name="connsiteY0" fmla="*/ 305046 h 1830240"/>
                <a:gd name="connsiteX1" fmla="*/ 305046 w 7142480"/>
                <a:gd name="connsiteY1" fmla="*/ 0 h 1830240"/>
                <a:gd name="connsiteX2" fmla="*/ 6837434 w 7142480"/>
                <a:gd name="connsiteY2" fmla="*/ 0 h 1830240"/>
                <a:gd name="connsiteX3" fmla="*/ 7142480 w 7142480"/>
                <a:gd name="connsiteY3" fmla="*/ 305046 h 1830240"/>
                <a:gd name="connsiteX4" fmla="*/ 7142480 w 7142480"/>
                <a:gd name="connsiteY4" fmla="*/ 1525194 h 1830240"/>
                <a:gd name="connsiteX5" fmla="*/ 6837434 w 7142480"/>
                <a:gd name="connsiteY5" fmla="*/ 1830240 h 1830240"/>
                <a:gd name="connsiteX6" fmla="*/ 305046 w 7142480"/>
                <a:gd name="connsiteY6" fmla="*/ 1830240 h 1830240"/>
                <a:gd name="connsiteX7" fmla="*/ 0 w 7142480"/>
                <a:gd name="connsiteY7" fmla="*/ 1525194 h 1830240"/>
                <a:gd name="connsiteX8" fmla="*/ 0 w 7142480"/>
                <a:gd name="connsiteY8" fmla="*/ 305046 h 18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2480" h="1830240">
                  <a:moveTo>
                    <a:pt x="0" y="305046"/>
                  </a:moveTo>
                  <a:cubicBezTo>
                    <a:pt x="0" y="136574"/>
                    <a:pt x="136574" y="0"/>
                    <a:pt x="305046" y="0"/>
                  </a:cubicBezTo>
                  <a:lnTo>
                    <a:pt x="6837434" y="0"/>
                  </a:lnTo>
                  <a:cubicBezTo>
                    <a:pt x="7005906" y="0"/>
                    <a:pt x="7142480" y="136574"/>
                    <a:pt x="7142480" y="305046"/>
                  </a:cubicBezTo>
                  <a:lnTo>
                    <a:pt x="7142480" y="1525194"/>
                  </a:lnTo>
                  <a:cubicBezTo>
                    <a:pt x="7142480" y="1693666"/>
                    <a:pt x="7005906" y="1830240"/>
                    <a:pt x="6837434" y="1830240"/>
                  </a:cubicBezTo>
                  <a:lnTo>
                    <a:pt x="305046" y="1830240"/>
                  </a:lnTo>
                  <a:cubicBezTo>
                    <a:pt x="136574" y="1830240"/>
                    <a:pt x="0" y="1693666"/>
                    <a:pt x="0" y="1525194"/>
                  </a:cubicBezTo>
                  <a:lnTo>
                    <a:pt x="0" y="305046"/>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314" tIns="89345" rIns="359314" bIns="89345" numCol="1" spcCol="1270" anchor="ctr" anchorCtr="0">
              <a:noAutofit/>
            </a:bodyPr>
            <a:lstStyle/>
            <a:p>
              <a:pPr lvl="0" algn="l" defTabSz="2755900">
                <a:lnSpc>
                  <a:spcPct val="90000"/>
                </a:lnSpc>
                <a:spcBef>
                  <a:spcPct val="0"/>
                </a:spcBef>
                <a:spcAft>
                  <a:spcPct val="35000"/>
                </a:spcAft>
              </a:pPr>
              <a:endParaRPr lang="zh-CN" altLang="en-US" sz="6200" kern="120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2D6DB7C-D48A-4EC1-85AF-4DD0CB8AA9F8}"/>
                </a:ext>
              </a:extLst>
            </p:cNvPr>
            <p:cNvSpPr/>
            <p:nvPr/>
          </p:nvSpPr>
          <p:spPr>
            <a:xfrm>
              <a:off x="1537098" y="1743078"/>
              <a:ext cx="2339102"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数据可用性增加</a:t>
              </a:r>
            </a:p>
          </p:txBody>
        </p:sp>
      </p:grpSp>
      <p:grpSp>
        <p:nvGrpSpPr>
          <p:cNvPr id="7" name="组合 6">
            <a:extLst>
              <a:ext uri="{FF2B5EF4-FFF2-40B4-BE49-F238E27FC236}">
                <a16:creationId xmlns:a16="http://schemas.microsoft.com/office/drawing/2014/main" id="{4137D70C-6943-41F8-9507-1C9549801BC0}"/>
              </a:ext>
            </a:extLst>
          </p:cNvPr>
          <p:cNvGrpSpPr/>
          <p:nvPr/>
        </p:nvGrpSpPr>
        <p:grpSpPr>
          <a:xfrm>
            <a:off x="6273675" y="1640314"/>
            <a:ext cx="4841874" cy="3961923"/>
            <a:chOff x="911226" y="1640314"/>
            <a:chExt cx="4841874" cy="3961923"/>
          </a:xfrm>
        </p:grpSpPr>
        <p:sp>
          <p:nvSpPr>
            <p:cNvPr id="8" name="矩形 7">
              <a:extLst>
                <a:ext uri="{FF2B5EF4-FFF2-40B4-BE49-F238E27FC236}">
                  <a16:creationId xmlns:a16="http://schemas.microsoft.com/office/drawing/2014/main" id="{26FEC5C9-D0D3-4589-A4CE-B25C153C0DA6}"/>
                </a:ext>
              </a:extLst>
            </p:cNvPr>
            <p:cNvSpPr/>
            <p:nvPr/>
          </p:nvSpPr>
          <p:spPr>
            <a:xfrm>
              <a:off x="911226" y="1960361"/>
              <a:ext cx="4841874" cy="3641876"/>
            </a:xfrm>
            <a:prstGeom prst="rect">
              <a:avLst/>
            </a:prstGeom>
            <a:ln w="19050">
              <a:solidFill>
                <a:schemeClr val="accent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9" name="任意多边形 11">
              <a:extLst>
                <a:ext uri="{FF2B5EF4-FFF2-40B4-BE49-F238E27FC236}">
                  <a16:creationId xmlns:a16="http://schemas.microsoft.com/office/drawing/2014/main" id="{7A03C5BB-E929-48E7-B2F1-F30AA78B5673}"/>
                </a:ext>
              </a:extLst>
            </p:cNvPr>
            <p:cNvSpPr/>
            <p:nvPr/>
          </p:nvSpPr>
          <p:spPr>
            <a:xfrm>
              <a:off x="1112973" y="1640314"/>
              <a:ext cx="3306627" cy="663947"/>
            </a:xfrm>
            <a:custGeom>
              <a:avLst/>
              <a:gdLst>
                <a:gd name="connsiteX0" fmla="*/ 0 w 7142480"/>
                <a:gd name="connsiteY0" fmla="*/ 305046 h 1830240"/>
                <a:gd name="connsiteX1" fmla="*/ 305046 w 7142480"/>
                <a:gd name="connsiteY1" fmla="*/ 0 h 1830240"/>
                <a:gd name="connsiteX2" fmla="*/ 6837434 w 7142480"/>
                <a:gd name="connsiteY2" fmla="*/ 0 h 1830240"/>
                <a:gd name="connsiteX3" fmla="*/ 7142480 w 7142480"/>
                <a:gd name="connsiteY3" fmla="*/ 305046 h 1830240"/>
                <a:gd name="connsiteX4" fmla="*/ 7142480 w 7142480"/>
                <a:gd name="connsiteY4" fmla="*/ 1525194 h 1830240"/>
                <a:gd name="connsiteX5" fmla="*/ 6837434 w 7142480"/>
                <a:gd name="connsiteY5" fmla="*/ 1830240 h 1830240"/>
                <a:gd name="connsiteX6" fmla="*/ 305046 w 7142480"/>
                <a:gd name="connsiteY6" fmla="*/ 1830240 h 1830240"/>
                <a:gd name="connsiteX7" fmla="*/ 0 w 7142480"/>
                <a:gd name="connsiteY7" fmla="*/ 1525194 h 1830240"/>
                <a:gd name="connsiteX8" fmla="*/ 0 w 7142480"/>
                <a:gd name="connsiteY8" fmla="*/ 305046 h 18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2480" h="1830240">
                  <a:moveTo>
                    <a:pt x="0" y="305046"/>
                  </a:moveTo>
                  <a:cubicBezTo>
                    <a:pt x="0" y="136574"/>
                    <a:pt x="136574" y="0"/>
                    <a:pt x="305046" y="0"/>
                  </a:cubicBezTo>
                  <a:lnTo>
                    <a:pt x="6837434" y="0"/>
                  </a:lnTo>
                  <a:cubicBezTo>
                    <a:pt x="7005906" y="0"/>
                    <a:pt x="7142480" y="136574"/>
                    <a:pt x="7142480" y="305046"/>
                  </a:cubicBezTo>
                  <a:lnTo>
                    <a:pt x="7142480" y="1525194"/>
                  </a:lnTo>
                  <a:cubicBezTo>
                    <a:pt x="7142480" y="1693666"/>
                    <a:pt x="7005906" y="1830240"/>
                    <a:pt x="6837434" y="1830240"/>
                  </a:cubicBezTo>
                  <a:lnTo>
                    <a:pt x="305046" y="1830240"/>
                  </a:lnTo>
                  <a:cubicBezTo>
                    <a:pt x="136574" y="1830240"/>
                    <a:pt x="0" y="1693666"/>
                    <a:pt x="0" y="1525194"/>
                  </a:cubicBezTo>
                  <a:lnTo>
                    <a:pt x="0" y="305046"/>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314" tIns="89345" rIns="359314" bIns="89345" numCol="1" spcCol="1270" anchor="ctr" anchorCtr="0">
              <a:noAutofit/>
            </a:bodyPr>
            <a:lstStyle/>
            <a:p>
              <a:pPr lvl="0" algn="l" defTabSz="2755900">
                <a:lnSpc>
                  <a:spcPct val="90000"/>
                </a:lnSpc>
                <a:spcBef>
                  <a:spcPct val="0"/>
                </a:spcBef>
                <a:spcAft>
                  <a:spcPct val="35000"/>
                </a:spcAft>
              </a:pPr>
              <a:endParaRPr lang="zh-CN" altLang="en-US" sz="6200" kern="120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40BE407A-5CAD-446F-A5FD-7DF4BBF5413D}"/>
                </a:ext>
              </a:extLst>
            </p:cNvPr>
            <p:cNvSpPr/>
            <p:nvPr/>
          </p:nvSpPr>
          <p:spPr>
            <a:xfrm>
              <a:off x="1537098" y="1743078"/>
              <a:ext cx="1415772"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技术进步</a:t>
              </a:r>
            </a:p>
          </p:txBody>
        </p:sp>
      </p:grpSp>
      <p:sp>
        <p:nvSpPr>
          <p:cNvPr id="12" name="TextBox 3">
            <a:extLst>
              <a:ext uri="{FF2B5EF4-FFF2-40B4-BE49-F238E27FC236}">
                <a16:creationId xmlns:a16="http://schemas.microsoft.com/office/drawing/2014/main" id="{DBFDBA2A-A1E5-4F9E-9B88-67A258E0CA98}"/>
              </a:ext>
            </a:extLst>
          </p:cNvPr>
          <p:cNvSpPr txBox="1"/>
          <p:nvPr/>
        </p:nvSpPr>
        <p:spPr>
          <a:xfrm>
            <a:off x="1200996" y="2580416"/>
            <a:ext cx="4262334" cy="2797048"/>
          </a:xfrm>
          <a:prstGeom prst="rect">
            <a:avLst/>
          </a:prstGeom>
          <a:noFill/>
        </p:spPr>
        <p:txBody>
          <a:bodyPr wrap="square" rtlCol="0">
            <a:spAutoFit/>
          </a:bodyPr>
          <a:lstStyle/>
          <a:p>
            <a:pPr>
              <a:lnSpc>
                <a:spcPct val="150000"/>
              </a:lnSpc>
            </a:pPr>
            <a:r>
              <a:rPr lang="zh-CN" altLang="en-US" sz="2400" dirty="0">
                <a:solidFill>
                  <a:schemeClr val="tx2"/>
                </a:solidFill>
                <a:latin typeface="微软雅黑" panose="020B0503020204020204" pitchFamily="34" charset="-122"/>
                <a:ea typeface="微软雅黑" panose="020B0503020204020204" pitchFamily="34" charset="-122"/>
              </a:rPr>
              <a:t>随着社会数字化程度的提高，可用的数据量也增加了。这些数据包括用户历史订单、评分、评论，以及食材库存等信息，都可用于菜单推荐系统。</a:t>
            </a:r>
            <a:endParaRPr lang="en-US" sz="2400" dirty="0">
              <a:solidFill>
                <a:schemeClr val="tx2"/>
              </a:solidFill>
              <a:latin typeface="微软雅黑" panose="020B0503020204020204" pitchFamily="34" charset="-122"/>
              <a:ea typeface="微软雅黑" panose="020B0503020204020204" pitchFamily="34" charset="-122"/>
            </a:endParaRPr>
          </a:p>
        </p:txBody>
      </p:sp>
      <p:sp>
        <p:nvSpPr>
          <p:cNvPr id="13" name="TextBox 3">
            <a:extLst>
              <a:ext uri="{FF2B5EF4-FFF2-40B4-BE49-F238E27FC236}">
                <a16:creationId xmlns:a16="http://schemas.microsoft.com/office/drawing/2014/main" id="{2FCDF320-2133-4FFA-B7AB-D9CE42854C88}"/>
              </a:ext>
            </a:extLst>
          </p:cNvPr>
          <p:cNvSpPr txBox="1"/>
          <p:nvPr/>
        </p:nvSpPr>
        <p:spPr>
          <a:xfrm>
            <a:off x="6563445" y="2624308"/>
            <a:ext cx="4262334" cy="2797048"/>
          </a:xfrm>
          <a:prstGeom prst="rect">
            <a:avLst/>
          </a:prstGeom>
          <a:noFill/>
        </p:spPr>
        <p:txBody>
          <a:bodyPr wrap="square" rtlCol="0">
            <a:spAutoFit/>
          </a:bodyPr>
          <a:lstStyle/>
          <a:p>
            <a:pPr>
              <a:lnSpc>
                <a:spcPct val="150000"/>
              </a:lnSpc>
            </a:pPr>
            <a:r>
              <a:rPr lang="zh-CN" altLang="en-US" sz="2400" dirty="0">
                <a:solidFill>
                  <a:schemeClr val="tx2"/>
                </a:solidFill>
                <a:latin typeface="微软雅黑" panose="020B0503020204020204" pitchFamily="34" charset="-122"/>
                <a:ea typeface="微软雅黑" panose="020B0503020204020204" pitchFamily="34" charset="-122"/>
              </a:rPr>
              <a:t>机器学习和人工智能技术的快速发展为开发个性化的推荐系统提供了有力的工具。这些技术可以分析大量数据，理解用户偏好，并提供精准的建议</a:t>
            </a:r>
            <a:endParaRPr lang="en-US" sz="2400" dirty="0">
              <a:solidFill>
                <a:schemeClr val="tx2"/>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8320BE19-5D35-D845-B7D8-1AF3E5C26D14}"/>
              </a:ext>
            </a:extLst>
          </p:cNvPr>
          <p:cNvGrpSpPr/>
          <p:nvPr/>
        </p:nvGrpSpPr>
        <p:grpSpPr>
          <a:xfrm>
            <a:off x="636565" y="360040"/>
            <a:ext cx="10918871" cy="650509"/>
            <a:chOff x="636565" y="360040"/>
            <a:chExt cx="10918871" cy="650509"/>
          </a:xfrm>
        </p:grpSpPr>
        <p:cxnSp>
          <p:nvCxnSpPr>
            <p:cNvPr id="15" name="直接连接符 1">
              <a:extLst>
                <a:ext uri="{FF2B5EF4-FFF2-40B4-BE49-F238E27FC236}">
                  <a16:creationId xmlns:a16="http://schemas.microsoft.com/office/drawing/2014/main" id="{F1924C4D-2B89-5F43-AF97-36B3CE6E7883}"/>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 name="Group 4">
              <a:extLst>
                <a:ext uri="{FF2B5EF4-FFF2-40B4-BE49-F238E27FC236}">
                  <a16:creationId xmlns:a16="http://schemas.microsoft.com/office/drawing/2014/main" id="{749C2795-FEC5-A444-8FE1-9952A0EA96A7}"/>
                </a:ext>
              </a:extLst>
            </p:cNvPr>
            <p:cNvGrpSpPr>
              <a:grpSpLocks noChangeAspect="1"/>
            </p:cNvGrpSpPr>
            <p:nvPr/>
          </p:nvGrpSpPr>
          <p:grpSpPr bwMode="auto">
            <a:xfrm>
              <a:off x="760660" y="387081"/>
              <a:ext cx="483760" cy="420748"/>
              <a:chOff x="2111" y="-891"/>
              <a:chExt cx="1343" cy="816"/>
            </a:xfrm>
            <a:solidFill>
              <a:schemeClr val="accent2"/>
            </a:solidFill>
          </p:grpSpPr>
          <p:sp>
            <p:nvSpPr>
              <p:cNvPr id="18" name="Freeform 5">
                <a:extLst>
                  <a:ext uri="{FF2B5EF4-FFF2-40B4-BE49-F238E27FC236}">
                    <a16:creationId xmlns:a16="http://schemas.microsoft.com/office/drawing/2014/main" id="{330F6B9A-78A2-D444-9068-9B1E1968BE73}"/>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19" name="Freeform 6">
                <a:extLst>
                  <a:ext uri="{FF2B5EF4-FFF2-40B4-BE49-F238E27FC236}">
                    <a16:creationId xmlns:a16="http://schemas.microsoft.com/office/drawing/2014/main" id="{AF2BEF3B-C509-7B46-9BE4-94EC8C2BF805}"/>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17" name="文本框 16">
              <a:extLst>
                <a:ext uri="{FF2B5EF4-FFF2-40B4-BE49-F238E27FC236}">
                  <a16:creationId xmlns:a16="http://schemas.microsoft.com/office/drawing/2014/main" id="{370458B5-E8D8-394B-B644-93B680B0CB10}"/>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a:t>
              </a:r>
            </a:p>
          </p:txBody>
        </p:sp>
      </p:grpSp>
    </p:spTree>
    <p:extLst>
      <p:ext uri="{BB962C8B-B14F-4D97-AF65-F5344CB8AC3E}">
        <p14:creationId xmlns:p14="http://schemas.microsoft.com/office/powerpoint/2010/main" val="292245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02</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603922"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目的与意义</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C17462C4-C08E-0CD8-0DDE-4D825427BAFC}"/>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394010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77E5976A-A77E-4E4B-AED1-D2EA96D7C64F}"/>
              </a:ext>
            </a:extLst>
          </p:cNvPr>
          <p:cNvSpPr>
            <a:spLocks/>
          </p:cNvSpPr>
          <p:nvPr/>
        </p:nvSpPr>
        <p:spPr bwMode="auto">
          <a:xfrm>
            <a:off x="1406525" y="3321050"/>
            <a:ext cx="2584450"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3" name="Freeform 7">
            <a:extLst>
              <a:ext uri="{FF2B5EF4-FFF2-40B4-BE49-F238E27FC236}">
                <a16:creationId xmlns:a16="http://schemas.microsoft.com/office/drawing/2014/main" id="{1DA0092A-A193-43AD-B616-BE265452BA8C}"/>
              </a:ext>
            </a:extLst>
          </p:cNvPr>
          <p:cNvSpPr>
            <a:spLocks/>
          </p:cNvSpPr>
          <p:nvPr/>
        </p:nvSpPr>
        <p:spPr bwMode="auto">
          <a:xfrm>
            <a:off x="3673475" y="2024063"/>
            <a:ext cx="2582863"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4" name="Freeform 10">
            <a:extLst>
              <a:ext uri="{FF2B5EF4-FFF2-40B4-BE49-F238E27FC236}">
                <a16:creationId xmlns:a16="http://schemas.microsoft.com/office/drawing/2014/main" id="{DD21BA4E-B4C9-4F50-9550-AFB4050A56DA}"/>
              </a:ext>
            </a:extLst>
          </p:cNvPr>
          <p:cNvSpPr>
            <a:spLocks/>
          </p:cNvSpPr>
          <p:nvPr/>
        </p:nvSpPr>
        <p:spPr bwMode="auto">
          <a:xfrm>
            <a:off x="5938838" y="3321050"/>
            <a:ext cx="2582862"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5" name="Freeform 11">
            <a:extLst>
              <a:ext uri="{FF2B5EF4-FFF2-40B4-BE49-F238E27FC236}">
                <a16:creationId xmlns:a16="http://schemas.microsoft.com/office/drawing/2014/main" id="{3FB67B40-AAB6-4909-96CA-220C73DDC9FB}"/>
              </a:ext>
            </a:extLst>
          </p:cNvPr>
          <p:cNvSpPr>
            <a:spLocks/>
          </p:cNvSpPr>
          <p:nvPr/>
        </p:nvSpPr>
        <p:spPr bwMode="auto">
          <a:xfrm>
            <a:off x="8205788" y="2024063"/>
            <a:ext cx="2582862"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grpSp>
        <p:nvGrpSpPr>
          <p:cNvPr id="6" name="그룹 2">
            <a:extLst>
              <a:ext uri="{FF2B5EF4-FFF2-40B4-BE49-F238E27FC236}">
                <a16:creationId xmlns:a16="http://schemas.microsoft.com/office/drawing/2014/main" id="{E7A0F8C4-8E26-48E6-92A2-958830E143CE}"/>
              </a:ext>
            </a:extLst>
          </p:cNvPr>
          <p:cNvGrpSpPr/>
          <p:nvPr/>
        </p:nvGrpSpPr>
        <p:grpSpPr>
          <a:xfrm>
            <a:off x="1268413" y="2040321"/>
            <a:ext cx="2722562" cy="1633537"/>
            <a:chOff x="1268413" y="2024063"/>
            <a:chExt cx="2722562" cy="1633537"/>
          </a:xfrm>
          <a:solidFill>
            <a:schemeClr val="accent1"/>
          </a:solidFill>
          <a:effectLst/>
        </p:grpSpPr>
        <p:sp>
          <p:nvSpPr>
            <p:cNvPr id="7" name="Freeform 5">
              <a:extLst>
                <a:ext uri="{FF2B5EF4-FFF2-40B4-BE49-F238E27FC236}">
                  <a16:creationId xmlns:a16="http://schemas.microsoft.com/office/drawing/2014/main" id="{9F242A1C-738F-4C35-9427-F3470A4F6240}"/>
                </a:ext>
              </a:extLst>
            </p:cNvPr>
            <p:cNvSpPr>
              <a:spLocks/>
            </p:cNvSpPr>
            <p:nvPr/>
          </p:nvSpPr>
          <p:spPr bwMode="auto">
            <a:xfrm>
              <a:off x="1406525" y="2024063"/>
              <a:ext cx="2584450"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grp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8" name="Isosceles Triangle 45">
              <a:extLst>
                <a:ext uri="{FF2B5EF4-FFF2-40B4-BE49-F238E27FC236}">
                  <a16:creationId xmlns:a16="http://schemas.microsoft.com/office/drawing/2014/main" id="{4714B29C-970F-44AA-9D21-9DD113FE6602}"/>
                </a:ext>
              </a:extLst>
            </p:cNvPr>
            <p:cNvSpPr/>
            <p:nvPr/>
          </p:nvSpPr>
          <p:spPr>
            <a:xfrm rot="10800000">
              <a:off x="1268413" y="3321050"/>
              <a:ext cx="595312" cy="336550"/>
            </a:xfrm>
            <a:prstGeom prst="triangle">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dirty="0">
                <a:solidFill>
                  <a:srgbClr val="FFFFFF"/>
                </a:solidFill>
                <a:latin typeface="微软雅黑" panose="020B0503020204020204" pitchFamily="34" charset="-122"/>
                <a:ea typeface="微软雅黑" panose="020B0503020204020204" pitchFamily="34" charset="-122"/>
                <a:cs typeface="Source Sans Pro" charset="0"/>
              </a:endParaRPr>
            </a:p>
          </p:txBody>
        </p:sp>
      </p:grpSp>
      <p:sp>
        <p:nvSpPr>
          <p:cNvPr id="9" name="Freeform 8">
            <a:extLst>
              <a:ext uri="{FF2B5EF4-FFF2-40B4-BE49-F238E27FC236}">
                <a16:creationId xmlns:a16="http://schemas.microsoft.com/office/drawing/2014/main" id="{79F9D5AA-836C-406E-8D2D-493503396CAC}"/>
              </a:ext>
            </a:extLst>
          </p:cNvPr>
          <p:cNvSpPr>
            <a:spLocks/>
          </p:cNvSpPr>
          <p:nvPr/>
        </p:nvSpPr>
        <p:spPr bwMode="auto">
          <a:xfrm>
            <a:off x="3673475" y="3337308"/>
            <a:ext cx="2582863"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accent1"/>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10" name="Freeform 9">
            <a:extLst>
              <a:ext uri="{FF2B5EF4-FFF2-40B4-BE49-F238E27FC236}">
                <a16:creationId xmlns:a16="http://schemas.microsoft.com/office/drawing/2014/main" id="{A9245DA9-A566-4131-A31E-043C0E850952}"/>
              </a:ext>
            </a:extLst>
          </p:cNvPr>
          <p:cNvSpPr>
            <a:spLocks/>
          </p:cNvSpPr>
          <p:nvPr/>
        </p:nvSpPr>
        <p:spPr bwMode="auto">
          <a:xfrm>
            <a:off x="5938838" y="2040321"/>
            <a:ext cx="2582862"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accent1"/>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grpSp>
        <p:nvGrpSpPr>
          <p:cNvPr id="11" name="그룹 3">
            <a:extLst>
              <a:ext uri="{FF2B5EF4-FFF2-40B4-BE49-F238E27FC236}">
                <a16:creationId xmlns:a16="http://schemas.microsoft.com/office/drawing/2014/main" id="{91EABAA7-088E-4DF7-979B-B2F801F46DCA}"/>
              </a:ext>
            </a:extLst>
          </p:cNvPr>
          <p:cNvGrpSpPr/>
          <p:nvPr/>
        </p:nvGrpSpPr>
        <p:grpSpPr>
          <a:xfrm>
            <a:off x="8205788" y="3000758"/>
            <a:ext cx="2722562" cy="1633538"/>
            <a:chOff x="8205788" y="2984500"/>
            <a:chExt cx="2722562" cy="1633538"/>
          </a:xfrm>
          <a:solidFill>
            <a:schemeClr val="accent1"/>
          </a:solidFill>
          <a:effectLst/>
        </p:grpSpPr>
        <p:sp>
          <p:nvSpPr>
            <p:cNvPr id="12" name="Freeform 12">
              <a:extLst>
                <a:ext uri="{FF2B5EF4-FFF2-40B4-BE49-F238E27FC236}">
                  <a16:creationId xmlns:a16="http://schemas.microsoft.com/office/drawing/2014/main" id="{A1289F4B-EE9E-4D8C-9D42-0349279F33CF}"/>
                </a:ext>
              </a:extLst>
            </p:cNvPr>
            <p:cNvSpPr>
              <a:spLocks/>
            </p:cNvSpPr>
            <p:nvPr/>
          </p:nvSpPr>
          <p:spPr bwMode="auto">
            <a:xfrm>
              <a:off x="8205788" y="3321050"/>
              <a:ext cx="2582862"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grp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13" name="Isosceles Triangle 46">
              <a:extLst>
                <a:ext uri="{FF2B5EF4-FFF2-40B4-BE49-F238E27FC236}">
                  <a16:creationId xmlns:a16="http://schemas.microsoft.com/office/drawing/2014/main" id="{B8D9FA56-F430-44A9-BFC4-3F21CF48F7E1}"/>
                </a:ext>
              </a:extLst>
            </p:cNvPr>
            <p:cNvSpPr/>
            <p:nvPr/>
          </p:nvSpPr>
          <p:spPr>
            <a:xfrm>
              <a:off x="10331450" y="2984500"/>
              <a:ext cx="596900" cy="336550"/>
            </a:xfrm>
            <a:prstGeom prst="triangle">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dirty="0">
                <a:solidFill>
                  <a:srgbClr val="FFFFFF"/>
                </a:solidFill>
                <a:latin typeface="微软雅黑" panose="020B0503020204020204" pitchFamily="34" charset="-122"/>
                <a:ea typeface="微软雅黑" panose="020B0503020204020204" pitchFamily="34" charset="-122"/>
                <a:cs typeface="Source Sans Pro" charset="0"/>
              </a:endParaRPr>
            </a:p>
          </p:txBody>
        </p:sp>
      </p:grpSp>
      <p:sp>
        <p:nvSpPr>
          <p:cNvPr id="21" name="TextBox 4">
            <a:extLst>
              <a:ext uri="{FF2B5EF4-FFF2-40B4-BE49-F238E27FC236}">
                <a16:creationId xmlns:a16="http://schemas.microsoft.com/office/drawing/2014/main" id="{D7CE5083-5747-4795-9024-6C9378952A13}"/>
              </a:ext>
            </a:extLst>
          </p:cNvPr>
          <p:cNvSpPr txBox="1"/>
          <p:nvPr/>
        </p:nvSpPr>
        <p:spPr>
          <a:xfrm>
            <a:off x="1410065" y="4826496"/>
            <a:ext cx="2606098"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提高便利性与个性化</a:t>
            </a:r>
            <a:endParaRPr lang="en-US" altLang="zh-CN" b="1" spc="298" dirty="0">
              <a:latin typeface="微软雅黑" panose="020B0503020204020204" pitchFamily="34" charset="-122"/>
              <a:ea typeface="微软雅黑" panose="020B0503020204020204" pitchFamily="34" charset="-122"/>
            </a:endParaRPr>
          </a:p>
        </p:txBody>
      </p:sp>
      <p:sp>
        <p:nvSpPr>
          <p:cNvPr id="22" name="TextBox 5">
            <a:extLst>
              <a:ext uri="{FF2B5EF4-FFF2-40B4-BE49-F238E27FC236}">
                <a16:creationId xmlns:a16="http://schemas.microsoft.com/office/drawing/2014/main" id="{8846E5DA-5AD8-424E-8216-D27BD20877AB}"/>
              </a:ext>
            </a:extLst>
          </p:cNvPr>
          <p:cNvSpPr txBox="1"/>
          <p:nvPr/>
        </p:nvSpPr>
        <p:spPr>
          <a:xfrm>
            <a:off x="1053358" y="5195828"/>
            <a:ext cx="3292600" cy="890693"/>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菜单推荐系统帮助用户找到他们喜欢的食物，提供个性化的用餐建议，增加用户的满意度和忠诚度</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3" name="TextBox 4">
            <a:extLst>
              <a:ext uri="{FF2B5EF4-FFF2-40B4-BE49-F238E27FC236}">
                <a16:creationId xmlns:a16="http://schemas.microsoft.com/office/drawing/2014/main" id="{8AB1AE3F-A586-4A86-BE6A-32588CD3CFCF}"/>
              </a:ext>
            </a:extLst>
          </p:cNvPr>
          <p:cNvSpPr txBox="1"/>
          <p:nvPr/>
        </p:nvSpPr>
        <p:spPr>
          <a:xfrm>
            <a:off x="8970401" y="4826496"/>
            <a:ext cx="1260858"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商业价值</a:t>
            </a:r>
            <a:endParaRPr lang="en-US" altLang="zh-CN" b="1" spc="298" dirty="0">
              <a:latin typeface="微软雅黑" panose="020B0503020204020204" pitchFamily="34" charset="-122"/>
              <a:ea typeface="微软雅黑" panose="020B0503020204020204" pitchFamily="34" charset="-122"/>
            </a:endParaRPr>
          </a:p>
        </p:txBody>
      </p:sp>
      <p:sp>
        <p:nvSpPr>
          <p:cNvPr id="24" name="TextBox 5">
            <a:extLst>
              <a:ext uri="{FF2B5EF4-FFF2-40B4-BE49-F238E27FC236}">
                <a16:creationId xmlns:a16="http://schemas.microsoft.com/office/drawing/2014/main" id="{071B035D-2D38-440A-AEA4-E9776E522081}"/>
              </a:ext>
            </a:extLst>
          </p:cNvPr>
          <p:cNvSpPr txBox="1"/>
          <p:nvPr/>
        </p:nvSpPr>
        <p:spPr>
          <a:xfrm>
            <a:off x="8026517" y="5212086"/>
            <a:ext cx="3292600" cy="1167692"/>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菜单推荐系统可以增加餐饮业务的销售额，因为它们有助于提高用户的订购频率和订单价值。此外，它们还可以增加用户忠诚度，因为提供了个性化的体验</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5" name="TextBox 4">
            <a:extLst>
              <a:ext uri="{FF2B5EF4-FFF2-40B4-BE49-F238E27FC236}">
                <a16:creationId xmlns:a16="http://schemas.microsoft.com/office/drawing/2014/main" id="{D87A4E8B-39C3-4C0F-8802-904F8589D01A}"/>
              </a:ext>
            </a:extLst>
          </p:cNvPr>
          <p:cNvSpPr txBox="1"/>
          <p:nvPr/>
        </p:nvSpPr>
        <p:spPr>
          <a:xfrm>
            <a:off x="5196522" y="4842754"/>
            <a:ext cx="1798955"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减少选择困难</a:t>
            </a:r>
            <a:endParaRPr lang="en-US" altLang="zh-CN" b="1" spc="298" dirty="0">
              <a:latin typeface="微软雅黑" panose="020B0503020204020204" pitchFamily="34" charset="-122"/>
              <a:ea typeface="微软雅黑" panose="020B0503020204020204" pitchFamily="34" charset="-122"/>
            </a:endParaRPr>
          </a:p>
        </p:txBody>
      </p:sp>
      <p:sp>
        <p:nvSpPr>
          <p:cNvPr id="26" name="TextBox 5">
            <a:extLst>
              <a:ext uri="{FF2B5EF4-FFF2-40B4-BE49-F238E27FC236}">
                <a16:creationId xmlns:a16="http://schemas.microsoft.com/office/drawing/2014/main" id="{D4E8260A-A642-47DE-AC11-9199A02C89BF}"/>
              </a:ext>
            </a:extLst>
          </p:cNvPr>
          <p:cNvSpPr txBox="1"/>
          <p:nvPr/>
        </p:nvSpPr>
        <p:spPr>
          <a:xfrm>
            <a:off x="4449699" y="5195828"/>
            <a:ext cx="3292600" cy="1167692"/>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对于拥有大量菜单选项的餐厅来说，用户可能会感到选择困难。菜单推荐系统简化了选择过程，提供了有针对性的建议，减轻了用户的选择负担</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7" name="组合 26">
            <a:extLst>
              <a:ext uri="{FF2B5EF4-FFF2-40B4-BE49-F238E27FC236}">
                <a16:creationId xmlns:a16="http://schemas.microsoft.com/office/drawing/2014/main" id="{94473539-0555-9341-B5BE-E39AA72808C9}"/>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D60CA067-F2EE-084D-A3EE-6620F565919C}"/>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7E0E6F9D-4128-1B4C-823D-F8F461C3309B}"/>
                </a:ext>
              </a:extLst>
            </p:cNvPr>
            <p:cNvGrpSpPr>
              <a:grpSpLocks noChangeAspect="1"/>
            </p:cNvGrpSpPr>
            <p:nvPr/>
          </p:nvGrpSpPr>
          <p:grpSpPr bwMode="auto">
            <a:xfrm>
              <a:off x="760660" y="387081"/>
              <a:ext cx="483760" cy="420748"/>
              <a:chOff x="2111" y="-891"/>
              <a:chExt cx="1343" cy="816"/>
            </a:xfrm>
            <a:solidFill>
              <a:schemeClr val="accent2"/>
            </a:solidFill>
          </p:grpSpPr>
          <p:sp>
            <p:nvSpPr>
              <p:cNvPr id="31" name="Freeform 5">
                <a:extLst>
                  <a:ext uri="{FF2B5EF4-FFF2-40B4-BE49-F238E27FC236}">
                    <a16:creationId xmlns:a16="http://schemas.microsoft.com/office/drawing/2014/main" id="{C594CDA8-6AE3-8A43-BF9A-4D0EA9F16779}"/>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2" name="Freeform 6">
                <a:extLst>
                  <a:ext uri="{FF2B5EF4-FFF2-40B4-BE49-F238E27FC236}">
                    <a16:creationId xmlns:a16="http://schemas.microsoft.com/office/drawing/2014/main" id="{4CA97318-2692-874D-BB59-3A6B21FD6EE6}"/>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0" name="文本框 29">
              <a:extLst>
                <a:ext uri="{FF2B5EF4-FFF2-40B4-BE49-F238E27FC236}">
                  <a16:creationId xmlns:a16="http://schemas.microsoft.com/office/drawing/2014/main" id="{B299A241-00DC-114A-BFB4-7A8A5EC653E0}"/>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目的与意义</a:t>
              </a:r>
            </a:p>
          </p:txBody>
        </p:sp>
      </p:grpSp>
      <p:grpSp>
        <p:nvGrpSpPr>
          <p:cNvPr id="33" name="Group 34">
            <a:extLst>
              <a:ext uri="{FF2B5EF4-FFF2-40B4-BE49-F238E27FC236}">
                <a16:creationId xmlns:a16="http://schemas.microsoft.com/office/drawing/2014/main" id="{CA79B171-7AD5-7043-A362-78601222129D}"/>
              </a:ext>
            </a:extLst>
          </p:cNvPr>
          <p:cNvGrpSpPr/>
          <p:nvPr/>
        </p:nvGrpSpPr>
        <p:grpSpPr>
          <a:xfrm>
            <a:off x="6780354" y="3108033"/>
            <a:ext cx="899829" cy="486001"/>
            <a:chOff x="7166383" y="2666161"/>
            <a:chExt cx="900000" cy="486001"/>
          </a:xfrm>
          <a:solidFill>
            <a:schemeClr val="accent2"/>
          </a:solidFill>
        </p:grpSpPr>
        <p:sp>
          <p:nvSpPr>
            <p:cNvPr id="34" name="Freeform 95">
              <a:extLst>
                <a:ext uri="{FF2B5EF4-FFF2-40B4-BE49-F238E27FC236}">
                  <a16:creationId xmlns:a16="http://schemas.microsoft.com/office/drawing/2014/main" id="{020FC694-31AD-BE42-B3D2-19392084319C}"/>
                </a:ext>
              </a:extLst>
            </p:cNvPr>
            <p:cNvSpPr>
              <a:spLocks noEditPoints="1"/>
            </p:cNvSpPr>
            <p:nvPr/>
          </p:nvSpPr>
          <p:spPr bwMode="auto">
            <a:xfrm>
              <a:off x="7166383"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5" name="Rectangle 96">
              <a:extLst>
                <a:ext uri="{FF2B5EF4-FFF2-40B4-BE49-F238E27FC236}">
                  <a16:creationId xmlns:a16="http://schemas.microsoft.com/office/drawing/2014/main" id="{8196B0A5-E779-D64E-82A4-E2E1212FBF93}"/>
                </a:ext>
              </a:extLst>
            </p:cNvPr>
            <p:cNvSpPr>
              <a:spLocks noChangeArrowheads="1"/>
            </p:cNvSpPr>
            <p:nvPr/>
          </p:nvSpPr>
          <p:spPr bwMode="auto">
            <a:xfrm>
              <a:off x="726130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6" name="Rectangle 96">
              <a:extLst>
                <a:ext uri="{FF2B5EF4-FFF2-40B4-BE49-F238E27FC236}">
                  <a16:creationId xmlns:a16="http://schemas.microsoft.com/office/drawing/2014/main" id="{CA9925A4-687D-6C4C-9636-A0FB232DE883}"/>
                </a:ext>
              </a:extLst>
            </p:cNvPr>
            <p:cNvSpPr>
              <a:spLocks noChangeArrowheads="1"/>
            </p:cNvSpPr>
            <p:nvPr/>
          </p:nvSpPr>
          <p:spPr bwMode="auto">
            <a:xfrm>
              <a:off x="7420592"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7" name="Rectangle 96">
              <a:extLst>
                <a:ext uri="{FF2B5EF4-FFF2-40B4-BE49-F238E27FC236}">
                  <a16:creationId xmlns:a16="http://schemas.microsoft.com/office/drawing/2014/main" id="{2527BC77-4CDE-EB40-B752-23BF04F4DA4A}"/>
                </a:ext>
              </a:extLst>
            </p:cNvPr>
            <p:cNvSpPr>
              <a:spLocks noChangeArrowheads="1"/>
            </p:cNvSpPr>
            <p:nvPr/>
          </p:nvSpPr>
          <p:spPr bwMode="auto">
            <a:xfrm>
              <a:off x="758644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38" name="Group 39">
            <a:extLst>
              <a:ext uri="{FF2B5EF4-FFF2-40B4-BE49-F238E27FC236}">
                <a16:creationId xmlns:a16="http://schemas.microsoft.com/office/drawing/2014/main" id="{685726DE-E2D5-D842-BEBF-7C64AD09B897}"/>
              </a:ext>
            </a:extLst>
          </p:cNvPr>
          <p:cNvGrpSpPr/>
          <p:nvPr/>
        </p:nvGrpSpPr>
        <p:grpSpPr>
          <a:xfrm>
            <a:off x="4512720" y="3109148"/>
            <a:ext cx="899829" cy="486001"/>
            <a:chOff x="4605752" y="2667275"/>
            <a:chExt cx="900000" cy="486001"/>
          </a:xfrm>
          <a:solidFill>
            <a:schemeClr val="accent2"/>
          </a:solidFill>
        </p:grpSpPr>
        <p:sp>
          <p:nvSpPr>
            <p:cNvPr id="39" name="Freeform 95">
              <a:extLst>
                <a:ext uri="{FF2B5EF4-FFF2-40B4-BE49-F238E27FC236}">
                  <a16:creationId xmlns:a16="http://schemas.microsoft.com/office/drawing/2014/main" id="{C5A29610-F391-6A42-8447-159212056FCA}"/>
                </a:ext>
              </a:extLst>
            </p:cNvPr>
            <p:cNvSpPr>
              <a:spLocks noEditPoints="1"/>
            </p:cNvSpPr>
            <p:nvPr/>
          </p:nvSpPr>
          <p:spPr bwMode="auto">
            <a:xfrm>
              <a:off x="4605752" y="2667275"/>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0" name="Rectangle 96">
              <a:extLst>
                <a:ext uri="{FF2B5EF4-FFF2-40B4-BE49-F238E27FC236}">
                  <a16:creationId xmlns:a16="http://schemas.microsoft.com/office/drawing/2014/main" id="{8367E8F2-0991-7A43-9A0A-0557E3ECC0E2}"/>
                </a:ext>
              </a:extLst>
            </p:cNvPr>
            <p:cNvSpPr>
              <a:spLocks noChangeArrowheads="1"/>
            </p:cNvSpPr>
            <p:nvPr/>
          </p:nvSpPr>
          <p:spPr bwMode="auto">
            <a:xfrm>
              <a:off x="4699080"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1" name="Rectangle 96">
              <a:extLst>
                <a:ext uri="{FF2B5EF4-FFF2-40B4-BE49-F238E27FC236}">
                  <a16:creationId xmlns:a16="http://schemas.microsoft.com/office/drawing/2014/main" id="{05D5B7CB-60FA-DE41-A6BC-7E4CED3A8C07}"/>
                </a:ext>
              </a:extLst>
            </p:cNvPr>
            <p:cNvSpPr>
              <a:spLocks noChangeArrowheads="1"/>
            </p:cNvSpPr>
            <p:nvPr/>
          </p:nvSpPr>
          <p:spPr bwMode="auto">
            <a:xfrm>
              <a:off x="4858367"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42" name="Group 44">
            <a:extLst>
              <a:ext uri="{FF2B5EF4-FFF2-40B4-BE49-F238E27FC236}">
                <a16:creationId xmlns:a16="http://schemas.microsoft.com/office/drawing/2014/main" id="{7091A419-30DE-3140-BAD7-ADCA65DDFC59}"/>
              </a:ext>
            </a:extLst>
          </p:cNvPr>
          <p:cNvGrpSpPr/>
          <p:nvPr/>
        </p:nvGrpSpPr>
        <p:grpSpPr>
          <a:xfrm>
            <a:off x="2176705" y="3108033"/>
            <a:ext cx="899829" cy="486001"/>
            <a:chOff x="2006307" y="2666161"/>
            <a:chExt cx="900000" cy="486001"/>
          </a:xfrm>
          <a:solidFill>
            <a:schemeClr val="accent2"/>
          </a:solidFill>
        </p:grpSpPr>
        <p:sp>
          <p:nvSpPr>
            <p:cNvPr id="43" name="Freeform 95">
              <a:extLst>
                <a:ext uri="{FF2B5EF4-FFF2-40B4-BE49-F238E27FC236}">
                  <a16:creationId xmlns:a16="http://schemas.microsoft.com/office/drawing/2014/main" id="{D6A813E4-DC5C-B24B-974A-0A34BEC565D2}"/>
                </a:ext>
              </a:extLst>
            </p:cNvPr>
            <p:cNvSpPr>
              <a:spLocks noEditPoints="1"/>
            </p:cNvSpPr>
            <p:nvPr/>
          </p:nvSpPr>
          <p:spPr bwMode="auto">
            <a:xfrm>
              <a:off x="200630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4" name="Rectangle 96">
              <a:extLst>
                <a:ext uri="{FF2B5EF4-FFF2-40B4-BE49-F238E27FC236}">
                  <a16:creationId xmlns:a16="http://schemas.microsoft.com/office/drawing/2014/main" id="{D79A646C-D5D8-0445-A8ED-8FD7479AC179}"/>
                </a:ext>
              </a:extLst>
            </p:cNvPr>
            <p:cNvSpPr>
              <a:spLocks noChangeArrowheads="1"/>
            </p:cNvSpPr>
            <p:nvPr/>
          </p:nvSpPr>
          <p:spPr bwMode="auto">
            <a:xfrm>
              <a:off x="209875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45" name="Group 49">
            <a:extLst>
              <a:ext uri="{FF2B5EF4-FFF2-40B4-BE49-F238E27FC236}">
                <a16:creationId xmlns:a16="http://schemas.microsoft.com/office/drawing/2014/main" id="{B72A2A84-9920-0146-AB47-A8E57052AB1E}"/>
              </a:ext>
            </a:extLst>
          </p:cNvPr>
          <p:cNvGrpSpPr/>
          <p:nvPr/>
        </p:nvGrpSpPr>
        <p:grpSpPr>
          <a:xfrm>
            <a:off x="9112898" y="3108033"/>
            <a:ext cx="899829" cy="486001"/>
            <a:chOff x="9913617" y="2666161"/>
            <a:chExt cx="900000" cy="486001"/>
          </a:xfrm>
          <a:solidFill>
            <a:schemeClr val="accent2"/>
          </a:solidFill>
        </p:grpSpPr>
        <p:sp>
          <p:nvSpPr>
            <p:cNvPr id="46" name="Freeform 95">
              <a:extLst>
                <a:ext uri="{FF2B5EF4-FFF2-40B4-BE49-F238E27FC236}">
                  <a16:creationId xmlns:a16="http://schemas.microsoft.com/office/drawing/2014/main" id="{2C0EBAC8-1E43-A547-83C2-240E798E4F07}"/>
                </a:ext>
              </a:extLst>
            </p:cNvPr>
            <p:cNvSpPr>
              <a:spLocks noEditPoints="1"/>
            </p:cNvSpPr>
            <p:nvPr/>
          </p:nvSpPr>
          <p:spPr bwMode="auto">
            <a:xfrm>
              <a:off x="991361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7" name="Rectangle 96">
              <a:extLst>
                <a:ext uri="{FF2B5EF4-FFF2-40B4-BE49-F238E27FC236}">
                  <a16:creationId xmlns:a16="http://schemas.microsoft.com/office/drawing/2014/main" id="{FA806F77-3D44-184C-A8DF-E0C100A4F959}"/>
                </a:ext>
              </a:extLst>
            </p:cNvPr>
            <p:cNvSpPr>
              <a:spLocks noChangeArrowheads="1"/>
            </p:cNvSpPr>
            <p:nvPr/>
          </p:nvSpPr>
          <p:spPr bwMode="auto">
            <a:xfrm>
              <a:off x="1000450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8" name="Rectangle 96">
              <a:extLst>
                <a:ext uri="{FF2B5EF4-FFF2-40B4-BE49-F238E27FC236}">
                  <a16:creationId xmlns:a16="http://schemas.microsoft.com/office/drawing/2014/main" id="{5850E7D2-F99E-CA43-86EF-F5775E037585}"/>
                </a:ext>
              </a:extLst>
            </p:cNvPr>
            <p:cNvSpPr>
              <a:spLocks noChangeArrowheads="1"/>
            </p:cNvSpPr>
            <p:nvPr/>
          </p:nvSpPr>
          <p:spPr bwMode="auto">
            <a:xfrm>
              <a:off x="10163792"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9" name="Rectangle 96">
              <a:extLst>
                <a:ext uri="{FF2B5EF4-FFF2-40B4-BE49-F238E27FC236}">
                  <a16:creationId xmlns:a16="http://schemas.microsoft.com/office/drawing/2014/main" id="{AC7A6690-2CD3-474E-B4FD-EAB64CA3B9D5}"/>
                </a:ext>
              </a:extLst>
            </p:cNvPr>
            <p:cNvSpPr>
              <a:spLocks noChangeArrowheads="1"/>
            </p:cNvSpPr>
            <p:nvPr/>
          </p:nvSpPr>
          <p:spPr bwMode="auto">
            <a:xfrm>
              <a:off x="1032964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50" name="Rectangle 96">
              <a:extLst>
                <a:ext uri="{FF2B5EF4-FFF2-40B4-BE49-F238E27FC236}">
                  <a16:creationId xmlns:a16="http://schemas.microsoft.com/office/drawing/2014/main" id="{3B5CD6BF-06E7-6142-8BAB-F9FD2C7651E4}"/>
                </a:ext>
              </a:extLst>
            </p:cNvPr>
            <p:cNvSpPr>
              <a:spLocks noChangeArrowheads="1"/>
            </p:cNvSpPr>
            <p:nvPr/>
          </p:nvSpPr>
          <p:spPr bwMode="auto">
            <a:xfrm>
              <a:off x="1049621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Tree>
    <p:extLst>
      <p:ext uri="{BB962C8B-B14F-4D97-AF65-F5344CB8AC3E}">
        <p14:creationId xmlns:p14="http://schemas.microsoft.com/office/powerpoint/2010/main" val="233153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120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ntr" presetSubtype="2" fill="hold" grpId="0" nodeType="withEffect">
                                  <p:stCondLst>
                                    <p:cond delay="18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22" presetClass="entr" presetSubtype="2" fill="hold" grpId="0" nodeType="withEffect">
                                  <p:stCondLst>
                                    <p:cond delay="210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par>
                          <p:cTn id="17" fill="hold">
                            <p:stCondLst>
                              <p:cond delay="2600"/>
                            </p:stCondLst>
                            <p:childTnLst>
                              <p:par>
                                <p:cTn id="18" presetID="22" presetClass="entr" presetSubtype="8" fill="hold" nodeType="after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1000"/>
                                        <p:tgtEl>
                                          <p:spTgt spid="42"/>
                                        </p:tgtEl>
                                      </p:cBhvr>
                                    </p:animEffect>
                                  </p:childTnLst>
                                </p:cTn>
                              </p:par>
                            </p:childTnLst>
                          </p:cTn>
                        </p:par>
                        <p:par>
                          <p:cTn id="21" fill="hold">
                            <p:stCondLst>
                              <p:cond delay="3600"/>
                            </p:stCondLst>
                            <p:childTnLst>
                              <p:par>
                                <p:cTn id="22" presetID="22" presetClass="entr" presetSubtype="8"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left)">
                                      <p:cBhvr>
                                        <p:cTn id="24" dur="1000"/>
                                        <p:tgtEl>
                                          <p:spTgt spid="38"/>
                                        </p:tgtEl>
                                      </p:cBhvr>
                                    </p:animEffect>
                                  </p:childTnLst>
                                </p:cTn>
                              </p:par>
                            </p:childTnLst>
                          </p:cTn>
                        </p:par>
                        <p:par>
                          <p:cTn id="25" fill="hold">
                            <p:stCondLst>
                              <p:cond delay="4600"/>
                            </p:stCondLst>
                            <p:childTnLst>
                              <p:par>
                                <p:cTn id="26" presetID="22" presetClass="entr" presetSubtype="8"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1000"/>
                                        <p:tgtEl>
                                          <p:spTgt spid="33"/>
                                        </p:tgtEl>
                                      </p:cBhvr>
                                    </p:animEffect>
                                  </p:childTnLst>
                                </p:cTn>
                              </p:par>
                            </p:childTnLst>
                          </p:cTn>
                        </p:par>
                        <p:par>
                          <p:cTn id="29" fill="hold">
                            <p:stCondLst>
                              <p:cond delay="5600"/>
                            </p:stCondLst>
                            <p:childTnLst>
                              <p:par>
                                <p:cTn id="30" presetID="22" presetClass="entr" presetSubtype="8"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03</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647664" y="266596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项目功能及工作流程</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3" name="文本框 12">
            <a:extLst>
              <a:ext uri="{FF2B5EF4-FFF2-40B4-BE49-F238E27FC236}">
                <a16:creationId xmlns:a16="http://schemas.microsoft.com/office/drawing/2014/main" id="{F441CE1F-B2DE-62FB-3730-6AA57EE065BB}"/>
              </a:ext>
            </a:extLst>
          </p:cNvPr>
          <p:cNvSpPr txBox="1"/>
          <p:nvPr/>
        </p:nvSpPr>
        <p:spPr>
          <a:xfrm>
            <a:off x="3647664" y="3468388"/>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136673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Lst>
  </p:timing>
</p:sld>
</file>

<file path=ppt/theme/theme1.xml><?xml version="1.0" encoding="utf-8"?>
<a:theme xmlns:a="http://schemas.openxmlformats.org/drawingml/2006/main" name="Office 主题​​">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1085</Words>
  <Application>Microsoft Office PowerPoint</Application>
  <PresentationFormat>宽屏</PresentationFormat>
  <Paragraphs>115</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等线</vt:lpstr>
      <vt:lpstr>等线 Light</vt:lpstr>
      <vt:lpstr>思源黑体 CN Bold</vt:lpstr>
      <vt:lpstr>微软雅黑</vt:lpstr>
      <vt:lpstr>微软雅黑</vt:lpstr>
      <vt:lpstr>Arial</vt:lpstr>
      <vt:lpstr>Century Gothic</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张小洋</dc:creator>
  <cp:lastModifiedBy>星榜 阮</cp:lastModifiedBy>
  <cp:revision>10</cp:revision>
  <dcterms:created xsi:type="dcterms:W3CDTF">2020-03-11T10:44:21Z</dcterms:created>
  <dcterms:modified xsi:type="dcterms:W3CDTF">2023-10-22T08:25:27Z</dcterms:modified>
</cp:coreProperties>
</file>