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handoutMasterIdLst>
    <p:handoutMasterId r:id="rId42"/>
  </p:handoutMasterIdLst>
  <p:sldIdLst>
    <p:sldId id="257" r:id="rId2"/>
    <p:sldId id="283" r:id="rId3"/>
    <p:sldId id="284" r:id="rId4"/>
    <p:sldId id="258" r:id="rId5"/>
    <p:sldId id="259" r:id="rId6"/>
    <p:sldId id="289" r:id="rId7"/>
    <p:sldId id="290" r:id="rId8"/>
    <p:sldId id="291" r:id="rId9"/>
    <p:sldId id="292" r:id="rId10"/>
    <p:sldId id="293" r:id="rId11"/>
    <p:sldId id="294" r:id="rId12"/>
    <p:sldId id="287" r:id="rId13"/>
    <p:sldId id="295" r:id="rId14"/>
    <p:sldId id="296" r:id="rId15"/>
    <p:sldId id="297" r:id="rId16"/>
    <p:sldId id="298" r:id="rId17"/>
    <p:sldId id="299" r:id="rId18"/>
    <p:sldId id="288" r:id="rId19"/>
    <p:sldId id="300" r:id="rId20"/>
    <p:sldId id="301" r:id="rId21"/>
    <p:sldId id="302" r:id="rId22"/>
    <p:sldId id="303" r:id="rId23"/>
    <p:sldId id="304" r:id="rId24"/>
    <p:sldId id="305" r:id="rId25"/>
    <p:sldId id="282" r:id="rId26"/>
    <p:sldId id="260" r:id="rId27"/>
    <p:sldId id="281" r:id="rId28"/>
    <p:sldId id="262" r:id="rId29"/>
    <p:sldId id="261" r:id="rId30"/>
    <p:sldId id="280" r:id="rId31"/>
    <p:sldId id="264" r:id="rId32"/>
    <p:sldId id="265" r:id="rId33"/>
    <p:sldId id="266" r:id="rId34"/>
    <p:sldId id="268" r:id="rId35"/>
    <p:sldId id="270" r:id="rId36"/>
    <p:sldId id="269" r:id="rId37"/>
    <p:sldId id="274" r:id="rId38"/>
    <p:sldId id="272" r:id="rId39"/>
    <p:sldId id="273"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5">
          <p15:clr>
            <a:srgbClr val="A4A3A4"/>
          </p15:clr>
        </p15:guide>
        <p15:guide id="2" pos="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03F45"/>
    <a:srgbClr val="444349"/>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F4D129-2ABE-4093-9D27-BE2C3A014D60}" v="142" dt="2023-12-11T16:57:41.531"/>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81" d="100"/>
          <a:sy n="81" d="100"/>
        </p:scale>
        <p:origin x="12" y="750"/>
      </p:cViewPr>
      <p:guideLst>
        <p:guide orient="horz" pos="2195"/>
        <p:guide pos="3824"/>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星榜 阮" userId="28304402c46bfd64" providerId="LiveId" clId="{98F4D129-2ABE-4093-9D27-BE2C3A014D60}"/>
    <pc:docChg chg="undo redo custSel addSld delSld modSld sldOrd">
      <pc:chgData name="星榜 阮" userId="28304402c46bfd64" providerId="LiveId" clId="{98F4D129-2ABE-4093-9D27-BE2C3A014D60}" dt="2023-12-11T16:58:16.761" v="1897" actId="1076"/>
      <pc:docMkLst>
        <pc:docMk/>
      </pc:docMkLst>
      <pc:sldChg chg="delSp modSp mod">
        <pc:chgData name="星榜 阮" userId="28304402c46bfd64" providerId="LiveId" clId="{98F4D129-2ABE-4093-9D27-BE2C3A014D60}" dt="2023-12-11T14:09:40.163" v="464" actId="20577"/>
        <pc:sldMkLst>
          <pc:docMk/>
          <pc:sldMk cId="0" sldId="258"/>
        </pc:sldMkLst>
        <pc:spChg chg="mod">
          <ac:chgData name="星榜 阮" userId="28304402c46bfd64" providerId="LiveId" clId="{98F4D129-2ABE-4093-9D27-BE2C3A014D60}" dt="2023-12-11T14:07:42.264" v="369" actId="1076"/>
          <ac:spMkLst>
            <pc:docMk/>
            <pc:sldMk cId="0" sldId="258"/>
            <ac:spMk id="2" creationId="{00000000-0000-0000-0000-000000000000}"/>
          </ac:spMkLst>
        </pc:spChg>
        <pc:spChg chg="mod">
          <ac:chgData name="星榜 阮" userId="28304402c46bfd64" providerId="LiveId" clId="{98F4D129-2ABE-4093-9D27-BE2C3A014D60}" dt="2023-12-11T14:07:42.019" v="368" actId="1076"/>
          <ac:spMkLst>
            <pc:docMk/>
            <pc:sldMk cId="0" sldId="258"/>
            <ac:spMk id="4" creationId="{00000000-0000-0000-0000-000000000000}"/>
          </ac:spMkLst>
        </pc:spChg>
        <pc:spChg chg="mod">
          <ac:chgData name="星榜 阮" userId="28304402c46bfd64" providerId="LiveId" clId="{98F4D129-2ABE-4093-9D27-BE2C3A014D60}" dt="2023-12-11T14:07:50.584" v="387" actId="20577"/>
          <ac:spMkLst>
            <pc:docMk/>
            <pc:sldMk cId="0" sldId="258"/>
            <ac:spMk id="6" creationId="{00000000-0000-0000-0000-000000000000}"/>
          </ac:spMkLst>
        </pc:spChg>
        <pc:spChg chg="mod">
          <ac:chgData name="星榜 阮" userId="28304402c46bfd64" providerId="LiveId" clId="{98F4D129-2ABE-4093-9D27-BE2C3A014D60}" dt="2023-12-11T14:09:40.163" v="464" actId="20577"/>
          <ac:spMkLst>
            <pc:docMk/>
            <pc:sldMk cId="0" sldId="258"/>
            <ac:spMk id="10" creationId="{00000000-0000-0000-0000-000000000000}"/>
          </ac:spMkLst>
        </pc:spChg>
        <pc:spChg chg="del mod">
          <ac:chgData name="星榜 阮" userId="28304402c46bfd64" providerId="LiveId" clId="{98F4D129-2ABE-4093-9D27-BE2C3A014D60}" dt="2023-12-11T14:06:47.036" v="342" actId="478"/>
          <ac:spMkLst>
            <pc:docMk/>
            <pc:sldMk cId="0" sldId="258"/>
            <ac:spMk id="23" creationId="{00000000-0000-0000-0000-000000000000}"/>
          </ac:spMkLst>
        </pc:spChg>
        <pc:spChg chg="mod">
          <ac:chgData name="星榜 阮" userId="28304402c46bfd64" providerId="LiveId" clId="{98F4D129-2ABE-4093-9D27-BE2C3A014D60}" dt="2023-12-11T14:09:36.900" v="461" actId="20577"/>
          <ac:spMkLst>
            <pc:docMk/>
            <pc:sldMk cId="0" sldId="258"/>
            <ac:spMk id="25" creationId="{00000000-0000-0000-0000-000000000000}"/>
          </ac:spMkLst>
        </pc:spChg>
        <pc:spChg chg="mod">
          <ac:chgData name="星榜 阮" userId="28304402c46bfd64" providerId="LiveId" clId="{98F4D129-2ABE-4093-9D27-BE2C3A014D60}" dt="2023-12-11T14:08:02.744" v="418" actId="20577"/>
          <ac:spMkLst>
            <pc:docMk/>
            <pc:sldMk cId="0" sldId="258"/>
            <ac:spMk id="26" creationId="{00000000-0000-0000-0000-000000000000}"/>
          </ac:spMkLst>
        </pc:spChg>
        <pc:spChg chg="del">
          <ac:chgData name="星榜 阮" userId="28304402c46bfd64" providerId="LiveId" clId="{98F4D129-2ABE-4093-9D27-BE2C3A014D60}" dt="2023-12-11T14:06:49.557" v="344" actId="478"/>
          <ac:spMkLst>
            <pc:docMk/>
            <pc:sldMk cId="0" sldId="258"/>
            <ac:spMk id="27" creationId="{00000000-0000-0000-0000-000000000000}"/>
          </ac:spMkLst>
        </pc:spChg>
        <pc:spChg chg="mod">
          <ac:chgData name="星榜 阮" userId="28304402c46bfd64" providerId="LiveId" clId="{98F4D129-2ABE-4093-9D27-BE2C3A014D60}" dt="2023-12-11T14:09:23.236" v="458" actId="1076"/>
          <ac:spMkLst>
            <pc:docMk/>
            <pc:sldMk cId="0" sldId="258"/>
            <ac:spMk id="30" creationId="{00000000-0000-0000-0000-000000000000}"/>
          </ac:spMkLst>
        </pc:spChg>
        <pc:spChg chg="del">
          <ac:chgData name="星榜 阮" userId="28304402c46bfd64" providerId="LiveId" clId="{98F4D129-2ABE-4093-9D27-BE2C3A014D60}" dt="2023-12-11T14:06:48.381" v="343" actId="478"/>
          <ac:spMkLst>
            <pc:docMk/>
            <pc:sldMk cId="0" sldId="258"/>
            <ac:spMk id="31" creationId="{00000000-0000-0000-0000-000000000000}"/>
          </ac:spMkLst>
        </pc:spChg>
        <pc:spChg chg="del">
          <ac:chgData name="星榜 阮" userId="28304402c46bfd64" providerId="LiveId" clId="{98F4D129-2ABE-4093-9D27-BE2C3A014D60}" dt="2023-12-11T14:06:39.050" v="340" actId="478"/>
          <ac:spMkLst>
            <pc:docMk/>
            <pc:sldMk cId="0" sldId="258"/>
            <ac:spMk id="33" creationId="{00000000-0000-0000-0000-000000000000}"/>
          </ac:spMkLst>
        </pc:spChg>
        <pc:spChg chg="del">
          <ac:chgData name="星榜 阮" userId="28304402c46bfd64" providerId="LiveId" clId="{98F4D129-2ABE-4093-9D27-BE2C3A014D60}" dt="2023-12-11T14:06:41.201" v="341" actId="478"/>
          <ac:spMkLst>
            <pc:docMk/>
            <pc:sldMk cId="0" sldId="258"/>
            <ac:spMk id="34" creationId="{00000000-0000-0000-0000-000000000000}"/>
          </ac:spMkLst>
        </pc:spChg>
        <pc:spChg chg="del">
          <ac:chgData name="星榜 阮" userId="28304402c46bfd64" providerId="LiveId" clId="{98F4D129-2ABE-4093-9D27-BE2C3A014D60}" dt="2023-12-11T14:06:31.637" v="335" actId="478"/>
          <ac:spMkLst>
            <pc:docMk/>
            <pc:sldMk cId="0" sldId="258"/>
            <ac:spMk id="35" creationId="{00000000-0000-0000-0000-000000000000}"/>
          </ac:spMkLst>
        </pc:spChg>
        <pc:picChg chg="mod">
          <ac:chgData name="星榜 阮" userId="28304402c46bfd64" providerId="LiveId" clId="{98F4D129-2ABE-4093-9D27-BE2C3A014D60}" dt="2023-12-11T14:06:34.595" v="337" actId="1076"/>
          <ac:picMkLst>
            <pc:docMk/>
            <pc:sldMk cId="0" sldId="258"/>
            <ac:picMk id="12" creationId="{00000000-0000-0000-0000-000000000000}"/>
          </ac:picMkLst>
        </pc:picChg>
      </pc:sldChg>
      <pc:sldChg chg="delSp modSp mod">
        <pc:chgData name="星榜 阮" userId="28304402c46bfd64" providerId="LiveId" clId="{98F4D129-2ABE-4093-9D27-BE2C3A014D60}" dt="2023-12-11T14:12:09.155" v="538" actId="1076"/>
        <pc:sldMkLst>
          <pc:docMk/>
          <pc:sldMk cId="0" sldId="259"/>
        </pc:sldMkLst>
        <pc:spChg chg="mod">
          <ac:chgData name="星榜 阮" userId="28304402c46bfd64" providerId="LiveId" clId="{98F4D129-2ABE-4093-9D27-BE2C3A014D60}" dt="2023-12-11T14:12:09.155" v="538" actId="1076"/>
          <ac:spMkLst>
            <pc:docMk/>
            <pc:sldMk cId="0" sldId="259"/>
            <ac:spMk id="12" creationId="{00000000-0000-0000-0000-000000000000}"/>
          </ac:spMkLst>
        </pc:spChg>
        <pc:spChg chg="mod">
          <ac:chgData name="星榜 阮" userId="28304402c46bfd64" providerId="LiveId" clId="{98F4D129-2ABE-4093-9D27-BE2C3A014D60}" dt="2023-12-11T14:10:20.910" v="487" actId="403"/>
          <ac:spMkLst>
            <pc:docMk/>
            <pc:sldMk cId="0" sldId="259"/>
            <ac:spMk id="15" creationId="{00000000-0000-0000-0000-000000000000}"/>
          </ac:spMkLst>
        </pc:spChg>
        <pc:spChg chg="del">
          <ac:chgData name="星榜 阮" userId="28304402c46bfd64" providerId="LiveId" clId="{98F4D129-2ABE-4093-9D27-BE2C3A014D60}" dt="2023-12-11T14:10:15.569" v="482" actId="478"/>
          <ac:spMkLst>
            <pc:docMk/>
            <pc:sldMk cId="0" sldId="259"/>
            <ac:spMk id="19" creationId="{00000000-0000-0000-0000-000000000000}"/>
          </ac:spMkLst>
        </pc:spChg>
      </pc:sldChg>
      <pc:sldChg chg="del ord">
        <pc:chgData name="星榜 阮" userId="28304402c46bfd64" providerId="LiveId" clId="{98F4D129-2ABE-4093-9D27-BE2C3A014D60}" dt="2023-12-11T14:10:37.230" v="492" actId="47"/>
        <pc:sldMkLst>
          <pc:docMk/>
          <pc:sldMk cId="0" sldId="263"/>
        </pc:sldMkLst>
      </pc:sldChg>
      <pc:sldChg chg="addSp modSp">
        <pc:chgData name="星榜 阮" userId="28304402c46bfd64" providerId="LiveId" clId="{98F4D129-2ABE-4093-9D27-BE2C3A014D60}" dt="2023-12-11T14:16:12.989" v="591"/>
        <pc:sldMkLst>
          <pc:docMk/>
          <pc:sldMk cId="0" sldId="264"/>
        </pc:sldMkLst>
        <pc:spChg chg="mod">
          <ac:chgData name="星榜 阮" userId="28304402c46bfd64" providerId="LiveId" clId="{98F4D129-2ABE-4093-9D27-BE2C3A014D60}" dt="2023-12-11T14:16:12.989" v="591"/>
          <ac:spMkLst>
            <pc:docMk/>
            <pc:sldMk cId="0" sldId="264"/>
            <ac:spMk id="3" creationId="{9A31474D-DC07-70C1-28BA-43BB2DE464C5}"/>
          </ac:spMkLst>
        </pc:spChg>
        <pc:spChg chg="mod">
          <ac:chgData name="星榜 阮" userId="28304402c46bfd64" providerId="LiveId" clId="{98F4D129-2ABE-4093-9D27-BE2C3A014D60}" dt="2023-12-11T14:16:12.989" v="591"/>
          <ac:spMkLst>
            <pc:docMk/>
            <pc:sldMk cId="0" sldId="264"/>
            <ac:spMk id="5" creationId="{794E2CF8-EE08-4F20-AD74-0495AFC3882A}"/>
          </ac:spMkLst>
        </pc:spChg>
        <pc:grpChg chg="add mod">
          <ac:chgData name="星榜 阮" userId="28304402c46bfd64" providerId="LiveId" clId="{98F4D129-2ABE-4093-9D27-BE2C3A014D60}" dt="2023-12-11T14:16:12.989" v="591"/>
          <ac:grpSpMkLst>
            <pc:docMk/>
            <pc:sldMk cId="0" sldId="264"/>
            <ac:grpSpMk id="2" creationId="{16CBEC4E-F9A6-B460-6B37-CB586B1F65E4}"/>
          </ac:grpSpMkLst>
        </pc:grpChg>
        <pc:cxnChg chg="mod">
          <ac:chgData name="星榜 阮" userId="28304402c46bfd64" providerId="LiveId" clId="{98F4D129-2ABE-4093-9D27-BE2C3A014D60}" dt="2023-12-11T14:16:12.989" v="591"/>
          <ac:cxnSpMkLst>
            <pc:docMk/>
            <pc:sldMk cId="0" sldId="264"/>
            <ac:cxnSpMk id="4" creationId="{4CF67A63-BD87-8D25-A430-C3A543A21D0C}"/>
          </ac:cxnSpMkLst>
        </pc:cxnChg>
      </pc:sldChg>
      <pc:sldChg chg="del">
        <pc:chgData name="星榜 阮" userId="28304402c46bfd64" providerId="LiveId" clId="{98F4D129-2ABE-4093-9D27-BE2C3A014D60}" dt="2023-12-11T14:11:12.213" v="529" actId="47"/>
        <pc:sldMkLst>
          <pc:docMk/>
          <pc:sldMk cId="0" sldId="267"/>
        </pc:sldMkLst>
      </pc:sldChg>
      <pc:sldChg chg="del">
        <pc:chgData name="星榜 阮" userId="28304402c46bfd64" providerId="LiveId" clId="{98F4D129-2ABE-4093-9D27-BE2C3A014D60}" dt="2023-12-11T14:11:13.950" v="530" actId="47"/>
        <pc:sldMkLst>
          <pc:docMk/>
          <pc:sldMk cId="0" sldId="271"/>
        </pc:sldMkLst>
      </pc:sldChg>
      <pc:sldChg chg="addSp delSp modSp mod ord">
        <pc:chgData name="星榜 阮" userId="28304402c46bfd64" providerId="LiveId" clId="{98F4D129-2ABE-4093-9D27-BE2C3A014D60}" dt="2023-12-11T16:57:57.280" v="1892" actId="1076"/>
        <pc:sldMkLst>
          <pc:docMk/>
          <pc:sldMk cId="0" sldId="282"/>
        </pc:sldMkLst>
        <pc:spChg chg="add mod">
          <ac:chgData name="星榜 阮" userId="28304402c46bfd64" providerId="LiveId" clId="{98F4D129-2ABE-4093-9D27-BE2C3A014D60}" dt="2023-12-11T16:57:37.955" v="1886"/>
          <ac:spMkLst>
            <pc:docMk/>
            <pc:sldMk cId="0" sldId="282"/>
            <ac:spMk id="2" creationId="{A3587D04-5161-B857-50AE-FD9EB27EFD39}"/>
          </ac:spMkLst>
        </pc:spChg>
        <pc:spChg chg="add mod">
          <ac:chgData name="星榜 阮" userId="28304402c46bfd64" providerId="LiveId" clId="{98F4D129-2ABE-4093-9D27-BE2C3A014D60}" dt="2023-12-11T16:57:37.955" v="1886"/>
          <ac:spMkLst>
            <pc:docMk/>
            <pc:sldMk cId="0" sldId="282"/>
            <ac:spMk id="3" creationId="{796B8C8B-7456-FD37-E290-129507DACE8A}"/>
          </ac:spMkLst>
        </pc:spChg>
        <pc:spChg chg="del">
          <ac:chgData name="星榜 阮" userId="28304402c46bfd64" providerId="LiveId" clId="{98F4D129-2ABE-4093-9D27-BE2C3A014D60}" dt="2023-12-11T16:57:41.184" v="1887" actId="478"/>
          <ac:spMkLst>
            <pc:docMk/>
            <pc:sldMk cId="0" sldId="282"/>
            <ac:spMk id="4" creationId="{00000000-0000-0000-0000-000000000000}"/>
          </ac:spMkLst>
        </pc:spChg>
        <pc:spChg chg="add mod">
          <ac:chgData name="星榜 阮" userId="28304402c46bfd64" providerId="LiveId" clId="{98F4D129-2ABE-4093-9D27-BE2C3A014D60}" dt="2023-12-11T16:57:37.955" v="1886"/>
          <ac:spMkLst>
            <pc:docMk/>
            <pc:sldMk cId="0" sldId="282"/>
            <ac:spMk id="5" creationId="{7E89E13F-0756-E636-DB6B-A4E3730E72B5}"/>
          </ac:spMkLst>
        </pc:spChg>
        <pc:spChg chg="add mod">
          <ac:chgData name="星榜 阮" userId="28304402c46bfd64" providerId="LiveId" clId="{98F4D129-2ABE-4093-9D27-BE2C3A014D60}" dt="2023-12-11T16:57:57.280" v="1892" actId="1076"/>
          <ac:spMkLst>
            <pc:docMk/>
            <pc:sldMk cId="0" sldId="282"/>
            <ac:spMk id="6" creationId="{2638F03B-391B-EEEE-0E5B-877249E073E6}"/>
          </ac:spMkLst>
        </pc:spChg>
        <pc:spChg chg="add mod">
          <ac:chgData name="星榜 阮" userId="28304402c46bfd64" providerId="LiveId" clId="{98F4D129-2ABE-4093-9D27-BE2C3A014D60}" dt="2023-12-11T16:57:57.280" v="1892" actId="1076"/>
          <ac:spMkLst>
            <pc:docMk/>
            <pc:sldMk cId="0" sldId="282"/>
            <ac:spMk id="7" creationId="{87C78D94-3481-982E-41A1-7FB21914A97D}"/>
          </ac:spMkLst>
        </pc:spChg>
        <pc:spChg chg="del">
          <ac:chgData name="星榜 阮" userId="28304402c46bfd64" providerId="LiveId" clId="{98F4D129-2ABE-4093-9D27-BE2C3A014D60}" dt="2023-12-11T16:57:41.184" v="1887" actId="478"/>
          <ac:spMkLst>
            <pc:docMk/>
            <pc:sldMk cId="0" sldId="282"/>
            <ac:spMk id="8" creationId="{00000000-0000-0000-0000-000000000000}"/>
          </ac:spMkLst>
        </pc:spChg>
        <pc:spChg chg="add del mod">
          <ac:chgData name="星榜 阮" userId="28304402c46bfd64" providerId="LiveId" clId="{98F4D129-2ABE-4093-9D27-BE2C3A014D60}" dt="2023-12-11T16:57:52.692" v="1891" actId="478"/>
          <ac:spMkLst>
            <pc:docMk/>
            <pc:sldMk cId="0" sldId="282"/>
            <ac:spMk id="9" creationId="{0A001A04-0CBB-B669-5587-4711CFFEBCBC}"/>
          </ac:spMkLst>
        </pc:spChg>
      </pc:sldChg>
      <pc:sldChg chg="addSp delSp modSp mod">
        <pc:chgData name="星榜 阮" userId="28304402c46bfd64" providerId="LiveId" clId="{98F4D129-2ABE-4093-9D27-BE2C3A014D60}" dt="2023-12-11T16:58:16.761" v="1897" actId="1076"/>
        <pc:sldMkLst>
          <pc:docMk/>
          <pc:sldMk cId="0" sldId="283"/>
        </pc:sldMkLst>
        <pc:spChg chg="add mod">
          <ac:chgData name="星榜 阮" userId="28304402c46bfd64" providerId="LiveId" clId="{98F4D129-2ABE-4093-9D27-BE2C3A014D60}" dt="2023-12-11T16:58:16.761" v="1897" actId="1076"/>
          <ac:spMkLst>
            <pc:docMk/>
            <pc:sldMk cId="0" sldId="283"/>
            <ac:spMk id="2" creationId="{F66B2C49-69BB-54C4-73C8-04EF5B6DBAB2}"/>
          </ac:spMkLst>
        </pc:spChg>
        <pc:spChg chg="add mod">
          <ac:chgData name="星榜 阮" userId="28304402c46bfd64" providerId="LiveId" clId="{98F4D129-2ABE-4093-9D27-BE2C3A014D60}" dt="2023-12-11T16:58:16.761" v="1897" actId="1076"/>
          <ac:spMkLst>
            <pc:docMk/>
            <pc:sldMk cId="0" sldId="283"/>
            <ac:spMk id="3" creationId="{0F53EDA2-2467-8B71-B1D1-87641567E203}"/>
          </ac:spMkLst>
        </pc:spChg>
        <pc:spChg chg="del">
          <ac:chgData name="星榜 阮" userId="28304402c46bfd64" providerId="LiveId" clId="{98F4D129-2ABE-4093-9D27-BE2C3A014D60}" dt="2023-12-11T13:52:09.149" v="128" actId="478"/>
          <ac:spMkLst>
            <pc:docMk/>
            <pc:sldMk cId="0" sldId="283"/>
            <ac:spMk id="4" creationId="{00000000-0000-0000-0000-000000000000}"/>
          </ac:spMkLst>
        </pc:spChg>
        <pc:spChg chg="mod">
          <ac:chgData name="星榜 阮" userId="28304402c46bfd64" providerId="LiveId" clId="{98F4D129-2ABE-4093-9D27-BE2C3A014D60}" dt="2023-12-11T16:58:16.761" v="1897" actId="1076"/>
          <ac:spMkLst>
            <pc:docMk/>
            <pc:sldMk cId="0" sldId="283"/>
            <ac:spMk id="8" creationId="{00000000-0000-0000-0000-000000000000}"/>
          </ac:spMkLst>
        </pc:spChg>
        <pc:spChg chg="mod">
          <ac:chgData name="星榜 阮" userId="28304402c46bfd64" providerId="LiveId" clId="{98F4D129-2ABE-4093-9D27-BE2C3A014D60}" dt="2023-12-11T16:58:16.761" v="1897" actId="1076"/>
          <ac:spMkLst>
            <pc:docMk/>
            <pc:sldMk cId="0" sldId="283"/>
            <ac:spMk id="12" creationId="{00000000-0000-0000-0000-000000000000}"/>
          </ac:spMkLst>
        </pc:spChg>
      </pc:sldChg>
      <pc:sldChg chg="addSp delSp modSp add mod ord">
        <pc:chgData name="星榜 阮" userId="28304402c46bfd64" providerId="LiveId" clId="{98F4D129-2ABE-4093-9D27-BE2C3A014D60}" dt="2023-12-11T14:06:05.223" v="329"/>
        <pc:sldMkLst>
          <pc:docMk/>
          <pc:sldMk cId="2981055550" sldId="284"/>
        </pc:sldMkLst>
        <pc:spChg chg="add mod">
          <ac:chgData name="星榜 阮" userId="28304402c46bfd64" providerId="LiveId" clId="{98F4D129-2ABE-4093-9D27-BE2C3A014D60}" dt="2023-12-11T14:06:02.187" v="327" actId="1036"/>
          <ac:spMkLst>
            <pc:docMk/>
            <pc:sldMk cId="2981055550" sldId="284"/>
            <ac:spMk id="2" creationId="{EDD58D64-CECB-C5AC-4ED9-426FA738BAD3}"/>
          </ac:spMkLst>
        </pc:spChg>
        <pc:spChg chg="add mod">
          <ac:chgData name="星榜 阮" userId="28304402c46bfd64" providerId="LiveId" clId="{98F4D129-2ABE-4093-9D27-BE2C3A014D60}" dt="2023-12-11T14:06:02.187" v="327" actId="1036"/>
          <ac:spMkLst>
            <pc:docMk/>
            <pc:sldMk cId="2981055550" sldId="284"/>
            <ac:spMk id="3" creationId="{4B6C8BF7-6D7C-9AFB-33D6-E4F4CA0FB890}"/>
          </ac:spMkLst>
        </pc:spChg>
        <pc:spChg chg="add mod">
          <ac:chgData name="星榜 阮" userId="28304402c46bfd64" providerId="LiveId" clId="{98F4D129-2ABE-4093-9D27-BE2C3A014D60}" dt="2023-12-11T14:06:02.187" v="327" actId="1036"/>
          <ac:spMkLst>
            <pc:docMk/>
            <pc:sldMk cId="2981055550" sldId="284"/>
            <ac:spMk id="5" creationId="{82C45029-7B67-C00D-9F43-F6418BB1A5DE}"/>
          </ac:spMkLst>
        </pc:spChg>
        <pc:spChg chg="del">
          <ac:chgData name="星榜 阮" userId="28304402c46bfd64" providerId="LiveId" clId="{98F4D129-2ABE-4093-9D27-BE2C3A014D60}" dt="2023-12-11T13:54:41.405" v="184" actId="478"/>
          <ac:spMkLst>
            <pc:docMk/>
            <pc:sldMk cId="2981055550" sldId="284"/>
            <ac:spMk id="16" creationId="{00000000-0000-0000-0000-000000000000}"/>
          </ac:spMkLst>
        </pc:spChg>
        <pc:spChg chg="del">
          <ac:chgData name="星榜 阮" userId="28304402c46bfd64" providerId="LiveId" clId="{98F4D129-2ABE-4093-9D27-BE2C3A014D60}" dt="2023-12-11T13:54:41.405" v="184" actId="478"/>
          <ac:spMkLst>
            <pc:docMk/>
            <pc:sldMk cId="2981055550" sldId="284"/>
            <ac:spMk id="17" creationId="{00000000-0000-0000-0000-000000000000}"/>
          </ac:spMkLst>
        </pc:spChg>
        <pc:spChg chg="del">
          <ac:chgData name="星榜 阮" userId="28304402c46bfd64" providerId="LiveId" clId="{98F4D129-2ABE-4093-9D27-BE2C3A014D60}" dt="2023-12-11T13:54:41.405" v="184" actId="478"/>
          <ac:spMkLst>
            <pc:docMk/>
            <pc:sldMk cId="2981055550" sldId="284"/>
            <ac:spMk id="31" creationId="{00000000-0000-0000-0000-000000000000}"/>
          </ac:spMkLst>
        </pc:spChg>
        <pc:spChg chg="add mod">
          <ac:chgData name="星榜 阮" userId="28304402c46bfd64" providerId="LiveId" clId="{98F4D129-2ABE-4093-9D27-BE2C3A014D60}" dt="2023-12-11T14:06:02.187" v="327" actId="1036"/>
          <ac:spMkLst>
            <pc:docMk/>
            <pc:sldMk cId="2981055550" sldId="284"/>
            <ac:spMk id="33" creationId="{B1971A1D-696E-D8D1-0D8B-4FC84D3208C3}"/>
          </ac:spMkLst>
        </pc:spChg>
        <pc:spChg chg="add mod">
          <ac:chgData name="星榜 阮" userId="28304402c46bfd64" providerId="LiveId" clId="{98F4D129-2ABE-4093-9D27-BE2C3A014D60}" dt="2023-12-11T14:06:02.187" v="327" actId="1036"/>
          <ac:spMkLst>
            <pc:docMk/>
            <pc:sldMk cId="2981055550" sldId="284"/>
            <ac:spMk id="34" creationId="{28DD6250-1EF0-676C-9DC6-BEAF11EC0491}"/>
          </ac:spMkLst>
        </pc:spChg>
        <pc:grpChg chg="del">
          <ac:chgData name="星榜 阮" userId="28304402c46bfd64" providerId="LiveId" clId="{98F4D129-2ABE-4093-9D27-BE2C3A014D60}" dt="2023-12-11T13:54:41.405" v="184" actId="478"/>
          <ac:grpSpMkLst>
            <pc:docMk/>
            <pc:sldMk cId="2981055550" sldId="284"/>
            <ac:grpSpMk id="13" creationId="{00000000-0000-0000-0000-000000000000}"/>
          </ac:grpSpMkLst>
        </pc:grpChg>
        <pc:grpChg chg="del">
          <ac:chgData name="星榜 阮" userId="28304402c46bfd64" providerId="LiveId" clId="{98F4D129-2ABE-4093-9D27-BE2C3A014D60}" dt="2023-12-11T13:54:41.405" v="184" actId="478"/>
          <ac:grpSpMkLst>
            <pc:docMk/>
            <pc:sldMk cId="2981055550" sldId="284"/>
            <ac:grpSpMk id="14" creationId="{00000000-0000-0000-0000-000000000000}"/>
          </ac:grpSpMkLst>
        </pc:grpChg>
        <pc:grpChg chg="del">
          <ac:chgData name="星榜 阮" userId="28304402c46bfd64" providerId="LiveId" clId="{98F4D129-2ABE-4093-9D27-BE2C3A014D60}" dt="2023-12-11T13:54:41.405" v="184" actId="478"/>
          <ac:grpSpMkLst>
            <pc:docMk/>
            <pc:sldMk cId="2981055550" sldId="284"/>
            <ac:grpSpMk id="15" creationId="{00000000-0000-0000-0000-000000000000}"/>
          </ac:grpSpMkLst>
        </pc:grpChg>
        <pc:cxnChg chg="add mod">
          <ac:chgData name="星榜 阮" userId="28304402c46bfd64" providerId="LiveId" clId="{98F4D129-2ABE-4093-9D27-BE2C3A014D60}" dt="2023-12-11T14:06:02.187" v="327" actId="1036"/>
          <ac:cxnSpMkLst>
            <pc:docMk/>
            <pc:sldMk cId="2981055550" sldId="284"/>
            <ac:cxnSpMk id="7" creationId="{2E85C81C-C1FA-F31D-0FA0-AA8A5FF3FFA9}"/>
          </ac:cxnSpMkLst>
        </pc:cxnChg>
        <pc:cxnChg chg="add mod">
          <ac:chgData name="星榜 阮" userId="28304402c46bfd64" providerId="LiveId" clId="{98F4D129-2ABE-4093-9D27-BE2C3A014D60}" dt="2023-12-11T14:06:02.187" v="327" actId="1036"/>
          <ac:cxnSpMkLst>
            <pc:docMk/>
            <pc:sldMk cId="2981055550" sldId="284"/>
            <ac:cxnSpMk id="8" creationId="{9C6423C8-C88D-9DA5-71D3-64D2537E1B1F}"/>
          </ac:cxnSpMkLst>
        </pc:cxnChg>
        <pc:cxnChg chg="add mod">
          <ac:chgData name="星榜 阮" userId="28304402c46bfd64" providerId="LiveId" clId="{98F4D129-2ABE-4093-9D27-BE2C3A014D60}" dt="2023-12-11T14:06:02.187" v="327" actId="1036"/>
          <ac:cxnSpMkLst>
            <pc:docMk/>
            <pc:sldMk cId="2981055550" sldId="284"/>
            <ac:cxnSpMk id="11" creationId="{CB0354C0-C971-D5A2-95E0-D66A9C59AFFB}"/>
          </ac:cxnSpMkLst>
        </pc:cxnChg>
        <pc:cxnChg chg="add mod">
          <ac:chgData name="星榜 阮" userId="28304402c46bfd64" providerId="LiveId" clId="{98F4D129-2ABE-4093-9D27-BE2C3A014D60}" dt="2023-12-11T14:06:02.187" v="327" actId="1036"/>
          <ac:cxnSpMkLst>
            <pc:docMk/>
            <pc:sldMk cId="2981055550" sldId="284"/>
            <ac:cxnSpMk id="12" creationId="{8F2DF6B2-9C57-0B9F-6632-32FC63259845}"/>
          </ac:cxnSpMkLst>
        </pc:cxnChg>
        <pc:cxnChg chg="del">
          <ac:chgData name="星榜 阮" userId="28304402c46bfd64" providerId="LiveId" clId="{98F4D129-2ABE-4093-9D27-BE2C3A014D60}" dt="2023-12-11T13:54:41.405" v="184" actId="478"/>
          <ac:cxnSpMkLst>
            <pc:docMk/>
            <pc:sldMk cId="2981055550" sldId="284"/>
            <ac:cxnSpMk id="18" creationId="{00000000-0000-0000-0000-000000000000}"/>
          </ac:cxnSpMkLst>
        </pc:cxnChg>
      </pc:sldChg>
      <pc:sldChg chg="modSp add del mod">
        <pc:chgData name="星榜 阮" userId="28304402c46bfd64" providerId="LiveId" clId="{98F4D129-2ABE-4093-9D27-BE2C3A014D60}" dt="2023-12-11T14:12:37.993" v="550" actId="47"/>
        <pc:sldMkLst>
          <pc:docMk/>
          <pc:sldMk cId="1246911634" sldId="285"/>
        </pc:sldMkLst>
        <pc:spChg chg="mod">
          <ac:chgData name="星榜 阮" userId="28304402c46bfd64" providerId="LiveId" clId="{98F4D129-2ABE-4093-9D27-BE2C3A014D60}" dt="2023-12-11T14:10:39.639" v="494" actId="20577"/>
          <ac:spMkLst>
            <pc:docMk/>
            <pc:sldMk cId="1246911634" sldId="285"/>
            <ac:spMk id="12" creationId="{00000000-0000-0000-0000-000000000000}"/>
          </ac:spMkLst>
        </pc:spChg>
        <pc:spChg chg="mod">
          <ac:chgData name="星榜 阮" userId="28304402c46bfd64" providerId="LiveId" clId="{98F4D129-2ABE-4093-9D27-BE2C3A014D60}" dt="2023-12-11T14:10:53.868" v="512" actId="1076"/>
          <ac:spMkLst>
            <pc:docMk/>
            <pc:sldMk cId="1246911634" sldId="285"/>
            <ac:spMk id="15" creationId="{00000000-0000-0000-0000-000000000000}"/>
          </ac:spMkLst>
        </pc:spChg>
      </pc:sldChg>
      <pc:sldChg chg="modSp add del mod">
        <pc:chgData name="星榜 阮" userId="28304402c46bfd64" providerId="LiveId" clId="{98F4D129-2ABE-4093-9D27-BE2C3A014D60}" dt="2023-12-11T14:12:38.727" v="551" actId="47"/>
        <pc:sldMkLst>
          <pc:docMk/>
          <pc:sldMk cId="1487265160" sldId="286"/>
        </pc:sldMkLst>
        <pc:spChg chg="mod">
          <ac:chgData name="星榜 阮" userId="28304402c46bfd64" providerId="LiveId" clId="{98F4D129-2ABE-4093-9D27-BE2C3A014D60}" dt="2023-12-11T14:10:58.755" v="514" actId="20577"/>
          <ac:spMkLst>
            <pc:docMk/>
            <pc:sldMk cId="1487265160" sldId="286"/>
            <ac:spMk id="12" creationId="{00000000-0000-0000-0000-000000000000}"/>
          </ac:spMkLst>
        </pc:spChg>
        <pc:spChg chg="mod">
          <ac:chgData name="星榜 阮" userId="28304402c46bfd64" providerId="LiveId" clId="{98F4D129-2ABE-4093-9D27-BE2C3A014D60}" dt="2023-12-11T14:11:02.798" v="528" actId="20577"/>
          <ac:spMkLst>
            <pc:docMk/>
            <pc:sldMk cId="1487265160" sldId="286"/>
            <ac:spMk id="15" creationId="{00000000-0000-0000-0000-000000000000}"/>
          </ac:spMkLst>
        </pc:spChg>
      </pc:sldChg>
      <pc:sldChg chg="new del">
        <pc:chgData name="星榜 阮" userId="28304402c46bfd64" providerId="LiveId" clId="{98F4D129-2ABE-4093-9D27-BE2C3A014D60}" dt="2023-12-11T14:11:41.114" v="532" actId="47"/>
        <pc:sldMkLst>
          <pc:docMk/>
          <pc:sldMk cId="1497675587" sldId="287"/>
        </pc:sldMkLst>
      </pc:sldChg>
      <pc:sldChg chg="addSp delSp modSp add mod">
        <pc:chgData name="星榜 阮" userId="28304402c46bfd64" providerId="LiveId" clId="{98F4D129-2ABE-4093-9D27-BE2C3A014D60}" dt="2023-12-11T14:12:28.125" v="546"/>
        <pc:sldMkLst>
          <pc:docMk/>
          <pc:sldMk cId="3609338729" sldId="287"/>
        </pc:sldMkLst>
        <pc:spChg chg="add mod">
          <ac:chgData name="星榜 阮" userId="28304402c46bfd64" providerId="LiveId" clId="{98F4D129-2ABE-4093-9D27-BE2C3A014D60}" dt="2023-12-11T14:12:28.125" v="546"/>
          <ac:spMkLst>
            <pc:docMk/>
            <pc:sldMk cId="3609338729" sldId="287"/>
            <ac:spMk id="2" creationId="{B2600088-09A9-9432-D3F4-167A84FBFE9F}"/>
          </ac:spMkLst>
        </pc:spChg>
        <pc:spChg chg="mod">
          <ac:chgData name="星榜 阮" userId="28304402c46bfd64" providerId="LiveId" clId="{98F4D129-2ABE-4093-9D27-BE2C3A014D60}" dt="2023-12-11T14:12:19.127" v="542" actId="20577"/>
          <ac:spMkLst>
            <pc:docMk/>
            <pc:sldMk cId="3609338729" sldId="287"/>
            <ac:spMk id="12" creationId="{00000000-0000-0000-0000-000000000000}"/>
          </ac:spMkLst>
        </pc:spChg>
        <pc:spChg chg="del">
          <ac:chgData name="星榜 阮" userId="28304402c46bfd64" providerId="LiveId" clId="{98F4D129-2ABE-4093-9D27-BE2C3A014D60}" dt="2023-12-11T14:12:27.899" v="545" actId="478"/>
          <ac:spMkLst>
            <pc:docMk/>
            <pc:sldMk cId="3609338729" sldId="287"/>
            <ac:spMk id="15" creationId="{00000000-0000-0000-0000-000000000000}"/>
          </ac:spMkLst>
        </pc:spChg>
      </pc:sldChg>
      <pc:sldChg chg="addSp delSp modSp add mod">
        <pc:chgData name="星榜 阮" userId="28304402c46bfd64" providerId="LiveId" clId="{98F4D129-2ABE-4093-9D27-BE2C3A014D60}" dt="2023-12-11T16:34:41.488" v="1440" actId="22"/>
        <pc:sldMkLst>
          <pc:docMk/>
          <pc:sldMk cId="3625105313" sldId="288"/>
        </pc:sldMkLst>
        <pc:spChg chg="add mod">
          <ac:chgData name="星榜 阮" userId="28304402c46bfd64" providerId="LiveId" clId="{98F4D129-2ABE-4093-9D27-BE2C3A014D60}" dt="2023-12-11T14:12:33.906" v="547"/>
          <ac:spMkLst>
            <pc:docMk/>
            <pc:sldMk cId="3625105313" sldId="288"/>
            <ac:spMk id="2" creationId="{E4A3C7C3-6646-B823-69C4-7079206A6F98}"/>
          </ac:spMkLst>
        </pc:spChg>
        <pc:spChg chg="add mod">
          <ac:chgData name="星榜 阮" userId="28304402c46bfd64" providerId="LiveId" clId="{98F4D129-2ABE-4093-9D27-BE2C3A014D60}" dt="2023-12-11T14:12:36.194" v="549"/>
          <ac:spMkLst>
            <pc:docMk/>
            <pc:sldMk cId="3625105313" sldId="288"/>
            <ac:spMk id="4" creationId="{E75248EE-9C2A-00F4-3652-FE014A76C78F}"/>
          </ac:spMkLst>
        </pc:spChg>
        <pc:spChg chg="add del">
          <ac:chgData name="星榜 阮" userId="28304402c46bfd64" providerId="LiveId" clId="{98F4D129-2ABE-4093-9D27-BE2C3A014D60}" dt="2023-12-11T16:34:41.488" v="1440" actId="22"/>
          <ac:spMkLst>
            <pc:docMk/>
            <pc:sldMk cId="3625105313" sldId="288"/>
            <ac:spMk id="5" creationId="{20A3DAA6-D256-CC22-5B55-3BED0259F1F2}"/>
          </ac:spMkLst>
        </pc:spChg>
        <pc:spChg chg="mod">
          <ac:chgData name="星榜 阮" userId="28304402c46bfd64" providerId="LiveId" clId="{98F4D129-2ABE-4093-9D27-BE2C3A014D60}" dt="2023-12-11T14:12:22.001" v="544" actId="20577"/>
          <ac:spMkLst>
            <pc:docMk/>
            <pc:sldMk cId="3625105313" sldId="288"/>
            <ac:spMk id="12" creationId="{00000000-0000-0000-0000-000000000000}"/>
          </ac:spMkLst>
        </pc:spChg>
        <pc:spChg chg="del">
          <ac:chgData name="星榜 阮" userId="28304402c46bfd64" providerId="LiveId" clId="{98F4D129-2ABE-4093-9D27-BE2C3A014D60}" dt="2023-12-11T14:12:35.954" v="548" actId="478"/>
          <ac:spMkLst>
            <pc:docMk/>
            <pc:sldMk cId="3625105313" sldId="288"/>
            <ac:spMk id="15" creationId="{00000000-0000-0000-0000-000000000000}"/>
          </ac:spMkLst>
        </pc:spChg>
      </pc:sldChg>
      <pc:sldChg chg="addSp delSp modSp add mod">
        <pc:chgData name="星榜 阮" userId="28304402c46bfd64" providerId="LiveId" clId="{98F4D129-2ABE-4093-9D27-BE2C3A014D60}" dt="2023-12-11T16:10:40.060" v="1216" actId="1076"/>
        <pc:sldMkLst>
          <pc:docMk/>
          <pc:sldMk cId="3092914117" sldId="289"/>
        </pc:sldMkLst>
        <pc:spChg chg="mod">
          <ac:chgData name="星榜 阮" userId="28304402c46bfd64" providerId="LiveId" clId="{98F4D129-2ABE-4093-9D27-BE2C3A014D60}" dt="2023-12-11T14:16:05.003" v="589"/>
          <ac:spMkLst>
            <pc:docMk/>
            <pc:sldMk cId="3092914117" sldId="289"/>
            <ac:spMk id="3" creationId="{E4DE8D7D-2DAF-5B6B-B6CC-2A4BB05749CE}"/>
          </ac:spMkLst>
        </pc:spChg>
        <pc:spChg chg="mod">
          <ac:chgData name="星榜 阮" userId="28304402c46bfd64" providerId="LiveId" clId="{98F4D129-2ABE-4093-9D27-BE2C3A014D60}" dt="2023-12-11T14:16:05.003" v="589"/>
          <ac:spMkLst>
            <pc:docMk/>
            <pc:sldMk cId="3092914117" sldId="289"/>
            <ac:spMk id="5" creationId="{5331E60D-02DD-9182-FB33-B9A0CFBEE894}"/>
          </ac:spMkLst>
        </pc:spChg>
        <pc:spChg chg="mod topLvl">
          <ac:chgData name="星榜 阮" userId="28304402c46bfd64" providerId="LiveId" clId="{98F4D129-2ABE-4093-9D27-BE2C3A014D60}" dt="2023-12-11T14:19:58.504" v="639" actId="1076"/>
          <ac:spMkLst>
            <pc:docMk/>
            <pc:sldMk cId="3092914117" sldId="289"/>
            <ac:spMk id="7" creationId="{49B03048-4017-C94F-C8A8-36918B57A188}"/>
          </ac:spMkLst>
        </pc:spChg>
        <pc:spChg chg="del mod">
          <ac:chgData name="星榜 阮" userId="28304402c46bfd64" providerId="LiveId" clId="{98F4D129-2ABE-4093-9D27-BE2C3A014D60}" dt="2023-12-11T14:16:24.651" v="594" actId="478"/>
          <ac:spMkLst>
            <pc:docMk/>
            <pc:sldMk cId="3092914117" sldId="289"/>
            <ac:spMk id="9" creationId="{A102367E-D24C-3DDF-3D88-E3050866402E}"/>
          </ac:spMkLst>
        </pc:spChg>
        <pc:spChg chg="add del mod topLvl">
          <ac:chgData name="星榜 阮" userId="28304402c46bfd64" providerId="LiveId" clId="{98F4D129-2ABE-4093-9D27-BE2C3A014D60}" dt="2023-12-11T14:19:58.504" v="639" actId="1076"/>
          <ac:spMkLst>
            <pc:docMk/>
            <pc:sldMk cId="3092914117" sldId="289"/>
            <ac:spMk id="12" creationId="{C90FF22E-F037-4E20-B1E8-0B103C3DD4D0}"/>
          </ac:spMkLst>
        </pc:spChg>
        <pc:spChg chg="del">
          <ac:chgData name="星榜 阮" userId="28304402c46bfd64" providerId="LiveId" clId="{98F4D129-2ABE-4093-9D27-BE2C3A014D60}" dt="2023-12-11T14:13:26.527" v="553" actId="478"/>
          <ac:spMkLst>
            <pc:docMk/>
            <pc:sldMk cId="3092914117" sldId="289"/>
            <ac:spMk id="16" creationId="{00000000-0000-0000-0000-000000000000}"/>
          </ac:spMkLst>
        </pc:spChg>
        <pc:spChg chg="del">
          <ac:chgData name="星榜 阮" userId="28304402c46bfd64" providerId="LiveId" clId="{98F4D129-2ABE-4093-9D27-BE2C3A014D60}" dt="2023-12-11T14:13:26.527" v="553" actId="478"/>
          <ac:spMkLst>
            <pc:docMk/>
            <pc:sldMk cId="3092914117" sldId="289"/>
            <ac:spMk id="17" creationId="{00000000-0000-0000-0000-000000000000}"/>
          </ac:spMkLst>
        </pc:spChg>
        <pc:spChg chg="mod">
          <ac:chgData name="星榜 阮" userId="28304402c46bfd64" providerId="LiveId" clId="{98F4D129-2ABE-4093-9D27-BE2C3A014D60}" dt="2023-12-11T14:14:38" v="588" actId="14100"/>
          <ac:spMkLst>
            <pc:docMk/>
            <pc:sldMk cId="3092914117" sldId="289"/>
            <ac:spMk id="31" creationId="{00000000-0000-0000-0000-000000000000}"/>
          </ac:spMkLst>
        </pc:spChg>
        <pc:spChg chg="del mod">
          <ac:chgData name="星榜 阮" userId="28304402c46bfd64" providerId="LiveId" clId="{98F4D129-2ABE-4093-9D27-BE2C3A014D60}" dt="2023-12-11T14:17:53.759" v="624" actId="478"/>
          <ac:spMkLst>
            <pc:docMk/>
            <pc:sldMk cId="3092914117" sldId="289"/>
            <ac:spMk id="34" creationId="{53807DF3-FF85-40F0-DD80-25BF78EAB2E2}"/>
          </ac:spMkLst>
        </pc:spChg>
        <pc:spChg chg="mod">
          <ac:chgData name="星榜 阮" userId="28304402c46bfd64" providerId="LiveId" clId="{98F4D129-2ABE-4093-9D27-BE2C3A014D60}" dt="2023-12-11T14:17:35.541" v="615"/>
          <ac:spMkLst>
            <pc:docMk/>
            <pc:sldMk cId="3092914117" sldId="289"/>
            <ac:spMk id="36" creationId="{40526A2E-A0AD-8B0B-212D-DDA6C2023F9A}"/>
          </ac:spMkLst>
        </pc:spChg>
        <pc:spChg chg="mod">
          <ac:chgData name="星榜 阮" userId="28304402c46bfd64" providerId="LiveId" clId="{98F4D129-2ABE-4093-9D27-BE2C3A014D60}" dt="2023-12-11T14:17:35.541" v="615"/>
          <ac:spMkLst>
            <pc:docMk/>
            <pc:sldMk cId="3092914117" sldId="289"/>
            <ac:spMk id="37" creationId="{F852D26B-F8E9-1641-97D0-BEB6F79EAED7}"/>
          </ac:spMkLst>
        </pc:spChg>
        <pc:spChg chg="mod">
          <ac:chgData name="星榜 阮" userId="28304402c46bfd64" providerId="LiveId" clId="{98F4D129-2ABE-4093-9D27-BE2C3A014D60}" dt="2023-12-11T14:17:42.895" v="620"/>
          <ac:spMkLst>
            <pc:docMk/>
            <pc:sldMk cId="3092914117" sldId="289"/>
            <ac:spMk id="39" creationId="{2DDBB53E-0E77-C75D-A773-FCCFCA61CD11}"/>
          </ac:spMkLst>
        </pc:spChg>
        <pc:spChg chg="mod">
          <ac:chgData name="星榜 阮" userId="28304402c46bfd64" providerId="LiveId" clId="{98F4D129-2ABE-4093-9D27-BE2C3A014D60}" dt="2023-12-11T14:17:42.895" v="620"/>
          <ac:spMkLst>
            <pc:docMk/>
            <pc:sldMk cId="3092914117" sldId="289"/>
            <ac:spMk id="40" creationId="{9AFEC562-2289-0366-9F7C-771CCC0B1116}"/>
          </ac:spMkLst>
        </pc:spChg>
        <pc:spChg chg="add mod">
          <ac:chgData name="星榜 阮" userId="28304402c46bfd64" providerId="LiveId" clId="{98F4D129-2ABE-4093-9D27-BE2C3A014D60}" dt="2023-12-11T14:21:23.268" v="664" actId="14100"/>
          <ac:spMkLst>
            <pc:docMk/>
            <pc:sldMk cId="3092914117" sldId="289"/>
            <ac:spMk id="45" creationId="{999E05FA-C1D5-F87F-AE9C-A220F7330BA2}"/>
          </ac:spMkLst>
        </pc:spChg>
        <pc:spChg chg="add mod">
          <ac:chgData name="星榜 阮" userId="28304402c46bfd64" providerId="LiveId" clId="{98F4D129-2ABE-4093-9D27-BE2C3A014D60}" dt="2023-12-11T14:21:25.057" v="665" actId="14100"/>
          <ac:spMkLst>
            <pc:docMk/>
            <pc:sldMk cId="3092914117" sldId="289"/>
            <ac:spMk id="46" creationId="{D2134EAC-6813-1AB1-93D9-B001B474EA53}"/>
          </ac:spMkLst>
        </pc:spChg>
        <pc:spChg chg="add mod">
          <ac:chgData name="星榜 阮" userId="28304402c46bfd64" providerId="LiveId" clId="{98F4D129-2ABE-4093-9D27-BE2C3A014D60}" dt="2023-12-11T14:21:26.629" v="666" actId="14100"/>
          <ac:spMkLst>
            <pc:docMk/>
            <pc:sldMk cId="3092914117" sldId="289"/>
            <ac:spMk id="47" creationId="{C653CFAE-1C4D-2657-0B81-D6A753B9C78E}"/>
          </ac:spMkLst>
        </pc:spChg>
        <pc:spChg chg="add del">
          <ac:chgData name="星榜 阮" userId="28304402c46bfd64" providerId="LiveId" clId="{98F4D129-2ABE-4093-9D27-BE2C3A014D60}" dt="2023-12-11T14:23:17.206" v="668" actId="22"/>
          <ac:spMkLst>
            <pc:docMk/>
            <pc:sldMk cId="3092914117" sldId="289"/>
            <ac:spMk id="49" creationId="{12CB155F-CF16-CB93-400C-BA9B2334A45A}"/>
          </ac:spMkLst>
        </pc:spChg>
        <pc:grpChg chg="add mod">
          <ac:chgData name="星榜 阮" userId="28304402c46bfd64" providerId="LiveId" clId="{98F4D129-2ABE-4093-9D27-BE2C3A014D60}" dt="2023-12-11T14:19:58.504" v="639" actId="1076"/>
          <ac:grpSpMkLst>
            <pc:docMk/>
            <pc:sldMk cId="3092914117" sldId="289"/>
            <ac:grpSpMk id="2" creationId="{0CE3FAAE-0BEA-B381-41B0-DE5A11A67B03}"/>
          </ac:grpSpMkLst>
        </pc:grpChg>
        <pc:grpChg chg="add del mod">
          <ac:chgData name="星榜 阮" userId="28304402c46bfd64" providerId="LiveId" clId="{98F4D129-2ABE-4093-9D27-BE2C3A014D60}" dt="2023-12-11T14:16:52.986" v="601" actId="478"/>
          <ac:grpSpMkLst>
            <pc:docMk/>
            <pc:sldMk cId="3092914117" sldId="289"/>
            <ac:grpSpMk id="6" creationId="{A58A8B89-C7EF-A560-A3B2-D128FCEF4F8B}"/>
          </ac:grpSpMkLst>
        </pc:grpChg>
        <pc:grpChg chg="add del mod">
          <ac:chgData name="星榜 阮" userId="28304402c46bfd64" providerId="LiveId" clId="{98F4D129-2ABE-4093-9D27-BE2C3A014D60}" dt="2023-12-11T14:17:57.683" v="627" actId="478"/>
          <ac:grpSpMkLst>
            <pc:docMk/>
            <pc:sldMk cId="3092914117" sldId="289"/>
            <ac:grpSpMk id="11" creationId="{CBE59A88-3441-75B6-AB03-077CF274F3C3}"/>
          </ac:grpSpMkLst>
        </pc:grpChg>
        <pc:grpChg chg="del">
          <ac:chgData name="星榜 阮" userId="28304402c46bfd64" providerId="LiveId" clId="{98F4D129-2ABE-4093-9D27-BE2C3A014D60}" dt="2023-12-11T14:13:26.527" v="553" actId="478"/>
          <ac:grpSpMkLst>
            <pc:docMk/>
            <pc:sldMk cId="3092914117" sldId="289"/>
            <ac:grpSpMk id="13" creationId="{00000000-0000-0000-0000-000000000000}"/>
          </ac:grpSpMkLst>
        </pc:grpChg>
        <pc:grpChg chg="del">
          <ac:chgData name="星榜 阮" userId="28304402c46bfd64" providerId="LiveId" clId="{98F4D129-2ABE-4093-9D27-BE2C3A014D60}" dt="2023-12-11T14:13:26.527" v="553" actId="478"/>
          <ac:grpSpMkLst>
            <pc:docMk/>
            <pc:sldMk cId="3092914117" sldId="289"/>
            <ac:grpSpMk id="14" creationId="{00000000-0000-0000-0000-000000000000}"/>
          </ac:grpSpMkLst>
        </pc:grpChg>
        <pc:grpChg chg="del">
          <ac:chgData name="星榜 阮" userId="28304402c46bfd64" providerId="LiveId" clId="{98F4D129-2ABE-4093-9D27-BE2C3A014D60}" dt="2023-12-11T14:13:26.527" v="553" actId="478"/>
          <ac:grpSpMkLst>
            <pc:docMk/>
            <pc:sldMk cId="3092914117" sldId="289"/>
            <ac:grpSpMk id="15" creationId="{00000000-0000-0000-0000-000000000000}"/>
          </ac:grpSpMkLst>
        </pc:grpChg>
        <pc:grpChg chg="add mod">
          <ac:chgData name="星榜 阮" userId="28304402c46bfd64" providerId="LiveId" clId="{98F4D129-2ABE-4093-9D27-BE2C3A014D60}" dt="2023-12-11T14:17:39.016" v="617" actId="1076"/>
          <ac:grpSpMkLst>
            <pc:docMk/>
            <pc:sldMk cId="3092914117" sldId="289"/>
            <ac:grpSpMk id="35" creationId="{47C3F5D6-BD41-8326-8694-076DDC6075EA}"/>
          </ac:grpSpMkLst>
        </pc:grpChg>
        <pc:grpChg chg="add mod">
          <ac:chgData name="星榜 阮" userId="28304402c46bfd64" providerId="LiveId" clId="{98F4D129-2ABE-4093-9D27-BE2C3A014D60}" dt="2023-12-11T16:10:40.060" v="1216" actId="1076"/>
          <ac:grpSpMkLst>
            <pc:docMk/>
            <pc:sldMk cId="3092914117" sldId="289"/>
            <ac:grpSpMk id="38" creationId="{F2362682-10FB-4B8E-2349-9F067623CE16}"/>
          </ac:grpSpMkLst>
        </pc:grpChg>
        <pc:picChg chg="add mod">
          <ac:chgData name="星榜 阮" userId="28304402c46bfd64" providerId="LiveId" clId="{98F4D129-2ABE-4093-9D27-BE2C3A014D60}" dt="2023-12-11T14:20:01.700" v="640" actId="1076"/>
          <ac:picMkLst>
            <pc:docMk/>
            <pc:sldMk cId="3092914117" sldId="289"/>
            <ac:picMk id="42" creationId="{4309C0A8-A4A4-0A7F-4813-E105412892BC}"/>
          </ac:picMkLst>
        </pc:picChg>
        <pc:picChg chg="add mod">
          <ac:chgData name="星榜 阮" userId="28304402c46bfd64" providerId="LiveId" clId="{98F4D129-2ABE-4093-9D27-BE2C3A014D60}" dt="2023-12-11T14:20:09.866" v="646" actId="1076"/>
          <ac:picMkLst>
            <pc:docMk/>
            <pc:sldMk cId="3092914117" sldId="289"/>
            <ac:picMk id="43" creationId="{69D0FBBD-FF08-5A79-9255-50A558C72ED1}"/>
          </ac:picMkLst>
        </pc:picChg>
        <pc:picChg chg="add mod">
          <ac:chgData name="星榜 阮" userId="28304402c46bfd64" providerId="LiveId" clId="{98F4D129-2ABE-4093-9D27-BE2C3A014D60}" dt="2023-12-11T14:20:07.431" v="645" actId="1076"/>
          <ac:picMkLst>
            <pc:docMk/>
            <pc:sldMk cId="3092914117" sldId="289"/>
            <ac:picMk id="44" creationId="{3D3C26BC-C131-BDAB-D0AC-53D084A0837F}"/>
          </ac:picMkLst>
        </pc:picChg>
        <pc:cxnChg chg="del mod topLvl">
          <ac:chgData name="星榜 阮" userId="28304402c46bfd64" providerId="LiveId" clId="{98F4D129-2ABE-4093-9D27-BE2C3A014D60}" dt="2023-12-11T14:16:52.986" v="601" actId="478"/>
          <ac:cxnSpMkLst>
            <pc:docMk/>
            <pc:sldMk cId="3092914117" sldId="289"/>
            <ac:cxnSpMk id="8" creationId="{57A16735-A309-6450-796A-52837251C300}"/>
          </ac:cxnSpMkLst>
        </pc:cxnChg>
        <pc:cxnChg chg="del">
          <ac:chgData name="星榜 阮" userId="28304402c46bfd64" providerId="LiveId" clId="{98F4D129-2ABE-4093-9D27-BE2C3A014D60}" dt="2023-12-11T14:13:26.527" v="553" actId="478"/>
          <ac:cxnSpMkLst>
            <pc:docMk/>
            <pc:sldMk cId="3092914117" sldId="289"/>
            <ac:cxnSpMk id="18" creationId="{00000000-0000-0000-0000-000000000000}"/>
          </ac:cxnSpMkLst>
        </pc:cxnChg>
        <pc:cxnChg chg="del mod topLvl">
          <ac:chgData name="星榜 阮" userId="28304402c46bfd64" providerId="LiveId" clId="{98F4D129-2ABE-4093-9D27-BE2C3A014D60}" dt="2023-12-11T14:17:57.683" v="627" actId="478"/>
          <ac:cxnSpMkLst>
            <pc:docMk/>
            <pc:sldMk cId="3092914117" sldId="289"/>
            <ac:cxnSpMk id="33" creationId="{4F9A4A73-D4AD-0875-A166-F85AE4BC6587}"/>
          </ac:cxnSpMkLst>
        </pc:cxnChg>
      </pc:sldChg>
      <pc:sldChg chg="addSp delSp modSp add mod">
        <pc:chgData name="星榜 阮" userId="28304402c46bfd64" providerId="LiveId" clId="{98F4D129-2ABE-4093-9D27-BE2C3A014D60}" dt="2023-12-11T15:35:48.869" v="878" actId="22"/>
        <pc:sldMkLst>
          <pc:docMk/>
          <pc:sldMk cId="2906771096" sldId="290"/>
        </pc:sldMkLst>
        <pc:spChg chg="mod">
          <ac:chgData name="星榜 阮" userId="28304402c46bfd64" providerId="LiveId" clId="{98F4D129-2ABE-4093-9D27-BE2C3A014D60}" dt="2023-12-11T14:30:55.572" v="824" actId="1037"/>
          <ac:spMkLst>
            <pc:docMk/>
            <pc:sldMk cId="2906771096" sldId="290"/>
            <ac:spMk id="6" creationId="{BD3DA473-44A1-F8F4-B978-3BEE18052EED}"/>
          </ac:spMkLst>
        </pc:spChg>
        <pc:spChg chg="del">
          <ac:chgData name="星榜 阮" userId="28304402c46bfd64" providerId="LiveId" clId="{98F4D129-2ABE-4093-9D27-BE2C3A014D60}" dt="2023-12-11T14:24:18.867" v="696" actId="478"/>
          <ac:spMkLst>
            <pc:docMk/>
            <pc:sldMk cId="2906771096" sldId="290"/>
            <ac:spMk id="7" creationId="{49B03048-4017-C94F-C8A8-36918B57A188}"/>
          </ac:spMkLst>
        </pc:spChg>
        <pc:spChg chg="mod">
          <ac:chgData name="星榜 阮" userId="28304402c46bfd64" providerId="LiveId" clId="{98F4D129-2ABE-4093-9D27-BE2C3A014D60}" dt="2023-12-11T14:30:55.572" v="824" actId="1037"/>
          <ac:spMkLst>
            <pc:docMk/>
            <pc:sldMk cId="2906771096" sldId="290"/>
            <ac:spMk id="8" creationId="{13DEB70D-3177-E3E3-E9BC-E72FC46CD38A}"/>
          </ac:spMkLst>
        </pc:spChg>
        <pc:spChg chg="mod">
          <ac:chgData name="星榜 阮" userId="28304402c46bfd64" providerId="LiveId" clId="{98F4D129-2ABE-4093-9D27-BE2C3A014D60}" dt="2023-12-11T14:30:55.572" v="824" actId="1037"/>
          <ac:spMkLst>
            <pc:docMk/>
            <pc:sldMk cId="2906771096" sldId="290"/>
            <ac:spMk id="9" creationId="{F186D123-2A5B-1F5E-60AA-68A909514F11}"/>
          </ac:spMkLst>
        </pc:spChg>
        <pc:spChg chg="mod">
          <ac:chgData name="星榜 阮" userId="28304402c46bfd64" providerId="LiveId" clId="{98F4D129-2ABE-4093-9D27-BE2C3A014D60}" dt="2023-12-11T14:30:55.572" v="824" actId="1037"/>
          <ac:spMkLst>
            <pc:docMk/>
            <pc:sldMk cId="2906771096" sldId="290"/>
            <ac:spMk id="10" creationId="{0EA0A319-4607-4585-ED2B-33F6EF8F371C}"/>
          </ac:spMkLst>
        </pc:spChg>
        <pc:spChg chg="mod">
          <ac:chgData name="星榜 阮" userId="28304402c46bfd64" providerId="LiveId" clId="{98F4D129-2ABE-4093-9D27-BE2C3A014D60}" dt="2023-12-11T14:30:55.572" v="824" actId="1037"/>
          <ac:spMkLst>
            <pc:docMk/>
            <pc:sldMk cId="2906771096" sldId="290"/>
            <ac:spMk id="11" creationId="{43C1299E-9B5B-59CB-162B-111DA4F41F1D}"/>
          </ac:spMkLst>
        </pc:spChg>
        <pc:spChg chg="del">
          <ac:chgData name="星榜 阮" userId="28304402c46bfd64" providerId="LiveId" clId="{98F4D129-2ABE-4093-9D27-BE2C3A014D60}" dt="2023-12-11T14:24:18.867" v="696" actId="478"/>
          <ac:spMkLst>
            <pc:docMk/>
            <pc:sldMk cId="2906771096" sldId="290"/>
            <ac:spMk id="12" creationId="{C90FF22E-F037-4E20-B1E8-0B103C3DD4D0}"/>
          </ac:spMkLst>
        </pc:spChg>
        <pc:spChg chg="mod">
          <ac:chgData name="星榜 阮" userId="28304402c46bfd64" providerId="LiveId" clId="{98F4D129-2ABE-4093-9D27-BE2C3A014D60}" dt="2023-12-11T14:30:55.572" v="824" actId="1037"/>
          <ac:spMkLst>
            <pc:docMk/>
            <pc:sldMk cId="2906771096" sldId="290"/>
            <ac:spMk id="13" creationId="{79639696-EA97-E0EA-8A65-BBCBC364A78B}"/>
          </ac:spMkLst>
        </pc:spChg>
        <pc:spChg chg="mod">
          <ac:chgData name="星榜 阮" userId="28304402c46bfd64" providerId="LiveId" clId="{98F4D129-2ABE-4093-9D27-BE2C3A014D60}" dt="2023-12-11T14:30:55.572" v="824" actId="1037"/>
          <ac:spMkLst>
            <pc:docMk/>
            <pc:sldMk cId="2906771096" sldId="290"/>
            <ac:spMk id="14" creationId="{3379A104-7FD2-BA19-0ACB-E0EA1CAFA5D9}"/>
          </ac:spMkLst>
        </pc:spChg>
        <pc:spChg chg="mod">
          <ac:chgData name="星榜 阮" userId="28304402c46bfd64" providerId="LiveId" clId="{98F4D129-2ABE-4093-9D27-BE2C3A014D60}" dt="2023-12-11T14:30:55.572" v="824" actId="1037"/>
          <ac:spMkLst>
            <pc:docMk/>
            <pc:sldMk cId="2906771096" sldId="290"/>
            <ac:spMk id="15" creationId="{AB3EF14B-BCED-9199-0402-0A1983B49A96}"/>
          </ac:spMkLst>
        </pc:spChg>
        <pc:spChg chg="mod">
          <ac:chgData name="星榜 阮" userId="28304402c46bfd64" providerId="LiveId" clId="{98F4D129-2ABE-4093-9D27-BE2C3A014D60}" dt="2023-12-11T14:30:55.572" v="824" actId="1037"/>
          <ac:spMkLst>
            <pc:docMk/>
            <pc:sldMk cId="2906771096" sldId="290"/>
            <ac:spMk id="16" creationId="{188CE2C2-345F-9EBA-174C-F7CC8A2366CD}"/>
          </ac:spMkLst>
        </pc:spChg>
        <pc:spChg chg="mod">
          <ac:chgData name="星榜 阮" userId="28304402c46bfd64" providerId="LiveId" clId="{98F4D129-2ABE-4093-9D27-BE2C3A014D60}" dt="2023-12-11T14:30:55.572" v="824" actId="1037"/>
          <ac:spMkLst>
            <pc:docMk/>
            <pc:sldMk cId="2906771096" sldId="290"/>
            <ac:spMk id="17" creationId="{4F096CD8-5A31-0820-C82F-47B15B58815E}"/>
          </ac:spMkLst>
        </pc:spChg>
        <pc:spChg chg="mod">
          <ac:chgData name="星榜 阮" userId="28304402c46bfd64" providerId="LiveId" clId="{98F4D129-2ABE-4093-9D27-BE2C3A014D60}" dt="2023-12-11T14:30:55.572" v="824" actId="1037"/>
          <ac:spMkLst>
            <pc:docMk/>
            <pc:sldMk cId="2906771096" sldId="290"/>
            <ac:spMk id="18" creationId="{3DB2C555-2EA7-9761-5064-3CF2ECAC902A}"/>
          </ac:spMkLst>
        </pc:spChg>
        <pc:spChg chg="mod">
          <ac:chgData name="星榜 阮" userId="28304402c46bfd64" providerId="LiveId" clId="{98F4D129-2ABE-4093-9D27-BE2C3A014D60}" dt="2023-12-11T14:30:55.572" v="824" actId="1037"/>
          <ac:spMkLst>
            <pc:docMk/>
            <pc:sldMk cId="2906771096" sldId="290"/>
            <ac:spMk id="19" creationId="{64706270-1699-C0BB-EC1B-B30BDCE62B7C}"/>
          </ac:spMkLst>
        </pc:spChg>
        <pc:spChg chg="mod">
          <ac:chgData name="星榜 阮" userId="28304402c46bfd64" providerId="LiveId" clId="{98F4D129-2ABE-4093-9D27-BE2C3A014D60}" dt="2023-12-11T14:30:55.572" v="824" actId="1037"/>
          <ac:spMkLst>
            <pc:docMk/>
            <pc:sldMk cId="2906771096" sldId="290"/>
            <ac:spMk id="20" creationId="{0C82FEA8-4823-1FD7-A1EE-0BABC62701C4}"/>
          </ac:spMkLst>
        </pc:spChg>
        <pc:spChg chg="mod">
          <ac:chgData name="星榜 阮" userId="28304402c46bfd64" providerId="LiveId" clId="{98F4D129-2ABE-4093-9D27-BE2C3A014D60}" dt="2023-12-11T14:30:55.572" v="824" actId="1037"/>
          <ac:spMkLst>
            <pc:docMk/>
            <pc:sldMk cId="2906771096" sldId="290"/>
            <ac:spMk id="21" creationId="{B425C47A-9EBC-EBEF-010E-8A712BE8F484}"/>
          </ac:spMkLst>
        </pc:spChg>
        <pc:spChg chg="mod">
          <ac:chgData name="星榜 阮" userId="28304402c46bfd64" providerId="LiveId" clId="{98F4D129-2ABE-4093-9D27-BE2C3A014D60}" dt="2023-12-11T14:30:55.572" v="824" actId="1037"/>
          <ac:spMkLst>
            <pc:docMk/>
            <pc:sldMk cId="2906771096" sldId="290"/>
            <ac:spMk id="22" creationId="{C2317984-5509-FCCA-2B76-7195696D75F8}"/>
          </ac:spMkLst>
        </pc:spChg>
        <pc:spChg chg="mod">
          <ac:chgData name="星榜 阮" userId="28304402c46bfd64" providerId="LiveId" clId="{98F4D129-2ABE-4093-9D27-BE2C3A014D60}" dt="2023-12-11T14:30:55.572" v="824" actId="1037"/>
          <ac:spMkLst>
            <pc:docMk/>
            <pc:sldMk cId="2906771096" sldId="290"/>
            <ac:spMk id="23" creationId="{AF75169C-8EC9-BE99-BA2D-2BEB1833F988}"/>
          </ac:spMkLst>
        </pc:spChg>
        <pc:spChg chg="mod">
          <ac:chgData name="星榜 阮" userId="28304402c46bfd64" providerId="LiveId" clId="{98F4D129-2ABE-4093-9D27-BE2C3A014D60}" dt="2023-12-11T14:30:55.572" v="824" actId="1037"/>
          <ac:spMkLst>
            <pc:docMk/>
            <pc:sldMk cId="2906771096" sldId="290"/>
            <ac:spMk id="24" creationId="{F7D89C76-ACD3-D51F-3EA4-82FF57C26A92}"/>
          </ac:spMkLst>
        </pc:spChg>
        <pc:spChg chg="mod">
          <ac:chgData name="星榜 阮" userId="28304402c46bfd64" providerId="LiveId" clId="{98F4D129-2ABE-4093-9D27-BE2C3A014D60}" dt="2023-12-11T14:30:55.572" v="824" actId="1037"/>
          <ac:spMkLst>
            <pc:docMk/>
            <pc:sldMk cId="2906771096" sldId="290"/>
            <ac:spMk id="25" creationId="{A8D85C25-D6B2-036E-BA0A-A2E02D4E6DF8}"/>
          </ac:spMkLst>
        </pc:spChg>
        <pc:spChg chg="mod">
          <ac:chgData name="星榜 阮" userId="28304402c46bfd64" providerId="LiveId" clId="{98F4D129-2ABE-4093-9D27-BE2C3A014D60}" dt="2023-12-11T14:30:55.572" v="824" actId="1037"/>
          <ac:spMkLst>
            <pc:docMk/>
            <pc:sldMk cId="2906771096" sldId="290"/>
            <ac:spMk id="26" creationId="{A5D387DB-C54A-6658-52B0-B3BA33C7BCE6}"/>
          </ac:spMkLst>
        </pc:spChg>
        <pc:spChg chg="mod">
          <ac:chgData name="星榜 阮" userId="28304402c46bfd64" providerId="LiveId" clId="{98F4D129-2ABE-4093-9D27-BE2C3A014D60}" dt="2023-12-11T14:30:55.572" v="824" actId="1037"/>
          <ac:spMkLst>
            <pc:docMk/>
            <pc:sldMk cId="2906771096" sldId="290"/>
            <ac:spMk id="27" creationId="{4A9BAC31-7130-2D12-7BE4-C25E260B0D5D}"/>
          </ac:spMkLst>
        </pc:spChg>
        <pc:spChg chg="mod">
          <ac:chgData name="星榜 阮" userId="28304402c46bfd64" providerId="LiveId" clId="{98F4D129-2ABE-4093-9D27-BE2C3A014D60}" dt="2023-12-11T14:30:55.572" v="824" actId="1037"/>
          <ac:spMkLst>
            <pc:docMk/>
            <pc:sldMk cId="2906771096" sldId="290"/>
            <ac:spMk id="28" creationId="{23580A93-DCF6-1998-B322-4CD98E1E64B3}"/>
          </ac:spMkLst>
        </pc:spChg>
        <pc:spChg chg="mod">
          <ac:chgData name="星榜 阮" userId="28304402c46bfd64" providerId="LiveId" clId="{98F4D129-2ABE-4093-9D27-BE2C3A014D60}" dt="2023-12-11T14:30:55.572" v="824" actId="1037"/>
          <ac:spMkLst>
            <pc:docMk/>
            <pc:sldMk cId="2906771096" sldId="290"/>
            <ac:spMk id="29" creationId="{7DF61FB5-F203-D710-F2EE-6288850B0640}"/>
          </ac:spMkLst>
        </pc:spChg>
        <pc:spChg chg="mod">
          <ac:chgData name="星榜 阮" userId="28304402c46bfd64" providerId="LiveId" clId="{98F4D129-2ABE-4093-9D27-BE2C3A014D60}" dt="2023-12-11T14:30:55.572" v="824" actId="1037"/>
          <ac:spMkLst>
            <pc:docMk/>
            <pc:sldMk cId="2906771096" sldId="290"/>
            <ac:spMk id="30" creationId="{29741032-8FAE-35B3-ADE9-B437C157DEA5}"/>
          </ac:spMkLst>
        </pc:spChg>
        <pc:spChg chg="mod">
          <ac:chgData name="星榜 阮" userId="28304402c46bfd64" providerId="LiveId" clId="{98F4D129-2ABE-4093-9D27-BE2C3A014D60}" dt="2023-12-11T14:24:16.241" v="695" actId="1076"/>
          <ac:spMkLst>
            <pc:docMk/>
            <pc:sldMk cId="2906771096" sldId="290"/>
            <ac:spMk id="31" creationId="{00000000-0000-0000-0000-000000000000}"/>
          </ac:spMkLst>
        </pc:spChg>
        <pc:spChg chg="mod">
          <ac:chgData name="星榜 阮" userId="28304402c46bfd64" providerId="LiveId" clId="{98F4D129-2ABE-4093-9D27-BE2C3A014D60}" dt="2023-12-11T14:30:55.572" v="824" actId="1037"/>
          <ac:spMkLst>
            <pc:docMk/>
            <pc:sldMk cId="2906771096" sldId="290"/>
            <ac:spMk id="32" creationId="{BE9D0426-9CB5-A68B-7609-89D3C289E875}"/>
          </ac:spMkLst>
        </pc:spChg>
        <pc:spChg chg="mod">
          <ac:chgData name="星榜 阮" userId="28304402c46bfd64" providerId="LiveId" clId="{98F4D129-2ABE-4093-9D27-BE2C3A014D60}" dt="2023-12-11T14:30:55.572" v="824" actId="1037"/>
          <ac:spMkLst>
            <pc:docMk/>
            <pc:sldMk cId="2906771096" sldId="290"/>
            <ac:spMk id="33" creationId="{1F51964F-0CB4-0938-4866-888C71A3A6C4}"/>
          </ac:spMkLst>
        </pc:spChg>
        <pc:spChg chg="mod">
          <ac:chgData name="星榜 阮" userId="28304402c46bfd64" providerId="LiveId" clId="{98F4D129-2ABE-4093-9D27-BE2C3A014D60}" dt="2023-12-11T14:30:55.572" v="824" actId="1037"/>
          <ac:spMkLst>
            <pc:docMk/>
            <pc:sldMk cId="2906771096" sldId="290"/>
            <ac:spMk id="34" creationId="{4171E8B6-ED0E-4278-1864-144CF5E728D4}"/>
          </ac:spMkLst>
        </pc:spChg>
        <pc:spChg chg="mod">
          <ac:chgData name="星榜 阮" userId="28304402c46bfd64" providerId="LiveId" clId="{98F4D129-2ABE-4093-9D27-BE2C3A014D60}" dt="2023-12-11T14:30:55.572" v="824" actId="1037"/>
          <ac:spMkLst>
            <pc:docMk/>
            <pc:sldMk cId="2906771096" sldId="290"/>
            <ac:spMk id="35" creationId="{F3931F4A-2C44-3257-8CAC-907C7967BF90}"/>
          </ac:spMkLst>
        </pc:spChg>
        <pc:spChg chg="mod">
          <ac:chgData name="星榜 阮" userId="28304402c46bfd64" providerId="LiveId" clId="{98F4D129-2ABE-4093-9D27-BE2C3A014D60}" dt="2023-12-11T14:30:55.572" v="824" actId="1037"/>
          <ac:spMkLst>
            <pc:docMk/>
            <pc:sldMk cId="2906771096" sldId="290"/>
            <ac:spMk id="36" creationId="{2D6F606B-F4B7-20E2-DF5C-8BA77B507284}"/>
          </ac:spMkLst>
        </pc:spChg>
        <pc:spChg chg="mod">
          <ac:chgData name="星榜 阮" userId="28304402c46bfd64" providerId="LiveId" clId="{98F4D129-2ABE-4093-9D27-BE2C3A014D60}" dt="2023-12-11T14:30:55.572" v="824" actId="1037"/>
          <ac:spMkLst>
            <pc:docMk/>
            <pc:sldMk cId="2906771096" sldId="290"/>
            <ac:spMk id="37" creationId="{A5BCAB9B-05E2-BF98-6A14-26EFF59BBBD0}"/>
          </ac:spMkLst>
        </pc:spChg>
        <pc:spChg chg="mod">
          <ac:chgData name="星榜 阮" userId="28304402c46bfd64" providerId="LiveId" clId="{98F4D129-2ABE-4093-9D27-BE2C3A014D60}" dt="2023-12-11T14:30:55.572" v="824" actId="1037"/>
          <ac:spMkLst>
            <pc:docMk/>
            <pc:sldMk cId="2906771096" sldId="290"/>
            <ac:spMk id="41" creationId="{E1F62B35-62A6-D72A-6E92-BD016A1313FE}"/>
          </ac:spMkLst>
        </pc:spChg>
        <pc:spChg chg="del">
          <ac:chgData name="星榜 阮" userId="28304402c46bfd64" providerId="LiveId" clId="{98F4D129-2ABE-4093-9D27-BE2C3A014D60}" dt="2023-12-11T14:24:18.867" v="696" actId="478"/>
          <ac:spMkLst>
            <pc:docMk/>
            <pc:sldMk cId="2906771096" sldId="290"/>
            <ac:spMk id="45" creationId="{999E05FA-C1D5-F87F-AE9C-A220F7330BA2}"/>
          </ac:spMkLst>
        </pc:spChg>
        <pc:spChg chg="del">
          <ac:chgData name="星榜 阮" userId="28304402c46bfd64" providerId="LiveId" clId="{98F4D129-2ABE-4093-9D27-BE2C3A014D60}" dt="2023-12-11T14:24:18.867" v="696" actId="478"/>
          <ac:spMkLst>
            <pc:docMk/>
            <pc:sldMk cId="2906771096" sldId="290"/>
            <ac:spMk id="46" creationId="{D2134EAC-6813-1AB1-93D9-B001B474EA53}"/>
          </ac:spMkLst>
        </pc:spChg>
        <pc:spChg chg="del">
          <ac:chgData name="星榜 阮" userId="28304402c46bfd64" providerId="LiveId" clId="{98F4D129-2ABE-4093-9D27-BE2C3A014D60}" dt="2023-12-11T14:24:18.867" v="696" actId="478"/>
          <ac:spMkLst>
            <pc:docMk/>
            <pc:sldMk cId="2906771096" sldId="290"/>
            <ac:spMk id="47" creationId="{C653CFAE-1C4D-2657-0B81-D6A753B9C78E}"/>
          </ac:spMkLst>
        </pc:spChg>
        <pc:spChg chg="mod">
          <ac:chgData name="星榜 阮" userId="28304402c46bfd64" providerId="LiveId" clId="{98F4D129-2ABE-4093-9D27-BE2C3A014D60}" dt="2023-12-11T14:30:55.572" v="824" actId="1037"/>
          <ac:spMkLst>
            <pc:docMk/>
            <pc:sldMk cId="2906771096" sldId="290"/>
            <ac:spMk id="48" creationId="{2011884F-489A-2B3D-BD00-70C0F0F9A33D}"/>
          </ac:spMkLst>
        </pc:spChg>
        <pc:spChg chg="mod">
          <ac:chgData name="星榜 阮" userId="28304402c46bfd64" providerId="LiveId" clId="{98F4D129-2ABE-4093-9D27-BE2C3A014D60}" dt="2023-12-11T14:30:55.572" v="824" actId="1037"/>
          <ac:spMkLst>
            <pc:docMk/>
            <pc:sldMk cId="2906771096" sldId="290"/>
            <ac:spMk id="49" creationId="{CBC20E45-ABC2-3BBC-536B-9A13561C5A14}"/>
          </ac:spMkLst>
        </pc:spChg>
        <pc:spChg chg="mod topLvl">
          <ac:chgData name="星榜 阮" userId="28304402c46bfd64" providerId="LiveId" clId="{98F4D129-2ABE-4093-9D27-BE2C3A014D60}" dt="2023-12-11T14:30:55.572" v="824" actId="1037"/>
          <ac:spMkLst>
            <pc:docMk/>
            <pc:sldMk cId="2906771096" sldId="290"/>
            <ac:spMk id="51" creationId="{74CECCBC-03E6-7EF3-B0F6-F5E1565B9C99}"/>
          </ac:spMkLst>
        </pc:spChg>
        <pc:spChg chg="add del mod topLvl">
          <ac:chgData name="星榜 阮" userId="28304402c46bfd64" providerId="LiveId" clId="{98F4D129-2ABE-4093-9D27-BE2C3A014D60}" dt="2023-12-11T14:30:55.572" v="824" actId="1037"/>
          <ac:spMkLst>
            <pc:docMk/>
            <pc:sldMk cId="2906771096" sldId="290"/>
            <ac:spMk id="52" creationId="{8BA3E9EE-9B8F-04AC-0F01-C1B99BA88E79}"/>
          </ac:spMkLst>
        </pc:spChg>
        <pc:spChg chg="add del mod">
          <ac:chgData name="星榜 阮" userId="28304402c46bfd64" providerId="LiveId" clId="{98F4D129-2ABE-4093-9D27-BE2C3A014D60}" dt="2023-12-11T14:27:33.115" v="749" actId="478"/>
          <ac:spMkLst>
            <pc:docMk/>
            <pc:sldMk cId="2906771096" sldId="290"/>
            <ac:spMk id="53" creationId="{64CB97D7-8522-08C4-8B64-6D8433B27B5A}"/>
          </ac:spMkLst>
        </pc:spChg>
        <pc:spChg chg="add mod">
          <ac:chgData name="星榜 阮" userId="28304402c46bfd64" providerId="LiveId" clId="{98F4D129-2ABE-4093-9D27-BE2C3A014D60}" dt="2023-12-11T14:30:55.572" v="824" actId="1037"/>
          <ac:spMkLst>
            <pc:docMk/>
            <pc:sldMk cId="2906771096" sldId="290"/>
            <ac:spMk id="54" creationId="{7296E284-3E31-3FA4-E258-DDAD2ED85E22}"/>
          </ac:spMkLst>
        </pc:spChg>
        <pc:spChg chg="mod">
          <ac:chgData name="星榜 阮" userId="28304402c46bfd64" providerId="LiveId" clId="{98F4D129-2ABE-4093-9D27-BE2C3A014D60}" dt="2023-12-11T14:30:55.572" v="824" actId="1037"/>
          <ac:spMkLst>
            <pc:docMk/>
            <pc:sldMk cId="2906771096" sldId="290"/>
            <ac:spMk id="56" creationId="{FF5CBCA0-C518-6A19-DECA-2FB412F6E03A}"/>
          </ac:spMkLst>
        </pc:spChg>
        <pc:spChg chg="mod">
          <ac:chgData name="星榜 阮" userId="28304402c46bfd64" providerId="LiveId" clId="{98F4D129-2ABE-4093-9D27-BE2C3A014D60}" dt="2023-12-11T14:30:55.572" v="824" actId="1037"/>
          <ac:spMkLst>
            <pc:docMk/>
            <pc:sldMk cId="2906771096" sldId="290"/>
            <ac:spMk id="57" creationId="{48111870-0116-9E80-DFEE-455FA88FA55A}"/>
          </ac:spMkLst>
        </pc:spChg>
        <pc:spChg chg="mod">
          <ac:chgData name="星榜 阮" userId="28304402c46bfd64" providerId="LiveId" clId="{98F4D129-2ABE-4093-9D27-BE2C3A014D60}" dt="2023-12-11T14:30:55.572" v="824" actId="1037"/>
          <ac:spMkLst>
            <pc:docMk/>
            <pc:sldMk cId="2906771096" sldId="290"/>
            <ac:spMk id="63" creationId="{3E466276-9755-92AB-4348-A7F4F25BAE41}"/>
          </ac:spMkLst>
        </pc:spChg>
        <pc:spChg chg="mod">
          <ac:chgData name="星榜 阮" userId="28304402c46bfd64" providerId="LiveId" clId="{98F4D129-2ABE-4093-9D27-BE2C3A014D60}" dt="2023-12-11T14:30:55.572" v="824" actId="1037"/>
          <ac:spMkLst>
            <pc:docMk/>
            <pc:sldMk cId="2906771096" sldId="290"/>
            <ac:spMk id="65" creationId="{D0E6655E-D780-3BC8-0C25-CC9AF7A2874F}"/>
          </ac:spMkLst>
        </pc:spChg>
        <pc:spChg chg="mod">
          <ac:chgData name="星榜 阮" userId="28304402c46bfd64" providerId="LiveId" clId="{98F4D129-2ABE-4093-9D27-BE2C3A014D60}" dt="2023-12-11T14:58:26.236" v="873" actId="1076"/>
          <ac:spMkLst>
            <pc:docMk/>
            <pc:sldMk cId="2906771096" sldId="290"/>
            <ac:spMk id="67" creationId="{26459A79-9A6C-0D5F-679F-F31EA05D021E}"/>
          </ac:spMkLst>
        </pc:spChg>
        <pc:spChg chg="mod">
          <ac:chgData name="星榜 阮" userId="28304402c46bfd64" providerId="LiveId" clId="{98F4D129-2ABE-4093-9D27-BE2C3A014D60}" dt="2023-12-11T14:31:32.341" v="852" actId="20577"/>
          <ac:spMkLst>
            <pc:docMk/>
            <pc:sldMk cId="2906771096" sldId="290"/>
            <ac:spMk id="69" creationId="{8C824662-35D9-681A-9EB0-74B599056C38}"/>
          </ac:spMkLst>
        </pc:spChg>
        <pc:spChg chg="mod">
          <ac:chgData name="星榜 阮" userId="28304402c46bfd64" providerId="LiveId" clId="{98F4D129-2ABE-4093-9D27-BE2C3A014D60}" dt="2023-12-11T14:32:07.400" v="867" actId="14100"/>
          <ac:spMkLst>
            <pc:docMk/>
            <pc:sldMk cId="2906771096" sldId="290"/>
            <ac:spMk id="71" creationId="{59C3A85C-60B0-44AA-C4B5-5939608F2718}"/>
          </ac:spMkLst>
        </pc:spChg>
        <pc:spChg chg="mod">
          <ac:chgData name="星榜 阮" userId="28304402c46bfd64" providerId="LiveId" clId="{98F4D129-2ABE-4093-9D27-BE2C3A014D60}" dt="2023-12-11T14:32:24.703" v="870" actId="14100"/>
          <ac:spMkLst>
            <pc:docMk/>
            <pc:sldMk cId="2906771096" sldId="290"/>
            <ac:spMk id="73" creationId="{C22A3062-F78A-A254-EB66-28E4D21DF500}"/>
          </ac:spMkLst>
        </pc:spChg>
        <pc:spChg chg="add del">
          <ac:chgData name="星榜 阮" userId="28304402c46bfd64" providerId="LiveId" clId="{98F4D129-2ABE-4093-9D27-BE2C3A014D60}" dt="2023-12-11T15:35:48.869" v="878" actId="22"/>
          <ac:spMkLst>
            <pc:docMk/>
            <pc:sldMk cId="2906771096" sldId="290"/>
            <ac:spMk id="75" creationId="{E8A72B0C-786F-1971-86EB-E50E93B90BC9}"/>
          </ac:spMkLst>
        </pc:spChg>
        <pc:grpChg chg="del">
          <ac:chgData name="星榜 阮" userId="28304402c46bfd64" providerId="LiveId" clId="{98F4D129-2ABE-4093-9D27-BE2C3A014D60}" dt="2023-12-11T14:24:18.867" v="696" actId="478"/>
          <ac:grpSpMkLst>
            <pc:docMk/>
            <pc:sldMk cId="2906771096" sldId="290"/>
            <ac:grpSpMk id="2" creationId="{0CE3FAAE-0BEA-B381-41B0-DE5A11A67B03}"/>
          </ac:grpSpMkLst>
        </pc:grpChg>
        <pc:grpChg chg="add mod">
          <ac:chgData name="星榜 阮" userId="28304402c46bfd64" providerId="LiveId" clId="{98F4D129-2ABE-4093-9D27-BE2C3A014D60}" dt="2023-12-11T14:30:55.572" v="824" actId="1037"/>
          <ac:grpSpMkLst>
            <pc:docMk/>
            <pc:sldMk cId="2906771096" sldId="290"/>
            <ac:grpSpMk id="4" creationId="{C80924CB-2A61-7DAF-AFEA-097CD8BED3BE}"/>
          </ac:grpSpMkLst>
        </pc:grpChg>
        <pc:grpChg chg="del">
          <ac:chgData name="星榜 阮" userId="28304402c46bfd64" providerId="LiveId" clId="{98F4D129-2ABE-4093-9D27-BE2C3A014D60}" dt="2023-12-11T14:24:18.867" v="696" actId="478"/>
          <ac:grpSpMkLst>
            <pc:docMk/>
            <pc:sldMk cId="2906771096" sldId="290"/>
            <ac:grpSpMk id="38" creationId="{F2362682-10FB-4B8E-2349-9F067623CE16}"/>
          </ac:grpSpMkLst>
        </pc:grpChg>
        <pc:grpChg chg="add del mod">
          <ac:chgData name="星榜 阮" userId="28304402c46bfd64" providerId="LiveId" clId="{98F4D129-2ABE-4093-9D27-BE2C3A014D60}" dt="2023-12-11T14:30:55.572" v="824" actId="1037"/>
          <ac:grpSpMkLst>
            <pc:docMk/>
            <pc:sldMk cId="2906771096" sldId="290"/>
            <ac:grpSpMk id="50" creationId="{AFFD31DE-177F-26CE-4496-F4DD28C0C08D}"/>
          </ac:grpSpMkLst>
        </pc:grpChg>
        <pc:grpChg chg="add mod">
          <ac:chgData name="星榜 阮" userId="28304402c46bfd64" providerId="LiveId" clId="{98F4D129-2ABE-4093-9D27-BE2C3A014D60}" dt="2023-12-11T14:30:55.572" v="824" actId="1037"/>
          <ac:grpSpMkLst>
            <pc:docMk/>
            <pc:sldMk cId="2906771096" sldId="290"/>
            <ac:grpSpMk id="55" creationId="{D5AAB648-ACA3-7A04-1796-63399473F86B}"/>
          </ac:grpSpMkLst>
        </pc:grpChg>
        <pc:grpChg chg="add mod">
          <ac:chgData name="星榜 阮" userId="28304402c46bfd64" providerId="LiveId" clId="{98F4D129-2ABE-4093-9D27-BE2C3A014D60}" dt="2023-12-11T14:30:55.572" v="824" actId="1037"/>
          <ac:grpSpMkLst>
            <pc:docMk/>
            <pc:sldMk cId="2906771096" sldId="290"/>
            <ac:grpSpMk id="62" creationId="{98249B1E-FEB3-2A03-FF6B-EA53E4755C10}"/>
          </ac:grpSpMkLst>
        </pc:grpChg>
        <pc:grpChg chg="add mod">
          <ac:chgData name="星榜 阮" userId="28304402c46bfd64" providerId="LiveId" clId="{98F4D129-2ABE-4093-9D27-BE2C3A014D60}" dt="2023-12-11T14:58:28.603" v="875" actId="1076"/>
          <ac:grpSpMkLst>
            <pc:docMk/>
            <pc:sldMk cId="2906771096" sldId="290"/>
            <ac:grpSpMk id="66" creationId="{77FE987E-5CA2-5764-4D23-F35D4C8E223B}"/>
          </ac:grpSpMkLst>
        </pc:grpChg>
        <pc:grpChg chg="add mod">
          <ac:chgData name="星榜 阮" userId="28304402c46bfd64" providerId="LiveId" clId="{98F4D129-2ABE-4093-9D27-BE2C3A014D60}" dt="2023-12-11T14:31:53.040" v="854" actId="1076"/>
          <ac:grpSpMkLst>
            <pc:docMk/>
            <pc:sldMk cId="2906771096" sldId="290"/>
            <ac:grpSpMk id="70" creationId="{D3496479-0195-6CE7-C385-6733BB10F8D8}"/>
          </ac:grpSpMkLst>
        </pc:grpChg>
        <pc:picChg chg="del">
          <ac:chgData name="星榜 阮" userId="28304402c46bfd64" providerId="LiveId" clId="{98F4D129-2ABE-4093-9D27-BE2C3A014D60}" dt="2023-12-11T14:24:18.867" v="696" actId="478"/>
          <ac:picMkLst>
            <pc:docMk/>
            <pc:sldMk cId="2906771096" sldId="290"/>
            <ac:picMk id="42" creationId="{4309C0A8-A4A4-0A7F-4813-E105412892BC}"/>
          </ac:picMkLst>
        </pc:picChg>
        <pc:picChg chg="del">
          <ac:chgData name="星榜 阮" userId="28304402c46bfd64" providerId="LiveId" clId="{98F4D129-2ABE-4093-9D27-BE2C3A014D60}" dt="2023-12-11T14:24:18.867" v="696" actId="478"/>
          <ac:picMkLst>
            <pc:docMk/>
            <pc:sldMk cId="2906771096" sldId="290"/>
            <ac:picMk id="43" creationId="{69D0FBBD-FF08-5A79-9255-50A558C72ED1}"/>
          </ac:picMkLst>
        </pc:picChg>
        <pc:picChg chg="del">
          <ac:chgData name="星榜 阮" userId="28304402c46bfd64" providerId="LiveId" clId="{98F4D129-2ABE-4093-9D27-BE2C3A014D60}" dt="2023-12-11T14:24:18.867" v="696" actId="478"/>
          <ac:picMkLst>
            <pc:docMk/>
            <pc:sldMk cId="2906771096" sldId="290"/>
            <ac:picMk id="44" creationId="{3D3C26BC-C131-BDAB-D0AC-53D084A0837F}"/>
          </ac:picMkLst>
        </pc:picChg>
        <pc:picChg chg="add mod">
          <ac:chgData name="星榜 阮" userId="28304402c46bfd64" providerId="LiveId" clId="{98F4D129-2ABE-4093-9D27-BE2C3A014D60}" dt="2023-12-11T14:30:55.572" v="824" actId="1037"/>
          <ac:picMkLst>
            <pc:docMk/>
            <pc:sldMk cId="2906771096" sldId="290"/>
            <ac:picMk id="59" creationId="{6F1A28FA-125B-A6D8-EA0E-976A36947A13}"/>
          </ac:picMkLst>
        </pc:picChg>
        <pc:picChg chg="add mod">
          <ac:chgData name="星榜 阮" userId="28304402c46bfd64" providerId="LiveId" clId="{98F4D129-2ABE-4093-9D27-BE2C3A014D60}" dt="2023-12-11T14:58:28.603" v="875" actId="1076"/>
          <ac:picMkLst>
            <pc:docMk/>
            <pc:sldMk cId="2906771096" sldId="290"/>
            <ac:picMk id="60" creationId="{7EB85D69-7EC6-FF6D-D107-47255A5AD254}"/>
          </ac:picMkLst>
        </pc:picChg>
        <pc:picChg chg="add mod">
          <ac:chgData name="星榜 阮" userId="28304402c46bfd64" providerId="LiveId" clId="{98F4D129-2ABE-4093-9D27-BE2C3A014D60}" dt="2023-12-11T14:30:55.572" v="824" actId="1037"/>
          <ac:picMkLst>
            <pc:docMk/>
            <pc:sldMk cId="2906771096" sldId="290"/>
            <ac:picMk id="61" creationId="{78A8349B-25CB-48B2-45FD-33C374552943}"/>
          </ac:picMkLst>
        </pc:picChg>
        <pc:cxnChg chg="mod">
          <ac:chgData name="星榜 阮" userId="28304402c46bfd64" providerId="LiveId" clId="{98F4D129-2ABE-4093-9D27-BE2C3A014D60}" dt="2023-12-11T14:30:55.572" v="824" actId="1037"/>
          <ac:cxnSpMkLst>
            <pc:docMk/>
            <pc:sldMk cId="2906771096" sldId="290"/>
            <ac:cxnSpMk id="64" creationId="{CCB33352-6DC3-F87A-EBE6-8BC1E3DE133C}"/>
          </ac:cxnSpMkLst>
        </pc:cxnChg>
        <pc:cxnChg chg="mod">
          <ac:chgData name="星榜 阮" userId="28304402c46bfd64" providerId="LiveId" clId="{98F4D129-2ABE-4093-9D27-BE2C3A014D60}" dt="2023-12-11T14:58:34.845" v="876" actId="1076"/>
          <ac:cxnSpMkLst>
            <pc:docMk/>
            <pc:sldMk cId="2906771096" sldId="290"/>
            <ac:cxnSpMk id="68" creationId="{CE1FFE5F-8C5C-001A-7BD3-F70C07E43155}"/>
          </ac:cxnSpMkLst>
        </pc:cxnChg>
        <pc:cxnChg chg="mod">
          <ac:chgData name="星榜 阮" userId="28304402c46bfd64" providerId="LiveId" clId="{98F4D129-2ABE-4093-9D27-BE2C3A014D60}" dt="2023-12-11T14:31:46.067" v="853"/>
          <ac:cxnSpMkLst>
            <pc:docMk/>
            <pc:sldMk cId="2906771096" sldId="290"/>
            <ac:cxnSpMk id="72" creationId="{C358EE88-1D4B-2FD6-56F6-130FDF8ECC41}"/>
          </ac:cxnSpMkLst>
        </pc:cxnChg>
      </pc:sldChg>
      <pc:sldChg chg="addSp delSp modSp add mod">
        <pc:chgData name="星榜 阮" userId="28304402c46bfd64" providerId="LiveId" clId="{98F4D129-2ABE-4093-9D27-BE2C3A014D60}" dt="2023-12-11T15:50:51.003" v="1073" actId="1076"/>
        <pc:sldMkLst>
          <pc:docMk/>
          <pc:sldMk cId="3813935428" sldId="291"/>
        </pc:sldMkLst>
        <pc:spChg chg="mod">
          <ac:chgData name="星榜 阮" userId="28304402c46bfd64" providerId="LiveId" clId="{98F4D129-2ABE-4093-9D27-BE2C3A014D60}" dt="2023-12-11T15:36:03.398" v="880" actId="1076"/>
          <ac:spMkLst>
            <pc:docMk/>
            <pc:sldMk cId="3813935428" sldId="291"/>
            <ac:spMk id="6" creationId="{BD3DA473-44A1-F8F4-B978-3BEE18052EED}"/>
          </ac:spMkLst>
        </pc:spChg>
        <pc:spChg chg="mod">
          <ac:chgData name="星榜 阮" userId="28304402c46bfd64" providerId="LiveId" clId="{98F4D129-2ABE-4093-9D27-BE2C3A014D60}" dt="2023-12-11T15:46:29.325" v="999" actId="20577"/>
          <ac:spMkLst>
            <pc:docMk/>
            <pc:sldMk cId="3813935428" sldId="291"/>
            <ac:spMk id="7" creationId="{CDCAA371-23BB-BE13-C3C6-30DD9ADDABFD}"/>
          </ac:spMkLst>
        </pc:spChg>
        <pc:spChg chg="mod">
          <ac:chgData name="星榜 阮" userId="28304402c46bfd64" providerId="LiveId" clId="{98F4D129-2ABE-4093-9D27-BE2C3A014D60}" dt="2023-12-11T15:36:03.398" v="880" actId="1076"/>
          <ac:spMkLst>
            <pc:docMk/>
            <pc:sldMk cId="3813935428" sldId="291"/>
            <ac:spMk id="8" creationId="{13DEB70D-3177-E3E3-E9BC-E72FC46CD38A}"/>
          </ac:spMkLst>
        </pc:spChg>
        <pc:spChg chg="mod">
          <ac:chgData name="星榜 阮" userId="28304402c46bfd64" providerId="LiveId" clId="{98F4D129-2ABE-4093-9D27-BE2C3A014D60}" dt="2023-12-11T15:36:03.398" v="880" actId="1076"/>
          <ac:spMkLst>
            <pc:docMk/>
            <pc:sldMk cId="3813935428" sldId="291"/>
            <ac:spMk id="9" creationId="{F186D123-2A5B-1F5E-60AA-68A909514F11}"/>
          </ac:spMkLst>
        </pc:spChg>
        <pc:spChg chg="mod">
          <ac:chgData name="星榜 阮" userId="28304402c46bfd64" providerId="LiveId" clId="{98F4D129-2ABE-4093-9D27-BE2C3A014D60}" dt="2023-12-11T15:36:03.398" v="880" actId="1076"/>
          <ac:spMkLst>
            <pc:docMk/>
            <pc:sldMk cId="3813935428" sldId="291"/>
            <ac:spMk id="10" creationId="{0EA0A319-4607-4585-ED2B-33F6EF8F371C}"/>
          </ac:spMkLst>
        </pc:spChg>
        <pc:spChg chg="mod">
          <ac:chgData name="星榜 阮" userId="28304402c46bfd64" providerId="LiveId" clId="{98F4D129-2ABE-4093-9D27-BE2C3A014D60}" dt="2023-12-11T15:36:03.398" v="880" actId="1076"/>
          <ac:spMkLst>
            <pc:docMk/>
            <pc:sldMk cId="3813935428" sldId="291"/>
            <ac:spMk id="11" creationId="{43C1299E-9B5B-59CB-162B-111DA4F41F1D}"/>
          </ac:spMkLst>
        </pc:spChg>
        <pc:spChg chg="mod">
          <ac:chgData name="星榜 阮" userId="28304402c46bfd64" providerId="LiveId" clId="{98F4D129-2ABE-4093-9D27-BE2C3A014D60}" dt="2023-12-11T15:46:39.972" v="1022" actId="20577"/>
          <ac:spMkLst>
            <pc:docMk/>
            <pc:sldMk cId="3813935428" sldId="291"/>
            <ac:spMk id="12" creationId="{24187F62-1B34-1369-BCDB-403D7959D746}"/>
          </ac:spMkLst>
        </pc:spChg>
        <pc:spChg chg="mod">
          <ac:chgData name="星榜 阮" userId="28304402c46bfd64" providerId="LiveId" clId="{98F4D129-2ABE-4093-9D27-BE2C3A014D60}" dt="2023-12-11T15:36:03.398" v="880" actId="1076"/>
          <ac:spMkLst>
            <pc:docMk/>
            <pc:sldMk cId="3813935428" sldId="291"/>
            <ac:spMk id="13" creationId="{79639696-EA97-E0EA-8A65-BBCBC364A78B}"/>
          </ac:spMkLst>
        </pc:spChg>
        <pc:spChg chg="mod">
          <ac:chgData name="星榜 阮" userId="28304402c46bfd64" providerId="LiveId" clId="{98F4D129-2ABE-4093-9D27-BE2C3A014D60}" dt="2023-12-11T15:36:03.398" v="880" actId="1076"/>
          <ac:spMkLst>
            <pc:docMk/>
            <pc:sldMk cId="3813935428" sldId="291"/>
            <ac:spMk id="14" creationId="{3379A104-7FD2-BA19-0ACB-E0EA1CAFA5D9}"/>
          </ac:spMkLst>
        </pc:spChg>
        <pc:spChg chg="mod">
          <ac:chgData name="星榜 阮" userId="28304402c46bfd64" providerId="LiveId" clId="{98F4D129-2ABE-4093-9D27-BE2C3A014D60}" dt="2023-12-11T15:36:03.398" v="880" actId="1076"/>
          <ac:spMkLst>
            <pc:docMk/>
            <pc:sldMk cId="3813935428" sldId="291"/>
            <ac:spMk id="15" creationId="{AB3EF14B-BCED-9199-0402-0A1983B49A96}"/>
          </ac:spMkLst>
        </pc:spChg>
        <pc:spChg chg="mod">
          <ac:chgData name="星榜 阮" userId="28304402c46bfd64" providerId="LiveId" clId="{98F4D129-2ABE-4093-9D27-BE2C3A014D60}" dt="2023-12-11T15:36:03.398" v="880" actId="1076"/>
          <ac:spMkLst>
            <pc:docMk/>
            <pc:sldMk cId="3813935428" sldId="291"/>
            <ac:spMk id="16" creationId="{188CE2C2-345F-9EBA-174C-F7CC8A2366CD}"/>
          </ac:spMkLst>
        </pc:spChg>
        <pc:spChg chg="mod">
          <ac:chgData name="星榜 阮" userId="28304402c46bfd64" providerId="LiveId" clId="{98F4D129-2ABE-4093-9D27-BE2C3A014D60}" dt="2023-12-11T15:36:03.398" v="880" actId="1076"/>
          <ac:spMkLst>
            <pc:docMk/>
            <pc:sldMk cId="3813935428" sldId="291"/>
            <ac:spMk id="17" creationId="{4F096CD8-5A31-0820-C82F-47B15B58815E}"/>
          </ac:spMkLst>
        </pc:spChg>
        <pc:spChg chg="mod">
          <ac:chgData name="星榜 阮" userId="28304402c46bfd64" providerId="LiveId" clId="{98F4D129-2ABE-4093-9D27-BE2C3A014D60}" dt="2023-12-11T15:36:03.398" v="880" actId="1076"/>
          <ac:spMkLst>
            <pc:docMk/>
            <pc:sldMk cId="3813935428" sldId="291"/>
            <ac:spMk id="18" creationId="{3DB2C555-2EA7-9761-5064-3CF2ECAC902A}"/>
          </ac:spMkLst>
        </pc:spChg>
        <pc:spChg chg="mod">
          <ac:chgData name="星榜 阮" userId="28304402c46bfd64" providerId="LiveId" clId="{98F4D129-2ABE-4093-9D27-BE2C3A014D60}" dt="2023-12-11T15:36:03.398" v="880" actId="1076"/>
          <ac:spMkLst>
            <pc:docMk/>
            <pc:sldMk cId="3813935428" sldId="291"/>
            <ac:spMk id="19" creationId="{64706270-1699-C0BB-EC1B-B30BDCE62B7C}"/>
          </ac:spMkLst>
        </pc:spChg>
        <pc:spChg chg="mod">
          <ac:chgData name="星榜 阮" userId="28304402c46bfd64" providerId="LiveId" clId="{98F4D129-2ABE-4093-9D27-BE2C3A014D60}" dt="2023-12-11T15:36:03.398" v="880" actId="1076"/>
          <ac:spMkLst>
            <pc:docMk/>
            <pc:sldMk cId="3813935428" sldId="291"/>
            <ac:spMk id="20" creationId="{0C82FEA8-4823-1FD7-A1EE-0BABC62701C4}"/>
          </ac:spMkLst>
        </pc:spChg>
        <pc:spChg chg="mod">
          <ac:chgData name="星榜 阮" userId="28304402c46bfd64" providerId="LiveId" clId="{98F4D129-2ABE-4093-9D27-BE2C3A014D60}" dt="2023-12-11T15:36:03.398" v="880" actId="1076"/>
          <ac:spMkLst>
            <pc:docMk/>
            <pc:sldMk cId="3813935428" sldId="291"/>
            <ac:spMk id="21" creationId="{B425C47A-9EBC-EBEF-010E-8A712BE8F484}"/>
          </ac:spMkLst>
        </pc:spChg>
        <pc:spChg chg="mod">
          <ac:chgData name="星榜 阮" userId="28304402c46bfd64" providerId="LiveId" clId="{98F4D129-2ABE-4093-9D27-BE2C3A014D60}" dt="2023-12-11T15:36:03.398" v="880" actId="1076"/>
          <ac:spMkLst>
            <pc:docMk/>
            <pc:sldMk cId="3813935428" sldId="291"/>
            <ac:spMk id="22" creationId="{C2317984-5509-FCCA-2B76-7195696D75F8}"/>
          </ac:spMkLst>
        </pc:spChg>
        <pc:spChg chg="mod">
          <ac:chgData name="星榜 阮" userId="28304402c46bfd64" providerId="LiveId" clId="{98F4D129-2ABE-4093-9D27-BE2C3A014D60}" dt="2023-12-11T15:36:03.398" v="880" actId="1076"/>
          <ac:spMkLst>
            <pc:docMk/>
            <pc:sldMk cId="3813935428" sldId="291"/>
            <ac:spMk id="23" creationId="{AF75169C-8EC9-BE99-BA2D-2BEB1833F988}"/>
          </ac:spMkLst>
        </pc:spChg>
        <pc:spChg chg="mod">
          <ac:chgData name="星榜 阮" userId="28304402c46bfd64" providerId="LiveId" clId="{98F4D129-2ABE-4093-9D27-BE2C3A014D60}" dt="2023-12-11T15:36:03.398" v="880" actId="1076"/>
          <ac:spMkLst>
            <pc:docMk/>
            <pc:sldMk cId="3813935428" sldId="291"/>
            <ac:spMk id="24" creationId="{F7D89C76-ACD3-D51F-3EA4-82FF57C26A92}"/>
          </ac:spMkLst>
        </pc:spChg>
        <pc:spChg chg="mod">
          <ac:chgData name="星榜 阮" userId="28304402c46bfd64" providerId="LiveId" clId="{98F4D129-2ABE-4093-9D27-BE2C3A014D60}" dt="2023-12-11T15:36:03.398" v="880" actId="1076"/>
          <ac:spMkLst>
            <pc:docMk/>
            <pc:sldMk cId="3813935428" sldId="291"/>
            <ac:spMk id="25" creationId="{A8D85C25-D6B2-036E-BA0A-A2E02D4E6DF8}"/>
          </ac:spMkLst>
        </pc:spChg>
        <pc:spChg chg="mod">
          <ac:chgData name="星榜 阮" userId="28304402c46bfd64" providerId="LiveId" clId="{98F4D129-2ABE-4093-9D27-BE2C3A014D60}" dt="2023-12-11T15:36:03.398" v="880" actId="1076"/>
          <ac:spMkLst>
            <pc:docMk/>
            <pc:sldMk cId="3813935428" sldId="291"/>
            <ac:spMk id="26" creationId="{A5D387DB-C54A-6658-52B0-B3BA33C7BCE6}"/>
          </ac:spMkLst>
        </pc:spChg>
        <pc:spChg chg="mod">
          <ac:chgData name="星榜 阮" userId="28304402c46bfd64" providerId="LiveId" clId="{98F4D129-2ABE-4093-9D27-BE2C3A014D60}" dt="2023-12-11T15:36:03.398" v="880" actId="1076"/>
          <ac:spMkLst>
            <pc:docMk/>
            <pc:sldMk cId="3813935428" sldId="291"/>
            <ac:spMk id="27" creationId="{4A9BAC31-7130-2D12-7BE4-C25E260B0D5D}"/>
          </ac:spMkLst>
        </pc:spChg>
        <pc:spChg chg="mod">
          <ac:chgData name="星榜 阮" userId="28304402c46bfd64" providerId="LiveId" clId="{98F4D129-2ABE-4093-9D27-BE2C3A014D60}" dt="2023-12-11T15:36:03.398" v="880" actId="1076"/>
          <ac:spMkLst>
            <pc:docMk/>
            <pc:sldMk cId="3813935428" sldId="291"/>
            <ac:spMk id="28" creationId="{23580A93-DCF6-1998-B322-4CD98E1E64B3}"/>
          </ac:spMkLst>
        </pc:spChg>
        <pc:spChg chg="mod">
          <ac:chgData name="星榜 阮" userId="28304402c46bfd64" providerId="LiveId" clId="{98F4D129-2ABE-4093-9D27-BE2C3A014D60}" dt="2023-12-11T15:36:03.398" v="880" actId="1076"/>
          <ac:spMkLst>
            <pc:docMk/>
            <pc:sldMk cId="3813935428" sldId="291"/>
            <ac:spMk id="29" creationId="{7DF61FB5-F203-D710-F2EE-6288850B0640}"/>
          </ac:spMkLst>
        </pc:spChg>
        <pc:spChg chg="mod">
          <ac:chgData name="星榜 阮" userId="28304402c46bfd64" providerId="LiveId" clId="{98F4D129-2ABE-4093-9D27-BE2C3A014D60}" dt="2023-12-11T15:36:03.398" v="880" actId="1076"/>
          <ac:spMkLst>
            <pc:docMk/>
            <pc:sldMk cId="3813935428" sldId="291"/>
            <ac:spMk id="30" creationId="{29741032-8FAE-35B3-ADE9-B437C157DEA5}"/>
          </ac:spMkLst>
        </pc:spChg>
        <pc:spChg chg="mod">
          <ac:chgData name="星榜 阮" userId="28304402c46bfd64" providerId="LiveId" clId="{98F4D129-2ABE-4093-9D27-BE2C3A014D60}" dt="2023-12-11T15:36:03.398" v="880" actId="1076"/>
          <ac:spMkLst>
            <pc:docMk/>
            <pc:sldMk cId="3813935428" sldId="291"/>
            <ac:spMk id="32" creationId="{BE9D0426-9CB5-A68B-7609-89D3C289E875}"/>
          </ac:spMkLst>
        </pc:spChg>
        <pc:spChg chg="mod">
          <ac:chgData name="星榜 阮" userId="28304402c46bfd64" providerId="LiveId" clId="{98F4D129-2ABE-4093-9D27-BE2C3A014D60}" dt="2023-12-11T15:36:03.398" v="880" actId="1076"/>
          <ac:spMkLst>
            <pc:docMk/>
            <pc:sldMk cId="3813935428" sldId="291"/>
            <ac:spMk id="33" creationId="{1F51964F-0CB4-0938-4866-888C71A3A6C4}"/>
          </ac:spMkLst>
        </pc:spChg>
        <pc:spChg chg="mod">
          <ac:chgData name="星榜 阮" userId="28304402c46bfd64" providerId="LiveId" clId="{98F4D129-2ABE-4093-9D27-BE2C3A014D60}" dt="2023-12-11T15:36:03.398" v="880" actId="1076"/>
          <ac:spMkLst>
            <pc:docMk/>
            <pc:sldMk cId="3813935428" sldId="291"/>
            <ac:spMk id="34" creationId="{4171E8B6-ED0E-4278-1864-144CF5E728D4}"/>
          </ac:spMkLst>
        </pc:spChg>
        <pc:spChg chg="mod">
          <ac:chgData name="星榜 阮" userId="28304402c46bfd64" providerId="LiveId" clId="{98F4D129-2ABE-4093-9D27-BE2C3A014D60}" dt="2023-12-11T15:36:03.398" v="880" actId="1076"/>
          <ac:spMkLst>
            <pc:docMk/>
            <pc:sldMk cId="3813935428" sldId="291"/>
            <ac:spMk id="35" creationId="{F3931F4A-2C44-3257-8CAC-907C7967BF90}"/>
          </ac:spMkLst>
        </pc:spChg>
        <pc:spChg chg="mod">
          <ac:chgData name="星榜 阮" userId="28304402c46bfd64" providerId="LiveId" clId="{98F4D129-2ABE-4093-9D27-BE2C3A014D60}" dt="2023-12-11T15:36:03.398" v="880" actId="1076"/>
          <ac:spMkLst>
            <pc:docMk/>
            <pc:sldMk cId="3813935428" sldId="291"/>
            <ac:spMk id="36" creationId="{2D6F606B-F4B7-20E2-DF5C-8BA77B507284}"/>
          </ac:spMkLst>
        </pc:spChg>
        <pc:spChg chg="mod">
          <ac:chgData name="星榜 阮" userId="28304402c46bfd64" providerId="LiveId" clId="{98F4D129-2ABE-4093-9D27-BE2C3A014D60}" dt="2023-12-11T15:36:03.398" v="880" actId="1076"/>
          <ac:spMkLst>
            <pc:docMk/>
            <pc:sldMk cId="3813935428" sldId="291"/>
            <ac:spMk id="37" creationId="{A5BCAB9B-05E2-BF98-6A14-26EFF59BBBD0}"/>
          </ac:spMkLst>
        </pc:spChg>
        <pc:spChg chg="mod">
          <ac:chgData name="星榜 阮" userId="28304402c46bfd64" providerId="LiveId" clId="{98F4D129-2ABE-4093-9D27-BE2C3A014D60}" dt="2023-12-11T15:36:03.398" v="880" actId="1076"/>
          <ac:spMkLst>
            <pc:docMk/>
            <pc:sldMk cId="3813935428" sldId="291"/>
            <ac:spMk id="41" creationId="{E1F62B35-62A6-D72A-6E92-BD016A1313FE}"/>
          </ac:spMkLst>
        </pc:spChg>
        <pc:spChg chg="mod">
          <ac:chgData name="星榜 阮" userId="28304402c46bfd64" providerId="LiveId" clId="{98F4D129-2ABE-4093-9D27-BE2C3A014D60}" dt="2023-12-11T15:45:57.173" v="992"/>
          <ac:spMkLst>
            <pc:docMk/>
            <pc:sldMk cId="3813935428" sldId="291"/>
            <ac:spMk id="43" creationId="{CD4E716D-3F49-D80E-6813-EB92A81C0E90}"/>
          </ac:spMkLst>
        </pc:spChg>
        <pc:spChg chg="mod">
          <ac:chgData name="星榜 阮" userId="28304402c46bfd64" providerId="LiveId" clId="{98F4D129-2ABE-4093-9D27-BE2C3A014D60}" dt="2023-12-11T15:45:57.173" v="992"/>
          <ac:spMkLst>
            <pc:docMk/>
            <pc:sldMk cId="3813935428" sldId="291"/>
            <ac:spMk id="46" creationId="{29212E52-6832-C4A3-1620-6C0C8B94A056}"/>
          </ac:spMkLst>
        </pc:spChg>
        <pc:spChg chg="mod">
          <ac:chgData name="星榜 阮" userId="28304402c46bfd64" providerId="LiveId" clId="{98F4D129-2ABE-4093-9D27-BE2C3A014D60}" dt="2023-12-11T15:36:03.398" v="880" actId="1076"/>
          <ac:spMkLst>
            <pc:docMk/>
            <pc:sldMk cId="3813935428" sldId="291"/>
            <ac:spMk id="48" creationId="{2011884F-489A-2B3D-BD00-70C0F0F9A33D}"/>
          </ac:spMkLst>
        </pc:spChg>
        <pc:spChg chg="mod">
          <ac:chgData name="星榜 阮" userId="28304402c46bfd64" providerId="LiveId" clId="{98F4D129-2ABE-4093-9D27-BE2C3A014D60}" dt="2023-12-11T15:36:03.398" v="880" actId="1076"/>
          <ac:spMkLst>
            <pc:docMk/>
            <pc:sldMk cId="3813935428" sldId="291"/>
            <ac:spMk id="49" creationId="{CBC20E45-ABC2-3BBC-536B-9A13561C5A14}"/>
          </ac:spMkLst>
        </pc:spChg>
        <pc:spChg chg="mod">
          <ac:chgData name="星榜 阮" userId="28304402c46bfd64" providerId="LiveId" clId="{98F4D129-2ABE-4093-9D27-BE2C3A014D60}" dt="2023-12-11T15:36:21.194" v="886" actId="20577"/>
          <ac:spMkLst>
            <pc:docMk/>
            <pc:sldMk cId="3813935428" sldId="291"/>
            <ac:spMk id="51" creationId="{74CECCBC-03E6-7EF3-B0F6-F5E1565B9C99}"/>
          </ac:spMkLst>
        </pc:spChg>
        <pc:spChg chg="mod">
          <ac:chgData name="星榜 阮" userId="28304402c46bfd64" providerId="LiveId" clId="{98F4D129-2ABE-4093-9D27-BE2C3A014D60}" dt="2023-12-11T15:36:53.435" v="927" actId="20577"/>
          <ac:spMkLst>
            <pc:docMk/>
            <pc:sldMk cId="3813935428" sldId="291"/>
            <ac:spMk id="52" creationId="{8BA3E9EE-9B8F-04AC-0F01-C1B99BA88E79}"/>
          </ac:spMkLst>
        </pc:spChg>
        <pc:spChg chg="del">
          <ac:chgData name="星榜 阮" userId="28304402c46bfd64" providerId="LiveId" clId="{98F4D129-2ABE-4093-9D27-BE2C3A014D60}" dt="2023-12-11T15:36:06.610" v="883" actId="478"/>
          <ac:spMkLst>
            <pc:docMk/>
            <pc:sldMk cId="3813935428" sldId="291"/>
            <ac:spMk id="54" creationId="{7296E284-3E31-3FA4-E258-DDAD2ED85E22}"/>
          </ac:spMkLst>
        </pc:spChg>
        <pc:spChg chg="mod">
          <ac:chgData name="星榜 阮" userId="28304402c46bfd64" providerId="LiveId" clId="{98F4D129-2ABE-4093-9D27-BE2C3A014D60}" dt="2023-12-11T15:45:57.173" v="992"/>
          <ac:spMkLst>
            <pc:docMk/>
            <pc:sldMk cId="3813935428" sldId="291"/>
            <ac:spMk id="58" creationId="{11FCCBF3-D3A6-4CFE-5869-47BBDDECB716}"/>
          </ac:spMkLst>
        </pc:spChg>
        <pc:spChg chg="add del mod topLvl">
          <ac:chgData name="星榜 阮" userId="28304402c46bfd64" providerId="LiveId" clId="{98F4D129-2ABE-4093-9D27-BE2C3A014D60}" dt="2023-12-11T15:45:24.587" v="986" actId="120"/>
          <ac:spMkLst>
            <pc:docMk/>
            <pc:sldMk cId="3813935428" sldId="291"/>
            <ac:spMk id="63" creationId="{3E466276-9755-92AB-4348-A7F4F25BAE41}"/>
          </ac:spMkLst>
        </pc:spChg>
        <pc:spChg chg="add del">
          <ac:chgData name="星榜 阮" userId="28304402c46bfd64" providerId="LiveId" clId="{98F4D129-2ABE-4093-9D27-BE2C3A014D60}" dt="2023-12-11T15:40:05.949" v="951" actId="478"/>
          <ac:spMkLst>
            <pc:docMk/>
            <pc:sldMk cId="3813935428" sldId="291"/>
            <ac:spMk id="65" creationId="{D0E6655E-D780-3BC8-0C25-CC9AF7A2874F}"/>
          </ac:spMkLst>
        </pc:spChg>
        <pc:spChg chg="mod">
          <ac:chgData name="星榜 阮" userId="28304402c46bfd64" providerId="LiveId" clId="{98F4D129-2ABE-4093-9D27-BE2C3A014D60}" dt="2023-12-11T15:47:45.904" v="1029" actId="14100"/>
          <ac:spMkLst>
            <pc:docMk/>
            <pc:sldMk cId="3813935428" sldId="291"/>
            <ac:spMk id="67" creationId="{26459A79-9A6C-0D5F-679F-F31EA05D021E}"/>
          </ac:spMkLst>
        </pc:spChg>
        <pc:spChg chg="del">
          <ac:chgData name="星榜 阮" userId="28304402c46bfd64" providerId="LiveId" clId="{98F4D129-2ABE-4093-9D27-BE2C3A014D60}" dt="2023-12-11T15:40:07.454" v="952" actId="478"/>
          <ac:spMkLst>
            <pc:docMk/>
            <pc:sldMk cId="3813935428" sldId="291"/>
            <ac:spMk id="69" creationId="{8C824662-35D9-681A-9EB0-74B599056C38}"/>
          </ac:spMkLst>
        </pc:spChg>
        <pc:spChg chg="mod">
          <ac:chgData name="星榜 阮" userId="28304402c46bfd64" providerId="LiveId" clId="{98F4D129-2ABE-4093-9D27-BE2C3A014D60}" dt="2023-12-11T15:47:48.448" v="1030" actId="14100"/>
          <ac:spMkLst>
            <pc:docMk/>
            <pc:sldMk cId="3813935428" sldId="291"/>
            <ac:spMk id="71" creationId="{59C3A85C-60B0-44AA-C4B5-5939608F2718}"/>
          </ac:spMkLst>
        </pc:spChg>
        <pc:spChg chg="del">
          <ac:chgData name="星榜 阮" userId="28304402c46bfd64" providerId="LiveId" clId="{98F4D129-2ABE-4093-9D27-BE2C3A014D60}" dt="2023-12-11T15:40:08.945" v="953" actId="478"/>
          <ac:spMkLst>
            <pc:docMk/>
            <pc:sldMk cId="3813935428" sldId="291"/>
            <ac:spMk id="73" creationId="{C22A3062-F78A-A254-EB66-28E4D21DF500}"/>
          </ac:spMkLst>
        </pc:spChg>
        <pc:grpChg chg="del mod">
          <ac:chgData name="星榜 阮" userId="28304402c46bfd64" providerId="LiveId" clId="{98F4D129-2ABE-4093-9D27-BE2C3A014D60}" dt="2023-12-11T15:36:04.542" v="881" actId="478"/>
          <ac:grpSpMkLst>
            <pc:docMk/>
            <pc:sldMk cId="3813935428" sldId="291"/>
            <ac:grpSpMk id="4" creationId="{C80924CB-2A61-7DAF-AFEA-097CD8BED3BE}"/>
          </ac:grpSpMkLst>
        </pc:grpChg>
        <pc:grpChg chg="add del mod">
          <ac:chgData name="星榜 阮" userId="28304402c46bfd64" providerId="LiveId" clId="{98F4D129-2ABE-4093-9D27-BE2C3A014D60}" dt="2023-12-11T15:47:26.446" v="1024" actId="21"/>
          <ac:grpSpMkLst>
            <pc:docMk/>
            <pc:sldMk cId="3813935428" sldId="291"/>
            <ac:grpSpMk id="5" creationId="{1D268EA6-9C2B-E64C-7E78-CE92A11C813A}"/>
          </ac:grpSpMkLst>
        </pc:grpChg>
        <pc:grpChg chg="add del mod">
          <ac:chgData name="星榜 阮" userId="28304402c46bfd64" providerId="LiveId" clId="{98F4D129-2ABE-4093-9D27-BE2C3A014D60}" dt="2023-12-11T15:47:26.446" v="1024" actId="21"/>
          <ac:grpSpMkLst>
            <pc:docMk/>
            <pc:sldMk cId="3813935428" sldId="291"/>
            <ac:grpSpMk id="42" creationId="{4782E001-7A3A-89E2-18FB-F5353B3C694B}"/>
          </ac:grpSpMkLst>
        </pc:grpChg>
        <pc:grpChg chg="add del mod">
          <ac:chgData name="星榜 阮" userId="28304402c46bfd64" providerId="LiveId" clId="{98F4D129-2ABE-4093-9D27-BE2C3A014D60}" dt="2023-12-11T15:47:26.446" v="1024" actId="21"/>
          <ac:grpSpMkLst>
            <pc:docMk/>
            <pc:sldMk cId="3813935428" sldId="291"/>
            <ac:grpSpMk id="45" creationId="{FE4AF84F-93D7-D5C1-28E3-066E175BEF55}"/>
          </ac:grpSpMkLst>
        </pc:grpChg>
        <pc:grpChg chg="mod">
          <ac:chgData name="星榜 阮" userId="28304402c46bfd64" providerId="LiveId" clId="{98F4D129-2ABE-4093-9D27-BE2C3A014D60}" dt="2023-12-11T15:50:51.003" v="1073" actId="1076"/>
          <ac:grpSpMkLst>
            <pc:docMk/>
            <pc:sldMk cId="3813935428" sldId="291"/>
            <ac:grpSpMk id="50" creationId="{AFFD31DE-177F-26CE-4496-F4DD28C0C08D}"/>
          </ac:grpSpMkLst>
        </pc:grpChg>
        <pc:grpChg chg="add del mod">
          <ac:chgData name="星榜 阮" userId="28304402c46bfd64" providerId="LiveId" clId="{98F4D129-2ABE-4093-9D27-BE2C3A014D60}" dt="2023-12-11T15:47:26.446" v="1024" actId="21"/>
          <ac:grpSpMkLst>
            <pc:docMk/>
            <pc:sldMk cId="3813935428" sldId="291"/>
            <ac:grpSpMk id="53" creationId="{32A995BC-F304-BC60-0E40-13BD3B046EB0}"/>
          </ac:grpSpMkLst>
        </pc:grpChg>
        <pc:grpChg chg="del">
          <ac:chgData name="星榜 阮" userId="28304402c46bfd64" providerId="LiveId" clId="{98F4D129-2ABE-4093-9D27-BE2C3A014D60}" dt="2023-12-11T15:36:05.272" v="882" actId="478"/>
          <ac:grpSpMkLst>
            <pc:docMk/>
            <pc:sldMk cId="3813935428" sldId="291"/>
            <ac:grpSpMk id="55" creationId="{D5AAB648-ACA3-7A04-1796-63399473F86B}"/>
          </ac:grpSpMkLst>
        </pc:grpChg>
        <pc:grpChg chg="add del mod">
          <ac:chgData name="星榜 阮" userId="28304402c46bfd64" providerId="LiveId" clId="{98F4D129-2ABE-4093-9D27-BE2C3A014D60}" dt="2023-12-11T15:50:51.003" v="1073" actId="1076"/>
          <ac:grpSpMkLst>
            <pc:docMk/>
            <pc:sldMk cId="3813935428" sldId="291"/>
            <ac:grpSpMk id="62" creationId="{98249B1E-FEB3-2A03-FF6B-EA53E4755C10}"/>
          </ac:grpSpMkLst>
        </pc:grpChg>
        <pc:grpChg chg="mod">
          <ac:chgData name="星榜 阮" userId="28304402c46bfd64" providerId="LiveId" clId="{98F4D129-2ABE-4093-9D27-BE2C3A014D60}" dt="2023-12-11T15:50:51.003" v="1073" actId="1076"/>
          <ac:grpSpMkLst>
            <pc:docMk/>
            <pc:sldMk cId="3813935428" sldId="291"/>
            <ac:grpSpMk id="66" creationId="{77FE987E-5CA2-5764-4D23-F35D4C8E223B}"/>
          </ac:grpSpMkLst>
        </pc:grpChg>
        <pc:grpChg chg="mod">
          <ac:chgData name="星榜 阮" userId="28304402c46bfd64" providerId="LiveId" clId="{98F4D129-2ABE-4093-9D27-BE2C3A014D60}" dt="2023-12-11T15:50:51.003" v="1073" actId="1076"/>
          <ac:grpSpMkLst>
            <pc:docMk/>
            <pc:sldMk cId="3813935428" sldId="291"/>
            <ac:grpSpMk id="70" creationId="{D3496479-0195-6CE7-C385-6733BB10F8D8}"/>
          </ac:grpSpMkLst>
        </pc:grpChg>
        <pc:picChg chg="add del mod">
          <ac:chgData name="星榜 阮" userId="28304402c46bfd64" providerId="LiveId" clId="{98F4D129-2ABE-4093-9D27-BE2C3A014D60}" dt="2023-12-11T15:47:26.446" v="1024" actId="21"/>
          <ac:picMkLst>
            <pc:docMk/>
            <pc:sldMk cId="3813935428" sldId="291"/>
            <ac:picMk id="38" creationId="{6CCEC378-290B-3DCA-7FE3-776ED9917359}"/>
          </ac:picMkLst>
        </pc:picChg>
        <pc:picChg chg="add del mod">
          <ac:chgData name="星榜 阮" userId="28304402c46bfd64" providerId="LiveId" clId="{98F4D129-2ABE-4093-9D27-BE2C3A014D60}" dt="2023-12-11T15:47:26.446" v="1024" actId="21"/>
          <ac:picMkLst>
            <pc:docMk/>
            <pc:sldMk cId="3813935428" sldId="291"/>
            <ac:picMk id="39" creationId="{E49749FE-1216-738E-C273-4F0C72D2C9A3}"/>
          </ac:picMkLst>
        </pc:picChg>
        <pc:picChg chg="add del mod">
          <ac:chgData name="星榜 阮" userId="28304402c46bfd64" providerId="LiveId" clId="{98F4D129-2ABE-4093-9D27-BE2C3A014D60}" dt="2023-12-11T15:47:26.446" v="1024" actId="21"/>
          <ac:picMkLst>
            <pc:docMk/>
            <pc:sldMk cId="3813935428" sldId="291"/>
            <ac:picMk id="40" creationId="{4A0DD821-B565-482F-C647-F3FB1EB537D7}"/>
          </ac:picMkLst>
        </pc:picChg>
        <pc:picChg chg="mod">
          <ac:chgData name="星榜 阮" userId="28304402c46bfd64" providerId="LiveId" clId="{98F4D129-2ABE-4093-9D27-BE2C3A014D60}" dt="2023-12-11T15:50:51.003" v="1073" actId="1076"/>
          <ac:picMkLst>
            <pc:docMk/>
            <pc:sldMk cId="3813935428" sldId="291"/>
            <ac:picMk id="59" creationId="{6F1A28FA-125B-A6D8-EA0E-976A36947A13}"/>
          </ac:picMkLst>
        </pc:picChg>
        <pc:picChg chg="mod">
          <ac:chgData name="星榜 阮" userId="28304402c46bfd64" providerId="LiveId" clId="{98F4D129-2ABE-4093-9D27-BE2C3A014D60}" dt="2023-12-11T15:50:51.003" v="1073" actId="1076"/>
          <ac:picMkLst>
            <pc:docMk/>
            <pc:sldMk cId="3813935428" sldId="291"/>
            <ac:picMk id="60" creationId="{7EB85D69-7EC6-FF6D-D107-47255A5AD254}"/>
          </ac:picMkLst>
        </pc:picChg>
        <pc:picChg chg="mod">
          <ac:chgData name="星榜 阮" userId="28304402c46bfd64" providerId="LiveId" clId="{98F4D129-2ABE-4093-9D27-BE2C3A014D60}" dt="2023-12-11T15:50:51.003" v="1073" actId="1076"/>
          <ac:picMkLst>
            <pc:docMk/>
            <pc:sldMk cId="3813935428" sldId="291"/>
            <ac:picMk id="61" creationId="{78A8349B-25CB-48B2-45FD-33C374552943}"/>
          </ac:picMkLst>
        </pc:picChg>
        <pc:cxnChg chg="mod">
          <ac:chgData name="星榜 阮" userId="28304402c46bfd64" providerId="LiveId" clId="{98F4D129-2ABE-4093-9D27-BE2C3A014D60}" dt="2023-12-11T15:45:57.173" v="992"/>
          <ac:cxnSpMkLst>
            <pc:docMk/>
            <pc:sldMk cId="3813935428" sldId="291"/>
            <ac:cxnSpMk id="44" creationId="{A89996DF-4B16-99D2-B805-4DEABE2B0F57}"/>
          </ac:cxnSpMkLst>
        </pc:cxnChg>
        <pc:cxnChg chg="mod">
          <ac:chgData name="星榜 阮" userId="28304402c46bfd64" providerId="LiveId" clId="{98F4D129-2ABE-4093-9D27-BE2C3A014D60}" dt="2023-12-11T15:45:57.173" v="992"/>
          <ac:cxnSpMkLst>
            <pc:docMk/>
            <pc:sldMk cId="3813935428" sldId="291"/>
            <ac:cxnSpMk id="47" creationId="{814F9B9B-56DD-73A3-1C13-45E7E0B5C4F1}"/>
          </ac:cxnSpMkLst>
        </pc:cxnChg>
        <pc:cxnChg chg="add del mod topLvl">
          <ac:chgData name="星榜 阮" userId="28304402c46bfd64" providerId="LiveId" clId="{98F4D129-2ABE-4093-9D27-BE2C3A014D60}" dt="2023-12-11T15:40:34.149" v="960" actId="1076"/>
          <ac:cxnSpMkLst>
            <pc:docMk/>
            <pc:sldMk cId="3813935428" sldId="291"/>
            <ac:cxnSpMk id="64" creationId="{CCB33352-6DC3-F87A-EBE6-8BC1E3DE133C}"/>
          </ac:cxnSpMkLst>
        </pc:cxnChg>
        <pc:cxnChg chg="mod">
          <ac:chgData name="星榜 阮" userId="28304402c46bfd64" providerId="LiveId" clId="{98F4D129-2ABE-4093-9D27-BE2C3A014D60}" dt="2023-12-11T15:48:01.225" v="1033" actId="14100"/>
          <ac:cxnSpMkLst>
            <pc:docMk/>
            <pc:sldMk cId="3813935428" sldId="291"/>
            <ac:cxnSpMk id="68" creationId="{CE1FFE5F-8C5C-001A-7BD3-F70C07E43155}"/>
          </ac:cxnSpMkLst>
        </pc:cxnChg>
        <pc:cxnChg chg="mod">
          <ac:chgData name="星榜 阮" userId="28304402c46bfd64" providerId="LiveId" clId="{98F4D129-2ABE-4093-9D27-BE2C3A014D60}" dt="2023-12-11T15:47:54.639" v="1032" actId="14100"/>
          <ac:cxnSpMkLst>
            <pc:docMk/>
            <pc:sldMk cId="3813935428" sldId="291"/>
            <ac:cxnSpMk id="72" creationId="{C358EE88-1D4B-2FD6-56F6-130FDF8ECC41}"/>
          </ac:cxnSpMkLst>
        </pc:cxnChg>
        <pc:cxnChg chg="mod">
          <ac:chgData name="星榜 阮" userId="28304402c46bfd64" providerId="LiveId" clId="{98F4D129-2ABE-4093-9D27-BE2C3A014D60}" dt="2023-12-11T15:45:57.173" v="992"/>
          <ac:cxnSpMkLst>
            <pc:docMk/>
            <pc:sldMk cId="3813935428" sldId="291"/>
            <ac:cxnSpMk id="74" creationId="{A29918E1-F25A-FE00-4F3A-32688DF82E46}"/>
          </ac:cxnSpMkLst>
        </pc:cxnChg>
      </pc:sldChg>
      <pc:sldChg chg="addSp delSp modSp add mod">
        <pc:chgData name="星榜 阮" userId="28304402c46bfd64" providerId="LiveId" clId="{98F4D129-2ABE-4093-9D27-BE2C3A014D60}" dt="2023-12-11T15:51:29.846" v="1093" actId="1076"/>
        <pc:sldMkLst>
          <pc:docMk/>
          <pc:sldMk cId="2594775242" sldId="292"/>
        </pc:sldMkLst>
        <pc:spChg chg="add mod">
          <ac:chgData name="星榜 阮" userId="28304402c46bfd64" providerId="LiveId" clId="{98F4D129-2ABE-4093-9D27-BE2C3A014D60}" dt="2023-12-11T15:50:40.951" v="1071" actId="1076"/>
          <ac:spMkLst>
            <pc:docMk/>
            <pc:sldMk cId="2594775242" sldId="292"/>
            <ac:spMk id="3" creationId="{F5F87DEF-761E-150F-2E24-4B11B4774565}"/>
          </ac:spMkLst>
        </pc:spChg>
        <pc:spChg chg="add mod">
          <ac:chgData name="星榜 阮" userId="28304402c46bfd64" providerId="LiveId" clId="{98F4D129-2ABE-4093-9D27-BE2C3A014D60}" dt="2023-12-11T15:49:42.024" v="1061" actId="1076"/>
          <ac:spMkLst>
            <pc:docMk/>
            <pc:sldMk cId="2594775242" sldId="292"/>
            <ac:spMk id="6" creationId="{2638FCB8-5C0B-54CE-526D-6FD5C51093F6}"/>
          </ac:spMkLst>
        </pc:spChg>
        <pc:spChg chg="add mod">
          <ac:chgData name="星榜 阮" userId="28304402c46bfd64" providerId="LiveId" clId="{98F4D129-2ABE-4093-9D27-BE2C3A014D60}" dt="2023-12-11T15:51:29.846" v="1093" actId="1076"/>
          <ac:spMkLst>
            <pc:docMk/>
            <pc:sldMk cId="2594775242" sldId="292"/>
            <ac:spMk id="9" creationId="{EF4575C8-8D0E-C7BD-D41D-F9F351E2F230}"/>
          </ac:spMkLst>
        </pc:spChg>
        <pc:spChg chg="mod topLvl">
          <ac:chgData name="星榜 阮" userId="28304402c46bfd64" providerId="LiveId" clId="{98F4D129-2ABE-4093-9D27-BE2C3A014D60}" dt="2023-12-11T15:50:40.951" v="1071" actId="1076"/>
          <ac:spMkLst>
            <pc:docMk/>
            <pc:sldMk cId="2594775242" sldId="292"/>
            <ac:spMk id="43" creationId="{CD4E716D-3F49-D80E-6813-EB92A81C0E90}"/>
          </ac:spMkLst>
        </pc:spChg>
        <pc:spChg chg="mod topLvl">
          <ac:chgData name="星榜 阮" userId="28304402c46bfd64" providerId="LiveId" clId="{98F4D129-2ABE-4093-9D27-BE2C3A014D60}" dt="2023-12-11T15:50:40.951" v="1071" actId="1076"/>
          <ac:spMkLst>
            <pc:docMk/>
            <pc:sldMk cId="2594775242" sldId="292"/>
            <ac:spMk id="46" creationId="{29212E52-6832-C4A3-1620-6C0C8B94A056}"/>
          </ac:spMkLst>
        </pc:spChg>
        <pc:spChg chg="mod topLvl">
          <ac:chgData name="星榜 阮" userId="28304402c46bfd64" providerId="LiveId" clId="{98F4D129-2ABE-4093-9D27-BE2C3A014D60}" dt="2023-12-11T15:50:40.951" v="1071" actId="1076"/>
          <ac:spMkLst>
            <pc:docMk/>
            <pc:sldMk cId="2594775242" sldId="292"/>
            <ac:spMk id="58" creationId="{11FCCBF3-D3A6-4CFE-5869-47BBDDECB716}"/>
          </ac:spMkLst>
        </pc:spChg>
        <pc:grpChg chg="mod">
          <ac:chgData name="星榜 阮" userId="28304402c46bfd64" providerId="LiveId" clId="{98F4D129-2ABE-4093-9D27-BE2C3A014D60}" dt="2023-12-11T15:47:36.153" v="1026" actId="1076"/>
          <ac:grpSpMkLst>
            <pc:docMk/>
            <pc:sldMk cId="2594775242" sldId="292"/>
            <ac:grpSpMk id="5" creationId="{1D268EA6-9C2B-E64C-7E78-CE92A11C813A}"/>
          </ac:grpSpMkLst>
        </pc:grpChg>
        <pc:grpChg chg="del mod">
          <ac:chgData name="星榜 阮" userId="28304402c46bfd64" providerId="LiveId" clId="{98F4D129-2ABE-4093-9D27-BE2C3A014D60}" dt="2023-12-11T15:48:49.599" v="1042" actId="478"/>
          <ac:grpSpMkLst>
            <pc:docMk/>
            <pc:sldMk cId="2594775242" sldId="292"/>
            <ac:grpSpMk id="42" creationId="{4782E001-7A3A-89E2-18FB-F5353B3C694B}"/>
          </ac:grpSpMkLst>
        </pc:grpChg>
        <pc:grpChg chg="del mod">
          <ac:chgData name="星榜 阮" userId="28304402c46bfd64" providerId="LiveId" clId="{98F4D129-2ABE-4093-9D27-BE2C3A014D60}" dt="2023-12-11T15:48:47.980" v="1041" actId="478"/>
          <ac:grpSpMkLst>
            <pc:docMk/>
            <pc:sldMk cId="2594775242" sldId="292"/>
            <ac:grpSpMk id="45" creationId="{FE4AF84F-93D7-D5C1-28E3-066E175BEF55}"/>
          </ac:grpSpMkLst>
        </pc:grpChg>
        <pc:grpChg chg="del">
          <ac:chgData name="星榜 阮" userId="28304402c46bfd64" providerId="LiveId" clId="{98F4D129-2ABE-4093-9D27-BE2C3A014D60}" dt="2023-12-11T15:47:32.057" v="1025" actId="478"/>
          <ac:grpSpMkLst>
            <pc:docMk/>
            <pc:sldMk cId="2594775242" sldId="292"/>
            <ac:grpSpMk id="50" creationId="{AFFD31DE-177F-26CE-4496-F4DD28C0C08D}"/>
          </ac:grpSpMkLst>
        </pc:grpChg>
        <pc:grpChg chg="del mod">
          <ac:chgData name="星榜 阮" userId="28304402c46bfd64" providerId="LiveId" clId="{98F4D129-2ABE-4093-9D27-BE2C3A014D60}" dt="2023-12-11T15:48:51.077" v="1043" actId="478"/>
          <ac:grpSpMkLst>
            <pc:docMk/>
            <pc:sldMk cId="2594775242" sldId="292"/>
            <ac:grpSpMk id="53" creationId="{32A995BC-F304-BC60-0E40-13BD3B046EB0}"/>
          </ac:grpSpMkLst>
        </pc:grpChg>
        <pc:grpChg chg="del">
          <ac:chgData name="星榜 阮" userId="28304402c46bfd64" providerId="LiveId" clId="{98F4D129-2ABE-4093-9D27-BE2C3A014D60}" dt="2023-12-11T15:47:32.057" v="1025" actId="478"/>
          <ac:grpSpMkLst>
            <pc:docMk/>
            <pc:sldMk cId="2594775242" sldId="292"/>
            <ac:grpSpMk id="62" creationId="{98249B1E-FEB3-2A03-FF6B-EA53E4755C10}"/>
          </ac:grpSpMkLst>
        </pc:grpChg>
        <pc:grpChg chg="del">
          <ac:chgData name="星榜 阮" userId="28304402c46bfd64" providerId="LiveId" clId="{98F4D129-2ABE-4093-9D27-BE2C3A014D60}" dt="2023-12-11T15:47:32.057" v="1025" actId="478"/>
          <ac:grpSpMkLst>
            <pc:docMk/>
            <pc:sldMk cId="2594775242" sldId="292"/>
            <ac:grpSpMk id="66" creationId="{77FE987E-5CA2-5764-4D23-F35D4C8E223B}"/>
          </ac:grpSpMkLst>
        </pc:grpChg>
        <pc:grpChg chg="del">
          <ac:chgData name="星榜 阮" userId="28304402c46bfd64" providerId="LiveId" clId="{98F4D129-2ABE-4093-9D27-BE2C3A014D60}" dt="2023-12-11T15:47:32.057" v="1025" actId="478"/>
          <ac:grpSpMkLst>
            <pc:docMk/>
            <pc:sldMk cId="2594775242" sldId="292"/>
            <ac:grpSpMk id="70" creationId="{D3496479-0195-6CE7-C385-6733BB10F8D8}"/>
          </ac:grpSpMkLst>
        </pc:grpChg>
        <pc:picChg chg="add mod">
          <ac:chgData name="星榜 阮" userId="28304402c46bfd64" providerId="LiveId" clId="{98F4D129-2ABE-4093-9D27-BE2C3A014D60}" dt="2023-12-11T15:50:40.951" v="1071" actId="1076"/>
          <ac:picMkLst>
            <pc:docMk/>
            <pc:sldMk cId="2594775242" sldId="292"/>
            <ac:picMk id="2" creationId="{D0963861-58A7-F92C-EDCF-0E006049426A}"/>
          </ac:picMkLst>
        </pc:picChg>
        <pc:picChg chg="add mod">
          <ac:chgData name="星榜 阮" userId="28304402c46bfd64" providerId="LiveId" clId="{98F4D129-2ABE-4093-9D27-BE2C3A014D60}" dt="2023-12-11T15:49:42.024" v="1061" actId="1076"/>
          <ac:picMkLst>
            <pc:docMk/>
            <pc:sldMk cId="2594775242" sldId="292"/>
            <ac:picMk id="4" creationId="{37C505F2-0479-F313-76AE-5A14778D58AE}"/>
          </ac:picMkLst>
        </pc:picChg>
        <pc:picChg chg="add mod">
          <ac:chgData name="星榜 阮" userId="28304402c46bfd64" providerId="LiveId" clId="{98F4D129-2ABE-4093-9D27-BE2C3A014D60}" dt="2023-12-11T15:51:29.846" v="1093" actId="1076"/>
          <ac:picMkLst>
            <pc:docMk/>
            <pc:sldMk cId="2594775242" sldId="292"/>
            <ac:picMk id="8" creationId="{0CD7615D-5C14-FB8B-0933-DC83131ACF1C}"/>
          </ac:picMkLst>
        </pc:picChg>
        <pc:picChg chg="mod">
          <ac:chgData name="星榜 阮" userId="28304402c46bfd64" providerId="LiveId" clId="{98F4D129-2ABE-4093-9D27-BE2C3A014D60}" dt="2023-12-11T15:50:40.951" v="1071" actId="1076"/>
          <ac:picMkLst>
            <pc:docMk/>
            <pc:sldMk cId="2594775242" sldId="292"/>
            <ac:picMk id="38" creationId="{6CCEC378-290B-3DCA-7FE3-776ED9917359}"/>
          </ac:picMkLst>
        </pc:picChg>
        <pc:picChg chg="mod">
          <ac:chgData name="星榜 阮" userId="28304402c46bfd64" providerId="LiveId" clId="{98F4D129-2ABE-4093-9D27-BE2C3A014D60}" dt="2023-12-11T15:50:40.951" v="1071" actId="1076"/>
          <ac:picMkLst>
            <pc:docMk/>
            <pc:sldMk cId="2594775242" sldId="292"/>
            <ac:picMk id="39" creationId="{E49749FE-1216-738E-C273-4F0C72D2C9A3}"/>
          </ac:picMkLst>
        </pc:picChg>
        <pc:picChg chg="mod">
          <ac:chgData name="星榜 阮" userId="28304402c46bfd64" providerId="LiveId" clId="{98F4D129-2ABE-4093-9D27-BE2C3A014D60}" dt="2023-12-11T15:50:40.951" v="1071" actId="1076"/>
          <ac:picMkLst>
            <pc:docMk/>
            <pc:sldMk cId="2594775242" sldId="292"/>
            <ac:picMk id="40" creationId="{4A0DD821-B565-482F-C647-F3FB1EB537D7}"/>
          </ac:picMkLst>
        </pc:picChg>
        <pc:picChg chg="del">
          <ac:chgData name="星榜 阮" userId="28304402c46bfd64" providerId="LiveId" clId="{98F4D129-2ABE-4093-9D27-BE2C3A014D60}" dt="2023-12-11T15:47:32.057" v="1025" actId="478"/>
          <ac:picMkLst>
            <pc:docMk/>
            <pc:sldMk cId="2594775242" sldId="292"/>
            <ac:picMk id="59" creationId="{6F1A28FA-125B-A6D8-EA0E-976A36947A13}"/>
          </ac:picMkLst>
        </pc:picChg>
        <pc:picChg chg="del">
          <ac:chgData name="星榜 阮" userId="28304402c46bfd64" providerId="LiveId" clId="{98F4D129-2ABE-4093-9D27-BE2C3A014D60}" dt="2023-12-11T15:47:32.057" v="1025" actId="478"/>
          <ac:picMkLst>
            <pc:docMk/>
            <pc:sldMk cId="2594775242" sldId="292"/>
            <ac:picMk id="60" creationId="{7EB85D69-7EC6-FF6D-D107-47255A5AD254}"/>
          </ac:picMkLst>
        </pc:picChg>
        <pc:picChg chg="del">
          <ac:chgData name="星榜 阮" userId="28304402c46bfd64" providerId="LiveId" clId="{98F4D129-2ABE-4093-9D27-BE2C3A014D60}" dt="2023-12-11T15:47:32.057" v="1025" actId="478"/>
          <ac:picMkLst>
            <pc:docMk/>
            <pc:sldMk cId="2594775242" sldId="292"/>
            <ac:picMk id="61" creationId="{78A8349B-25CB-48B2-45FD-33C374552943}"/>
          </ac:picMkLst>
        </pc:picChg>
        <pc:cxnChg chg="del topLvl">
          <ac:chgData name="星榜 阮" userId="28304402c46bfd64" providerId="LiveId" clId="{98F4D129-2ABE-4093-9D27-BE2C3A014D60}" dt="2023-12-11T15:48:49.599" v="1042" actId="478"/>
          <ac:cxnSpMkLst>
            <pc:docMk/>
            <pc:sldMk cId="2594775242" sldId="292"/>
            <ac:cxnSpMk id="44" creationId="{A89996DF-4B16-99D2-B805-4DEABE2B0F57}"/>
          </ac:cxnSpMkLst>
        </pc:cxnChg>
        <pc:cxnChg chg="del mod topLvl">
          <ac:chgData name="星榜 阮" userId="28304402c46bfd64" providerId="LiveId" clId="{98F4D129-2ABE-4093-9D27-BE2C3A014D60}" dt="2023-12-11T15:48:47.980" v="1041" actId="478"/>
          <ac:cxnSpMkLst>
            <pc:docMk/>
            <pc:sldMk cId="2594775242" sldId="292"/>
            <ac:cxnSpMk id="47" creationId="{814F9B9B-56DD-73A3-1C13-45E7E0B5C4F1}"/>
          </ac:cxnSpMkLst>
        </pc:cxnChg>
        <pc:cxnChg chg="del mod topLvl">
          <ac:chgData name="星榜 阮" userId="28304402c46bfd64" providerId="LiveId" clId="{98F4D129-2ABE-4093-9D27-BE2C3A014D60}" dt="2023-12-11T15:48:51.077" v="1043" actId="478"/>
          <ac:cxnSpMkLst>
            <pc:docMk/>
            <pc:sldMk cId="2594775242" sldId="292"/>
            <ac:cxnSpMk id="74" creationId="{A29918E1-F25A-FE00-4F3A-32688DF82E46}"/>
          </ac:cxnSpMkLst>
        </pc:cxnChg>
      </pc:sldChg>
      <pc:sldChg chg="addSp delSp modSp add mod">
        <pc:chgData name="星榜 阮" userId="28304402c46bfd64" providerId="LiveId" clId="{98F4D129-2ABE-4093-9D27-BE2C3A014D60}" dt="2023-12-11T15:56:33.945" v="1139"/>
        <pc:sldMkLst>
          <pc:docMk/>
          <pc:sldMk cId="3891907467" sldId="293"/>
        </pc:sldMkLst>
        <pc:spChg chg="del">
          <ac:chgData name="星榜 阮" userId="28304402c46bfd64" providerId="LiveId" clId="{98F4D129-2ABE-4093-9D27-BE2C3A014D60}" dt="2023-12-11T15:53:07.188" v="1106" actId="478"/>
          <ac:spMkLst>
            <pc:docMk/>
            <pc:sldMk cId="3891907467" sldId="293"/>
            <ac:spMk id="3" creationId="{F5F87DEF-761E-150F-2E24-4B11B4774565}"/>
          </ac:spMkLst>
        </pc:spChg>
        <pc:spChg chg="mod">
          <ac:chgData name="星榜 阮" userId="28304402c46bfd64" providerId="LiveId" clId="{98F4D129-2ABE-4093-9D27-BE2C3A014D60}" dt="2023-12-11T15:51:00.820" v="1076" actId="20577"/>
          <ac:spMkLst>
            <pc:docMk/>
            <pc:sldMk cId="3891907467" sldId="293"/>
            <ac:spMk id="7" creationId="{CDCAA371-23BB-BE13-C3C6-30DD9ADDABFD}"/>
          </ac:spMkLst>
        </pc:spChg>
        <pc:spChg chg="del">
          <ac:chgData name="星榜 阮" userId="28304402c46bfd64" providerId="LiveId" clId="{98F4D129-2ABE-4093-9D27-BE2C3A014D60}" dt="2023-12-11T15:53:07.188" v="1106" actId="478"/>
          <ac:spMkLst>
            <pc:docMk/>
            <pc:sldMk cId="3891907467" sldId="293"/>
            <ac:spMk id="9" creationId="{EF4575C8-8D0E-C7BD-D41D-F9F351E2F230}"/>
          </ac:spMkLst>
        </pc:spChg>
        <pc:spChg chg="add mod">
          <ac:chgData name="星榜 阮" userId="28304402c46bfd64" providerId="LiveId" clId="{98F4D129-2ABE-4093-9D27-BE2C3A014D60}" dt="2023-12-11T15:56:02.766" v="1134" actId="1076"/>
          <ac:spMkLst>
            <pc:docMk/>
            <pc:sldMk cId="3891907467" sldId="293"/>
            <ac:spMk id="10" creationId="{A4C245B5-1A54-354E-3092-6D58C0CB4165}"/>
          </ac:spMkLst>
        </pc:spChg>
        <pc:spChg chg="mod">
          <ac:chgData name="星榜 阮" userId="28304402c46bfd64" providerId="LiveId" clId="{98F4D129-2ABE-4093-9D27-BE2C3A014D60}" dt="2023-12-11T15:51:09.310" v="1092" actId="20577"/>
          <ac:spMkLst>
            <pc:docMk/>
            <pc:sldMk cId="3891907467" sldId="293"/>
            <ac:spMk id="12" creationId="{24187F62-1B34-1369-BCDB-403D7959D746}"/>
          </ac:spMkLst>
        </pc:spChg>
        <pc:spChg chg="add mod">
          <ac:chgData name="星榜 阮" userId="28304402c46bfd64" providerId="LiveId" clId="{98F4D129-2ABE-4093-9D27-BE2C3A014D60}" dt="2023-12-11T15:56:02.766" v="1134" actId="1076"/>
          <ac:spMkLst>
            <pc:docMk/>
            <pc:sldMk cId="3891907467" sldId="293"/>
            <ac:spMk id="13" creationId="{00965B6D-1802-E2A6-BA40-C0FD418A29E4}"/>
          </ac:spMkLst>
        </pc:spChg>
        <pc:spChg chg="add mod">
          <ac:chgData name="星榜 阮" userId="28304402c46bfd64" providerId="LiveId" clId="{98F4D129-2ABE-4093-9D27-BE2C3A014D60}" dt="2023-12-11T15:56:02.766" v="1134" actId="1076"/>
          <ac:spMkLst>
            <pc:docMk/>
            <pc:sldMk cId="3891907467" sldId="293"/>
            <ac:spMk id="15" creationId="{6A9400C4-C621-DC58-E6E8-E7BAC05DF7B7}"/>
          </ac:spMkLst>
        </pc:spChg>
        <pc:spChg chg="add mod">
          <ac:chgData name="星榜 阮" userId="28304402c46bfd64" providerId="LiveId" clId="{98F4D129-2ABE-4093-9D27-BE2C3A014D60}" dt="2023-12-11T15:56:02.766" v="1134" actId="1076"/>
          <ac:spMkLst>
            <pc:docMk/>
            <pc:sldMk cId="3891907467" sldId="293"/>
            <ac:spMk id="17" creationId="{8AA78F1B-1882-EF3E-D455-0F847C00090F}"/>
          </ac:spMkLst>
        </pc:spChg>
        <pc:spChg chg="add mod">
          <ac:chgData name="星榜 阮" userId="28304402c46bfd64" providerId="LiveId" clId="{98F4D129-2ABE-4093-9D27-BE2C3A014D60}" dt="2023-12-11T15:56:02.766" v="1134" actId="1076"/>
          <ac:spMkLst>
            <pc:docMk/>
            <pc:sldMk cId="3891907467" sldId="293"/>
            <ac:spMk id="19" creationId="{D29EB675-E492-1B54-EDDF-A3F9A7AD8A62}"/>
          </ac:spMkLst>
        </pc:spChg>
        <pc:spChg chg="add mod">
          <ac:chgData name="星榜 阮" userId="28304402c46bfd64" providerId="LiveId" clId="{98F4D129-2ABE-4093-9D27-BE2C3A014D60}" dt="2023-12-11T15:56:26.347" v="1138"/>
          <ac:spMkLst>
            <pc:docMk/>
            <pc:sldMk cId="3891907467" sldId="293"/>
            <ac:spMk id="21" creationId="{AB214AB8-5C33-73AC-95B4-D8C0AF85B0F0}"/>
          </ac:spMkLst>
        </pc:spChg>
        <pc:spChg chg="add mod">
          <ac:chgData name="星榜 阮" userId="28304402c46bfd64" providerId="LiveId" clId="{98F4D129-2ABE-4093-9D27-BE2C3A014D60}" dt="2023-12-11T15:56:33.945" v="1139"/>
          <ac:spMkLst>
            <pc:docMk/>
            <pc:sldMk cId="3891907467" sldId="293"/>
            <ac:spMk id="23" creationId="{F3D77C93-141A-1DD4-8F8A-BECFB01C632B}"/>
          </ac:spMkLst>
        </pc:spChg>
        <pc:spChg chg="mod">
          <ac:chgData name="星榜 阮" userId="28304402c46bfd64" providerId="LiveId" clId="{98F4D129-2ABE-4093-9D27-BE2C3A014D60}" dt="2023-12-11T15:56:02.766" v="1134" actId="1076"/>
          <ac:spMkLst>
            <pc:docMk/>
            <pc:sldMk cId="3891907467" sldId="293"/>
            <ac:spMk id="43" creationId="{CD4E716D-3F49-D80E-6813-EB92A81C0E90}"/>
          </ac:spMkLst>
        </pc:spChg>
        <pc:spChg chg="del">
          <ac:chgData name="星榜 阮" userId="28304402c46bfd64" providerId="LiveId" clId="{98F4D129-2ABE-4093-9D27-BE2C3A014D60}" dt="2023-12-11T15:53:07.188" v="1106" actId="478"/>
          <ac:spMkLst>
            <pc:docMk/>
            <pc:sldMk cId="3891907467" sldId="293"/>
            <ac:spMk id="46" creationId="{29212E52-6832-C4A3-1620-6C0C8B94A056}"/>
          </ac:spMkLst>
        </pc:spChg>
        <pc:spChg chg="del">
          <ac:chgData name="星榜 阮" userId="28304402c46bfd64" providerId="LiveId" clId="{98F4D129-2ABE-4093-9D27-BE2C3A014D60}" dt="2023-12-11T15:53:07.188" v="1106" actId="478"/>
          <ac:spMkLst>
            <pc:docMk/>
            <pc:sldMk cId="3891907467" sldId="293"/>
            <ac:spMk id="58" creationId="{11FCCBF3-D3A6-4CFE-5869-47BBDDECB716}"/>
          </ac:spMkLst>
        </pc:spChg>
        <pc:picChg chg="del">
          <ac:chgData name="星榜 阮" userId="28304402c46bfd64" providerId="LiveId" clId="{98F4D129-2ABE-4093-9D27-BE2C3A014D60}" dt="2023-12-11T15:52:45.281" v="1097" actId="478"/>
          <ac:picMkLst>
            <pc:docMk/>
            <pc:sldMk cId="3891907467" sldId="293"/>
            <ac:picMk id="2" creationId="{D0963861-58A7-F92C-EDCF-0E006049426A}"/>
          </ac:picMkLst>
        </pc:picChg>
        <pc:picChg chg="add mod">
          <ac:chgData name="星榜 阮" userId="28304402c46bfd64" providerId="LiveId" clId="{98F4D129-2ABE-4093-9D27-BE2C3A014D60}" dt="2023-12-11T15:56:02.766" v="1134" actId="1076"/>
          <ac:picMkLst>
            <pc:docMk/>
            <pc:sldMk cId="3891907467" sldId="293"/>
            <ac:picMk id="6" creationId="{A7111CAD-AE07-20EC-F7FF-8050A6BD0394}"/>
          </ac:picMkLst>
        </pc:picChg>
        <pc:picChg chg="del">
          <ac:chgData name="星榜 阮" userId="28304402c46bfd64" providerId="LiveId" clId="{98F4D129-2ABE-4093-9D27-BE2C3A014D60}" dt="2023-12-11T15:52:45.801" v="1098" actId="478"/>
          <ac:picMkLst>
            <pc:docMk/>
            <pc:sldMk cId="3891907467" sldId="293"/>
            <ac:picMk id="8" creationId="{0CD7615D-5C14-FB8B-0933-DC83131ACF1C}"/>
          </ac:picMkLst>
        </pc:picChg>
        <pc:picChg chg="add mod">
          <ac:chgData name="星榜 阮" userId="28304402c46bfd64" providerId="LiveId" clId="{98F4D129-2ABE-4093-9D27-BE2C3A014D60}" dt="2023-12-11T15:56:02.766" v="1134" actId="1076"/>
          <ac:picMkLst>
            <pc:docMk/>
            <pc:sldMk cId="3891907467" sldId="293"/>
            <ac:picMk id="11" creationId="{4DD6CFF4-1607-199D-B93C-07A04F310C21}"/>
          </ac:picMkLst>
        </pc:picChg>
        <pc:picChg chg="add mod">
          <ac:chgData name="星榜 阮" userId="28304402c46bfd64" providerId="LiveId" clId="{98F4D129-2ABE-4093-9D27-BE2C3A014D60}" dt="2023-12-11T15:56:02.766" v="1134" actId="1076"/>
          <ac:picMkLst>
            <pc:docMk/>
            <pc:sldMk cId="3891907467" sldId="293"/>
            <ac:picMk id="14" creationId="{3EFFEDD8-0F01-360E-61BF-8DBC7A598374}"/>
          </ac:picMkLst>
        </pc:picChg>
        <pc:picChg chg="add mod">
          <ac:chgData name="星榜 阮" userId="28304402c46bfd64" providerId="LiveId" clId="{98F4D129-2ABE-4093-9D27-BE2C3A014D60}" dt="2023-12-11T15:56:02.766" v="1134" actId="1076"/>
          <ac:picMkLst>
            <pc:docMk/>
            <pc:sldMk cId="3891907467" sldId="293"/>
            <ac:picMk id="16" creationId="{0CDC75FB-3AA6-7133-31B6-C1C0BC7D0C2A}"/>
          </ac:picMkLst>
        </pc:picChg>
        <pc:picChg chg="add mod">
          <ac:chgData name="星榜 阮" userId="28304402c46bfd64" providerId="LiveId" clId="{98F4D129-2ABE-4093-9D27-BE2C3A014D60}" dt="2023-12-11T15:56:02.766" v="1134" actId="1076"/>
          <ac:picMkLst>
            <pc:docMk/>
            <pc:sldMk cId="3891907467" sldId="293"/>
            <ac:picMk id="18" creationId="{5CCE7D57-F6A9-7420-D9A8-CC241EB16E97}"/>
          </ac:picMkLst>
        </pc:picChg>
        <pc:picChg chg="add mod">
          <ac:chgData name="星榜 阮" userId="28304402c46bfd64" providerId="LiveId" clId="{98F4D129-2ABE-4093-9D27-BE2C3A014D60}" dt="2023-12-11T15:56:02.766" v="1134" actId="1076"/>
          <ac:picMkLst>
            <pc:docMk/>
            <pc:sldMk cId="3891907467" sldId="293"/>
            <ac:picMk id="20" creationId="{AA04415B-45AA-39F7-019B-5436F8A40A00}"/>
          </ac:picMkLst>
        </pc:picChg>
        <pc:picChg chg="add mod">
          <ac:chgData name="星榜 阮" userId="28304402c46bfd64" providerId="LiveId" clId="{98F4D129-2ABE-4093-9D27-BE2C3A014D60}" dt="2023-12-11T15:56:15.428" v="1136" actId="1076"/>
          <ac:picMkLst>
            <pc:docMk/>
            <pc:sldMk cId="3891907467" sldId="293"/>
            <ac:picMk id="22" creationId="{76583E3D-772A-63C2-10BD-703B5F9CCE67}"/>
          </ac:picMkLst>
        </pc:picChg>
        <pc:picChg chg="add mod">
          <ac:chgData name="星榜 阮" userId="28304402c46bfd64" providerId="LiveId" clId="{98F4D129-2ABE-4093-9D27-BE2C3A014D60}" dt="2023-12-11T15:56:19.663" v="1137" actId="1076"/>
          <ac:picMkLst>
            <pc:docMk/>
            <pc:sldMk cId="3891907467" sldId="293"/>
            <ac:picMk id="24" creationId="{83FC03BB-A6BD-F3E6-982C-328899462ED5}"/>
          </ac:picMkLst>
        </pc:picChg>
        <pc:picChg chg="del">
          <ac:chgData name="星榜 阮" userId="28304402c46bfd64" providerId="LiveId" clId="{98F4D129-2ABE-4093-9D27-BE2C3A014D60}" dt="2023-12-11T15:52:43.706" v="1094" actId="478"/>
          <ac:picMkLst>
            <pc:docMk/>
            <pc:sldMk cId="3891907467" sldId="293"/>
            <ac:picMk id="38" creationId="{6CCEC378-290B-3DCA-7FE3-776ED9917359}"/>
          </ac:picMkLst>
        </pc:picChg>
        <pc:picChg chg="del">
          <ac:chgData name="星榜 阮" userId="28304402c46bfd64" providerId="LiveId" clId="{98F4D129-2ABE-4093-9D27-BE2C3A014D60}" dt="2023-12-11T15:52:44.318" v="1095" actId="478"/>
          <ac:picMkLst>
            <pc:docMk/>
            <pc:sldMk cId="3891907467" sldId="293"/>
            <ac:picMk id="39" creationId="{E49749FE-1216-738E-C273-4F0C72D2C9A3}"/>
          </ac:picMkLst>
        </pc:picChg>
        <pc:picChg chg="del">
          <ac:chgData name="星榜 阮" userId="28304402c46bfd64" providerId="LiveId" clId="{98F4D129-2ABE-4093-9D27-BE2C3A014D60}" dt="2023-12-11T15:52:44.866" v="1096" actId="478"/>
          <ac:picMkLst>
            <pc:docMk/>
            <pc:sldMk cId="3891907467" sldId="293"/>
            <ac:picMk id="40" creationId="{4A0DD821-B565-482F-C647-F3FB1EB537D7}"/>
          </ac:picMkLst>
        </pc:picChg>
      </pc:sldChg>
      <pc:sldChg chg="addSp delSp modSp add mod">
        <pc:chgData name="星榜 阮" userId="28304402c46bfd64" providerId="LiveId" clId="{98F4D129-2ABE-4093-9D27-BE2C3A014D60}" dt="2023-12-11T16:08:19.253" v="1188" actId="1076"/>
        <pc:sldMkLst>
          <pc:docMk/>
          <pc:sldMk cId="4211497820" sldId="294"/>
        </pc:sldMkLst>
        <pc:spChg chg="add mod">
          <ac:chgData name="星榜 阮" userId="28304402c46bfd64" providerId="LiveId" clId="{98F4D129-2ABE-4093-9D27-BE2C3A014D60}" dt="2023-12-11T16:05:43.048" v="1159" actId="1076"/>
          <ac:spMkLst>
            <pc:docMk/>
            <pc:sldMk cId="4211497820" sldId="294"/>
            <ac:spMk id="2" creationId="{F4B93086-028B-75EA-F3E1-42325203B2F7}"/>
          </ac:spMkLst>
        </pc:spChg>
        <pc:spChg chg="mod">
          <ac:chgData name="星榜 阮" userId="28304402c46bfd64" providerId="LiveId" clId="{98F4D129-2ABE-4093-9D27-BE2C3A014D60}" dt="2023-12-11T16:05:26.955" v="1157"/>
          <ac:spMkLst>
            <pc:docMk/>
            <pc:sldMk cId="4211497820" sldId="294"/>
            <ac:spMk id="4" creationId="{FDCED0EC-84B3-1DAC-DD43-F43A5E5792C7}"/>
          </ac:spMkLst>
        </pc:spChg>
        <pc:spChg chg="mod">
          <ac:chgData name="星榜 阮" userId="28304402c46bfd64" providerId="LiveId" clId="{98F4D129-2ABE-4093-9D27-BE2C3A014D60}" dt="2023-12-11T16:00:57.604" v="1142" actId="20577"/>
          <ac:spMkLst>
            <pc:docMk/>
            <pc:sldMk cId="4211497820" sldId="294"/>
            <ac:spMk id="7" creationId="{CDCAA371-23BB-BE13-C3C6-30DD9ADDABFD}"/>
          </ac:spMkLst>
        </pc:spChg>
        <pc:spChg chg="mod">
          <ac:chgData name="星榜 阮" userId="28304402c46bfd64" providerId="LiveId" clId="{98F4D129-2ABE-4093-9D27-BE2C3A014D60}" dt="2023-12-11T16:05:26.955" v="1157"/>
          <ac:spMkLst>
            <pc:docMk/>
            <pc:sldMk cId="4211497820" sldId="294"/>
            <ac:spMk id="8" creationId="{53A71B59-8C58-4581-62E2-ED091E946E76}"/>
          </ac:spMkLst>
        </pc:spChg>
        <pc:spChg chg="mod">
          <ac:chgData name="星榜 阮" userId="28304402c46bfd64" providerId="LiveId" clId="{98F4D129-2ABE-4093-9D27-BE2C3A014D60}" dt="2023-12-11T16:08:19.253" v="1188" actId="1076"/>
          <ac:spMkLst>
            <pc:docMk/>
            <pc:sldMk cId="4211497820" sldId="294"/>
            <ac:spMk id="10" creationId="{A4C245B5-1A54-354E-3092-6D58C0CB4165}"/>
          </ac:spMkLst>
        </pc:spChg>
        <pc:spChg chg="mod">
          <ac:chgData name="星榜 阮" userId="28304402c46bfd64" providerId="LiveId" clId="{98F4D129-2ABE-4093-9D27-BE2C3A014D60}" dt="2023-12-11T16:01:03.932" v="1152" actId="20577"/>
          <ac:spMkLst>
            <pc:docMk/>
            <pc:sldMk cId="4211497820" sldId="294"/>
            <ac:spMk id="12" creationId="{24187F62-1B34-1369-BCDB-403D7959D746}"/>
          </ac:spMkLst>
        </pc:spChg>
        <pc:spChg chg="mod">
          <ac:chgData name="星榜 阮" userId="28304402c46bfd64" providerId="LiveId" clId="{98F4D129-2ABE-4093-9D27-BE2C3A014D60}" dt="2023-12-11T16:08:08.472" v="1187" actId="1076"/>
          <ac:spMkLst>
            <pc:docMk/>
            <pc:sldMk cId="4211497820" sldId="294"/>
            <ac:spMk id="13" creationId="{00965B6D-1802-E2A6-BA40-C0FD418A29E4}"/>
          </ac:spMkLst>
        </pc:spChg>
        <pc:spChg chg="del">
          <ac:chgData name="星榜 阮" userId="28304402c46bfd64" providerId="LiveId" clId="{98F4D129-2ABE-4093-9D27-BE2C3A014D60}" dt="2023-12-11T16:04:18.073" v="1155" actId="478"/>
          <ac:spMkLst>
            <pc:docMk/>
            <pc:sldMk cId="4211497820" sldId="294"/>
            <ac:spMk id="15" creationId="{6A9400C4-C621-DC58-E6E8-E7BAC05DF7B7}"/>
          </ac:spMkLst>
        </pc:spChg>
        <pc:spChg chg="del">
          <ac:chgData name="星榜 阮" userId="28304402c46bfd64" providerId="LiveId" clId="{98F4D129-2ABE-4093-9D27-BE2C3A014D60}" dt="2023-12-11T16:04:18.073" v="1155" actId="478"/>
          <ac:spMkLst>
            <pc:docMk/>
            <pc:sldMk cId="4211497820" sldId="294"/>
            <ac:spMk id="17" creationId="{8AA78F1B-1882-EF3E-D455-0F847C00090F}"/>
          </ac:spMkLst>
        </pc:spChg>
        <pc:spChg chg="del">
          <ac:chgData name="星榜 阮" userId="28304402c46bfd64" providerId="LiveId" clId="{98F4D129-2ABE-4093-9D27-BE2C3A014D60}" dt="2023-12-11T16:04:18.073" v="1155" actId="478"/>
          <ac:spMkLst>
            <pc:docMk/>
            <pc:sldMk cId="4211497820" sldId="294"/>
            <ac:spMk id="19" creationId="{D29EB675-E492-1B54-EDDF-A3F9A7AD8A62}"/>
          </ac:spMkLst>
        </pc:spChg>
        <pc:spChg chg="del">
          <ac:chgData name="星榜 阮" userId="28304402c46bfd64" providerId="LiveId" clId="{98F4D129-2ABE-4093-9D27-BE2C3A014D60}" dt="2023-12-11T16:04:18.073" v="1155" actId="478"/>
          <ac:spMkLst>
            <pc:docMk/>
            <pc:sldMk cId="4211497820" sldId="294"/>
            <ac:spMk id="21" creationId="{AB214AB8-5C33-73AC-95B4-D8C0AF85B0F0}"/>
          </ac:spMkLst>
        </pc:spChg>
        <pc:spChg chg="del">
          <ac:chgData name="星榜 阮" userId="28304402c46bfd64" providerId="LiveId" clId="{98F4D129-2ABE-4093-9D27-BE2C3A014D60}" dt="2023-12-11T16:04:18.073" v="1155" actId="478"/>
          <ac:spMkLst>
            <pc:docMk/>
            <pc:sldMk cId="4211497820" sldId="294"/>
            <ac:spMk id="23" creationId="{F3D77C93-141A-1DD4-8F8A-BECFB01C632B}"/>
          </ac:spMkLst>
        </pc:spChg>
        <pc:spChg chg="add mod">
          <ac:chgData name="星榜 阮" userId="28304402c46bfd64" providerId="LiveId" clId="{98F4D129-2ABE-4093-9D27-BE2C3A014D60}" dt="2023-12-11T16:06:35.660" v="1168" actId="1076"/>
          <ac:spMkLst>
            <pc:docMk/>
            <pc:sldMk cId="4211497820" sldId="294"/>
            <ac:spMk id="26" creationId="{788864A3-F6EF-806F-62F4-C9A243930BB2}"/>
          </ac:spMkLst>
        </pc:spChg>
        <pc:spChg chg="add mod">
          <ac:chgData name="星榜 阮" userId="28304402c46bfd64" providerId="LiveId" clId="{98F4D129-2ABE-4093-9D27-BE2C3A014D60}" dt="2023-12-11T16:06:59.254" v="1174" actId="113"/>
          <ac:spMkLst>
            <pc:docMk/>
            <pc:sldMk cId="4211497820" sldId="294"/>
            <ac:spMk id="27" creationId="{3E0283DA-130C-A61E-462D-C4F9AA0663DC}"/>
          </ac:spMkLst>
        </pc:spChg>
        <pc:spChg chg="mod">
          <ac:chgData name="星榜 阮" userId="28304402c46bfd64" providerId="LiveId" clId="{98F4D129-2ABE-4093-9D27-BE2C3A014D60}" dt="2023-12-11T16:07:59.993" v="1185" actId="14100"/>
          <ac:spMkLst>
            <pc:docMk/>
            <pc:sldMk cId="4211497820" sldId="294"/>
            <ac:spMk id="43" creationId="{CD4E716D-3F49-D80E-6813-EB92A81C0E90}"/>
          </ac:spMkLst>
        </pc:spChg>
        <pc:grpChg chg="add mod">
          <ac:chgData name="星榜 阮" userId="28304402c46bfd64" providerId="LiveId" clId="{98F4D129-2ABE-4093-9D27-BE2C3A014D60}" dt="2023-12-11T16:05:43.048" v="1159" actId="1076"/>
          <ac:grpSpMkLst>
            <pc:docMk/>
            <pc:sldMk cId="4211497820" sldId="294"/>
            <ac:grpSpMk id="3" creationId="{3A4A88A5-54AB-7203-567A-DEDDECC21020}"/>
          </ac:grpSpMkLst>
        </pc:grpChg>
        <pc:picChg chg="mod">
          <ac:chgData name="星榜 阮" userId="28304402c46bfd64" providerId="LiveId" clId="{98F4D129-2ABE-4093-9D27-BE2C3A014D60}" dt="2023-12-11T16:07:12.128" v="1175" actId="1076"/>
          <ac:picMkLst>
            <pc:docMk/>
            <pc:sldMk cId="4211497820" sldId="294"/>
            <ac:picMk id="6" creationId="{A7111CAD-AE07-20EC-F7FF-8050A6BD0394}"/>
          </ac:picMkLst>
        </pc:picChg>
        <pc:picChg chg="mod">
          <ac:chgData name="星榜 阮" userId="28304402c46bfd64" providerId="LiveId" clId="{98F4D129-2ABE-4093-9D27-BE2C3A014D60}" dt="2023-12-11T16:08:19.253" v="1188" actId="1076"/>
          <ac:picMkLst>
            <pc:docMk/>
            <pc:sldMk cId="4211497820" sldId="294"/>
            <ac:picMk id="11" creationId="{4DD6CFF4-1607-199D-B93C-07A04F310C21}"/>
          </ac:picMkLst>
        </pc:picChg>
        <pc:picChg chg="mod">
          <ac:chgData name="星榜 阮" userId="28304402c46bfd64" providerId="LiveId" clId="{98F4D129-2ABE-4093-9D27-BE2C3A014D60}" dt="2023-12-11T16:08:08.472" v="1187" actId="1076"/>
          <ac:picMkLst>
            <pc:docMk/>
            <pc:sldMk cId="4211497820" sldId="294"/>
            <ac:picMk id="14" creationId="{3EFFEDD8-0F01-360E-61BF-8DBC7A598374}"/>
          </ac:picMkLst>
        </pc:picChg>
        <pc:picChg chg="del">
          <ac:chgData name="星榜 阮" userId="28304402c46bfd64" providerId="LiveId" clId="{98F4D129-2ABE-4093-9D27-BE2C3A014D60}" dt="2023-12-11T16:04:18.073" v="1155" actId="478"/>
          <ac:picMkLst>
            <pc:docMk/>
            <pc:sldMk cId="4211497820" sldId="294"/>
            <ac:picMk id="16" creationId="{0CDC75FB-3AA6-7133-31B6-C1C0BC7D0C2A}"/>
          </ac:picMkLst>
        </pc:picChg>
        <pc:picChg chg="del">
          <ac:chgData name="星榜 阮" userId="28304402c46bfd64" providerId="LiveId" clId="{98F4D129-2ABE-4093-9D27-BE2C3A014D60}" dt="2023-12-11T16:04:18.073" v="1155" actId="478"/>
          <ac:picMkLst>
            <pc:docMk/>
            <pc:sldMk cId="4211497820" sldId="294"/>
            <ac:picMk id="18" creationId="{5CCE7D57-F6A9-7420-D9A8-CC241EB16E97}"/>
          </ac:picMkLst>
        </pc:picChg>
        <pc:picChg chg="del">
          <ac:chgData name="星榜 阮" userId="28304402c46bfd64" providerId="LiveId" clId="{98F4D129-2ABE-4093-9D27-BE2C3A014D60}" dt="2023-12-11T16:04:18.073" v="1155" actId="478"/>
          <ac:picMkLst>
            <pc:docMk/>
            <pc:sldMk cId="4211497820" sldId="294"/>
            <ac:picMk id="20" creationId="{AA04415B-45AA-39F7-019B-5436F8A40A00}"/>
          </ac:picMkLst>
        </pc:picChg>
        <pc:picChg chg="del">
          <ac:chgData name="星榜 阮" userId="28304402c46bfd64" providerId="LiveId" clId="{98F4D129-2ABE-4093-9D27-BE2C3A014D60}" dt="2023-12-11T16:04:18.073" v="1155" actId="478"/>
          <ac:picMkLst>
            <pc:docMk/>
            <pc:sldMk cId="4211497820" sldId="294"/>
            <ac:picMk id="22" creationId="{76583E3D-772A-63C2-10BD-703B5F9CCE67}"/>
          </ac:picMkLst>
        </pc:picChg>
        <pc:picChg chg="del">
          <ac:chgData name="星榜 阮" userId="28304402c46bfd64" providerId="LiveId" clId="{98F4D129-2ABE-4093-9D27-BE2C3A014D60}" dt="2023-12-11T16:04:18.073" v="1155" actId="478"/>
          <ac:picMkLst>
            <pc:docMk/>
            <pc:sldMk cId="4211497820" sldId="294"/>
            <ac:picMk id="24" creationId="{83FC03BB-A6BD-F3E6-982C-328899462ED5}"/>
          </ac:picMkLst>
        </pc:picChg>
        <pc:picChg chg="add mod">
          <ac:chgData name="星榜 阮" userId="28304402c46bfd64" providerId="LiveId" clId="{98F4D129-2ABE-4093-9D27-BE2C3A014D60}" dt="2023-12-11T16:06:31.009" v="1165" actId="1076"/>
          <ac:picMkLst>
            <pc:docMk/>
            <pc:sldMk cId="4211497820" sldId="294"/>
            <ac:picMk id="25" creationId="{633199C2-D5CC-4386-9730-278B9DBC7970}"/>
          </ac:picMkLst>
        </pc:picChg>
      </pc:sldChg>
      <pc:sldChg chg="addSp delSp modSp add mod">
        <pc:chgData name="星榜 阮" userId="28304402c46bfd64" providerId="LiveId" clId="{98F4D129-2ABE-4093-9D27-BE2C3A014D60}" dt="2023-12-11T16:13:43.873" v="1247" actId="14100"/>
        <pc:sldMkLst>
          <pc:docMk/>
          <pc:sldMk cId="2857927435" sldId="295"/>
        </pc:sldMkLst>
        <pc:spChg chg="add mod">
          <ac:chgData name="星榜 阮" userId="28304402c46bfd64" providerId="LiveId" clId="{98F4D129-2ABE-4093-9D27-BE2C3A014D60}" dt="2023-12-11T16:10:59.042" v="1217" actId="20577"/>
          <ac:spMkLst>
            <pc:docMk/>
            <pc:sldMk cId="2857927435" sldId="295"/>
            <ac:spMk id="2" creationId="{642CE350-29B0-4D32-EDFE-136821F5E273}"/>
          </ac:spMkLst>
        </pc:spChg>
        <pc:spChg chg="mod">
          <ac:chgData name="星榜 阮" userId="28304402c46bfd64" providerId="LiveId" clId="{98F4D129-2ABE-4093-9D27-BE2C3A014D60}" dt="2023-12-11T16:09:34.403" v="1199"/>
          <ac:spMkLst>
            <pc:docMk/>
            <pc:sldMk cId="2857927435" sldId="295"/>
            <ac:spMk id="4" creationId="{E11B7E33-B9FD-F50C-A761-83DCE3D0F00B}"/>
          </ac:spMkLst>
        </pc:spChg>
        <pc:spChg chg="mod">
          <ac:chgData name="星榜 阮" userId="28304402c46bfd64" providerId="LiveId" clId="{98F4D129-2ABE-4093-9D27-BE2C3A014D60}" dt="2023-12-11T16:09:34.403" v="1199"/>
          <ac:spMkLst>
            <pc:docMk/>
            <pc:sldMk cId="2857927435" sldId="295"/>
            <ac:spMk id="8" creationId="{BD3ED3C3-4D10-1585-0E51-EA3F19AE52DC}"/>
          </ac:spMkLst>
        </pc:spChg>
        <pc:spChg chg="del">
          <ac:chgData name="星榜 阮" userId="28304402c46bfd64" providerId="LiveId" clId="{98F4D129-2ABE-4093-9D27-BE2C3A014D60}" dt="2023-12-11T16:09:11.355" v="1196" actId="478"/>
          <ac:spMkLst>
            <pc:docMk/>
            <pc:sldMk cId="2857927435" sldId="295"/>
            <ac:spMk id="10" creationId="{A4C245B5-1A54-354E-3092-6D58C0CB4165}"/>
          </ac:spMkLst>
        </pc:spChg>
        <pc:spChg chg="del">
          <ac:chgData name="星榜 阮" userId="28304402c46bfd64" providerId="LiveId" clId="{98F4D129-2ABE-4093-9D27-BE2C3A014D60}" dt="2023-12-11T16:09:11.355" v="1196" actId="478"/>
          <ac:spMkLst>
            <pc:docMk/>
            <pc:sldMk cId="2857927435" sldId="295"/>
            <ac:spMk id="13" creationId="{00965B6D-1802-E2A6-BA40-C0FD418A29E4}"/>
          </ac:spMkLst>
        </pc:spChg>
        <pc:spChg chg="add mod">
          <ac:chgData name="星榜 阮" userId="28304402c46bfd64" providerId="LiveId" clId="{98F4D129-2ABE-4093-9D27-BE2C3A014D60}" dt="2023-12-11T16:13:11.661" v="1237" actId="14100"/>
          <ac:spMkLst>
            <pc:docMk/>
            <pc:sldMk cId="2857927435" sldId="295"/>
            <ac:spMk id="19" creationId="{1C266BE0-666D-D8B9-F3FD-01F5D18858A1}"/>
          </ac:spMkLst>
        </pc:spChg>
        <pc:spChg chg="add mod">
          <ac:chgData name="星榜 阮" userId="28304402c46bfd64" providerId="LiveId" clId="{98F4D129-2ABE-4093-9D27-BE2C3A014D60}" dt="2023-12-11T16:13:33.811" v="1245" actId="1076"/>
          <ac:spMkLst>
            <pc:docMk/>
            <pc:sldMk cId="2857927435" sldId="295"/>
            <ac:spMk id="20" creationId="{28309DCF-2A05-C47F-E49D-8F970F167533}"/>
          </ac:spMkLst>
        </pc:spChg>
        <pc:spChg chg="add mod">
          <ac:chgData name="星榜 阮" userId="28304402c46bfd64" providerId="LiveId" clId="{98F4D129-2ABE-4093-9D27-BE2C3A014D60}" dt="2023-12-11T16:13:43.873" v="1247" actId="14100"/>
          <ac:spMkLst>
            <pc:docMk/>
            <pc:sldMk cId="2857927435" sldId="295"/>
            <ac:spMk id="21" creationId="{198CA680-8CE8-F419-0C69-3C8C1EBFF72B}"/>
          </ac:spMkLst>
        </pc:spChg>
        <pc:spChg chg="del">
          <ac:chgData name="星榜 阮" userId="28304402c46bfd64" providerId="LiveId" clId="{98F4D129-2ABE-4093-9D27-BE2C3A014D60}" dt="2023-12-11T16:09:11.355" v="1196" actId="478"/>
          <ac:spMkLst>
            <pc:docMk/>
            <pc:sldMk cId="2857927435" sldId="295"/>
            <ac:spMk id="27" creationId="{3E0283DA-130C-A61E-462D-C4F9AA0663DC}"/>
          </ac:spMkLst>
        </pc:spChg>
        <pc:spChg chg="mod">
          <ac:chgData name="星榜 阮" userId="28304402c46bfd64" providerId="LiveId" clId="{98F4D129-2ABE-4093-9D27-BE2C3A014D60}" dt="2023-12-11T16:09:05.969" v="1195" actId="14100"/>
          <ac:spMkLst>
            <pc:docMk/>
            <pc:sldMk cId="2857927435" sldId="295"/>
            <ac:spMk id="31" creationId="{00000000-0000-0000-0000-000000000000}"/>
          </ac:spMkLst>
        </pc:spChg>
        <pc:spChg chg="del">
          <ac:chgData name="星榜 阮" userId="28304402c46bfd64" providerId="LiveId" clId="{98F4D129-2ABE-4093-9D27-BE2C3A014D60}" dt="2023-12-11T16:09:11.355" v="1196" actId="478"/>
          <ac:spMkLst>
            <pc:docMk/>
            <pc:sldMk cId="2857927435" sldId="295"/>
            <ac:spMk id="43" creationId="{CD4E716D-3F49-D80E-6813-EB92A81C0E90}"/>
          </ac:spMkLst>
        </pc:spChg>
        <pc:grpChg chg="add mod">
          <ac:chgData name="星榜 阮" userId="28304402c46bfd64" providerId="LiveId" clId="{98F4D129-2ABE-4093-9D27-BE2C3A014D60}" dt="2023-12-11T16:10:25.600" v="1214" actId="1076"/>
          <ac:grpSpMkLst>
            <pc:docMk/>
            <pc:sldMk cId="2857927435" sldId="295"/>
            <ac:grpSpMk id="3" creationId="{710DC15F-3E9B-64C5-1E3C-35089321B2F0}"/>
          </ac:grpSpMkLst>
        </pc:grpChg>
        <pc:grpChg chg="del">
          <ac:chgData name="星榜 阮" userId="28304402c46bfd64" providerId="LiveId" clId="{98F4D129-2ABE-4093-9D27-BE2C3A014D60}" dt="2023-12-11T16:09:11.355" v="1196" actId="478"/>
          <ac:grpSpMkLst>
            <pc:docMk/>
            <pc:sldMk cId="2857927435" sldId="295"/>
            <ac:grpSpMk id="5" creationId="{1D268EA6-9C2B-E64C-7E78-CE92A11C813A}"/>
          </ac:grpSpMkLst>
        </pc:grpChg>
        <pc:picChg chg="del">
          <ac:chgData name="星榜 阮" userId="28304402c46bfd64" providerId="LiveId" clId="{98F4D129-2ABE-4093-9D27-BE2C3A014D60}" dt="2023-12-11T16:09:11.355" v="1196" actId="478"/>
          <ac:picMkLst>
            <pc:docMk/>
            <pc:sldMk cId="2857927435" sldId="295"/>
            <ac:picMk id="6" creationId="{A7111CAD-AE07-20EC-F7FF-8050A6BD0394}"/>
          </ac:picMkLst>
        </pc:picChg>
        <pc:picChg chg="del">
          <ac:chgData name="星榜 阮" userId="28304402c46bfd64" providerId="LiveId" clId="{98F4D129-2ABE-4093-9D27-BE2C3A014D60}" dt="2023-12-11T16:09:11.355" v="1196" actId="478"/>
          <ac:picMkLst>
            <pc:docMk/>
            <pc:sldMk cId="2857927435" sldId="295"/>
            <ac:picMk id="11" creationId="{4DD6CFF4-1607-199D-B93C-07A04F310C21}"/>
          </ac:picMkLst>
        </pc:picChg>
        <pc:picChg chg="del">
          <ac:chgData name="星榜 阮" userId="28304402c46bfd64" providerId="LiveId" clId="{98F4D129-2ABE-4093-9D27-BE2C3A014D60}" dt="2023-12-11T16:09:11.355" v="1196" actId="478"/>
          <ac:picMkLst>
            <pc:docMk/>
            <pc:sldMk cId="2857927435" sldId="295"/>
            <ac:picMk id="14" creationId="{3EFFEDD8-0F01-360E-61BF-8DBC7A598374}"/>
          </ac:picMkLst>
        </pc:picChg>
        <pc:picChg chg="add del mod">
          <ac:chgData name="星榜 阮" userId="28304402c46bfd64" providerId="LiveId" clId="{98F4D129-2ABE-4093-9D27-BE2C3A014D60}" dt="2023-12-11T16:12:15.804" v="1229" actId="21"/>
          <ac:picMkLst>
            <pc:docMk/>
            <pc:sldMk cId="2857927435" sldId="295"/>
            <ac:picMk id="15" creationId="{17BF8DAB-CD04-AA6B-4BBE-0D001BBDBF0C}"/>
          </ac:picMkLst>
        </pc:picChg>
        <pc:picChg chg="add del mod">
          <ac:chgData name="星榜 阮" userId="28304402c46bfd64" providerId="LiveId" clId="{98F4D129-2ABE-4093-9D27-BE2C3A014D60}" dt="2023-12-11T16:12:13.360" v="1227" actId="478"/>
          <ac:picMkLst>
            <pc:docMk/>
            <pc:sldMk cId="2857927435" sldId="295"/>
            <ac:picMk id="16" creationId="{6C8B68CC-B989-3BBC-7713-780F9153617E}"/>
          </ac:picMkLst>
        </pc:picChg>
        <pc:picChg chg="add mod">
          <ac:chgData name="星榜 阮" userId="28304402c46bfd64" providerId="LiveId" clId="{98F4D129-2ABE-4093-9D27-BE2C3A014D60}" dt="2023-12-11T16:12:45.301" v="1233" actId="1076"/>
          <ac:picMkLst>
            <pc:docMk/>
            <pc:sldMk cId="2857927435" sldId="295"/>
            <ac:picMk id="17" creationId="{7D27430E-A9CA-1378-0332-896372FDD2A4}"/>
          </ac:picMkLst>
        </pc:picChg>
        <pc:picChg chg="add mod">
          <ac:chgData name="星榜 阮" userId="28304402c46bfd64" providerId="LiveId" clId="{98F4D129-2ABE-4093-9D27-BE2C3A014D60}" dt="2023-12-11T16:12:43.357" v="1232" actId="1076"/>
          <ac:picMkLst>
            <pc:docMk/>
            <pc:sldMk cId="2857927435" sldId="295"/>
            <ac:picMk id="18" creationId="{0ECD3EE5-96E3-4584-C613-8C28DCAA923D}"/>
          </ac:picMkLst>
        </pc:picChg>
        <pc:picChg chg="del">
          <ac:chgData name="星榜 阮" userId="28304402c46bfd64" providerId="LiveId" clId="{98F4D129-2ABE-4093-9D27-BE2C3A014D60}" dt="2023-12-11T16:09:11.355" v="1196" actId="478"/>
          <ac:picMkLst>
            <pc:docMk/>
            <pc:sldMk cId="2857927435" sldId="295"/>
            <ac:picMk id="25" creationId="{633199C2-D5CC-4386-9730-278B9DBC7970}"/>
          </ac:picMkLst>
        </pc:picChg>
      </pc:sldChg>
      <pc:sldChg chg="addSp delSp modSp add mod">
        <pc:chgData name="星榜 阮" userId="28304402c46bfd64" providerId="LiveId" clId="{98F4D129-2ABE-4093-9D27-BE2C3A014D60}" dt="2023-12-11T16:18:21.091" v="1302" actId="14100"/>
        <pc:sldMkLst>
          <pc:docMk/>
          <pc:sldMk cId="1499894484" sldId="296"/>
        </pc:sldMkLst>
        <pc:spChg chg="del">
          <ac:chgData name="星榜 阮" userId="28304402c46bfd64" providerId="LiveId" clId="{98F4D129-2ABE-4093-9D27-BE2C3A014D60}" dt="2023-12-11T16:13:54.250" v="1251" actId="478"/>
          <ac:spMkLst>
            <pc:docMk/>
            <pc:sldMk cId="1499894484" sldId="296"/>
            <ac:spMk id="2" creationId="{642CE350-29B0-4D32-EDFE-136821F5E273}"/>
          </ac:spMkLst>
        </pc:spChg>
        <pc:spChg chg="add mod">
          <ac:chgData name="星榜 阮" userId="28304402c46bfd64" providerId="LiveId" clId="{98F4D129-2ABE-4093-9D27-BE2C3A014D60}" dt="2023-12-11T16:17:21.967" v="1289" actId="1076"/>
          <ac:spMkLst>
            <pc:docMk/>
            <pc:sldMk cId="1499894484" sldId="296"/>
            <ac:spMk id="7" creationId="{FAD08201-5E0C-26CE-D061-1F9F46122A6C}"/>
          </ac:spMkLst>
        </pc:spChg>
        <pc:spChg chg="add mod">
          <ac:chgData name="星榜 阮" userId="28304402c46bfd64" providerId="LiveId" clId="{98F4D129-2ABE-4093-9D27-BE2C3A014D60}" dt="2023-12-11T16:17:42.243" v="1294" actId="1076"/>
          <ac:spMkLst>
            <pc:docMk/>
            <pc:sldMk cId="1499894484" sldId="296"/>
            <ac:spMk id="9" creationId="{F18BD028-9245-7776-CDD6-8144DB7D29CA}"/>
          </ac:spMkLst>
        </pc:spChg>
        <pc:spChg chg="add mod">
          <ac:chgData name="星榜 阮" userId="28304402c46bfd64" providerId="LiveId" clId="{98F4D129-2ABE-4093-9D27-BE2C3A014D60}" dt="2023-12-11T16:17:49.226" v="1295"/>
          <ac:spMkLst>
            <pc:docMk/>
            <pc:sldMk cId="1499894484" sldId="296"/>
            <ac:spMk id="11" creationId="{CB2C6465-5FB6-C1C1-7DC2-7EF89F14A6F0}"/>
          </ac:spMkLst>
        </pc:spChg>
        <pc:spChg chg="add mod">
          <ac:chgData name="星榜 阮" userId="28304402c46bfd64" providerId="LiveId" clId="{98F4D129-2ABE-4093-9D27-BE2C3A014D60}" dt="2023-12-11T16:17:54.571" v="1296"/>
          <ac:spMkLst>
            <pc:docMk/>
            <pc:sldMk cId="1499894484" sldId="296"/>
            <ac:spMk id="13" creationId="{ED507049-CB0D-BDD9-AE67-5450F7E00AF6}"/>
          </ac:spMkLst>
        </pc:spChg>
        <pc:spChg chg="add mod">
          <ac:chgData name="星榜 阮" userId="28304402c46bfd64" providerId="LiveId" clId="{98F4D129-2ABE-4093-9D27-BE2C3A014D60}" dt="2023-12-11T16:18:02.617" v="1298" actId="14100"/>
          <ac:spMkLst>
            <pc:docMk/>
            <pc:sldMk cId="1499894484" sldId="296"/>
            <ac:spMk id="16" creationId="{79DEA2F7-D1DD-391F-CB83-B3E26D3D1AD2}"/>
          </ac:spMkLst>
        </pc:spChg>
        <pc:spChg chg="del">
          <ac:chgData name="星榜 阮" userId="28304402c46bfd64" providerId="LiveId" clId="{98F4D129-2ABE-4093-9D27-BE2C3A014D60}" dt="2023-12-11T16:13:54.250" v="1251" actId="478"/>
          <ac:spMkLst>
            <pc:docMk/>
            <pc:sldMk cId="1499894484" sldId="296"/>
            <ac:spMk id="19" creationId="{1C266BE0-666D-D8B9-F3FD-01F5D18858A1}"/>
          </ac:spMkLst>
        </pc:spChg>
        <pc:spChg chg="del">
          <ac:chgData name="星榜 阮" userId="28304402c46bfd64" providerId="LiveId" clId="{98F4D129-2ABE-4093-9D27-BE2C3A014D60}" dt="2023-12-11T16:13:54.250" v="1251" actId="478"/>
          <ac:spMkLst>
            <pc:docMk/>
            <pc:sldMk cId="1499894484" sldId="296"/>
            <ac:spMk id="20" creationId="{28309DCF-2A05-C47F-E49D-8F970F167533}"/>
          </ac:spMkLst>
        </pc:spChg>
        <pc:spChg chg="del">
          <ac:chgData name="星榜 阮" userId="28304402c46bfd64" providerId="LiveId" clId="{98F4D129-2ABE-4093-9D27-BE2C3A014D60}" dt="2023-12-11T16:13:54.250" v="1251" actId="478"/>
          <ac:spMkLst>
            <pc:docMk/>
            <pc:sldMk cId="1499894484" sldId="296"/>
            <ac:spMk id="21" creationId="{198CA680-8CE8-F419-0C69-3C8C1EBFF72B}"/>
          </ac:spMkLst>
        </pc:spChg>
        <pc:spChg chg="add mod">
          <ac:chgData name="星榜 阮" userId="28304402c46bfd64" providerId="LiveId" clId="{98F4D129-2ABE-4093-9D27-BE2C3A014D60}" dt="2023-12-11T16:18:10.635" v="1299"/>
          <ac:spMkLst>
            <pc:docMk/>
            <pc:sldMk cId="1499894484" sldId="296"/>
            <ac:spMk id="23" creationId="{79994049-4F93-FCA3-2355-5C7972A4473D}"/>
          </ac:spMkLst>
        </pc:spChg>
        <pc:spChg chg="add mod">
          <ac:chgData name="星榜 阮" userId="28304402c46bfd64" providerId="LiveId" clId="{98F4D129-2ABE-4093-9D27-BE2C3A014D60}" dt="2023-12-11T16:18:21.091" v="1302" actId="14100"/>
          <ac:spMkLst>
            <pc:docMk/>
            <pc:sldMk cId="1499894484" sldId="296"/>
            <ac:spMk id="25" creationId="{37E5CFE6-0BFC-8152-B50A-33422412F348}"/>
          </ac:spMkLst>
        </pc:spChg>
        <pc:spChg chg="mod">
          <ac:chgData name="星榜 阮" userId="28304402c46bfd64" providerId="LiveId" clId="{98F4D129-2ABE-4093-9D27-BE2C3A014D60}" dt="2023-12-11T16:14:06.726" v="1264" actId="14100"/>
          <ac:spMkLst>
            <pc:docMk/>
            <pc:sldMk cId="1499894484" sldId="296"/>
            <ac:spMk id="31" creationId="{00000000-0000-0000-0000-000000000000}"/>
          </ac:spMkLst>
        </pc:spChg>
        <pc:grpChg chg="del">
          <ac:chgData name="星榜 阮" userId="28304402c46bfd64" providerId="LiveId" clId="{98F4D129-2ABE-4093-9D27-BE2C3A014D60}" dt="2023-12-11T16:13:54.250" v="1251" actId="478"/>
          <ac:grpSpMkLst>
            <pc:docMk/>
            <pc:sldMk cId="1499894484" sldId="296"/>
            <ac:grpSpMk id="3" creationId="{710DC15F-3E9B-64C5-1E3C-35089321B2F0}"/>
          </ac:grpSpMkLst>
        </pc:grpChg>
        <pc:picChg chg="add mod">
          <ac:chgData name="星榜 阮" userId="28304402c46bfd64" providerId="LiveId" clId="{98F4D129-2ABE-4093-9D27-BE2C3A014D60}" dt="2023-12-11T16:17:42.243" v="1294" actId="1076"/>
          <ac:picMkLst>
            <pc:docMk/>
            <pc:sldMk cId="1499894484" sldId="296"/>
            <ac:picMk id="6" creationId="{7FC97179-9B0C-6AB0-3807-C7E840867D18}"/>
          </ac:picMkLst>
        </pc:picChg>
        <pc:picChg chg="add mod">
          <ac:chgData name="星榜 阮" userId="28304402c46bfd64" providerId="LiveId" clId="{98F4D129-2ABE-4093-9D27-BE2C3A014D60}" dt="2023-12-11T16:17:42.243" v="1294" actId="1076"/>
          <ac:picMkLst>
            <pc:docMk/>
            <pc:sldMk cId="1499894484" sldId="296"/>
            <ac:picMk id="10" creationId="{7275C1C8-62E2-015A-9E2C-BFF823A828C8}"/>
          </ac:picMkLst>
        </pc:picChg>
        <pc:picChg chg="add mod">
          <ac:chgData name="星榜 阮" userId="28304402c46bfd64" providerId="LiveId" clId="{98F4D129-2ABE-4093-9D27-BE2C3A014D60}" dt="2023-12-11T16:17:42.243" v="1294" actId="1076"/>
          <ac:picMkLst>
            <pc:docMk/>
            <pc:sldMk cId="1499894484" sldId="296"/>
            <ac:picMk id="12" creationId="{FF6B349B-12F6-6B93-669D-EA68FAF68CC0}"/>
          </ac:picMkLst>
        </pc:picChg>
        <pc:picChg chg="add mod">
          <ac:chgData name="星榜 阮" userId="28304402c46bfd64" providerId="LiveId" clId="{98F4D129-2ABE-4093-9D27-BE2C3A014D60}" dt="2023-12-11T16:17:42.243" v="1294" actId="1076"/>
          <ac:picMkLst>
            <pc:docMk/>
            <pc:sldMk cId="1499894484" sldId="296"/>
            <ac:picMk id="14" creationId="{40BF8599-DF53-E690-93AB-95A7F28EB28A}"/>
          </ac:picMkLst>
        </pc:picChg>
        <pc:picChg chg="del">
          <ac:chgData name="星榜 阮" userId="28304402c46bfd64" providerId="LiveId" clId="{98F4D129-2ABE-4093-9D27-BE2C3A014D60}" dt="2023-12-11T16:13:54.250" v="1251" actId="478"/>
          <ac:picMkLst>
            <pc:docMk/>
            <pc:sldMk cId="1499894484" sldId="296"/>
            <ac:picMk id="15" creationId="{17BF8DAB-CD04-AA6B-4BBE-0D001BBDBF0C}"/>
          </ac:picMkLst>
        </pc:picChg>
        <pc:picChg chg="del">
          <ac:chgData name="星榜 阮" userId="28304402c46bfd64" providerId="LiveId" clId="{98F4D129-2ABE-4093-9D27-BE2C3A014D60}" dt="2023-12-11T16:13:54.250" v="1251" actId="478"/>
          <ac:picMkLst>
            <pc:docMk/>
            <pc:sldMk cId="1499894484" sldId="296"/>
            <ac:picMk id="17" creationId="{7D27430E-A9CA-1378-0332-896372FDD2A4}"/>
          </ac:picMkLst>
        </pc:picChg>
        <pc:picChg chg="del">
          <ac:chgData name="星榜 阮" userId="28304402c46bfd64" providerId="LiveId" clId="{98F4D129-2ABE-4093-9D27-BE2C3A014D60}" dt="2023-12-11T16:13:54.250" v="1251" actId="478"/>
          <ac:picMkLst>
            <pc:docMk/>
            <pc:sldMk cId="1499894484" sldId="296"/>
            <ac:picMk id="18" creationId="{0ECD3EE5-96E3-4584-C613-8C28DCAA923D}"/>
          </ac:picMkLst>
        </pc:picChg>
        <pc:picChg chg="add mod">
          <ac:chgData name="星榜 阮" userId="28304402c46bfd64" providerId="LiveId" clId="{98F4D129-2ABE-4093-9D27-BE2C3A014D60}" dt="2023-12-11T16:17:42.243" v="1294" actId="1076"/>
          <ac:picMkLst>
            <pc:docMk/>
            <pc:sldMk cId="1499894484" sldId="296"/>
            <ac:picMk id="22" creationId="{E49F2A71-CB85-2E88-C7B7-E533FC17657C}"/>
          </ac:picMkLst>
        </pc:picChg>
        <pc:picChg chg="add mod">
          <ac:chgData name="星榜 阮" userId="28304402c46bfd64" providerId="LiveId" clId="{98F4D129-2ABE-4093-9D27-BE2C3A014D60}" dt="2023-12-11T16:17:42.243" v="1294" actId="1076"/>
          <ac:picMkLst>
            <pc:docMk/>
            <pc:sldMk cId="1499894484" sldId="296"/>
            <ac:picMk id="24" creationId="{125B4B7A-F284-7F86-4AEA-42B66959D7C3}"/>
          </ac:picMkLst>
        </pc:picChg>
      </pc:sldChg>
      <pc:sldChg chg="addSp delSp modSp add mod">
        <pc:chgData name="星榜 阮" userId="28304402c46bfd64" providerId="LiveId" clId="{98F4D129-2ABE-4093-9D27-BE2C3A014D60}" dt="2023-12-11T16:22:18.571" v="1380" actId="14100"/>
        <pc:sldMkLst>
          <pc:docMk/>
          <pc:sldMk cId="358919188" sldId="297"/>
        </pc:sldMkLst>
        <pc:spChg chg="del">
          <ac:chgData name="星榜 阮" userId="28304402c46bfd64" providerId="LiveId" clId="{98F4D129-2ABE-4093-9D27-BE2C3A014D60}" dt="2023-12-11T16:19:23.402" v="1318" actId="478"/>
          <ac:spMkLst>
            <pc:docMk/>
            <pc:sldMk cId="358919188" sldId="297"/>
            <ac:spMk id="7" creationId="{FAD08201-5E0C-26CE-D061-1F9F46122A6C}"/>
          </ac:spMkLst>
        </pc:spChg>
        <pc:spChg chg="add mod">
          <ac:chgData name="星榜 阮" userId="28304402c46bfd64" providerId="LiveId" clId="{98F4D129-2ABE-4093-9D27-BE2C3A014D60}" dt="2023-12-11T16:21:26.714" v="1365" actId="20577"/>
          <ac:spMkLst>
            <pc:docMk/>
            <pc:sldMk cId="358919188" sldId="297"/>
            <ac:spMk id="8" creationId="{4691025E-82E7-0ECA-69BA-9022824C3D6E}"/>
          </ac:spMkLst>
        </pc:spChg>
        <pc:spChg chg="del">
          <ac:chgData name="星榜 阮" userId="28304402c46bfd64" providerId="LiveId" clId="{98F4D129-2ABE-4093-9D27-BE2C3A014D60}" dt="2023-12-11T16:19:23.402" v="1318" actId="478"/>
          <ac:spMkLst>
            <pc:docMk/>
            <pc:sldMk cId="358919188" sldId="297"/>
            <ac:spMk id="9" creationId="{F18BD028-9245-7776-CDD6-8144DB7D29CA}"/>
          </ac:spMkLst>
        </pc:spChg>
        <pc:spChg chg="del">
          <ac:chgData name="星榜 阮" userId="28304402c46bfd64" providerId="LiveId" clId="{98F4D129-2ABE-4093-9D27-BE2C3A014D60}" dt="2023-12-11T16:19:23.402" v="1318" actId="478"/>
          <ac:spMkLst>
            <pc:docMk/>
            <pc:sldMk cId="358919188" sldId="297"/>
            <ac:spMk id="11" creationId="{CB2C6465-5FB6-C1C1-7DC2-7EF89F14A6F0}"/>
          </ac:spMkLst>
        </pc:spChg>
        <pc:spChg chg="del">
          <ac:chgData name="星榜 阮" userId="28304402c46bfd64" providerId="LiveId" clId="{98F4D129-2ABE-4093-9D27-BE2C3A014D60}" dt="2023-12-11T16:19:23.402" v="1318" actId="478"/>
          <ac:spMkLst>
            <pc:docMk/>
            <pc:sldMk cId="358919188" sldId="297"/>
            <ac:spMk id="13" creationId="{ED507049-CB0D-BDD9-AE67-5450F7E00AF6}"/>
          </ac:spMkLst>
        </pc:spChg>
        <pc:spChg chg="del">
          <ac:chgData name="星榜 阮" userId="28304402c46bfd64" providerId="LiveId" clId="{98F4D129-2ABE-4093-9D27-BE2C3A014D60}" dt="2023-12-11T16:19:23.402" v="1318" actId="478"/>
          <ac:spMkLst>
            <pc:docMk/>
            <pc:sldMk cId="358919188" sldId="297"/>
            <ac:spMk id="16" creationId="{79DEA2F7-D1DD-391F-CB83-B3E26D3D1AD2}"/>
          </ac:spMkLst>
        </pc:spChg>
        <pc:spChg chg="add mod">
          <ac:chgData name="星榜 阮" userId="28304402c46bfd64" providerId="LiveId" clId="{98F4D129-2ABE-4093-9D27-BE2C3A014D60}" dt="2023-12-11T16:22:02.468" v="1377" actId="1076"/>
          <ac:spMkLst>
            <pc:docMk/>
            <pc:sldMk cId="358919188" sldId="297"/>
            <ac:spMk id="17" creationId="{8AFBC8FD-B584-6D2B-1A2D-EA11B2C6C876}"/>
          </ac:spMkLst>
        </pc:spChg>
        <pc:spChg chg="del">
          <ac:chgData name="星榜 阮" userId="28304402c46bfd64" providerId="LiveId" clId="{98F4D129-2ABE-4093-9D27-BE2C3A014D60}" dt="2023-12-11T16:19:23.402" v="1318" actId="478"/>
          <ac:spMkLst>
            <pc:docMk/>
            <pc:sldMk cId="358919188" sldId="297"/>
            <ac:spMk id="23" creationId="{79994049-4F93-FCA3-2355-5C7972A4473D}"/>
          </ac:spMkLst>
        </pc:spChg>
        <pc:spChg chg="del">
          <ac:chgData name="星榜 阮" userId="28304402c46bfd64" providerId="LiveId" clId="{98F4D129-2ABE-4093-9D27-BE2C3A014D60}" dt="2023-12-11T16:19:25.929" v="1319" actId="478"/>
          <ac:spMkLst>
            <pc:docMk/>
            <pc:sldMk cId="358919188" sldId="297"/>
            <ac:spMk id="25" creationId="{37E5CFE6-0BFC-8152-B50A-33422412F348}"/>
          </ac:spMkLst>
        </pc:spChg>
        <pc:spChg chg="mod">
          <ac:chgData name="星榜 阮" userId="28304402c46bfd64" providerId="LiveId" clId="{98F4D129-2ABE-4093-9D27-BE2C3A014D60}" dt="2023-12-11T16:18:58.416" v="1317" actId="14100"/>
          <ac:spMkLst>
            <pc:docMk/>
            <pc:sldMk cId="358919188" sldId="297"/>
            <ac:spMk id="31" creationId="{00000000-0000-0000-0000-000000000000}"/>
          </ac:spMkLst>
        </pc:spChg>
        <pc:picChg chg="add mod">
          <ac:chgData name="星榜 阮" userId="28304402c46bfd64" providerId="LiveId" clId="{98F4D129-2ABE-4093-9D27-BE2C3A014D60}" dt="2023-12-11T16:19:43.665" v="1320"/>
          <ac:picMkLst>
            <pc:docMk/>
            <pc:sldMk cId="358919188" sldId="297"/>
            <ac:picMk id="3" creationId="{EDAFB582-3A3A-929F-9D63-2D14668017CE}"/>
          </ac:picMkLst>
        </pc:picChg>
        <pc:picChg chg="add mod">
          <ac:chgData name="星榜 阮" userId="28304402c46bfd64" providerId="LiveId" clId="{98F4D129-2ABE-4093-9D27-BE2C3A014D60}" dt="2023-12-11T16:21:10.337" v="1328" actId="14100"/>
          <ac:picMkLst>
            <pc:docMk/>
            <pc:sldMk cId="358919188" sldId="297"/>
            <ac:picMk id="5" creationId="{362856DA-C55E-6DDE-288B-14095918AE87}"/>
          </ac:picMkLst>
        </pc:picChg>
        <pc:picChg chg="del">
          <ac:chgData name="星榜 阮" userId="28304402c46bfd64" providerId="LiveId" clId="{98F4D129-2ABE-4093-9D27-BE2C3A014D60}" dt="2023-12-11T16:19:23.402" v="1318" actId="478"/>
          <ac:picMkLst>
            <pc:docMk/>
            <pc:sldMk cId="358919188" sldId="297"/>
            <ac:picMk id="6" creationId="{7FC97179-9B0C-6AB0-3807-C7E840867D18}"/>
          </ac:picMkLst>
        </pc:picChg>
        <pc:picChg chg="del">
          <ac:chgData name="星榜 阮" userId="28304402c46bfd64" providerId="LiveId" clId="{98F4D129-2ABE-4093-9D27-BE2C3A014D60}" dt="2023-12-11T16:19:23.402" v="1318" actId="478"/>
          <ac:picMkLst>
            <pc:docMk/>
            <pc:sldMk cId="358919188" sldId="297"/>
            <ac:picMk id="10" creationId="{7275C1C8-62E2-015A-9E2C-BFF823A828C8}"/>
          </ac:picMkLst>
        </pc:picChg>
        <pc:picChg chg="del">
          <ac:chgData name="星榜 阮" userId="28304402c46bfd64" providerId="LiveId" clId="{98F4D129-2ABE-4093-9D27-BE2C3A014D60}" dt="2023-12-11T16:19:23.402" v="1318" actId="478"/>
          <ac:picMkLst>
            <pc:docMk/>
            <pc:sldMk cId="358919188" sldId="297"/>
            <ac:picMk id="12" creationId="{FF6B349B-12F6-6B93-669D-EA68FAF68CC0}"/>
          </ac:picMkLst>
        </pc:picChg>
        <pc:picChg chg="del">
          <ac:chgData name="星榜 阮" userId="28304402c46bfd64" providerId="LiveId" clId="{98F4D129-2ABE-4093-9D27-BE2C3A014D60}" dt="2023-12-11T16:19:23.402" v="1318" actId="478"/>
          <ac:picMkLst>
            <pc:docMk/>
            <pc:sldMk cId="358919188" sldId="297"/>
            <ac:picMk id="14" creationId="{40BF8599-DF53-E690-93AB-95A7F28EB28A}"/>
          </ac:picMkLst>
        </pc:picChg>
        <pc:picChg chg="add mod">
          <ac:chgData name="星榜 阮" userId="28304402c46bfd64" providerId="LiveId" clId="{98F4D129-2ABE-4093-9D27-BE2C3A014D60}" dt="2023-12-11T16:22:02.468" v="1377" actId="1076"/>
          <ac:picMkLst>
            <pc:docMk/>
            <pc:sldMk cId="358919188" sldId="297"/>
            <ac:picMk id="15" creationId="{56A6D17D-B161-C7C5-5F6A-DC3BB24C0D7E}"/>
          </ac:picMkLst>
        </pc:picChg>
        <pc:picChg chg="add mod">
          <ac:chgData name="星榜 阮" userId="28304402c46bfd64" providerId="LiveId" clId="{98F4D129-2ABE-4093-9D27-BE2C3A014D60}" dt="2023-12-11T16:21:57.166" v="1376" actId="1076"/>
          <ac:picMkLst>
            <pc:docMk/>
            <pc:sldMk cId="358919188" sldId="297"/>
            <ac:picMk id="19" creationId="{00118E34-D000-EA5F-3D98-81E87BCEC964}"/>
          </ac:picMkLst>
        </pc:picChg>
        <pc:picChg chg="add mod">
          <ac:chgData name="星榜 阮" userId="28304402c46bfd64" providerId="LiveId" clId="{98F4D129-2ABE-4093-9D27-BE2C3A014D60}" dt="2023-12-11T16:22:18.571" v="1380" actId="14100"/>
          <ac:picMkLst>
            <pc:docMk/>
            <pc:sldMk cId="358919188" sldId="297"/>
            <ac:picMk id="21" creationId="{6907D967-A858-2C58-8518-5BF6FB01B547}"/>
          </ac:picMkLst>
        </pc:picChg>
        <pc:picChg chg="del">
          <ac:chgData name="星榜 阮" userId="28304402c46bfd64" providerId="LiveId" clId="{98F4D129-2ABE-4093-9D27-BE2C3A014D60}" dt="2023-12-11T16:19:23.402" v="1318" actId="478"/>
          <ac:picMkLst>
            <pc:docMk/>
            <pc:sldMk cId="358919188" sldId="297"/>
            <ac:picMk id="22" creationId="{E49F2A71-CB85-2E88-C7B7-E533FC17657C}"/>
          </ac:picMkLst>
        </pc:picChg>
        <pc:picChg chg="del">
          <ac:chgData name="星榜 阮" userId="28304402c46bfd64" providerId="LiveId" clId="{98F4D129-2ABE-4093-9D27-BE2C3A014D60}" dt="2023-12-11T16:19:23.402" v="1318" actId="478"/>
          <ac:picMkLst>
            <pc:docMk/>
            <pc:sldMk cId="358919188" sldId="297"/>
            <ac:picMk id="24" creationId="{125B4B7A-F284-7F86-4AEA-42B66959D7C3}"/>
          </ac:picMkLst>
        </pc:picChg>
      </pc:sldChg>
      <pc:sldChg chg="addSp delSp modSp add mod">
        <pc:chgData name="星榜 阮" userId="28304402c46bfd64" providerId="LiveId" clId="{98F4D129-2ABE-4093-9D27-BE2C3A014D60}" dt="2023-12-11T16:28:38.352" v="1415" actId="20577"/>
        <pc:sldMkLst>
          <pc:docMk/>
          <pc:sldMk cId="1202260065" sldId="298"/>
        </pc:sldMkLst>
        <pc:spChg chg="add mod">
          <ac:chgData name="星榜 阮" userId="28304402c46bfd64" providerId="LiveId" clId="{98F4D129-2ABE-4093-9D27-BE2C3A014D60}" dt="2023-12-11T16:26:14.364" v="1412" actId="1076"/>
          <ac:spMkLst>
            <pc:docMk/>
            <pc:sldMk cId="1202260065" sldId="298"/>
            <ac:spMk id="6" creationId="{9488A03F-7931-0140-0525-C985A311CC96}"/>
          </ac:spMkLst>
        </pc:spChg>
        <pc:spChg chg="add mod">
          <ac:chgData name="星榜 阮" userId="28304402c46bfd64" providerId="LiveId" clId="{98F4D129-2ABE-4093-9D27-BE2C3A014D60}" dt="2023-12-11T16:26:17.317" v="1413" actId="1076"/>
          <ac:spMkLst>
            <pc:docMk/>
            <pc:sldMk cId="1202260065" sldId="298"/>
            <ac:spMk id="7" creationId="{AC7F68D4-8706-1EFA-3A8F-8EBAB75BD7D4}"/>
          </ac:spMkLst>
        </pc:spChg>
        <pc:spChg chg="del">
          <ac:chgData name="星榜 阮" userId="28304402c46bfd64" providerId="LiveId" clId="{98F4D129-2ABE-4093-9D27-BE2C3A014D60}" dt="2023-12-11T16:24:07.025" v="1394" actId="478"/>
          <ac:spMkLst>
            <pc:docMk/>
            <pc:sldMk cId="1202260065" sldId="298"/>
            <ac:spMk id="8" creationId="{4691025E-82E7-0ECA-69BA-9022824C3D6E}"/>
          </ac:spMkLst>
        </pc:spChg>
        <pc:spChg chg="del">
          <ac:chgData name="星榜 阮" userId="28304402c46bfd64" providerId="LiveId" clId="{98F4D129-2ABE-4093-9D27-BE2C3A014D60}" dt="2023-12-11T16:24:07.025" v="1394" actId="478"/>
          <ac:spMkLst>
            <pc:docMk/>
            <pc:sldMk cId="1202260065" sldId="298"/>
            <ac:spMk id="17" creationId="{8AFBC8FD-B584-6D2B-1A2D-EA11B2C6C876}"/>
          </ac:spMkLst>
        </pc:spChg>
        <pc:spChg chg="mod">
          <ac:chgData name="星榜 阮" userId="28304402c46bfd64" providerId="LiveId" clId="{98F4D129-2ABE-4093-9D27-BE2C3A014D60}" dt="2023-12-11T16:28:38.352" v="1415" actId="20577"/>
          <ac:spMkLst>
            <pc:docMk/>
            <pc:sldMk cId="1202260065" sldId="298"/>
            <ac:spMk id="31" creationId="{00000000-0000-0000-0000-000000000000}"/>
          </ac:spMkLst>
        </pc:spChg>
        <pc:picChg chg="add mod">
          <ac:chgData name="星榜 阮" userId="28304402c46bfd64" providerId="LiveId" clId="{98F4D129-2ABE-4093-9D27-BE2C3A014D60}" dt="2023-12-11T16:26:17.317" v="1413" actId="1076"/>
          <ac:picMkLst>
            <pc:docMk/>
            <pc:sldMk cId="1202260065" sldId="298"/>
            <ac:picMk id="3" creationId="{32A39EEE-D15E-EA30-69F7-286240314C73}"/>
          </ac:picMkLst>
        </pc:picChg>
        <pc:picChg chg="add mod">
          <ac:chgData name="星榜 阮" userId="28304402c46bfd64" providerId="LiveId" clId="{98F4D129-2ABE-4093-9D27-BE2C3A014D60}" dt="2023-12-11T16:26:14.364" v="1412" actId="1076"/>
          <ac:picMkLst>
            <pc:docMk/>
            <pc:sldMk cId="1202260065" sldId="298"/>
            <ac:picMk id="4" creationId="{4B87A218-FE96-2726-BCC4-181A1EE15C22}"/>
          </ac:picMkLst>
        </pc:picChg>
        <pc:picChg chg="del">
          <ac:chgData name="星榜 阮" userId="28304402c46bfd64" providerId="LiveId" clId="{98F4D129-2ABE-4093-9D27-BE2C3A014D60}" dt="2023-12-11T16:24:07.025" v="1394" actId="478"/>
          <ac:picMkLst>
            <pc:docMk/>
            <pc:sldMk cId="1202260065" sldId="298"/>
            <ac:picMk id="5" creationId="{362856DA-C55E-6DDE-288B-14095918AE87}"/>
          </ac:picMkLst>
        </pc:picChg>
        <pc:picChg chg="del">
          <ac:chgData name="星榜 阮" userId="28304402c46bfd64" providerId="LiveId" clId="{98F4D129-2ABE-4093-9D27-BE2C3A014D60}" dt="2023-12-11T16:24:07.025" v="1394" actId="478"/>
          <ac:picMkLst>
            <pc:docMk/>
            <pc:sldMk cId="1202260065" sldId="298"/>
            <ac:picMk id="15" creationId="{56A6D17D-B161-C7C5-5F6A-DC3BB24C0D7E}"/>
          </ac:picMkLst>
        </pc:picChg>
        <pc:picChg chg="del">
          <ac:chgData name="星榜 阮" userId="28304402c46bfd64" providerId="LiveId" clId="{98F4D129-2ABE-4093-9D27-BE2C3A014D60}" dt="2023-12-11T16:23:38.720" v="1391" actId="478"/>
          <ac:picMkLst>
            <pc:docMk/>
            <pc:sldMk cId="1202260065" sldId="298"/>
            <ac:picMk id="19" creationId="{00118E34-D000-EA5F-3D98-81E87BCEC964}"/>
          </ac:picMkLst>
        </pc:picChg>
        <pc:picChg chg="del">
          <ac:chgData name="星榜 阮" userId="28304402c46bfd64" providerId="LiveId" clId="{98F4D129-2ABE-4093-9D27-BE2C3A014D60}" dt="2023-12-11T16:23:38.720" v="1391" actId="478"/>
          <ac:picMkLst>
            <pc:docMk/>
            <pc:sldMk cId="1202260065" sldId="298"/>
            <ac:picMk id="21" creationId="{6907D967-A858-2C58-8518-5BF6FB01B547}"/>
          </ac:picMkLst>
        </pc:picChg>
      </pc:sldChg>
      <pc:sldChg chg="addSp delSp modSp add mod">
        <pc:chgData name="星榜 阮" userId="28304402c46bfd64" providerId="LiveId" clId="{98F4D129-2ABE-4093-9D27-BE2C3A014D60}" dt="2023-12-11T16:31:08.707" v="1438" actId="20577"/>
        <pc:sldMkLst>
          <pc:docMk/>
          <pc:sldMk cId="1289757158" sldId="299"/>
        </pc:sldMkLst>
        <pc:spChg chg="del">
          <ac:chgData name="星榜 阮" userId="28304402c46bfd64" providerId="LiveId" clId="{98F4D129-2ABE-4093-9D27-BE2C3A014D60}" dt="2023-12-11T16:29:39.920" v="1422" actId="478"/>
          <ac:spMkLst>
            <pc:docMk/>
            <pc:sldMk cId="1289757158" sldId="299"/>
            <ac:spMk id="6" creationId="{9488A03F-7931-0140-0525-C985A311CC96}"/>
          </ac:spMkLst>
        </pc:spChg>
        <pc:spChg chg="del">
          <ac:chgData name="星榜 阮" userId="28304402c46bfd64" providerId="LiveId" clId="{98F4D129-2ABE-4093-9D27-BE2C3A014D60}" dt="2023-12-11T16:29:39.920" v="1422" actId="478"/>
          <ac:spMkLst>
            <pc:docMk/>
            <pc:sldMk cId="1289757158" sldId="299"/>
            <ac:spMk id="7" creationId="{AC7F68D4-8706-1EFA-3A8F-8EBAB75BD7D4}"/>
          </ac:spMkLst>
        </pc:spChg>
        <pc:spChg chg="add mod">
          <ac:chgData name="星榜 阮" userId="28304402c46bfd64" providerId="LiveId" clId="{98F4D129-2ABE-4093-9D27-BE2C3A014D60}" dt="2023-12-11T16:31:08.707" v="1438" actId="20577"/>
          <ac:spMkLst>
            <pc:docMk/>
            <pc:sldMk cId="1289757158" sldId="299"/>
            <ac:spMk id="8" creationId="{C19A2FE8-FEA9-54CA-5F22-A4515C09FCD1}"/>
          </ac:spMkLst>
        </pc:spChg>
        <pc:spChg chg="mod">
          <ac:chgData name="星榜 阮" userId="28304402c46bfd64" providerId="LiveId" clId="{98F4D129-2ABE-4093-9D27-BE2C3A014D60}" dt="2023-12-11T16:29:37.226" v="1421" actId="20577"/>
          <ac:spMkLst>
            <pc:docMk/>
            <pc:sldMk cId="1289757158" sldId="299"/>
            <ac:spMk id="31" creationId="{00000000-0000-0000-0000-000000000000}"/>
          </ac:spMkLst>
        </pc:spChg>
        <pc:picChg chg="del">
          <ac:chgData name="星榜 阮" userId="28304402c46bfd64" providerId="LiveId" clId="{98F4D129-2ABE-4093-9D27-BE2C3A014D60}" dt="2023-12-11T16:29:39.920" v="1422" actId="478"/>
          <ac:picMkLst>
            <pc:docMk/>
            <pc:sldMk cId="1289757158" sldId="299"/>
            <ac:picMk id="3" creationId="{32A39EEE-D15E-EA30-69F7-286240314C73}"/>
          </ac:picMkLst>
        </pc:picChg>
        <pc:picChg chg="del">
          <ac:chgData name="星榜 阮" userId="28304402c46bfd64" providerId="LiveId" clId="{98F4D129-2ABE-4093-9D27-BE2C3A014D60}" dt="2023-12-11T16:29:39.920" v="1422" actId="478"/>
          <ac:picMkLst>
            <pc:docMk/>
            <pc:sldMk cId="1289757158" sldId="299"/>
            <ac:picMk id="4" creationId="{4B87A218-FE96-2726-BCC4-181A1EE15C22}"/>
          </ac:picMkLst>
        </pc:picChg>
        <pc:picChg chg="add mod">
          <ac:chgData name="星榜 阮" userId="28304402c46bfd64" providerId="LiveId" clId="{98F4D129-2ABE-4093-9D27-BE2C3A014D60}" dt="2023-12-11T16:30:41.003" v="1428" actId="1076"/>
          <ac:picMkLst>
            <pc:docMk/>
            <pc:sldMk cId="1289757158" sldId="299"/>
            <ac:picMk id="5" creationId="{A055BFB2-C86B-CE21-96AD-3996C6327F69}"/>
          </ac:picMkLst>
        </pc:picChg>
      </pc:sldChg>
      <pc:sldChg chg="addSp delSp modSp add mod">
        <pc:chgData name="星榜 阮" userId="28304402c46bfd64" providerId="LiveId" clId="{98F4D129-2ABE-4093-9D27-BE2C3A014D60}" dt="2023-12-11T16:44:46.052" v="1585" actId="20577"/>
        <pc:sldMkLst>
          <pc:docMk/>
          <pc:sldMk cId="2650730769" sldId="300"/>
        </pc:sldMkLst>
        <pc:spChg chg="add del mod">
          <ac:chgData name="星榜 阮" userId="28304402c46bfd64" providerId="LiveId" clId="{98F4D129-2ABE-4093-9D27-BE2C3A014D60}" dt="2023-12-11T16:37:58.582" v="1493" actId="478"/>
          <ac:spMkLst>
            <pc:docMk/>
            <pc:sldMk cId="2650730769" sldId="300"/>
            <ac:spMk id="2" creationId="{E4AEC391-1E45-8412-6765-FBB28545048F}"/>
          </ac:spMkLst>
        </pc:spChg>
        <pc:spChg chg="del">
          <ac:chgData name="星榜 阮" userId="28304402c46bfd64" providerId="LiveId" clId="{98F4D129-2ABE-4093-9D27-BE2C3A014D60}" dt="2023-12-11T16:34:59.894" v="1464" actId="478"/>
          <ac:spMkLst>
            <pc:docMk/>
            <pc:sldMk cId="2650730769" sldId="300"/>
            <ac:spMk id="6" creationId="{9488A03F-7931-0140-0525-C985A311CC96}"/>
          </ac:spMkLst>
        </pc:spChg>
        <pc:spChg chg="del">
          <ac:chgData name="星榜 阮" userId="28304402c46bfd64" providerId="LiveId" clId="{98F4D129-2ABE-4093-9D27-BE2C3A014D60}" dt="2023-12-11T16:34:59.894" v="1464" actId="478"/>
          <ac:spMkLst>
            <pc:docMk/>
            <pc:sldMk cId="2650730769" sldId="300"/>
            <ac:spMk id="7" creationId="{AC7F68D4-8706-1EFA-3A8F-8EBAB75BD7D4}"/>
          </ac:spMkLst>
        </pc:spChg>
        <pc:spChg chg="mod">
          <ac:chgData name="星榜 阮" userId="28304402c46bfd64" providerId="LiveId" clId="{98F4D129-2ABE-4093-9D27-BE2C3A014D60}" dt="2023-12-11T16:35:11.571" v="1465"/>
          <ac:spMkLst>
            <pc:docMk/>
            <pc:sldMk cId="2650730769" sldId="300"/>
            <ac:spMk id="8" creationId="{122FD7FD-18B7-55B2-0422-E00BC4FEC74B}"/>
          </ac:spMkLst>
        </pc:spChg>
        <pc:spChg chg="mod">
          <ac:chgData name="星榜 阮" userId="28304402c46bfd64" providerId="LiveId" clId="{98F4D129-2ABE-4093-9D27-BE2C3A014D60}" dt="2023-12-11T16:35:11.571" v="1465"/>
          <ac:spMkLst>
            <pc:docMk/>
            <pc:sldMk cId="2650730769" sldId="300"/>
            <ac:spMk id="9" creationId="{B2B12C48-4BB9-3EB0-2CFB-B9CAEEF3C294}"/>
          </ac:spMkLst>
        </pc:spChg>
        <pc:spChg chg="add mod">
          <ac:chgData name="星榜 阮" userId="28304402c46bfd64" providerId="LiveId" clId="{98F4D129-2ABE-4093-9D27-BE2C3A014D60}" dt="2023-12-11T16:40:11.583" v="1504" actId="14100"/>
          <ac:spMkLst>
            <pc:docMk/>
            <pc:sldMk cId="2650730769" sldId="300"/>
            <ac:spMk id="12" creationId="{9C057284-8361-AC5B-9BAB-97B8860AB0E9}"/>
          </ac:spMkLst>
        </pc:spChg>
        <pc:spChg chg="add del mod">
          <ac:chgData name="星榜 阮" userId="28304402c46bfd64" providerId="LiveId" clId="{98F4D129-2ABE-4093-9D27-BE2C3A014D60}" dt="2023-12-11T16:41:30.209" v="1540" actId="478"/>
          <ac:spMkLst>
            <pc:docMk/>
            <pc:sldMk cId="2650730769" sldId="300"/>
            <ac:spMk id="17" creationId="{755CCD1E-52DC-4E7E-CEC9-D332F83E726E}"/>
          </ac:spMkLst>
        </pc:spChg>
        <pc:spChg chg="mod">
          <ac:chgData name="星榜 阮" userId="28304402c46bfd64" providerId="LiveId" clId="{98F4D129-2ABE-4093-9D27-BE2C3A014D60}" dt="2023-12-11T16:42:19.966" v="1570" actId="120"/>
          <ac:spMkLst>
            <pc:docMk/>
            <pc:sldMk cId="2650730769" sldId="300"/>
            <ac:spMk id="19" creationId="{DC92B9D7-7919-E399-C2B4-EE56E122FBAB}"/>
          </ac:spMkLst>
        </pc:spChg>
        <pc:spChg chg="mod">
          <ac:chgData name="星榜 阮" userId="28304402c46bfd64" providerId="LiveId" clId="{98F4D129-2ABE-4093-9D27-BE2C3A014D60}" dt="2023-12-11T16:44:31.895" v="1580" actId="403"/>
          <ac:spMkLst>
            <pc:docMk/>
            <pc:sldMk cId="2650730769" sldId="300"/>
            <ac:spMk id="21" creationId="{8B284CC0-BCB1-44C9-0F6F-821F7829C6A5}"/>
          </ac:spMkLst>
        </pc:spChg>
        <pc:spChg chg="mod">
          <ac:chgData name="星榜 阮" userId="28304402c46bfd64" providerId="LiveId" clId="{98F4D129-2ABE-4093-9D27-BE2C3A014D60}" dt="2023-12-11T16:44:46.052" v="1585" actId="20577"/>
          <ac:spMkLst>
            <pc:docMk/>
            <pc:sldMk cId="2650730769" sldId="300"/>
            <ac:spMk id="24" creationId="{5E59F752-C23E-A6A2-ACCA-57EEEA7EC144}"/>
          </ac:spMkLst>
        </pc:spChg>
        <pc:spChg chg="mod">
          <ac:chgData name="星榜 阮" userId="28304402c46bfd64" providerId="LiveId" clId="{98F4D129-2ABE-4093-9D27-BE2C3A014D60}" dt="2023-12-11T16:44:41.591" v="1583" actId="403"/>
          <ac:spMkLst>
            <pc:docMk/>
            <pc:sldMk cId="2650730769" sldId="300"/>
            <ac:spMk id="26" creationId="{A5F49123-B152-C818-6E6C-2D9947B5A5AA}"/>
          </ac:spMkLst>
        </pc:spChg>
        <pc:spChg chg="mod">
          <ac:chgData name="星榜 阮" userId="28304402c46bfd64" providerId="LiveId" clId="{98F4D129-2ABE-4093-9D27-BE2C3A014D60}" dt="2023-12-11T16:37:29.951" v="1492" actId="20577"/>
          <ac:spMkLst>
            <pc:docMk/>
            <pc:sldMk cId="2650730769" sldId="300"/>
            <ac:spMk id="31" creationId="{00000000-0000-0000-0000-000000000000}"/>
          </ac:spMkLst>
        </pc:spChg>
        <pc:grpChg chg="add del mod">
          <ac:chgData name="星榜 阮" userId="28304402c46bfd64" providerId="LiveId" clId="{98F4D129-2ABE-4093-9D27-BE2C3A014D60}" dt="2023-12-11T16:37:58.582" v="1493" actId="478"/>
          <ac:grpSpMkLst>
            <pc:docMk/>
            <pc:sldMk cId="2650730769" sldId="300"/>
            <ac:grpSpMk id="5" creationId="{AB78914A-CFD5-3C06-1700-27274891BAFF}"/>
          </ac:grpSpMkLst>
        </pc:grpChg>
        <pc:grpChg chg="add mod">
          <ac:chgData name="星榜 阮" userId="28304402c46bfd64" providerId="LiveId" clId="{98F4D129-2ABE-4093-9D27-BE2C3A014D60}" dt="2023-12-11T16:42:27.665" v="1572" actId="1076"/>
          <ac:grpSpMkLst>
            <pc:docMk/>
            <pc:sldMk cId="2650730769" sldId="300"/>
            <ac:grpSpMk id="18" creationId="{FDAD54EF-01D6-19CB-6F2E-CA0865606EF3}"/>
          </ac:grpSpMkLst>
        </pc:grpChg>
        <pc:grpChg chg="add mod">
          <ac:chgData name="星榜 阮" userId="28304402c46bfd64" providerId="LiveId" clId="{98F4D129-2ABE-4093-9D27-BE2C3A014D60}" dt="2023-12-11T16:44:38.527" v="1581" actId="1076"/>
          <ac:grpSpMkLst>
            <pc:docMk/>
            <pc:sldMk cId="2650730769" sldId="300"/>
            <ac:grpSpMk id="23" creationId="{33CF3770-B12D-8918-A2A7-3C3F8A6808A3}"/>
          </ac:grpSpMkLst>
        </pc:grpChg>
        <pc:picChg chg="del">
          <ac:chgData name="星榜 阮" userId="28304402c46bfd64" providerId="LiveId" clId="{98F4D129-2ABE-4093-9D27-BE2C3A014D60}" dt="2023-12-11T16:34:59.894" v="1464" actId="478"/>
          <ac:picMkLst>
            <pc:docMk/>
            <pc:sldMk cId="2650730769" sldId="300"/>
            <ac:picMk id="3" creationId="{32A39EEE-D15E-EA30-69F7-286240314C73}"/>
          </ac:picMkLst>
        </pc:picChg>
        <pc:picChg chg="del">
          <ac:chgData name="星榜 阮" userId="28304402c46bfd64" providerId="LiveId" clId="{98F4D129-2ABE-4093-9D27-BE2C3A014D60}" dt="2023-12-11T16:34:59.894" v="1464" actId="478"/>
          <ac:picMkLst>
            <pc:docMk/>
            <pc:sldMk cId="2650730769" sldId="300"/>
            <ac:picMk id="4" creationId="{4B87A218-FE96-2726-BCC4-181A1EE15C22}"/>
          </ac:picMkLst>
        </pc:picChg>
        <pc:picChg chg="add del mod">
          <ac:chgData name="星榜 阮" userId="28304402c46bfd64" providerId="LiveId" clId="{98F4D129-2ABE-4093-9D27-BE2C3A014D60}" dt="2023-12-11T16:41:08.642" v="1535" actId="478"/>
          <ac:picMkLst>
            <pc:docMk/>
            <pc:sldMk cId="2650730769" sldId="300"/>
            <ac:picMk id="11" creationId="{78A1EC01-92B7-CD4B-FEE9-709714ABBAD4}"/>
          </ac:picMkLst>
        </pc:picChg>
        <pc:picChg chg="add del mod">
          <ac:chgData name="星榜 阮" userId="28304402c46bfd64" providerId="LiveId" clId="{98F4D129-2ABE-4093-9D27-BE2C3A014D60}" dt="2023-12-11T16:41:08.642" v="1535" actId="478"/>
          <ac:picMkLst>
            <pc:docMk/>
            <pc:sldMk cId="2650730769" sldId="300"/>
            <ac:picMk id="13" creationId="{F68F7BDA-D096-EF44-A1C9-DA6E3B901B41}"/>
          </ac:picMkLst>
        </pc:picChg>
        <pc:picChg chg="add del mod">
          <ac:chgData name="星榜 阮" userId="28304402c46bfd64" providerId="LiveId" clId="{98F4D129-2ABE-4093-9D27-BE2C3A014D60}" dt="2023-12-11T16:41:08.642" v="1535" actId="478"/>
          <ac:picMkLst>
            <pc:docMk/>
            <pc:sldMk cId="2650730769" sldId="300"/>
            <ac:picMk id="14" creationId="{92569CD0-A35C-C652-9C36-FA2EEF27AB7F}"/>
          </ac:picMkLst>
        </pc:picChg>
        <pc:picChg chg="add del mod">
          <ac:chgData name="星榜 阮" userId="28304402c46bfd64" providerId="LiveId" clId="{98F4D129-2ABE-4093-9D27-BE2C3A014D60}" dt="2023-12-11T16:41:08.642" v="1535" actId="478"/>
          <ac:picMkLst>
            <pc:docMk/>
            <pc:sldMk cId="2650730769" sldId="300"/>
            <ac:picMk id="15" creationId="{25BAB71D-F311-3ED7-9B24-99BCFD16CD0E}"/>
          </ac:picMkLst>
        </pc:picChg>
        <pc:picChg chg="add mod">
          <ac:chgData name="星榜 阮" userId="28304402c46bfd64" providerId="LiveId" clId="{98F4D129-2ABE-4093-9D27-BE2C3A014D60}" dt="2023-12-11T16:40:28.428" v="1515"/>
          <ac:picMkLst>
            <pc:docMk/>
            <pc:sldMk cId="2650730769" sldId="300"/>
            <ac:picMk id="16" creationId="{43EA41A5-FAF0-877A-DA6B-225DA644B717}"/>
          </ac:picMkLst>
        </pc:picChg>
        <pc:picChg chg="add mod">
          <ac:chgData name="星榜 阮" userId="28304402c46bfd64" providerId="LiveId" clId="{98F4D129-2ABE-4093-9D27-BE2C3A014D60}" dt="2023-12-11T16:44:38.527" v="1581" actId="1076"/>
          <ac:picMkLst>
            <pc:docMk/>
            <pc:sldMk cId="2650730769" sldId="300"/>
            <ac:picMk id="22" creationId="{2458FB44-AC6D-1E1A-97A4-F2FD765241A5}"/>
          </ac:picMkLst>
        </pc:picChg>
        <pc:cxnChg chg="mod">
          <ac:chgData name="星榜 阮" userId="28304402c46bfd64" providerId="LiveId" clId="{98F4D129-2ABE-4093-9D27-BE2C3A014D60}" dt="2023-12-11T16:41:30.628" v="1541"/>
          <ac:cxnSpMkLst>
            <pc:docMk/>
            <pc:sldMk cId="2650730769" sldId="300"/>
            <ac:cxnSpMk id="20" creationId="{6E60ED10-4558-8A84-8EB3-F03CC5F07D2A}"/>
          </ac:cxnSpMkLst>
        </pc:cxnChg>
        <pc:cxnChg chg="mod">
          <ac:chgData name="星榜 阮" userId="28304402c46bfd64" providerId="LiveId" clId="{98F4D129-2ABE-4093-9D27-BE2C3A014D60}" dt="2023-12-11T16:43:13.002" v="1573"/>
          <ac:cxnSpMkLst>
            <pc:docMk/>
            <pc:sldMk cId="2650730769" sldId="300"/>
            <ac:cxnSpMk id="25" creationId="{E14056C0-8729-DC4E-74CB-6C8B39780CA1}"/>
          </ac:cxnSpMkLst>
        </pc:cxnChg>
      </pc:sldChg>
      <pc:sldChg chg="delSp modSp add mod">
        <pc:chgData name="星榜 阮" userId="28304402c46bfd64" providerId="LiveId" clId="{98F4D129-2ABE-4093-9D27-BE2C3A014D60}" dt="2023-12-11T16:46:44.984" v="1617" actId="1076"/>
        <pc:sldMkLst>
          <pc:docMk/>
          <pc:sldMk cId="2864443107" sldId="301"/>
        </pc:sldMkLst>
        <pc:spChg chg="del">
          <ac:chgData name="星榜 阮" userId="28304402c46bfd64" providerId="LiveId" clId="{98F4D129-2ABE-4093-9D27-BE2C3A014D60}" dt="2023-12-11T16:45:02.599" v="1589" actId="478"/>
          <ac:spMkLst>
            <pc:docMk/>
            <pc:sldMk cId="2864443107" sldId="301"/>
            <ac:spMk id="12" creationId="{9C057284-8361-AC5B-9BAB-97B8860AB0E9}"/>
          </ac:spMkLst>
        </pc:spChg>
        <pc:spChg chg="mod">
          <ac:chgData name="星榜 阮" userId="28304402c46bfd64" providerId="LiveId" clId="{98F4D129-2ABE-4093-9D27-BE2C3A014D60}" dt="2023-12-11T16:45:22.050" v="1593"/>
          <ac:spMkLst>
            <pc:docMk/>
            <pc:sldMk cId="2864443107" sldId="301"/>
            <ac:spMk id="19" creationId="{DC92B9D7-7919-E399-C2B4-EE56E122FBAB}"/>
          </ac:spMkLst>
        </pc:spChg>
        <pc:spChg chg="mod">
          <ac:chgData name="星榜 阮" userId="28304402c46bfd64" providerId="LiveId" clId="{98F4D129-2ABE-4093-9D27-BE2C3A014D60}" dt="2023-12-11T16:45:35.251" v="1597" actId="20577"/>
          <ac:spMkLst>
            <pc:docMk/>
            <pc:sldMk cId="2864443107" sldId="301"/>
            <ac:spMk id="21" creationId="{8B284CC0-BCB1-44C9-0F6F-821F7829C6A5}"/>
          </ac:spMkLst>
        </pc:spChg>
        <pc:spChg chg="mod">
          <ac:chgData name="星榜 阮" userId="28304402c46bfd64" providerId="LiveId" clId="{98F4D129-2ABE-4093-9D27-BE2C3A014D60}" dt="2023-12-11T16:46:40.427" v="1616" actId="1076"/>
          <ac:spMkLst>
            <pc:docMk/>
            <pc:sldMk cId="2864443107" sldId="301"/>
            <ac:spMk id="24" creationId="{5E59F752-C23E-A6A2-ACCA-57EEEA7EC144}"/>
          </ac:spMkLst>
        </pc:spChg>
        <pc:spChg chg="mod">
          <ac:chgData name="星榜 阮" userId="28304402c46bfd64" providerId="LiveId" clId="{98F4D129-2ABE-4093-9D27-BE2C3A014D60}" dt="2023-12-11T16:46:24.608" v="1612" actId="20577"/>
          <ac:spMkLst>
            <pc:docMk/>
            <pc:sldMk cId="2864443107" sldId="301"/>
            <ac:spMk id="26" creationId="{A5F49123-B152-C818-6E6C-2D9947B5A5AA}"/>
          </ac:spMkLst>
        </pc:spChg>
        <pc:grpChg chg="mod">
          <ac:chgData name="星榜 阮" userId="28304402c46bfd64" providerId="LiveId" clId="{98F4D129-2ABE-4093-9D27-BE2C3A014D60}" dt="2023-12-11T16:46:16.656" v="1606" actId="14100"/>
          <ac:grpSpMkLst>
            <pc:docMk/>
            <pc:sldMk cId="2864443107" sldId="301"/>
            <ac:grpSpMk id="18" creationId="{FDAD54EF-01D6-19CB-6F2E-CA0865606EF3}"/>
          </ac:grpSpMkLst>
        </pc:grpChg>
        <pc:grpChg chg="mod">
          <ac:chgData name="星榜 阮" userId="28304402c46bfd64" providerId="LiveId" clId="{98F4D129-2ABE-4093-9D27-BE2C3A014D60}" dt="2023-12-11T16:46:44.984" v="1617" actId="1076"/>
          <ac:grpSpMkLst>
            <pc:docMk/>
            <pc:sldMk cId="2864443107" sldId="301"/>
            <ac:grpSpMk id="23" creationId="{33CF3770-B12D-8918-A2A7-3C3F8A6808A3}"/>
          </ac:grpSpMkLst>
        </pc:grpChg>
        <pc:picChg chg="mod">
          <ac:chgData name="星榜 阮" userId="28304402c46bfd64" providerId="LiveId" clId="{98F4D129-2ABE-4093-9D27-BE2C3A014D60}" dt="2023-12-11T16:45:09.405" v="1590" actId="1076"/>
          <ac:picMkLst>
            <pc:docMk/>
            <pc:sldMk cId="2864443107" sldId="301"/>
            <ac:picMk id="16" creationId="{43EA41A5-FAF0-877A-DA6B-225DA644B717}"/>
          </ac:picMkLst>
        </pc:picChg>
        <pc:picChg chg="mod">
          <ac:chgData name="星榜 阮" userId="28304402c46bfd64" providerId="LiveId" clId="{98F4D129-2ABE-4093-9D27-BE2C3A014D60}" dt="2023-12-11T16:46:30.209" v="1613" actId="1076"/>
          <ac:picMkLst>
            <pc:docMk/>
            <pc:sldMk cId="2864443107" sldId="301"/>
            <ac:picMk id="22" creationId="{2458FB44-AC6D-1E1A-97A4-F2FD765241A5}"/>
          </ac:picMkLst>
        </pc:picChg>
      </pc:sldChg>
      <pc:sldChg chg="delSp modSp add mod">
        <pc:chgData name="星榜 阮" userId="28304402c46bfd64" providerId="LiveId" clId="{98F4D129-2ABE-4093-9D27-BE2C3A014D60}" dt="2023-12-11T16:47:24.323" v="1652" actId="1076"/>
        <pc:sldMkLst>
          <pc:docMk/>
          <pc:sldMk cId="3055128161" sldId="302"/>
        </pc:sldMkLst>
        <pc:spChg chg="mod">
          <ac:chgData name="星榜 阮" userId="28304402c46bfd64" providerId="LiveId" clId="{98F4D129-2ABE-4093-9D27-BE2C3A014D60}" dt="2023-12-11T16:47:08.091" v="1646" actId="20577"/>
          <ac:spMkLst>
            <pc:docMk/>
            <pc:sldMk cId="3055128161" sldId="302"/>
            <ac:spMk id="19" creationId="{DC92B9D7-7919-E399-C2B4-EE56E122FBAB}"/>
          </ac:spMkLst>
        </pc:spChg>
        <pc:spChg chg="mod">
          <ac:chgData name="星榜 阮" userId="28304402c46bfd64" providerId="LiveId" clId="{98F4D129-2ABE-4093-9D27-BE2C3A014D60}" dt="2023-12-11T16:47:18.750" v="1651" actId="20577"/>
          <ac:spMkLst>
            <pc:docMk/>
            <pc:sldMk cId="3055128161" sldId="302"/>
            <ac:spMk id="21" creationId="{8B284CC0-BCB1-44C9-0F6F-821F7829C6A5}"/>
          </ac:spMkLst>
        </pc:spChg>
        <pc:grpChg chg="mod">
          <ac:chgData name="星榜 阮" userId="28304402c46bfd64" providerId="LiveId" clId="{98F4D129-2ABE-4093-9D27-BE2C3A014D60}" dt="2023-12-11T16:47:24.323" v="1652" actId="1076"/>
          <ac:grpSpMkLst>
            <pc:docMk/>
            <pc:sldMk cId="3055128161" sldId="302"/>
            <ac:grpSpMk id="18" creationId="{FDAD54EF-01D6-19CB-6F2E-CA0865606EF3}"/>
          </ac:grpSpMkLst>
        </pc:grpChg>
        <pc:grpChg chg="del">
          <ac:chgData name="星榜 阮" userId="28304402c46bfd64" providerId="LiveId" clId="{98F4D129-2ABE-4093-9D27-BE2C3A014D60}" dt="2023-12-11T16:46:54.590" v="1619" actId="478"/>
          <ac:grpSpMkLst>
            <pc:docMk/>
            <pc:sldMk cId="3055128161" sldId="302"/>
            <ac:grpSpMk id="23" creationId="{33CF3770-B12D-8918-A2A7-3C3F8A6808A3}"/>
          </ac:grpSpMkLst>
        </pc:grpChg>
        <pc:picChg chg="mod">
          <ac:chgData name="星榜 阮" userId="28304402c46bfd64" providerId="LiveId" clId="{98F4D129-2ABE-4093-9D27-BE2C3A014D60}" dt="2023-12-11T16:47:24.323" v="1652" actId="1076"/>
          <ac:picMkLst>
            <pc:docMk/>
            <pc:sldMk cId="3055128161" sldId="302"/>
            <ac:picMk id="16" creationId="{43EA41A5-FAF0-877A-DA6B-225DA644B717}"/>
          </ac:picMkLst>
        </pc:picChg>
        <pc:picChg chg="del">
          <ac:chgData name="星榜 阮" userId="28304402c46bfd64" providerId="LiveId" clId="{98F4D129-2ABE-4093-9D27-BE2C3A014D60}" dt="2023-12-11T16:46:54.590" v="1619" actId="478"/>
          <ac:picMkLst>
            <pc:docMk/>
            <pc:sldMk cId="3055128161" sldId="302"/>
            <ac:picMk id="22" creationId="{2458FB44-AC6D-1E1A-97A4-F2FD765241A5}"/>
          </ac:picMkLst>
        </pc:picChg>
      </pc:sldChg>
      <pc:sldChg chg="delSp modSp add mod">
        <pc:chgData name="星榜 阮" userId="28304402c46bfd64" providerId="LiveId" clId="{98F4D129-2ABE-4093-9D27-BE2C3A014D60}" dt="2023-12-11T16:50:13.407" v="1695" actId="1076"/>
        <pc:sldMkLst>
          <pc:docMk/>
          <pc:sldMk cId="963683867" sldId="303"/>
        </pc:sldMkLst>
        <pc:spChg chg="del">
          <ac:chgData name="星榜 阮" userId="28304402c46bfd64" providerId="LiveId" clId="{98F4D129-2ABE-4093-9D27-BE2C3A014D60}" dt="2023-12-11T16:49:18.456" v="1682" actId="478"/>
          <ac:spMkLst>
            <pc:docMk/>
            <pc:sldMk cId="963683867" sldId="303"/>
            <ac:spMk id="19" creationId="{DC92B9D7-7919-E399-C2B4-EE56E122FBAB}"/>
          </ac:spMkLst>
        </pc:spChg>
        <pc:spChg chg="mod topLvl">
          <ac:chgData name="星榜 阮" userId="28304402c46bfd64" providerId="LiveId" clId="{98F4D129-2ABE-4093-9D27-BE2C3A014D60}" dt="2023-12-11T16:50:13.407" v="1695" actId="1076"/>
          <ac:spMkLst>
            <pc:docMk/>
            <pc:sldMk cId="963683867" sldId="303"/>
            <ac:spMk id="21" creationId="{8B284CC0-BCB1-44C9-0F6F-821F7829C6A5}"/>
          </ac:spMkLst>
        </pc:spChg>
        <pc:spChg chg="mod">
          <ac:chgData name="星榜 阮" userId="28304402c46bfd64" providerId="LiveId" clId="{98F4D129-2ABE-4093-9D27-BE2C3A014D60}" dt="2023-12-11T16:48:33.143" v="1680" actId="20577"/>
          <ac:spMkLst>
            <pc:docMk/>
            <pc:sldMk cId="963683867" sldId="303"/>
            <ac:spMk id="31" creationId="{00000000-0000-0000-0000-000000000000}"/>
          </ac:spMkLst>
        </pc:spChg>
        <pc:grpChg chg="del mod">
          <ac:chgData name="星榜 阮" userId="28304402c46bfd64" providerId="LiveId" clId="{98F4D129-2ABE-4093-9D27-BE2C3A014D60}" dt="2023-12-11T16:49:34.727" v="1683" actId="478"/>
          <ac:grpSpMkLst>
            <pc:docMk/>
            <pc:sldMk cId="963683867" sldId="303"/>
            <ac:grpSpMk id="18" creationId="{FDAD54EF-01D6-19CB-6F2E-CA0865606EF3}"/>
          </ac:grpSpMkLst>
        </pc:grpChg>
        <pc:picChg chg="mod">
          <ac:chgData name="星榜 阮" userId="28304402c46bfd64" providerId="LiveId" clId="{98F4D129-2ABE-4093-9D27-BE2C3A014D60}" dt="2023-12-11T16:50:13.407" v="1695" actId="1076"/>
          <ac:picMkLst>
            <pc:docMk/>
            <pc:sldMk cId="963683867" sldId="303"/>
            <ac:picMk id="16" creationId="{43EA41A5-FAF0-877A-DA6B-225DA644B717}"/>
          </ac:picMkLst>
        </pc:picChg>
        <pc:cxnChg chg="del topLvl">
          <ac:chgData name="星榜 阮" userId="28304402c46bfd64" providerId="LiveId" clId="{98F4D129-2ABE-4093-9D27-BE2C3A014D60}" dt="2023-12-11T16:49:34.727" v="1683" actId="478"/>
          <ac:cxnSpMkLst>
            <pc:docMk/>
            <pc:sldMk cId="963683867" sldId="303"/>
            <ac:cxnSpMk id="20" creationId="{6E60ED10-4558-8A84-8EB3-F03CC5F07D2A}"/>
          </ac:cxnSpMkLst>
        </pc:cxnChg>
      </pc:sldChg>
      <pc:sldChg chg="addSp delSp modSp add mod">
        <pc:chgData name="星榜 阮" userId="28304402c46bfd64" providerId="LiveId" clId="{98F4D129-2ABE-4093-9D27-BE2C3A014D60}" dt="2023-12-11T16:52:04.010" v="1747" actId="20577"/>
        <pc:sldMkLst>
          <pc:docMk/>
          <pc:sldMk cId="893501849" sldId="304"/>
        </pc:sldMkLst>
        <pc:spChg chg="add del">
          <ac:chgData name="星榜 阮" userId="28304402c46bfd64" providerId="LiveId" clId="{98F4D129-2ABE-4093-9D27-BE2C3A014D60}" dt="2023-12-11T16:51:23.452" v="1721" actId="22"/>
          <ac:spMkLst>
            <pc:docMk/>
            <pc:sldMk cId="893501849" sldId="304"/>
            <ac:spMk id="3" creationId="{6156E387-93DE-103D-F187-A632DA3215A6}"/>
          </ac:spMkLst>
        </pc:spChg>
        <pc:spChg chg="mod">
          <ac:chgData name="星榜 阮" userId="28304402c46bfd64" providerId="LiveId" clId="{98F4D129-2ABE-4093-9D27-BE2C3A014D60}" dt="2023-12-11T16:52:04.010" v="1747" actId="20577"/>
          <ac:spMkLst>
            <pc:docMk/>
            <pc:sldMk cId="893501849" sldId="304"/>
            <ac:spMk id="21" creationId="{8B284CC0-BCB1-44C9-0F6F-821F7829C6A5}"/>
          </ac:spMkLst>
        </pc:spChg>
        <pc:spChg chg="mod">
          <ac:chgData name="星榜 阮" userId="28304402c46bfd64" providerId="LiveId" clId="{98F4D129-2ABE-4093-9D27-BE2C3A014D60}" dt="2023-12-11T16:50:31.816" v="1716" actId="20577"/>
          <ac:spMkLst>
            <pc:docMk/>
            <pc:sldMk cId="893501849" sldId="304"/>
            <ac:spMk id="31" creationId="{00000000-0000-0000-0000-000000000000}"/>
          </ac:spMkLst>
        </pc:spChg>
        <pc:picChg chg="mod">
          <ac:chgData name="星榜 阮" userId="28304402c46bfd64" providerId="LiveId" clId="{98F4D129-2ABE-4093-9D27-BE2C3A014D60}" dt="2023-12-11T16:51:57.033" v="1742" actId="1076"/>
          <ac:picMkLst>
            <pc:docMk/>
            <pc:sldMk cId="893501849" sldId="304"/>
            <ac:picMk id="16" creationId="{43EA41A5-FAF0-877A-DA6B-225DA644B717}"/>
          </ac:picMkLst>
        </pc:picChg>
      </pc:sldChg>
      <pc:sldChg chg="addSp modSp add mod">
        <pc:chgData name="星榜 阮" userId="28304402c46bfd64" providerId="LiveId" clId="{98F4D129-2ABE-4093-9D27-BE2C3A014D60}" dt="2023-12-11T16:57:17.005" v="1885" actId="403"/>
        <pc:sldMkLst>
          <pc:docMk/>
          <pc:sldMk cId="3327685955" sldId="305"/>
        </pc:sldMkLst>
        <pc:spChg chg="mod">
          <ac:chgData name="星榜 阮" userId="28304402c46bfd64" providerId="LiveId" clId="{98F4D129-2ABE-4093-9D27-BE2C3A014D60}" dt="2023-12-11T16:53:59.373" v="1757" actId="1076"/>
          <ac:spMkLst>
            <pc:docMk/>
            <pc:sldMk cId="3327685955" sldId="305"/>
            <ac:spMk id="21" creationId="{8B284CC0-BCB1-44C9-0F6F-821F7829C6A5}"/>
          </ac:spMkLst>
        </pc:spChg>
        <pc:graphicFrameChg chg="add mod modGraphic">
          <ac:chgData name="星榜 阮" userId="28304402c46bfd64" providerId="LiveId" clId="{98F4D129-2ABE-4093-9D27-BE2C3A014D60}" dt="2023-12-11T16:57:17.005" v="1885" actId="403"/>
          <ac:graphicFrameMkLst>
            <pc:docMk/>
            <pc:sldMk cId="3327685955" sldId="305"/>
            <ac:graphicFrameMk id="2" creationId="{E352D3CE-2E4A-2821-2477-52DA954CD758}"/>
          </ac:graphicFrameMkLst>
        </pc:graphicFrameChg>
        <pc:picChg chg="mod">
          <ac:chgData name="星榜 阮" userId="28304402c46bfd64" providerId="LiveId" clId="{98F4D129-2ABE-4093-9D27-BE2C3A014D60}" dt="2023-12-11T16:53:59.373" v="1757" actId="1076"/>
          <ac:picMkLst>
            <pc:docMk/>
            <pc:sldMk cId="3327685955" sldId="305"/>
            <ac:picMk id="16" creationId="{43EA41A5-FAF0-877A-DA6B-225DA644B717}"/>
          </ac:picMkLst>
        </pc:picChg>
      </pc:sldChg>
      <pc:sldChg chg="add del">
        <pc:chgData name="星榜 阮" userId="28304402c46bfd64" providerId="LiveId" clId="{98F4D129-2ABE-4093-9D27-BE2C3A014D60}" dt="2023-12-11T16:52:27.458" v="1750" actId="47"/>
        <pc:sldMkLst>
          <pc:docMk/>
          <pc:sldMk cId="2383010646" sldId="306"/>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image" Target="../media/image26.png"/><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销售</c:v>
                </c:pt>
              </c:strCache>
            </c:strRef>
          </c:tx>
          <c:spPr>
            <a:blipFill>
              <a:blip xmlns:r="http://schemas.openxmlformats.org/officeDocument/2006/relationships" r:embed="rId3"/>
              <a:stretch>
                <a:fillRect/>
              </a:stretch>
            </a:blipFill>
            <a:ln>
              <a:noFill/>
            </a:ln>
            <a:effectLst/>
          </c:spPr>
          <c:invertIfNegative val="0"/>
          <c:cat>
            <c:numRef>
              <c:f>Sheet1!$A$2:$A$7</c:f>
              <c:numCache>
                <c:formatCode>General</c:formatCode>
                <c:ptCount val="6"/>
                <c:pt idx="0">
                  <c:v>2015</c:v>
                </c:pt>
                <c:pt idx="1">
                  <c:v>2016</c:v>
                </c:pt>
                <c:pt idx="2">
                  <c:v>2017</c:v>
                </c:pt>
                <c:pt idx="3">
                  <c:v>2018</c:v>
                </c:pt>
                <c:pt idx="4">
                  <c:v>2019</c:v>
                </c:pt>
                <c:pt idx="5">
                  <c:v>2020</c:v>
                </c:pt>
              </c:numCache>
            </c:numRef>
          </c:cat>
          <c:val>
            <c:numRef>
              <c:f>Sheet1!$B$2:$B$7</c:f>
              <c:numCache>
                <c:formatCode>General</c:formatCode>
                <c:ptCount val="6"/>
                <c:pt idx="0">
                  <c:v>4.3</c:v>
                </c:pt>
                <c:pt idx="1">
                  <c:v>2.5</c:v>
                </c:pt>
                <c:pt idx="2">
                  <c:v>3.5</c:v>
                </c:pt>
                <c:pt idx="3">
                  <c:v>4.5</c:v>
                </c:pt>
                <c:pt idx="4">
                  <c:v>3.6</c:v>
                </c:pt>
                <c:pt idx="5">
                  <c:v>2.8</c:v>
                </c:pt>
              </c:numCache>
            </c:numRef>
          </c:val>
          <c:extLst>
            <c:ext xmlns:c16="http://schemas.microsoft.com/office/drawing/2014/chart" uri="{C3380CC4-5D6E-409C-BE32-E72D297353CC}">
              <c16:uniqueId val="{00000000-F8CA-4182-8890-B144830064A9}"/>
            </c:ext>
          </c:extLst>
        </c:ser>
        <c:dLbls>
          <c:showLegendKey val="0"/>
          <c:showVal val="0"/>
          <c:showCatName val="0"/>
          <c:showSerName val="0"/>
          <c:showPercent val="0"/>
          <c:showBubbleSize val="0"/>
        </c:dLbls>
        <c:gapWidth val="182"/>
        <c:axId val="1675702911"/>
        <c:axId val="1905751935"/>
      </c:barChart>
      <c:catAx>
        <c:axId val="1675702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600" b="0" i="0" u="none" strike="noStrike" kern="1200" baseline="0">
                <a:solidFill>
                  <a:schemeClr val="bg1"/>
                </a:solidFill>
                <a:latin typeface="华文细黑" panose="02010600040101010101" pitchFamily="2" charset="-122"/>
                <a:ea typeface="华文细黑" panose="02010600040101010101" pitchFamily="2" charset="-122"/>
                <a:cs typeface="+mn-cs"/>
              </a:defRPr>
            </a:pPr>
            <a:endParaRPr lang="zh-CN"/>
          </a:p>
        </c:txPr>
        <c:crossAx val="1905751935"/>
        <c:crosses val="autoZero"/>
        <c:auto val="1"/>
        <c:lblAlgn val="ctr"/>
        <c:lblOffset val="100"/>
        <c:noMultiLvlLbl val="0"/>
      </c:catAx>
      <c:valAx>
        <c:axId val="19057519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400" b="0" i="0" u="none" strike="noStrike" kern="1200" baseline="0">
                <a:solidFill>
                  <a:schemeClr val="bg1"/>
                </a:solidFill>
                <a:latin typeface="华文细黑" panose="02010600040101010101" pitchFamily="2" charset="-122"/>
                <a:ea typeface="华文细黑" panose="02010600040101010101" pitchFamily="2" charset="-122"/>
                <a:cs typeface="+mn-cs"/>
              </a:defRPr>
            </a:pPr>
            <a:endParaRPr lang="zh-CN"/>
          </a:p>
        </c:txPr>
        <c:crossAx val="1675702911"/>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spPr>
        <a:noFill/>
        <a:ln>
          <a:noFill/>
        </a:ln>
        <a:effectLst/>
      </c:spPr>
      <c:txPr>
        <a:bodyPr rot="0" spcFirstLastPara="0"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系列 1</c:v>
                </c:pt>
              </c:strCache>
            </c:strRef>
          </c:tx>
          <c:spPr>
            <a:solidFill>
              <a:schemeClr val="accent3">
                <a:shade val="65000"/>
              </a:schemeClr>
            </a:solidFill>
            <a:ln>
              <a:noFill/>
            </a:ln>
            <a:effectLst/>
          </c:spPr>
          <c:invertIfNegative val="0"/>
          <c:cat>
            <c:strRef>
              <c:f>Sheet1!$A$2:$A$5</c:f>
              <c:strCache>
                <c:ptCount val="4"/>
                <c:pt idx="0">
                  <c:v>类别1</c:v>
                </c:pt>
                <c:pt idx="1">
                  <c:v>类别2</c:v>
                </c:pt>
                <c:pt idx="2">
                  <c:v>类别3</c:v>
                </c:pt>
                <c:pt idx="3">
                  <c:v>类别4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691-47B4-A123-06BCA14F0EE5}"/>
            </c:ext>
          </c:extLst>
        </c:ser>
        <c:ser>
          <c:idx val="1"/>
          <c:order val="1"/>
          <c:tx>
            <c:strRef>
              <c:f>Sheet1!$C$1</c:f>
              <c:strCache>
                <c:ptCount val="1"/>
                <c:pt idx="0">
                  <c:v>系列 2</c:v>
                </c:pt>
              </c:strCache>
            </c:strRef>
          </c:tx>
          <c:spPr>
            <a:solidFill>
              <a:schemeClr val="accent3"/>
            </a:solidFill>
            <a:ln>
              <a:noFill/>
            </a:ln>
            <a:effectLst/>
          </c:spPr>
          <c:invertIfNegative val="0"/>
          <c:cat>
            <c:strRef>
              <c:f>Sheet1!$A$2:$A$5</c:f>
              <c:strCache>
                <c:ptCount val="4"/>
                <c:pt idx="0">
                  <c:v>类别1</c:v>
                </c:pt>
                <c:pt idx="1">
                  <c:v>类别2</c:v>
                </c:pt>
                <c:pt idx="2">
                  <c:v>类别3</c:v>
                </c:pt>
                <c:pt idx="3">
                  <c:v>类别4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691-47B4-A123-06BCA14F0EE5}"/>
            </c:ext>
          </c:extLst>
        </c:ser>
        <c:ser>
          <c:idx val="2"/>
          <c:order val="2"/>
          <c:tx>
            <c:strRef>
              <c:f>Sheet1!$D$1</c:f>
              <c:strCache>
                <c:ptCount val="1"/>
                <c:pt idx="0">
                  <c:v>系列 3</c:v>
                </c:pt>
              </c:strCache>
            </c:strRef>
          </c:tx>
          <c:spPr>
            <a:solidFill>
              <a:schemeClr val="accent3">
                <a:tint val="65000"/>
              </a:schemeClr>
            </a:solidFill>
            <a:ln>
              <a:noFill/>
            </a:ln>
            <a:effectLst/>
          </c:spPr>
          <c:invertIfNegative val="0"/>
          <c:cat>
            <c:strRef>
              <c:f>Sheet1!$A$2:$A$5</c:f>
              <c:strCache>
                <c:ptCount val="4"/>
                <c:pt idx="0">
                  <c:v>类别1</c:v>
                </c:pt>
                <c:pt idx="1">
                  <c:v>类别2</c:v>
                </c:pt>
                <c:pt idx="2">
                  <c:v>类别3</c:v>
                </c:pt>
                <c:pt idx="3">
                  <c:v>类别4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691-47B4-A123-06BCA14F0EE5}"/>
            </c:ext>
          </c:extLst>
        </c:ser>
        <c:dLbls>
          <c:showLegendKey val="0"/>
          <c:showVal val="0"/>
          <c:showCatName val="0"/>
          <c:showSerName val="0"/>
          <c:showPercent val="0"/>
          <c:showBubbleSize val="0"/>
        </c:dLbls>
        <c:gapWidth val="219"/>
        <c:overlap val="-27"/>
        <c:axId val="324288534"/>
        <c:axId val="478924325"/>
      </c:barChart>
      <c:catAx>
        <c:axId val="32428853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478924325"/>
        <c:crosses val="autoZero"/>
        <c:auto val="1"/>
        <c:lblAlgn val="ctr"/>
        <c:lblOffset val="100"/>
        <c:noMultiLvlLbl val="0"/>
      </c:catAx>
      <c:valAx>
        <c:axId val="47892432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324288534"/>
        <c:crosses val="autoZero"/>
        <c:crossBetween val="between"/>
      </c:valAx>
      <c:spPr>
        <a:noFill/>
        <a:ln>
          <a:noFill/>
        </a:ln>
        <a:effectLst/>
      </c:spPr>
    </c:plotArea>
    <c:legend>
      <c:legendPos val="b"/>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2023/12/12</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2023/12/12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slideMaster" Target="../slideMasters/slideMaster1.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2023/12/12</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2023/12/12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2023/12/12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2023/12/12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2023/12/12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2023/12/12</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2023/12/12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2023/12/12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2023/12/12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2023/12/12</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2023/12/12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9"/>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2023/12/12</a:t>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3">
            <a:extLst>
              <a:ext uri="{28A0092B-C50C-407E-A947-70E740481C1C}">
                <a14:useLocalDpi xmlns:a14="http://schemas.microsoft.com/office/drawing/2010/main" val="0"/>
              </a:ext>
            </a:extLst>
          </a:blip>
          <a:srcRect t="42328" b="23785"/>
          <a:stretch>
            <a:fillRect/>
          </a:stretch>
        </p:blipFill>
        <p:spPr>
          <a:xfrm>
            <a:off x="7771130" y="5208270"/>
            <a:ext cx="4776470" cy="1645285"/>
          </a:xfrm>
          <a:prstGeom prst="rect">
            <a:avLst/>
          </a:prstGeom>
        </p:spPr>
      </p:pic>
      <p:pic>
        <p:nvPicPr>
          <p:cNvPr id="10" name="图片 9" descr="9c94c1293d1e62fd23e293c1fe99e876"/>
          <p:cNvPicPr>
            <a:picLocks noChangeAspect="1"/>
          </p:cNvPicPr>
          <p:nvPr/>
        </p:nvPicPr>
        <p:blipFill>
          <a:blip r:embed="rId4"/>
          <a:stretch>
            <a:fillRect/>
          </a:stretch>
        </p:blipFill>
        <p:spPr>
          <a:xfrm>
            <a:off x="1066800" y="417830"/>
            <a:ext cx="10058400" cy="60223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49" y="66040"/>
            <a:ext cx="1962151"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7.1.2 </a:t>
            </a:r>
            <a:r>
              <a:rPr lang="zh-CN" altLang="en-US" dirty="0">
                <a:solidFill>
                  <a:schemeClr val="bg1"/>
                </a:solidFill>
                <a:latin typeface="微软雅黑" panose="020B0503020204020204" charset="-122"/>
                <a:ea typeface="微软雅黑" panose="020B0503020204020204" charset="-122"/>
              </a:rPr>
              <a:t>编码风格</a:t>
            </a:r>
          </a:p>
        </p:txBody>
      </p:sp>
      <p:grpSp>
        <p:nvGrpSpPr>
          <p:cNvPr id="5" name="组合 4">
            <a:extLst>
              <a:ext uri="{FF2B5EF4-FFF2-40B4-BE49-F238E27FC236}">
                <a16:creationId xmlns:a16="http://schemas.microsoft.com/office/drawing/2014/main" id="{1D268EA6-9C2B-E64C-7E78-CE92A11C813A}"/>
              </a:ext>
            </a:extLst>
          </p:cNvPr>
          <p:cNvGrpSpPr/>
          <p:nvPr/>
        </p:nvGrpSpPr>
        <p:grpSpPr>
          <a:xfrm>
            <a:off x="1142732" y="849000"/>
            <a:ext cx="3996864" cy="681962"/>
            <a:chOff x="5422725" y="2090229"/>
            <a:chExt cx="3996864" cy="681962"/>
          </a:xfrm>
        </p:grpSpPr>
        <p:sp>
          <p:nvSpPr>
            <p:cNvPr id="7" name="椭圆 6">
              <a:extLst>
                <a:ext uri="{FF2B5EF4-FFF2-40B4-BE49-F238E27FC236}">
                  <a16:creationId xmlns:a16="http://schemas.microsoft.com/office/drawing/2014/main" id="{CDCAA371-23BB-BE13-C3C6-30DD9ADDABFD}"/>
                </a:ext>
              </a:extLst>
            </p:cNvPr>
            <p:cNvSpPr/>
            <p:nvPr/>
          </p:nvSpPr>
          <p:spPr>
            <a:xfrm>
              <a:off x="5422725" y="2090229"/>
              <a:ext cx="681962" cy="6819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solidFill>
                    <a:schemeClr val="bg1"/>
                  </a:solidFill>
                  <a:latin typeface="微软雅黑" panose="020B0503020204020204" charset="-122"/>
                  <a:ea typeface="微软雅黑" panose="020B0503020204020204" charset="-122"/>
                </a:rPr>
                <a:t>04</a:t>
              </a:r>
            </a:p>
          </p:txBody>
        </p:sp>
        <p:sp>
          <p:nvSpPr>
            <p:cNvPr id="12" name="矩形 11">
              <a:extLst>
                <a:ext uri="{FF2B5EF4-FFF2-40B4-BE49-F238E27FC236}">
                  <a16:creationId xmlns:a16="http://schemas.microsoft.com/office/drawing/2014/main" id="{24187F62-1B34-1369-BCDB-403D7959D746}"/>
                </a:ext>
              </a:extLst>
            </p:cNvPr>
            <p:cNvSpPr/>
            <p:nvPr/>
          </p:nvSpPr>
          <p:spPr>
            <a:xfrm>
              <a:off x="6227298" y="2165307"/>
              <a:ext cx="3192291" cy="523220"/>
            </a:xfrm>
            <a:prstGeom prst="rect">
              <a:avLst/>
            </a:prstGeom>
          </p:spPr>
          <p:txBody>
            <a:bodyPr wrap="square">
              <a:spAutoFit/>
            </a:bodyPr>
            <a:lstStyle/>
            <a:p>
              <a:pPr algn="l"/>
              <a:r>
                <a:rPr lang="zh-CN" altLang="en-US" sz="2800" b="1" dirty="0">
                  <a:solidFill>
                    <a:schemeClr val="bg1"/>
                  </a:solidFill>
                  <a:latin typeface="华文细黑" panose="02010600040101010101" pitchFamily="2" charset="-122"/>
                  <a:ea typeface="华文细黑" panose="02010600040101010101" pitchFamily="2" charset="-122"/>
                  <a:sym typeface="+mn-ea"/>
                </a:rPr>
                <a:t>输入输出</a:t>
              </a:r>
            </a:p>
          </p:txBody>
        </p:sp>
      </p:grpSp>
      <p:sp>
        <p:nvSpPr>
          <p:cNvPr id="43" name="文本框 42">
            <a:extLst>
              <a:ext uri="{FF2B5EF4-FFF2-40B4-BE49-F238E27FC236}">
                <a16:creationId xmlns:a16="http://schemas.microsoft.com/office/drawing/2014/main" id="{CD4E716D-3F49-D80E-6813-EB92A81C0E90}"/>
              </a:ext>
            </a:extLst>
          </p:cNvPr>
          <p:cNvSpPr txBox="1"/>
          <p:nvPr/>
        </p:nvSpPr>
        <p:spPr>
          <a:xfrm>
            <a:off x="2281651" y="1783517"/>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对所有输入数据都进行检验</a:t>
            </a:r>
            <a:endParaRPr lang="zh-CN" altLang="en-US" sz="2400" dirty="0">
              <a:solidFill>
                <a:schemeClr val="bg1"/>
              </a:solidFill>
              <a:latin typeface="微软雅黑" panose="020B0503020204020204" charset="-122"/>
              <a:ea typeface="微软雅黑" panose="020B0503020204020204" charset="-122"/>
            </a:endParaRPr>
          </a:p>
        </p:txBody>
      </p:sp>
      <p:pic>
        <p:nvPicPr>
          <p:cNvPr id="6" name="图形 5">
            <a:extLst>
              <a:ext uri="{FF2B5EF4-FFF2-40B4-BE49-F238E27FC236}">
                <a16:creationId xmlns:a16="http://schemas.microsoft.com/office/drawing/2014/main" id="{A7111CAD-AE07-20EC-F7FF-8050A6BD03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4694" y="1829749"/>
            <a:ext cx="374651" cy="374651"/>
          </a:xfrm>
          <a:prstGeom prst="rect">
            <a:avLst/>
          </a:prstGeom>
        </p:spPr>
      </p:pic>
      <p:sp>
        <p:nvSpPr>
          <p:cNvPr id="10" name="文本框 9">
            <a:extLst>
              <a:ext uri="{FF2B5EF4-FFF2-40B4-BE49-F238E27FC236}">
                <a16:creationId xmlns:a16="http://schemas.microsoft.com/office/drawing/2014/main" id="{A4C245B5-1A54-354E-3092-6D58C0CB4165}"/>
              </a:ext>
            </a:extLst>
          </p:cNvPr>
          <p:cNvSpPr txBox="1"/>
          <p:nvPr/>
        </p:nvSpPr>
        <p:spPr>
          <a:xfrm>
            <a:off x="2281651" y="2443011"/>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检查输入项重要组合的合法性</a:t>
            </a:r>
            <a:endParaRPr lang="zh-CN" altLang="en-US" sz="2400" dirty="0">
              <a:solidFill>
                <a:schemeClr val="bg1"/>
              </a:solidFill>
              <a:latin typeface="微软雅黑" panose="020B0503020204020204" charset="-122"/>
              <a:ea typeface="微软雅黑" panose="020B0503020204020204" charset="-122"/>
            </a:endParaRPr>
          </a:p>
        </p:txBody>
      </p:sp>
      <p:pic>
        <p:nvPicPr>
          <p:cNvPr id="11" name="图形 10">
            <a:extLst>
              <a:ext uri="{FF2B5EF4-FFF2-40B4-BE49-F238E27FC236}">
                <a16:creationId xmlns:a16="http://schemas.microsoft.com/office/drawing/2014/main" id="{4DD6CFF4-1607-199D-B93C-07A04F310C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4694" y="2489243"/>
            <a:ext cx="374651" cy="374651"/>
          </a:xfrm>
          <a:prstGeom prst="rect">
            <a:avLst/>
          </a:prstGeom>
        </p:spPr>
      </p:pic>
      <p:sp>
        <p:nvSpPr>
          <p:cNvPr id="13" name="文本框 12">
            <a:extLst>
              <a:ext uri="{FF2B5EF4-FFF2-40B4-BE49-F238E27FC236}">
                <a16:creationId xmlns:a16="http://schemas.microsoft.com/office/drawing/2014/main" id="{00965B6D-1802-E2A6-BA40-C0FD418A29E4}"/>
              </a:ext>
            </a:extLst>
          </p:cNvPr>
          <p:cNvSpPr txBox="1"/>
          <p:nvPr/>
        </p:nvSpPr>
        <p:spPr>
          <a:xfrm>
            <a:off x="2281651" y="3024234"/>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保持输入格式简单</a:t>
            </a:r>
            <a:endParaRPr lang="zh-CN" altLang="en-US" sz="2400" dirty="0">
              <a:solidFill>
                <a:schemeClr val="bg1"/>
              </a:solidFill>
              <a:latin typeface="微软雅黑" panose="020B0503020204020204" charset="-122"/>
              <a:ea typeface="微软雅黑" panose="020B0503020204020204" charset="-122"/>
            </a:endParaRPr>
          </a:p>
        </p:txBody>
      </p:sp>
      <p:pic>
        <p:nvPicPr>
          <p:cNvPr id="14" name="图形 13">
            <a:extLst>
              <a:ext uri="{FF2B5EF4-FFF2-40B4-BE49-F238E27FC236}">
                <a16:creationId xmlns:a16="http://schemas.microsoft.com/office/drawing/2014/main" id="{3EFFEDD8-0F01-360E-61BF-8DBC7A5983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4694" y="3070466"/>
            <a:ext cx="374651" cy="374651"/>
          </a:xfrm>
          <a:prstGeom prst="rect">
            <a:avLst/>
          </a:prstGeom>
        </p:spPr>
      </p:pic>
      <p:sp>
        <p:nvSpPr>
          <p:cNvPr id="15" name="文本框 14">
            <a:extLst>
              <a:ext uri="{FF2B5EF4-FFF2-40B4-BE49-F238E27FC236}">
                <a16:creationId xmlns:a16="http://schemas.microsoft.com/office/drawing/2014/main" id="{6A9400C4-C621-DC58-E6E8-E7BAC05DF7B7}"/>
              </a:ext>
            </a:extLst>
          </p:cNvPr>
          <p:cNvSpPr txBox="1"/>
          <p:nvPr/>
        </p:nvSpPr>
        <p:spPr>
          <a:xfrm>
            <a:off x="2281650" y="3644221"/>
            <a:ext cx="7085087"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使用数据结束标记，不要要求用户指定数据的数目</a:t>
            </a:r>
            <a:endParaRPr lang="zh-CN" altLang="en-US" sz="2400" dirty="0">
              <a:solidFill>
                <a:schemeClr val="bg1"/>
              </a:solidFill>
              <a:latin typeface="微软雅黑" panose="020B0503020204020204" charset="-122"/>
              <a:ea typeface="微软雅黑" panose="020B0503020204020204" charset="-122"/>
            </a:endParaRPr>
          </a:p>
        </p:txBody>
      </p:sp>
      <p:pic>
        <p:nvPicPr>
          <p:cNvPr id="16" name="图形 15">
            <a:extLst>
              <a:ext uri="{FF2B5EF4-FFF2-40B4-BE49-F238E27FC236}">
                <a16:creationId xmlns:a16="http://schemas.microsoft.com/office/drawing/2014/main" id="{0CDC75FB-3AA6-7133-31B6-C1C0BC7D0C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4694" y="3690453"/>
            <a:ext cx="374651" cy="374651"/>
          </a:xfrm>
          <a:prstGeom prst="rect">
            <a:avLst/>
          </a:prstGeom>
        </p:spPr>
      </p:pic>
      <p:sp>
        <p:nvSpPr>
          <p:cNvPr id="17" name="文本框 16">
            <a:extLst>
              <a:ext uri="{FF2B5EF4-FFF2-40B4-BE49-F238E27FC236}">
                <a16:creationId xmlns:a16="http://schemas.microsoft.com/office/drawing/2014/main" id="{8AA78F1B-1882-EF3E-D455-0F847C00090F}"/>
              </a:ext>
            </a:extLst>
          </p:cNvPr>
          <p:cNvSpPr txBox="1"/>
          <p:nvPr/>
        </p:nvSpPr>
        <p:spPr>
          <a:xfrm>
            <a:off x="2281650" y="4211272"/>
            <a:ext cx="914835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明确提示交互式输入的请求，详细说明可用的选择或边界数值</a:t>
            </a:r>
            <a:endParaRPr lang="zh-CN" altLang="en-US" sz="2400" dirty="0">
              <a:solidFill>
                <a:schemeClr val="bg1"/>
              </a:solidFill>
              <a:latin typeface="微软雅黑" panose="020B0503020204020204" charset="-122"/>
              <a:ea typeface="微软雅黑" panose="020B0503020204020204" charset="-122"/>
            </a:endParaRPr>
          </a:p>
        </p:txBody>
      </p:sp>
      <p:pic>
        <p:nvPicPr>
          <p:cNvPr id="18" name="图形 17">
            <a:extLst>
              <a:ext uri="{FF2B5EF4-FFF2-40B4-BE49-F238E27FC236}">
                <a16:creationId xmlns:a16="http://schemas.microsoft.com/office/drawing/2014/main" id="{5CCE7D57-F6A9-7420-D9A8-CC241EB16E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4694" y="4257504"/>
            <a:ext cx="374651" cy="374651"/>
          </a:xfrm>
          <a:prstGeom prst="rect">
            <a:avLst/>
          </a:prstGeom>
        </p:spPr>
      </p:pic>
      <p:sp>
        <p:nvSpPr>
          <p:cNvPr id="19" name="文本框 18">
            <a:extLst>
              <a:ext uri="{FF2B5EF4-FFF2-40B4-BE49-F238E27FC236}">
                <a16:creationId xmlns:a16="http://schemas.microsoft.com/office/drawing/2014/main" id="{D29EB675-E492-1B54-EDDF-A3F9A7AD8A62}"/>
              </a:ext>
            </a:extLst>
          </p:cNvPr>
          <p:cNvSpPr txBox="1"/>
          <p:nvPr/>
        </p:nvSpPr>
        <p:spPr>
          <a:xfrm>
            <a:off x="2281650" y="4844156"/>
            <a:ext cx="8808379"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程序设计语言对格式有严格要求时，应保持输入格式一致</a:t>
            </a:r>
            <a:endParaRPr lang="zh-CN" altLang="en-US" sz="2400" dirty="0">
              <a:solidFill>
                <a:schemeClr val="bg1"/>
              </a:solidFill>
              <a:latin typeface="微软雅黑" panose="020B0503020204020204" charset="-122"/>
              <a:ea typeface="微软雅黑" panose="020B0503020204020204" charset="-122"/>
            </a:endParaRPr>
          </a:p>
        </p:txBody>
      </p:sp>
      <p:pic>
        <p:nvPicPr>
          <p:cNvPr id="20" name="图形 19">
            <a:extLst>
              <a:ext uri="{FF2B5EF4-FFF2-40B4-BE49-F238E27FC236}">
                <a16:creationId xmlns:a16="http://schemas.microsoft.com/office/drawing/2014/main" id="{AA04415B-45AA-39F7-019B-5436F8A40A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4694" y="4890388"/>
            <a:ext cx="374651" cy="374651"/>
          </a:xfrm>
          <a:prstGeom prst="rect">
            <a:avLst/>
          </a:prstGeom>
        </p:spPr>
      </p:pic>
      <p:sp>
        <p:nvSpPr>
          <p:cNvPr id="21" name="文本框 20">
            <a:extLst>
              <a:ext uri="{FF2B5EF4-FFF2-40B4-BE49-F238E27FC236}">
                <a16:creationId xmlns:a16="http://schemas.microsoft.com/office/drawing/2014/main" id="{AB214AB8-5C33-73AC-95B4-D8C0AF85B0F0}"/>
              </a:ext>
            </a:extLst>
          </p:cNvPr>
          <p:cNvSpPr txBox="1"/>
          <p:nvPr/>
        </p:nvSpPr>
        <p:spPr>
          <a:xfrm>
            <a:off x="2281650" y="5411207"/>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设计良好的输出报表</a:t>
            </a:r>
            <a:endParaRPr lang="zh-CN" altLang="en-US" sz="2400" dirty="0">
              <a:solidFill>
                <a:schemeClr val="bg1"/>
              </a:solidFill>
              <a:latin typeface="微软雅黑" panose="020B0503020204020204" charset="-122"/>
              <a:ea typeface="微软雅黑" panose="020B0503020204020204" charset="-122"/>
            </a:endParaRPr>
          </a:p>
        </p:txBody>
      </p:sp>
      <p:pic>
        <p:nvPicPr>
          <p:cNvPr id="22" name="图形 21">
            <a:extLst>
              <a:ext uri="{FF2B5EF4-FFF2-40B4-BE49-F238E27FC236}">
                <a16:creationId xmlns:a16="http://schemas.microsoft.com/office/drawing/2014/main" id="{76583E3D-772A-63C2-10BD-703B5F9CCE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4693" y="5457439"/>
            <a:ext cx="374651" cy="374651"/>
          </a:xfrm>
          <a:prstGeom prst="rect">
            <a:avLst/>
          </a:prstGeom>
        </p:spPr>
      </p:pic>
      <p:sp>
        <p:nvSpPr>
          <p:cNvPr id="23" name="文本框 22">
            <a:extLst>
              <a:ext uri="{FF2B5EF4-FFF2-40B4-BE49-F238E27FC236}">
                <a16:creationId xmlns:a16="http://schemas.microsoft.com/office/drawing/2014/main" id="{F3D77C93-141A-1DD4-8F8A-BECFB01C632B}"/>
              </a:ext>
            </a:extLst>
          </p:cNvPr>
          <p:cNvSpPr txBox="1"/>
          <p:nvPr/>
        </p:nvSpPr>
        <p:spPr>
          <a:xfrm>
            <a:off x="2281650" y="6009000"/>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给所有输出数据加标志</a:t>
            </a:r>
            <a:endParaRPr lang="zh-CN" altLang="en-US" sz="2400" dirty="0">
              <a:solidFill>
                <a:schemeClr val="bg1"/>
              </a:solidFill>
              <a:latin typeface="微软雅黑" panose="020B0503020204020204" charset="-122"/>
              <a:ea typeface="微软雅黑" panose="020B0503020204020204" charset="-122"/>
            </a:endParaRPr>
          </a:p>
        </p:txBody>
      </p:sp>
      <p:pic>
        <p:nvPicPr>
          <p:cNvPr id="24" name="图形 23">
            <a:extLst>
              <a:ext uri="{FF2B5EF4-FFF2-40B4-BE49-F238E27FC236}">
                <a16:creationId xmlns:a16="http://schemas.microsoft.com/office/drawing/2014/main" id="{83FC03BB-A6BD-F3E6-982C-328899462E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4693" y="6055232"/>
            <a:ext cx="374651" cy="374651"/>
          </a:xfrm>
          <a:prstGeom prst="rect">
            <a:avLst/>
          </a:prstGeom>
        </p:spPr>
      </p:pic>
    </p:spTree>
    <p:extLst>
      <p:ext uri="{BB962C8B-B14F-4D97-AF65-F5344CB8AC3E}">
        <p14:creationId xmlns:p14="http://schemas.microsoft.com/office/powerpoint/2010/main" val="3891907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49" y="66040"/>
            <a:ext cx="1962151"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7.1.2 </a:t>
            </a:r>
            <a:r>
              <a:rPr lang="zh-CN" altLang="en-US" dirty="0">
                <a:solidFill>
                  <a:schemeClr val="bg1"/>
                </a:solidFill>
                <a:latin typeface="微软雅黑" panose="020B0503020204020204" charset="-122"/>
                <a:ea typeface="微软雅黑" panose="020B0503020204020204" charset="-122"/>
              </a:rPr>
              <a:t>编码风格</a:t>
            </a:r>
          </a:p>
        </p:txBody>
      </p:sp>
      <p:grpSp>
        <p:nvGrpSpPr>
          <p:cNvPr id="5" name="组合 4">
            <a:extLst>
              <a:ext uri="{FF2B5EF4-FFF2-40B4-BE49-F238E27FC236}">
                <a16:creationId xmlns:a16="http://schemas.microsoft.com/office/drawing/2014/main" id="{1D268EA6-9C2B-E64C-7E78-CE92A11C813A}"/>
              </a:ext>
            </a:extLst>
          </p:cNvPr>
          <p:cNvGrpSpPr/>
          <p:nvPr/>
        </p:nvGrpSpPr>
        <p:grpSpPr>
          <a:xfrm>
            <a:off x="1142732" y="849000"/>
            <a:ext cx="3996864" cy="681962"/>
            <a:chOff x="5422725" y="2090229"/>
            <a:chExt cx="3996864" cy="681962"/>
          </a:xfrm>
        </p:grpSpPr>
        <p:sp>
          <p:nvSpPr>
            <p:cNvPr id="7" name="椭圆 6">
              <a:extLst>
                <a:ext uri="{FF2B5EF4-FFF2-40B4-BE49-F238E27FC236}">
                  <a16:creationId xmlns:a16="http://schemas.microsoft.com/office/drawing/2014/main" id="{CDCAA371-23BB-BE13-C3C6-30DD9ADDABFD}"/>
                </a:ext>
              </a:extLst>
            </p:cNvPr>
            <p:cNvSpPr/>
            <p:nvPr/>
          </p:nvSpPr>
          <p:spPr>
            <a:xfrm>
              <a:off x="5422725" y="2090229"/>
              <a:ext cx="681962" cy="6819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solidFill>
                    <a:schemeClr val="bg1"/>
                  </a:solidFill>
                  <a:latin typeface="微软雅黑" panose="020B0503020204020204" charset="-122"/>
                  <a:ea typeface="微软雅黑" panose="020B0503020204020204" charset="-122"/>
                </a:rPr>
                <a:t>05</a:t>
              </a:r>
            </a:p>
          </p:txBody>
        </p:sp>
        <p:sp>
          <p:nvSpPr>
            <p:cNvPr id="12" name="矩形 11">
              <a:extLst>
                <a:ext uri="{FF2B5EF4-FFF2-40B4-BE49-F238E27FC236}">
                  <a16:creationId xmlns:a16="http://schemas.microsoft.com/office/drawing/2014/main" id="{24187F62-1B34-1369-BCDB-403D7959D746}"/>
                </a:ext>
              </a:extLst>
            </p:cNvPr>
            <p:cNvSpPr/>
            <p:nvPr/>
          </p:nvSpPr>
          <p:spPr>
            <a:xfrm>
              <a:off x="6227298" y="2165307"/>
              <a:ext cx="3192291" cy="523220"/>
            </a:xfrm>
            <a:prstGeom prst="rect">
              <a:avLst/>
            </a:prstGeom>
          </p:spPr>
          <p:txBody>
            <a:bodyPr wrap="square">
              <a:spAutoFit/>
            </a:bodyPr>
            <a:lstStyle/>
            <a:p>
              <a:pPr algn="l"/>
              <a:r>
                <a:rPr lang="zh-CN" altLang="en-US" sz="2800" b="1" dirty="0">
                  <a:solidFill>
                    <a:schemeClr val="bg1"/>
                  </a:solidFill>
                  <a:latin typeface="华文细黑" panose="02010600040101010101" pitchFamily="2" charset="-122"/>
                  <a:ea typeface="华文细黑" panose="02010600040101010101" pitchFamily="2" charset="-122"/>
                  <a:sym typeface="+mn-ea"/>
                </a:rPr>
                <a:t>效率</a:t>
              </a:r>
            </a:p>
          </p:txBody>
        </p:sp>
      </p:grpSp>
      <p:sp>
        <p:nvSpPr>
          <p:cNvPr id="43" name="文本框 42">
            <a:extLst>
              <a:ext uri="{FF2B5EF4-FFF2-40B4-BE49-F238E27FC236}">
                <a16:creationId xmlns:a16="http://schemas.microsoft.com/office/drawing/2014/main" id="{CD4E716D-3F49-D80E-6813-EB92A81C0E90}"/>
              </a:ext>
            </a:extLst>
          </p:cNvPr>
          <p:cNvSpPr txBox="1"/>
          <p:nvPr/>
        </p:nvSpPr>
        <p:spPr>
          <a:xfrm>
            <a:off x="2293861" y="2839259"/>
            <a:ext cx="7588693" cy="830997"/>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效率是性能要求，因此应该在需求分析阶段确定效率方面的要求</a:t>
            </a:r>
            <a:endParaRPr lang="zh-CN" altLang="en-US" sz="2400" dirty="0">
              <a:solidFill>
                <a:schemeClr val="bg1"/>
              </a:solidFill>
              <a:latin typeface="微软雅黑" panose="020B0503020204020204" charset="-122"/>
              <a:ea typeface="微软雅黑" panose="020B0503020204020204" charset="-122"/>
            </a:endParaRPr>
          </a:p>
        </p:txBody>
      </p:sp>
      <p:pic>
        <p:nvPicPr>
          <p:cNvPr id="6" name="图形 5">
            <a:extLst>
              <a:ext uri="{FF2B5EF4-FFF2-40B4-BE49-F238E27FC236}">
                <a16:creationId xmlns:a16="http://schemas.microsoft.com/office/drawing/2014/main" id="{A7111CAD-AE07-20EC-F7FF-8050A6BD03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36905" y="2885491"/>
            <a:ext cx="374651" cy="374651"/>
          </a:xfrm>
          <a:prstGeom prst="rect">
            <a:avLst/>
          </a:prstGeom>
        </p:spPr>
      </p:pic>
      <p:sp>
        <p:nvSpPr>
          <p:cNvPr id="10" name="文本框 9">
            <a:extLst>
              <a:ext uri="{FF2B5EF4-FFF2-40B4-BE49-F238E27FC236}">
                <a16:creationId xmlns:a16="http://schemas.microsoft.com/office/drawing/2014/main" id="{A4C245B5-1A54-354E-3092-6D58C0CB4165}"/>
              </a:ext>
            </a:extLst>
          </p:cNvPr>
          <p:cNvSpPr txBox="1"/>
          <p:nvPr/>
        </p:nvSpPr>
        <p:spPr>
          <a:xfrm>
            <a:off x="2293861" y="3955459"/>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效率是靠好设计来提高的</a:t>
            </a:r>
            <a:endParaRPr lang="zh-CN" altLang="en-US" sz="2400" dirty="0">
              <a:solidFill>
                <a:schemeClr val="bg1"/>
              </a:solidFill>
              <a:latin typeface="微软雅黑" panose="020B0503020204020204" charset="-122"/>
              <a:ea typeface="微软雅黑" panose="020B0503020204020204" charset="-122"/>
            </a:endParaRPr>
          </a:p>
        </p:txBody>
      </p:sp>
      <p:pic>
        <p:nvPicPr>
          <p:cNvPr id="11" name="图形 10">
            <a:extLst>
              <a:ext uri="{FF2B5EF4-FFF2-40B4-BE49-F238E27FC236}">
                <a16:creationId xmlns:a16="http://schemas.microsoft.com/office/drawing/2014/main" id="{4DD6CFF4-1607-199D-B93C-07A04F310C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36904" y="4001691"/>
            <a:ext cx="374651" cy="374651"/>
          </a:xfrm>
          <a:prstGeom prst="rect">
            <a:avLst/>
          </a:prstGeom>
        </p:spPr>
      </p:pic>
      <p:sp>
        <p:nvSpPr>
          <p:cNvPr id="13" name="文本框 12">
            <a:extLst>
              <a:ext uri="{FF2B5EF4-FFF2-40B4-BE49-F238E27FC236}">
                <a16:creationId xmlns:a16="http://schemas.microsoft.com/office/drawing/2014/main" id="{00965B6D-1802-E2A6-BA40-C0FD418A29E4}"/>
              </a:ext>
            </a:extLst>
          </p:cNvPr>
          <p:cNvSpPr txBox="1"/>
          <p:nvPr/>
        </p:nvSpPr>
        <p:spPr>
          <a:xfrm>
            <a:off x="2295548" y="4763748"/>
            <a:ext cx="7600904" cy="830997"/>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程序的效率和程序的简单程度是一致的，不要牺牲程序的清晰性和可读性来不必要地提高效率</a:t>
            </a:r>
            <a:endParaRPr lang="zh-CN" altLang="en-US" sz="2400" dirty="0">
              <a:solidFill>
                <a:schemeClr val="bg1"/>
              </a:solidFill>
              <a:latin typeface="微软雅黑" panose="020B0503020204020204" charset="-122"/>
              <a:ea typeface="微软雅黑" panose="020B0503020204020204" charset="-122"/>
            </a:endParaRPr>
          </a:p>
        </p:txBody>
      </p:sp>
      <p:pic>
        <p:nvPicPr>
          <p:cNvPr id="14" name="图形 13">
            <a:extLst>
              <a:ext uri="{FF2B5EF4-FFF2-40B4-BE49-F238E27FC236}">
                <a16:creationId xmlns:a16="http://schemas.microsoft.com/office/drawing/2014/main" id="{3EFFEDD8-0F01-360E-61BF-8DBC7A5983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38592" y="4809980"/>
            <a:ext cx="374651" cy="374651"/>
          </a:xfrm>
          <a:prstGeom prst="rect">
            <a:avLst/>
          </a:prstGeom>
        </p:spPr>
      </p:pic>
      <p:pic>
        <p:nvPicPr>
          <p:cNvPr id="25" name="图形 24">
            <a:extLst>
              <a:ext uri="{FF2B5EF4-FFF2-40B4-BE49-F238E27FC236}">
                <a16:creationId xmlns:a16="http://schemas.microsoft.com/office/drawing/2014/main" id="{633199C2-D5CC-4386-9730-278B9DBC797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24694" y="1832651"/>
            <a:ext cx="469168" cy="469168"/>
          </a:xfrm>
          <a:prstGeom prst="rect">
            <a:avLst/>
          </a:prstGeom>
        </p:spPr>
      </p:pic>
      <p:sp>
        <p:nvSpPr>
          <p:cNvPr id="27" name="文本框 26">
            <a:extLst>
              <a:ext uri="{FF2B5EF4-FFF2-40B4-BE49-F238E27FC236}">
                <a16:creationId xmlns:a16="http://schemas.microsoft.com/office/drawing/2014/main" id="{3E0283DA-130C-A61E-462D-C4F9AA0663DC}"/>
              </a:ext>
            </a:extLst>
          </p:cNvPr>
          <p:cNvSpPr txBox="1"/>
          <p:nvPr/>
        </p:nvSpPr>
        <p:spPr>
          <a:xfrm>
            <a:off x="2409281" y="1832651"/>
            <a:ext cx="7356041" cy="461665"/>
          </a:xfrm>
          <a:prstGeom prst="rect">
            <a:avLst/>
          </a:prstGeom>
          <a:noFill/>
        </p:spPr>
        <p:txBody>
          <a:bodyPr wrap="square" rtlCol="0">
            <a:spAutoFit/>
          </a:bodyPr>
          <a:lstStyle/>
          <a:p>
            <a:pPr algn="dist"/>
            <a:r>
              <a:rPr lang="zh-CN" altLang="en-US" sz="2400" b="1" dirty="0">
                <a:solidFill>
                  <a:srgbClr val="C00000"/>
                </a:solidFill>
                <a:latin typeface="微软雅黑" panose="020B0503020204020204" charset="-122"/>
                <a:ea typeface="微软雅黑" panose="020B0503020204020204" charset="-122"/>
                <a:sym typeface="+mn-ea"/>
              </a:rPr>
              <a:t>效率</a:t>
            </a:r>
            <a:r>
              <a:rPr lang="zh-CN" altLang="en-US" sz="2400" dirty="0">
                <a:solidFill>
                  <a:schemeClr val="bg1"/>
                </a:solidFill>
                <a:latin typeface="微软雅黑" panose="020B0503020204020204" charset="-122"/>
                <a:ea typeface="微软雅黑" panose="020B0503020204020204" charset="-122"/>
                <a:sym typeface="+mn-ea"/>
              </a:rPr>
              <a:t>主要指处理机时间和存储器容量两个方面</a:t>
            </a:r>
            <a:endParaRPr lang="zh-CN" altLang="en-US" sz="2400"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4211497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t="42328" b="23443"/>
          <a:stretch>
            <a:fillRect/>
          </a:stretch>
        </p:blipFill>
        <p:spPr>
          <a:xfrm>
            <a:off x="6559550" y="4542790"/>
            <a:ext cx="6060440" cy="2347595"/>
          </a:xfrm>
          <a:prstGeom prst="rect">
            <a:avLst/>
          </a:prstGeom>
        </p:spPr>
      </p:pic>
      <p:sp>
        <p:nvSpPr>
          <p:cNvPr id="12" name="文本框 11"/>
          <p:cNvSpPr txBox="1"/>
          <p:nvPr/>
        </p:nvSpPr>
        <p:spPr>
          <a:xfrm>
            <a:off x="5318544" y="2119630"/>
            <a:ext cx="1719036" cy="1200329"/>
          </a:xfrm>
          <a:prstGeom prst="rect">
            <a:avLst/>
          </a:prstGeom>
          <a:noFill/>
        </p:spPr>
        <p:txBody>
          <a:bodyPr wrap="square" rtlCol="0">
            <a:spAutoFit/>
          </a:bodyPr>
          <a:lstStyle/>
          <a:p>
            <a:pPr algn="dist"/>
            <a:r>
              <a:rPr lang="en-US" altLang="zh-CN" sz="7200" b="1" dirty="0">
                <a:solidFill>
                  <a:schemeClr val="bg1"/>
                </a:solidFill>
                <a:latin typeface="微软雅黑" panose="020B0503020204020204" charset="-122"/>
                <a:ea typeface="微软雅黑" panose="020B0503020204020204" charset="-122"/>
              </a:rPr>
              <a:t>7.2</a:t>
            </a:r>
            <a:endParaRPr lang="zh-CN" altLang="en-US" sz="7200" b="1" dirty="0">
              <a:solidFill>
                <a:schemeClr val="bg1"/>
              </a:solidFill>
              <a:latin typeface="微软雅黑" panose="020B0503020204020204" charset="-122"/>
              <a:ea typeface="微软雅黑" panose="020B0503020204020204" charset="-122"/>
            </a:endParaRPr>
          </a:p>
        </p:txBody>
      </p:sp>
      <p:sp>
        <p:nvSpPr>
          <p:cNvPr id="3" name="椭圆 2"/>
          <p:cNvSpPr/>
          <p:nvPr/>
        </p:nvSpPr>
        <p:spPr>
          <a:xfrm>
            <a:off x="5051607" y="1674767"/>
            <a:ext cx="2090057" cy="20900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B2600088-09A9-9432-D3F4-167A84FBFE9F}"/>
              </a:ext>
            </a:extLst>
          </p:cNvPr>
          <p:cNvSpPr txBox="1"/>
          <p:nvPr/>
        </p:nvSpPr>
        <p:spPr>
          <a:xfrm>
            <a:off x="4234225" y="4013932"/>
            <a:ext cx="3723550" cy="769441"/>
          </a:xfrm>
          <a:prstGeom prst="rect">
            <a:avLst/>
          </a:prstGeom>
          <a:noFill/>
        </p:spPr>
        <p:txBody>
          <a:bodyPr wrap="square" rtlCol="0">
            <a:spAutoFit/>
          </a:bodyPr>
          <a:lstStyle/>
          <a:p>
            <a:pPr algn="dist"/>
            <a:r>
              <a:rPr lang="zh-CN" altLang="en-US" sz="4400" dirty="0">
                <a:solidFill>
                  <a:schemeClr val="bg1"/>
                </a:solidFill>
                <a:latin typeface="微软雅黑" panose="020B0503020204020204" charset="-122"/>
                <a:ea typeface="微软雅黑" panose="020B0503020204020204" charset="-122"/>
              </a:rPr>
              <a:t>软件测试基础</a:t>
            </a:r>
          </a:p>
        </p:txBody>
      </p:sp>
    </p:spTree>
    <p:extLst>
      <p:ext uri="{BB962C8B-B14F-4D97-AF65-F5344CB8AC3E}">
        <p14:creationId xmlns:p14="http://schemas.microsoft.com/office/powerpoint/2010/main" val="3609338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49" y="66040"/>
            <a:ext cx="2536582"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7.2.1</a:t>
            </a:r>
            <a:r>
              <a:rPr lang="zh-CN" altLang="en-US" dirty="0">
                <a:solidFill>
                  <a:schemeClr val="bg1"/>
                </a:solidFill>
                <a:latin typeface="微软雅黑" panose="020B0503020204020204" charset="-122"/>
                <a:ea typeface="微软雅黑" panose="020B0503020204020204" charset="-122"/>
              </a:rPr>
              <a:t>软件测试的目标</a:t>
            </a:r>
          </a:p>
        </p:txBody>
      </p:sp>
      <p:sp>
        <p:nvSpPr>
          <p:cNvPr id="2" name="文本框 1">
            <a:extLst>
              <a:ext uri="{FF2B5EF4-FFF2-40B4-BE49-F238E27FC236}">
                <a16:creationId xmlns:a16="http://schemas.microsoft.com/office/drawing/2014/main" id="{642CE350-29B0-4D32-EDFE-136821F5E273}"/>
              </a:ext>
            </a:extLst>
          </p:cNvPr>
          <p:cNvSpPr txBox="1"/>
          <p:nvPr/>
        </p:nvSpPr>
        <p:spPr>
          <a:xfrm>
            <a:off x="2705198" y="658573"/>
            <a:ext cx="8305610" cy="1938992"/>
          </a:xfrm>
          <a:prstGeom prst="rect">
            <a:avLst/>
          </a:prstGeom>
          <a:noFill/>
        </p:spPr>
        <p:txBody>
          <a:bodyPr wrap="square" rtlCol="0">
            <a:spAutoFit/>
          </a:bodyPr>
          <a:lstStyle/>
          <a:p>
            <a:r>
              <a:rPr lang="zh-CN" altLang="en-US" sz="2400" b="1" dirty="0">
                <a:solidFill>
                  <a:srgbClr val="C00000"/>
                </a:solidFill>
                <a:latin typeface="微软雅黑" panose="020B0503020204020204" charset="-122"/>
                <a:ea typeface="微软雅黑" panose="020B0503020204020204" charset="-122"/>
                <a:sym typeface="+mn-ea"/>
              </a:rPr>
              <a:t>测试</a:t>
            </a:r>
            <a:r>
              <a:rPr lang="zh-CN" altLang="en-US" sz="2400" dirty="0">
                <a:solidFill>
                  <a:schemeClr val="bg1"/>
                </a:solidFill>
                <a:latin typeface="微软雅黑" panose="020B0503020204020204" charset="-122"/>
                <a:ea typeface="微软雅黑" panose="020B0503020204020204" charset="-122"/>
                <a:sym typeface="+mn-ea"/>
              </a:rPr>
              <a:t>的正确定义是“为了发现程序中的错误而执行程序的过程”。应该认识到测试决不能证明程序是正确的。</a:t>
            </a:r>
            <a:endParaRPr lang="en-US" altLang="zh-CN" sz="2400" dirty="0">
              <a:solidFill>
                <a:schemeClr val="bg1"/>
              </a:solidFill>
              <a:latin typeface="微软雅黑" panose="020B0503020204020204" charset="-122"/>
              <a:ea typeface="微软雅黑" panose="020B0503020204020204" charset="-122"/>
              <a:sym typeface="+mn-ea"/>
            </a:endParaRPr>
          </a:p>
          <a:p>
            <a:r>
              <a:rPr lang="zh-CN" altLang="en-US" sz="2400" dirty="0">
                <a:solidFill>
                  <a:schemeClr val="bg1"/>
                </a:solidFill>
                <a:latin typeface="微软雅黑" panose="020B0503020204020204" charset="-122"/>
                <a:ea typeface="微软雅黑" panose="020B0503020204020204" charset="-122"/>
                <a:sym typeface="+mn-ea"/>
              </a:rPr>
              <a:t>即使经过了最严格的测试之后，仍然可能还有没被发现的错误潜藏在程序中。另外，在综合测试阶段通常由其他人员组成测试小组来完成测试工作</a:t>
            </a:r>
            <a:endParaRPr lang="zh-CN" altLang="en-US" sz="2400" dirty="0">
              <a:solidFill>
                <a:schemeClr val="bg1"/>
              </a:solidFill>
              <a:latin typeface="微软雅黑" panose="020B0503020204020204" charset="-122"/>
              <a:ea typeface="微软雅黑" panose="020B0503020204020204" charset="-122"/>
            </a:endParaRPr>
          </a:p>
        </p:txBody>
      </p:sp>
      <p:grpSp>
        <p:nvGrpSpPr>
          <p:cNvPr id="3" name="组合 29">
            <a:extLst>
              <a:ext uri="{FF2B5EF4-FFF2-40B4-BE49-F238E27FC236}">
                <a16:creationId xmlns:a16="http://schemas.microsoft.com/office/drawing/2014/main" id="{710DC15F-3E9B-64C5-1E3C-35089321B2F0}"/>
              </a:ext>
            </a:extLst>
          </p:cNvPr>
          <p:cNvGrpSpPr/>
          <p:nvPr/>
        </p:nvGrpSpPr>
        <p:grpSpPr>
          <a:xfrm>
            <a:off x="937015" y="787526"/>
            <a:ext cx="1380490" cy="728980"/>
            <a:chOff x="7491807" y="3386069"/>
            <a:chExt cx="1745856" cy="971893"/>
          </a:xfrm>
          <a:solidFill>
            <a:schemeClr val="bg1"/>
          </a:solidFill>
        </p:grpSpPr>
        <p:sp>
          <p:nvSpPr>
            <p:cNvPr id="4" name="任意多边形 11">
              <a:extLst>
                <a:ext uri="{FF2B5EF4-FFF2-40B4-BE49-F238E27FC236}">
                  <a16:creationId xmlns:a16="http://schemas.microsoft.com/office/drawing/2014/main" id="{E11B7E33-B9FD-F50C-A761-83DCE3D0F00B}"/>
                </a:ext>
              </a:extLst>
            </p:cNvPr>
            <p:cNvSpPr/>
            <p:nvPr/>
          </p:nvSpPr>
          <p:spPr bwMode="auto">
            <a:xfrm>
              <a:off x="7491807" y="3386069"/>
              <a:ext cx="1745856" cy="971893"/>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dirty="0">
                <a:solidFill>
                  <a:schemeClr val="bg1"/>
                </a:solidFill>
              </a:endParaRPr>
            </a:p>
          </p:txBody>
        </p:sp>
        <p:sp>
          <p:nvSpPr>
            <p:cNvPr id="8" name="文本框 7">
              <a:extLst>
                <a:ext uri="{FF2B5EF4-FFF2-40B4-BE49-F238E27FC236}">
                  <a16:creationId xmlns:a16="http://schemas.microsoft.com/office/drawing/2014/main" id="{BD3ED3C3-4D10-1585-0E51-EA3F19AE52DC}"/>
                </a:ext>
              </a:extLst>
            </p:cNvPr>
            <p:cNvSpPr txBox="1"/>
            <p:nvPr/>
          </p:nvSpPr>
          <p:spPr>
            <a:xfrm>
              <a:off x="7859911" y="3790993"/>
              <a:ext cx="1066959" cy="367423"/>
            </a:xfrm>
            <a:prstGeom prst="rect">
              <a:avLst/>
            </a:prstGeom>
            <a:grpFill/>
          </p:spPr>
          <p:txBody>
            <a:bodyPr wrap="square" rtlCol="0">
              <a:spAutoFit/>
            </a:bodyPr>
            <a:lstStyle/>
            <a:p>
              <a:r>
                <a:rPr lang="zh-CN" altLang="en-US" sz="1200" dirty="0">
                  <a:solidFill>
                    <a:schemeClr val="bg1"/>
                  </a:solidFill>
                  <a:latin typeface="微软雅黑" panose="020B0503020204020204" charset="-122"/>
                  <a:ea typeface="微软雅黑" panose="020B0503020204020204" charset="-122"/>
                </a:rPr>
                <a:t>输入标题</a:t>
              </a:r>
              <a:endParaRPr lang="zh-CN" altLang="en-US" sz="1200" b="1" dirty="0">
                <a:solidFill>
                  <a:schemeClr val="bg1"/>
                </a:solidFill>
                <a:latin typeface="微软雅黑" panose="020B0503020204020204" charset="-122"/>
                <a:ea typeface="微软雅黑" panose="020B0503020204020204" charset="-122"/>
              </a:endParaRPr>
            </a:p>
          </p:txBody>
        </p:sp>
      </p:grpSp>
      <p:pic>
        <p:nvPicPr>
          <p:cNvPr id="15" name="图形 14">
            <a:extLst>
              <a:ext uri="{FF2B5EF4-FFF2-40B4-BE49-F238E27FC236}">
                <a16:creationId xmlns:a16="http://schemas.microsoft.com/office/drawing/2014/main" id="{17BF8DAB-CD04-AA6B-4BBE-0D001BBDBF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22187" y="3041742"/>
            <a:ext cx="527936" cy="527936"/>
          </a:xfrm>
          <a:prstGeom prst="rect">
            <a:avLst/>
          </a:prstGeom>
        </p:spPr>
      </p:pic>
      <p:pic>
        <p:nvPicPr>
          <p:cNvPr id="17" name="图形 16">
            <a:extLst>
              <a:ext uri="{FF2B5EF4-FFF2-40B4-BE49-F238E27FC236}">
                <a16:creationId xmlns:a16="http://schemas.microsoft.com/office/drawing/2014/main" id="{7D27430E-A9CA-1378-0332-896372FDD2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22187" y="5193374"/>
            <a:ext cx="527936" cy="527936"/>
          </a:xfrm>
          <a:prstGeom prst="rect">
            <a:avLst/>
          </a:prstGeom>
        </p:spPr>
      </p:pic>
      <p:pic>
        <p:nvPicPr>
          <p:cNvPr id="18" name="图形 17">
            <a:extLst>
              <a:ext uri="{FF2B5EF4-FFF2-40B4-BE49-F238E27FC236}">
                <a16:creationId xmlns:a16="http://schemas.microsoft.com/office/drawing/2014/main" id="{0ECD3EE5-96E3-4584-C613-8C28DCAA92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22187" y="4117558"/>
            <a:ext cx="527936" cy="527936"/>
          </a:xfrm>
          <a:prstGeom prst="rect">
            <a:avLst/>
          </a:prstGeom>
        </p:spPr>
      </p:pic>
      <p:sp>
        <p:nvSpPr>
          <p:cNvPr id="19" name="文本框 18">
            <a:extLst>
              <a:ext uri="{FF2B5EF4-FFF2-40B4-BE49-F238E27FC236}">
                <a16:creationId xmlns:a16="http://schemas.microsoft.com/office/drawing/2014/main" id="{1C266BE0-666D-D8B9-F3FD-01F5D18858A1}"/>
              </a:ext>
            </a:extLst>
          </p:cNvPr>
          <p:cNvSpPr txBox="1"/>
          <p:nvPr/>
        </p:nvSpPr>
        <p:spPr>
          <a:xfrm>
            <a:off x="2555631" y="3041742"/>
            <a:ext cx="6799384"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测试是为了发现程序中的错误而执行程序的过程</a:t>
            </a:r>
            <a:endParaRPr lang="zh-CN" altLang="en-US" sz="2400" dirty="0">
              <a:solidFill>
                <a:schemeClr val="bg1"/>
              </a:solidFill>
              <a:latin typeface="微软雅黑" panose="020B0503020204020204" charset="-122"/>
              <a:ea typeface="微软雅黑" panose="020B0503020204020204" charset="-122"/>
            </a:endParaRPr>
          </a:p>
        </p:txBody>
      </p:sp>
      <p:sp>
        <p:nvSpPr>
          <p:cNvPr id="20" name="文本框 19">
            <a:extLst>
              <a:ext uri="{FF2B5EF4-FFF2-40B4-BE49-F238E27FC236}">
                <a16:creationId xmlns:a16="http://schemas.microsoft.com/office/drawing/2014/main" id="{28309DCF-2A05-C47F-E49D-8F970F167533}"/>
              </a:ext>
            </a:extLst>
          </p:cNvPr>
          <p:cNvSpPr txBox="1"/>
          <p:nvPr/>
        </p:nvSpPr>
        <p:spPr>
          <a:xfrm>
            <a:off x="2555631" y="4096870"/>
            <a:ext cx="7714182" cy="830997"/>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好的测试方案是极可能发现迄今为止尚未发现的错误的测试方案</a:t>
            </a:r>
            <a:endParaRPr lang="zh-CN" altLang="en-US" sz="2400" dirty="0">
              <a:solidFill>
                <a:schemeClr val="bg1"/>
              </a:solidFill>
              <a:latin typeface="微软雅黑" panose="020B0503020204020204" charset="-122"/>
              <a:ea typeface="微软雅黑" panose="020B0503020204020204" charset="-122"/>
            </a:endParaRPr>
          </a:p>
        </p:txBody>
      </p:sp>
      <p:sp>
        <p:nvSpPr>
          <p:cNvPr id="21" name="文本框 20">
            <a:extLst>
              <a:ext uri="{FF2B5EF4-FFF2-40B4-BE49-F238E27FC236}">
                <a16:creationId xmlns:a16="http://schemas.microsoft.com/office/drawing/2014/main" id="{198CA680-8CE8-F419-0C69-3C8C1EBFF72B}"/>
              </a:ext>
            </a:extLst>
          </p:cNvPr>
          <p:cNvSpPr txBox="1"/>
          <p:nvPr/>
        </p:nvSpPr>
        <p:spPr>
          <a:xfrm>
            <a:off x="2555630" y="5193374"/>
            <a:ext cx="7197969"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成功的测试是发现了至今为止尚未发现的错误的测试</a:t>
            </a:r>
            <a:endParaRPr lang="zh-CN" altLang="en-US" sz="2400"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857927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49" y="66040"/>
            <a:ext cx="2442797"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7.2.2 </a:t>
            </a:r>
            <a:r>
              <a:rPr lang="zh-CN" altLang="en-US" dirty="0">
                <a:solidFill>
                  <a:schemeClr val="bg1"/>
                </a:solidFill>
                <a:latin typeface="微软雅黑" panose="020B0503020204020204" charset="-122"/>
                <a:ea typeface="微软雅黑" panose="020B0503020204020204" charset="-122"/>
              </a:rPr>
              <a:t>软件测试准则</a:t>
            </a:r>
          </a:p>
        </p:txBody>
      </p:sp>
      <p:pic>
        <p:nvPicPr>
          <p:cNvPr id="6" name="图形 5">
            <a:extLst>
              <a:ext uri="{FF2B5EF4-FFF2-40B4-BE49-F238E27FC236}">
                <a16:creationId xmlns:a16="http://schemas.microsoft.com/office/drawing/2014/main" id="{7FC97179-9B0C-6AB0-3807-C7E840867D1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4000" y="1826933"/>
            <a:ext cx="611800" cy="611800"/>
          </a:xfrm>
          <a:prstGeom prst="rect">
            <a:avLst/>
          </a:prstGeom>
        </p:spPr>
      </p:pic>
      <p:sp>
        <p:nvSpPr>
          <p:cNvPr id="7" name="文本框 6">
            <a:extLst>
              <a:ext uri="{FF2B5EF4-FFF2-40B4-BE49-F238E27FC236}">
                <a16:creationId xmlns:a16="http://schemas.microsoft.com/office/drawing/2014/main" id="{FAD08201-5E0C-26CE-D061-1F9F46122A6C}"/>
              </a:ext>
            </a:extLst>
          </p:cNvPr>
          <p:cNvSpPr txBox="1"/>
          <p:nvPr/>
        </p:nvSpPr>
        <p:spPr>
          <a:xfrm>
            <a:off x="1524000" y="1109790"/>
            <a:ext cx="6799384" cy="584775"/>
          </a:xfrm>
          <a:prstGeom prst="rect">
            <a:avLst/>
          </a:prstGeom>
          <a:noFill/>
        </p:spPr>
        <p:txBody>
          <a:bodyPr wrap="square" rtlCol="0">
            <a:spAutoFit/>
          </a:bodyPr>
          <a:lstStyle/>
          <a:p>
            <a:r>
              <a:rPr lang="zh-CN" altLang="en-US" sz="3200" dirty="0">
                <a:solidFill>
                  <a:schemeClr val="bg1"/>
                </a:solidFill>
                <a:latin typeface="微软雅黑" panose="020B0503020204020204" charset="-122"/>
                <a:ea typeface="微软雅黑" panose="020B0503020204020204" charset="-122"/>
                <a:sym typeface="+mn-ea"/>
              </a:rPr>
              <a:t>主要的软件测试准则如下：</a:t>
            </a:r>
            <a:endParaRPr lang="zh-CN" altLang="en-US" sz="3200" dirty="0">
              <a:solidFill>
                <a:schemeClr val="bg1"/>
              </a:solidFill>
              <a:latin typeface="微软雅黑" panose="020B0503020204020204" charset="-122"/>
              <a:ea typeface="微软雅黑" panose="020B0503020204020204" charset="-122"/>
            </a:endParaRPr>
          </a:p>
        </p:txBody>
      </p:sp>
      <p:sp>
        <p:nvSpPr>
          <p:cNvPr id="9" name="文本框 8">
            <a:extLst>
              <a:ext uri="{FF2B5EF4-FFF2-40B4-BE49-F238E27FC236}">
                <a16:creationId xmlns:a16="http://schemas.microsoft.com/office/drawing/2014/main" id="{F18BD028-9245-7776-CDD6-8144DB7D29CA}"/>
              </a:ext>
            </a:extLst>
          </p:cNvPr>
          <p:cNvSpPr txBox="1"/>
          <p:nvPr/>
        </p:nvSpPr>
        <p:spPr>
          <a:xfrm>
            <a:off x="2450123" y="1902000"/>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所有测试都应该能追溯到用户需求</a:t>
            </a:r>
            <a:endParaRPr lang="zh-CN" altLang="en-US" sz="2400" dirty="0">
              <a:solidFill>
                <a:schemeClr val="bg1"/>
              </a:solidFill>
              <a:latin typeface="微软雅黑" panose="020B0503020204020204" charset="-122"/>
              <a:ea typeface="微软雅黑" panose="020B0503020204020204" charset="-122"/>
            </a:endParaRPr>
          </a:p>
        </p:txBody>
      </p:sp>
      <p:pic>
        <p:nvPicPr>
          <p:cNvPr id="10" name="图形 9">
            <a:extLst>
              <a:ext uri="{FF2B5EF4-FFF2-40B4-BE49-F238E27FC236}">
                <a16:creationId xmlns:a16="http://schemas.microsoft.com/office/drawing/2014/main" id="{7275C1C8-62E2-015A-9E2C-BFF823A828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4000" y="2578734"/>
            <a:ext cx="611800" cy="611800"/>
          </a:xfrm>
          <a:prstGeom prst="rect">
            <a:avLst/>
          </a:prstGeom>
        </p:spPr>
      </p:pic>
      <p:sp>
        <p:nvSpPr>
          <p:cNvPr id="11" name="文本框 10">
            <a:extLst>
              <a:ext uri="{FF2B5EF4-FFF2-40B4-BE49-F238E27FC236}">
                <a16:creationId xmlns:a16="http://schemas.microsoft.com/office/drawing/2014/main" id="{CB2C6465-5FB6-C1C1-7DC2-7EF89F14A6F0}"/>
              </a:ext>
            </a:extLst>
          </p:cNvPr>
          <p:cNvSpPr txBox="1"/>
          <p:nvPr/>
        </p:nvSpPr>
        <p:spPr>
          <a:xfrm>
            <a:off x="2450123" y="2653801"/>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应该远在测试开始之前就制定出测试计划</a:t>
            </a:r>
            <a:endParaRPr lang="zh-CN" altLang="en-US" sz="2400" dirty="0">
              <a:solidFill>
                <a:schemeClr val="bg1"/>
              </a:solidFill>
              <a:latin typeface="微软雅黑" panose="020B0503020204020204" charset="-122"/>
              <a:ea typeface="微软雅黑" panose="020B0503020204020204" charset="-122"/>
            </a:endParaRPr>
          </a:p>
        </p:txBody>
      </p:sp>
      <p:pic>
        <p:nvPicPr>
          <p:cNvPr id="12" name="图形 11">
            <a:extLst>
              <a:ext uri="{FF2B5EF4-FFF2-40B4-BE49-F238E27FC236}">
                <a16:creationId xmlns:a16="http://schemas.microsoft.com/office/drawing/2014/main" id="{FF6B349B-12F6-6B93-669D-EA68FAF68C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35723" y="3330535"/>
            <a:ext cx="611800" cy="611800"/>
          </a:xfrm>
          <a:prstGeom prst="rect">
            <a:avLst/>
          </a:prstGeom>
        </p:spPr>
      </p:pic>
      <p:sp>
        <p:nvSpPr>
          <p:cNvPr id="13" name="文本框 12">
            <a:extLst>
              <a:ext uri="{FF2B5EF4-FFF2-40B4-BE49-F238E27FC236}">
                <a16:creationId xmlns:a16="http://schemas.microsoft.com/office/drawing/2014/main" id="{ED507049-CB0D-BDD9-AE67-5450F7E00AF6}"/>
              </a:ext>
            </a:extLst>
          </p:cNvPr>
          <p:cNvSpPr txBox="1"/>
          <p:nvPr/>
        </p:nvSpPr>
        <p:spPr>
          <a:xfrm>
            <a:off x="2461846" y="3405602"/>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把</a:t>
            </a:r>
            <a:r>
              <a:rPr lang="en-US" altLang="zh-CN" sz="2400" dirty="0">
                <a:solidFill>
                  <a:schemeClr val="bg1"/>
                </a:solidFill>
                <a:latin typeface="微软雅黑" panose="020B0503020204020204" charset="-122"/>
                <a:ea typeface="微软雅黑" panose="020B0503020204020204" charset="-122"/>
                <a:sym typeface="+mn-ea"/>
              </a:rPr>
              <a:t>Pareto</a:t>
            </a:r>
            <a:r>
              <a:rPr lang="zh-CN" altLang="en-US" sz="2400" dirty="0">
                <a:solidFill>
                  <a:schemeClr val="bg1"/>
                </a:solidFill>
                <a:latin typeface="微软雅黑" panose="020B0503020204020204" charset="-122"/>
                <a:ea typeface="微软雅黑" panose="020B0503020204020204" charset="-122"/>
                <a:sym typeface="+mn-ea"/>
              </a:rPr>
              <a:t>原理应用到软件测试中</a:t>
            </a:r>
            <a:endParaRPr lang="zh-CN" altLang="en-US" sz="2400" dirty="0">
              <a:solidFill>
                <a:schemeClr val="bg1"/>
              </a:solidFill>
              <a:latin typeface="微软雅黑" panose="020B0503020204020204" charset="-122"/>
              <a:ea typeface="微软雅黑" panose="020B0503020204020204" charset="-122"/>
            </a:endParaRPr>
          </a:p>
        </p:txBody>
      </p:sp>
      <p:pic>
        <p:nvPicPr>
          <p:cNvPr id="14" name="图形 13">
            <a:extLst>
              <a:ext uri="{FF2B5EF4-FFF2-40B4-BE49-F238E27FC236}">
                <a16:creationId xmlns:a16="http://schemas.microsoft.com/office/drawing/2014/main" id="{40BF8599-DF53-E690-93AB-95A7F28EB2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35723" y="4082336"/>
            <a:ext cx="611800" cy="611800"/>
          </a:xfrm>
          <a:prstGeom prst="rect">
            <a:avLst/>
          </a:prstGeom>
        </p:spPr>
      </p:pic>
      <p:sp>
        <p:nvSpPr>
          <p:cNvPr id="16" name="文本框 15">
            <a:extLst>
              <a:ext uri="{FF2B5EF4-FFF2-40B4-BE49-F238E27FC236}">
                <a16:creationId xmlns:a16="http://schemas.microsoft.com/office/drawing/2014/main" id="{79DEA2F7-D1DD-391F-CB83-B3E26D3D1AD2}"/>
              </a:ext>
            </a:extLst>
          </p:cNvPr>
          <p:cNvSpPr txBox="1"/>
          <p:nvPr/>
        </p:nvSpPr>
        <p:spPr>
          <a:xfrm>
            <a:off x="2461845" y="4157403"/>
            <a:ext cx="8194431"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应该从“小规模”测试开始，并逐步进行“大规模”测试</a:t>
            </a:r>
            <a:endParaRPr lang="zh-CN" altLang="en-US" sz="2400" dirty="0">
              <a:solidFill>
                <a:schemeClr val="bg1"/>
              </a:solidFill>
              <a:latin typeface="微软雅黑" panose="020B0503020204020204" charset="-122"/>
              <a:ea typeface="微软雅黑" panose="020B0503020204020204" charset="-122"/>
            </a:endParaRPr>
          </a:p>
        </p:txBody>
      </p:sp>
      <p:pic>
        <p:nvPicPr>
          <p:cNvPr id="22" name="图形 21">
            <a:extLst>
              <a:ext uri="{FF2B5EF4-FFF2-40B4-BE49-F238E27FC236}">
                <a16:creationId xmlns:a16="http://schemas.microsoft.com/office/drawing/2014/main" id="{E49F2A71-CB85-2E88-C7B7-E533FC1765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35723" y="4834137"/>
            <a:ext cx="611800" cy="611800"/>
          </a:xfrm>
          <a:prstGeom prst="rect">
            <a:avLst/>
          </a:prstGeom>
        </p:spPr>
      </p:pic>
      <p:sp>
        <p:nvSpPr>
          <p:cNvPr id="23" name="文本框 22">
            <a:extLst>
              <a:ext uri="{FF2B5EF4-FFF2-40B4-BE49-F238E27FC236}">
                <a16:creationId xmlns:a16="http://schemas.microsoft.com/office/drawing/2014/main" id="{79994049-4F93-FCA3-2355-5C7972A4473D}"/>
              </a:ext>
            </a:extLst>
          </p:cNvPr>
          <p:cNvSpPr txBox="1"/>
          <p:nvPr/>
        </p:nvSpPr>
        <p:spPr>
          <a:xfrm>
            <a:off x="2461846" y="4909204"/>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穷举测试是不可能的</a:t>
            </a:r>
            <a:endParaRPr lang="zh-CN" altLang="en-US" sz="2400" dirty="0">
              <a:solidFill>
                <a:schemeClr val="bg1"/>
              </a:solidFill>
              <a:latin typeface="微软雅黑" panose="020B0503020204020204" charset="-122"/>
              <a:ea typeface="微软雅黑" panose="020B0503020204020204" charset="-122"/>
            </a:endParaRPr>
          </a:p>
        </p:txBody>
      </p:sp>
      <p:pic>
        <p:nvPicPr>
          <p:cNvPr id="24" name="图形 23">
            <a:extLst>
              <a:ext uri="{FF2B5EF4-FFF2-40B4-BE49-F238E27FC236}">
                <a16:creationId xmlns:a16="http://schemas.microsoft.com/office/drawing/2014/main" id="{125B4B7A-F284-7F86-4AEA-42B66959D7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35723" y="5585938"/>
            <a:ext cx="611800" cy="611800"/>
          </a:xfrm>
          <a:prstGeom prst="rect">
            <a:avLst/>
          </a:prstGeom>
        </p:spPr>
      </p:pic>
      <p:sp>
        <p:nvSpPr>
          <p:cNvPr id="25" name="文本框 24">
            <a:extLst>
              <a:ext uri="{FF2B5EF4-FFF2-40B4-BE49-F238E27FC236}">
                <a16:creationId xmlns:a16="http://schemas.microsoft.com/office/drawing/2014/main" id="{37E5CFE6-0BFC-8152-B50A-33422412F348}"/>
              </a:ext>
            </a:extLst>
          </p:cNvPr>
          <p:cNvSpPr txBox="1"/>
          <p:nvPr/>
        </p:nvSpPr>
        <p:spPr>
          <a:xfrm>
            <a:off x="2461846" y="5661005"/>
            <a:ext cx="9167446"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为了达到最佳的测试效果，应该由独立的第三方从事测试工作</a:t>
            </a:r>
            <a:endParaRPr lang="zh-CN" altLang="en-US" sz="2400"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499894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020766"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7.2.3 </a:t>
            </a:r>
            <a:r>
              <a:rPr lang="zh-CN" altLang="en-US" dirty="0">
                <a:solidFill>
                  <a:schemeClr val="bg1"/>
                </a:solidFill>
                <a:latin typeface="微软雅黑" panose="020B0503020204020204" charset="-122"/>
                <a:ea typeface="微软雅黑" panose="020B0503020204020204" charset="-122"/>
              </a:rPr>
              <a:t>测试方法</a:t>
            </a:r>
          </a:p>
        </p:txBody>
      </p:sp>
      <p:pic>
        <p:nvPicPr>
          <p:cNvPr id="5" name="图形 4">
            <a:extLst>
              <a:ext uri="{FF2B5EF4-FFF2-40B4-BE49-F238E27FC236}">
                <a16:creationId xmlns:a16="http://schemas.microsoft.com/office/drawing/2014/main" id="{362856DA-C55E-6DDE-288B-14095918AE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9200" y="1025769"/>
            <a:ext cx="691662" cy="691662"/>
          </a:xfrm>
          <a:prstGeom prst="rect">
            <a:avLst/>
          </a:prstGeom>
        </p:spPr>
      </p:pic>
      <p:sp>
        <p:nvSpPr>
          <p:cNvPr id="8" name="矩形 7">
            <a:extLst>
              <a:ext uri="{FF2B5EF4-FFF2-40B4-BE49-F238E27FC236}">
                <a16:creationId xmlns:a16="http://schemas.microsoft.com/office/drawing/2014/main" id="{4691025E-82E7-0ECA-69BA-9022824C3D6E}"/>
              </a:ext>
            </a:extLst>
          </p:cNvPr>
          <p:cNvSpPr/>
          <p:nvPr/>
        </p:nvSpPr>
        <p:spPr>
          <a:xfrm>
            <a:off x="1910862" y="1109990"/>
            <a:ext cx="3192291" cy="584775"/>
          </a:xfrm>
          <a:prstGeom prst="rect">
            <a:avLst/>
          </a:prstGeom>
        </p:spPr>
        <p:txBody>
          <a:bodyPr wrap="square">
            <a:spAutoFit/>
          </a:bodyPr>
          <a:lstStyle/>
          <a:p>
            <a:pPr algn="l"/>
            <a:r>
              <a:rPr lang="zh-CN" altLang="en-US" sz="3200" b="1" dirty="0">
                <a:solidFill>
                  <a:schemeClr val="bg1"/>
                </a:solidFill>
                <a:latin typeface="华文细黑" panose="02010600040101010101" pitchFamily="2" charset="-122"/>
                <a:ea typeface="华文细黑" panose="02010600040101010101" pitchFamily="2" charset="-122"/>
                <a:sym typeface="+mn-ea"/>
              </a:rPr>
              <a:t>黑盒测试</a:t>
            </a:r>
          </a:p>
        </p:txBody>
      </p:sp>
      <p:pic>
        <p:nvPicPr>
          <p:cNvPr id="15" name="图形 14">
            <a:extLst>
              <a:ext uri="{FF2B5EF4-FFF2-40B4-BE49-F238E27FC236}">
                <a16:creationId xmlns:a16="http://schemas.microsoft.com/office/drawing/2014/main" id="{56A6D17D-B161-C7C5-5F6A-DC3BB24C0D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1048435"/>
            <a:ext cx="691662" cy="691662"/>
          </a:xfrm>
          <a:prstGeom prst="rect">
            <a:avLst/>
          </a:prstGeom>
        </p:spPr>
      </p:pic>
      <p:sp>
        <p:nvSpPr>
          <p:cNvPr id="17" name="矩形 16">
            <a:extLst>
              <a:ext uri="{FF2B5EF4-FFF2-40B4-BE49-F238E27FC236}">
                <a16:creationId xmlns:a16="http://schemas.microsoft.com/office/drawing/2014/main" id="{8AFBC8FD-B584-6D2B-1A2D-EA11B2C6C876}"/>
              </a:ext>
            </a:extLst>
          </p:cNvPr>
          <p:cNvSpPr/>
          <p:nvPr/>
        </p:nvSpPr>
        <p:spPr>
          <a:xfrm>
            <a:off x="6787662" y="1132656"/>
            <a:ext cx="3192291" cy="584775"/>
          </a:xfrm>
          <a:prstGeom prst="rect">
            <a:avLst/>
          </a:prstGeom>
        </p:spPr>
        <p:txBody>
          <a:bodyPr wrap="square">
            <a:spAutoFit/>
          </a:bodyPr>
          <a:lstStyle/>
          <a:p>
            <a:pPr algn="l"/>
            <a:r>
              <a:rPr lang="zh-CN" altLang="en-US" sz="3200" b="1" dirty="0">
                <a:solidFill>
                  <a:schemeClr val="bg1"/>
                </a:solidFill>
                <a:latin typeface="华文细黑" panose="02010600040101010101" pitchFamily="2" charset="-122"/>
                <a:ea typeface="华文细黑" panose="02010600040101010101" pitchFamily="2" charset="-122"/>
                <a:sym typeface="+mn-ea"/>
              </a:rPr>
              <a:t>白盒测试</a:t>
            </a:r>
          </a:p>
        </p:txBody>
      </p:sp>
      <p:pic>
        <p:nvPicPr>
          <p:cNvPr id="19" name="图片 18">
            <a:extLst>
              <a:ext uri="{FF2B5EF4-FFF2-40B4-BE49-F238E27FC236}">
                <a16:creationId xmlns:a16="http://schemas.microsoft.com/office/drawing/2014/main" id="{00118E34-D000-EA5F-3D98-81E87BCEC964}"/>
              </a:ext>
            </a:extLst>
          </p:cNvPr>
          <p:cNvPicPr>
            <a:picLocks noChangeAspect="1"/>
          </p:cNvPicPr>
          <p:nvPr/>
        </p:nvPicPr>
        <p:blipFill>
          <a:blip r:embed="rId4"/>
          <a:stretch>
            <a:fillRect/>
          </a:stretch>
        </p:blipFill>
        <p:spPr>
          <a:xfrm>
            <a:off x="1219200" y="2697559"/>
            <a:ext cx="3797750" cy="3050451"/>
          </a:xfrm>
          <a:prstGeom prst="rect">
            <a:avLst/>
          </a:prstGeom>
        </p:spPr>
      </p:pic>
      <p:pic>
        <p:nvPicPr>
          <p:cNvPr id="21" name="图片 20">
            <a:extLst>
              <a:ext uri="{FF2B5EF4-FFF2-40B4-BE49-F238E27FC236}">
                <a16:creationId xmlns:a16="http://schemas.microsoft.com/office/drawing/2014/main" id="{6907D967-A858-2C58-8518-5BF6FB01B547}"/>
              </a:ext>
            </a:extLst>
          </p:cNvPr>
          <p:cNvPicPr>
            <a:picLocks noChangeAspect="1"/>
          </p:cNvPicPr>
          <p:nvPr/>
        </p:nvPicPr>
        <p:blipFill>
          <a:blip r:embed="rId5"/>
          <a:stretch>
            <a:fillRect/>
          </a:stretch>
        </p:blipFill>
        <p:spPr>
          <a:xfrm>
            <a:off x="5919941" y="2626015"/>
            <a:ext cx="3797750" cy="3156881"/>
          </a:xfrm>
          <a:prstGeom prst="rect">
            <a:avLst/>
          </a:prstGeom>
        </p:spPr>
      </p:pic>
    </p:spTree>
    <p:extLst>
      <p:ext uri="{BB962C8B-B14F-4D97-AF65-F5344CB8AC3E}">
        <p14:creationId xmlns:p14="http://schemas.microsoft.com/office/powerpoint/2010/main" val="358919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020766"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latin typeface="微软雅黑" panose="020B0503020204020204" charset="-122"/>
                <a:ea typeface="微软雅黑" panose="020B0503020204020204" charset="-122"/>
              </a:rPr>
              <a:t>7.2.4 </a:t>
            </a:r>
            <a:r>
              <a:rPr lang="zh-CN" altLang="en-US" dirty="0">
                <a:solidFill>
                  <a:schemeClr val="bg1"/>
                </a:solidFill>
                <a:latin typeface="微软雅黑" panose="020B0503020204020204" charset="-122"/>
                <a:ea typeface="微软雅黑" panose="020B0503020204020204" charset="-122"/>
              </a:rPr>
              <a:t>测试步骤</a:t>
            </a:r>
          </a:p>
        </p:txBody>
      </p:sp>
      <p:pic>
        <p:nvPicPr>
          <p:cNvPr id="3" name="图形 2">
            <a:extLst>
              <a:ext uri="{FF2B5EF4-FFF2-40B4-BE49-F238E27FC236}">
                <a16:creationId xmlns:a16="http://schemas.microsoft.com/office/drawing/2014/main" id="{32A39EEE-D15E-EA30-69F7-286240314C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76046" y="3311279"/>
            <a:ext cx="691661" cy="691661"/>
          </a:xfrm>
          <a:prstGeom prst="rect">
            <a:avLst/>
          </a:prstGeom>
        </p:spPr>
      </p:pic>
      <p:pic>
        <p:nvPicPr>
          <p:cNvPr id="4" name="图形 3">
            <a:extLst>
              <a:ext uri="{FF2B5EF4-FFF2-40B4-BE49-F238E27FC236}">
                <a16:creationId xmlns:a16="http://schemas.microsoft.com/office/drawing/2014/main" id="{4B87A218-FE96-2726-BCC4-181A1EE15C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76046" y="1603423"/>
            <a:ext cx="691661" cy="691661"/>
          </a:xfrm>
          <a:prstGeom prst="rect">
            <a:avLst/>
          </a:prstGeom>
        </p:spPr>
      </p:pic>
      <p:sp>
        <p:nvSpPr>
          <p:cNvPr id="6" name="文本框 5">
            <a:extLst>
              <a:ext uri="{FF2B5EF4-FFF2-40B4-BE49-F238E27FC236}">
                <a16:creationId xmlns:a16="http://schemas.microsoft.com/office/drawing/2014/main" id="{9488A03F-7931-0140-0525-C985A311CC96}"/>
              </a:ext>
            </a:extLst>
          </p:cNvPr>
          <p:cNvSpPr txBox="1"/>
          <p:nvPr/>
        </p:nvSpPr>
        <p:spPr>
          <a:xfrm>
            <a:off x="2728645" y="1603423"/>
            <a:ext cx="8305610" cy="830997"/>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sym typeface="+mn-ea"/>
              </a:rPr>
              <a:t>根据第</a:t>
            </a:r>
            <a:r>
              <a:rPr lang="en-US" altLang="zh-CN" sz="2400" b="1" dirty="0">
                <a:solidFill>
                  <a:schemeClr val="bg1"/>
                </a:solidFill>
                <a:latin typeface="微软雅黑" panose="020B0503020204020204" charset="-122"/>
                <a:ea typeface="微软雅黑" panose="020B0503020204020204" charset="-122"/>
                <a:sym typeface="+mn-ea"/>
              </a:rPr>
              <a:t>4</a:t>
            </a:r>
            <a:r>
              <a:rPr lang="zh-CN" altLang="en-US" sz="2400" b="1" dirty="0">
                <a:solidFill>
                  <a:schemeClr val="bg1"/>
                </a:solidFill>
                <a:latin typeface="微软雅黑" panose="020B0503020204020204" charset="-122"/>
                <a:ea typeface="微软雅黑" panose="020B0503020204020204" charset="-122"/>
                <a:sym typeface="+mn-ea"/>
              </a:rPr>
              <a:t>条测试准则，测试过程也必须分步骤进行，后</a:t>
            </a:r>
          </a:p>
          <a:p>
            <a:r>
              <a:rPr lang="zh-CN" altLang="en-US" sz="2400" b="1" dirty="0">
                <a:solidFill>
                  <a:schemeClr val="bg1"/>
                </a:solidFill>
                <a:latin typeface="微软雅黑" panose="020B0503020204020204" charset="-122"/>
                <a:ea typeface="微软雅黑" panose="020B0503020204020204" charset="-122"/>
                <a:sym typeface="+mn-ea"/>
              </a:rPr>
              <a:t>一个步骤在逻辑上是前一个步骤的继续</a:t>
            </a:r>
            <a:endParaRPr lang="zh-CN" altLang="en-US" sz="2400" dirty="0">
              <a:solidFill>
                <a:schemeClr val="bg1"/>
              </a:solidFill>
              <a:latin typeface="微软雅黑" panose="020B0503020204020204" charset="-122"/>
              <a:ea typeface="微软雅黑" panose="020B0503020204020204" charset="-122"/>
            </a:endParaRPr>
          </a:p>
        </p:txBody>
      </p:sp>
      <p:sp>
        <p:nvSpPr>
          <p:cNvPr id="7" name="文本框 6">
            <a:extLst>
              <a:ext uri="{FF2B5EF4-FFF2-40B4-BE49-F238E27FC236}">
                <a16:creationId xmlns:a16="http://schemas.microsoft.com/office/drawing/2014/main" id="{AC7F68D4-8706-1EFA-3A8F-8EBAB75BD7D4}"/>
              </a:ext>
            </a:extLst>
          </p:cNvPr>
          <p:cNvSpPr txBox="1"/>
          <p:nvPr/>
        </p:nvSpPr>
        <p:spPr>
          <a:xfrm>
            <a:off x="2728645" y="3311279"/>
            <a:ext cx="8305610" cy="1569660"/>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sym typeface="+mn-ea"/>
              </a:rPr>
              <a:t>大型软件系统通常由若干个子系统组成，每个子系统又</a:t>
            </a:r>
          </a:p>
          <a:p>
            <a:r>
              <a:rPr lang="zh-CN" altLang="en-US" sz="2400" b="1" dirty="0">
                <a:solidFill>
                  <a:schemeClr val="bg1"/>
                </a:solidFill>
                <a:latin typeface="微软雅黑" panose="020B0503020204020204" charset="-122"/>
                <a:ea typeface="微软雅黑" panose="020B0503020204020204" charset="-122"/>
                <a:sym typeface="+mn-ea"/>
              </a:rPr>
              <a:t>由许多模块组成，因此，大型软件系统的测试过程基本上由</a:t>
            </a:r>
          </a:p>
          <a:p>
            <a:r>
              <a:rPr lang="zh-CN" altLang="en-US" sz="2400" b="1" dirty="0">
                <a:solidFill>
                  <a:srgbClr val="C00000"/>
                </a:solidFill>
                <a:latin typeface="微软雅黑" panose="020B0503020204020204" charset="-122"/>
                <a:ea typeface="微软雅黑" panose="020B0503020204020204" charset="-122"/>
                <a:sym typeface="+mn-ea"/>
              </a:rPr>
              <a:t>模块测试、子系统测试、系统测试、验收测试和平行运行</a:t>
            </a:r>
            <a:r>
              <a:rPr lang="zh-CN" altLang="en-US" sz="2400" b="1" dirty="0">
                <a:solidFill>
                  <a:schemeClr val="bg1"/>
                </a:solidFill>
                <a:latin typeface="微软雅黑" panose="020B0503020204020204" charset="-122"/>
                <a:ea typeface="微软雅黑" panose="020B0503020204020204" charset="-122"/>
                <a:sym typeface="+mn-ea"/>
              </a:rPr>
              <a:t>等</a:t>
            </a:r>
          </a:p>
          <a:p>
            <a:r>
              <a:rPr lang="zh-CN" altLang="en-US" sz="2400" b="1" dirty="0">
                <a:solidFill>
                  <a:schemeClr val="bg1"/>
                </a:solidFill>
                <a:latin typeface="微软雅黑" panose="020B0503020204020204" charset="-122"/>
                <a:ea typeface="微软雅黑" panose="020B0503020204020204" charset="-122"/>
                <a:sym typeface="+mn-ea"/>
              </a:rPr>
              <a:t>五个步骤组成</a:t>
            </a:r>
            <a:endParaRPr lang="zh-CN" altLang="en-US" sz="2400"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202260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49" y="66040"/>
            <a:ext cx="2709595"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7.2.5 </a:t>
            </a:r>
            <a:r>
              <a:rPr lang="zh-CN" altLang="en-US" dirty="0">
                <a:solidFill>
                  <a:schemeClr val="bg1"/>
                </a:solidFill>
                <a:latin typeface="微软雅黑" panose="020B0503020204020204" charset="-122"/>
                <a:ea typeface="微软雅黑" panose="020B0503020204020204" charset="-122"/>
              </a:rPr>
              <a:t>测试阶段的信息流</a:t>
            </a:r>
          </a:p>
        </p:txBody>
      </p:sp>
      <p:pic>
        <p:nvPicPr>
          <p:cNvPr id="5" name="图片 4">
            <a:extLst>
              <a:ext uri="{FF2B5EF4-FFF2-40B4-BE49-F238E27FC236}">
                <a16:creationId xmlns:a16="http://schemas.microsoft.com/office/drawing/2014/main" id="{A055BFB2-C86B-CE21-96AD-3996C6327F69}"/>
              </a:ext>
            </a:extLst>
          </p:cNvPr>
          <p:cNvPicPr>
            <a:picLocks noChangeAspect="1"/>
          </p:cNvPicPr>
          <p:nvPr/>
        </p:nvPicPr>
        <p:blipFill>
          <a:blip r:embed="rId2"/>
          <a:stretch>
            <a:fillRect/>
          </a:stretch>
        </p:blipFill>
        <p:spPr>
          <a:xfrm>
            <a:off x="840349" y="753106"/>
            <a:ext cx="10511302" cy="3855497"/>
          </a:xfrm>
          <a:prstGeom prst="rect">
            <a:avLst/>
          </a:prstGeom>
        </p:spPr>
      </p:pic>
      <p:sp>
        <p:nvSpPr>
          <p:cNvPr id="8" name="文本框 7">
            <a:extLst>
              <a:ext uri="{FF2B5EF4-FFF2-40B4-BE49-F238E27FC236}">
                <a16:creationId xmlns:a16="http://schemas.microsoft.com/office/drawing/2014/main" id="{C19A2FE8-FEA9-54CA-5F22-A4515C09FCD1}"/>
              </a:ext>
            </a:extLst>
          </p:cNvPr>
          <p:cNvSpPr txBox="1"/>
          <p:nvPr/>
        </p:nvSpPr>
        <p:spPr>
          <a:xfrm>
            <a:off x="840348" y="4921019"/>
            <a:ext cx="10511301" cy="1200329"/>
          </a:xfrm>
          <a:prstGeom prst="rect">
            <a:avLst/>
          </a:prstGeom>
          <a:noFill/>
        </p:spPr>
        <p:txBody>
          <a:bodyPr wrap="square" rtlCol="0">
            <a:spAutoFit/>
          </a:bodyPr>
          <a:lstStyle/>
          <a:p>
            <a:r>
              <a:rPr lang="zh-CN" altLang="en-US" sz="2400" b="1" dirty="0">
                <a:solidFill>
                  <a:srgbClr val="FF0000"/>
                </a:solidFill>
                <a:latin typeface="微软雅黑" panose="020B0503020204020204" charset="-122"/>
                <a:ea typeface="微软雅黑" panose="020B0503020204020204" charset="-122"/>
                <a:sym typeface="+mn-ea"/>
              </a:rPr>
              <a:t>测试方案</a:t>
            </a:r>
            <a:r>
              <a:rPr lang="zh-CN" altLang="en-US" sz="2400" b="1" dirty="0">
                <a:solidFill>
                  <a:schemeClr val="bg1"/>
                </a:solidFill>
                <a:latin typeface="微软雅黑" panose="020B0503020204020204" charset="-122"/>
                <a:ea typeface="微软雅黑" panose="020B0503020204020204" charset="-122"/>
                <a:sym typeface="+mn-ea"/>
              </a:rPr>
              <a:t>不仅仅是测试时使用的输入数据</a:t>
            </a:r>
            <a:r>
              <a:rPr lang="en-US" altLang="zh-CN" sz="2400" b="1" dirty="0">
                <a:solidFill>
                  <a:schemeClr val="bg1"/>
                </a:solidFill>
                <a:latin typeface="微软雅黑" panose="020B0503020204020204" charset="-122"/>
                <a:ea typeface="微软雅黑" panose="020B0503020204020204" charset="-122"/>
                <a:sym typeface="+mn-ea"/>
              </a:rPr>
              <a:t>(</a:t>
            </a:r>
            <a:r>
              <a:rPr lang="zh-CN" altLang="en-US" sz="2400" b="1" dirty="0">
                <a:solidFill>
                  <a:schemeClr val="bg1"/>
                </a:solidFill>
                <a:latin typeface="微软雅黑" panose="020B0503020204020204" charset="-122"/>
                <a:ea typeface="微软雅黑" panose="020B0503020204020204" charset="-122"/>
                <a:sym typeface="+mn-ea"/>
              </a:rPr>
              <a:t>称为测试用例</a:t>
            </a:r>
            <a:r>
              <a:rPr lang="en-US" altLang="zh-CN" sz="2400" b="1" dirty="0">
                <a:solidFill>
                  <a:schemeClr val="bg1"/>
                </a:solidFill>
                <a:latin typeface="微软雅黑" panose="020B0503020204020204" charset="-122"/>
                <a:ea typeface="微软雅黑" panose="020B0503020204020204" charset="-122"/>
                <a:sym typeface="+mn-ea"/>
              </a:rPr>
              <a:t>)</a:t>
            </a:r>
            <a:r>
              <a:rPr lang="zh-CN" altLang="en-US" sz="2400" b="1" dirty="0">
                <a:solidFill>
                  <a:schemeClr val="bg1"/>
                </a:solidFill>
                <a:latin typeface="微软雅黑" panose="020B0503020204020204" charset="-122"/>
                <a:ea typeface="微软雅黑" panose="020B0503020204020204" charset="-122"/>
                <a:sym typeface="+mn-ea"/>
              </a:rPr>
              <a:t>，还应该包括每组输入数据预定要检验的功能，以及每组输入数据预期应该得到的正确输出</a:t>
            </a:r>
            <a:endParaRPr lang="en-US" altLang="zh-CN" sz="2400" b="1" dirty="0">
              <a:solidFill>
                <a:schemeClr val="bg1"/>
              </a:solidFill>
              <a:latin typeface="微软雅黑" panose="020B0503020204020204" charset="-122"/>
              <a:ea typeface="微软雅黑" panose="020B0503020204020204" charset="-122"/>
              <a:sym typeface="+mn-ea"/>
            </a:endParaRPr>
          </a:p>
          <a:p>
            <a:endParaRPr lang="en-US" altLang="zh-CN" sz="2400" b="1" dirty="0">
              <a:solidFill>
                <a:schemeClr val="bg1"/>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1289757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t="42328" b="23443"/>
          <a:stretch>
            <a:fillRect/>
          </a:stretch>
        </p:blipFill>
        <p:spPr>
          <a:xfrm>
            <a:off x="6559550" y="4542790"/>
            <a:ext cx="6060440" cy="2347595"/>
          </a:xfrm>
          <a:prstGeom prst="rect">
            <a:avLst/>
          </a:prstGeom>
        </p:spPr>
      </p:pic>
      <p:sp>
        <p:nvSpPr>
          <p:cNvPr id="12" name="文本框 11"/>
          <p:cNvSpPr txBox="1"/>
          <p:nvPr/>
        </p:nvSpPr>
        <p:spPr>
          <a:xfrm>
            <a:off x="5318544" y="2119630"/>
            <a:ext cx="1719036" cy="1200329"/>
          </a:xfrm>
          <a:prstGeom prst="rect">
            <a:avLst/>
          </a:prstGeom>
          <a:noFill/>
        </p:spPr>
        <p:txBody>
          <a:bodyPr wrap="square" rtlCol="0">
            <a:spAutoFit/>
          </a:bodyPr>
          <a:lstStyle/>
          <a:p>
            <a:pPr algn="dist"/>
            <a:r>
              <a:rPr lang="en-US" altLang="zh-CN" sz="7200" b="1" dirty="0">
                <a:solidFill>
                  <a:schemeClr val="bg1"/>
                </a:solidFill>
                <a:latin typeface="微软雅黑" panose="020B0503020204020204" charset="-122"/>
                <a:ea typeface="微软雅黑" panose="020B0503020204020204" charset="-122"/>
              </a:rPr>
              <a:t>7.3</a:t>
            </a:r>
            <a:endParaRPr lang="zh-CN" altLang="en-US" sz="7200" b="1" dirty="0">
              <a:solidFill>
                <a:schemeClr val="bg1"/>
              </a:solidFill>
              <a:latin typeface="微软雅黑" panose="020B0503020204020204" charset="-122"/>
              <a:ea typeface="微软雅黑" panose="020B0503020204020204" charset="-122"/>
            </a:endParaRPr>
          </a:p>
        </p:txBody>
      </p:sp>
      <p:sp>
        <p:nvSpPr>
          <p:cNvPr id="3" name="椭圆 2"/>
          <p:cNvSpPr/>
          <p:nvPr/>
        </p:nvSpPr>
        <p:spPr>
          <a:xfrm>
            <a:off x="5051607" y="1674767"/>
            <a:ext cx="2090057" cy="20900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75248EE-9C2A-00F4-3652-FE014A76C78F}"/>
              </a:ext>
            </a:extLst>
          </p:cNvPr>
          <p:cNvSpPr txBox="1"/>
          <p:nvPr/>
        </p:nvSpPr>
        <p:spPr>
          <a:xfrm>
            <a:off x="4812121" y="4037379"/>
            <a:ext cx="2569029" cy="769441"/>
          </a:xfrm>
          <a:prstGeom prst="rect">
            <a:avLst/>
          </a:prstGeom>
          <a:noFill/>
        </p:spPr>
        <p:txBody>
          <a:bodyPr wrap="square" rtlCol="0">
            <a:spAutoFit/>
          </a:bodyPr>
          <a:lstStyle/>
          <a:p>
            <a:pPr algn="dist"/>
            <a:r>
              <a:rPr lang="zh-CN" altLang="en-US" sz="4400" dirty="0">
                <a:solidFill>
                  <a:schemeClr val="bg1"/>
                </a:solidFill>
                <a:latin typeface="微软雅黑" panose="020B0503020204020204" charset="-122"/>
                <a:ea typeface="微软雅黑" panose="020B0503020204020204" charset="-122"/>
              </a:rPr>
              <a:t>单元测试</a:t>
            </a:r>
          </a:p>
        </p:txBody>
      </p:sp>
    </p:spTree>
    <p:extLst>
      <p:ext uri="{BB962C8B-B14F-4D97-AF65-F5344CB8AC3E}">
        <p14:creationId xmlns:p14="http://schemas.microsoft.com/office/powerpoint/2010/main" val="3625105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020766"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7.3.1 </a:t>
            </a:r>
            <a:r>
              <a:rPr lang="zh-CN" altLang="en-US" dirty="0">
                <a:solidFill>
                  <a:schemeClr val="bg1"/>
                </a:solidFill>
                <a:latin typeface="微软雅黑" panose="020B0503020204020204" charset="-122"/>
                <a:ea typeface="微软雅黑" panose="020B0503020204020204" charset="-122"/>
              </a:rPr>
              <a:t>测试重点</a:t>
            </a:r>
          </a:p>
        </p:txBody>
      </p:sp>
      <p:sp>
        <p:nvSpPr>
          <p:cNvPr id="12" name="文本框 11">
            <a:extLst>
              <a:ext uri="{FF2B5EF4-FFF2-40B4-BE49-F238E27FC236}">
                <a16:creationId xmlns:a16="http://schemas.microsoft.com/office/drawing/2014/main" id="{9C057284-8361-AC5B-9BAB-97B8860AB0E9}"/>
              </a:ext>
            </a:extLst>
          </p:cNvPr>
          <p:cNvSpPr txBox="1"/>
          <p:nvPr/>
        </p:nvSpPr>
        <p:spPr>
          <a:xfrm>
            <a:off x="1196668" y="1010459"/>
            <a:ext cx="8279841" cy="523220"/>
          </a:xfrm>
          <a:prstGeom prst="rect">
            <a:avLst/>
          </a:prstGeom>
          <a:noFill/>
        </p:spPr>
        <p:txBody>
          <a:bodyPr wrap="square" rtlCol="0">
            <a:spAutoFit/>
          </a:bodyPr>
          <a:lstStyle/>
          <a:p>
            <a:r>
              <a:rPr lang="zh-CN" altLang="en-US" sz="2800" dirty="0">
                <a:solidFill>
                  <a:schemeClr val="bg1"/>
                </a:solidFill>
                <a:latin typeface="微软雅黑" panose="020B0503020204020204" charset="-122"/>
                <a:ea typeface="微软雅黑" panose="020B0503020204020204" charset="-122"/>
                <a:sym typeface="+mn-ea"/>
              </a:rPr>
              <a:t>在单元测试期间着重从以下</a:t>
            </a:r>
            <a:r>
              <a:rPr lang="en-US" altLang="zh-CN" sz="2800" dirty="0">
                <a:solidFill>
                  <a:schemeClr val="bg1"/>
                </a:solidFill>
                <a:latin typeface="微软雅黑" panose="020B0503020204020204" charset="-122"/>
                <a:ea typeface="微软雅黑" panose="020B0503020204020204" charset="-122"/>
                <a:sym typeface="+mn-ea"/>
              </a:rPr>
              <a:t>5</a:t>
            </a:r>
            <a:r>
              <a:rPr lang="zh-CN" altLang="en-US" sz="2800" dirty="0">
                <a:solidFill>
                  <a:schemeClr val="bg1"/>
                </a:solidFill>
                <a:latin typeface="微软雅黑" panose="020B0503020204020204" charset="-122"/>
                <a:ea typeface="微软雅黑" panose="020B0503020204020204" charset="-122"/>
                <a:sym typeface="+mn-ea"/>
              </a:rPr>
              <a:t>个方面对模块进行测试</a:t>
            </a:r>
            <a:endParaRPr lang="zh-CN" altLang="en-US" sz="2800" dirty="0">
              <a:solidFill>
                <a:schemeClr val="bg1"/>
              </a:solidFill>
              <a:latin typeface="微软雅黑" panose="020B0503020204020204" charset="-122"/>
              <a:ea typeface="微软雅黑" panose="020B0503020204020204" charset="-122"/>
            </a:endParaRPr>
          </a:p>
        </p:txBody>
      </p:sp>
      <p:pic>
        <p:nvPicPr>
          <p:cNvPr id="16" name="图形 15">
            <a:extLst>
              <a:ext uri="{FF2B5EF4-FFF2-40B4-BE49-F238E27FC236}">
                <a16:creationId xmlns:a16="http://schemas.microsoft.com/office/drawing/2014/main" id="{43EA41A5-FAF0-877A-DA6B-225DA644B7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9776" y="1885824"/>
            <a:ext cx="560276" cy="560276"/>
          </a:xfrm>
          <a:prstGeom prst="rect">
            <a:avLst/>
          </a:prstGeom>
        </p:spPr>
      </p:pic>
      <p:grpSp>
        <p:nvGrpSpPr>
          <p:cNvPr id="18" name="组合 17">
            <a:extLst>
              <a:ext uri="{FF2B5EF4-FFF2-40B4-BE49-F238E27FC236}">
                <a16:creationId xmlns:a16="http://schemas.microsoft.com/office/drawing/2014/main" id="{FDAD54EF-01D6-19CB-6F2E-CA0865606EF3}"/>
              </a:ext>
            </a:extLst>
          </p:cNvPr>
          <p:cNvGrpSpPr/>
          <p:nvPr/>
        </p:nvGrpSpPr>
        <p:grpSpPr>
          <a:xfrm>
            <a:off x="2039816" y="1861724"/>
            <a:ext cx="6566971" cy="1830067"/>
            <a:chOff x="3119839" y="1955856"/>
            <a:chExt cx="3179360" cy="1830067"/>
          </a:xfrm>
        </p:grpSpPr>
        <p:sp>
          <p:nvSpPr>
            <p:cNvPr id="19" name="文本框 18">
              <a:extLst>
                <a:ext uri="{FF2B5EF4-FFF2-40B4-BE49-F238E27FC236}">
                  <a16:creationId xmlns:a16="http://schemas.microsoft.com/office/drawing/2014/main" id="{DC92B9D7-7919-E399-C2B4-EE56E122FBAB}"/>
                </a:ext>
              </a:extLst>
            </p:cNvPr>
            <p:cNvSpPr txBox="1"/>
            <p:nvPr/>
          </p:nvSpPr>
          <p:spPr>
            <a:xfrm>
              <a:off x="3119839" y="1955856"/>
              <a:ext cx="1828715" cy="461665"/>
            </a:xfrm>
            <a:prstGeom prst="rect">
              <a:avLst/>
            </a:prstGeom>
            <a:noFill/>
          </p:spPr>
          <p:txBody>
            <a:bodyPr wrap="square" rtlCol="0">
              <a:spAutoFit/>
            </a:bodyPr>
            <a:lstStyle/>
            <a:p>
              <a:r>
                <a:rPr lang="en-US" altLang="zh-CN" sz="2400" dirty="0">
                  <a:solidFill>
                    <a:schemeClr val="bg1"/>
                  </a:solidFill>
                  <a:latin typeface="微软雅黑" panose="020B0503020204020204" charset="-122"/>
                  <a:ea typeface="微软雅黑" panose="020B0503020204020204" charset="-122"/>
                  <a:sym typeface="+mn-ea"/>
                </a:rPr>
                <a:t>1.</a:t>
              </a:r>
              <a:r>
                <a:rPr lang="zh-CN" altLang="en-US" sz="2400" dirty="0">
                  <a:solidFill>
                    <a:schemeClr val="bg1"/>
                  </a:solidFill>
                  <a:latin typeface="微软雅黑" panose="020B0503020204020204" charset="-122"/>
                  <a:ea typeface="微软雅黑" panose="020B0503020204020204" charset="-122"/>
                  <a:sym typeface="+mn-ea"/>
                </a:rPr>
                <a:t>模块接口</a:t>
              </a:r>
              <a:endParaRPr lang="zh-CN" altLang="en-US" sz="2400" dirty="0">
                <a:solidFill>
                  <a:schemeClr val="bg1"/>
                </a:solidFill>
                <a:latin typeface="微软雅黑" panose="020B0503020204020204" charset="-122"/>
                <a:ea typeface="微软雅黑" panose="020B0503020204020204" charset="-122"/>
              </a:endParaRPr>
            </a:p>
          </p:txBody>
        </p:sp>
        <p:cxnSp>
          <p:nvCxnSpPr>
            <p:cNvPr id="20" name="直接连接符 19">
              <a:extLst>
                <a:ext uri="{FF2B5EF4-FFF2-40B4-BE49-F238E27FC236}">
                  <a16:creationId xmlns:a16="http://schemas.microsoft.com/office/drawing/2014/main" id="{6E60ED10-4558-8A84-8EB3-F03CC5F07D2A}"/>
                </a:ext>
              </a:extLst>
            </p:cNvPr>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8B284CC0-BCB1-44C9-0F6F-821F7829C6A5}"/>
                </a:ext>
              </a:extLst>
            </p:cNvPr>
            <p:cNvSpPr/>
            <p:nvPr/>
          </p:nvSpPr>
          <p:spPr>
            <a:xfrm>
              <a:off x="3119840" y="2462484"/>
              <a:ext cx="3179359" cy="1323439"/>
            </a:xfrm>
            <a:prstGeom prst="rect">
              <a:avLst/>
            </a:prstGeom>
          </p:spPr>
          <p:txBody>
            <a:bodyPr wrap="square">
              <a:spAutoFit/>
            </a:bodyPr>
            <a:lstStyle/>
            <a:p>
              <a:r>
                <a:rPr lang="zh-CN" altLang="en-US" sz="2000" dirty="0">
                  <a:solidFill>
                    <a:schemeClr val="bg1"/>
                  </a:solidFill>
                  <a:latin typeface="华文细黑" panose="02010600040101010101" pitchFamily="2" charset="-122"/>
                  <a:ea typeface="华文细黑" panose="02010600040101010101" pitchFamily="2" charset="-122"/>
                  <a:sym typeface="+mn-ea"/>
                </a:rPr>
                <a:t>对模块接口进行测试时主要检查以下几个方面：</a:t>
              </a:r>
            </a:p>
            <a:p>
              <a:r>
                <a:rPr lang="zh-CN" altLang="en-US" sz="2000" dirty="0">
                  <a:solidFill>
                    <a:schemeClr val="bg1"/>
                  </a:solidFill>
                  <a:latin typeface="华文细黑" panose="02010600040101010101" pitchFamily="2" charset="-122"/>
                  <a:ea typeface="华文细黑" panose="02010600040101010101" pitchFamily="2" charset="-122"/>
                  <a:sym typeface="+mn-ea"/>
                </a:rPr>
                <a:t>⬤参数的数目、次序、属性或单位系统与变元是否一致；</a:t>
              </a:r>
            </a:p>
            <a:p>
              <a:r>
                <a:rPr lang="zh-CN" altLang="en-US" sz="2000" dirty="0">
                  <a:solidFill>
                    <a:schemeClr val="bg1"/>
                  </a:solidFill>
                  <a:latin typeface="华文细黑" panose="02010600040101010101" pitchFamily="2" charset="-122"/>
                  <a:ea typeface="华文细黑" panose="02010600040101010101" pitchFamily="2" charset="-122"/>
                  <a:sym typeface="+mn-ea"/>
                </a:rPr>
                <a:t>⬤是否修改了只作输入用的变元；</a:t>
              </a:r>
            </a:p>
            <a:p>
              <a:r>
                <a:rPr lang="zh-CN" altLang="en-US" sz="2000" dirty="0">
                  <a:solidFill>
                    <a:schemeClr val="bg1"/>
                  </a:solidFill>
                  <a:latin typeface="华文细黑" panose="02010600040101010101" pitchFamily="2" charset="-122"/>
                  <a:ea typeface="华文细黑" panose="02010600040101010101" pitchFamily="2" charset="-122"/>
                  <a:sym typeface="+mn-ea"/>
                </a:rPr>
                <a:t>⬤全局变量的定义和用法在各个模块中是否一致。</a:t>
              </a:r>
              <a:endParaRPr lang="zh-CN" altLang="en-US" sz="2000" dirty="0">
                <a:solidFill>
                  <a:schemeClr val="bg1"/>
                </a:solidFill>
                <a:latin typeface="华文细黑" panose="02010600040101010101" pitchFamily="2" charset="-122"/>
                <a:ea typeface="华文细黑" panose="02010600040101010101" pitchFamily="2" charset="-122"/>
              </a:endParaRPr>
            </a:p>
          </p:txBody>
        </p:sp>
      </p:grpSp>
      <p:pic>
        <p:nvPicPr>
          <p:cNvPr id="22" name="图形 21">
            <a:extLst>
              <a:ext uri="{FF2B5EF4-FFF2-40B4-BE49-F238E27FC236}">
                <a16:creationId xmlns:a16="http://schemas.microsoft.com/office/drawing/2014/main" id="{2458FB44-AC6D-1E1A-97A4-F2FD765241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9776" y="4013010"/>
            <a:ext cx="560276" cy="560276"/>
          </a:xfrm>
          <a:prstGeom prst="rect">
            <a:avLst/>
          </a:prstGeom>
        </p:spPr>
      </p:pic>
      <p:grpSp>
        <p:nvGrpSpPr>
          <p:cNvPr id="23" name="组合 22">
            <a:extLst>
              <a:ext uri="{FF2B5EF4-FFF2-40B4-BE49-F238E27FC236}">
                <a16:creationId xmlns:a16="http://schemas.microsoft.com/office/drawing/2014/main" id="{33CF3770-B12D-8918-A2A7-3C3F8A6808A3}"/>
              </a:ext>
            </a:extLst>
          </p:cNvPr>
          <p:cNvGrpSpPr/>
          <p:nvPr/>
        </p:nvGrpSpPr>
        <p:grpSpPr>
          <a:xfrm>
            <a:off x="2039816" y="3988910"/>
            <a:ext cx="6566971" cy="1522291"/>
            <a:chOff x="3119839" y="1955856"/>
            <a:chExt cx="3179360" cy="1522291"/>
          </a:xfrm>
        </p:grpSpPr>
        <p:sp>
          <p:nvSpPr>
            <p:cNvPr id="24" name="文本框 23">
              <a:extLst>
                <a:ext uri="{FF2B5EF4-FFF2-40B4-BE49-F238E27FC236}">
                  <a16:creationId xmlns:a16="http://schemas.microsoft.com/office/drawing/2014/main" id="{5E59F752-C23E-A6A2-ACCA-57EEEA7EC144}"/>
                </a:ext>
              </a:extLst>
            </p:cNvPr>
            <p:cNvSpPr txBox="1"/>
            <p:nvPr/>
          </p:nvSpPr>
          <p:spPr>
            <a:xfrm>
              <a:off x="3119839" y="1955856"/>
              <a:ext cx="1828715" cy="461665"/>
            </a:xfrm>
            <a:prstGeom prst="rect">
              <a:avLst/>
            </a:prstGeom>
            <a:noFill/>
          </p:spPr>
          <p:txBody>
            <a:bodyPr wrap="square" rtlCol="0">
              <a:spAutoFit/>
            </a:bodyPr>
            <a:lstStyle/>
            <a:p>
              <a:r>
                <a:rPr lang="en-US" altLang="zh-CN" sz="2400" dirty="0">
                  <a:solidFill>
                    <a:schemeClr val="bg1"/>
                  </a:solidFill>
                  <a:latin typeface="微软雅黑" panose="020B0503020204020204" charset="-122"/>
                  <a:ea typeface="微软雅黑" panose="020B0503020204020204" charset="-122"/>
                  <a:sym typeface="+mn-ea"/>
                </a:rPr>
                <a:t>2.</a:t>
              </a:r>
              <a:r>
                <a:rPr lang="zh-CN" altLang="en-US" sz="2400" dirty="0">
                  <a:solidFill>
                    <a:schemeClr val="bg1"/>
                  </a:solidFill>
                  <a:latin typeface="微软雅黑" panose="020B0503020204020204" charset="-122"/>
                  <a:ea typeface="微软雅黑" panose="020B0503020204020204" charset="-122"/>
                  <a:sym typeface="+mn-ea"/>
                </a:rPr>
                <a:t>局部数据结构</a:t>
              </a:r>
              <a:endParaRPr lang="zh-CN" altLang="en-US" sz="2400" dirty="0">
                <a:solidFill>
                  <a:schemeClr val="bg1"/>
                </a:solidFill>
                <a:latin typeface="微软雅黑" panose="020B0503020204020204" charset="-122"/>
                <a:ea typeface="微软雅黑" panose="020B0503020204020204" charset="-122"/>
              </a:endParaRPr>
            </a:p>
          </p:txBody>
        </p:sp>
        <p:cxnSp>
          <p:nvCxnSpPr>
            <p:cNvPr id="25" name="直接连接符 24">
              <a:extLst>
                <a:ext uri="{FF2B5EF4-FFF2-40B4-BE49-F238E27FC236}">
                  <a16:creationId xmlns:a16="http://schemas.microsoft.com/office/drawing/2014/main" id="{E14056C0-8729-DC4E-74CB-6C8B39780CA1}"/>
                </a:ext>
              </a:extLst>
            </p:cNvPr>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A5F49123-B152-C818-6E6C-2D9947B5A5AA}"/>
                </a:ext>
              </a:extLst>
            </p:cNvPr>
            <p:cNvSpPr/>
            <p:nvPr/>
          </p:nvSpPr>
          <p:spPr>
            <a:xfrm>
              <a:off x="3119840" y="2462484"/>
              <a:ext cx="3179359" cy="1015663"/>
            </a:xfrm>
            <a:prstGeom prst="rect">
              <a:avLst/>
            </a:prstGeom>
          </p:spPr>
          <p:txBody>
            <a:bodyPr wrap="square">
              <a:spAutoFit/>
            </a:bodyPr>
            <a:lstStyle/>
            <a:p>
              <a:r>
                <a:rPr lang="zh-CN" altLang="en-US" sz="2000" dirty="0">
                  <a:solidFill>
                    <a:schemeClr val="bg1"/>
                  </a:solidFill>
                  <a:latin typeface="华文细黑" panose="02010600040101010101" pitchFamily="2" charset="-122"/>
                  <a:ea typeface="华文细黑" panose="02010600040101010101" pitchFamily="2" charset="-122"/>
                  <a:sym typeface="+mn-ea"/>
                </a:rPr>
                <a:t>对于模块来说，局部数据结构是常见的错误来源。应该仔细设计测试方案，以便发现局部数据说明、初始化、默认值等方面的错误</a:t>
              </a:r>
              <a:endParaRPr lang="zh-CN" altLang="en-US" sz="2000" dirty="0">
                <a:solidFill>
                  <a:schemeClr val="bg1"/>
                </a:solidFill>
                <a:latin typeface="华文细黑" panose="02010600040101010101" pitchFamily="2" charset="-122"/>
                <a:ea typeface="华文细黑" panose="02010600040101010101" pitchFamily="2" charset="-122"/>
              </a:endParaRPr>
            </a:p>
          </p:txBody>
        </p:sp>
      </p:grpSp>
    </p:spTree>
    <p:extLst>
      <p:ext uri="{BB962C8B-B14F-4D97-AF65-F5344CB8AC3E}">
        <p14:creationId xmlns:p14="http://schemas.microsoft.com/office/powerpoint/2010/main" val="2650730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529861" y="2505670"/>
            <a:ext cx="9132277" cy="923330"/>
          </a:xfrm>
          <a:prstGeom prst="rect">
            <a:avLst/>
          </a:prstGeom>
          <a:noFill/>
        </p:spPr>
        <p:txBody>
          <a:bodyPr wrap="square" rtlCol="0">
            <a:spAutoFit/>
          </a:bodyPr>
          <a:lstStyle/>
          <a:p>
            <a:pPr algn="dist"/>
            <a:r>
              <a:rPr lang="zh-CN" altLang="en-US" sz="5400" b="1" dirty="0">
                <a:solidFill>
                  <a:schemeClr val="bg1"/>
                </a:solidFill>
                <a:latin typeface="微软雅黑" panose="020B0503020204020204" charset="-122"/>
                <a:ea typeface="微软雅黑" panose="020B0503020204020204" charset="-122"/>
              </a:rPr>
              <a:t>软件工程导论第七章 实现</a:t>
            </a:r>
          </a:p>
        </p:txBody>
      </p:sp>
      <p:sp>
        <p:nvSpPr>
          <p:cNvPr id="8" name="矩形: 圆角 7"/>
          <p:cNvSpPr/>
          <p:nvPr/>
        </p:nvSpPr>
        <p:spPr>
          <a:xfrm>
            <a:off x="2643232" y="4138715"/>
            <a:ext cx="3289935" cy="43370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lumMod val="50000"/>
                  </a:schemeClr>
                </a:solidFill>
                <a:latin typeface="微软雅黑" panose="020B0503020204020204" charset="-122"/>
                <a:ea typeface="微软雅黑" panose="020B0503020204020204" charset="-122"/>
              </a:rPr>
              <a:t>汇报组：</a:t>
            </a:r>
            <a:r>
              <a:rPr lang="en-US" altLang="zh-CN" sz="1600" dirty="0">
                <a:solidFill>
                  <a:schemeClr val="bg1">
                    <a:lumMod val="50000"/>
                  </a:schemeClr>
                </a:solidFill>
                <a:latin typeface="微软雅黑" panose="020B0503020204020204" charset="-122"/>
                <a:ea typeface="微软雅黑" panose="020B0503020204020204" charset="-122"/>
              </a:rPr>
              <a:t>G04  </a:t>
            </a:r>
            <a:r>
              <a:rPr lang="zh-CN" altLang="en-US" sz="1600" dirty="0">
                <a:solidFill>
                  <a:schemeClr val="bg1">
                    <a:lumMod val="50000"/>
                  </a:schemeClr>
                </a:solidFill>
                <a:latin typeface="微软雅黑" panose="020B0503020204020204" charset="-122"/>
                <a:ea typeface="微软雅黑" panose="020B0503020204020204" charset="-122"/>
              </a:rPr>
              <a:t>汇报人：侯兢喆</a:t>
            </a:r>
            <a:endParaRPr lang="en-US" altLang="zh-CN" sz="1600" dirty="0">
              <a:solidFill>
                <a:schemeClr val="bg1">
                  <a:lumMod val="50000"/>
                </a:schemeClr>
              </a:solidFill>
              <a:latin typeface="微软雅黑" panose="020B0503020204020204" charset="-122"/>
              <a:ea typeface="微软雅黑" panose="020B0503020204020204" charset="-122"/>
            </a:endParaRPr>
          </a:p>
        </p:txBody>
      </p:sp>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t="42328" b="23785"/>
          <a:stretch>
            <a:fillRect/>
          </a:stretch>
        </p:blipFill>
        <p:spPr>
          <a:xfrm>
            <a:off x="7771130" y="5208270"/>
            <a:ext cx="4776470" cy="1645285"/>
          </a:xfrm>
          <a:prstGeom prst="rect">
            <a:avLst/>
          </a:prstGeom>
        </p:spPr>
      </p:pic>
      <p:sp>
        <p:nvSpPr>
          <p:cNvPr id="2" name="矩形: 圆角 1">
            <a:extLst>
              <a:ext uri="{FF2B5EF4-FFF2-40B4-BE49-F238E27FC236}">
                <a16:creationId xmlns:a16="http://schemas.microsoft.com/office/drawing/2014/main" id="{F66B2C49-69BB-54C4-73C8-04EF5B6DBAB2}"/>
              </a:ext>
            </a:extLst>
          </p:cNvPr>
          <p:cNvSpPr/>
          <p:nvPr/>
        </p:nvSpPr>
        <p:spPr>
          <a:xfrm>
            <a:off x="6398902" y="4138715"/>
            <a:ext cx="3651756" cy="43370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lumMod val="50000"/>
                  </a:schemeClr>
                </a:solidFill>
                <a:latin typeface="微软雅黑" panose="020B0503020204020204" charset="-122"/>
                <a:ea typeface="微软雅黑" panose="020B0503020204020204" charset="-122"/>
              </a:rPr>
              <a:t>小组成员：阮星榜，韩晨烨，朱华宇</a:t>
            </a:r>
            <a:endParaRPr lang="en-US" altLang="zh-CN" sz="1600" dirty="0">
              <a:solidFill>
                <a:schemeClr val="bg1">
                  <a:lumMod val="50000"/>
                </a:schemeClr>
              </a:solidFill>
              <a:latin typeface="微软雅黑" panose="020B0503020204020204" charset="-122"/>
              <a:ea typeface="微软雅黑" panose="020B0503020204020204" charset="-122"/>
            </a:endParaRPr>
          </a:p>
        </p:txBody>
      </p:sp>
      <p:sp>
        <p:nvSpPr>
          <p:cNvPr id="3" name="文本框 2">
            <a:extLst>
              <a:ext uri="{FF2B5EF4-FFF2-40B4-BE49-F238E27FC236}">
                <a16:creationId xmlns:a16="http://schemas.microsoft.com/office/drawing/2014/main" id="{0F53EDA2-2467-8B71-B1D1-87641567E203}"/>
              </a:ext>
            </a:extLst>
          </p:cNvPr>
          <p:cNvSpPr txBox="1"/>
          <p:nvPr/>
        </p:nvSpPr>
        <p:spPr>
          <a:xfrm>
            <a:off x="1804794" y="3455442"/>
            <a:ext cx="8857344" cy="400110"/>
          </a:xfrm>
          <a:prstGeom prst="rect">
            <a:avLst/>
          </a:prstGeom>
          <a:noFill/>
        </p:spPr>
        <p:txBody>
          <a:bodyPr wrap="square" rtlCol="0">
            <a:spAutoFit/>
          </a:bodyPr>
          <a:lstStyle/>
          <a:p>
            <a:pPr algn="ctr"/>
            <a:r>
              <a:rPr lang="en-US" altLang="zh-CN" sz="2000" dirty="0">
                <a:solidFill>
                  <a:schemeClr val="bg1"/>
                </a:solidFill>
                <a:latin typeface="华文细黑" panose="02010600040101010101" pitchFamily="2" charset="-122"/>
                <a:ea typeface="华文细黑" panose="02010600040101010101" pitchFamily="2" charset="-122"/>
              </a:rPr>
              <a:t>7.1 – 7.3</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020766"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7.3.1 </a:t>
            </a:r>
            <a:r>
              <a:rPr lang="zh-CN" altLang="en-US" dirty="0">
                <a:solidFill>
                  <a:schemeClr val="bg1"/>
                </a:solidFill>
                <a:latin typeface="微软雅黑" panose="020B0503020204020204" charset="-122"/>
                <a:ea typeface="微软雅黑" panose="020B0503020204020204" charset="-122"/>
              </a:rPr>
              <a:t>测试重点</a:t>
            </a:r>
          </a:p>
        </p:txBody>
      </p:sp>
      <p:pic>
        <p:nvPicPr>
          <p:cNvPr id="16" name="图形 15">
            <a:extLst>
              <a:ext uri="{FF2B5EF4-FFF2-40B4-BE49-F238E27FC236}">
                <a16:creationId xmlns:a16="http://schemas.microsoft.com/office/drawing/2014/main" id="{43EA41A5-FAF0-877A-DA6B-225DA644B7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9776" y="1063123"/>
            <a:ext cx="560276" cy="560276"/>
          </a:xfrm>
          <a:prstGeom prst="rect">
            <a:avLst/>
          </a:prstGeom>
        </p:spPr>
      </p:pic>
      <p:grpSp>
        <p:nvGrpSpPr>
          <p:cNvPr id="18" name="组合 17">
            <a:extLst>
              <a:ext uri="{FF2B5EF4-FFF2-40B4-BE49-F238E27FC236}">
                <a16:creationId xmlns:a16="http://schemas.microsoft.com/office/drawing/2014/main" id="{FDAD54EF-01D6-19CB-6F2E-CA0865606EF3}"/>
              </a:ext>
            </a:extLst>
          </p:cNvPr>
          <p:cNvGrpSpPr/>
          <p:nvPr/>
        </p:nvGrpSpPr>
        <p:grpSpPr>
          <a:xfrm>
            <a:off x="2039816" y="1039023"/>
            <a:ext cx="7745450" cy="1830067"/>
            <a:chOff x="3119839" y="1955856"/>
            <a:chExt cx="3179360" cy="1830067"/>
          </a:xfrm>
        </p:grpSpPr>
        <p:sp>
          <p:nvSpPr>
            <p:cNvPr id="19" name="文本框 18">
              <a:extLst>
                <a:ext uri="{FF2B5EF4-FFF2-40B4-BE49-F238E27FC236}">
                  <a16:creationId xmlns:a16="http://schemas.microsoft.com/office/drawing/2014/main" id="{DC92B9D7-7919-E399-C2B4-EE56E122FBAB}"/>
                </a:ext>
              </a:extLst>
            </p:cNvPr>
            <p:cNvSpPr txBox="1"/>
            <p:nvPr/>
          </p:nvSpPr>
          <p:spPr>
            <a:xfrm>
              <a:off x="3119839" y="1955856"/>
              <a:ext cx="1828715" cy="461665"/>
            </a:xfrm>
            <a:prstGeom prst="rect">
              <a:avLst/>
            </a:prstGeom>
            <a:noFill/>
          </p:spPr>
          <p:txBody>
            <a:bodyPr wrap="square" rtlCol="0">
              <a:spAutoFit/>
            </a:bodyPr>
            <a:lstStyle/>
            <a:p>
              <a:r>
                <a:rPr lang="en-US" altLang="zh-CN" sz="2400" dirty="0">
                  <a:solidFill>
                    <a:schemeClr val="bg1"/>
                  </a:solidFill>
                  <a:latin typeface="微软雅黑" panose="020B0503020204020204" charset="-122"/>
                  <a:ea typeface="微软雅黑" panose="020B0503020204020204" charset="-122"/>
                  <a:sym typeface="+mn-ea"/>
                </a:rPr>
                <a:t>3.</a:t>
              </a:r>
              <a:r>
                <a:rPr lang="zh-CN" altLang="en-US" sz="2400" dirty="0">
                  <a:solidFill>
                    <a:schemeClr val="bg1"/>
                  </a:solidFill>
                  <a:latin typeface="微软雅黑" panose="020B0503020204020204" charset="-122"/>
                  <a:ea typeface="微软雅黑" panose="020B0503020204020204" charset="-122"/>
                  <a:sym typeface="+mn-ea"/>
                </a:rPr>
                <a:t>重要的执行通路</a:t>
              </a:r>
              <a:endParaRPr lang="zh-CN" altLang="en-US" sz="2400" dirty="0">
                <a:solidFill>
                  <a:schemeClr val="bg1"/>
                </a:solidFill>
                <a:latin typeface="微软雅黑" panose="020B0503020204020204" charset="-122"/>
                <a:ea typeface="微软雅黑" panose="020B0503020204020204" charset="-122"/>
              </a:endParaRPr>
            </a:p>
          </p:txBody>
        </p:sp>
        <p:cxnSp>
          <p:nvCxnSpPr>
            <p:cNvPr id="20" name="直接连接符 19">
              <a:extLst>
                <a:ext uri="{FF2B5EF4-FFF2-40B4-BE49-F238E27FC236}">
                  <a16:creationId xmlns:a16="http://schemas.microsoft.com/office/drawing/2014/main" id="{6E60ED10-4558-8A84-8EB3-F03CC5F07D2A}"/>
                </a:ext>
              </a:extLst>
            </p:cNvPr>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8B284CC0-BCB1-44C9-0F6F-821F7829C6A5}"/>
                </a:ext>
              </a:extLst>
            </p:cNvPr>
            <p:cNvSpPr/>
            <p:nvPr/>
          </p:nvSpPr>
          <p:spPr>
            <a:xfrm>
              <a:off x="3119840" y="2462484"/>
              <a:ext cx="3179359" cy="1323439"/>
            </a:xfrm>
            <a:prstGeom prst="rect">
              <a:avLst/>
            </a:prstGeom>
          </p:spPr>
          <p:txBody>
            <a:bodyPr wrap="square">
              <a:spAutoFit/>
            </a:bodyPr>
            <a:lstStyle/>
            <a:p>
              <a:r>
                <a:rPr lang="zh-CN" altLang="en-US" sz="2000" dirty="0">
                  <a:solidFill>
                    <a:schemeClr val="bg1"/>
                  </a:solidFill>
                  <a:latin typeface="华文细黑" panose="02010600040101010101" pitchFamily="2" charset="-122"/>
                  <a:ea typeface="华文细黑" panose="02010600040101010101" pitchFamily="2" charset="-122"/>
                  <a:sym typeface="+mn-ea"/>
                </a:rPr>
                <a:t>由于通常不可能进行穷尽测试，因此，在单元测试期间选择最有代表性、最可能发现错误的执行通路进行测试是十分关键的。应该设计测试方案用来发现由于错误的计算、不正确的比较或不适当的控制流而造成的错误</a:t>
              </a:r>
              <a:endParaRPr lang="zh-CN" altLang="en-US" sz="2000" dirty="0">
                <a:solidFill>
                  <a:schemeClr val="bg1"/>
                </a:solidFill>
                <a:latin typeface="华文细黑" panose="02010600040101010101" pitchFamily="2" charset="-122"/>
                <a:ea typeface="华文细黑" panose="02010600040101010101" pitchFamily="2" charset="-122"/>
              </a:endParaRPr>
            </a:p>
          </p:txBody>
        </p:sp>
      </p:grpSp>
      <p:pic>
        <p:nvPicPr>
          <p:cNvPr id="22" name="图形 21">
            <a:extLst>
              <a:ext uri="{FF2B5EF4-FFF2-40B4-BE49-F238E27FC236}">
                <a16:creationId xmlns:a16="http://schemas.microsoft.com/office/drawing/2014/main" id="{2458FB44-AC6D-1E1A-97A4-F2FD765241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9776" y="3165595"/>
            <a:ext cx="560276" cy="560276"/>
          </a:xfrm>
          <a:prstGeom prst="rect">
            <a:avLst/>
          </a:prstGeom>
        </p:spPr>
      </p:pic>
      <p:grpSp>
        <p:nvGrpSpPr>
          <p:cNvPr id="23" name="组合 22">
            <a:extLst>
              <a:ext uri="{FF2B5EF4-FFF2-40B4-BE49-F238E27FC236}">
                <a16:creationId xmlns:a16="http://schemas.microsoft.com/office/drawing/2014/main" id="{33CF3770-B12D-8918-A2A7-3C3F8A6808A3}"/>
              </a:ext>
            </a:extLst>
          </p:cNvPr>
          <p:cNvGrpSpPr/>
          <p:nvPr/>
        </p:nvGrpSpPr>
        <p:grpSpPr>
          <a:xfrm>
            <a:off x="2039816" y="3165595"/>
            <a:ext cx="7885214" cy="3061173"/>
            <a:chOff x="3119839" y="1955856"/>
            <a:chExt cx="3179360" cy="3061173"/>
          </a:xfrm>
        </p:grpSpPr>
        <p:sp>
          <p:nvSpPr>
            <p:cNvPr id="24" name="文本框 23">
              <a:extLst>
                <a:ext uri="{FF2B5EF4-FFF2-40B4-BE49-F238E27FC236}">
                  <a16:creationId xmlns:a16="http://schemas.microsoft.com/office/drawing/2014/main" id="{5E59F752-C23E-A6A2-ACCA-57EEEA7EC144}"/>
                </a:ext>
              </a:extLst>
            </p:cNvPr>
            <p:cNvSpPr txBox="1"/>
            <p:nvPr/>
          </p:nvSpPr>
          <p:spPr>
            <a:xfrm>
              <a:off x="3119839" y="1955856"/>
              <a:ext cx="1828715" cy="461665"/>
            </a:xfrm>
            <a:prstGeom prst="rect">
              <a:avLst/>
            </a:prstGeom>
            <a:noFill/>
          </p:spPr>
          <p:txBody>
            <a:bodyPr wrap="square" rtlCol="0">
              <a:spAutoFit/>
            </a:bodyPr>
            <a:lstStyle/>
            <a:p>
              <a:r>
                <a:rPr lang="en-US" altLang="zh-CN" sz="2400" dirty="0">
                  <a:solidFill>
                    <a:schemeClr val="bg1"/>
                  </a:solidFill>
                  <a:latin typeface="微软雅黑" panose="020B0503020204020204" charset="-122"/>
                  <a:ea typeface="微软雅黑" panose="020B0503020204020204" charset="-122"/>
                  <a:sym typeface="+mn-ea"/>
                </a:rPr>
                <a:t>4.</a:t>
              </a:r>
              <a:r>
                <a:rPr lang="zh-CN" altLang="en-US" sz="2400" dirty="0">
                  <a:solidFill>
                    <a:schemeClr val="bg1"/>
                  </a:solidFill>
                  <a:latin typeface="微软雅黑" panose="020B0503020204020204" charset="-122"/>
                  <a:ea typeface="微软雅黑" panose="020B0503020204020204" charset="-122"/>
                  <a:sym typeface="+mn-ea"/>
                </a:rPr>
                <a:t>出错处理通路</a:t>
              </a:r>
              <a:endParaRPr lang="zh-CN" altLang="en-US" sz="2400" dirty="0">
                <a:solidFill>
                  <a:schemeClr val="bg1"/>
                </a:solidFill>
                <a:latin typeface="微软雅黑" panose="020B0503020204020204" charset="-122"/>
                <a:ea typeface="微软雅黑" panose="020B0503020204020204" charset="-122"/>
              </a:endParaRPr>
            </a:p>
          </p:txBody>
        </p:sp>
        <p:cxnSp>
          <p:nvCxnSpPr>
            <p:cNvPr id="25" name="直接连接符 24">
              <a:extLst>
                <a:ext uri="{FF2B5EF4-FFF2-40B4-BE49-F238E27FC236}">
                  <a16:creationId xmlns:a16="http://schemas.microsoft.com/office/drawing/2014/main" id="{E14056C0-8729-DC4E-74CB-6C8B39780CA1}"/>
                </a:ext>
              </a:extLst>
            </p:cNvPr>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A5F49123-B152-C818-6E6C-2D9947B5A5AA}"/>
                </a:ext>
              </a:extLst>
            </p:cNvPr>
            <p:cNvSpPr/>
            <p:nvPr/>
          </p:nvSpPr>
          <p:spPr>
            <a:xfrm>
              <a:off x="3119840" y="2462484"/>
              <a:ext cx="3179359" cy="2554545"/>
            </a:xfrm>
            <a:prstGeom prst="rect">
              <a:avLst/>
            </a:prstGeom>
          </p:spPr>
          <p:txBody>
            <a:bodyPr wrap="square">
              <a:spAutoFit/>
            </a:bodyPr>
            <a:lstStyle/>
            <a:p>
              <a:r>
                <a:rPr lang="zh-CN" altLang="en-US" sz="2000" dirty="0">
                  <a:solidFill>
                    <a:schemeClr val="bg1"/>
                  </a:solidFill>
                  <a:latin typeface="华文细黑" panose="02010600040101010101" pitchFamily="2" charset="-122"/>
                  <a:ea typeface="华文细黑" panose="02010600040101010101" pitchFamily="2" charset="-122"/>
                  <a:sym typeface="+mn-ea"/>
                </a:rPr>
                <a:t>好的设计应该能预见出现错误的条件，并且设置适当的处理错误的通路。不仅应该在程序中包含出错处理通路，而且应该认真测试这种通路。评价出错处理通路应该着重测试下述一些可能发生的错误。</a:t>
              </a:r>
            </a:p>
            <a:p>
              <a:r>
                <a:rPr lang="en-US" altLang="zh-CN" sz="2000" dirty="0">
                  <a:solidFill>
                    <a:schemeClr val="bg1"/>
                  </a:solidFill>
                  <a:latin typeface="华文细黑" panose="02010600040101010101" pitchFamily="2" charset="-122"/>
                  <a:ea typeface="华文细黑" panose="02010600040101010101" pitchFamily="2" charset="-122"/>
                  <a:sym typeface="+mn-ea"/>
                </a:rPr>
                <a:t>(1)</a:t>
              </a:r>
              <a:r>
                <a:rPr lang="zh-CN" altLang="en-US" sz="2000" dirty="0">
                  <a:solidFill>
                    <a:schemeClr val="bg1"/>
                  </a:solidFill>
                  <a:latin typeface="华文细黑" panose="02010600040101010101" pitchFamily="2" charset="-122"/>
                  <a:ea typeface="华文细黑" panose="02010600040101010101" pitchFamily="2" charset="-122"/>
                  <a:sym typeface="+mn-ea"/>
                </a:rPr>
                <a:t>对错误的描述是难以理解的；</a:t>
              </a:r>
            </a:p>
            <a:p>
              <a:r>
                <a:rPr lang="en-US" altLang="zh-CN" sz="2000" dirty="0">
                  <a:solidFill>
                    <a:schemeClr val="bg1"/>
                  </a:solidFill>
                  <a:latin typeface="华文细黑" panose="02010600040101010101" pitchFamily="2" charset="-122"/>
                  <a:ea typeface="华文细黑" panose="02010600040101010101" pitchFamily="2" charset="-122"/>
                  <a:sym typeface="+mn-ea"/>
                </a:rPr>
                <a:t>(2)</a:t>
              </a:r>
              <a:r>
                <a:rPr lang="zh-CN" altLang="en-US" sz="2000" dirty="0">
                  <a:solidFill>
                    <a:schemeClr val="bg1"/>
                  </a:solidFill>
                  <a:latin typeface="华文细黑" panose="02010600040101010101" pitchFamily="2" charset="-122"/>
                  <a:ea typeface="华文细黑" panose="02010600040101010101" pitchFamily="2" charset="-122"/>
                  <a:sym typeface="+mn-ea"/>
                </a:rPr>
                <a:t>记下的错误与实际遇到的错误不同；</a:t>
              </a:r>
            </a:p>
            <a:p>
              <a:r>
                <a:rPr lang="en-US" altLang="zh-CN" sz="2000" dirty="0">
                  <a:solidFill>
                    <a:schemeClr val="bg1"/>
                  </a:solidFill>
                  <a:latin typeface="华文细黑" panose="02010600040101010101" pitchFamily="2" charset="-122"/>
                  <a:ea typeface="华文细黑" panose="02010600040101010101" pitchFamily="2" charset="-122"/>
                  <a:sym typeface="+mn-ea"/>
                </a:rPr>
                <a:t>(3)</a:t>
              </a:r>
              <a:r>
                <a:rPr lang="zh-CN" altLang="en-US" sz="2000" dirty="0">
                  <a:solidFill>
                    <a:schemeClr val="bg1"/>
                  </a:solidFill>
                  <a:latin typeface="华文细黑" panose="02010600040101010101" pitchFamily="2" charset="-122"/>
                  <a:ea typeface="华文细黑" panose="02010600040101010101" pitchFamily="2" charset="-122"/>
                  <a:sym typeface="+mn-ea"/>
                </a:rPr>
                <a:t>在对错误进行处理之前，错误条件已经引起系统干预；</a:t>
              </a:r>
            </a:p>
            <a:p>
              <a:r>
                <a:rPr lang="en-US" altLang="zh-CN" sz="2000" dirty="0">
                  <a:solidFill>
                    <a:schemeClr val="bg1"/>
                  </a:solidFill>
                  <a:latin typeface="华文细黑" panose="02010600040101010101" pitchFamily="2" charset="-122"/>
                  <a:ea typeface="华文细黑" panose="02010600040101010101" pitchFamily="2" charset="-122"/>
                  <a:sym typeface="+mn-ea"/>
                </a:rPr>
                <a:t>(4)</a:t>
              </a:r>
              <a:r>
                <a:rPr lang="zh-CN" altLang="en-US" sz="2000" dirty="0">
                  <a:solidFill>
                    <a:schemeClr val="bg1"/>
                  </a:solidFill>
                  <a:latin typeface="华文细黑" panose="02010600040101010101" pitchFamily="2" charset="-122"/>
                  <a:ea typeface="华文细黑" panose="02010600040101010101" pitchFamily="2" charset="-122"/>
                  <a:sym typeface="+mn-ea"/>
                </a:rPr>
                <a:t>对错误的处理不正确；</a:t>
              </a:r>
            </a:p>
            <a:p>
              <a:r>
                <a:rPr lang="en-US" altLang="zh-CN" sz="2000" dirty="0">
                  <a:solidFill>
                    <a:schemeClr val="bg1"/>
                  </a:solidFill>
                  <a:latin typeface="华文细黑" panose="02010600040101010101" pitchFamily="2" charset="-122"/>
                  <a:ea typeface="华文细黑" panose="02010600040101010101" pitchFamily="2" charset="-122"/>
                  <a:sym typeface="+mn-ea"/>
                </a:rPr>
                <a:t>(5)</a:t>
              </a:r>
              <a:r>
                <a:rPr lang="zh-CN" altLang="en-US" sz="2000" dirty="0">
                  <a:solidFill>
                    <a:schemeClr val="bg1"/>
                  </a:solidFill>
                  <a:latin typeface="华文细黑" panose="02010600040101010101" pitchFamily="2" charset="-122"/>
                  <a:ea typeface="华文细黑" panose="02010600040101010101" pitchFamily="2" charset="-122"/>
                  <a:sym typeface="+mn-ea"/>
                </a:rPr>
                <a:t>描述错误的信息不足以帮助确定造成错误的位置</a:t>
              </a:r>
              <a:endParaRPr lang="zh-CN" altLang="en-US" sz="2000" dirty="0">
                <a:solidFill>
                  <a:schemeClr val="bg1"/>
                </a:solidFill>
                <a:latin typeface="华文细黑" panose="02010600040101010101" pitchFamily="2" charset="-122"/>
                <a:ea typeface="华文细黑" panose="02010600040101010101" pitchFamily="2" charset="-122"/>
              </a:endParaRPr>
            </a:p>
          </p:txBody>
        </p:sp>
      </p:grpSp>
    </p:spTree>
    <p:extLst>
      <p:ext uri="{BB962C8B-B14F-4D97-AF65-F5344CB8AC3E}">
        <p14:creationId xmlns:p14="http://schemas.microsoft.com/office/powerpoint/2010/main" val="2864443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020766"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7.3.1 </a:t>
            </a:r>
            <a:r>
              <a:rPr lang="zh-CN" altLang="en-US" dirty="0">
                <a:solidFill>
                  <a:schemeClr val="bg1"/>
                </a:solidFill>
                <a:latin typeface="微软雅黑" panose="020B0503020204020204" charset="-122"/>
                <a:ea typeface="微软雅黑" panose="020B0503020204020204" charset="-122"/>
              </a:rPr>
              <a:t>测试重点</a:t>
            </a:r>
          </a:p>
        </p:txBody>
      </p:sp>
      <p:pic>
        <p:nvPicPr>
          <p:cNvPr id="16" name="图形 15">
            <a:extLst>
              <a:ext uri="{FF2B5EF4-FFF2-40B4-BE49-F238E27FC236}">
                <a16:creationId xmlns:a16="http://schemas.microsoft.com/office/drawing/2014/main" id="{43EA41A5-FAF0-877A-DA6B-225DA644B7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39816" y="2384178"/>
            <a:ext cx="560276" cy="560276"/>
          </a:xfrm>
          <a:prstGeom prst="rect">
            <a:avLst/>
          </a:prstGeom>
        </p:spPr>
      </p:pic>
      <p:grpSp>
        <p:nvGrpSpPr>
          <p:cNvPr id="18" name="组合 17">
            <a:extLst>
              <a:ext uri="{FF2B5EF4-FFF2-40B4-BE49-F238E27FC236}">
                <a16:creationId xmlns:a16="http://schemas.microsoft.com/office/drawing/2014/main" id="{FDAD54EF-01D6-19CB-6F2E-CA0865606EF3}"/>
              </a:ext>
            </a:extLst>
          </p:cNvPr>
          <p:cNvGrpSpPr/>
          <p:nvPr/>
        </p:nvGrpSpPr>
        <p:grpSpPr>
          <a:xfrm>
            <a:off x="2739856" y="2360078"/>
            <a:ext cx="7745450" cy="2137844"/>
            <a:chOff x="3119839" y="1955856"/>
            <a:chExt cx="3179360" cy="2137844"/>
          </a:xfrm>
        </p:grpSpPr>
        <p:sp>
          <p:nvSpPr>
            <p:cNvPr id="19" name="文本框 18">
              <a:extLst>
                <a:ext uri="{FF2B5EF4-FFF2-40B4-BE49-F238E27FC236}">
                  <a16:creationId xmlns:a16="http://schemas.microsoft.com/office/drawing/2014/main" id="{DC92B9D7-7919-E399-C2B4-EE56E122FBAB}"/>
                </a:ext>
              </a:extLst>
            </p:cNvPr>
            <p:cNvSpPr txBox="1"/>
            <p:nvPr/>
          </p:nvSpPr>
          <p:spPr>
            <a:xfrm>
              <a:off x="3119839" y="1955856"/>
              <a:ext cx="1828715" cy="461665"/>
            </a:xfrm>
            <a:prstGeom prst="rect">
              <a:avLst/>
            </a:prstGeom>
            <a:noFill/>
          </p:spPr>
          <p:txBody>
            <a:bodyPr wrap="square" rtlCol="0">
              <a:spAutoFit/>
            </a:bodyPr>
            <a:lstStyle/>
            <a:p>
              <a:r>
                <a:rPr lang="en-US" altLang="zh-CN" sz="2400" dirty="0">
                  <a:solidFill>
                    <a:schemeClr val="bg1"/>
                  </a:solidFill>
                  <a:latin typeface="微软雅黑" panose="020B0503020204020204" charset="-122"/>
                  <a:ea typeface="微软雅黑" panose="020B0503020204020204" charset="-122"/>
                  <a:sym typeface="+mn-ea"/>
                </a:rPr>
                <a:t>5.</a:t>
              </a:r>
              <a:r>
                <a:rPr lang="zh-CN" altLang="en-US" sz="2400" dirty="0">
                  <a:solidFill>
                    <a:schemeClr val="bg1"/>
                  </a:solidFill>
                  <a:latin typeface="微软雅黑" panose="020B0503020204020204" charset="-122"/>
                  <a:ea typeface="微软雅黑" panose="020B0503020204020204" charset="-122"/>
                  <a:sym typeface="+mn-ea"/>
                </a:rPr>
                <a:t>边界条件</a:t>
              </a:r>
              <a:endParaRPr lang="zh-CN" altLang="en-US" sz="2400" dirty="0">
                <a:solidFill>
                  <a:schemeClr val="bg1"/>
                </a:solidFill>
                <a:latin typeface="微软雅黑" panose="020B0503020204020204" charset="-122"/>
                <a:ea typeface="微软雅黑" panose="020B0503020204020204" charset="-122"/>
              </a:endParaRPr>
            </a:p>
          </p:txBody>
        </p:sp>
        <p:cxnSp>
          <p:nvCxnSpPr>
            <p:cNvPr id="20" name="直接连接符 19">
              <a:extLst>
                <a:ext uri="{FF2B5EF4-FFF2-40B4-BE49-F238E27FC236}">
                  <a16:creationId xmlns:a16="http://schemas.microsoft.com/office/drawing/2014/main" id="{6E60ED10-4558-8A84-8EB3-F03CC5F07D2A}"/>
                </a:ext>
              </a:extLst>
            </p:cNvPr>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8B284CC0-BCB1-44C9-0F6F-821F7829C6A5}"/>
                </a:ext>
              </a:extLst>
            </p:cNvPr>
            <p:cNvSpPr/>
            <p:nvPr/>
          </p:nvSpPr>
          <p:spPr>
            <a:xfrm>
              <a:off x="3119840" y="2462484"/>
              <a:ext cx="3179359" cy="1631216"/>
            </a:xfrm>
            <a:prstGeom prst="rect">
              <a:avLst/>
            </a:prstGeom>
          </p:spPr>
          <p:txBody>
            <a:bodyPr wrap="square">
              <a:spAutoFit/>
            </a:bodyPr>
            <a:lstStyle/>
            <a:p>
              <a:r>
                <a:rPr lang="zh-CN" altLang="en-US" sz="2000" dirty="0">
                  <a:solidFill>
                    <a:schemeClr val="bg1"/>
                  </a:solidFill>
                  <a:latin typeface="华文细黑" panose="02010600040101010101" pitchFamily="2" charset="-122"/>
                  <a:ea typeface="华文细黑" panose="02010600040101010101" pitchFamily="2" charset="-122"/>
                  <a:sym typeface="+mn-ea"/>
                </a:rPr>
                <a:t>⬤边界测试是单元测试中最后的也可能是最重要的任务。</a:t>
              </a:r>
            </a:p>
            <a:p>
              <a:r>
                <a:rPr lang="zh-CN" altLang="en-US" sz="2000" dirty="0">
                  <a:solidFill>
                    <a:schemeClr val="bg1"/>
                  </a:solidFill>
                  <a:latin typeface="华文细黑" panose="02010600040101010101" pitchFamily="2" charset="-122"/>
                  <a:ea typeface="华文细黑" panose="02010600040101010101" pitchFamily="2" charset="-122"/>
                  <a:sym typeface="+mn-ea"/>
                </a:rPr>
                <a:t>⬤软件常常在它的边界上失效，例如，处理</a:t>
              </a:r>
              <a:r>
                <a:rPr lang="en-US" altLang="zh-CN" sz="2000" dirty="0">
                  <a:solidFill>
                    <a:schemeClr val="bg1"/>
                  </a:solidFill>
                  <a:latin typeface="华文细黑" panose="02010600040101010101" pitchFamily="2" charset="-122"/>
                  <a:ea typeface="华文细黑" panose="02010600040101010101" pitchFamily="2" charset="-122"/>
                  <a:sym typeface="+mn-ea"/>
                </a:rPr>
                <a:t>n</a:t>
              </a:r>
              <a:r>
                <a:rPr lang="zh-CN" altLang="en-US" sz="2000" dirty="0">
                  <a:solidFill>
                    <a:schemeClr val="bg1"/>
                  </a:solidFill>
                  <a:latin typeface="华文细黑" panose="02010600040101010101" pitchFamily="2" charset="-122"/>
                  <a:ea typeface="华文细黑" panose="02010600040101010101" pitchFamily="2" charset="-122"/>
                  <a:sym typeface="+mn-ea"/>
                </a:rPr>
                <a:t>元数组的第</a:t>
              </a:r>
              <a:r>
                <a:rPr lang="en-US" altLang="zh-CN" sz="2000" dirty="0">
                  <a:solidFill>
                    <a:schemeClr val="bg1"/>
                  </a:solidFill>
                  <a:latin typeface="华文细黑" panose="02010600040101010101" pitchFamily="2" charset="-122"/>
                  <a:ea typeface="华文细黑" panose="02010600040101010101" pitchFamily="2" charset="-122"/>
                  <a:sym typeface="+mn-ea"/>
                </a:rPr>
                <a:t>n</a:t>
              </a:r>
              <a:r>
                <a:rPr lang="zh-CN" altLang="en-US" sz="2000" dirty="0">
                  <a:solidFill>
                    <a:schemeClr val="bg1"/>
                  </a:solidFill>
                  <a:latin typeface="华文细黑" panose="02010600040101010101" pitchFamily="2" charset="-122"/>
                  <a:ea typeface="华文细黑" panose="02010600040101010101" pitchFamily="2" charset="-122"/>
                  <a:sym typeface="+mn-ea"/>
                </a:rPr>
                <a:t>个元素时，或做到</a:t>
              </a:r>
              <a:r>
                <a:rPr lang="en-US" altLang="zh-CN" sz="2000" dirty="0" err="1">
                  <a:solidFill>
                    <a:schemeClr val="bg1"/>
                  </a:solidFill>
                  <a:latin typeface="华文细黑" panose="02010600040101010101" pitchFamily="2" charset="-122"/>
                  <a:ea typeface="华文细黑" panose="02010600040101010101" pitchFamily="2" charset="-122"/>
                  <a:sym typeface="+mn-ea"/>
                </a:rPr>
                <a:t>i</a:t>
              </a:r>
              <a:r>
                <a:rPr lang="zh-CN" altLang="en-US" sz="2000" dirty="0">
                  <a:solidFill>
                    <a:schemeClr val="bg1"/>
                  </a:solidFill>
                  <a:latin typeface="华文细黑" panose="02010600040101010101" pitchFamily="2" charset="-122"/>
                  <a:ea typeface="华文细黑" panose="02010600040101010101" pitchFamily="2" charset="-122"/>
                  <a:sym typeface="+mn-ea"/>
                </a:rPr>
                <a:t>次循环中的第</a:t>
              </a:r>
              <a:r>
                <a:rPr lang="en-US" altLang="zh-CN" sz="2000" dirty="0" err="1">
                  <a:solidFill>
                    <a:schemeClr val="bg1"/>
                  </a:solidFill>
                  <a:latin typeface="华文细黑" panose="02010600040101010101" pitchFamily="2" charset="-122"/>
                  <a:ea typeface="华文细黑" panose="02010600040101010101" pitchFamily="2" charset="-122"/>
                  <a:sym typeface="+mn-ea"/>
                </a:rPr>
                <a:t>i</a:t>
              </a:r>
              <a:r>
                <a:rPr lang="zh-CN" altLang="en-US" sz="2000" dirty="0">
                  <a:solidFill>
                    <a:schemeClr val="bg1"/>
                  </a:solidFill>
                  <a:latin typeface="华文细黑" panose="02010600040101010101" pitchFamily="2" charset="-122"/>
                  <a:ea typeface="华文细黑" panose="02010600040101010101" pitchFamily="2" charset="-122"/>
                  <a:sym typeface="+mn-ea"/>
                </a:rPr>
                <a:t>次重复时，往往会发生错误。</a:t>
              </a:r>
            </a:p>
            <a:p>
              <a:r>
                <a:rPr lang="zh-CN" altLang="en-US" sz="2000" dirty="0">
                  <a:solidFill>
                    <a:schemeClr val="bg1"/>
                  </a:solidFill>
                  <a:latin typeface="华文细黑" panose="02010600040101010101" pitchFamily="2" charset="-122"/>
                  <a:ea typeface="华文细黑" panose="02010600040101010101" pitchFamily="2" charset="-122"/>
                  <a:sym typeface="+mn-ea"/>
                </a:rPr>
                <a:t>⬤使用刚好小于、刚好等于和刚好大于最大值或最小值的数据结构、控制量和数据值的测试方案，非常可能发现软件中的错误。</a:t>
              </a:r>
              <a:endParaRPr lang="zh-CN" altLang="en-US" sz="2000" dirty="0">
                <a:solidFill>
                  <a:schemeClr val="bg1"/>
                </a:solidFill>
                <a:latin typeface="华文细黑" panose="02010600040101010101" pitchFamily="2" charset="-122"/>
                <a:ea typeface="华文细黑" panose="02010600040101010101" pitchFamily="2" charset="-122"/>
              </a:endParaRPr>
            </a:p>
          </p:txBody>
        </p:sp>
      </p:grpSp>
    </p:spTree>
    <p:extLst>
      <p:ext uri="{BB962C8B-B14F-4D97-AF65-F5344CB8AC3E}">
        <p14:creationId xmlns:p14="http://schemas.microsoft.com/office/powerpoint/2010/main" val="3055128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020766"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7.3.2 </a:t>
            </a:r>
            <a:r>
              <a:rPr lang="zh-CN" altLang="en-US" dirty="0">
                <a:solidFill>
                  <a:schemeClr val="bg1"/>
                </a:solidFill>
                <a:latin typeface="微软雅黑" panose="020B0503020204020204" charset="-122"/>
                <a:ea typeface="微软雅黑" panose="020B0503020204020204" charset="-122"/>
              </a:rPr>
              <a:t>代码审查</a:t>
            </a:r>
          </a:p>
        </p:txBody>
      </p:sp>
      <p:pic>
        <p:nvPicPr>
          <p:cNvPr id="16" name="图形 15">
            <a:extLst>
              <a:ext uri="{FF2B5EF4-FFF2-40B4-BE49-F238E27FC236}">
                <a16:creationId xmlns:a16="http://schemas.microsoft.com/office/drawing/2014/main" id="{43EA41A5-FAF0-877A-DA6B-225DA644B7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5415" y="1443841"/>
            <a:ext cx="560276" cy="560276"/>
          </a:xfrm>
          <a:prstGeom prst="rect">
            <a:avLst/>
          </a:prstGeom>
        </p:spPr>
      </p:pic>
      <p:sp>
        <p:nvSpPr>
          <p:cNvPr id="21" name="矩形 20">
            <a:extLst>
              <a:ext uri="{FF2B5EF4-FFF2-40B4-BE49-F238E27FC236}">
                <a16:creationId xmlns:a16="http://schemas.microsoft.com/office/drawing/2014/main" id="{8B284CC0-BCB1-44C9-0F6F-821F7829C6A5}"/>
              </a:ext>
            </a:extLst>
          </p:cNvPr>
          <p:cNvSpPr/>
          <p:nvPr/>
        </p:nvSpPr>
        <p:spPr>
          <a:xfrm>
            <a:off x="1872959" y="1443841"/>
            <a:ext cx="9217375" cy="3970318"/>
          </a:xfrm>
          <a:prstGeom prst="rect">
            <a:avLst/>
          </a:prstGeom>
        </p:spPr>
        <p:txBody>
          <a:bodyPr wrap="square">
            <a:spAutoFit/>
          </a:bodyPr>
          <a:lstStyle/>
          <a:p>
            <a:r>
              <a:rPr lang="zh-CN" altLang="en-US" sz="2800" b="1" dirty="0">
                <a:solidFill>
                  <a:srgbClr val="FF0000"/>
                </a:solidFill>
                <a:latin typeface="华文细黑" panose="02010600040101010101" pitchFamily="2" charset="-122"/>
                <a:ea typeface="华文细黑" panose="02010600040101010101" pitchFamily="2" charset="-122"/>
                <a:sym typeface="+mn-ea"/>
              </a:rPr>
              <a:t>代码检查</a:t>
            </a:r>
            <a:r>
              <a:rPr lang="zh-CN" altLang="en-US" sz="2800" dirty="0">
                <a:solidFill>
                  <a:schemeClr val="bg1"/>
                </a:solidFill>
                <a:latin typeface="华文细黑" panose="02010600040101010101" pitchFamily="2" charset="-122"/>
                <a:ea typeface="华文细黑" panose="02010600040101010101" pitchFamily="2" charset="-122"/>
                <a:sym typeface="+mn-ea"/>
              </a:rPr>
              <a:t>是指由审查小组正式对源程序进行人工测试。它是一种非常有效的程序验证技术，对于典型的程序来说，可以查出</a:t>
            </a:r>
            <a:r>
              <a:rPr lang="en-US" altLang="zh-CN" sz="2800" dirty="0">
                <a:solidFill>
                  <a:schemeClr val="bg1"/>
                </a:solidFill>
                <a:latin typeface="华文细黑" panose="02010600040101010101" pitchFamily="2" charset="-122"/>
                <a:ea typeface="华文细黑" panose="02010600040101010101" pitchFamily="2" charset="-122"/>
                <a:sym typeface="+mn-ea"/>
              </a:rPr>
              <a:t>30%</a:t>
            </a:r>
            <a:r>
              <a:rPr lang="zh-CN" altLang="en-US" sz="2800" dirty="0">
                <a:solidFill>
                  <a:schemeClr val="bg1"/>
                </a:solidFill>
                <a:latin typeface="华文细黑" panose="02010600040101010101" pitchFamily="2" charset="-122"/>
                <a:ea typeface="华文细黑" panose="02010600040101010101" pitchFamily="2" charset="-122"/>
                <a:sym typeface="+mn-ea"/>
              </a:rPr>
              <a:t>～</a:t>
            </a:r>
            <a:r>
              <a:rPr lang="en-US" altLang="zh-CN" sz="2800" dirty="0">
                <a:solidFill>
                  <a:schemeClr val="bg1"/>
                </a:solidFill>
                <a:latin typeface="华文细黑" panose="02010600040101010101" pitchFamily="2" charset="-122"/>
                <a:ea typeface="华文细黑" panose="02010600040101010101" pitchFamily="2" charset="-122"/>
                <a:sym typeface="+mn-ea"/>
              </a:rPr>
              <a:t>70%</a:t>
            </a:r>
            <a:r>
              <a:rPr lang="zh-CN" altLang="en-US" sz="2800" dirty="0">
                <a:solidFill>
                  <a:schemeClr val="bg1"/>
                </a:solidFill>
                <a:latin typeface="华文细黑" panose="02010600040101010101" pitchFamily="2" charset="-122"/>
                <a:ea typeface="华文细黑" panose="02010600040101010101" pitchFamily="2" charset="-122"/>
                <a:sym typeface="+mn-ea"/>
              </a:rPr>
              <a:t>的逻辑设计错误和编码错误。审查小组最好由下述</a:t>
            </a:r>
            <a:r>
              <a:rPr lang="en-US" altLang="zh-CN" sz="2800" dirty="0">
                <a:solidFill>
                  <a:schemeClr val="bg1"/>
                </a:solidFill>
                <a:latin typeface="华文细黑" panose="02010600040101010101" pitchFamily="2" charset="-122"/>
                <a:ea typeface="华文细黑" panose="02010600040101010101" pitchFamily="2" charset="-122"/>
                <a:sym typeface="+mn-ea"/>
              </a:rPr>
              <a:t>4</a:t>
            </a:r>
            <a:r>
              <a:rPr lang="zh-CN" altLang="en-US" sz="2800" dirty="0">
                <a:solidFill>
                  <a:schemeClr val="bg1"/>
                </a:solidFill>
                <a:latin typeface="华文细黑" panose="02010600040101010101" pitchFamily="2" charset="-122"/>
                <a:ea typeface="华文细黑" panose="02010600040101010101" pitchFamily="2" charset="-122"/>
                <a:sym typeface="+mn-ea"/>
              </a:rPr>
              <a:t>人组成。</a:t>
            </a:r>
          </a:p>
          <a:p>
            <a:r>
              <a:rPr lang="en-US" altLang="zh-CN" sz="2800" dirty="0">
                <a:solidFill>
                  <a:schemeClr val="bg1"/>
                </a:solidFill>
                <a:latin typeface="华文细黑" panose="02010600040101010101" pitchFamily="2" charset="-122"/>
                <a:ea typeface="华文细黑" panose="02010600040101010101" pitchFamily="2" charset="-122"/>
                <a:sym typeface="+mn-ea"/>
              </a:rPr>
              <a:t>(1)</a:t>
            </a:r>
            <a:r>
              <a:rPr lang="zh-CN" altLang="en-US" sz="2800" dirty="0">
                <a:solidFill>
                  <a:schemeClr val="bg1"/>
                </a:solidFill>
                <a:latin typeface="华文细黑" panose="02010600040101010101" pitchFamily="2" charset="-122"/>
                <a:ea typeface="华文细黑" panose="02010600040101010101" pitchFamily="2" charset="-122"/>
                <a:sym typeface="+mn-ea"/>
              </a:rPr>
              <a:t>组长，应该是一个很有能力的程序员，而且没有直接参与这项工程；</a:t>
            </a:r>
          </a:p>
          <a:p>
            <a:r>
              <a:rPr lang="en-US" altLang="zh-CN" sz="2800" dirty="0">
                <a:solidFill>
                  <a:schemeClr val="bg1"/>
                </a:solidFill>
                <a:latin typeface="华文细黑" panose="02010600040101010101" pitchFamily="2" charset="-122"/>
                <a:ea typeface="华文细黑" panose="02010600040101010101" pitchFamily="2" charset="-122"/>
                <a:sym typeface="+mn-ea"/>
              </a:rPr>
              <a:t>(2)</a:t>
            </a:r>
            <a:r>
              <a:rPr lang="zh-CN" altLang="en-US" sz="2800" dirty="0">
                <a:solidFill>
                  <a:schemeClr val="bg1"/>
                </a:solidFill>
                <a:latin typeface="华文细黑" panose="02010600040101010101" pitchFamily="2" charset="-122"/>
                <a:ea typeface="华文细黑" panose="02010600040101010101" pitchFamily="2" charset="-122"/>
                <a:sym typeface="+mn-ea"/>
              </a:rPr>
              <a:t>程序的设计者；</a:t>
            </a:r>
          </a:p>
          <a:p>
            <a:r>
              <a:rPr lang="en-US" altLang="zh-CN" sz="2800" dirty="0">
                <a:solidFill>
                  <a:schemeClr val="bg1"/>
                </a:solidFill>
                <a:latin typeface="华文细黑" panose="02010600040101010101" pitchFamily="2" charset="-122"/>
                <a:ea typeface="华文细黑" panose="02010600040101010101" pitchFamily="2" charset="-122"/>
                <a:sym typeface="+mn-ea"/>
              </a:rPr>
              <a:t>(3)</a:t>
            </a:r>
            <a:r>
              <a:rPr lang="zh-CN" altLang="en-US" sz="2800" dirty="0">
                <a:solidFill>
                  <a:schemeClr val="bg1"/>
                </a:solidFill>
                <a:latin typeface="华文细黑" panose="02010600040101010101" pitchFamily="2" charset="-122"/>
                <a:ea typeface="华文细黑" panose="02010600040101010101" pitchFamily="2" charset="-122"/>
                <a:sym typeface="+mn-ea"/>
              </a:rPr>
              <a:t>程序的编写者；</a:t>
            </a:r>
          </a:p>
          <a:p>
            <a:r>
              <a:rPr lang="en-US" altLang="zh-CN" sz="2800" dirty="0">
                <a:solidFill>
                  <a:schemeClr val="bg1"/>
                </a:solidFill>
                <a:latin typeface="华文细黑" panose="02010600040101010101" pitchFamily="2" charset="-122"/>
                <a:ea typeface="华文细黑" panose="02010600040101010101" pitchFamily="2" charset="-122"/>
                <a:sym typeface="+mn-ea"/>
              </a:rPr>
              <a:t>(4)</a:t>
            </a:r>
            <a:r>
              <a:rPr lang="zh-CN" altLang="en-US" sz="2800" dirty="0">
                <a:solidFill>
                  <a:schemeClr val="bg1"/>
                </a:solidFill>
                <a:latin typeface="华文细黑" panose="02010600040101010101" pitchFamily="2" charset="-122"/>
                <a:ea typeface="华文细黑" panose="02010600040101010101" pitchFamily="2" charset="-122"/>
                <a:sym typeface="+mn-ea"/>
              </a:rPr>
              <a:t>程序的测试者。</a:t>
            </a:r>
            <a:endParaRPr lang="zh-CN" altLang="en-US" sz="2800" dirty="0">
              <a:solidFill>
                <a:schemeClr val="bg1"/>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963683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020766"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7.3.3 </a:t>
            </a:r>
            <a:r>
              <a:rPr lang="zh-CN" altLang="en-US" dirty="0">
                <a:solidFill>
                  <a:schemeClr val="bg1"/>
                </a:solidFill>
                <a:latin typeface="微软雅黑" panose="020B0503020204020204" charset="-122"/>
                <a:ea typeface="微软雅黑" panose="020B0503020204020204" charset="-122"/>
              </a:rPr>
              <a:t>计算机测试</a:t>
            </a:r>
          </a:p>
        </p:txBody>
      </p:sp>
      <p:pic>
        <p:nvPicPr>
          <p:cNvPr id="16" name="图形 15">
            <a:extLst>
              <a:ext uri="{FF2B5EF4-FFF2-40B4-BE49-F238E27FC236}">
                <a16:creationId xmlns:a16="http://schemas.microsoft.com/office/drawing/2014/main" id="{43EA41A5-FAF0-877A-DA6B-225DA644B7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61041" y="1515093"/>
            <a:ext cx="560276" cy="560276"/>
          </a:xfrm>
          <a:prstGeom prst="rect">
            <a:avLst/>
          </a:prstGeom>
        </p:spPr>
      </p:pic>
      <p:sp>
        <p:nvSpPr>
          <p:cNvPr id="21" name="矩形 20">
            <a:extLst>
              <a:ext uri="{FF2B5EF4-FFF2-40B4-BE49-F238E27FC236}">
                <a16:creationId xmlns:a16="http://schemas.microsoft.com/office/drawing/2014/main" id="{8B284CC0-BCB1-44C9-0F6F-821F7829C6A5}"/>
              </a:ext>
            </a:extLst>
          </p:cNvPr>
          <p:cNvSpPr/>
          <p:nvPr/>
        </p:nvSpPr>
        <p:spPr>
          <a:xfrm>
            <a:off x="1908585" y="1515093"/>
            <a:ext cx="9217375" cy="3970318"/>
          </a:xfrm>
          <a:prstGeom prst="rect">
            <a:avLst/>
          </a:prstGeom>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sym typeface="+mn-ea"/>
              </a:rPr>
              <a:t>模块不是一个独立的程序，因此必须为每个单元测试开发驱动软件和</a:t>
            </a:r>
            <a:r>
              <a:rPr lang="en-US" altLang="zh-CN" sz="2800" b="1" dirty="0">
                <a:solidFill>
                  <a:schemeClr val="bg1"/>
                </a:solidFill>
                <a:latin typeface="华文细黑" panose="02010600040101010101" pitchFamily="2" charset="-122"/>
                <a:ea typeface="华文细黑" panose="02010600040101010101" pitchFamily="2" charset="-122"/>
                <a:sym typeface="+mn-ea"/>
              </a:rPr>
              <a:t>(</a:t>
            </a:r>
            <a:r>
              <a:rPr lang="zh-CN" altLang="en-US" sz="2800" b="1" dirty="0">
                <a:solidFill>
                  <a:schemeClr val="bg1"/>
                </a:solidFill>
                <a:latin typeface="华文细黑" panose="02010600040101010101" pitchFamily="2" charset="-122"/>
                <a:ea typeface="华文细黑" panose="02010600040101010101" pitchFamily="2" charset="-122"/>
                <a:sym typeface="+mn-ea"/>
              </a:rPr>
              <a:t>或</a:t>
            </a:r>
            <a:r>
              <a:rPr lang="en-US" altLang="zh-CN" sz="2800" b="1" dirty="0">
                <a:solidFill>
                  <a:schemeClr val="bg1"/>
                </a:solidFill>
                <a:latin typeface="华文细黑" panose="02010600040101010101" pitchFamily="2" charset="-122"/>
                <a:ea typeface="华文细黑" panose="02010600040101010101" pitchFamily="2" charset="-122"/>
                <a:sym typeface="+mn-ea"/>
              </a:rPr>
              <a:t>)</a:t>
            </a:r>
            <a:r>
              <a:rPr lang="zh-CN" altLang="en-US" sz="2800" b="1" dirty="0">
                <a:solidFill>
                  <a:schemeClr val="bg1"/>
                </a:solidFill>
                <a:latin typeface="华文细黑" panose="02010600040101010101" pitchFamily="2" charset="-122"/>
                <a:ea typeface="华文细黑" panose="02010600040101010101" pitchFamily="2" charset="-122"/>
                <a:sym typeface="+mn-ea"/>
              </a:rPr>
              <a:t>存根软件。</a:t>
            </a:r>
            <a:endParaRPr lang="en-US" altLang="zh-CN" sz="2800" b="1" dirty="0">
              <a:solidFill>
                <a:schemeClr val="bg1"/>
              </a:solidFill>
              <a:latin typeface="华文细黑" panose="02010600040101010101" pitchFamily="2" charset="-122"/>
              <a:ea typeface="华文细黑" panose="02010600040101010101" pitchFamily="2" charset="-122"/>
              <a:sym typeface="+mn-ea"/>
            </a:endParaRPr>
          </a:p>
          <a:p>
            <a:endParaRPr lang="zh-CN" altLang="en-US" sz="2800" b="1" dirty="0">
              <a:solidFill>
                <a:schemeClr val="bg1"/>
              </a:solidFill>
              <a:latin typeface="华文细黑" panose="02010600040101010101" pitchFamily="2" charset="-122"/>
              <a:ea typeface="华文细黑" panose="02010600040101010101" pitchFamily="2" charset="-122"/>
              <a:sym typeface="+mn-ea"/>
            </a:endParaRPr>
          </a:p>
          <a:p>
            <a:r>
              <a:rPr lang="zh-CN" altLang="en-US" sz="2800" b="1" dirty="0">
                <a:solidFill>
                  <a:schemeClr val="bg1"/>
                </a:solidFill>
                <a:latin typeface="华文细黑" panose="02010600040101010101" pitchFamily="2" charset="-122"/>
                <a:ea typeface="华文细黑" panose="02010600040101010101" pitchFamily="2" charset="-122"/>
                <a:sym typeface="+mn-ea"/>
              </a:rPr>
              <a:t>驱动程序是一个“主程序”，它接收测试数据，把这些数据传送给被测试的模块，并且印出有关的结果。</a:t>
            </a:r>
            <a:endParaRPr lang="en-US" altLang="zh-CN" sz="2800" b="1" dirty="0">
              <a:solidFill>
                <a:schemeClr val="bg1"/>
              </a:solidFill>
              <a:latin typeface="华文细黑" panose="02010600040101010101" pitchFamily="2" charset="-122"/>
              <a:ea typeface="华文细黑" panose="02010600040101010101" pitchFamily="2" charset="-122"/>
              <a:sym typeface="+mn-ea"/>
            </a:endParaRPr>
          </a:p>
          <a:p>
            <a:endParaRPr lang="zh-CN" altLang="en-US" sz="2800" b="1" dirty="0">
              <a:solidFill>
                <a:schemeClr val="bg1"/>
              </a:solidFill>
              <a:latin typeface="华文细黑" panose="02010600040101010101" pitchFamily="2" charset="-122"/>
              <a:ea typeface="华文细黑" panose="02010600040101010101" pitchFamily="2" charset="-122"/>
              <a:sym typeface="+mn-ea"/>
            </a:endParaRPr>
          </a:p>
          <a:p>
            <a:r>
              <a:rPr lang="zh-CN" altLang="en-US" sz="2800" b="1" dirty="0">
                <a:solidFill>
                  <a:schemeClr val="bg1"/>
                </a:solidFill>
                <a:latin typeface="华文细黑" panose="02010600040101010101" pitchFamily="2" charset="-122"/>
                <a:ea typeface="华文细黑" panose="02010600040101010101" pitchFamily="2" charset="-122"/>
                <a:sym typeface="+mn-ea"/>
              </a:rPr>
              <a:t>存根程序代替被测试的模块所调用的模块，它使用被它代替的模块的接口，可能做最少量的数据操作，印出对入口的检验或操作结果，并且把控制归还给调用它的模块。</a:t>
            </a:r>
            <a:endParaRPr lang="zh-CN" altLang="en-US" sz="2800" dirty="0">
              <a:solidFill>
                <a:schemeClr val="bg1"/>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893501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020766"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7.3.3 </a:t>
            </a:r>
            <a:r>
              <a:rPr lang="zh-CN" altLang="en-US" dirty="0">
                <a:solidFill>
                  <a:schemeClr val="bg1"/>
                </a:solidFill>
                <a:latin typeface="微软雅黑" panose="020B0503020204020204" charset="-122"/>
                <a:ea typeface="微软雅黑" panose="020B0503020204020204" charset="-122"/>
              </a:rPr>
              <a:t>计算机测试</a:t>
            </a:r>
          </a:p>
        </p:txBody>
      </p:sp>
      <p:pic>
        <p:nvPicPr>
          <p:cNvPr id="16" name="图形 15">
            <a:extLst>
              <a:ext uri="{FF2B5EF4-FFF2-40B4-BE49-F238E27FC236}">
                <a16:creationId xmlns:a16="http://schemas.microsoft.com/office/drawing/2014/main" id="{43EA41A5-FAF0-877A-DA6B-225DA644B7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61041" y="885701"/>
            <a:ext cx="560276" cy="560276"/>
          </a:xfrm>
          <a:prstGeom prst="rect">
            <a:avLst/>
          </a:prstGeom>
        </p:spPr>
      </p:pic>
      <p:sp>
        <p:nvSpPr>
          <p:cNvPr id="21" name="矩形 20">
            <a:extLst>
              <a:ext uri="{FF2B5EF4-FFF2-40B4-BE49-F238E27FC236}">
                <a16:creationId xmlns:a16="http://schemas.microsoft.com/office/drawing/2014/main" id="{8B284CC0-BCB1-44C9-0F6F-821F7829C6A5}"/>
              </a:ext>
            </a:extLst>
          </p:cNvPr>
          <p:cNvSpPr/>
          <p:nvPr/>
        </p:nvSpPr>
        <p:spPr>
          <a:xfrm>
            <a:off x="2039816" y="753479"/>
            <a:ext cx="9217375" cy="1384995"/>
          </a:xfrm>
          <a:prstGeom prst="rect">
            <a:avLst/>
          </a:prstGeom>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sym typeface="+mn-ea"/>
              </a:rPr>
              <a:t>测试时，设置修改</a:t>
            </a:r>
            <a:r>
              <a:rPr lang="en-US" altLang="zh-CN" sz="2800" b="1" dirty="0">
                <a:solidFill>
                  <a:schemeClr val="bg1"/>
                </a:solidFill>
                <a:latin typeface="华文细黑" panose="02010600040101010101" pitchFamily="2" charset="-122"/>
                <a:ea typeface="华文细黑" panose="02010600040101010101" pitchFamily="2" charset="-122"/>
                <a:sym typeface="+mn-ea"/>
              </a:rPr>
              <a:t>(CHANGE)</a:t>
            </a:r>
            <a:r>
              <a:rPr lang="zh-CN" altLang="en-US" sz="2800" b="1" dirty="0">
                <a:solidFill>
                  <a:schemeClr val="bg1"/>
                </a:solidFill>
                <a:latin typeface="华文细黑" panose="02010600040101010101" pitchFamily="2" charset="-122"/>
                <a:ea typeface="华文细黑" panose="02010600040101010101" pitchFamily="2" charset="-122"/>
                <a:sym typeface="+mn-ea"/>
              </a:rPr>
              <a:t>和添加</a:t>
            </a:r>
            <a:r>
              <a:rPr lang="en-US" altLang="zh-CN" sz="2800" b="1" dirty="0">
                <a:solidFill>
                  <a:schemeClr val="bg1"/>
                </a:solidFill>
                <a:latin typeface="华文细黑" panose="02010600040101010101" pitchFamily="2" charset="-122"/>
                <a:ea typeface="华文细黑" panose="02010600040101010101" pitchFamily="2" charset="-122"/>
                <a:sym typeface="+mn-ea"/>
              </a:rPr>
              <a:t>(APPEND)</a:t>
            </a:r>
            <a:r>
              <a:rPr lang="zh-CN" altLang="en-US" sz="2800" b="1" dirty="0">
                <a:solidFill>
                  <a:schemeClr val="bg1"/>
                </a:solidFill>
                <a:latin typeface="华文细黑" panose="02010600040101010101" pitchFamily="2" charset="-122"/>
                <a:ea typeface="华文细黑" panose="02010600040101010101" pitchFamily="2" charset="-122"/>
                <a:sym typeface="+mn-ea"/>
              </a:rPr>
              <a:t>两种编辑功能，用控制变量</a:t>
            </a:r>
            <a:r>
              <a:rPr lang="en-US" altLang="zh-CN" sz="2800" b="1" dirty="0">
                <a:solidFill>
                  <a:schemeClr val="bg1"/>
                </a:solidFill>
                <a:latin typeface="华文细黑" panose="02010600040101010101" pitchFamily="2" charset="-122"/>
                <a:ea typeface="华文细黑" panose="02010600040101010101" pitchFamily="2" charset="-122"/>
                <a:sym typeface="+mn-ea"/>
              </a:rPr>
              <a:t>CFUNCT</a:t>
            </a:r>
            <a:r>
              <a:rPr lang="zh-CN" altLang="en-US" sz="2800" b="1" dirty="0">
                <a:solidFill>
                  <a:schemeClr val="bg1"/>
                </a:solidFill>
                <a:latin typeface="华文细黑" panose="02010600040101010101" pitchFamily="2" charset="-122"/>
                <a:ea typeface="华文细黑" panose="02010600040101010101" pitchFamily="2" charset="-122"/>
                <a:sym typeface="+mn-ea"/>
              </a:rPr>
              <a:t>标记要求的编辑功能，而且只用一个存根程序模拟正文编辑模块的所有下层模块。</a:t>
            </a:r>
            <a:endParaRPr lang="zh-CN" altLang="en-US" sz="2800" dirty="0">
              <a:solidFill>
                <a:schemeClr val="bg1"/>
              </a:solidFill>
              <a:latin typeface="华文细黑" panose="02010600040101010101" pitchFamily="2" charset="-122"/>
              <a:ea typeface="华文细黑" panose="02010600040101010101" pitchFamily="2" charset="-122"/>
            </a:endParaRPr>
          </a:p>
        </p:txBody>
      </p:sp>
      <p:graphicFrame>
        <p:nvGraphicFramePr>
          <p:cNvPr id="2" name="表格 1">
            <a:extLst>
              <a:ext uri="{FF2B5EF4-FFF2-40B4-BE49-F238E27FC236}">
                <a16:creationId xmlns:a16="http://schemas.microsoft.com/office/drawing/2014/main" id="{E352D3CE-2E4A-2821-2477-52DA954CD758}"/>
              </a:ext>
            </a:extLst>
          </p:cNvPr>
          <p:cNvGraphicFramePr>
            <a:graphicFrameLocks noGrp="1"/>
          </p:cNvGraphicFramePr>
          <p:nvPr>
            <p:extLst>
              <p:ext uri="{D42A27DB-BD31-4B8C-83A1-F6EECF244321}">
                <p14:modId xmlns:p14="http://schemas.microsoft.com/office/powerpoint/2010/main" val="2145499450"/>
              </p:ext>
            </p:extLst>
          </p:nvPr>
        </p:nvGraphicFramePr>
        <p:xfrm>
          <a:off x="2039815" y="2327564"/>
          <a:ext cx="8909234" cy="3934305"/>
        </p:xfrm>
        <a:graphic>
          <a:graphicData uri="http://schemas.openxmlformats.org/drawingml/2006/table">
            <a:tbl>
              <a:tblPr firstRow="1" bandRow="1">
                <a:tableStyleId>{5C22544A-7EE6-4342-B048-85BDC9FD1C3A}</a:tableStyleId>
              </a:tblPr>
              <a:tblGrid>
                <a:gridCol w="4454617">
                  <a:extLst>
                    <a:ext uri="{9D8B030D-6E8A-4147-A177-3AD203B41FA5}">
                      <a16:colId xmlns:a16="http://schemas.microsoft.com/office/drawing/2014/main" val="1231591819"/>
                    </a:ext>
                  </a:extLst>
                </a:gridCol>
                <a:gridCol w="4454617">
                  <a:extLst>
                    <a:ext uri="{9D8B030D-6E8A-4147-A177-3AD203B41FA5}">
                      <a16:colId xmlns:a16="http://schemas.microsoft.com/office/drawing/2014/main" val="584011754"/>
                    </a:ext>
                  </a:extLst>
                </a:gridCol>
              </a:tblGrid>
              <a:tr h="3934305">
                <a:tc>
                  <a:txBody>
                    <a:bodyPr/>
                    <a:lstStyle/>
                    <a:p>
                      <a:r>
                        <a:rPr lang="en-US" altLang="zh-CN" sz="2000" dirty="0"/>
                        <a:t>TEST STUB(*</a:t>
                      </a:r>
                      <a:r>
                        <a:rPr lang="zh-CN" altLang="en-US" sz="2000" dirty="0"/>
                        <a:t>存根程序*</a:t>
                      </a:r>
                      <a:r>
                        <a:rPr lang="en-US" altLang="zh-CN" sz="2000" dirty="0"/>
                        <a:t>)</a:t>
                      </a:r>
                    </a:p>
                    <a:p>
                      <a:r>
                        <a:rPr lang="zh-CN" altLang="en-US" sz="2000" dirty="0"/>
                        <a:t>    初始化；</a:t>
                      </a:r>
                    </a:p>
                    <a:p>
                      <a:r>
                        <a:rPr lang="zh-CN" altLang="en-US" sz="2000" dirty="0"/>
                        <a:t>    输出信息“进入了正文编辑程序”</a:t>
                      </a:r>
                      <a:r>
                        <a:rPr lang="en-US" altLang="zh-CN" sz="2000" dirty="0"/>
                        <a:t>;</a:t>
                      </a:r>
                    </a:p>
                    <a:p>
                      <a:r>
                        <a:rPr lang="zh-CN" altLang="en-US" sz="2000" dirty="0"/>
                        <a:t>    输出“输入的控制信息是”</a:t>
                      </a:r>
                      <a:r>
                        <a:rPr lang="en-US" altLang="zh-CN" sz="2000" dirty="0"/>
                        <a:t>CFUNCT;</a:t>
                      </a:r>
                    </a:p>
                    <a:p>
                      <a:r>
                        <a:rPr lang="zh-CN" altLang="en-US" sz="2000" dirty="0"/>
                        <a:t>    输出缓冲区中的字符串</a:t>
                      </a:r>
                      <a:r>
                        <a:rPr lang="en-US" altLang="zh-CN" sz="2000" dirty="0"/>
                        <a:t>;</a:t>
                      </a:r>
                    </a:p>
                    <a:p>
                      <a:r>
                        <a:rPr lang="en-US" altLang="zh-CN" sz="2000" dirty="0"/>
                        <a:t>    IF CFUNCT=CHANGE</a:t>
                      </a:r>
                    </a:p>
                    <a:p>
                      <a:r>
                        <a:rPr lang="en-US" altLang="zh-CN" sz="2000" dirty="0"/>
                        <a:t>        THEN</a:t>
                      </a:r>
                    </a:p>
                    <a:p>
                      <a:r>
                        <a:rPr lang="zh-CN" altLang="en-US" sz="2000" dirty="0"/>
                        <a:t>        把缓冲区中第二个字改为***</a:t>
                      </a:r>
                    </a:p>
                    <a:p>
                      <a:r>
                        <a:rPr lang="en-US" altLang="zh-CN" sz="2000" dirty="0"/>
                        <a:t>        ELSE</a:t>
                      </a:r>
                    </a:p>
                    <a:p>
                      <a:r>
                        <a:rPr lang="zh-CN" altLang="en-US" sz="2000" dirty="0"/>
                        <a:t>        在缓冲区的尾部加</a:t>
                      </a:r>
                      <a:r>
                        <a:rPr lang="en-US" altLang="zh-CN" sz="2000" dirty="0"/>
                        <a:t>???</a:t>
                      </a:r>
                    </a:p>
                    <a:p>
                      <a:r>
                        <a:rPr lang="en-US" altLang="zh-CN" sz="2000" dirty="0"/>
                        <a:t>    END IF;</a:t>
                      </a:r>
                      <a:endParaRPr lang="zh-CN" altLang="en-US" sz="2000" dirty="0"/>
                    </a:p>
                  </a:txBody>
                  <a:tcPr>
                    <a:noFill/>
                  </a:tcPr>
                </a:tc>
                <a:tc>
                  <a:txBody>
                    <a:bodyPr/>
                    <a:lstStyle/>
                    <a:p>
                      <a:r>
                        <a:rPr lang="zh-CN" altLang="en-US" sz="2000" dirty="0"/>
                        <a:t>输出缓冲区中的新字符串</a:t>
                      </a:r>
                      <a:r>
                        <a:rPr lang="en-US" altLang="zh-CN" sz="2000" dirty="0"/>
                        <a:t>;</a:t>
                      </a:r>
                    </a:p>
                    <a:p>
                      <a:r>
                        <a:rPr lang="en-US" altLang="zh-CN" sz="2000" dirty="0"/>
                        <a:t>END TEST STUB</a:t>
                      </a:r>
                    </a:p>
                    <a:p>
                      <a:r>
                        <a:rPr lang="en-US" altLang="zh-CN" sz="2000" dirty="0"/>
                        <a:t> </a:t>
                      </a:r>
                    </a:p>
                    <a:p>
                      <a:r>
                        <a:rPr lang="en-US" altLang="zh-CN" sz="2000" dirty="0"/>
                        <a:t>TEST DRIVER(*</a:t>
                      </a:r>
                      <a:r>
                        <a:rPr lang="zh-CN" altLang="en-US" sz="2000" dirty="0"/>
                        <a:t>驱动程序*</a:t>
                      </a:r>
                      <a:r>
                        <a:rPr lang="en-US" altLang="zh-CN" sz="2000" dirty="0"/>
                        <a:t>)</a:t>
                      </a:r>
                    </a:p>
                    <a:p>
                      <a:r>
                        <a:rPr lang="zh-CN" altLang="en-US" sz="2000" dirty="0"/>
                        <a:t>    说明长度为</a:t>
                      </a:r>
                      <a:r>
                        <a:rPr lang="en-US" altLang="zh-CN" sz="2000" dirty="0"/>
                        <a:t>2500</a:t>
                      </a:r>
                      <a:r>
                        <a:rPr lang="zh-CN" altLang="en-US" sz="2000" dirty="0"/>
                        <a:t>个字符的一个缓冲区</a:t>
                      </a:r>
                      <a:r>
                        <a:rPr lang="en-US" altLang="zh-CN" sz="2000" dirty="0"/>
                        <a:t>;</a:t>
                      </a:r>
                    </a:p>
                    <a:p>
                      <a:r>
                        <a:rPr lang="zh-CN" altLang="en-US" sz="2000" dirty="0"/>
                        <a:t>    把</a:t>
                      </a:r>
                      <a:r>
                        <a:rPr lang="en-US" altLang="zh-CN" sz="2000" dirty="0"/>
                        <a:t>CFUNCT</a:t>
                      </a:r>
                      <a:r>
                        <a:rPr lang="zh-CN" altLang="en-US" sz="2000" dirty="0"/>
                        <a:t>置为希望测试的状态</a:t>
                      </a:r>
                      <a:r>
                        <a:rPr lang="en-US" altLang="zh-CN" sz="2000" dirty="0"/>
                        <a:t>;</a:t>
                      </a:r>
                    </a:p>
                    <a:p>
                      <a:r>
                        <a:rPr lang="zh-CN" altLang="en-US" sz="2000" dirty="0"/>
                        <a:t>    输入字符串</a:t>
                      </a:r>
                      <a:r>
                        <a:rPr lang="en-US" altLang="zh-CN" sz="2000" dirty="0"/>
                        <a:t>;</a:t>
                      </a:r>
                    </a:p>
                    <a:p>
                      <a:r>
                        <a:rPr lang="zh-CN" altLang="en-US" sz="2000" dirty="0"/>
                        <a:t>    调用正文编辑块</a:t>
                      </a:r>
                      <a:r>
                        <a:rPr lang="en-US" altLang="zh-CN" sz="2000" dirty="0"/>
                        <a:t>;</a:t>
                      </a:r>
                    </a:p>
                    <a:p>
                      <a:r>
                        <a:rPr lang="zh-CN" altLang="en-US" sz="2000" dirty="0"/>
                        <a:t>    停止或再次初启</a:t>
                      </a:r>
                      <a:r>
                        <a:rPr lang="en-US" altLang="zh-CN" sz="2000" dirty="0"/>
                        <a:t>;</a:t>
                      </a:r>
                    </a:p>
                    <a:p>
                      <a:r>
                        <a:rPr lang="en-US" altLang="zh-CN" sz="2000" dirty="0"/>
                        <a:t>END TEST DRIVER</a:t>
                      </a:r>
                      <a:endParaRPr lang="zh-CN" altLang="en-US" sz="2000" dirty="0"/>
                    </a:p>
                  </a:txBody>
                  <a:tcPr>
                    <a:noFill/>
                  </a:tcPr>
                </a:tc>
                <a:extLst>
                  <a:ext uri="{0D108BD9-81ED-4DB2-BD59-A6C34878D82A}">
                    <a16:rowId xmlns:a16="http://schemas.microsoft.com/office/drawing/2014/main" val="3428952083"/>
                  </a:ext>
                </a:extLst>
              </a:tr>
            </a:tbl>
          </a:graphicData>
        </a:graphic>
      </p:graphicFrame>
    </p:spTree>
    <p:extLst>
      <p:ext uri="{BB962C8B-B14F-4D97-AF65-F5344CB8AC3E}">
        <p14:creationId xmlns:p14="http://schemas.microsoft.com/office/powerpoint/2010/main" val="3327685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685018" y="2513949"/>
            <a:ext cx="9107715" cy="922020"/>
          </a:xfrm>
          <a:prstGeom prst="rect">
            <a:avLst/>
          </a:prstGeom>
          <a:noFill/>
        </p:spPr>
        <p:txBody>
          <a:bodyPr wrap="square" rtlCol="0">
            <a:spAutoFit/>
          </a:bodyPr>
          <a:lstStyle/>
          <a:p>
            <a:pPr algn="dist"/>
            <a:r>
              <a:rPr lang="zh-CN" altLang="en-US" sz="5400" b="1" dirty="0">
                <a:solidFill>
                  <a:schemeClr val="bg1"/>
                </a:solidFill>
                <a:latin typeface="微软雅黑" panose="020B0503020204020204" charset="-122"/>
                <a:ea typeface="微软雅黑" panose="020B0503020204020204" charset="-122"/>
              </a:rPr>
              <a:t>谢谢您的聆听</a:t>
            </a:r>
          </a:p>
        </p:txBody>
      </p:sp>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t="42328" b="23785"/>
          <a:stretch>
            <a:fillRect/>
          </a:stretch>
        </p:blipFill>
        <p:spPr>
          <a:xfrm>
            <a:off x="7771130" y="5208270"/>
            <a:ext cx="4776470" cy="1645285"/>
          </a:xfrm>
          <a:prstGeom prst="rect">
            <a:avLst/>
          </a:prstGeom>
        </p:spPr>
      </p:pic>
      <p:sp>
        <p:nvSpPr>
          <p:cNvPr id="6" name="矩形: 圆角 5">
            <a:extLst>
              <a:ext uri="{FF2B5EF4-FFF2-40B4-BE49-F238E27FC236}">
                <a16:creationId xmlns:a16="http://schemas.microsoft.com/office/drawing/2014/main" id="{2638F03B-391B-EEEE-0E5B-877249E073E6}"/>
              </a:ext>
            </a:extLst>
          </p:cNvPr>
          <p:cNvSpPr/>
          <p:nvPr/>
        </p:nvSpPr>
        <p:spPr>
          <a:xfrm>
            <a:off x="2751939" y="4105267"/>
            <a:ext cx="3289935" cy="43370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lumMod val="50000"/>
                  </a:schemeClr>
                </a:solidFill>
                <a:latin typeface="微软雅黑" panose="020B0503020204020204" charset="-122"/>
                <a:ea typeface="微软雅黑" panose="020B0503020204020204" charset="-122"/>
              </a:rPr>
              <a:t>汇报组：</a:t>
            </a:r>
            <a:r>
              <a:rPr lang="en-US" altLang="zh-CN" sz="1600" dirty="0">
                <a:solidFill>
                  <a:schemeClr val="bg1">
                    <a:lumMod val="50000"/>
                  </a:schemeClr>
                </a:solidFill>
                <a:latin typeface="微软雅黑" panose="020B0503020204020204" charset="-122"/>
                <a:ea typeface="微软雅黑" panose="020B0503020204020204" charset="-122"/>
              </a:rPr>
              <a:t>G04  </a:t>
            </a:r>
            <a:r>
              <a:rPr lang="zh-CN" altLang="en-US" sz="1600" dirty="0">
                <a:solidFill>
                  <a:schemeClr val="bg1">
                    <a:lumMod val="50000"/>
                  </a:schemeClr>
                </a:solidFill>
                <a:latin typeface="微软雅黑" panose="020B0503020204020204" charset="-122"/>
                <a:ea typeface="微软雅黑" panose="020B0503020204020204" charset="-122"/>
              </a:rPr>
              <a:t>汇报人：侯兢喆</a:t>
            </a:r>
            <a:endParaRPr lang="en-US" altLang="zh-CN" sz="1600" dirty="0">
              <a:solidFill>
                <a:schemeClr val="bg1">
                  <a:lumMod val="50000"/>
                </a:schemeClr>
              </a:solidFill>
              <a:latin typeface="微软雅黑" panose="020B0503020204020204" charset="-122"/>
              <a:ea typeface="微软雅黑" panose="020B0503020204020204" charset="-122"/>
            </a:endParaRPr>
          </a:p>
        </p:txBody>
      </p:sp>
      <p:sp>
        <p:nvSpPr>
          <p:cNvPr id="7" name="矩形: 圆角 6">
            <a:extLst>
              <a:ext uri="{FF2B5EF4-FFF2-40B4-BE49-F238E27FC236}">
                <a16:creationId xmlns:a16="http://schemas.microsoft.com/office/drawing/2014/main" id="{87C78D94-3481-982E-41A1-7FB21914A97D}"/>
              </a:ext>
            </a:extLst>
          </p:cNvPr>
          <p:cNvSpPr/>
          <p:nvPr/>
        </p:nvSpPr>
        <p:spPr>
          <a:xfrm>
            <a:off x="6507609" y="4105267"/>
            <a:ext cx="3651756" cy="43370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lumMod val="50000"/>
                  </a:schemeClr>
                </a:solidFill>
                <a:latin typeface="微软雅黑" panose="020B0503020204020204" charset="-122"/>
                <a:ea typeface="微软雅黑" panose="020B0503020204020204" charset="-122"/>
              </a:rPr>
              <a:t>小组成员：阮星榜，韩晨烨，朱华宇</a:t>
            </a:r>
            <a:endParaRPr lang="en-US" altLang="zh-CN" sz="1600" dirty="0">
              <a:solidFill>
                <a:schemeClr val="bg1">
                  <a:lumMod val="50000"/>
                </a:schemeClr>
              </a:solidFill>
              <a:latin typeface="微软雅黑" panose="020B0503020204020204" charset="-122"/>
              <a:ea typeface="微软雅黑" panose="020B050302020402020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MH_Other_1"/>
          <p:cNvSpPr>
            <a:spLocks noChangeArrowheads="1"/>
          </p:cNvSpPr>
          <p:nvPr/>
        </p:nvSpPr>
        <p:spPr bwMode="auto">
          <a:xfrm>
            <a:off x="1824990" y="1713865"/>
            <a:ext cx="2987040" cy="3257550"/>
          </a:xfrm>
          <a:prstGeom prst="ellipse">
            <a:avLst/>
          </a:prstGeom>
          <a:noFill/>
          <a:ln w="9525">
            <a:solidFill>
              <a:schemeClr val="bg1">
                <a:lumMod val="65000"/>
              </a:schemeClr>
            </a:solidFill>
            <a:round/>
          </a:ln>
          <a:extLst>
            <a:ext uri="{909E8E84-426E-40DD-AFC4-6F175D3DCCD1}">
              <a14:hiddenFill xmlns:a14="http://schemas.microsoft.com/office/drawing/2010/main">
                <a:solidFill>
                  <a:srgbClr val="FFFFFF"/>
                </a:solidFill>
              </a14:hiddenFill>
            </a:ext>
          </a:extLst>
        </p:spPr>
        <p:txBody>
          <a:bodyPr lIns="67632" tIns="35245" rIns="67632" bIns="35245"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endParaRPr lang="en-US" altLang="zh-CN" sz="2400">
              <a:solidFill>
                <a:schemeClr val="bg1"/>
              </a:solidFill>
              <a:latin typeface="微软雅黑" panose="020B0503020204020204" charset="-122"/>
              <a:ea typeface="微软雅黑" panose="020B0503020204020204" charset="-122"/>
            </a:endParaRPr>
          </a:p>
        </p:txBody>
      </p:sp>
      <p:sp>
        <p:nvSpPr>
          <p:cNvPr id="32771" name="MH_Title_1"/>
          <p:cNvSpPr>
            <a:spLocks noChangeArrowheads="1"/>
          </p:cNvSpPr>
          <p:nvPr/>
        </p:nvSpPr>
        <p:spPr bwMode="auto">
          <a:xfrm>
            <a:off x="4264660" y="2747645"/>
            <a:ext cx="1280160" cy="1393825"/>
          </a:xfrm>
          <a:prstGeom prst="ellipse">
            <a:avLst/>
          </a:prstGeom>
          <a:solidFill>
            <a:schemeClr val="bg1">
              <a:lumMod val="65000"/>
            </a:schemeClr>
          </a:solidFill>
          <a:ln w="381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dirty="0">
                <a:solidFill>
                  <a:schemeClr val="bg1"/>
                </a:solidFill>
                <a:ea typeface="微软雅黑" panose="020B0503020204020204" charset="-122"/>
                <a:cs typeface="Arial" panose="020B0604020202020204" pitchFamily="34" charset="0"/>
              </a:rPr>
              <a:t>TITLE</a:t>
            </a:r>
          </a:p>
        </p:txBody>
      </p:sp>
      <p:sp>
        <p:nvSpPr>
          <p:cNvPr id="32772" name="MH_SubTitle_3"/>
          <p:cNvSpPr>
            <a:spLocks noChangeArrowheads="1"/>
          </p:cNvSpPr>
          <p:nvPr/>
        </p:nvSpPr>
        <p:spPr bwMode="auto">
          <a:xfrm>
            <a:off x="1242695" y="2887345"/>
            <a:ext cx="835025" cy="910590"/>
          </a:xfrm>
          <a:prstGeom prst="ellipse">
            <a:avLst/>
          </a:prstGeom>
          <a:solidFill>
            <a:schemeClr val="bg2">
              <a:lumMod val="75000"/>
            </a:schemeClr>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chemeClr val="bg1"/>
                </a:solidFill>
                <a:ea typeface="微软雅黑" panose="020B0503020204020204" charset="-122"/>
                <a:cs typeface="Arial" panose="020B0604020202020204" pitchFamily="34" charset="0"/>
              </a:rPr>
              <a:t>TITLE</a:t>
            </a:r>
          </a:p>
        </p:txBody>
      </p:sp>
      <p:sp>
        <p:nvSpPr>
          <p:cNvPr id="32773" name="MH_SubTitle_1"/>
          <p:cNvSpPr>
            <a:spLocks noChangeArrowheads="1"/>
          </p:cNvSpPr>
          <p:nvPr/>
        </p:nvSpPr>
        <p:spPr bwMode="auto">
          <a:xfrm>
            <a:off x="2902585" y="1389380"/>
            <a:ext cx="833120" cy="910590"/>
          </a:xfrm>
          <a:prstGeom prst="ellipse">
            <a:avLst/>
          </a:prstGeom>
          <a:solidFill>
            <a:schemeClr val="bg1">
              <a:lumMod val="65000"/>
            </a:schemeClr>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chemeClr val="bg1"/>
                </a:solidFill>
                <a:ea typeface="微软雅黑" panose="020B0503020204020204" charset="-122"/>
                <a:cs typeface="Arial" panose="020B0604020202020204" pitchFamily="34" charset="0"/>
              </a:rPr>
              <a:t>TITLE</a:t>
            </a:r>
          </a:p>
        </p:txBody>
      </p:sp>
      <p:sp>
        <p:nvSpPr>
          <p:cNvPr id="32774" name="MH_SubTitle_5"/>
          <p:cNvSpPr>
            <a:spLocks noChangeArrowheads="1"/>
          </p:cNvSpPr>
          <p:nvPr/>
        </p:nvSpPr>
        <p:spPr bwMode="auto">
          <a:xfrm>
            <a:off x="2900680" y="4643755"/>
            <a:ext cx="835025" cy="910590"/>
          </a:xfrm>
          <a:prstGeom prst="ellipse">
            <a:avLst/>
          </a:prstGeom>
          <a:solidFill>
            <a:schemeClr val="accent3"/>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chemeClr val="bg1"/>
                </a:solidFill>
                <a:ea typeface="微软雅黑" panose="020B0503020204020204" charset="-122"/>
                <a:cs typeface="Arial" panose="020B0604020202020204" pitchFamily="34" charset="0"/>
              </a:rPr>
              <a:t>TITLE</a:t>
            </a:r>
          </a:p>
        </p:txBody>
      </p:sp>
      <p:sp>
        <p:nvSpPr>
          <p:cNvPr id="32782" name="MH_Other_3"/>
          <p:cNvSpPr/>
          <p:nvPr/>
        </p:nvSpPr>
        <p:spPr bwMode="auto">
          <a:xfrm rot="-2644669">
            <a:off x="4721860" y="2102485"/>
            <a:ext cx="2747645" cy="2995930"/>
          </a:xfrm>
          <a:custGeom>
            <a:avLst/>
            <a:gdLst>
              <a:gd name="T0" fmla="*/ 1108868 w 2217737"/>
              <a:gd name="T1" fmla="*/ 0 h 2217738"/>
              <a:gd name="T2" fmla="*/ 2217737 w 2217737"/>
              <a:gd name="T3" fmla="*/ 1108869 h 2217738"/>
              <a:gd name="T4" fmla="*/ 1108869 w 2217737"/>
              <a:gd name="T5" fmla="*/ 1108869 h 2217738"/>
              <a:gd name="T6" fmla="*/ 1108868 w 2217737"/>
              <a:gd name="T7" fmla="*/ 0 h 2217738"/>
              <a:gd name="T8" fmla="*/ 1108868 w 2217737"/>
              <a:gd name="T9" fmla="*/ 0 h 2217738"/>
              <a:gd name="T10" fmla="*/ 2217737 w 2217737"/>
              <a:gd name="T11" fmla="*/ 1108869 h 22177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17737" h="2217738" stroke="0">
                <a:moveTo>
                  <a:pt x="1108868" y="0"/>
                </a:moveTo>
                <a:cubicBezTo>
                  <a:pt x="1721279" y="0"/>
                  <a:pt x="2217737" y="496458"/>
                  <a:pt x="2217737" y="1108869"/>
                </a:cubicBezTo>
                <a:lnTo>
                  <a:pt x="1108869" y="1108869"/>
                </a:lnTo>
                <a:cubicBezTo>
                  <a:pt x="1108869" y="739246"/>
                  <a:pt x="1108868" y="369623"/>
                  <a:pt x="1108868" y="0"/>
                </a:cubicBezTo>
                <a:close/>
              </a:path>
              <a:path w="2217737" h="2217738" fill="none">
                <a:moveTo>
                  <a:pt x="1108868" y="0"/>
                </a:moveTo>
                <a:cubicBezTo>
                  <a:pt x="1721279" y="0"/>
                  <a:pt x="2217737" y="496458"/>
                  <a:pt x="2217737" y="1108869"/>
                </a:cubicBezTo>
              </a:path>
            </a:pathLst>
          </a:custGeom>
          <a:noFill/>
          <a:ln w="9525" cap="flat" cmpd="sng">
            <a:solidFill>
              <a:schemeClr val="bg1">
                <a:lumMod val="65000"/>
              </a:schemeClr>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lIns="65032" tIns="32516" rIns="65032" bIns="32516" anchor="ctr"/>
          <a:lstStyle/>
          <a:p>
            <a:endParaRPr lang="zh-CN" altLang="en-US" sz="2400">
              <a:solidFill>
                <a:schemeClr val="bg1"/>
              </a:solidFill>
            </a:endParaRPr>
          </a:p>
        </p:txBody>
      </p:sp>
      <p:sp>
        <p:nvSpPr>
          <p:cNvPr id="15" name="MH_Other_1"/>
          <p:cNvSpPr>
            <a:spLocks noChangeArrowheads="1"/>
          </p:cNvSpPr>
          <p:nvPr/>
        </p:nvSpPr>
        <p:spPr bwMode="auto">
          <a:xfrm>
            <a:off x="7135495" y="1749425"/>
            <a:ext cx="2987040" cy="3257550"/>
          </a:xfrm>
          <a:prstGeom prst="ellipse">
            <a:avLst/>
          </a:prstGeom>
          <a:noFill/>
          <a:ln w="9525">
            <a:solidFill>
              <a:schemeClr val="bg1">
                <a:lumMod val="65000"/>
              </a:schemeClr>
            </a:solidFill>
            <a:round/>
          </a:ln>
          <a:extLst>
            <a:ext uri="{909E8E84-426E-40DD-AFC4-6F175D3DCCD1}">
              <a14:hiddenFill xmlns:a14="http://schemas.microsoft.com/office/drawing/2010/main">
                <a:solidFill>
                  <a:srgbClr val="FFFFFF"/>
                </a:solidFill>
              </a14:hiddenFill>
            </a:ext>
          </a:extLst>
        </p:spPr>
        <p:txBody>
          <a:bodyPr lIns="67632" tIns="35245" rIns="67632" bIns="35245"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endParaRPr lang="en-US" altLang="zh-CN" sz="2400">
              <a:solidFill>
                <a:schemeClr val="bg1"/>
              </a:solidFill>
              <a:latin typeface="微软雅黑" panose="020B0503020204020204" charset="-122"/>
              <a:ea typeface="微软雅黑" panose="020B0503020204020204" charset="-122"/>
            </a:endParaRPr>
          </a:p>
        </p:txBody>
      </p:sp>
      <p:sp>
        <p:nvSpPr>
          <p:cNvPr id="20" name="MH_Title_1"/>
          <p:cNvSpPr>
            <a:spLocks noChangeArrowheads="1"/>
          </p:cNvSpPr>
          <p:nvPr/>
        </p:nvSpPr>
        <p:spPr bwMode="auto">
          <a:xfrm>
            <a:off x="9575165" y="2783205"/>
            <a:ext cx="1280160" cy="1393825"/>
          </a:xfrm>
          <a:prstGeom prst="ellipse">
            <a:avLst/>
          </a:prstGeom>
          <a:solidFill>
            <a:schemeClr val="bg1">
              <a:lumMod val="65000"/>
            </a:schemeClr>
          </a:solidFill>
          <a:ln w="381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dirty="0">
                <a:solidFill>
                  <a:schemeClr val="bg1"/>
                </a:solidFill>
                <a:ea typeface="微软雅黑" panose="020B0503020204020204" charset="-122"/>
                <a:cs typeface="Arial" panose="020B0604020202020204" pitchFamily="34" charset="0"/>
              </a:rPr>
              <a:t>TITLE</a:t>
            </a:r>
          </a:p>
        </p:txBody>
      </p:sp>
      <p:sp>
        <p:nvSpPr>
          <p:cNvPr id="21" name="MH_SubTitle_3"/>
          <p:cNvSpPr>
            <a:spLocks noChangeArrowheads="1"/>
          </p:cNvSpPr>
          <p:nvPr/>
        </p:nvSpPr>
        <p:spPr bwMode="auto">
          <a:xfrm>
            <a:off x="6553200" y="2922905"/>
            <a:ext cx="835025" cy="910590"/>
          </a:xfrm>
          <a:prstGeom prst="ellipse">
            <a:avLst/>
          </a:prstGeom>
          <a:solidFill>
            <a:schemeClr val="bg2">
              <a:lumMod val="75000"/>
            </a:schemeClr>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chemeClr val="bg1"/>
                </a:solidFill>
                <a:ea typeface="微软雅黑" panose="020B0503020204020204" charset="-122"/>
                <a:cs typeface="Arial" panose="020B0604020202020204" pitchFamily="34" charset="0"/>
              </a:rPr>
              <a:t>TITLE</a:t>
            </a:r>
          </a:p>
        </p:txBody>
      </p:sp>
      <p:sp>
        <p:nvSpPr>
          <p:cNvPr id="22" name="MH_SubTitle_1"/>
          <p:cNvSpPr>
            <a:spLocks noChangeArrowheads="1"/>
          </p:cNvSpPr>
          <p:nvPr/>
        </p:nvSpPr>
        <p:spPr bwMode="auto">
          <a:xfrm>
            <a:off x="8213090" y="1424940"/>
            <a:ext cx="833120" cy="910590"/>
          </a:xfrm>
          <a:prstGeom prst="ellipse">
            <a:avLst/>
          </a:prstGeom>
          <a:solidFill>
            <a:schemeClr val="bg1">
              <a:lumMod val="65000"/>
            </a:schemeClr>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chemeClr val="bg1"/>
                </a:solidFill>
                <a:ea typeface="微软雅黑" panose="020B0503020204020204" charset="-122"/>
                <a:cs typeface="Arial" panose="020B0604020202020204" pitchFamily="34" charset="0"/>
              </a:rPr>
              <a:t>TITLE</a:t>
            </a:r>
          </a:p>
        </p:txBody>
      </p:sp>
      <p:sp>
        <p:nvSpPr>
          <p:cNvPr id="26" name="MH_SubTitle_5"/>
          <p:cNvSpPr>
            <a:spLocks noChangeArrowheads="1"/>
          </p:cNvSpPr>
          <p:nvPr/>
        </p:nvSpPr>
        <p:spPr bwMode="auto">
          <a:xfrm>
            <a:off x="8305800" y="4721225"/>
            <a:ext cx="835025" cy="910590"/>
          </a:xfrm>
          <a:prstGeom prst="ellipse">
            <a:avLst/>
          </a:prstGeom>
          <a:solidFill>
            <a:schemeClr val="accent3"/>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chemeClr val="bg1"/>
                </a:solidFill>
                <a:ea typeface="微软雅黑" panose="020B0503020204020204" charset="-122"/>
                <a:cs typeface="Arial" panose="020B0604020202020204" pitchFamily="34" charset="0"/>
              </a:rPr>
              <a:t>TITLE</a:t>
            </a:r>
          </a:p>
        </p:txBody>
      </p:sp>
      <p:sp>
        <p:nvSpPr>
          <p:cNvPr id="28" name="文本框 27"/>
          <p:cNvSpPr txBox="1"/>
          <p:nvPr/>
        </p:nvSpPr>
        <p:spPr>
          <a:xfrm>
            <a:off x="4812121" y="5485814"/>
            <a:ext cx="2569029"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添加您的标题</a:t>
            </a:r>
          </a:p>
        </p:txBody>
      </p:sp>
      <p:sp>
        <p:nvSpPr>
          <p:cNvPr id="29" name="矩形 28"/>
          <p:cNvSpPr/>
          <p:nvPr/>
        </p:nvSpPr>
        <p:spPr>
          <a:xfrm>
            <a:off x="3053352" y="5881895"/>
            <a:ext cx="6087837" cy="460375"/>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31"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grpSp>
        <p:nvGrpSpPr>
          <p:cNvPr id="13" name="组合 12"/>
          <p:cNvGrpSpPr/>
          <p:nvPr/>
        </p:nvGrpSpPr>
        <p:grpSpPr bwMode="auto">
          <a:xfrm>
            <a:off x="2049145" y="1426210"/>
            <a:ext cx="7388225" cy="2827655"/>
            <a:chOff x="1619571" y="2350392"/>
            <a:chExt cx="7387716" cy="2828159"/>
          </a:xfrm>
        </p:grpSpPr>
        <p:grpSp>
          <p:nvGrpSpPr>
            <p:cNvPr id="23" name="组合 22"/>
            <p:cNvGrpSpPr/>
            <p:nvPr/>
          </p:nvGrpSpPr>
          <p:grpSpPr bwMode="auto">
            <a:xfrm>
              <a:off x="1619571" y="2350392"/>
              <a:ext cx="7387716" cy="2828159"/>
              <a:chOff x="1074057" y="2188082"/>
              <a:chExt cx="7978660" cy="3054384"/>
            </a:xfrm>
          </p:grpSpPr>
          <p:sp>
            <p:nvSpPr>
              <p:cNvPr id="29" name="六边形 28"/>
              <p:cNvSpPr/>
              <p:nvPr/>
            </p:nvSpPr>
            <p:spPr>
              <a:xfrm>
                <a:off x="1074057" y="3217071"/>
                <a:ext cx="2336682" cy="2015105"/>
              </a:xfrm>
              <a:prstGeom prst="hex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prstClr val="white"/>
                  </a:solidFill>
                  <a:cs typeface="+mn-ea"/>
                  <a:sym typeface="+mn-lt"/>
                </a:endParaRPr>
              </a:p>
            </p:txBody>
          </p:sp>
          <p:sp>
            <p:nvSpPr>
              <p:cNvPr id="30" name="六边形 29"/>
              <p:cNvSpPr/>
              <p:nvPr/>
            </p:nvSpPr>
            <p:spPr>
              <a:xfrm>
                <a:off x="2954717" y="2188082"/>
                <a:ext cx="2336681" cy="2015105"/>
              </a:xfrm>
              <a:prstGeom prst="hexagon">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prstClr val="white"/>
                  </a:solidFill>
                  <a:cs typeface="+mn-ea"/>
                  <a:sym typeface="+mn-lt"/>
                </a:endParaRPr>
              </a:p>
            </p:txBody>
          </p:sp>
          <p:sp>
            <p:nvSpPr>
              <p:cNvPr id="4" name="六边形 3"/>
              <p:cNvSpPr/>
              <p:nvPr/>
            </p:nvSpPr>
            <p:spPr>
              <a:xfrm>
                <a:off x="4835376" y="3227361"/>
                <a:ext cx="2336682" cy="2015105"/>
              </a:xfrm>
              <a:prstGeom prst="hexag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prstClr val="white"/>
                  </a:solidFill>
                  <a:cs typeface="+mn-ea"/>
                  <a:sym typeface="+mn-lt"/>
                </a:endParaRPr>
              </a:p>
            </p:txBody>
          </p:sp>
          <p:sp>
            <p:nvSpPr>
              <p:cNvPr id="32" name="六边形 31"/>
              <p:cNvSpPr/>
              <p:nvPr/>
            </p:nvSpPr>
            <p:spPr>
              <a:xfrm>
                <a:off x="6716036" y="2198372"/>
                <a:ext cx="2336681" cy="2015105"/>
              </a:xfrm>
              <a:prstGeom prst="hex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prstClr val="white"/>
                  </a:solidFill>
                  <a:cs typeface="+mn-ea"/>
                  <a:sym typeface="+mn-lt"/>
                </a:endParaRPr>
              </a:p>
            </p:txBody>
          </p:sp>
        </p:grpSp>
        <p:grpSp>
          <p:nvGrpSpPr>
            <p:cNvPr id="24" name="组合 23"/>
            <p:cNvGrpSpPr/>
            <p:nvPr/>
          </p:nvGrpSpPr>
          <p:grpSpPr bwMode="auto">
            <a:xfrm>
              <a:off x="1936966" y="2706675"/>
              <a:ext cx="6776889" cy="1855473"/>
              <a:chOff x="1936966" y="2706675"/>
              <a:chExt cx="6776889" cy="1855473"/>
            </a:xfrm>
          </p:grpSpPr>
          <p:sp>
            <p:nvSpPr>
              <p:cNvPr id="25" name="文本框 33"/>
              <p:cNvSpPr txBox="1">
                <a:spLocks noChangeArrowheads="1"/>
              </p:cNvSpPr>
              <p:nvPr/>
            </p:nvSpPr>
            <p:spPr bwMode="auto">
              <a:xfrm>
                <a:off x="1936966" y="3572223"/>
                <a:ext cx="156966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b="1" dirty="0">
                    <a:solidFill>
                      <a:srgbClr val="FFFFFF"/>
                    </a:solidFill>
                    <a:latin typeface="+mn-lt"/>
                    <a:ea typeface="+mn-ea"/>
                    <a:cs typeface="+mn-ea"/>
                    <a:sym typeface="+mn-lt"/>
                  </a:rPr>
                  <a:t>01</a:t>
                </a:r>
              </a:p>
              <a:p>
                <a:pPr algn="ctr" eaLnBrk="1" hangingPunct="1"/>
                <a:r>
                  <a:rPr lang="zh-CN" altLang="en-US" b="1" dirty="0">
                    <a:solidFill>
                      <a:srgbClr val="FFFFFF"/>
                    </a:solidFill>
                    <a:latin typeface="+mn-lt"/>
                    <a:ea typeface="+mn-ea"/>
                    <a:cs typeface="+mn-ea"/>
                    <a:sym typeface="+mn-lt"/>
                  </a:rPr>
                  <a:t>单击添加标题</a:t>
                </a:r>
              </a:p>
            </p:txBody>
          </p:sp>
          <p:sp>
            <p:nvSpPr>
              <p:cNvPr id="26" name="文本框 34"/>
              <p:cNvSpPr txBox="1">
                <a:spLocks noChangeArrowheads="1"/>
              </p:cNvSpPr>
              <p:nvPr/>
            </p:nvSpPr>
            <p:spPr bwMode="auto">
              <a:xfrm>
                <a:off x="3652351" y="2706676"/>
                <a:ext cx="156966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b="1">
                    <a:solidFill>
                      <a:srgbClr val="FFFFFF"/>
                    </a:solidFill>
                    <a:latin typeface="+mn-lt"/>
                    <a:ea typeface="+mn-ea"/>
                    <a:cs typeface="+mn-ea"/>
                    <a:sym typeface="+mn-lt"/>
                  </a:rPr>
                  <a:t>02</a:t>
                </a:r>
              </a:p>
              <a:p>
                <a:pPr algn="ctr" eaLnBrk="1" hangingPunct="1"/>
                <a:r>
                  <a:rPr lang="zh-CN" altLang="en-US" b="1">
                    <a:solidFill>
                      <a:srgbClr val="FFFFFF"/>
                    </a:solidFill>
                    <a:latin typeface="+mn-lt"/>
                    <a:ea typeface="+mn-ea"/>
                    <a:cs typeface="+mn-ea"/>
                    <a:sym typeface="+mn-lt"/>
                  </a:rPr>
                  <a:t>单击添加标题</a:t>
                </a:r>
              </a:p>
            </p:txBody>
          </p:sp>
          <p:sp>
            <p:nvSpPr>
              <p:cNvPr id="27" name="文本框 35"/>
              <p:cNvSpPr txBox="1">
                <a:spLocks noChangeArrowheads="1"/>
              </p:cNvSpPr>
              <p:nvPr/>
            </p:nvSpPr>
            <p:spPr bwMode="auto">
              <a:xfrm>
                <a:off x="5399263" y="3577263"/>
                <a:ext cx="156966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b="1" dirty="0">
                    <a:solidFill>
                      <a:srgbClr val="FFFFFF"/>
                    </a:solidFill>
                    <a:latin typeface="+mn-lt"/>
                    <a:ea typeface="+mn-ea"/>
                    <a:cs typeface="+mn-ea"/>
                    <a:sym typeface="+mn-lt"/>
                  </a:rPr>
                  <a:t>03</a:t>
                </a:r>
              </a:p>
              <a:p>
                <a:pPr algn="ctr" eaLnBrk="1" hangingPunct="1"/>
                <a:r>
                  <a:rPr lang="zh-CN" altLang="en-US" b="1" dirty="0">
                    <a:solidFill>
                      <a:srgbClr val="FFFFFF"/>
                    </a:solidFill>
                    <a:latin typeface="+mn-lt"/>
                    <a:ea typeface="+mn-ea"/>
                    <a:cs typeface="+mn-ea"/>
                    <a:sym typeface="+mn-lt"/>
                  </a:rPr>
                  <a:t>单击添加标题</a:t>
                </a:r>
              </a:p>
            </p:txBody>
          </p:sp>
          <p:sp>
            <p:nvSpPr>
              <p:cNvPr id="28" name="文本框 36"/>
              <p:cNvSpPr txBox="1">
                <a:spLocks noChangeArrowheads="1"/>
              </p:cNvSpPr>
              <p:nvPr/>
            </p:nvSpPr>
            <p:spPr bwMode="auto">
              <a:xfrm>
                <a:off x="7144195" y="2706675"/>
                <a:ext cx="156966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b="1">
                    <a:solidFill>
                      <a:srgbClr val="FFFFFF"/>
                    </a:solidFill>
                    <a:latin typeface="+mn-lt"/>
                    <a:ea typeface="+mn-ea"/>
                    <a:cs typeface="+mn-ea"/>
                    <a:sym typeface="+mn-lt"/>
                  </a:rPr>
                  <a:t>04</a:t>
                </a:r>
              </a:p>
              <a:p>
                <a:pPr algn="ctr" eaLnBrk="1" hangingPunct="1"/>
                <a:r>
                  <a:rPr lang="zh-CN" altLang="en-US" b="1">
                    <a:solidFill>
                      <a:srgbClr val="FFFFFF"/>
                    </a:solidFill>
                    <a:latin typeface="+mn-lt"/>
                    <a:ea typeface="+mn-ea"/>
                    <a:cs typeface="+mn-ea"/>
                    <a:sym typeface="+mn-lt"/>
                  </a:rPr>
                  <a:t>单击添加标题</a:t>
                </a:r>
              </a:p>
            </p:txBody>
          </p:sp>
        </p:grpSp>
      </p:grpSp>
      <p:grpSp>
        <p:nvGrpSpPr>
          <p:cNvPr id="14" name="组合 13"/>
          <p:cNvGrpSpPr/>
          <p:nvPr/>
        </p:nvGrpSpPr>
        <p:grpSpPr bwMode="auto">
          <a:xfrm>
            <a:off x="1927225" y="4969510"/>
            <a:ext cx="443230" cy="443230"/>
            <a:chOff x="2730094" y="5383493"/>
            <a:chExt cx="442960" cy="442960"/>
          </a:xfrm>
        </p:grpSpPr>
        <p:sp>
          <p:nvSpPr>
            <p:cNvPr id="21" name="Freeform 199"/>
            <p:cNvSpPr>
              <a:spLocks noEditPoints="1"/>
            </p:cNvSpPr>
            <p:nvPr/>
          </p:nvSpPr>
          <p:spPr bwMode="auto">
            <a:xfrm>
              <a:off x="2815828" y="5494630"/>
              <a:ext cx="271491" cy="220686"/>
            </a:xfrm>
            <a:custGeom>
              <a:avLst/>
              <a:gdLst>
                <a:gd name="T0" fmla="*/ 76 w 97"/>
                <a:gd name="T1" fmla="*/ 7 h 79"/>
                <a:gd name="T2" fmla="*/ 63 w 97"/>
                <a:gd name="T3" fmla="*/ 57 h 79"/>
                <a:gd name="T4" fmla="*/ 13 w 97"/>
                <a:gd name="T5" fmla="*/ 45 h 79"/>
                <a:gd name="T6" fmla="*/ 76 w 97"/>
                <a:gd name="T7" fmla="*/ 7 h 79"/>
                <a:gd name="T8" fmla="*/ 88 w 97"/>
                <a:gd name="T9" fmla="*/ 0 h 79"/>
                <a:gd name="T10" fmla="*/ 80 w 97"/>
                <a:gd name="T11" fmla="*/ 5 h 79"/>
                <a:gd name="T12" fmla="*/ 84 w 97"/>
                <a:gd name="T13" fmla="*/ 36 h 79"/>
                <a:gd name="T14" fmla="*/ 65 w 97"/>
                <a:gd name="T15" fmla="*/ 62 h 79"/>
                <a:gd name="T16" fmla="*/ 33 w 97"/>
                <a:gd name="T17" fmla="*/ 67 h 79"/>
                <a:gd name="T18" fmla="*/ 8 w 97"/>
                <a:gd name="T19" fmla="*/ 48 h 79"/>
                <a:gd name="T20" fmla="*/ 0 w 97"/>
                <a:gd name="T21" fmla="*/ 53 h 79"/>
                <a:gd name="T22" fmla="*/ 31 w 97"/>
                <a:gd name="T23" fmla="*/ 76 h 79"/>
                <a:gd name="T24" fmla="*/ 70 w 97"/>
                <a:gd name="T25" fmla="*/ 70 h 79"/>
                <a:gd name="T26" fmla="*/ 93 w 97"/>
                <a:gd name="T27" fmla="*/ 39 h 79"/>
                <a:gd name="T28" fmla="*/ 88 w 97"/>
                <a:gd name="T29" fmla="*/ 0 h 79"/>
                <a:gd name="T30" fmla="*/ 31 w 97"/>
                <a:gd name="T31" fmla="*/ 41 h 79"/>
                <a:gd name="T32" fmla="*/ 26 w 97"/>
                <a:gd name="T33" fmla="*/ 52 h 79"/>
                <a:gd name="T34" fmla="*/ 31 w 97"/>
                <a:gd name="T35" fmla="*/ 41 h 79"/>
                <a:gd name="T36" fmla="*/ 61 w 97"/>
                <a:gd name="T37" fmla="*/ 33 h 79"/>
                <a:gd name="T38" fmla="*/ 72 w 97"/>
                <a:gd name="T39" fmla="*/ 36 h 79"/>
                <a:gd name="T40" fmla="*/ 61 w 97"/>
                <a:gd name="T41" fmla="*/ 33 h 79"/>
                <a:gd name="T42" fmla="*/ 64 w 97"/>
                <a:gd name="T43" fmla="*/ 20 h 79"/>
                <a:gd name="T44" fmla="*/ 76 w 97"/>
                <a:gd name="T45" fmla="*/ 21 h 79"/>
                <a:gd name="T46" fmla="*/ 64 w 97"/>
                <a:gd name="T47" fmla="*/ 20 h 79"/>
                <a:gd name="T48" fmla="*/ 54 w 97"/>
                <a:gd name="T49" fmla="*/ 41 h 79"/>
                <a:gd name="T50" fmla="*/ 59 w 97"/>
                <a:gd name="T51" fmla="*/ 52 h 79"/>
                <a:gd name="T52" fmla="*/ 54 w 97"/>
                <a:gd name="T53" fmla="*/ 41 h 79"/>
                <a:gd name="T54" fmla="*/ 43 w 97"/>
                <a:gd name="T55" fmla="*/ 44 h 79"/>
                <a:gd name="T56" fmla="*/ 41 w 97"/>
                <a:gd name="T57" fmla="*/ 55 h 79"/>
                <a:gd name="T58" fmla="*/ 43 w 97"/>
                <a:gd name="T59" fmla="*/ 4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7" h="79">
                  <a:moveTo>
                    <a:pt x="76" y="7"/>
                  </a:moveTo>
                  <a:cubicBezTo>
                    <a:pt x="86" y="24"/>
                    <a:pt x="80" y="47"/>
                    <a:pt x="63" y="57"/>
                  </a:cubicBezTo>
                  <a:cubicBezTo>
                    <a:pt x="46" y="68"/>
                    <a:pt x="23" y="62"/>
                    <a:pt x="13" y="45"/>
                  </a:cubicBezTo>
                  <a:cubicBezTo>
                    <a:pt x="76" y="7"/>
                    <a:pt x="76" y="7"/>
                    <a:pt x="76" y="7"/>
                  </a:cubicBezTo>
                  <a:close/>
                  <a:moveTo>
                    <a:pt x="88" y="0"/>
                  </a:moveTo>
                  <a:cubicBezTo>
                    <a:pt x="80" y="5"/>
                    <a:pt x="80" y="5"/>
                    <a:pt x="80" y="5"/>
                  </a:cubicBezTo>
                  <a:cubicBezTo>
                    <a:pt x="86" y="15"/>
                    <a:pt x="87" y="26"/>
                    <a:pt x="84" y="36"/>
                  </a:cubicBezTo>
                  <a:cubicBezTo>
                    <a:pt x="82" y="47"/>
                    <a:pt x="75" y="56"/>
                    <a:pt x="65" y="62"/>
                  </a:cubicBezTo>
                  <a:cubicBezTo>
                    <a:pt x="55" y="68"/>
                    <a:pt x="44" y="70"/>
                    <a:pt x="33" y="67"/>
                  </a:cubicBezTo>
                  <a:cubicBezTo>
                    <a:pt x="23" y="65"/>
                    <a:pt x="14" y="58"/>
                    <a:pt x="8" y="48"/>
                  </a:cubicBezTo>
                  <a:cubicBezTo>
                    <a:pt x="0" y="53"/>
                    <a:pt x="0" y="53"/>
                    <a:pt x="0" y="53"/>
                  </a:cubicBezTo>
                  <a:cubicBezTo>
                    <a:pt x="7" y="65"/>
                    <a:pt x="18" y="73"/>
                    <a:pt x="31" y="76"/>
                  </a:cubicBezTo>
                  <a:cubicBezTo>
                    <a:pt x="44" y="79"/>
                    <a:pt x="58" y="78"/>
                    <a:pt x="70" y="70"/>
                  </a:cubicBezTo>
                  <a:cubicBezTo>
                    <a:pt x="82" y="63"/>
                    <a:pt x="90" y="51"/>
                    <a:pt x="93" y="39"/>
                  </a:cubicBezTo>
                  <a:cubicBezTo>
                    <a:pt x="97" y="26"/>
                    <a:pt x="95" y="12"/>
                    <a:pt x="88" y="0"/>
                  </a:cubicBezTo>
                  <a:close/>
                  <a:moveTo>
                    <a:pt x="31" y="41"/>
                  </a:moveTo>
                  <a:cubicBezTo>
                    <a:pt x="31" y="41"/>
                    <a:pt x="19" y="48"/>
                    <a:pt x="26" y="52"/>
                  </a:cubicBezTo>
                  <a:cubicBezTo>
                    <a:pt x="33" y="55"/>
                    <a:pt x="31" y="41"/>
                    <a:pt x="31" y="41"/>
                  </a:cubicBezTo>
                  <a:close/>
                  <a:moveTo>
                    <a:pt x="61" y="33"/>
                  </a:moveTo>
                  <a:cubicBezTo>
                    <a:pt x="60" y="33"/>
                    <a:pt x="69" y="44"/>
                    <a:pt x="72" y="36"/>
                  </a:cubicBezTo>
                  <a:cubicBezTo>
                    <a:pt x="74" y="29"/>
                    <a:pt x="61" y="33"/>
                    <a:pt x="61" y="33"/>
                  </a:cubicBezTo>
                  <a:close/>
                  <a:moveTo>
                    <a:pt x="64" y="20"/>
                  </a:moveTo>
                  <a:cubicBezTo>
                    <a:pt x="64" y="21"/>
                    <a:pt x="75" y="29"/>
                    <a:pt x="76" y="21"/>
                  </a:cubicBezTo>
                  <a:cubicBezTo>
                    <a:pt x="76" y="13"/>
                    <a:pt x="64" y="20"/>
                    <a:pt x="64" y="20"/>
                  </a:cubicBezTo>
                  <a:close/>
                  <a:moveTo>
                    <a:pt x="54" y="41"/>
                  </a:moveTo>
                  <a:cubicBezTo>
                    <a:pt x="54" y="41"/>
                    <a:pt x="52" y="55"/>
                    <a:pt x="59" y="52"/>
                  </a:cubicBezTo>
                  <a:cubicBezTo>
                    <a:pt x="66" y="49"/>
                    <a:pt x="55" y="41"/>
                    <a:pt x="54" y="41"/>
                  </a:cubicBezTo>
                  <a:close/>
                  <a:moveTo>
                    <a:pt x="43" y="44"/>
                  </a:moveTo>
                  <a:cubicBezTo>
                    <a:pt x="43" y="44"/>
                    <a:pt x="34" y="54"/>
                    <a:pt x="41" y="55"/>
                  </a:cubicBezTo>
                  <a:cubicBezTo>
                    <a:pt x="49" y="56"/>
                    <a:pt x="44" y="44"/>
                    <a:pt x="43" y="44"/>
                  </a:cubicBezTo>
                  <a:close/>
                </a:path>
              </a:pathLst>
            </a:custGeom>
            <a:solidFill>
              <a:schemeClr val="tx1">
                <a:lumMod val="75000"/>
                <a:lumOff val="25000"/>
              </a:schemeClr>
            </a:solidFill>
            <a:ln w="9525">
              <a:solidFill>
                <a:schemeClr val="bg1"/>
              </a:solidFill>
              <a:round/>
            </a:ln>
          </p:spPr>
          <p:txBody>
            <a:bodyPr lIns="80296" tIns="40148" rIns="80296" bIns="40148"/>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sz="1580">
                <a:solidFill>
                  <a:schemeClr val="bg1"/>
                </a:solidFill>
                <a:cs typeface="+mn-ea"/>
                <a:sym typeface="+mn-lt"/>
              </a:endParaRPr>
            </a:p>
          </p:txBody>
        </p:sp>
        <p:sp>
          <p:nvSpPr>
            <p:cNvPr id="22" name="椭圆 21"/>
            <p:cNvSpPr/>
            <p:nvPr/>
          </p:nvSpPr>
          <p:spPr>
            <a:xfrm>
              <a:off x="2730094" y="5383493"/>
              <a:ext cx="442960" cy="442960"/>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prstClr val="white"/>
                </a:solidFill>
                <a:cs typeface="+mn-ea"/>
                <a:sym typeface="+mn-lt"/>
              </a:endParaRPr>
            </a:p>
          </p:txBody>
        </p:sp>
      </p:grpSp>
      <p:grpSp>
        <p:nvGrpSpPr>
          <p:cNvPr id="15" name="组合 14"/>
          <p:cNvGrpSpPr/>
          <p:nvPr/>
        </p:nvGrpSpPr>
        <p:grpSpPr bwMode="auto">
          <a:xfrm>
            <a:off x="6151245" y="4969510"/>
            <a:ext cx="443230" cy="443230"/>
            <a:chOff x="2730094" y="6065402"/>
            <a:chExt cx="442960" cy="442960"/>
          </a:xfrm>
        </p:grpSpPr>
        <p:sp>
          <p:nvSpPr>
            <p:cNvPr id="19" name="Freeform 156"/>
            <p:cNvSpPr>
              <a:spLocks noEditPoints="1"/>
            </p:cNvSpPr>
            <p:nvPr/>
          </p:nvSpPr>
          <p:spPr bwMode="auto">
            <a:xfrm>
              <a:off x="2838055" y="6168601"/>
              <a:ext cx="238150" cy="236562"/>
            </a:xfrm>
            <a:custGeom>
              <a:avLst/>
              <a:gdLst>
                <a:gd name="T0" fmla="*/ 49 w 98"/>
                <a:gd name="T1" fmla="*/ 0 h 98"/>
                <a:gd name="T2" fmla="*/ 83 w 98"/>
                <a:gd name="T3" fmla="*/ 15 h 98"/>
                <a:gd name="T4" fmla="*/ 98 w 98"/>
                <a:gd name="T5" fmla="*/ 49 h 98"/>
                <a:gd name="T6" fmla="*/ 83 w 98"/>
                <a:gd name="T7" fmla="*/ 83 h 98"/>
                <a:gd name="T8" fmla="*/ 49 w 98"/>
                <a:gd name="T9" fmla="*/ 98 h 98"/>
                <a:gd name="T10" fmla="*/ 15 w 98"/>
                <a:gd name="T11" fmla="*/ 83 h 98"/>
                <a:gd name="T12" fmla="*/ 0 w 98"/>
                <a:gd name="T13" fmla="*/ 49 h 98"/>
                <a:gd name="T14" fmla="*/ 15 w 98"/>
                <a:gd name="T15" fmla="*/ 15 h 98"/>
                <a:gd name="T16" fmla="*/ 49 w 98"/>
                <a:gd name="T17" fmla="*/ 0 h 98"/>
                <a:gd name="T18" fmla="*/ 55 w 98"/>
                <a:gd name="T19" fmla="*/ 47 h 98"/>
                <a:gd name="T20" fmla="*/ 54 w 98"/>
                <a:gd name="T21" fmla="*/ 45 h 98"/>
                <a:gd name="T22" fmla="*/ 69 w 98"/>
                <a:gd name="T23" fmla="*/ 24 h 98"/>
                <a:gd name="T24" fmla="*/ 65 w 98"/>
                <a:gd name="T25" fmla="*/ 22 h 98"/>
                <a:gd name="T26" fmla="*/ 50 w 98"/>
                <a:gd name="T27" fmla="*/ 43 h 98"/>
                <a:gd name="T28" fmla="*/ 46 w 98"/>
                <a:gd name="T29" fmla="*/ 44 h 98"/>
                <a:gd name="T30" fmla="*/ 42 w 98"/>
                <a:gd name="T31" fmla="*/ 53 h 98"/>
                <a:gd name="T32" fmla="*/ 51 w 98"/>
                <a:gd name="T33" fmla="*/ 57 h 98"/>
                <a:gd name="T34" fmla="*/ 53 w 98"/>
                <a:gd name="T35" fmla="*/ 56 h 98"/>
                <a:gd name="T36" fmla="*/ 70 w 98"/>
                <a:gd name="T37" fmla="*/ 61 h 98"/>
                <a:gd name="T38" fmla="*/ 71 w 98"/>
                <a:gd name="T39" fmla="*/ 57 h 98"/>
                <a:gd name="T40" fmla="*/ 56 w 98"/>
                <a:gd name="T41" fmla="*/ 50 h 98"/>
                <a:gd name="T42" fmla="*/ 55 w 98"/>
                <a:gd name="T43" fmla="*/ 47 h 98"/>
                <a:gd name="T44" fmla="*/ 74 w 98"/>
                <a:gd name="T45" fmla="*/ 24 h 98"/>
                <a:gd name="T46" fmla="*/ 49 w 98"/>
                <a:gd name="T47" fmla="*/ 14 h 98"/>
                <a:gd name="T48" fmla="*/ 24 w 98"/>
                <a:gd name="T49" fmla="*/ 24 h 98"/>
                <a:gd name="T50" fmla="*/ 13 w 98"/>
                <a:gd name="T51" fmla="*/ 49 h 98"/>
                <a:gd name="T52" fmla="*/ 24 w 98"/>
                <a:gd name="T53" fmla="*/ 74 h 98"/>
                <a:gd name="T54" fmla="*/ 49 w 98"/>
                <a:gd name="T55" fmla="*/ 85 h 98"/>
                <a:gd name="T56" fmla="*/ 74 w 98"/>
                <a:gd name="T57" fmla="*/ 74 h 98"/>
                <a:gd name="T58" fmla="*/ 84 w 98"/>
                <a:gd name="T59" fmla="*/ 49 h 98"/>
                <a:gd name="T60" fmla="*/ 74 w 98"/>
                <a:gd name="T61" fmla="*/ 2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8" h="98">
                  <a:moveTo>
                    <a:pt x="49" y="0"/>
                  </a:moveTo>
                  <a:cubicBezTo>
                    <a:pt x="62" y="0"/>
                    <a:pt x="75" y="6"/>
                    <a:pt x="83" y="15"/>
                  </a:cubicBezTo>
                  <a:cubicBezTo>
                    <a:pt x="92" y="23"/>
                    <a:pt x="98" y="36"/>
                    <a:pt x="98" y="49"/>
                  </a:cubicBezTo>
                  <a:cubicBezTo>
                    <a:pt x="98" y="62"/>
                    <a:pt x="92" y="75"/>
                    <a:pt x="83" y="83"/>
                  </a:cubicBezTo>
                  <a:cubicBezTo>
                    <a:pt x="75" y="92"/>
                    <a:pt x="62" y="98"/>
                    <a:pt x="49" y="98"/>
                  </a:cubicBezTo>
                  <a:cubicBezTo>
                    <a:pt x="36" y="98"/>
                    <a:pt x="23" y="92"/>
                    <a:pt x="15" y="83"/>
                  </a:cubicBezTo>
                  <a:cubicBezTo>
                    <a:pt x="6" y="75"/>
                    <a:pt x="0" y="62"/>
                    <a:pt x="0" y="49"/>
                  </a:cubicBezTo>
                  <a:cubicBezTo>
                    <a:pt x="0" y="36"/>
                    <a:pt x="6" y="23"/>
                    <a:pt x="15" y="15"/>
                  </a:cubicBezTo>
                  <a:cubicBezTo>
                    <a:pt x="23" y="6"/>
                    <a:pt x="36" y="0"/>
                    <a:pt x="49" y="0"/>
                  </a:cubicBezTo>
                  <a:close/>
                  <a:moveTo>
                    <a:pt x="55" y="47"/>
                  </a:moveTo>
                  <a:cubicBezTo>
                    <a:pt x="55" y="46"/>
                    <a:pt x="54" y="46"/>
                    <a:pt x="54" y="45"/>
                  </a:cubicBezTo>
                  <a:cubicBezTo>
                    <a:pt x="59" y="39"/>
                    <a:pt x="64" y="32"/>
                    <a:pt x="69" y="24"/>
                  </a:cubicBezTo>
                  <a:cubicBezTo>
                    <a:pt x="68" y="23"/>
                    <a:pt x="67" y="22"/>
                    <a:pt x="65" y="22"/>
                  </a:cubicBezTo>
                  <a:cubicBezTo>
                    <a:pt x="59" y="28"/>
                    <a:pt x="54" y="35"/>
                    <a:pt x="50" y="43"/>
                  </a:cubicBezTo>
                  <a:cubicBezTo>
                    <a:pt x="49" y="43"/>
                    <a:pt x="47" y="43"/>
                    <a:pt x="46" y="44"/>
                  </a:cubicBezTo>
                  <a:cubicBezTo>
                    <a:pt x="42" y="45"/>
                    <a:pt x="41" y="49"/>
                    <a:pt x="42" y="53"/>
                  </a:cubicBezTo>
                  <a:cubicBezTo>
                    <a:pt x="44" y="56"/>
                    <a:pt x="48" y="58"/>
                    <a:pt x="51" y="57"/>
                  </a:cubicBezTo>
                  <a:cubicBezTo>
                    <a:pt x="52" y="56"/>
                    <a:pt x="52" y="56"/>
                    <a:pt x="53" y="56"/>
                  </a:cubicBezTo>
                  <a:cubicBezTo>
                    <a:pt x="58" y="58"/>
                    <a:pt x="64" y="60"/>
                    <a:pt x="70" y="61"/>
                  </a:cubicBezTo>
                  <a:cubicBezTo>
                    <a:pt x="70" y="60"/>
                    <a:pt x="71" y="58"/>
                    <a:pt x="71" y="57"/>
                  </a:cubicBezTo>
                  <a:cubicBezTo>
                    <a:pt x="66" y="54"/>
                    <a:pt x="61" y="52"/>
                    <a:pt x="56" y="50"/>
                  </a:cubicBezTo>
                  <a:cubicBezTo>
                    <a:pt x="56" y="49"/>
                    <a:pt x="56" y="48"/>
                    <a:pt x="55" y="47"/>
                  </a:cubicBezTo>
                  <a:close/>
                  <a:moveTo>
                    <a:pt x="74" y="24"/>
                  </a:moveTo>
                  <a:cubicBezTo>
                    <a:pt x="68" y="18"/>
                    <a:pt x="59" y="14"/>
                    <a:pt x="49" y="14"/>
                  </a:cubicBezTo>
                  <a:cubicBezTo>
                    <a:pt x="39" y="14"/>
                    <a:pt x="30" y="18"/>
                    <a:pt x="24" y="24"/>
                  </a:cubicBezTo>
                  <a:cubicBezTo>
                    <a:pt x="17" y="30"/>
                    <a:pt x="13" y="39"/>
                    <a:pt x="13" y="49"/>
                  </a:cubicBezTo>
                  <a:cubicBezTo>
                    <a:pt x="13" y="59"/>
                    <a:pt x="17" y="68"/>
                    <a:pt x="24" y="74"/>
                  </a:cubicBezTo>
                  <a:cubicBezTo>
                    <a:pt x="30" y="81"/>
                    <a:pt x="39" y="85"/>
                    <a:pt x="49" y="85"/>
                  </a:cubicBezTo>
                  <a:cubicBezTo>
                    <a:pt x="59" y="85"/>
                    <a:pt x="68" y="81"/>
                    <a:pt x="74" y="74"/>
                  </a:cubicBezTo>
                  <a:cubicBezTo>
                    <a:pt x="80" y="68"/>
                    <a:pt x="84" y="59"/>
                    <a:pt x="84" y="49"/>
                  </a:cubicBezTo>
                  <a:cubicBezTo>
                    <a:pt x="84" y="39"/>
                    <a:pt x="80" y="30"/>
                    <a:pt x="74" y="24"/>
                  </a:cubicBezTo>
                  <a:close/>
                </a:path>
              </a:pathLst>
            </a:custGeom>
            <a:solidFill>
              <a:schemeClr val="tx1">
                <a:lumMod val="75000"/>
                <a:lumOff val="25000"/>
              </a:schemeClr>
            </a:solidFill>
            <a:ln>
              <a:solidFill>
                <a:schemeClr val="bg1"/>
              </a:solidFill>
            </a:ln>
          </p:spPr>
          <p:txBody>
            <a:bodyPr lIns="80296" tIns="40148" rIns="80296" bIns="40148"/>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sz="1580">
                <a:solidFill>
                  <a:prstClr val="black"/>
                </a:solidFill>
                <a:cs typeface="+mn-ea"/>
                <a:sym typeface="+mn-lt"/>
              </a:endParaRPr>
            </a:p>
          </p:txBody>
        </p:sp>
        <p:sp>
          <p:nvSpPr>
            <p:cNvPr id="20" name="椭圆 19"/>
            <p:cNvSpPr/>
            <p:nvPr/>
          </p:nvSpPr>
          <p:spPr>
            <a:xfrm>
              <a:off x="2730094" y="6065402"/>
              <a:ext cx="442960" cy="442960"/>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prstClr val="white"/>
                </a:solidFill>
                <a:cs typeface="+mn-ea"/>
                <a:sym typeface="+mn-lt"/>
              </a:endParaRPr>
            </a:p>
          </p:txBody>
        </p:sp>
      </p:grpSp>
      <p:sp>
        <p:nvSpPr>
          <p:cNvPr id="16" name="矩形 15"/>
          <p:cNvSpPr>
            <a:spLocks noChangeArrowheads="1"/>
          </p:cNvSpPr>
          <p:nvPr/>
        </p:nvSpPr>
        <p:spPr bwMode="auto">
          <a:xfrm>
            <a:off x="2454275" y="4909185"/>
            <a:ext cx="356362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微软雅黑" panose="020B0503020204020204" charset="-122"/>
              <a:ea typeface="微软雅黑" panose="020B0503020204020204" charset="-122"/>
              <a:cs typeface="+mn-ea"/>
              <a:sym typeface="+mn-lt"/>
            </a:endParaRPr>
          </a:p>
        </p:txBody>
      </p:sp>
      <p:sp>
        <p:nvSpPr>
          <p:cNvPr id="17" name="矩形 16"/>
          <p:cNvSpPr>
            <a:spLocks noChangeArrowheads="1"/>
          </p:cNvSpPr>
          <p:nvPr/>
        </p:nvSpPr>
        <p:spPr bwMode="auto">
          <a:xfrm>
            <a:off x="6702425" y="4909185"/>
            <a:ext cx="35623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微软雅黑" panose="020B0503020204020204" charset="-122"/>
              <a:ea typeface="微软雅黑" panose="020B0503020204020204" charset="-122"/>
              <a:cs typeface="+mn-ea"/>
              <a:sym typeface="+mn-lt"/>
            </a:endParaRPr>
          </a:p>
        </p:txBody>
      </p:sp>
      <p:cxnSp>
        <p:nvCxnSpPr>
          <p:cNvPr id="18" name="直接连接符 17"/>
          <p:cNvCxnSpPr/>
          <p:nvPr/>
        </p:nvCxnSpPr>
        <p:spPr>
          <a:xfrm>
            <a:off x="2011045" y="4653280"/>
            <a:ext cx="7883525"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nvGraphicFramePr>
        <p:xfrm>
          <a:off x="1714873" y="1768211"/>
          <a:ext cx="8762255" cy="3137617"/>
        </p:xfrm>
        <a:graphic>
          <a:graphicData uri="http://schemas.openxmlformats.org/drawingml/2006/chart">
            <c:chart xmlns:c="http://schemas.openxmlformats.org/drawingml/2006/chart" xmlns:r="http://schemas.openxmlformats.org/officeDocument/2006/relationships" r:id="rId2"/>
          </a:graphicData>
        </a:graphic>
      </p:graphicFrame>
      <p:sp>
        <p:nvSpPr>
          <p:cNvPr id="9" name="文本框 8"/>
          <p:cNvSpPr txBox="1"/>
          <p:nvPr/>
        </p:nvSpPr>
        <p:spPr>
          <a:xfrm>
            <a:off x="5013825" y="5031444"/>
            <a:ext cx="2164351"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柱形图图表</a:t>
            </a:r>
          </a:p>
        </p:txBody>
      </p:sp>
      <p:cxnSp>
        <p:nvCxnSpPr>
          <p:cNvPr id="10" name="直接连接符 9"/>
          <p:cNvCxnSpPr/>
          <p:nvPr/>
        </p:nvCxnSpPr>
        <p:spPr>
          <a:xfrm>
            <a:off x="5809568" y="5544457"/>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00281" y="5595806"/>
            <a:ext cx="10391437" cy="737235"/>
          </a:xfrm>
          <a:prstGeom prst="rect">
            <a:avLst/>
          </a:prstGeom>
        </p:spPr>
        <p:txBody>
          <a:bodyPr wrap="square">
            <a:spAutoFit/>
          </a:bodyPr>
          <a:lstStyle/>
          <a:p>
            <a:pPr algn="ctr"/>
            <a:r>
              <a:rPr lang="zh-CN" altLang="en-US" sz="14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a:t>
            </a:r>
            <a:endParaRPr lang="zh-CN" altLang="en-US" sz="1400" dirty="0">
              <a:solidFill>
                <a:schemeClr val="bg1"/>
              </a:solidFill>
              <a:latin typeface="华文细黑" panose="02010600040101010101" pitchFamily="2" charset="-122"/>
              <a:ea typeface="华文细黑" panose="02010600040101010101" pitchFamily="2" charset="-122"/>
            </a:endParaRPr>
          </a:p>
          <a:p>
            <a:pPr algn="ctr"/>
            <a:endParaRPr lang="zh-CN" altLang="en-US" sz="1400" dirty="0">
              <a:solidFill>
                <a:schemeClr val="bg1"/>
              </a:solidFill>
              <a:latin typeface="华文细黑" panose="02010600040101010101" pitchFamily="2" charset="-122"/>
              <a:ea typeface="华文细黑" panose="02010600040101010101" pitchFamily="2" charset="-122"/>
            </a:endParaRPr>
          </a:p>
        </p:txBody>
      </p:sp>
      <p:sp>
        <p:nvSpPr>
          <p:cNvPr id="31"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1286510" y="2264410"/>
            <a:ext cx="1843405" cy="18434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Group 4"/>
          <p:cNvGrpSpPr>
            <a:grpSpLocks noChangeAspect="1"/>
          </p:cNvGrpSpPr>
          <p:nvPr/>
        </p:nvGrpSpPr>
        <p:grpSpPr bwMode="auto">
          <a:xfrm>
            <a:off x="1851660" y="2724785"/>
            <a:ext cx="712470" cy="921385"/>
            <a:chOff x="2170" y="-1"/>
            <a:chExt cx="3341" cy="4321"/>
          </a:xfrm>
          <a:solidFill>
            <a:schemeClr val="bg1">
              <a:lumMod val="65000"/>
            </a:schemeClr>
          </a:solidFill>
        </p:grpSpPr>
        <p:sp>
          <p:nvSpPr>
            <p:cNvPr id="13" name="Freeform 5"/>
            <p:cNvSpPr/>
            <p:nvPr/>
          </p:nvSpPr>
          <p:spPr bwMode="auto">
            <a:xfrm>
              <a:off x="2170" y="3535"/>
              <a:ext cx="3341" cy="785"/>
            </a:xfrm>
            <a:custGeom>
              <a:avLst/>
              <a:gdLst>
                <a:gd name="T0" fmla="*/ 74 w 2533"/>
                <a:gd name="T1" fmla="*/ 149 h 595"/>
                <a:gd name="T2" fmla="*/ 1136 w 2533"/>
                <a:gd name="T3" fmla="*/ 149 h 595"/>
                <a:gd name="T4" fmla="*/ 822 w 2533"/>
                <a:gd name="T5" fmla="*/ 595 h 595"/>
                <a:gd name="T6" fmla="*/ 973 w 2533"/>
                <a:gd name="T7" fmla="*/ 595 h 595"/>
                <a:gd name="T8" fmla="*/ 1286 w 2533"/>
                <a:gd name="T9" fmla="*/ 149 h 595"/>
                <a:gd name="T10" fmla="*/ 1345 w 2533"/>
                <a:gd name="T11" fmla="*/ 149 h 595"/>
                <a:gd name="T12" fmla="*/ 1659 w 2533"/>
                <a:gd name="T13" fmla="*/ 595 h 595"/>
                <a:gd name="T14" fmla="*/ 1809 w 2533"/>
                <a:gd name="T15" fmla="*/ 595 h 595"/>
                <a:gd name="T16" fmla="*/ 1496 w 2533"/>
                <a:gd name="T17" fmla="*/ 149 h 595"/>
                <a:gd name="T18" fmla="*/ 2458 w 2533"/>
                <a:gd name="T19" fmla="*/ 149 h 595"/>
                <a:gd name="T20" fmla="*/ 2533 w 2533"/>
                <a:gd name="T21" fmla="*/ 81 h 595"/>
                <a:gd name="T22" fmla="*/ 2458 w 2533"/>
                <a:gd name="T23" fmla="*/ 0 h 595"/>
                <a:gd name="T24" fmla="*/ 74 w 2533"/>
                <a:gd name="T25" fmla="*/ 0 h 595"/>
                <a:gd name="T26" fmla="*/ 0 w 2533"/>
                <a:gd name="T27" fmla="*/ 81 h 595"/>
                <a:gd name="T28" fmla="*/ 74 w 2533"/>
                <a:gd name="T29" fmla="*/ 149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33" h="595">
                  <a:moveTo>
                    <a:pt x="74" y="149"/>
                  </a:moveTo>
                  <a:cubicBezTo>
                    <a:pt x="1136" y="149"/>
                    <a:pt x="1136" y="149"/>
                    <a:pt x="1136" y="149"/>
                  </a:cubicBezTo>
                  <a:cubicBezTo>
                    <a:pt x="822" y="595"/>
                    <a:pt x="822" y="595"/>
                    <a:pt x="822" y="595"/>
                  </a:cubicBezTo>
                  <a:cubicBezTo>
                    <a:pt x="973" y="595"/>
                    <a:pt x="973" y="595"/>
                    <a:pt x="973" y="595"/>
                  </a:cubicBezTo>
                  <a:cubicBezTo>
                    <a:pt x="1286" y="149"/>
                    <a:pt x="1286" y="149"/>
                    <a:pt x="1286" y="149"/>
                  </a:cubicBezTo>
                  <a:cubicBezTo>
                    <a:pt x="1345" y="149"/>
                    <a:pt x="1345" y="149"/>
                    <a:pt x="1345" y="149"/>
                  </a:cubicBezTo>
                  <a:cubicBezTo>
                    <a:pt x="1659" y="595"/>
                    <a:pt x="1659" y="595"/>
                    <a:pt x="1659" y="595"/>
                  </a:cubicBezTo>
                  <a:cubicBezTo>
                    <a:pt x="1809" y="595"/>
                    <a:pt x="1809" y="595"/>
                    <a:pt x="1809" y="595"/>
                  </a:cubicBezTo>
                  <a:cubicBezTo>
                    <a:pt x="1496" y="149"/>
                    <a:pt x="1496" y="149"/>
                    <a:pt x="1496" y="149"/>
                  </a:cubicBezTo>
                  <a:cubicBezTo>
                    <a:pt x="2458" y="149"/>
                    <a:pt x="2458" y="149"/>
                    <a:pt x="2458" y="149"/>
                  </a:cubicBezTo>
                  <a:cubicBezTo>
                    <a:pt x="2458" y="149"/>
                    <a:pt x="2533" y="162"/>
                    <a:pt x="2533" y="81"/>
                  </a:cubicBezTo>
                  <a:cubicBezTo>
                    <a:pt x="2533" y="0"/>
                    <a:pt x="2458" y="0"/>
                    <a:pt x="2458" y="0"/>
                  </a:cubicBezTo>
                  <a:cubicBezTo>
                    <a:pt x="74" y="0"/>
                    <a:pt x="74" y="0"/>
                    <a:pt x="74" y="0"/>
                  </a:cubicBezTo>
                  <a:cubicBezTo>
                    <a:pt x="74" y="0"/>
                    <a:pt x="0" y="0"/>
                    <a:pt x="0" y="81"/>
                  </a:cubicBezTo>
                  <a:cubicBezTo>
                    <a:pt x="0" y="162"/>
                    <a:pt x="74" y="149"/>
                    <a:pt x="74" y="1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6"/>
            <p:cNvSpPr/>
            <p:nvPr/>
          </p:nvSpPr>
          <p:spPr bwMode="auto">
            <a:xfrm>
              <a:off x="3546" y="-1"/>
              <a:ext cx="590" cy="393"/>
            </a:xfrm>
            <a:custGeom>
              <a:avLst/>
              <a:gdLst>
                <a:gd name="T0" fmla="*/ 196 w 590"/>
                <a:gd name="T1" fmla="*/ 0 h 393"/>
                <a:gd name="T2" fmla="*/ 196 w 590"/>
                <a:gd name="T3" fmla="*/ 196 h 393"/>
                <a:gd name="T4" fmla="*/ 0 w 590"/>
                <a:gd name="T5" fmla="*/ 196 h 393"/>
                <a:gd name="T6" fmla="*/ 0 w 590"/>
                <a:gd name="T7" fmla="*/ 393 h 393"/>
                <a:gd name="T8" fmla="*/ 590 w 590"/>
                <a:gd name="T9" fmla="*/ 393 h 393"/>
                <a:gd name="T10" fmla="*/ 590 w 590"/>
                <a:gd name="T11" fmla="*/ 196 h 393"/>
                <a:gd name="T12" fmla="*/ 393 w 590"/>
                <a:gd name="T13" fmla="*/ 196 h 393"/>
                <a:gd name="T14" fmla="*/ 404 w 590"/>
                <a:gd name="T15" fmla="*/ 0 h 393"/>
                <a:gd name="T16" fmla="*/ 196 w 590"/>
                <a:gd name="T17" fmla="*/ 0 h 393"/>
                <a:gd name="T18" fmla="*/ 196 w 590"/>
                <a:gd name="T19"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0" h="393">
                  <a:moveTo>
                    <a:pt x="196" y="0"/>
                  </a:moveTo>
                  <a:lnTo>
                    <a:pt x="196" y="196"/>
                  </a:lnTo>
                  <a:lnTo>
                    <a:pt x="0" y="196"/>
                  </a:lnTo>
                  <a:lnTo>
                    <a:pt x="0" y="393"/>
                  </a:lnTo>
                  <a:lnTo>
                    <a:pt x="590" y="393"/>
                  </a:lnTo>
                  <a:lnTo>
                    <a:pt x="590" y="196"/>
                  </a:lnTo>
                  <a:lnTo>
                    <a:pt x="393" y="196"/>
                  </a:lnTo>
                  <a:lnTo>
                    <a:pt x="404" y="0"/>
                  </a:lnTo>
                  <a:lnTo>
                    <a:pt x="196" y="0"/>
                  </a:lnTo>
                  <a:lnTo>
                    <a:pt x="19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7"/>
            <p:cNvSpPr>
              <a:spLocks noEditPoints="1"/>
            </p:cNvSpPr>
            <p:nvPr/>
          </p:nvSpPr>
          <p:spPr bwMode="auto">
            <a:xfrm>
              <a:off x="2170" y="588"/>
              <a:ext cx="3341" cy="2751"/>
            </a:xfrm>
            <a:custGeom>
              <a:avLst/>
              <a:gdLst>
                <a:gd name="T0" fmla="*/ 0 w 2533"/>
                <a:gd name="T1" fmla="*/ 298 h 2086"/>
                <a:gd name="T2" fmla="*/ 0 w 2533"/>
                <a:gd name="T3" fmla="*/ 1788 h 2086"/>
                <a:gd name="T4" fmla="*/ 298 w 2533"/>
                <a:gd name="T5" fmla="*/ 2086 h 2086"/>
                <a:gd name="T6" fmla="*/ 2235 w 2533"/>
                <a:gd name="T7" fmla="*/ 2086 h 2086"/>
                <a:gd name="T8" fmla="*/ 2533 w 2533"/>
                <a:gd name="T9" fmla="*/ 1788 h 2086"/>
                <a:gd name="T10" fmla="*/ 2533 w 2533"/>
                <a:gd name="T11" fmla="*/ 298 h 2086"/>
                <a:gd name="T12" fmla="*/ 2235 w 2533"/>
                <a:gd name="T13" fmla="*/ 0 h 2086"/>
                <a:gd name="T14" fmla="*/ 298 w 2533"/>
                <a:gd name="T15" fmla="*/ 0 h 2086"/>
                <a:gd name="T16" fmla="*/ 0 w 2533"/>
                <a:gd name="T17" fmla="*/ 298 h 2086"/>
                <a:gd name="T18" fmla="*/ 745 w 2533"/>
                <a:gd name="T19" fmla="*/ 1788 h 2086"/>
                <a:gd name="T20" fmla="*/ 298 w 2533"/>
                <a:gd name="T21" fmla="*/ 1341 h 2086"/>
                <a:gd name="T22" fmla="*/ 745 w 2533"/>
                <a:gd name="T23" fmla="*/ 894 h 2086"/>
                <a:gd name="T24" fmla="*/ 745 w 2533"/>
                <a:gd name="T25" fmla="*/ 1341 h 2086"/>
                <a:gd name="T26" fmla="*/ 1192 w 2533"/>
                <a:gd name="T27" fmla="*/ 1341 h 2086"/>
                <a:gd name="T28" fmla="*/ 745 w 2533"/>
                <a:gd name="T29" fmla="*/ 1788 h 2086"/>
                <a:gd name="T30" fmla="*/ 2235 w 2533"/>
                <a:gd name="T31" fmla="*/ 1639 h 2086"/>
                <a:gd name="T32" fmla="*/ 1490 w 2533"/>
                <a:gd name="T33" fmla="*/ 1639 h 2086"/>
                <a:gd name="T34" fmla="*/ 1490 w 2533"/>
                <a:gd name="T35" fmla="*/ 1490 h 2086"/>
                <a:gd name="T36" fmla="*/ 2235 w 2533"/>
                <a:gd name="T37" fmla="*/ 1490 h 2086"/>
                <a:gd name="T38" fmla="*/ 2235 w 2533"/>
                <a:gd name="T39" fmla="*/ 1639 h 2086"/>
                <a:gd name="T40" fmla="*/ 2235 w 2533"/>
                <a:gd name="T41" fmla="*/ 1192 h 2086"/>
                <a:gd name="T42" fmla="*/ 1490 w 2533"/>
                <a:gd name="T43" fmla="*/ 1192 h 2086"/>
                <a:gd name="T44" fmla="*/ 1490 w 2533"/>
                <a:gd name="T45" fmla="*/ 1043 h 2086"/>
                <a:gd name="T46" fmla="*/ 2235 w 2533"/>
                <a:gd name="T47" fmla="*/ 1043 h 2086"/>
                <a:gd name="T48" fmla="*/ 2235 w 2533"/>
                <a:gd name="T49" fmla="*/ 1192 h 2086"/>
                <a:gd name="T50" fmla="*/ 2235 w 2533"/>
                <a:gd name="T51" fmla="*/ 596 h 2086"/>
                <a:gd name="T52" fmla="*/ 298 w 2533"/>
                <a:gd name="T53" fmla="*/ 596 h 2086"/>
                <a:gd name="T54" fmla="*/ 298 w 2533"/>
                <a:gd name="T55" fmla="*/ 298 h 2086"/>
                <a:gd name="T56" fmla="*/ 2235 w 2533"/>
                <a:gd name="T57" fmla="*/ 298 h 2086"/>
                <a:gd name="T58" fmla="*/ 2235 w 2533"/>
                <a:gd name="T59" fmla="*/ 596 h 20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33" h="2086">
                  <a:moveTo>
                    <a:pt x="0" y="298"/>
                  </a:moveTo>
                  <a:cubicBezTo>
                    <a:pt x="0" y="1788"/>
                    <a:pt x="0" y="1788"/>
                    <a:pt x="0" y="1788"/>
                  </a:cubicBezTo>
                  <a:cubicBezTo>
                    <a:pt x="0" y="2086"/>
                    <a:pt x="298" y="2086"/>
                    <a:pt x="298" y="2086"/>
                  </a:cubicBezTo>
                  <a:cubicBezTo>
                    <a:pt x="2235" y="2086"/>
                    <a:pt x="2235" y="2086"/>
                    <a:pt x="2235" y="2086"/>
                  </a:cubicBezTo>
                  <a:cubicBezTo>
                    <a:pt x="2235" y="2086"/>
                    <a:pt x="2533" y="2086"/>
                    <a:pt x="2533" y="1788"/>
                  </a:cubicBezTo>
                  <a:cubicBezTo>
                    <a:pt x="2533" y="298"/>
                    <a:pt x="2533" y="298"/>
                    <a:pt x="2533" y="298"/>
                  </a:cubicBezTo>
                  <a:cubicBezTo>
                    <a:pt x="2533" y="0"/>
                    <a:pt x="2235" y="0"/>
                    <a:pt x="2235" y="0"/>
                  </a:cubicBezTo>
                  <a:cubicBezTo>
                    <a:pt x="298" y="0"/>
                    <a:pt x="298" y="0"/>
                    <a:pt x="298" y="0"/>
                  </a:cubicBezTo>
                  <a:cubicBezTo>
                    <a:pt x="298" y="0"/>
                    <a:pt x="0" y="0"/>
                    <a:pt x="0" y="298"/>
                  </a:cubicBezTo>
                  <a:close/>
                  <a:moveTo>
                    <a:pt x="745" y="1788"/>
                  </a:moveTo>
                  <a:cubicBezTo>
                    <a:pt x="498" y="1788"/>
                    <a:pt x="298" y="1588"/>
                    <a:pt x="298" y="1341"/>
                  </a:cubicBezTo>
                  <a:cubicBezTo>
                    <a:pt x="298" y="1094"/>
                    <a:pt x="498" y="894"/>
                    <a:pt x="745" y="894"/>
                  </a:cubicBezTo>
                  <a:cubicBezTo>
                    <a:pt x="745" y="1341"/>
                    <a:pt x="745" y="1341"/>
                    <a:pt x="745" y="1341"/>
                  </a:cubicBezTo>
                  <a:cubicBezTo>
                    <a:pt x="1192" y="1341"/>
                    <a:pt x="1192" y="1341"/>
                    <a:pt x="1192" y="1341"/>
                  </a:cubicBezTo>
                  <a:cubicBezTo>
                    <a:pt x="1192" y="1588"/>
                    <a:pt x="992" y="1788"/>
                    <a:pt x="745" y="1788"/>
                  </a:cubicBezTo>
                  <a:close/>
                  <a:moveTo>
                    <a:pt x="2235" y="1639"/>
                  </a:moveTo>
                  <a:cubicBezTo>
                    <a:pt x="1490" y="1639"/>
                    <a:pt x="1490" y="1639"/>
                    <a:pt x="1490" y="1639"/>
                  </a:cubicBezTo>
                  <a:cubicBezTo>
                    <a:pt x="1490" y="1490"/>
                    <a:pt x="1490" y="1490"/>
                    <a:pt x="1490" y="1490"/>
                  </a:cubicBezTo>
                  <a:cubicBezTo>
                    <a:pt x="2235" y="1490"/>
                    <a:pt x="2235" y="1490"/>
                    <a:pt x="2235" y="1490"/>
                  </a:cubicBezTo>
                  <a:cubicBezTo>
                    <a:pt x="2235" y="1639"/>
                    <a:pt x="2235" y="1639"/>
                    <a:pt x="2235" y="1639"/>
                  </a:cubicBezTo>
                  <a:close/>
                  <a:moveTo>
                    <a:pt x="2235" y="1192"/>
                  </a:moveTo>
                  <a:cubicBezTo>
                    <a:pt x="1490" y="1192"/>
                    <a:pt x="1490" y="1192"/>
                    <a:pt x="1490" y="1192"/>
                  </a:cubicBezTo>
                  <a:cubicBezTo>
                    <a:pt x="1490" y="1043"/>
                    <a:pt x="1490" y="1043"/>
                    <a:pt x="1490" y="1043"/>
                  </a:cubicBezTo>
                  <a:cubicBezTo>
                    <a:pt x="2235" y="1043"/>
                    <a:pt x="2235" y="1043"/>
                    <a:pt x="2235" y="1043"/>
                  </a:cubicBezTo>
                  <a:cubicBezTo>
                    <a:pt x="2235" y="1192"/>
                    <a:pt x="2235" y="1192"/>
                    <a:pt x="2235" y="1192"/>
                  </a:cubicBezTo>
                  <a:close/>
                  <a:moveTo>
                    <a:pt x="2235" y="596"/>
                  </a:moveTo>
                  <a:cubicBezTo>
                    <a:pt x="298" y="596"/>
                    <a:pt x="298" y="596"/>
                    <a:pt x="298" y="596"/>
                  </a:cubicBezTo>
                  <a:cubicBezTo>
                    <a:pt x="298" y="298"/>
                    <a:pt x="298" y="298"/>
                    <a:pt x="298" y="298"/>
                  </a:cubicBezTo>
                  <a:cubicBezTo>
                    <a:pt x="2235" y="298"/>
                    <a:pt x="2235" y="298"/>
                    <a:pt x="2235" y="298"/>
                  </a:cubicBezTo>
                  <a:cubicBezTo>
                    <a:pt x="2235" y="596"/>
                    <a:pt x="2235" y="596"/>
                    <a:pt x="2235" y="5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椭圆 6"/>
          <p:cNvSpPr/>
          <p:nvPr/>
        </p:nvSpPr>
        <p:spPr>
          <a:xfrm>
            <a:off x="6456680" y="2264410"/>
            <a:ext cx="1843405" cy="18434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15"/>
          <p:cNvSpPr>
            <a:spLocks noEditPoints="1"/>
          </p:cNvSpPr>
          <p:nvPr/>
        </p:nvSpPr>
        <p:spPr bwMode="auto">
          <a:xfrm>
            <a:off x="6938645" y="2893695"/>
            <a:ext cx="879475" cy="584200"/>
          </a:xfrm>
          <a:custGeom>
            <a:avLst/>
            <a:gdLst>
              <a:gd name="T0" fmla="*/ 185 w 267"/>
              <a:gd name="T1" fmla="*/ 33 h 177"/>
              <a:gd name="T2" fmla="*/ 133 w 267"/>
              <a:gd name="T3" fmla="*/ 0 h 177"/>
              <a:gd name="T4" fmla="*/ 86 w 267"/>
              <a:gd name="T5" fmla="*/ 31 h 177"/>
              <a:gd name="T6" fmla="*/ 18 w 267"/>
              <a:gd name="T7" fmla="*/ 115 h 177"/>
              <a:gd name="T8" fmla="*/ 14 w 267"/>
              <a:gd name="T9" fmla="*/ 177 h 177"/>
              <a:gd name="T10" fmla="*/ 18 w 267"/>
              <a:gd name="T11" fmla="*/ 177 h 177"/>
              <a:gd name="T12" fmla="*/ 32 w 267"/>
              <a:gd name="T13" fmla="*/ 168 h 177"/>
              <a:gd name="T14" fmla="*/ 39 w 267"/>
              <a:gd name="T15" fmla="*/ 168 h 177"/>
              <a:gd name="T16" fmla="*/ 50 w 267"/>
              <a:gd name="T17" fmla="*/ 177 h 177"/>
              <a:gd name="T18" fmla="*/ 55 w 267"/>
              <a:gd name="T19" fmla="*/ 177 h 177"/>
              <a:gd name="T20" fmla="*/ 66 w 267"/>
              <a:gd name="T21" fmla="*/ 168 h 177"/>
              <a:gd name="T22" fmla="*/ 73 w 267"/>
              <a:gd name="T23" fmla="*/ 160 h 177"/>
              <a:gd name="T24" fmla="*/ 87 w 267"/>
              <a:gd name="T25" fmla="*/ 177 h 177"/>
              <a:gd name="T26" fmla="*/ 91 w 267"/>
              <a:gd name="T27" fmla="*/ 177 h 177"/>
              <a:gd name="T28" fmla="*/ 103 w 267"/>
              <a:gd name="T29" fmla="*/ 168 h 177"/>
              <a:gd name="T30" fmla="*/ 109 w 267"/>
              <a:gd name="T31" fmla="*/ 168 h 177"/>
              <a:gd name="T32" fmla="*/ 121 w 267"/>
              <a:gd name="T33" fmla="*/ 177 h 177"/>
              <a:gd name="T34" fmla="*/ 125 w 267"/>
              <a:gd name="T35" fmla="*/ 177 h 177"/>
              <a:gd name="T36" fmla="*/ 137 w 267"/>
              <a:gd name="T37" fmla="*/ 160 h 177"/>
              <a:gd name="T38" fmla="*/ 146 w 267"/>
              <a:gd name="T39" fmla="*/ 168 h 177"/>
              <a:gd name="T40" fmla="*/ 157 w 267"/>
              <a:gd name="T41" fmla="*/ 177 h 177"/>
              <a:gd name="T42" fmla="*/ 162 w 267"/>
              <a:gd name="T43" fmla="*/ 177 h 177"/>
              <a:gd name="T44" fmla="*/ 173 w 267"/>
              <a:gd name="T45" fmla="*/ 168 h 177"/>
              <a:gd name="T46" fmla="*/ 180 w 267"/>
              <a:gd name="T47" fmla="*/ 168 h 177"/>
              <a:gd name="T48" fmla="*/ 191 w 267"/>
              <a:gd name="T49" fmla="*/ 177 h 177"/>
              <a:gd name="T50" fmla="*/ 196 w 267"/>
              <a:gd name="T51" fmla="*/ 177 h 177"/>
              <a:gd name="T52" fmla="*/ 210 w 267"/>
              <a:gd name="T53" fmla="*/ 168 h 177"/>
              <a:gd name="T54" fmla="*/ 217 w 267"/>
              <a:gd name="T55" fmla="*/ 168 h 177"/>
              <a:gd name="T56" fmla="*/ 228 w 267"/>
              <a:gd name="T57" fmla="*/ 177 h 177"/>
              <a:gd name="T58" fmla="*/ 233 w 267"/>
              <a:gd name="T59" fmla="*/ 177 h 177"/>
              <a:gd name="T60" fmla="*/ 244 w 267"/>
              <a:gd name="T61" fmla="*/ 168 h 177"/>
              <a:gd name="T62" fmla="*/ 250 w 267"/>
              <a:gd name="T63" fmla="*/ 160 h 177"/>
              <a:gd name="T64" fmla="*/ 267 w 267"/>
              <a:gd name="T65" fmla="*/ 177 h 177"/>
              <a:gd name="T66" fmla="*/ 19 w 267"/>
              <a:gd name="T67" fmla="*/ 117 h 177"/>
              <a:gd name="T68" fmla="*/ 36 w 267"/>
              <a:gd name="T69" fmla="*/ 117 h 177"/>
              <a:gd name="T70" fmla="*/ 32 w 267"/>
              <a:gd name="T71" fmla="*/ 60 h 177"/>
              <a:gd name="T72" fmla="*/ 48 w 267"/>
              <a:gd name="T73" fmla="*/ 69 h 177"/>
              <a:gd name="T74" fmla="*/ 137 w 267"/>
              <a:gd name="T75" fmla="*/ 18 h 177"/>
              <a:gd name="T76" fmla="*/ 180 w 267"/>
              <a:gd name="T77" fmla="*/ 115 h 177"/>
              <a:gd name="T78" fmla="*/ 133 w 267"/>
              <a:gd name="T79" fmla="*/ 63 h 177"/>
              <a:gd name="T80" fmla="*/ 219 w 267"/>
              <a:gd name="T81" fmla="*/ 69 h 177"/>
              <a:gd name="T82" fmla="*/ 234 w 267"/>
              <a:gd name="T83" fmla="*/ 60 h 177"/>
              <a:gd name="T84" fmla="*/ 230 w 267"/>
              <a:gd name="T85" fmla="*/ 117 h 177"/>
              <a:gd name="T86" fmla="*/ 248 w 267"/>
              <a:gd name="T87" fmla="*/ 11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7" h="177">
                <a:moveTo>
                  <a:pt x="248" y="115"/>
                </a:moveTo>
                <a:cubicBezTo>
                  <a:pt x="248" y="74"/>
                  <a:pt x="226" y="38"/>
                  <a:pt x="194" y="18"/>
                </a:cubicBezTo>
                <a:cubicBezTo>
                  <a:pt x="185" y="33"/>
                  <a:pt x="185" y="33"/>
                  <a:pt x="185" y="33"/>
                </a:cubicBezTo>
                <a:cubicBezTo>
                  <a:pt x="181" y="31"/>
                  <a:pt x="181" y="31"/>
                  <a:pt x="181" y="31"/>
                </a:cubicBezTo>
                <a:cubicBezTo>
                  <a:pt x="190" y="15"/>
                  <a:pt x="190" y="15"/>
                  <a:pt x="190" y="15"/>
                </a:cubicBezTo>
                <a:cubicBezTo>
                  <a:pt x="173" y="6"/>
                  <a:pt x="154" y="0"/>
                  <a:pt x="133" y="0"/>
                </a:cubicBezTo>
                <a:cubicBezTo>
                  <a:pt x="111" y="0"/>
                  <a:pt x="90" y="7"/>
                  <a:pt x="73" y="17"/>
                </a:cubicBezTo>
                <a:cubicBezTo>
                  <a:pt x="77" y="15"/>
                  <a:pt x="77" y="15"/>
                  <a:pt x="77" y="15"/>
                </a:cubicBezTo>
                <a:cubicBezTo>
                  <a:pt x="86" y="31"/>
                  <a:pt x="86" y="31"/>
                  <a:pt x="86" y="31"/>
                </a:cubicBezTo>
                <a:cubicBezTo>
                  <a:pt x="82" y="33"/>
                  <a:pt x="82" y="33"/>
                  <a:pt x="82" y="33"/>
                </a:cubicBezTo>
                <a:cubicBezTo>
                  <a:pt x="73" y="17"/>
                  <a:pt x="73" y="17"/>
                  <a:pt x="73" y="17"/>
                </a:cubicBezTo>
                <a:cubicBezTo>
                  <a:pt x="40" y="38"/>
                  <a:pt x="18" y="74"/>
                  <a:pt x="18" y="115"/>
                </a:cubicBezTo>
                <a:cubicBezTo>
                  <a:pt x="0" y="115"/>
                  <a:pt x="0" y="115"/>
                  <a:pt x="0" y="115"/>
                </a:cubicBezTo>
                <a:cubicBezTo>
                  <a:pt x="0" y="177"/>
                  <a:pt x="0" y="177"/>
                  <a:pt x="0" y="177"/>
                </a:cubicBezTo>
                <a:cubicBezTo>
                  <a:pt x="14" y="177"/>
                  <a:pt x="14" y="177"/>
                  <a:pt x="14" y="177"/>
                </a:cubicBezTo>
                <a:cubicBezTo>
                  <a:pt x="14" y="160"/>
                  <a:pt x="14" y="160"/>
                  <a:pt x="14" y="160"/>
                </a:cubicBezTo>
                <a:cubicBezTo>
                  <a:pt x="18" y="160"/>
                  <a:pt x="18" y="160"/>
                  <a:pt x="18" y="160"/>
                </a:cubicBezTo>
                <a:cubicBezTo>
                  <a:pt x="18" y="177"/>
                  <a:pt x="18" y="177"/>
                  <a:pt x="18" y="177"/>
                </a:cubicBezTo>
                <a:cubicBezTo>
                  <a:pt x="27" y="177"/>
                  <a:pt x="27" y="177"/>
                  <a:pt x="27" y="177"/>
                </a:cubicBezTo>
                <a:cubicBezTo>
                  <a:pt x="27" y="168"/>
                  <a:pt x="27" y="168"/>
                  <a:pt x="27" y="168"/>
                </a:cubicBezTo>
                <a:cubicBezTo>
                  <a:pt x="32" y="168"/>
                  <a:pt x="32" y="168"/>
                  <a:pt x="32" y="168"/>
                </a:cubicBezTo>
                <a:cubicBezTo>
                  <a:pt x="32" y="177"/>
                  <a:pt x="32" y="177"/>
                  <a:pt x="32" y="177"/>
                </a:cubicBezTo>
                <a:cubicBezTo>
                  <a:pt x="39" y="177"/>
                  <a:pt x="39" y="177"/>
                  <a:pt x="39" y="177"/>
                </a:cubicBezTo>
                <a:cubicBezTo>
                  <a:pt x="39" y="168"/>
                  <a:pt x="39" y="168"/>
                  <a:pt x="39" y="168"/>
                </a:cubicBezTo>
                <a:cubicBezTo>
                  <a:pt x="43" y="168"/>
                  <a:pt x="43" y="168"/>
                  <a:pt x="43" y="168"/>
                </a:cubicBezTo>
                <a:cubicBezTo>
                  <a:pt x="43" y="177"/>
                  <a:pt x="43" y="177"/>
                  <a:pt x="43" y="177"/>
                </a:cubicBezTo>
                <a:cubicBezTo>
                  <a:pt x="50" y="177"/>
                  <a:pt x="50" y="177"/>
                  <a:pt x="50" y="177"/>
                </a:cubicBezTo>
                <a:cubicBezTo>
                  <a:pt x="50" y="168"/>
                  <a:pt x="50" y="168"/>
                  <a:pt x="50" y="168"/>
                </a:cubicBezTo>
                <a:cubicBezTo>
                  <a:pt x="55" y="168"/>
                  <a:pt x="55" y="168"/>
                  <a:pt x="55" y="168"/>
                </a:cubicBezTo>
                <a:cubicBezTo>
                  <a:pt x="55" y="177"/>
                  <a:pt x="55" y="177"/>
                  <a:pt x="55" y="177"/>
                </a:cubicBezTo>
                <a:cubicBezTo>
                  <a:pt x="61" y="177"/>
                  <a:pt x="61" y="177"/>
                  <a:pt x="61" y="177"/>
                </a:cubicBezTo>
                <a:cubicBezTo>
                  <a:pt x="61" y="168"/>
                  <a:pt x="61" y="168"/>
                  <a:pt x="61" y="168"/>
                </a:cubicBezTo>
                <a:cubicBezTo>
                  <a:pt x="66" y="168"/>
                  <a:pt x="66" y="168"/>
                  <a:pt x="66" y="168"/>
                </a:cubicBezTo>
                <a:cubicBezTo>
                  <a:pt x="66" y="177"/>
                  <a:pt x="66" y="177"/>
                  <a:pt x="66" y="177"/>
                </a:cubicBezTo>
                <a:cubicBezTo>
                  <a:pt x="73" y="177"/>
                  <a:pt x="73" y="177"/>
                  <a:pt x="73" y="177"/>
                </a:cubicBezTo>
                <a:cubicBezTo>
                  <a:pt x="73" y="160"/>
                  <a:pt x="73" y="160"/>
                  <a:pt x="73" y="160"/>
                </a:cubicBezTo>
                <a:cubicBezTo>
                  <a:pt x="78" y="160"/>
                  <a:pt x="78" y="160"/>
                  <a:pt x="78" y="160"/>
                </a:cubicBezTo>
                <a:cubicBezTo>
                  <a:pt x="78" y="177"/>
                  <a:pt x="78" y="177"/>
                  <a:pt x="78" y="177"/>
                </a:cubicBezTo>
                <a:cubicBezTo>
                  <a:pt x="87" y="177"/>
                  <a:pt x="87" y="177"/>
                  <a:pt x="87" y="177"/>
                </a:cubicBezTo>
                <a:cubicBezTo>
                  <a:pt x="87" y="168"/>
                  <a:pt x="87" y="168"/>
                  <a:pt x="87" y="168"/>
                </a:cubicBezTo>
                <a:cubicBezTo>
                  <a:pt x="91" y="168"/>
                  <a:pt x="91" y="168"/>
                  <a:pt x="91" y="168"/>
                </a:cubicBezTo>
                <a:cubicBezTo>
                  <a:pt x="91" y="177"/>
                  <a:pt x="91" y="177"/>
                  <a:pt x="91" y="177"/>
                </a:cubicBezTo>
                <a:cubicBezTo>
                  <a:pt x="98" y="177"/>
                  <a:pt x="98" y="177"/>
                  <a:pt x="98" y="177"/>
                </a:cubicBezTo>
                <a:cubicBezTo>
                  <a:pt x="98" y="168"/>
                  <a:pt x="98" y="168"/>
                  <a:pt x="98" y="168"/>
                </a:cubicBezTo>
                <a:cubicBezTo>
                  <a:pt x="103" y="168"/>
                  <a:pt x="103" y="168"/>
                  <a:pt x="103" y="168"/>
                </a:cubicBezTo>
                <a:cubicBezTo>
                  <a:pt x="103" y="177"/>
                  <a:pt x="103" y="177"/>
                  <a:pt x="103" y="177"/>
                </a:cubicBezTo>
                <a:cubicBezTo>
                  <a:pt x="109" y="177"/>
                  <a:pt x="109" y="177"/>
                  <a:pt x="109" y="177"/>
                </a:cubicBezTo>
                <a:cubicBezTo>
                  <a:pt x="109" y="168"/>
                  <a:pt x="109" y="168"/>
                  <a:pt x="109" y="168"/>
                </a:cubicBezTo>
                <a:cubicBezTo>
                  <a:pt x="114" y="168"/>
                  <a:pt x="114" y="168"/>
                  <a:pt x="114" y="168"/>
                </a:cubicBezTo>
                <a:cubicBezTo>
                  <a:pt x="114" y="177"/>
                  <a:pt x="114" y="177"/>
                  <a:pt x="114" y="177"/>
                </a:cubicBezTo>
                <a:cubicBezTo>
                  <a:pt x="121" y="177"/>
                  <a:pt x="121" y="177"/>
                  <a:pt x="121" y="177"/>
                </a:cubicBezTo>
                <a:cubicBezTo>
                  <a:pt x="121" y="168"/>
                  <a:pt x="121" y="168"/>
                  <a:pt x="121" y="168"/>
                </a:cubicBezTo>
                <a:cubicBezTo>
                  <a:pt x="125" y="168"/>
                  <a:pt x="125" y="168"/>
                  <a:pt x="125" y="168"/>
                </a:cubicBezTo>
                <a:cubicBezTo>
                  <a:pt x="125" y="177"/>
                  <a:pt x="125" y="177"/>
                  <a:pt x="125" y="177"/>
                </a:cubicBezTo>
                <a:cubicBezTo>
                  <a:pt x="132" y="177"/>
                  <a:pt x="132" y="177"/>
                  <a:pt x="132" y="177"/>
                </a:cubicBezTo>
                <a:cubicBezTo>
                  <a:pt x="132" y="160"/>
                  <a:pt x="132" y="160"/>
                  <a:pt x="132" y="160"/>
                </a:cubicBezTo>
                <a:cubicBezTo>
                  <a:pt x="137" y="160"/>
                  <a:pt x="137" y="160"/>
                  <a:pt x="137" y="160"/>
                </a:cubicBezTo>
                <a:cubicBezTo>
                  <a:pt x="137" y="177"/>
                  <a:pt x="137" y="177"/>
                  <a:pt x="137" y="177"/>
                </a:cubicBezTo>
                <a:cubicBezTo>
                  <a:pt x="146" y="177"/>
                  <a:pt x="146" y="177"/>
                  <a:pt x="146" y="177"/>
                </a:cubicBezTo>
                <a:cubicBezTo>
                  <a:pt x="146" y="168"/>
                  <a:pt x="146" y="168"/>
                  <a:pt x="146" y="168"/>
                </a:cubicBezTo>
                <a:cubicBezTo>
                  <a:pt x="151" y="168"/>
                  <a:pt x="151" y="168"/>
                  <a:pt x="151" y="168"/>
                </a:cubicBezTo>
                <a:cubicBezTo>
                  <a:pt x="151" y="177"/>
                  <a:pt x="151" y="177"/>
                  <a:pt x="151" y="177"/>
                </a:cubicBezTo>
                <a:cubicBezTo>
                  <a:pt x="157" y="177"/>
                  <a:pt x="157" y="177"/>
                  <a:pt x="157" y="177"/>
                </a:cubicBezTo>
                <a:cubicBezTo>
                  <a:pt x="157" y="168"/>
                  <a:pt x="157" y="168"/>
                  <a:pt x="157" y="168"/>
                </a:cubicBezTo>
                <a:cubicBezTo>
                  <a:pt x="162" y="168"/>
                  <a:pt x="162" y="168"/>
                  <a:pt x="162" y="168"/>
                </a:cubicBezTo>
                <a:cubicBezTo>
                  <a:pt x="162" y="177"/>
                  <a:pt x="162" y="177"/>
                  <a:pt x="162" y="177"/>
                </a:cubicBezTo>
                <a:cubicBezTo>
                  <a:pt x="169" y="177"/>
                  <a:pt x="169" y="177"/>
                  <a:pt x="169" y="177"/>
                </a:cubicBezTo>
                <a:cubicBezTo>
                  <a:pt x="169" y="168"/>
                  <a:pt x="169" y="168"/>
                  <a:pt x="169" y="168"/>
                </a:cubicBezTo>
                <a:cubicBezTo>
                  <a:pt x="173" y="168"/>
                  <a:pt x="173" y="168"/>
                  <a:pt x="173" y="168"/>
                </a:cubicBezTo>
                <a:cubicBezTo>
                  <a:pt x="173" y="177"/>
                  <a:pt x="173" y="177"/>
                  <a:pt x="173" y="177"/>
                </a:cubicBezTo>
                <a:cubicBezTo>
                  <a:pt x="180" y="177"/>
                  <a:pt x="180" y="177"/>
                  <a:pt x="180" y="177"/>
                </a:cubicBezTo>
                <a:cubicBezTo>
                  <a:pt x="180" y="168"/>
                  <a:pt x="180" y="168"/>
                  <a:pt x="180" y="168"/>
                </a:cubicBezTo>
                <a:cubicBezTo>
                  <a:pt x="185" y="168"/>
                  <a:pt x="185" y="168"/>
                  <a:pt x="185" y="168"/>
                </a:cubicBezTo>
                <a:cubicBezTo>
                  <a:pt x="185" y="177"/>
                  <a:pt x="185" y="177"/>
                  <a:pt x="185" y="177"/>
                </a:cubicBezTo>
                <a:cubicBezTo>
                  <a:pt x="191" y="177"/>
                  <a:pt x="191" y="177"/>
                  <a:pt x="191" y="177"/>
                </a:cubicBezTo>
                <a:cubicBezTo>
                  <a:pt x="191" y="160"/>
                  <a:pt x="191" y="160"/>
                  <a:pt x="191" y="160"/>
                </a:cubicBezTo>
                <a:cubicBezTo>
                  <a:pt x="196" y="160"/>
                  <a:pt x="196" y="160"/>
                  <a:pt x="196" y="160"/>
                </a:cubicBezTo>
                <a:cubicBezTo>
                  <a:pt x="196" y="177"/>
                  <a:pt x="196" y="177"/>
                  <a:pt x="196" y="177"/>
                </a:cubicBezTo>
                <a:cubicBezTo>
                  <a:pt x="205" y="177"/>
                  <a:pt x="205" y="177"/>
                  <a:pt x="205" y="177"/>
                </a:cubicBezTo>
                <a:cubicBezTo>
                  <a:pt x="205" y="168"/>
                  <a:pt x="205" y="168"/>
                  <a:pt x="205" y="168"/>
                </a:cubicBezTo>
                <a:cubicBezTo>
                  <a:pt x="210" y="168"/>
                  <a:pt x="210" y="168"/>
                  <a:pt x="210" y="168"/>
                </a:cubicBezTo>
                <a:cubicBezTo>
                  <a:pt x="210" y="177"/>
                  <a:pt x="210" y="177"/>
                  <a:pt x="210" y="177"/>
                </a:cubicBezTo>
                <a:cubicBezTo>
                  <a:pt x="217" y="177"/>
                  <a:pt x="217" y="177"/>
                  <a:pt x="217" y="177"/>
                </a:cubicBezTo>
                <a:cubicBezTo>
                  <a:pt x="217" y="168"/>
                  <a:pt x="217" y="168"/>
                  <a:pt x="217" y="168"/>
                </a:cubicBezTo>
                <a:cubicBezTo>
                  <a:pt x="221" y="168"/>
                  <a:pt x="221" y="168"/>
                  <a:pt x="221" y="168"/>
                </a:cubicBezTo>
                <a:cubicBezTo>
                  <a:pt x="221" y="177"/>
                  <a:pt x="221" y="177"/>
                  <a:pt x="221" y="177"/>
                </a:cubicBezTo>
                <a:cubicBezTo>
                  <a:pt x="228" y="177"/>
                  <a:pt x="228" y="177"/>
                  <a:pt x="228" y="177"/>
                </a:cubicBezTo>
                <a:cubicBezTo>
                  <a:pt x="228" y="168"/>
                  <a:pt x="228" y="168"/>
                  <a:pt x="228" y="168"/>
                </a:cubicBezTo>
                <a:cubicBezTo>
                  <a:pt x="233" y="168"/>
                  <a:pt x="233" y="168"/>
                  <a:pt x="233" y="168"/>
                </a:cubicBezTo>
                <a:cubicBezTo>
                  <a:pt x="233" y="177"/>
                  <a:pt x="233" y="177"/>
                  <a:pt x="233" y="177"/>
                </a:cubicBezTo>
                <a:cubicBezTo>
                  <a:pt x="240" y="177"/>
                  <a:pt x="240" y="177"/>
                  <a:pt x="240" y="177"/>
                </a:cubicBezTo>
                <a:cubicBezTo>
                  <a:pt x="240" y="168"/>
                  <a:pt x="240" y="168"/>
                  <a:pt x="240" y="168"/>
                </a:cubicBezTo>
                <a:cubicBezTo>
                  <a:pt x="244" y="168"/>
                  <a:pt x="244" y="168"/>
                  <a:pt x="244" y="168"/>
                </a:cubicBezTo>
                <a:cubicBezTo>
                  <a:pt x="244" y="177"/>
                  <a:pt x="244" y="177"/>
                  <a:pt x="244" y="177"/>
                </a:cubicBezTo>
                <a:cubicBezTo>
                  <a:pt x="250" y="177"/>
                  <a:pt x="250" y="177"/>
                  <a:pt x="250" y="177"/>
                </a:cubicBezTo>
                <a:cubicBezTo>
                  <a:pt x="250" y="160"/>
                  <a:pt x="250" y="160"/>
                  <a:pt x="250" y="160"/>
                </a:cubicBezTo>
                <a:cubicBezTo>
                  <a:pt x="255" y="160"/>
                  <a:pt x="255" y="160"/>
                  <a:pt x="255" y="160"/>
                </a:cubicBezTo>
                <a:cubicBezTo>
                  <a:pt x="255" y="177"/>
                  <a:pt x="255" y="177"/>
                  <a:pt x="255" y="177"/>
                </a:cubicBezTo>
                <a:cubicBezTo>
                  <a:pt x="267" y="177"/>
                  <a:pt x="267" y="177"/>
                  <a:pt x="267" y="177"/>
                </a:cubicBezTo>
                <a:cubicBezTo>
                  <a:pt x="267" y="115"/>
                  <a:pt x="267" y="115"/>
                  <a:pt x="267" y="115"/>
                </a:cubicBezTo>
                <a:lnTo>
                  <a:pt x="248" y="115"/>
                </a:lnTo>
                <a:close/>
                <a:moveTo>
                  <a:pt x="19" y="117"/>
                </a:moveTo>
                <a:cubicBezTo>
                  <a:pt x="19" y="113"/>
                  <a:pt x="19" y="113"/>
                  <a:pt x="19" y="113"/>
                </a:cubicBezTo>
                <a:cubicBezTo>
                  <a:pt x="36" y="113"/>
                  <a:pt x="36" y="113"/>
                  <a:pt x="36" y="113"/>
                </a:cubicBezTo>
                <a:cubicBezTo>
                  <a:pt x="36" y="117"/>
                  <a:pt x="36" y="117"/>
                  <a:pt x="36" y="117"/>
                </a:cubicBezTo>
                <a:lnTo>
                  <a:pt x="19" y="117"/>
                </a:lnTo>
                <a:close/>
                <a:moveTo>
                  <a:pt x="48" y="69"/>
                </a:moveTo>
                <a:cubicBezTo>
                  <a:pt x="32" y="60"/>
                  <a:pt x="32" y="60"/>
                  <a:pt x="32" y="60"/>
                </a:cubicBezTo>
                <a:cubicBezTo>
                  <a:pt x="35" y="56"/>
                  <a:pt x="35" y="56"/>
                  <a:pt x="35" y="56"/>
                </a:cubicBezTo>
                <a:cubicBezTo>
                  <a:pt x="50" y="65"/>
                  <a:pt x="50" y="65"/>
                  <a:pt x="50" y="65"/>
                </a:cubicBezTo>
                <a:lnTo>
                  <a:pt x="48" y="69"/>
                </a:lnTo>
                <a:close/>
                <a:moveTo>
                  <a:pt x="132" y="1"/>
                </a:moveTo>
                <a:cubicBezTo>
                  <a:pt x="137" y="1"/>
                  <a:pt x="137" y="1"/>
                  <a:pt x="137" y="1"/>
                </a:cubicBezTo>
                <a:cubicBezTo>
                  <a:pt x="137" y="18"/>
                  <a:pt x="137" y="18"/>
                  <a:pt x="137" y="18"/>
                </a:cubicBezTo>
                <a:cubicBezTo>
                  <a:pt x="132" y="18"/>
                  <a:pt x="132" y="18"/>
                  <a:pt x="132" y="18"/>
                </a:cubicBezTo>
                <a:lnTo>
                  <a:pt x="132" y="1"/>
                </a:lnTo>
                <a:close/>
                <a:moveTo>
                  <a:pt x="180" y="115"/>
                </a:moveTo>
                <a:cubicBezTo>
                  <a:pt x="87" y="115"/>
                  <a:pt x="87" y="115"/>
                  <a:pt x="87" y="115"/>
                </a:cubicBezTo>
                <a:cubicBezTo>
                  <a:pt x="81" y="115"/>
                  <a:pt x="81" y="115"/>
                  <a:pt x="81" y="115"/>
                </a:cubicBezTo>
                <a:cubicBezTo>
                  <a:pt x="81" y="87"/>
                  <a:pt x="104" y="63"/>
                  <a:pt x="133" y="63"/>
                </a:cubicBezTo>
                <a:cubicBezTo>
                  <a:pt x="162" y="63"/>
                  <a:pt x="185" y="87"/>
                  <a:pt x="185" y="115"/>
                </a:cubicBezTo>
                <a:lnTo>
                  <a:pt x="180" y="115"/>
                </a:lnTo>
                <a:close/>
                <a:moveTo>
                  <a:pt x="219" y="69"/>
                </a:moveTo>
                <a:cubicBezTo>
                  <a:pt x="216" y="65"/>
                  <a:pt x="216" y="65"/>
                  <a:pt x="216" y="65"/>
                </a:cubicBezTo>
                <a:cubicBezTo>
                  <a:pt x="232" y="56"/>
                  <a:pt x="232" y="56"/>
                  <a:pt x="232" y="56"/>
                </a:cubicBezTo>
                <a:cubicBezTo>
                  <a:pt x="234" y="60"/>
                  <a:pt x="234" y="60"/>
                  <a:pt x="234" y="60"/>
                </a:cubicBezTo>
                <a:lnTo>
                  <a:pt x="219" y="69"/>
                </a:lnTo>
                <a:close/>
                <a:moveTo>
                  <a:pt x="248" y="117"/>
                </a:moveTo>
                <a:cubicBezTo>
                  <a:pt x="230" y="117"/>
                  <a:pt x="230" y="117"/>
                  <a:pt x="230" y="117"/>
                </a:cubicBezTo>
                <a:cubicBezTo>
                  <a:pt x="230" y="113"/>
                  <a:pt x="230" y="113"/>
                  <a:pt x="230" y="113"/>
                </a:cubicBezTo>
                <a:cubicBezTo>
                  <a:pt x="248" y="113"/>
                  <a:pt x="248" y="113"/>
                  <a:pt x="248" y="113"/>
                </a:cubicBezTo>
                <a:lnTo>
                  <a:pt x="248" y="117"/>
                </a:ln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p>
        </p:txBody>
      </p:sp>
      <p:sp>
        <p:nvSpPr>
          <p:cNvPr id="8" name="椭圆 7"/>
          <p:cNvSpPr/>
          <p:nvPr/>
        </p:nvSpPr>
        <p:spPr>
          <a:xfrm>
            <a:off x="9020810" y="2264410"/>
            <a:ext cx="1843405" cy="18434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26"/>
          <p:cNvSpPr>
            <a:spLocks noEditPoints="1"/>
          </p:cNvSpPr>
          <p:nvPr/>
        </p:nvSpPr>
        <p:spPr bwMode="auto">
          <a:xfrm>
            <a:off x="9622155" y="2842895"/>
            <a:ext cx="640080" cy="685800"/>
          </a:xfrm>
          <a:custGeom>
            <a:avLst/>
            <a:gdLst>
              <a:gd name="T0" fmla="*/ 11 w 194"/>
              <a:gd name="T1" fmla="*/ 0 h 208"/>
              <a:gd name="T2" fmla="*/ 0 w 194"/>
              <a:gd name="T3" fmla="*/ 198 h 208"/>
              <a:gd name="T4" fmla="*/ 183 w 194"/>
              <a:gd name="T5" fmla="*/ 208 h 208"/>
              <a:gd name="T6" fmla="*/ 194 w 194"/>
              <a:gd name="T7" fmla="*/ 10 h 208"/>
              <a:gd name="T8" fmla="*/ 20 w 194"/>
              <a:gd name="T9" fmla="*/ 31 h 208"/>
              <a:gd name="T10" fmla="*/ 164 w 194"/>
              <a:gd name="T11" fmla="*/ 21 h 208"/>
              <a:gd name="T12" fmla="*/ 174 w 194"/>
              <a:gd name="T13" fmla="*/ 49 h 208"/>
              <a:gd name="T14" fmla="*/ 30 w 194"/>
              <a:gd name="T15" fmla="*/ 59 h 208"/>
              <a:gd name="T16" fmla="*/ 20 w 194"/>
              <a:gd name="T17" fmla="*/ 31 h 208"/>
              <a:gd name="T18" fmla="*/ 41 w 194"/>
              <a:gd name="T19" fmla="*/ 191 h 208"/>
              <a:gd name="T20" fmla="*/ 21 w 194"/>
              <a:gd name="T21" fmla="*/ 184 h 208"/>
              <a:gd name="T22" fmla="*/ 28 w 194"/>
              <a:gd name="T23" fmla="*/ 164 h 208"/>
              <a:gd name="T24" fmla="*/ 48 w 194"/>
              <a:gd name="T25" fmla="*/ 171 h 208"/>
              <a:gd name="T26" fmla="*/ 48 w 194"/>
              <a:gd name="T27" fmla="*/ 141 h 208"/>
              <a:gd name="T28" fmla="*/ 28 w 194"/>
              <a:gd name="T29" fmla="*/ 148 h 208"/>
              <a:gd name="T30" fmla="*/ 21 w 194"/>
              <a:gd name="T31" fmla="*/ 128 h 208"/>
              <a:gd name="T32" fmla="*/ 41 w 194"/>
              <a:gd name="T33" fmla="*/ 121 h 208"/>
              <a:gd name="T34" fmla="*/ 48 w 194"/>
              <a:gd name="T35" fmla="*/ 141 h 208"/>
              <a:gd name="T36" fmla="*/ 41 w 194"/>
              <a:gd name="T37" fmla="*/ 104 h 208"/>
              <a:gd name="T38" fmla="*/ 21 w 194"/>
              <a:gd name="T39" fmla="*/ 97 h 208"/>
              <a:gd name="T40" fmla="*/ 28 w 194"/>
              <a:gd name="T41" fmla="*/ 78 h 208"/>
              <a:gd name="T42" fmla="*/ 48 w 194"/>
              <a:gd name="T43" fmla="*/ 85 h 208"/>
              <a:gd name="T44" fmla="*/ 90 w 194"/>
              <a:gd name="T45" fmla="*/ 184 h 208"/>
              <a:gd name="T46" fmla="*/ 71 w 194"/>
              <a:gd name="T47" fmla="*/ 191 h 208"/>
              <a:gd name="T48" fmla="*/ 64 w 194"/>
              <a:gd name="T49" fmla="*/ 171 h 208"/>
              <a:gd name="T50" fmla="*/ 84 w 194"/>
              <a:gd name="T51" fmla="*/ 164 h 208"/>
              <a:gd name="T52" fmla="*/ 90 w 194"/>
              <a:gd name="T53" fmla="*/ 184 h 208"/>
              <a:gd name="T54" fmla="*/ 84 w 194"/>
              <a:gd name="T55" fmla="*/ 148 h 208"/>
              <a:gd name="T56" fmla="*/ 64 w 194"/>
              <a:gd name="T57" fmla="*/ 141 h 208"/>
              <a:gd name="T58" fmla="*/ 71 w 194"/>
              <a:gd name="T59" fmla="*/ 121 h 208"/>
              <a:gd name="T60" fmla="*/ 90 w 194"/>
              <a:gd name="T61" fmla="*/ 128 h 208"/>
              <a:gd name="T62" fmla="*/ 90 w 194"/>
              <a:gd name="T63" fmla="*/ 97 h 208"/>
              <a:gd name="T64" fmla="*/ 71 w 194"/>
              <a:gd name="T65" fmla="*/ 104 h 208"/>
              <a:gd name="T66" fmla="*/ 64 w 194"/>
              <a:gd name="T67" fmla="*/ 85 h 208"/>
              <a:gd name="T68" fmla="*/ 84 w 194"/>
              <a:gd name="T69" fmla="*/ 78 h 208"/>
              <a:gd name="T70" fmla="*/ 90 w 194"/>
              <a:gd name="T71" fmla="*/ 97 h 208"/>
              <a:gd name="T72" fmla="*/ 126 w 194"/>
              <a:gd name="T73" fmla="*/ 191 h 208"/>
              <a:gd name="T74" fmla="*/ 106 w 194"/>
              <a:gd name="T75" fmla="*/ 184 h 208"/>
              <a:gd name="T76" fmla="*/ 113 w 194"/>
              <a:gd name="T77" fmla="*/ 164 h 208"/>
              <a:gd name="T78" fmla="*/ 132 w 194"/>
              <a:gd name="T79" fmla="*/ 171 h 208"/>
              <a:gd name="T80" fmla="*/ 132 w 194"/>
              <a:gd name="T81" fmla="*/ 141 h 208"/>
              <a:gd name="T82" fmla="*/ 113 w 194"/>
              <a:gd name="T83" fmla="*/ 148 h 208"/>
              <a:gd name="T84" fmla="*/ 106 w 194"/>
              <a:gd name="T85" fmla="*/ 128 h 208"/>
              <a:gd name="T86" fmla="*/ 126 w 194"/>
              <a:gd name="T87" fmla="*/ 121 h 208"/>
              <a:gd name="T88" fmla="*/ 132 w 194"/>
              <a:gd name="T89" fmla="*/ 141 h 208"/>
              <a:gd name="T90" fmla="*/ 126 w 194"/>
              <a:gd name="T91" fmla="*/ 104 h 208"/>
              <a:gd name="T92" fmla="*/ 106 w 194"/>
              <a:gd name="T93" fmla="*/ 97 h 208"/>
              <a:gd name="T94" fmla="*/ 113 w 194"/>
              <a:gd name="T95" fmla="*/ 78 h 208"/>
              <a:gd name="T96" fmla="*/ 132 w 194"/>
              <a:gd name="T97" fmla="*/ 85 h 208"/>
              <a:gd name="T98" fmla="*/ 179 w 194"/>
              <a:gd name="T99" fmla="*/ 186 h 208"/>
              <a:gd name="T100" fmla="*/ 155 w 194"/>
              <a:gd name="T101" fmla="*/ 195 h 208"/>
              <a:gd name="T102" fmla="*/ 146 w 194"/>
              <a:gd name="T103" fmla="*/ 170 h 208"/>
              <a:gd name="T104" fmla="*/ 171 w 194"/>
              <a:gd name="T105" fmla="*/ 162 h 208"/>
              <a:gd name="T106" fmla="*/ 179 w 194"/>
              <a:gd name="T107" fmla="*/ 186 h 208"/>
              <a:gd name="T108" fmla="*/ 171 w 194"/>
              <a:gd name="T109" fmla="*/ 151 h 208"/>
              <a:gd name="T110" fmla="*/ 146 w 194"/>
              <a:gd name="T111" fmla="*/ 142 h 208"/>
              <a:gd name="T112" fmla="*/ 155 w 194"/>
              <a:gd name="T113" fmla="*/ 118 h 208"/>
              <a:gd name="T114" fmla="*/ 179 w 194"/>
              <a:gd name="T115" fmla="*/ 126 h 208"/>
              <a:gd name="T116" fmla="*/ 179 w 194"/>
              <a:gd name="T117" fmla="*/ 98 h 208"/>
              <a:gd name="T118" fmla="*/ 155 w 194"/>
              <a:gd name="T119" fmla="*/ 107 h 208"/>
              <a:gd name="T120" fmla="*/ 146 w 194"/>
              <a:gd name="T121" fmla="*/ 82 h 208"/>
              <a:gd name="T122" fmla="*/ 171 w 194"/>
              <a:gd name="T123" fmla="*/ 74 h 208"/>
              <a:gd name="T124" fmla="*/ 179 w 194"/>
              <a:gd name="T125" fmla="*/ 9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4" h="208">
                <a:moveTo>
                  <a:pt x="183" y="0"/>
                </a:moveTo>
                <a:cubicBezTo>
                  <a:pt x="11" y="0"/>
                  <a:pt x="11" y="0"/>
                  <a:pt x="11" y="0"/>
                </a:cubicBezTo>
                <a:cubicBezTo>
                  <a:pt x="5" y="0"/>
                  <a:pt x="0" y="4"/>
                  <a:pt x="0" y="10"/>
                </a:cubicBezTo>
                <a:cubicBezTo>
                  <a:pt x="0" y="198"/>
                  <a:pt x="0" y="198"/>
                  <a:pt x="0" y="198"/>
                </a:cubicBezTo>
                <a:cubicBezTo>
                  <a:pt x="0" y="204"/>
                  <a:pt x="5" y="208"/>
                  <a:pt x="11" y="208"/>
                </a:cubicBezTo>
                <a:cubicBezTo>
                  <a:pt x="183" y="208"/>
                  <a:pt x="183" y="208"/>
                  <a:pt x="183" y="208"/>
                </a:cubicBezTo>
                <a:cubicBezTo>
                  <a:pt x="189" y="208"/>
                  <a:pt x="194" y="204"/>
                  <a:pt x="194" y="198"/>
                </a:cubicBezTo>
                <a:cubicBezTo>
                  <a:pt x="194" y="10"/>
                  <a:pt x="194" y="10"/>
                  <a:pt x="194" y="10"/>
                </a:cubicBezTo>
                <a:cubicBezTo>
                  <a:pt x="194" y="4"/>
                  <a:pt x="189" y="0"/>
                  <a:pt x="183" y="0"/>
                </a:cubicBezTo>
                <a:close/>
                <a:moveTo>
                  <a:pt x="20" y="31"/>
                </a:moveTo>
                <a:cubicBezTo>
                  <a:pt x="20" y="26"/>
                  <a:pt x="24" y="21"/>
                  <a:pt x="30" y="21"/>
                </a:cubicBezTo>
                <a:cubicBezTo>
                  <a:pt x="164" y="21"/>
                  <a:pt x="164" y="21"/>
                  <a:pt x="164" y="21"/>
                </a:cubicBezTo>
                <a:cubicBezTo>
                  <a:pt x="170" y="21"/>
                  <a:pt x="174" y="26"/>
                  <a:pt x="174" y="31"/>
                </a:cubicBezTo>
                <a:cubicBezTo>
                  <a:pt x="174" y="49"/>
                  <a:pt x="174" y="49"/>
                  <a:pt x="174" y="49"/>
                </a:cubicBezTo>
                <a:cubicBezTo>
                  <a:pt x="174" y="54"/>
                  <a:pt x="170" y="59"/>
                  <a:pt x="164" y="59"/>
                </a:cubicBezTo>
                <a:cubicBezTo>
                  <a:pt x="30" y="59"/>
                  <a:pt x="30" y="59"/>
                  <a:pt x="30" y="59"/>
                </a:cubicBezTo>
                <a:cubicBezTo>
                  <a:pt x="24" y="59"/>
                  <a:pt x="20" y="54"/>
                  <a:pt x="20" y="49"/>
                </a:cubicBezTo>
                <a:lnTo>
                  <a:pt x="20" y="31"/>
                </a:lnTo>
                <a:close/>
                <a:moveTo>
                  <a:pt x="48" y="184"/>
                </a:moveTo>
                <a:cubicBezTo>
                  <a:pt x="48" y="188"/>
                  <a:pt x="45" y="191"/>
                  <a:pt x="41" y="191"/>
                </a:cubicBezTo>
                <a:cubicBezTo>
                  <a:pt x="28" y="191"/>
                  <a:pt x="28" y="191"/>
                  <a:pt x="28" y="191"/>
                </a:cubicBezTo>
                <a:cubicBezTo>
                  <a:pt x="24" y="191"/>
                  <a:pt x="21" y="188"/>
                  <a:pt x="21" y="184"/>
                </a:cubicBezTo>
                <a:cubicBezTo>
                  <a:pt x="21" y="171"/>
                  <a:pt x="21" y="171"/>
                  <a:pt x="21" y="171"/>
                </a:cubicBezTo>
                <a:cubicBezTo>
                  <a:pt x="21" y="167"/>
                  <a:pt x="24" y="164"/>
                  <a:pt x="28" y="164"/>
                </a:cubicBezTo>
                <a:cubicBezTo>
                  <a:pt x="41" y="164"/>
                  <a:pt x="41" y="164"/>
                  <a:pt x="41" y="164"/>
                </a:cubicBezTo>
                <a:cubicBezTo>
                  <a:pt x="45" y="164"/>
                  <a:pt x="48" y="167"/>
                  <a:pt x="48" y="171"/>
                </a:cubicBezTo>
                <a:lnTo>
                  <a:pt x="48" y="184"/>
                </a:lnTo>
                <a:close/>
                <a:moveTo>
                  <a:pt x="48" y="141"/>
                </a:moveTo>
                <a:cubicBezTo>
                  <a:pt x="48" y="144"/>
                  <a:pt x="45" y="148"/>
                  <a:pt x="41" y="148"/>
                </a:cubicBezTo>
                <a:cubicBezTo>
                  <a:pt x="28" y="148"/>
                  <a:pt x="28" y="148"/>
                  <a:pt x="28" y="148"/>
                </a:cubicBezTo>
                <a:cubicBezTo>
                  <a:pt x="24" y="148"/>
                  <a:pt x="21" y="144"/>
                  <a:pt x="21" y="141"/>
                </a:cubicBezTo>
                <a:cubicBezTo>
                  <a:pt x="21" y="128"/>
                  <a:pt x="21" y="128"/>
                  <a:pt x="21" y="128"/>
                </a:cubicBezTo>
                <a:cubicBezTo>
                  <a:pt x="21" y="124"/>
                  <a:pt x="24" y="121"/>
                  <a:pt x="28" y="121"/>
                </a:cubicBezTo>
                <a:cubicBezTo>
                  <a:pt x="41" y="121"/>
                  <a:pt x="41" y="121"/>
                  <a:pt x="41" y="121"/>
                </a:cubicBezTo>
                <a:cubicBezTo>
                  <a:pt x="45" y="121"/>
                  <a:pt x="48" y="124"/>
                  <a:pt x="48" y="128"/>
                </a:cubicBezTo>
                <a:lnTo>
                  <a:pt x="48" y="141"/>
                </a:lnTo>
                <a:close/>
                <a:moveTo>
                  <a:pt x="48" y="97"/>
                </a:moveTo>
                <a:cubicBezTo>
                  <a:pt x="48" y="101"/>
                  <a:pt x="45" y="104"/>
                  <a:pt x="41" y="104"/>
                </a:cubicBezTo>
                <a:cubicBezTo>
                  <a:pt x="28" y="104"/>
                  <a:pt x="28" y="104"/>
                  <a:pt x="28" y="104"/>
                </a:cubicBezTo>
                <a:cubicBezTo>
                  <a:pt x="24" y="104"/>
                  <a:pt x="21" y="101"/>
                  <a:pt x="21" y="97"/>
                </a:cubicBezTo>
                <a:cubicBezTo>
                  <a:pt x="21" y="85"/>
                  <a:pt x="21" y="85"/>
                  <a:pt x="21" y="85"/>
                </a:cubicBezTo>
                <a:cubicBezTo>
                  <a:pt x="21" y="81"/>
                  <a:pt x="24" y="78"/>
                  <a:pt x="28" y="78"/>
                </a:cubicBezTo>
                <a:cubicBezTo>
                  <a:pt x="41" y="78"/>
                  <a:pt x="41" y="78"/>
                  <a:pt x="41" y="78"/>
                </a:cubicBezTo>
                <a:cubicBezTo>
                  <a:pt x="45" y="78"/>
                  <a:pt x="48" y="81"/>
                  <a:pt x="48" y="85"/>
                </a:cubicBezTo>
                <a:lnTo>
                  <a:pt x="48" y="97"/>
                </a:lnTo>
                <a:close/>
                <a:moveTo>
                  <a:pt x="90" y="184"/>
                </a:moveTo>
                <a:cubicBezTo>
                  <a:pt x="90" y="188"/>
                  <a:pt x="87" y="191"/>
                  <a:pt x="84" y="191"/>
                </a:cubicBezTo>
                <a:cubicBezTo>
                  <a:pt x="71" y="191"/>
                  <a:pt x="71" y="191"/>
                  <a:pt x="71" y="191"/>
                </a:cubicBezTo>
                <a:cubicBezTo>
                  <a:pt x="67" y="191"/>
                  <a:pt x="64" y="188"/>
                  <a:pt x="64" y="184"/>
                </a:cubicBezTo>
                <a:cubicBezTo>
                  <a:pt x="64" y="171"/>
                  <a:pt x="64" y="171"/>
                  <a:pt x="64" y="171"/>
                </a:cubicBezTo>
                <a:cubicBezTo>
                  <a:pt x="64" y="167"/>
                  <a:pt x="67" y="164"/>
                  <a:pt x="71" y="164"/>
                </a:cubicBezTo>
                <a:cubicBezTo>
                  <a:pt x="84" y="164"/>
                  <a:pt x="84" y="164"/>
                  <a:pt x="84" y="164"/>
                </a:cubicBezTo>
                <a:cubicBezTo>
                  <a:pt x="87" y="164"/>
                  <a:pt x="90" y="167"/>
                  <a:pt x="90" y="171"/>
                </a:cubicBezTo>
                <a:lnTo>
                  <a:pt x="90" y="184"/>
                </a:lnTo>
                <a:close/>
                <a:moveTo>
                  <a:pt x="90" y="141"/>
                </a:moveTo>
                <a:cubicBezTo>
                  <a:pt x="90" y="144"/>
                  <a:pt x="87" y="148"/>
                  <a:pt x="84" y="148"/>
                </a:cubicBezTo>
                <a:cubicBezTo>
                  <a:pt x="71" y="148"/>
                  <a:pt x="71" y="148"/>
                  <a:pt x="71" y="148"/>
                </a:cubicBezTo>
                <a:cubicBezTo>
                  <a:pt x="67" y="148"/>
                  <a:pt x="64" y="144"/>
                  <a:pt x="64" y="141"/>
                </a:cubicBezTo>
                <a:cubicBezTo>
                  <a:pt x="64" y="128"/>
                  <a:pt x="64" y="128"/>
                  <a:pt x="64" y="128"/>
                </a:cubicBezTo>
                <a:cubicBezTo>
                  <a:pt x="64" y="124"/>
                  <a:pt x="67" y="121"/>
                  <a:pt x="71" y="121"/>
                </a:cubicBezTo>
                <a:cubicBezTo>
                  <a:pt x="84" y="121"/>
                  <a:pt x="84" y="121"/>
                  <a:pt x="84" y="121"/>
                </a:cubicBezTo>
                <a:cubicBezTo>
                  <a:pt x="87" y="121"/>
                  <a:pt x="90" y="124"/>
                  <a:pt x="90" y="128"/>
                </a:cubicBezTo>
                <a:lnTo>
                  <a:pt x="90" y="141"/>
                </a:lnTo>
                <a:close/>
                <a:moveTo>
                  <a:pt x="90" y="97"/>
                </a:moveTo>
                <a:cubicBezTo>
                  <a:pt x="90" y="101"/>
                  <a:pt x="87" y="104"/>
                  <a:pt x="84" y="104"/>
                </a:cubicBezTo>
                <a:cubicBezTo>
                  <a:pt x="71" y="104"/>
                  <a:pt x="71" y="104"/>
                  <a:pt x="71" y="104"/>
                </a:cubicBezTo>
                <a:cubicBezTo>
                  <a:pt x="67" y="104"/>
                  <a:pt x="64" y="101"/>
                  <a:pt x="64" y="97"/>
                </a:cubicBezTo>
                <a:cubicBezTo>
                  <a:pt x="64" y="85"/>
                  <a:pt x="64" y="85"/>
                  <a:pt x="64" y="85"/>
                </a:cubicBezTo>
                <a:cubicBezTo>
                  <a:pt x="64" y="81"/>
                  <a:pt x="67" y="78"/>
                  <a:pt x="71" y="78"/>
                </a:cubicBezTo>
                <a:cubicBezTo>
                  <a:pt x="84" y="78"/>
                  <a:pt x="84" y="78"/>
                  <a:pt x="84" y="78"/>
                </a:cubicBezTo>
                <a:cubicBezTo>
                  <a:pt x="87" y="78"/>
                  <a:pt x="90" y="81"/>
                  <a:pt x="90" y="85"/>
                </a:cubicBezTo>
                <a:lnTo>
                  <a:pt x="90" y="97"/>
                </a:lnTo>
                <a:close/>
                <a:moveTo>
                  <a:pt x="132" y="184"/>
                </a:moveTo>
                <a:cubicBezTo>
                  <a:pt x="132" y="188"/>
                  <a:pt x="129" y="191"/>
                  <a:pt x="126" y="191"/>
                </a:cubicBezTo>
                <a:cubicBezTo>
                  <a:pt x="113" y="191"/>
                  <a:pt x="113" y="191"/>
                  <a:pt x="113" y="191"/>
                </a:cubicBezTo>
                <a:cubicBezTo>
                  <a:pt x="109" y="191"/>
                  <a:pt x="106" y="188"/>
                  <a:pt x="106" y="184"/>
                </a:cubicBezTo>
                <a:cubicBezTo>
                  <a:pt x="106" y="171"/>
                  <a:pt x="106" y="171"/>
                  <a:pt x="106" y="171"/>
                </a:cubicBezTo>
                <a:cubicBezTo>
                  <a:pt x="106" y="167"/>
                  <a:pt x="109" y="164"/>
                  <a:pt x="113" y="164"/>
                </a:cubicBezTo>
                <a:cubicBezTo>
                  <a:pt x="126" y="164"/>
                  <a:pt x="126" y="164"/>
                  <a:pt x="126" y="164"/>
                </a:cubicBezTo>
                <a:cubicBezTo>
                  <a:pt x="129" y="164"/>
                  <a:pt x="132" y="167"/>
                  <a:pt x="132" y="171"/>
                </a:cubicBezTo>
                <a:lnTo>
                  <a:pt x="132" y="184"/>
                </a:lnTo>
                <a:close/>
                <a:moveTo>
                  <a:pt x="132" y="141"/>
                </a:moveTo>
                <a:cubicBezTo>
                  <a:pt x="132" y="144"/>
                  <a:pt x="129" y="148"/>
                  <a:pt x="126" y="148"/>
                </a:cubicBezTo>
                <a:cubicBezTo>
                  <a:pt x="113" y="148"/>
                  <a:pt x="113" y="148"/>
                  <a:pt x="113" y="148"/>
                </a:cubicBezTo>
                <a:cubicBezTo>
                  <a:pt x="109" y="148"/>
                  <a:pt x="106" y="144"/>
                  <a:pt x="106" y="141"/>
                </a:cubicBezTo>
                <a:cubicBezTo>
                  <a:pt x="106" y="128"/>
                  <a:pt x="106" y="128"/>
                  <a:pt x="106" y="128"/>
                </a:cubicBezTo>
                <a:cubicBezTo>
                  <a:pt x="106" y="124"/>
                  <a:pt x="109" y="121"/>
                  <a:pt x="113" y="121"/>
                </a:cubicBezTo>
                <a:cubicBezTo>
                  <a:pt x="126" y="121"/>
                  <a:pt x="126" y="121"/>
                  <a:pt x="126" y="121"/>
                </a:cubicBezTo>
                <a:cubicBezTo>
                  <a:pt x="129" y="121"/>
                  <a:pt x="132" y="124"/>
                  <a:pt x="132" y="128"/>
                </a:cubicBezTo>
                <a:lnTo>
                  <a:pt x="132" y="141"/>
                </a:lnTo>
                <a:close/>
                <a:moveTo>
                  <a:pt x="132" y="97"/>
                </a:moveTo>
                <a:cubicBezTo>
                  <a:pt x="132" y="101"/>
                  <a:pt x="129" y="104"/>
                  <a:pt x="126" y="104"/>
                </a:cubicBezTo>
                <a:cubicBezTo>
                  <a:pt x="113" y="104"/>
                  <a:pt x="113" y="104"/>
                  <a:pt x="113" y="104"/>
                </a:cubicBezTo>
                <a:cubicBezTo>
                  <a:pt x="109" y="104"/>
                  <a:pt x="106" y="101"/>
                  <a:pt x="106" y="97"/>
                </a:cubicBezTo>
                <a:cubicBezTo>
                  <a:pt x="106" y="85"/>
                  <a:pt x="106" y="85"/>
                  <a:pt x="106" y="85"/>
                </a:cubicBezTo>
                <a:cubicBezTo>
                  <a:pt x="106" y="81"/>
                  <a:pt x="109" y="78"/>
                  <a:pt x="113" y="78"/>
                </a:cubicBezTo>
                <a:cubicBezTo>
                  <a:pt x="126" y="78"/>
                  <a:pt x="126" y="78"/>
                  <a:pt x="126" y="78"/>
                </a:cubicBezTo>
                <a:cubicBezTo>
                  <a:pt x="129" y="78"/>
                  <a:pt x="132" y="81"/>
                  <a:pt x="132" y="85"/>
                </a:cubicBezTo>
                <a:lnTo>
                  <a:pt x="132" y="97"/>
                </a:lnTo>
                <a:close/>
                <a:moveTo>
                  <a:pt x="179" y="186"/>
                </a:moveTo>
                <a:cubicBezTo>
                  <a:pt x="179" y="191"/>
                  <a:pt x="175" y="195"/>
                  <a:pt x="171" y="195"/>
                </a:cubicBezTo>
                <a:cubicBezTo>
                  <a:pt x="155" y="195"/>
                  <a:pt x="155" y="195"/>
                  <a:pt x="155" y="195"/>
                </a:cubicBezTo>
                <a:cubicBezTo>
                  <a:pt x="150" y="195"/>
                  <a:pt x="146" y="191"/>
                  <a:pt x="146" y="186"/>
                </a:cubicBezTo>
                <a:cubicBezTo>
                  <a:pt x="146" y="170"/>
                  <a:pt x="146" y="170"/>
                  <a:pt x="146" y="170"/>
                </a:cubicBezTo>
                <a:cubicBezTo>
                  <a:pt x="146" y="166"/>
                  <a:pt x="150" y="162"/>
                  <a:pt x="155" y="162"/>
                </a:cubicBezTo>
                <a:cubicBezTo>
                  <a:pt x="171" y="162"/>
                  <a:pt x="171" y="162"/>
                  <a:pt x="171" y="162"/>
                </a:cubicBezTo>
                <a:cubicBezTo>
                  <a:pt x="175" y="162"/>
                  <a:pt x="179" y="166"/>
                  <a:pt x="179" y="170"/>
                </a:cubicBezTo>
                <a:lnTo>
                  <a:pt x="179" y="186"/>
                </a:lnTo>
                <a:close/>
                <a:moveTo>
                  <a:pt x="179" y="142"/>
                </a:moveTo>
                <a:cubicBezTo>
                  <a:pt x="179" y="147"/>
                  <a:pt x="175" y="151"/>
                  <a:pt x="171" y="151"/>
                </a:cubicBezTo>
                <a:cubicBezTo>
                  <a:pt x="155" y="151"/>
                  <a:pt x="155" y="151"/>
                  <a:pt x="155" y="151"/>
                </a:cubicBezTo>
                <a:cubicBezTo>
                  <a:pt x="150" y="151"/>
                  <a:pt x="146" y="147"/>
                  <a:pt x="146" y="142"/>
                </a:cubicBezTo>
                <a:cubicBezTo>
                  <a:pt x="146" y="126"/>
                  <a:pt x="146" y="126"/>
                  <a:pt x="146" y="126"/>
                </a:cubicBezTo>
                <a:cubicBezTo>
                  <a:pt x="146" y="122"/>
                  <a:pt x="150" y="118"/>
                  <a:pt x="155" y="118"/>
                </a:cubicBezTo>
                <a:cubicBezTo>
                  <a:pt x="171" y="118"/>
                  <a:pt x="171" y="118"/>
                  <a:pt x="171" y="118"/>
                </a:cubicBezTo>
                <a:cubicBezTo>
                  <a:pt x="175" y="118"/>
                  <a:pt x="179" y="122"/>
                  <a:pt x="179" y="126"/>
                </a:cubicBezTo>
                <a:lnTo>
                  <a:pt x="179" y="142"/>
                </a:lnTo>
                <a:close/>
                <a:moveTo>
                  <a:pt x="179" y="98"/>
                </a:moveTo>
                <a:cubicBezTo>
                  <a:pt x="179" y="103"/>
                  <a:pt x="175" y="107"/>
                  <a:pt x="171" y="107"/>
                </a:cubicBezTo>
                <a:cubicBezTo>
                  <a:pt x="155" y="107"/>
                  <a:pt x="155" y="107"/>
                  <a:pt x="155" y="107"/>
                </a:cubicBezTo>
                <a:cubicBezTo>
                  <a:pt x="150" y="107"/>
                  <a:pt x="146" y="103"/>
                  <a:pt x="146" y="98"/>
                </a:cubicBezTo>
                <a:cubicBezTo>
                  <a:pt x="146" y="82"/>
                  <a:pt x="146" y="82"/>
                  <a:pt x="146" y="82"/>
                </a:cubicBezTo>
                <a:cubicBezTo>
                  <a:pt x="146" y="77"/>
                  <a:pt x="150" y="74"/>
                  <a:pt x="155" y="74"/>
                </a:cubicBezTo>
                <a:cubicBezTo>
                  <a:pt x="171" y="74"/>
                  <a:pt x="171" y="74"/>
                  <a:pt x="171" y="74"/>
                </a:cubicBezTo>
                <a:cubicBezTo>
                  <a:pt x="175" y="74"/>
                  <a:pt x="179" y="77"/>
                  <a:pt x="179" y="82"/>
                </a:cubicBezTo>
                <a:lnTo>
                  <a:pt x="179" y="98"/>
                </a:ln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p>
        </p:txBody>
      </p:sp>
      <p:sp>
        <p:nvSpPr>
          <p:cNvPr id="6" name="椭圆 5"/>
          <p:cNvSpPr/>
          <p:nvPr/>
        </p:nvSpPr>
        <p:spPr>
          <a:xfrm>
            <a:off x="3892550" y="2264410"/>
            <a:ext cx="1843405" cy="18434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4485005" y="2801620"/>
            <a:ext cx="657225" cy="768350"/>
            <a:chOff x="8996363" y="241300"/>
            <a:chExt cx="657225" cy="768351"/>
          </a:xfrm>
          <a:solidFill>
            <a:schemeClr val="bg1">
              <a:lumMod val="65000"/>
            </a:schemeClr>
          </a:solidFill>
        </p:grpSpPr>
        <p:sp>
          <p:nvSpPr>
            <p:cNvPr id="19" name="Freeform 33"/>
            <p:cNvSpPr>
              <a:spLocks noEditPoints="1"/>
            </p:cNvSpPr>
            <p:nvPr/>
          </p:nvSpPr>
          <p:spPr bwMode="auto">
            <a:xfrm>
              <a:off x="9042401" y="241300"/>
              <a:ext cx="561975" cy="636588"/>
            </a:xfrm>
            <a:custGeom>
              <a:avLst/>
              <a:gdLst>
                <a:gd name="T0" fmla="*/ 165 w 170"/>
                <a:gd name="T1" fmla="*/ 152 h 193"/>
                <a:gd name="T2" fmla="*/ 141 w 170"/>
                <a:gd name="T3" fmla="*/ 98 h 193"/>
                <a:gd name="T4" fmla="*/ 101 w 170"/>
                <a:gd name="T5" fmla="*/ 21 h 193"/>
                <a:gd name="T6" fmla="*/ 101 w 170"/>
                <a:gd name="T7" fmla="*/ 17 h 193"/>
                <a:gd name="T8" fmla="*/ 84 w 170"/>
                <a:gd name="T9" fmla="*/ 0 h 193"/>
                <a:gd name="T10" fmla="*/ 66 w 170"/>
                <a:gd name="T11" fmla="*/ 17 h 193"/>
                <a:gd name="T12" fmla="*/ 67 w 170"/>
                <a:gd name="T13" fmla="*/ 22 h 193"/>
                <a:gd name="T14" fmla="*/ 29 w 170"/>
                <a:gd name="T15" fmla="*/ 98 h 193"/>
                <a:gd name="T16" fmla="*/ 5 w 170"/>
                <a:gd name="T17" fmla="*/ 152 h 193"/>
                <a:gd name="T18" fmla="*/ 0 w 170"/>
                <a:gd name="T19" fmla="*/ 157 h 193"/>
                <a:gd name="T20" fmla="*/ 170 w 170"/>
                <a:gd name="T21" fmla="*/ 156 h 193"/>
                <a:gd name="T22" fmla="*/ 165 w 170"/>
                <a:gd name="T23" fmla="*/ 152 h 193"/>
                <a:gd name="T24" fmla="*/ 73 w 170"/>
                <a:gd name="T25" fmla="*/ 17 h 193"/>
                <a:gd name="T26" fmla="*/ 84 w 170"/>
                <a:gd name="T27" fmla="*/ 7 h 193"/>
                <a:gd name="T28" fmla="*/ 94 w 170"/>
                <a:gd name="T29" fmla="*/ 17 h 193"/>
                <a:gd name="T30" fmla="*/ 94 w 170"/>
                <a:gd name="T31" fmla="*/ 19 h 193"/>
                <a:gd name="T32" fmla="*/ 74 w 170"/>
                <a:gd name="T33" fmla="*/ 19 h 193"/>
                <a:gd name="T34" fmla="*/ 73 w 170"/>
                <a:gd name="T35" fmla="*/ 17 h 193"/>
                <a:gd name="T36" fmla="*/ 45 w 170"/>
                <a:gd name="T37" fmla="*/ 101 h 193"/>
                <a:gd name="T38" fmla="*/ 25 w 170"/>
                <a:gd name="T39" fmla="*/ 154 h 193"/>
                <a:gd name="T40" fmla="*/ 20 w 170"/>
                <a:gd name="T41" fmla="*/ 153 h 193"/>
                <a:gd name="T42" fmla="*/ 41 w 170"/>
                <a:gd name="T43" fmla="*/ 99 h 193"/>
                <a:gd name="T44" fmla="*/ 74 w 170"/>
                <a:gd name="T45" fmla="*/ 32 h 193"/>
                <a:gd name="T46" fmla="*/ 79 w 170"/>
                <a:gd name="T47" fmla="*/ 34 h 193"/>
                <a:gd name="T48" fmla="*/ 45 w 170"/>
                <a:gd name="T49" fmla="*/ 101 h 193"/>
                <a:gd name="T50" fmla="*/ 94 w 170"/>
                <a:gd name="T51" fmla="*/ 32 h 193"/>
                <a:gd name="T52" fmla="*/ 94 w 170"/>
                <a:gd name="T53" fmla="*/ 31 h 193"/>
                <a:gd name="T54" fmla="*/ 99 w 170"/>
                <a:gd name="T55" fmla="*/ 33 h 193"/>
                <a:gd name="T56" fmla="*/ 94 w 170"/>
                <a:gd name="T57" fmla="*/ 32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0" h="193">
                  <a:moveTo>
                    <a:pt x="165" y="152"/>
                  </a:moveTo>
                  <a:cubicBezTo>
                    <a:pt x="143" y="132"/>
                    <a:pt x="141" y="98"/>
                    <a:pt x="141" y="98"/>
                  </a:cubicBezTo>
                  <a:cubicBezTo>
                    <a:pt x="137" y="55"/>
                    <a:pt x="120" y="30"/>
                    <a:pt x="101" y="21"/>
                  </a:cubicBezTo>
                  <a:cubicBezTo>
                    <a:pt x="101" y="20"/>
                    <a:pt x="101" y="19"/>
                    <a:pt x="101" y="17"/>
                  </a:cubicBezTo>
                  <a:cubicBezTo>
                    <a:pt x="101" y="8"/>
                    <a:pt x="93" y="0"/>
                    <a:pt x="84" y="0"/>
                  </a:cubicBezTo>
                  <a:cubicBezTo>
                    <a:pt x="74" y="0"/>
                    <a:pt x="66" y="8"/>
                    <a:pt x="66" y="17"/>
                  </a:cubicBezTo>
                  <a:cubicBezTo>
                    <a:pt x="66" y="19"/>
                    <a:pt x="67" y="21"/>
                    <a:pt x="67" y="22"/>
                  </a:cubicBezTo>
                  <a:cubicBezTo>
                    <a:pt x="49" y="32"/>
                    <a:pt x="33" y="57"/>
                    <a:pt x="29" y="98"/>
                  </a:cubicBezTo>
                  <a:cubicBezTo>
                    <a:pt x="29" y="98"/>
                    <a:pt x="28" y="132"/>
                    <a:pt x="5" y="152"/>
                  </a:cubicBezTo>
                  <a:cubicBezTo>
                    <a:pt x="5" y="152"/>
                    <a:pt x="3" y="154"/>
                    <a:pt x="0" y="157"/>
                  </a:cubicBezTo>
                  <a:cubicBezTo>
                    <a:pt x="23" y="168"/>
                    <a:pt x="89" y="193"/>
                    <a:pt x="170" y="156"/>
                  </a:cubicBezTo>
                  <a:cubicBezTo>
                    <a:pt x="167" y="153"/>
                    <a:pt x="165" y="152"/>
                    <a:pt x="165" y="152"/>
                  </a:cubicBezTo>
                  <a:close/>
                  <a:moveTo>
                    <a:pt x="73" y="17"/>
                  </a:moveTo>
                  <a:cubicBezTo>
                    <a:pt x="73" y="12"/>
                    <a:pt x="78" y="7"/>
                    <a:pt x="84" y="7"/>
                  </a:cubicBezTo>
                  <a:cubicBezTo>
                    <a:pt x="89" y="7"/>
                    <a:pt x="94" y="12"/>
                    <a:pt x="94" y="17"/>
                  </a:cubicBezTo>
                  <a:cubicBezTo>
                    <a:pt x="94" y="18"/>
                    <a:pt x="94" y="18"/>
                    <a:pt x="94" y="19"/>
                  </a:cubicBezTo>
                  <a:cubicBezTo>
                    <a:pt x="87" y="17"/>
                    <a:pt x="80" y="17"/>
                    <a:pt x="74" y="19"/>
                  </a:cubicBezTo>
                  <a:cubicBezTo>
                    <a:pt x="73" y="19"/>
                    <a:pt x="73" y="18"/>
                    <a:pt x="73" y="17"/>
                  </a:cubicBezTo>
                  <a:close/>
                  <a:moveTo>
                    <a:pt x="45" y="101"/>
                  </a:moveTo>
                  <a:cubicBezTo>
                    <a:pt x="45" y="105"/>
                    <a:pt x="43" y="133"/>
                    <a:pt x="25" y="154"/>
                  </a:cubicBezTo>
                  <a:cubicBezTo>
                    <a:pt x="24" y="154"/>
                    <a:pt x="22" y="153"/>
                    <a:pt x="20" y="153"/>
                  </a:cubicBezTo>
                  <a:cubicBezTo>
                    <a:pt x="38" y="131"/>
                    <a:pt x="40" y="103"/>
                    <a:pt x="41" y="99"/>
                  </a:cubicBezTo>
                  <a:cubicBezTo>
                    <a:pt x="45" y="61"/>
                    <a:pt x="59" y="39"/>
                    <a:pt x="74" y="32"/>
                  </a:cubicBezTo>
                  <a:cubicBezTo>
                    <a:pt x="75" y="33"/>
                    <a:pt x="77" y="34"/>
                    <a:pt x="79" y="34"/>
                  </a:cubicBezTo>
                  <a:cubicBezTo>
                    <a:pt x="64" y="41"/>
                    <a:pt x="49" y="63"/>
                    <a:pt x="45" y="101"/>
                  </a:cubicBezTo>
                  <a:close/>
                  <a:moveTo>
                    <a:pt x="94" y="32"/>
                  </a:moveTo>
                  <a:cubicBezTo>
                    <a:pt x="94" y="31"/>
                    <a:pt x="94" y="31"/>
                    <a:pt x="94" y="31"/>
                  </a:cubicBezTo>
                  <a:cubicBezTo>
                    <a:pt x="96" y="31"/>
                    <a:pt x="98" y="32"/>
                    <a:pt x="99" y="33"/>
                  </a:cubicBezTo>
                  <a:cubicBezTo>
                    <a:pt x="97" y="32"/>
                    <a:pt x="95" y="32"/>
                    <a:pt x="94"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34"/>
            <p:cNvSpPr/>
            <p:nvPr/>
          </p:nvSpPr>
          <p:spPr bwMode="auto">
            <a:xfrm>
              <a:off x="8996363" y="771525"/>
              <a:ext cx="657225" cy="168275"/>
            </a:xfrm>
            <a:custGeom>
              <a:avLst/>
              <a:gdLst>
                <a:gd name="T0" fmla="*/ 184 w 199"/>
                <a:gd name="T1" fmla="*/ 0 h 51"/>
                <a:gd name="T2" fmla="*/ 14 w 199"/>
                <a:gd name="T3" fmla="*/ 1 h 51"/>
                <a:gd name="T4" fmla="*/ 12 w 199"/>
                <a:gd name="T5" fmla="*/ 34 h 51"/>
                <a:gd name="T6" fmla="*/ 99 w 199"/>
                <a:gd name="T7" fmla="*/ 51 h 51"/>
                <a:gd name="T8" fmla="*/ 185 w 199"/>
                <a:gd name="T9" fmla="*/ 37 h 51"/>
                <a:gd name="T10" fmla="*/ 184 w 199"/>
                <a:gd name="T11" fmla="*/ 0 h 51"/>
              </a:gdLst>
              <a:ahLst/>
              <a:cxnLst>
                <a:cxn ang="0">
                  <a:pos x="T0" y="T1"/>
                </a:cxn>
                <a:cxn ang="0">
                  <a:pos x="T2" y="T3"/>
                </a:cxn>
                <a:cxn ang="0">
                  <a:pos x="T4" y="T5"/>
                </a:cxn>
                <a:cxn ang="0">
                  <a:pos x="T6" y="T7"/>
                </a:cxn>
                <a:cxn ang="0">
                  <a:pos x="T8" y="T9"/>
                </a:cxn>
                <a:cxn ang="0">
                  <a:pos x="T10" y="T11"/>
                </a:cxn>
              </a:cxnLst>
              <a:rect l="0" t="0" r="r" b="b"/>
              <a:pathLst>
                <a:path w="199" h="51">
                  <a:moveTo>
                    <a:pt x="184" y="0"/>
                  </a:moveTo>
                  <a:cubicBezTo>
                    <a:pt x="103" y="37"/>
                    <a:pt x="37" y="12"/>
                    <a:pt x="14" y="1"/>
                  </a:cubicBezTo>
                  <a:cubicBezTo>
                    <a:pt x="8" y="7"/>
                    <a:pt x="0" y="20"/>
                    <a:pt x="12" y="34"/>
                  </a:cubicBezTo>
                  <a:cubicBezTo>
                    <a:pt x="12" y="34"/>
                    <a:pt x="18" y="51"/>
                    <a:pt x="99" y="51"/>
                  </a:cubicBezTo>
                  <a:cubicBezTo>
                    <a:pt x="180" y="50"/>
                    <a:pt x="185" y="37"/>
                    <a:pt x="185" y="37"/>
                  </a:cubicBezTo>
                  <a:cubicBezTo>
                    <a:pt x="199" y="21"/>
                    <a:pt x="190" y="7"/>
                    <a:pt x="1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35"/>
            <p:cNvSpPr/>
            <p:nvPr/>
          </p:nvSpPr>
          <p:spPr bwMode="auto">
            <a:xfrm>
              <a:off x="9274176" y="957263"/>
              <a:ext cx="92075" cy="52388"/>
            </a:xfrm>
            <a:custGeom>
              <a:avLst/>
              <a:gdLst>
                <a:gd name="T0" fmla="*/ 15 w 28"/>
                <a:gd name="T1" fmla="*/ 0 h 16"/>
                <a:gd name="T2" fmla="*/ 0 w 28"/>
                <a:gd name="T3" fmla="*/ 0 h 16"/>
                <a:gd name="T4" fmla="*/ 0 w 28"/>
                <a:gd name="T5" fmla="*/ 2 h 16"/>
                <a:gd name="T6" fmla="*/ 14 w 28"/>
                <a:gd name="T7" fmla="*/ 16 h 16"/>
                <a:gd name="T8" fmla="*/ 28 w 28"/>
                <a:gd name="T9" fmla="*/ 2 h 16"/>
                <a:gd name="T10" fmla="*/ 27 w 28"/>
                <a:gd name="T11" fmla="*/ 0 h 16"/>
                <a:gd name="T12" fmla="*/ 15 w 2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28" h="16">
                  <a:moveTo>
                    <a:pt x="15" y="0"/>
                  </a:moveTo>
                  <a:cubicBezTo>
                    <a:pt x="10" y="0"/>
                    <a:pt x="5" y="0"/>
                    <a:pt x="0" y="0"/>
                  </a:cubicBezTo>
                  <a:cubicBezTo>
                    <a:pt x="0" y="1"/>
                    <a:pt x="0" y="2"/>
                    <a:pt x="0" y="2"/>
                  </a:cubicBezTo>
                  <a:cubicBezTo>
                    <a:pt x="0" y="10"/>
                    <a:pt x="6" y="16"/>
                    <a:pt x="14" y="16"/>
                  </a:cubicBezTo>
                  <a:cubicBezTo>
                    <a:pt x="21" y="16"/>
                    <a:pt x="28" y="10"/>
                    <a:pt x="28" y="2"/>
                  </a:cubicBezTo>
                  <a:cubicBezTo>
                    <a:pt x="28" y="2"/>
                    <a:pt x="28" y="1"/>
                    <a:pt x="27" y="0"/>
                  </a:cubicBezTo>
                  <a:cubicBezTo>
                    <a:pt x="24" y="0"/>
                    <a:pt x="20"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6" name="文本框 25"/>
          <p:cNvSpPr txBox="1"/>
          <p:nvPr/>
        </p:nvSpPr>
        <p:spPr>
          <a:xfrm>
            <a:off x="1356389" y="4337538"/>
            <a:ext cx="1703644"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添加标题</a:t>
            </a:r>
          </a:p>
        </p:txBody>
      </p:sp>
      <p:cxnSp>
        <p:nvCxnSpPr>
          <p:cNvPr id="27" name="直接连接符 26"/>
          <p:cNvCxnSpPr/>
          <p:nvPr/>
        </p:nvCxnSpPr>
        <p:spPr>
          <a:xfrm>
            <a:off x="1921779" y="4842745"/>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923895" y="4977785"/>
            <a:ext cx="2568633" cy="829945"/>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29" name="文本框 28"/>
          <p:cNvSpPr txBox="1"/>
          <p:nvPr/>
        </p:nvSpPr>
        <p:spPr>
          <a:xfrm>
            <a:off x="4003357" y="4337538"/>
            <a:ext cx="1703644"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30" name="直接连接符 29"/>
          <p:cNvCxnSpPr/>
          <p:nvPr/>
        </p:nvCxnSpPr>
        <p:spPr>
          <a:xfrm>
            <a:off x="4568747" y="4842745"/>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3570863" y="4977785"/>
            <a:ext cx="2568633" cy="829945"/>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32" name="文本框 31"/>
          <p:cNvSpPr txBox="1"/>
          <p:nvPr/>
        </p:nvSpPr>
        <p:spPr>
          <a:xfrm>
            <a:off x="6502830" y="4337538"/>
            <a:ext cx="1703644"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33" name="直接连接符 32"/>
          <p:cNvCxnSpPr/>
          <p:nvPr/>
        </p:nvCxnSpPr>
        <p:spPr>
          <a:xfrm>
            <a:off x="7068220" y="4842745"/>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6070336" y="4977785"/>
            <a:ext cx="2568633" cy="829945"/>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35" name="文本框 34"/>
          <p:cNvSpPr txBox="1"/>
          <p:nvPr/>
        </p:nvSpPr>
        <p:spPr>
          <a:xfrm>
            <a:off x="9071463" y="4337538"/>
            <a:ext cx="1703644" cy="82994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a:p>
            <a:pPr algn="dist"/>
            <a:endParaRPr lang="zh-CN" altLang="en-US" sz="2400" dirty="0">
              <a:solidFill>
                <a:schemeClr val="bg1"/>
              </a:solidFill>
              <a:latin typeface="微软雅黑" panose="020B0503020204020204" charset="-122"/>
              <a:ea typeface="微软雅黑" panose="020B0503020204020204" charset="-122"/>
            </a:endParaRPr>
          </a:p>
        </p:txBody>
      </p:sp>
      <p:cxnSp>
        <p:nvCxnSpPr>
          <p:cNvPr id="36" name="直接连接符 35"/>
          <p:cNvCxnSpPr/>
          <p:nvPr/>
        </p:nvCxnSpPr>
        <p:spPr>
          <a:xfrm>
            <a:off x="9636853" y="4842745"/>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8638969" y="4977785"/>
            <a:ext cx="2568633" cy="829945"/>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9"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EDD58D64-CECB-C5AC-4ED9-426FA738BAD3}"/>
              </a:ext>
            </a:extLst>
          </p:cNvPr>
          <p:cNvSpPr/>
          <p:nvPr/>
        </p:nvSpPr>
        <p:spPr>
          <a:xfrm>
            <a:off x="1805352" y="3127130"/>
            <a:ext cx="1101970" cy="627185"/>
          </a:xfrm>
          <a:prstGeom prst="round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实现</a:t>
            </a:r>
          </a:p>
        </p:txBody>
      </p:sp>
      <p:sp>
        <p:nvSpPr>
          <p:cNvPr id="3" name="矩形: 圆角 2">
            <a:extLst>
              <a:ext uri="{FF2B5EF4-FFF2-40B4-BE49-F238E27FC236}">
                <a16:creationId xmlns:a16="http://schemas.microsoft.com/office/drawing/2014/main" id="{4B6C8BF7-6D7C-9AFB-33D6-E4F4CA0FB890}"/>
              </a:ext>
            </a:extLst>
          </p:cNvPr>
          <p:cNvSpPr/>
          <p:nvPr/>
        </p:nvSpPr>
        <p:spPr>
          <a:xfrm>
            <a:off x="3434861" y="3947746"/>
            <a:ext cx="1101970" cy="627185"/>
          </a:xfrm>
          <a:prstGeom prst="round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测试</a:t>
            </a:r>
          </a:p>
        </p:txBody>
      </p:sp>
      <p:sp>
        <p:nvSpPr>
          <p:cNvPr id="5" name="矩形: 圆角 4">
            <a:extLst>
              <a:ext uri="{FF2B5EF4-FFF2-40B4-BE49-F238E27FC236}">
                <a16:creationId xmlns:a16="http://schemas.microsoft.com/office/drawing/2014/main" id="{82C45029-7B67-C00D-9F43-F6418BB1A5DE}"/>
              </a:ext>
            </a:extLst>
          </p:cNvPr>
          <p:cNvSpPr/>
          <p:nvPr/>
        </p:nvSpPr>
        <p:spPr>
          <a:xfrm>
            <a:off x="3434861" y="2107223"/>
            <a:ext cx="1101970" cy="627185"/>
          </a:xfrm>
          <a:prstGeom prst="round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编码</a:t>
            </a:r>
          </a:p>
        </p:txBody>
      </p:sp>
      <p:cxnSp>
        <p:nvCxnSpPr>
          <p:cNvPr id="7" name="直接连接符 6">
            <a:extLst>
              <a:ext uri="{FF2B5EF4-FFF2-40B4-BE49-F238E27FC236}">
                <a16:creationId xmlns:a16="http://schemas.microsoft.com/office/drawing/2014/main" id="{2E85C81C-C1FA-F31D-0FA0-AA8A5FF3FFA9}"/>
              </a:ext>
            </a:extLst>
          </p:cNvPr>
          <p:cNvCxnSpPr/>
          <p:nvPr/>
        </p:nvCxnSpPr>
        <p:spPr>
          <a:xfrm>
            <a:off x="3153506" y="2414954"/>
            <a:ext cx="0" cy="1872000"/>
          </a:xfrm>
          <a:prstGeom prst="line">
            <a:avLst/>
          </a:prstGeom>
          <a:ln w="41275">
            <a:solidFill>
              <a:schemeClr val="bg1"/>
            </a:solidFill>
          </a:ln>
          <a:effectLst/>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9C6423C8-C88D-9DA5-71D3-64D2537E1B1F}"/>
              </a:ext>
            </a:extLst>
          </p:cNvPr>
          <p:cNvCxnSpPr>
            <a:cxnSpLocks/>
          </p:cNvCxnSpPr>
          <p:nvPr/>
        </p:nvCxnSpPr>
        <p:spPr>
          <a:xfrm flipH="1">
            <a:off x="2765473" y="3444826"/>
            <a:ext cx="398584" cy="0"/>
          </a:xfrm>
          <a:prstGeom prst="line">
            <a:avLst/>
          </a:prstGeom>
          <a:ln w="41275">
            <a:solidFill>
              <a:schemeClr val="bg1"/>
            </a:solidFill>
          </a:ln>
          <a:effectLst/>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CB0354C0-C971-D5A2-95E0-D66A9C59AFFB}"/>
              </a:ext>
            </a:extLst>
          </p:cNvPr>
          <p:cNvCxnSpPr>
            <a:cxnSpLocks/>
          </p:cNvCxnSpPr>
          <p:nvPr/>
        </p:nvCxnSpPr>
        <p:spPr>
          <a:xfrm flipH="1">
            <a:off x="3153506" y="2414954"/>
            <a:ext cx="398584" cy="0"/>
          </a:xfrm>
          <a:prstGeom prst="line">
            <a:avLst/>
          </a:prstGeom>
          <a:ln w="41275">
            <a:solidFill>
              <a:schemeClr val="bg1"/>
            </a:solidFill>
          </a:ln>
          <a:effectLst/>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8F2DF6B2-9C57-0B9F-6632-32FC63259845}"/>
              </a:ext>
            </a:extLst>
          </p:cNvPr>
          <p:cNvCxnSpPr>
            <a:cxnSpLocks/>
          </p:cNvCxnSpPr>
          <p:nvPr/>
        </p:nvCxnSpPr>
        <p:spPr>
          <a:xfrm flipH="1">
            <a:off x="3153506" y="4286954"/>
            <a:ext cx="398584" cy="0"/>
          </a:xfrm>
          <a:prstGeom prst="line">
            <a:avLst/>
          </a:prstGeom>
          <a:ln w="41275">
            <a:solidFill>
              <a:schemeClr val="bg1"/>
            </a:solidFill>
          </a:ln>
          <a:effectLst/>
        </p:spPr>
        <p:style>
          <a:lnRef idx="1">
            <a:schemeClr val="accent1"/>
          </a:lnRef>
          <a:fillRef idx="0">
            <a:schemeClr val="accent1"/>
          </a:fillRef>
          <a:effectRef idx="0">
            <a:schemeClr val="accent1"/>
          </a:effectRef>
          <a:fontRef idx="minor">
            <a:schemeClr val="tx1"/>
          </a:fontRef>
        </p:style>
      </p:cxnSp>
      <p:sp>
        <p:nvSpPr>
          <p:cNvPr id="33" name="矩形: 圆角 32">
            <a:extLst>
              <a:ext uri="{FF2B5EF4-FFF2-40B4-BE49-F238E27FC236}">
                <a16:creationId xmlns:a16="http://schemas.microsoft.com/office/drawing/2014/main" id="{B1971A1D-696E-D8D1-0D8B-4FC84D3208C3}"/>
              </a:ext>
            </a:extLst>
          </p:cNvPr>
          <p:cNvSpPr/>
          <p:nvPr/>
        </p:nvSpPr>
        <p:spPr>
          <a:xfrm>
            <a:off x="4818184" y="1837592"/>
            <a:ext cx="4700951" cy="1116623"/>
          </a:xfrm>
          <a:prstGeom prst="round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rPr>
              <a:t>编码</a:t>
            </a:r>
            <a:r>
              <a:rPr lang="zh-CN" altLang="en-US" dirty="0">
                <a:solidFill>
                  <a:schemeClr val="tx1"/>
                </a:solidFill>
              </a:rPr>
              <a:t>就是把软件设计结果翻译成</a:t>
            </a:r>
          </a:p>
          <a:p>
            <a:pPr algn="ctr"/>
            <a:r>
              <a:rPr lang="zh-CN" altLang="en-US" dirty="0">
                <a:solidFill>
                  <a:schemeClr val="tx1"/>
                </a:solidFill>
              </a:rPr>
              <a:t>用某种程序设计语言书写的程序，</a:t>
            </a:r>
          </a:p>
          <a:p>
            <a:pPr algn="ctr"/>
            <a:r>
              <a:rPr lang="zh-CN" altLang="en-US" dirty="0">
                <a:solidFill>
                  <a:schemeClr val="tx1"/>
                </a:solidFill>
              </a:rPr>
              <a:t>是对设计的进一步具体化。</a:t>
            </a:r>
          </a:p>
        </p:txBody>
      </p:sp>
      <p:sp>
        <p:nvSpPr>
          <p:cNvPr id="34" name="矩形: 圆角 33">
            <a:extLst>
              <a:ext uri="{FF2B5EF4-FFF2-40B4-BE49-F238E27FC236}">
                <a16:creationId xmlns:a16="http://schemas.microsoft.com/office/drawing/2014/main" id="{28DD6250-1EF0-676C-9DC6-BEAF11EC0491}"/>
              </a:ext>
            </a:extLst>
          </p:cNvPr>
          <p:cNvSpPr/>
          <p:nvPr/>
        </p:nvSpPr>
        <p:spPr>
          <a:xfrm>
            <a:off x="4818184" y="3703026"/>
            <a:ext cx="4700951" cy="1116623"/>
          </a:xfrm>
          <a:prstGeom prst="round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程序的质量主要取决于软件设计</a:t>
            </a:r>
          </a:p>
          <a:p>
            <a:pPr algn="ctr"/>
            <a:r>
              <a:rPr lang="zh-CN" altLang="en-US" dirty="0">
                <a:solidFill>
                  <a:schemeClr val="tx1"/>
                </a:solidFill>
              </a:rPr>
              <a:t>的质量。软件</a:t>
            </a:r>
            <a:r>
              <a:rPr lang="zh-CN" altLang="en-US" b="1" dirty="0">
                <a:solidFill>
                  <a:srgbClr val="C00000"/>
                </a:solidFill>
              </a:rPr>
              <a:t>测试</a:t>
            </a:r>
            <a:r>
              <a:rPr lang="zh-CN" altLang="en-US" dirty="0">
                <a:solidFill>
                  <a:schemeClr val="tx1"/>
                </a:solidFill>
              </a:rPr>
              <a:t>是保证软件质</a:t>
            </a:r>
          </a:p>
          <a:p>
            <a:pPr algn="ctr"/>
            <a:r>
              <a:rPr lang="zh-CN" altLang="en-US" dirty="0">
                <a:solidFill>
                  <a:schemeClr val="tx1"/>
                </a:solidFill>
              </a:rPr>
              <a:t>量的关键步骤，是对软件规格说</a:t>
            </a:r>
          </a:p>
          <a:p>
            <a:pPr algn="ctr"/>
            <a:r>
              <a:rPr lang="zh-CN" altLang="en-US" dirty="0">
                <a:solidFill>
                  <a:schemeClr val="tx1"/>
                </a:solidFill>
              </a:rPr>
              <a:t>明、设计和编码的最后复审。</a:t>
            </a:r>
          </a:p>
        </p:txBody>
      </p:sp>
    </p:spTree>
    <p:extLst>
      <p:ext uri="{BB962C8B-B14F-4D97-AF65-F5344CB8AC3E}">
        <p14:creationId xmlns:p14="http://schemas.microsoft.com/office/powerpoint/2010/main" val="29810555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grpSp>
        <p:nvGrpSpPr>
          <p:cNvPr id="5" name="组合 15"/>
          <p:cNvGrpSpPr/>
          <p:nvPr/>
        </p:nvGrpSpPr>
        <p:grpSpPr>
          <a:xfrm>
            <a:off x="1593850" y="2384425"/>
            <a:ext cx="2706370" cy="3340100"/>
            <a:chOff x="1236832" y="2385044"/>
            <a:chExt cx="2128527" cy="3438102"/>
          </a:xfrm>
        </p:grpSpPr>
        <p:sp>
          <p:nvSpPr>
            <p:cNvPr id="17" name="Rectangle 69"/>
            <p:cNvSpPr/>
            <p:nvPr/>
          </p:nvSpPr>
          <p:spPr>
            <a:xfrm rot="16200000">
              <a:off x="861979" y="3050018"/>
              <a:ext cx="3168353" cy="1838406"/>
            </a:xfrm>
            <a:prstGeom prst="homePlate">
              <a:avLst/>
            </a:prstGeom>
            <a:solidFill>
              <a:schemeClr val="bg1"/>
            </a:solidFill>
            <a:ln w="28575" cap="rnd" cmpd="sng" algn="ctr">
              <a:noFill/>
              <a:prstDash val="sysDot"/>
            </a:ln>
            <a:effectLst/>
          </p:spPr>
          <p:txBody>
            <a:bodyPr rtlCol="0" anchor="ctr"/>
            <a:lstStyle/>
            <a:p>
              <a:pPr algn="ctr">
                <a:defRPr/>
              </a:pPr>
              <a:endParaRPr lang="en-US" sz="2800" kern="0">
                <a:solidFill>
                  <a:prstClr val="white"/>
                </a:solidFill>
                <a:latin typeface="PT Sans"/>
              </a:endParaRPr>
            </a:p>
          </p:txBody>
        </p:sp>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6832" y="5283649"/>
              <a:ext cx="560833" cy="539497"/>
            </a:xfrm>
            <a:prstGeom prst="rect">
              <a:avLst/>
            </a:prstGeom>
            <a:ln>
              <a:noFill/>
            </a:ln>
          </p:spPr>
        </p:pic>
      </p:grpSp>
      <p:sp>
        <p:nvSpPr>
          <p:cNvPr id="25" name="矩形 24"/>
          <p:cNvSpPr/>
          <p:nvPr/>
        </p:nvSpPr>
        <p:spPr>
          <a:xfrm>
            <a:off x="1962785" y="3651250"/>
            <a:ext cx="2319655" cy="1168400"/>
          </a:xfrm>
          <a:prstGeom prst="rect">
            <a:avLst/>
          </a:prstGeom>
          <a:ln>
            <a:noFill/>
          </a:ln>
        </p:spPr>
        <p:txBody>
          <a:bodyPr wrap="square">
            <a:spAutoFit/>
          </a:bodyPr>
          <a:lstStyle/>
          <a:p>
            <a:pPr algn="ctr"/>
            <a:r>
              <a:rPr lang="zh-CN" altLang="en-US" sz="14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grpSp>
        <p:nvGrpSpPr>
          <p:cNvPr id="8" name="组合 27"/>
          <p:cNvGrpSpPr/>
          <p:nvPr/>
        </p:nvGrpSpPr>
        <p:grpSpPr>
          <a:xfrm>
            <a:off x="2491105" y="2038350"/>
            <a:ext cx="1280795" cy="1111250"/>
            <a:chOff x="1797665" y="1700808"/>
            <a:chExt cx="1308575" cy="1301604"/>
          </a:xfrm>
          <a:solidFill>
            <a:schemeClr val="tx2">
              <a:lumMod val="60000"/>
              <a:lumOff val="40000"/>
            </a:schemeClr>
          </a:solidFill>
        </p:grpSpPr>
        <p:grpSp>
          <p:nvGrpSpPr>
            <p:cNvPr id="9" name="组合 28"/>
            <p:cNvGrpSpPr/>
            <p:nvPr/>
          </p:nvGrpSpPr>
          <p:grpSpPr>
            <a:xfrm>
              <a:off x="1797665" y="1700808"/>
              <a:ext cx="1308575" cy="1301604"/>
              <a:chOff x="1797666" y="1796016"/>
              <a:chExt cx="1308575" cy="1301604"/>
            </a:xfrm>
            <a:grpFill/>
          </p:grpSpPr>
          <p:sp>
            <p:nvSpPr>
              <p:cNvPr id="31" name="Oval 15"/>
              <p:cNvSpPr>
                <a:spLocks noChangeArrowheads="1"/>
              </p:cNvSpPr>
              <p:nvPr/>
            </p:nvSpPr>
            <p:spPr bwMode="auto">
              <a:xfrm>
                <a:off x="1797666" y="1796016"/>
                <a:ext cx="1308575" cy="1301604"/>
              </a:xfrm>
              <a:prstGeom prst="ellipse">
                <a:avLst/>
              </a:prstGeom>
              <a:grpFill/>
              <a:ln w="12700" cap="flat" cmpd="sng" algn="ctr">
                <a:noFill/>
                <a:prstDash val="solid"/>
                <a:headEnd type="none" w="med" len="med"/>
                <a:tailEnd type="arrow" w="med" len="med"/>
              </a:ln>
              <a:effectLst/>
            </p:spPr>
            <p:txBody>
              <a:bodyPr rot="0" spcFirstLastPara="0" vertOverflow="overflow" horzOverflow="overflow" vert="horz" wrap="square" lIns="121505" tIns="60753" rIns="121505" bIns="60753" numCol="1" spcCol="0" rtlCol="0" fromWordArt="0" anchor="ctr" anchorCtr="0" forceAA="0" compatLnSpc="1">
                <a:noAutofit/>
              </a:bodyPr>
              <a:lstStyle/>
              <a:p>
                <a:pPr algn="ctr"/>
                <a:endParaRPr lang="ko-KR" altLang="ko-KR" dirty="0">
                  <a:solidFill>
                    <a:schemeClr val="bg1"/>
                  </a:solidFill>
                  <a:latin typeface="微软雅黑" panose="020B0503020204020204" charset="-122"/>
                </a:endParaRPr>
              </a:p>
            </p:txBody>
          </p:sp>
          <p:sp>
            <p:nvSpPr>
              <p:cNvPr id="32" name="Oval 15"/>
              <p:cNvSpPr>
                <a:spLocks noChangeArrowheads="1"/>
              </p:cNvSpPr>
              <p:nvPr/>
            </p:nvSpPr>
            <p:spPr bwMode="auto">
              <a:xfrm>
                <a:off x="1874561" y="1872501"/>
                <a:ext cx="1154786" cy="1148634"/>
              </a:xfrm>
              <a:prstGeom prst="ellipse">
                <a:avLst/>
              </a:prstGeom>
              <a:grpFill/>
              <a:ln w="12700" cap="flat" cmpd="sng" algn="ctr">
                <a:noFill/>
                <a:prstDash val="solid"/>
                <a:headEnd type="none" w="med" len="med"/>
                <a:tailEnd type="arrow" w="med" len="med"/>
              </a:ln>
              <a:effectLst/>
            </p:spPr>
            <p:txBody>
              <a:bodyPr rot="0" spcFirstLastPara="0" vertOverflow="overflow" horzOverflow="overflow" vert="horz" wrap="square" lIns="121505" tIns="60753" rIns="121505" bIns="60753" numCol="1" spcCol="0" rtlCol="0" fromWordArt="0" anchor="ctr" anchorCtr="0" forceAA="0" compatLnSpc="1">
                <a:noAutofit/>
              </a:bodyPr>
              <a:lstStyle/>
              <a:p>
                <a:pPr algn="ctr"/>
                <a:endParaRPr lang="ko-KR" altLang="ko-KR" dirty="0">
                  <a:solidFill>
                    <a:schemeClr val="bg1"/>
                  </a:solidFill>
                  <a:latin typeface="微软雅黑" panose="020B0503020204020204" charset="-122"/>
                </a:endParaRPr>
              </a:p>
            </p:txBody>
          </p:sp>
        </p:grpSp>
        <p:sp>
          <p:nvSpPr>
            <p:cNvPr id="30" name="矩形 29"/>
            <p:cNvSpPr/>
            <p:nvPr/>
          </p:nvSpPr>
          <p:spPr>
            <a:xfrm>
              <a:off x="2103607" y="1997798"/>
              <a:ext cx="699049" cy="755674"/>
            </a:xfrm>
            <a:prstGeom prst="rect">
              <a:avLst/>
            </a:prstGeom>
            <a:grpFill/>
            <a:ln>
              <a:noFill/>
            </a:ln>
          </p:spPr>
          <p:txBody>
            <a:bodyPr wrap="square">
              <a:spAutoFit/>
            </a:bodyPr>
            <a:lstStyle/>
            <a:p>
              <a:pPr algn="ctr"/>
              <a:r>
                <a:rPr lang="zh-CN" altLang="en-US" dirty="0">
                  <a:solidFill>
                    <a:schemeClr val="bg1"/>
                  </a:solidFill>
                  <a:latin typeface="微软雅黑" panose="020B0503020204020204" charset="-122"/>
                  <a:ea typeface="微软雅黑" panose="020B0503020204020204" charset="-122"/>
                </a:rPr>
                <a:t>添加</a:t>
              </a:r>
            </a:p>
            <a:p>
              <a:pPr algn="ctr"/>
              <a:r>
                <a:rPr lang="zh-CN" altLang="en-US" dirty="0">
                  <a:solidFill>
                    <a:schemeClr val="bg1"/>
                  </a:solidFill>
                  <a:latin typeface="微软雅黑" panose="020B0503020204020204" charset="-122"/>
                  <a:ea typeface="微软雅黑" panose="020B0503020204020204" charset="-122"/>
                </a:rPr>
                <a:t>标题</a:t>
              </a:r>
            </a:p>
          </p:txBody>
        </p:sp>
      </p:grpSp>
      <p:grpSp>
        <p:nvGrpSpPr>
          <p:cNvPr id="14" name="组合 15"/>
          <p:cNvGrpSpPr/>
          <p:nvPr/>
        </p:nvGrpSpPr>
        <p:grpSpPr>
          <a:xfrm>
            <a:off x="4534535" y="2372360"/>
            <a:ext cx="2706370" cy="3340100"/>
            <a:chOff x="1236832" y="2385044"/>
            <a:chExt cx="2128527" cy="3438102"/>
          </a:xfrm>
        </p:grpSpPr>
        <p:sp>
          <p:nvSpPr>
            <p:cNvPr id="15" name="Rectangle 69"/>
            <p:cNvSpPr/>
            <p:nvPr/>
          </p:nvSpPr>
          <p:spPr>
            <a:xfrm rot="16200000">
              <a:off x="861979" y="3050018"/>
              <a:ext cx="3168353" cy="1838406"/>
            </a:xfrm>
            <a:prstGeom prst="homePlate">
              <a:avLst/>
            </a:prstGeom>
            <a:solidFill>
              <a:schemeClr val="bg1"/>
            </a:solidFill>
            <a:ln w="28575" cap="rnd" cmpd="sng" algn="ctr">
              <a:noFill/>
              <a:prstDash val="sysDot"/>
            </a:ln>
            <a:effectLst/>
          </p:spPr>
          <p:txBody>
            <a:bodyPr rtlCol="0" anchor="ctr"/>
            <a:lstStyle/>
            <a:p>
              <a:pPr algn="ctr">
                <a:defRPr/>
              </a:pPr>
              <a:endParaRPr lang="en-US" sz="2800" kern="0">
                <a:solidFill>
                  <a:prstClr val="white"/>
                </a:solidFill>
                <a:latin typeface="PT Sans"/>
              </a:endParaRPr>
            </a:p>
          </p:txBody>
        </p:sp>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6832" y="5283649"/>
              <a:ext cx="560833" cy="539497"/>
            </a:xfrm>
            <a:prstGeom prst="rect">
              <a:avLst/>
            </a:prstGeom>
            <a:ln>
              <a:noFill/>
            </a:ln>
          </p:spPr>
        </p:pic>
      </p:grpSp>
      <p:sp>
        <p:nvSpPr>
          <p:cNvPr id="19" name="矩形 18"/>
          <p:cNvSpPr/>
          <p:nvPr/>
        </p:nvSpPr>
        <p:spPr>
          <a:xfrm>
            <a:off x="4903470" y="3639185"/>
            <a:ext cx="2319655" cy="1168400"/>
          </a:xfrm>
          <a:prstGeom prst="rect">
            <a:avLst/>
          </a:prstGeom>
          <a:ln>
            <a:noFill/>
          </a:ln>
        </p:spPr>
        <p:txBody>
          <a:bodyPr wrap="square">
            <a:spAutoFit/>
          </a:bodyPr>
          <a:lstStyle/>
          <a:p>
            <a:pPr algn="ctr"/>
            <a:r>
              <a:rPr lang="zh-CN" altLang="en-US" sz="14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grpSp>
        <p:nvGrpSpPr>
          <p:cNvPr id="22" name="组合 27"/>
          <p:cNvGrpSpPr/>
          <p:nvPr/>
        </p:nvGrpSpPr>
        <p:grpSpPr>
          <a:xfrm>
            <a:off x="5431790" y="2026285"/>
            <a:ext cx="1280795" cy="1111250"/>
            <a:chOff x="1797665" y="1700808"/>
            <a:chExt cx="1308575" cy="1301604"/>
          </a:xfrm>
          <a:solidFill>
            <a:schemeClr val="tx2">
              <a:lumMod val="60000"/>
              <a:lumOff val="40000"/>
            </a:schemeClr>
          </a:solidFill>
        </p:grpSpPr>
        <p:grpSp>
          <p:nvGrpSpPr>
            <p:cNvPr id="28" name="组合 28"/>
            <p:cNvGrpSpPr/>
            <p:nvPr/>
          </p:nvGrpSpPr>
          <p:grpSpPr>
            <a:xfrm>
              <a:off x="1797665" y="1700808"/>
              <a:ext cx="1308575" cy="1301604"/>
              <a:chOff x="1797666" y="1796016"/>
              <a:chExt cx="1308575" cy="1301604"/>
            </a:xfrm>
            <a:grpFill/>
          </p:grpSpPr>
          <p:sp>
            <p:nvSpPr>
              <p:cNvPr id="29" name="Oval 15"/>
              <p:cNvSpPr>
                <a:spLocks noChangeArrowheads="1"/>
              </p:cNvSpPr>
              <p:nvPr/>
            </p:nvSpPr>
            <p:spPr bwMode="auto">
              <a:xfrm>
                <a:off x="1797666" y="1796016"/>
                <a:ext cx="1308575" cy="1301604"/>
              </a:xfrm>
              <a:prstGeom prst="ellipse">
                <a:avLst/>
              </a:prstGeom>
              <a:grpFill/>
              <a:ln w="12700" cap="flat" cmpd="sng" algn="ctr">
                <a:noFill/>
                <a:prstDash val="solid"/>
                <a:headEnd type="none" w="med" len="med"/>
                <a:tailEnd type="arrow" w="med" len="med"/>
              </a:ln>
              <a:effectLst/>
            </p:spPr>
            <p:txBody>
              <a:bodyPr rot="0" spcFirstLastPara="0" vertOverflow="overflow" horzOverflow="overflow" vert="horz" wrap="square" lIns="121505" tIns="60753" rIns="121505" bIns="60753" numCol="1" spcCol="0" rtlCol="0" fromWordArt="0" anchor="ctr" anchorCtr="0" forceAA="0" compatLnSpc="1">
                <a:noAutofit/>
              </a:bodyPr>
              <a:lstStyle/>
              <a:p>
                <a:pPr algn="ctr"/>
                <a:endParaRPr lang="ko-KR" altLang="ko-KR" dirty="0">
                  <a:solidFill>
                    <a:schemeClr val="bg1"/>
                  </a:solidFill>
                  <a:latin typeface="微软雅黑" panose="020B0503020204020204" charset="-122"/>
                </a:endParaRPr>
              </a:p>
            </p:txBody>
          </p:sp>
          <p:sp>
            <p:nvSpPr>
              <p:cNvPr id="33" name="Oval 15"/>
              <p:cNvSpPr>
                <a:spLocks noChangeArrowheads="1"/>
              </p:cNvSpPr>
              <p:nvPr/>
            </p:nvSpPr>
            <p:spPr bwMode="auto">
              <a:xfrm>
                <a:off x="1874561" y="1872501"/>
                <a:ext cx="1154786" cy="1148634"/>
              </a:xfrm>
              <a:prstGeom prst="ellipse">
                <a:avLst/>
              </a:prstGeom>
              <a:grpFill/>
              <a:ln w="12700" cap="flat" cmpd="sng" algn="ctr">
                <a:noFill/>
                <a:prstDash val="solid"/>
                <a:headEnd type="none" w="med" len="med"/>
                <a:tailEnd type="arrow" w="med" len="med"/>
              </a:ln>
              <a:effectLst/>
            </p:spPr>
            <p:txBody>
              <a:bodyPr rot="0" spcFirstLastPara="0" vertOverflow="overflow" horzOverflow="overflow" vert="horz" wrap="square" lIns="121505" tIns="60753" rIns="121505" bIns="60753" numCol="1" spcCol="0" rtlCol="0" fromWordArt="0" anchor="ctr" anchorCtr="0" forceAA="0" compatLnSpc="1">
                <a:noAutofit/>
              </a:bodyPr>
              <a:lstStyle/>
              <a:p>
                <a:pPr algn="ctr"/>
                <a:endParaRPr lang="ko-KR" altLang="ko-KR" dirty="0">
                  <a:solidFill>
                    <a:schemeClr val="bg1"/>
                  </a:solidFill>
                  <a:latin typeface="微软雅黑" panose="020B0503020204020204" charset="-122"/>
                </a:endParaRPr>
              </a:p>
            </p:txBody>
          </p:sp>
        </p:grpSp>
        <p:sp>
          <p:nvSpPr>
            <p:cNvPr id="34" name="矩形 33"/>
            <p:cNvSpPr/>
            <p:nvPr/>
          </p:nvSpPr>
          <p:spPr>
            <a:xfrm>
              <a:off x="2103607" y="1997798"/>
              <a:ext cx="699049" cy="755674"/>
            </a:xfrm>
            <a:prstGeom prst="rect">
              <a:avLst/>
            </a:prstGeom>
            <a:grpFill/>
            <a:ln>
              <a:noFill/>
            </a:ln>
          </p:spPr>
          <p:txBody>
            <a:bodyPr wrap="square">
              <a:spAutoFit/>
            </a:bodyPr>
            <a:lstStyle/>
            <a:p>
              <a:pPr algn="ctr"/>
              <a:r>
                <a:rPr lang="zh-CN" altLang="en-US" dirty="0">
                  <a:solidFill>
                    <a:schemeClr val="bg1"/>
                  </a:solidFill>
                  <a:latin typeface="微软雅黑" panose="020B0503020204020204" charset="-122"/>
                  <a:ea typeface="微软雅黑" panose="020B0503020204020204" charset="-122"/>
                </a:rPr>
                <a:t>添加</a:t>
              </a:r>
            </a:p>
            <a:p>
              <a:pPr algn="ctr"/>
              <a:r>
                <a:rPr lang="zh-CN" altLang="en-US" dirty="0">
                  <a:solidFill>
                    <a:schemeClr val="bg1"/>
                  </a:solidFill>
                  <a:latin typeface="微软雅黑" panose="020B0503020204020204" charset="-122"/>
                  <a:ea typeface="微软雅黑" panose="020B0503020204020204" charset="-122"/>
                </a:rPr>
                <a:t>标题</a:t>
              </a:r>
            </a:p>
          </p:txBody>
        </p:sp>
      </p:grpSp>
      <p:grpSp>
        <p:nvGrpSpPr>
          <p:cNvPr id="38" name="组合 15"/>
          <p:cNvGrpSpPr/>
          <p:nvPr/>
        </p:nvGrpSpPr>
        <p:grpSpPr>
          <a:xfrm>
            <a:off x="7844790" y="2384425"/>
            <a:ext cx="2706370" cy="3340100"/>
            <a:chOff x="1236832" y="2385044"/>
            <a:chExt cx="2128527" cy="3438102"/>
          </a:xfrm>
        </p:grpSpPr>
        <p:sp>
          <p:nvSpPr>
            <p:cNvPr id="39" name="Rectangle 69"/>
            <p:cNvSpPr/>
            <p:nvPr/>
          </p:nvSpPr>
          <p:spPr>
            <a:xfrm rot="16200000">
              <a:off x="861979" y="3050018"/>
              <a:ext cx="3168353" cy="1838406"/>
            </a:xfrm>
            <a:prstGeom prst="homePlate">
              <a:avLst/>
            </a:prstGeom>
            <a:solidFill>
              <a:schemeClr val="bg1"/>
            </a:solidFill>
            <a:ln w="28575" cap="rnd" cmpd="sng" algn="ctr">
              <a:noFill/>
              <a:prstDash val="sysDot"/>
            </a:ln>
            <a:effectLst/>
          </p:spPr>
          <p:txBody>
            <a:bodyPr rtlCol="0" anchor="ctr"/>
            <a:lstStyle/>
            <a:p>
              <a:pPr algn="ctr">
                <a:defRPr/>
              </a:pPr>
              <a:endParaRPr lang="en-US" sz="2800" kern="0">
                <a:solidFill>
                  <a:prstClr val="white"/>
                </a:solidFill>
                <a:latin typeface="PT Sans"/>
              </a:endParaRPr>
            </a:p>
          </p:txBody>
        </p:sp>
        <p:pic>
          <p:nvPicPr>
            <p:cNvPr id="43" name="图片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6832" y="5283649"/>
              <a:ext cx="560833" cy="539497"/>
            </a:xfrm>
            <a:prstGeom prst="rect">
              <a:avLst/>
            </a:prstGeom>
            <a:ln>
              <a:noFill/>
            </a:ln>
          </p:spPr>
        </p:pic>
      </p:grpSp>
      <p:sp>
        <p:nvSpPr>
          <p:cNvPr id="44" name="矩形 43"/>
          <p:cNvSpPr/>
          <p:nvPr/>
        </p:nvSpPr>
        <p:spPr>
          <a:xfrm>
            <a:off x="8213725" y="3651250"/>
            <a:ext cx="2319655" cy="1168400"/>
          </a:xfrm>
          <a:prstGeom prst="rect">
            <a:avLst/>
          </a:prstGeom>
          <a:ln>
            <a:noFill/>
          </a:ln>
        </p:spPr>
        <p:txBody>
          <a:bodyPr wrap="square">
            <a:spAutoFit/>
          </a:bodyPr>
          <a:lstStyle/>
          <a:p>
            <a:pPr algn="ctr"/>
            <a:r>
              <a:rPr lang="zh-CN" altLang="en-US" sz="14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grpSp>
        <p:nvGrpSpPr>
          <p:cNvPr id="45" name="组合 27"/>
          <p:cNvGrpSpPr/>
          <p:nvPr/>
        </p:nvGrpSpPr>
        <p:grpSpPr>
          <a:xfrm>
            <a:off x="8742045" y="2038350"/>
            <a:ext cx="1280795" cy="1111250"/>
            <a:chOff x="1797665" y="1700808"/>
            <a:chExt cx="1308575" cy="1301604"/>
          </a:xfrm>
          <a:solidFill>
            <a:schemeClr val="tx2">
              <a:lumMod val="60000"/>
              <a:lumOff val="40000"/>
            </a:schemeClr>
          </a:solidFill>
        </p:grpSpPr>
        <p:grpSp>
          <p:nvGrpSpPr>
            <p:cNvPr id="46" name="组合 28"/>
            <p:cNvGrpSpPr/>
            <p:nvPr/>
          </p:nvGrpSpPr>
          <p:grpSpPr>
            <a:xfrm>
              <a:off x="1797665" y="1700808"/>
              <a:ext cx="1308575" cy="1301604"/>
              <a:chOff x="1797666" y="1796016"/>
              <a:chExt cx="1308575" cy="1301604"/>
            </a:xfrm>
            <a:grpFill/>
          </p:grpSpPr>
          <p:sp>
            <p:nvSpPr>
              <p:cNvPr id="47" name="Oval 15"/>
              <p:cNvSpPr>
                <a:spLocks noChangeArrowheads="1"/>
              </p:cNvSpPr>
              <p:nvPr/>
            </p:nvSpPr>
            <p:spPr bwMode="auto">
              <a:xfrm>
                <a:off x="1797666" y="1796016"/>
                <a:ext cx="1308575" cy="1301604"/>
              </a:xfrm>
              <a:prstGeom prst="ellipse">
                <a:avLst/>
              </a:prstGeom>
              <a:grpFill/>
              <a:ln w="12700" cap="flat" cmpd="sng" algn="ctr">
                <a:noFill/>
                <a:prstDash val="solid"/>
                <a:headEnd type="none" w="med" len="med"/>
                <a:tailEnd type="arrow" w="med" len="med"/>
              </a:ln>
              <a:effectLst/>
            </p:spPr>
            <p:txBody>
              <a:bodyPr rot="0" spcFirstLastPara="0" vertOverflow="overflow" horzOverflow="overflow" vert="horz" wrap="square" lIns="121505" tIns="60753" rIns="121505" bIns="60753" numCol="1" spcCol="0" rtlCol="0" fromWordArt="0" anchor="ctr" anchorCtr="0" forceAA="0" compatLnSpc="1">
                <a:noAutofit/>
              </a:bodyPr>
              <a:lstStyle/>
              <a:p>
                <a:pPr algn="ctr"/>
                <a:endParaRPr lang="ko-KR" altLang="ko-KR" dirty="0">
                  <a:solidFill>
                    <a:schemeClr val="bg1"/>
                  </a:solidFill>
                  <a:latin typeface="微软雅黑" panose="020B0503020204020204" charset="-122"/>
                </a:endParaRPr>
              </a:p>
            </p:txBody>
          </p:sp>
          <p:sp>
            <p:nvSpPr>
              <p:cNvPr id="48" name="Oval 15"/>
              <p:cNvSpPr>
                <a:spLocks noChangeArrowheads="1"/>
              </p:cNvSpPr>
              <p:nvPr/>
            </p:nvSpPr>
            <p:spPr bwMode="auto">
              <a:xfrm>
                <a:off x="1874561" y="1872501"/>
                <a:ext cx="1154786" cy="1148634"/>
              </a:xfrm>
              <a:prstGeom prst="ellipse">
                <a:avLst/>
              </a:prstGeom>
              <a:grpFill/>
              <a:ln w="12700" cap="flat" cmpd="sng" algn="ctr">
                <a:noFill/>
                <a:prstDash val="solid"/>
                <a:headEnd type="none" w="med" len="med"/>
                <a:tailEnd type="arrow" w="med" len="med"/>
              </a:ln>
              <a:effectLst/>
            </p:spPr>
            <p:txBody>
              <a:bodyPr rot="0" spcFirstLastPara="0" vertOverflow="overflow" horzOverflow="overflow" vert="horz" wrap="square" lIns="121505" tIns="60753" rIns="121505" bIns="60753" numCol="1" spcCol="0" rtlCol="0" fromWordArt="0" anchor="ctr" anchorCtr="0" forceAA="0" compatLnSpc="1">
                <a:noAutofit/>
              </a:bodyPr>
              <a:lstStyle/>
              <a:p>
                <a:pPr algn="ctr"/>
                <a:endParaRPr lang="ko-KR" altLang="ko-KR" dirty="0">
                  <a:solidFill>
                    <a:schemeClr val="bg1"/>
                  </a:solidFill>
                  <a:latin typeface="微软雅黑" panose="020B0503020204020204" charset="-122"/>
                </a:endParaRPr>
              </a:p>
            </p:txBody>
          </p:sp>
        </p:grpSp>
        <p:sp>
          <p:nvSpPr>
            <p:cNvPr id="49" name="矩形 48"/>
            <p:cNvSpPr/>
            <p:nvPr/>
          </p:nvSpPr>
          <p:spPr>
            <a:xfrm>
              <a:off x="2103607" y="1997798"/>
              <a:ext cx="699049" cy="755674"/>
            </a:xfrm>
            <a:prstGeom prst="rect">
              <a:avLst/>
            </a:prstGeom>
            <a:grpFill/>
            <a:ln>
              <a:noFill/>
            </a:ln>
          </p:spPr>
          <p:txBody>
            <a:bodyPr wrap="square">
              <a:spAutoFit/>
            </a:bodyPr>
            <a:lstStyle/>
            <a:p>
              <a:pPr algn="ctr"/>
              <a:r>
                <a:rPr lang="zh-CN" altLang="en-US" dirty="0">
                  <a:solidFill>
                    <a:schemeClr val="bg1"/>
                  </a:solidFill>
                  <a:latin typeface="微软雅黑" panose="020B0503020204020204" charset="-122"/>
                  <a:ea typeface="微软雅黑" panose="020B0503020204020204" charset="-122"/>
                </a:rPr>
                <a:t>添加</a:t>
              </a:r>
            </a:p>
            <a:p>
              <a:pPr algn="ctr"/>
              <a:r>
                <a:rPr lang="zh-CN" altLang="en-US" dirty="0">
                  <a:solidFill>
                    <a:schemeClr val="bg1"/>
                  </a:solidFill>
                  <a:latin typeface="微软雅黑" panose="020B0503020204020204" charset="-122"/>
                  <a:ea typeface="微软雅黑" panose="020B0503020204020204" charset="-122"/>
                </a:rPr>
                <a:t>标题</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2802662" y="1955856"/>
            <a:ext cx="3179359" cy="1151788"/>
            <a:chOff x="3119840" y="1955856"/>
            <a:chExt cx="3179359" cy="1151788"/>
          </a:xfrm>
        </p:grpSpPr>
        <p:sp>
          <p:nvSpPr>
            <p:cNvPr id="9" name="文本框 8"/>
            <p:cNvSpPr txBox="1"/>
            <p:nvPr/>
          </p:nvSpPr>
          <p:spPr>
            <a:xfrm>
              <a:off x="3119840" y="1955856"/>
              <a:ext cx="1471602"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11" name="直接连接符 10"/>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3119840" y="2462484"/>
              <a:ext cx="3179359" cy="645160"/>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grpSp>
      <p:grpSp>
        <p:nvGrpSpPr>
          <p:cNvPr id="16" name="组合 15"/>
          <p:cNvGrpSpPr/>
          <p:nvPr/>
        </p:nvGrpSpPr>
        <p:grpSpPr>
          <a:xfrm>
            <a:off x="2802662" y="4314569"/>
            <a:ext cx="3179359" cy="1151788"/>
            <a:chOff x="3119840" y="1955856"/>
            <a:chExt cx="3179359" cy="1151788"/>
          </a:xfrm>
        </p:grpSpPr>
        <p:sp>
          <p:nvSpPr>
            <p:cNvPr id="17" name="文本框 16"/>
            <p:cNvSpPr txBox="1"/>
            <p:nvPr/>
          </p:nvSpPr>
          <p:spPr>
            <a:xfrm>
              <a:off x="3119840" y="1955856"/>
              <a:ext cx="1471602"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18" name="直接连接符 17"/>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119840" y="2462484"/>
              <a:ext cx="3179359" cy="645160"/>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grpSp>
      <p:grpSp>
        <p:nvGrpSpPr>
          <p:cNvPr id="21" name="组合 20"/>
          <p:cNvGrpSpPr/>
          <p:nvPr/>
        </p:nvGrpSpPr>
        <p:grpSpPr>
          <a:xfrm>
            <a:off x="7882662" y="4314569"/>
            <a:ext cx="3179359" cy="1151788"/>
            <a:chOff x="3119840" y="1955856"/>
            <a:chExt cx="3179359" cy="1151788"/>
          </a:xfrm>
        </p:grpSpPr>
        <p:sp>
          <p:nvSpPr>
            <p:cNvPr id="22" name="文本框 21"/>
            <p:cNvSpPr txBox="1"/>
            <p:nvPr/>
          </p:nvSpPr>
          <p:spPr>
            <a:xfrm>
              <a:off x="3119840" y="1955856"/>
              <a:ext cx="1471602"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23" name="直接连接符 22"/>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119840" y="2462484"/>
              <a:ext cx="3179359" cy="645160"/>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grpSp>
      <p:grpSp>
        <p:nvGrpSpPr>
          <p:cNvPr id="26" name="组合 25"/>
          <p:cNvGrpSpPr/>
          <p:nvPr/>
        </p:nvGrpSpPr>
        <p:grpSpPr>
          <a:xfrm>
            <a:off x="7882662" y="1955855"/>
            <a:ext cx="3179359" cy="1151788"/>
            <a:chOff x="3119840" y="1955856"/>
            <a:chExt cx="3179359" cy="1151788"/>
          </a:xfrm>
        </p:grpSpPr>
        <p:sp>
          <p:nvSpPr>
            <p:cNvPr id="27" name="文本框 26"/>
            <p:cNvSpPr txBox="1"/>
            <p:nvPr/>
          </p:nvSpPr>
          <p:spPr>
            <a:xfrm>
              <a:off x="3119840" y="1955856"/>
              <a:ext cx="1471602"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28" name="直接连接符 27"/>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119840" y="2462484"/>
              <a:ext cx="3179359" cy="645160"/>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grpSp>
      <p:sp>
        <p:nvSpPr>
          <p:cNvPr id="31"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grpSp>
        <p:nvGrpSpPr>
          <p:cNvPr id="10" name="组合 29"/>
          <p:cNvGrpSpPr/>
          <p:nvPr/>
        </p:nvGrpSpPr>
        <p:grpSpPr>
          <a:xfrm>
            <a:off x="1124585" y="2132965"/>
            <a:ext cx="1380490" cy="728980"/>
            <a:chOff x="7491807" y="3386069"/>
            <a:chExt cx="1745856" cy="971893"/>
          </a:xfrm>
          <a:solidFill>
            <a:schemeClr val="bg1"/>
          </a:solidFill>
        </p:grpSpPr>
        <p:sp>
          <p:nvSpPr>
            <p:cNvPr id="12" name="任意多边形 11"/>
            <p:cNvSpPr/>
            <p:nvPr/>
          </p:nvSpPr>
          <p:spPr bwMode="auto">
            <a:xfrm>
              <a:off x="7491807" y="3386069"/>
              <a:ext cx="1745856" cy="971893"/>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dirty="0">
                <a:solidFill>
                  <a:schemeClr val="bg1"/>
                </a:solidFill>
              </a:endParaRPr>
            </a:p>
          </p:txBody>
        </p:sp>
        <p:sp>
          <p:nvSpPr>
            <p:cNvPr id="32" name="文本框 31"/>
            <p:cNvSpPr txBox="1"/>
            <p:nvPr/>
          </p:nvSpPr>
          <p:spPr>
            <a:xfrm>
              <a:off x="7859911" y="3790993"/>
              <a:ext cx="1066959" cy="367423"/>
            </a:xfrm>
            <a:prstGeom prst="rect">
              <a:avLst/>
            </a:prstGeom>
            <a:grpFill/>
          </p:spPr>
          <p:txBody>
            <a:bodyPr wrap="square" rtlCol="0">
              <a:spAutoFit/>
            </a:bodyPr>
            <a:lstStyle/>
            <a:p>
              <a:r>
                <a:rPr lang="zh-CN" altLang="en-US" sz="1200" dirty="0">
                  <a:solidFill>
                    <a:schemeClr val="bg1"/>
                  </a:solidFill>
                  <a:latin typeface="微软雅黑" panose="020B0503020204020204" charset="-122"/>
                  <a:ea typeface="微软雅黑" panose="020B0503020204020204" charset="-122"/>
                </a:rPr>
                <a:t>输入标题</a:t>
              </a:r>
              <a:endParaRPr lang="zh-CN" altLang="en-US" sz="1200" b="1" dirty="0">
                <a:solidFill>
                  <a:schemeClr val="bg1"/>
                </a:solidFill>
                <a:latin typeface="微软雅黑" panose="020B0503020204020204" charset="-122"/>
                <a:ea typeface="微软雅黑" panose="020B0503020204020204" charset="-122"/>
              </a:endParaRPr>
            </a:p>
          </p:txBody>
        </p:sp>
      </p:grpSp>
      <p:grpSp>
        <p:nvGrpSpPr>
          <p:cNvPr id="33" name="组合 32"/>
          <p:cNvGrpSpPr/>
          <p:nvPr/>
        </p:nvGrpSpPr>
        <p:grpSpPr>
          <a:xfrm>
            <a:off x="6142485" y="2106048"/>
            <a:ext cx="1486172" cy="827586"/>
            <a:chOff x="7652596" y="1397863"/>
            <a:chExt cx="1981562" cy="1103107"/>
          </a:xfrm>
          <a:solidFill>
            <a:schemeClr val="bg1"/>
          </a:solidFill>
        </p:grpSpPr>
        <p:sp>
          <p:nvSpPr>
            <p:cNvPr id="34" name="任意多边形 33"/>
            <p:cNvSpPr/>
            <p:nvPr/>
          </p:nvSpPr>
          <p:spPr bwMode="auto">
            <a:xfrm>
              <a:off x="7652596" y="1397863"/>
              <a:ext cx="1981562" cy="1103107"/>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dirty="0">
                <a:solidFill>
                  <a:schemeClr val="bg1"/>
                </a:solidFill>
              </a:endParaRPr>
            </a:p>
          </p:txBody>
        </p:sp>
        <p:sp>
          <p:nvSpPr>
            <p:cNvPr id="35" name="文本框 34"/>
            <p:cNvSpPr txBox="1"/>
            <p:nvPr/>
          </p:nvSpPr>
          <p:spPr>
            <a:xfrm>
              <a:off x="8147944" y="1856667"/>
              <a:ext cx="1066958" cy="369218"/>
            </a:xfrm>
            <a:prstGeom prst="rect">
              <a:avLst/>
            </a:prstGeom>
            <a:grpFill/>
          </p:spPr>
          <p:txBody>
            <a:bodyPr wrap="none" rtlCol="0">
              <a:spAutoFit/>
            </a:bodyPr>
            <a:lstStyle/>
            <a:p>
              <a:r>
                <a:rPr lang="zh-CN" altLang="en-US" sz="1200" dirty="0">
                  <a:solidFill>
                    <a:schemeClr val="bg1"/>
                  </a:solidFill>
                  <a:latin typeface="微软雅黑" panose="020B0503020204020204" charset="-122"/>
                  <a:ea typeface="微软雅黑" panose="020B0503020204020204" charset="-122"/>
                </a:rPr>
                <a:t>输入标题</a:t>
              </a:r>
              <a:endParaRPr lang="zh-CN" altLang="en-US" sz="1200" b="1" dirty="0">
                <a:solidFill>
                  <a:schemeClr val="bg1"/>
                </a:solidFill>
                <a:latin typeface="微软雅黑" panose="020B0503020204020204" charset="-122"/>
                <a:ea typeface="微软雅黑" panose="020B0503020204020204" charset="-122"/>
              </a:endParaRPr>
            </a:p>
          </p:txBody>
        </p:sp>
      </p:grpSp>
      <p:grpSp>
        <p:nvGrpSpPr>
          <p:cNvPr id="36" name="组合 29"/>
          <p:cNvGrpSpPr/>
          <p:nvPr/>
        </p:nvGrpSpPr>
        <p:grpSpPr>
          <a:xfrm>
            <a:off x="1195705" y="4609465"/>
            <a:ext cx="1380490" cy="728980"/>
            <a:chOff x="7491807" y="3386069"/>
            <a:chExt cx="1745856" cy="971893"/>
          </a:xfrm>
          <a:solidFill>
            <a:schemeClr val="bg1"/>
          </a:solidFill>
        </p:grpSpPr>
        <p:sp>
          <p:nvSpPr>
            <p:cNvPr id="37" name="任意多边形 36"/>
            <p:cNvSpPr/>
            <p:nvPr/>
          </p:nvSpPr>
          <p:spPr bwMode="auto">
            <a:xfrm>
              <a:off x="7491807" y="3386069"/>
              <a:ext cx="1745856" cy="971893"/>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dirty="0">
                <a:solidFill>
                  <a:schemeClr val="bg1"/>
                </a:solidFill>
              </a:endParaRPr>
            </a:p>
          </p:txBody>
        </p:sp>
        <p:sp>
          <p:nvSpPr>
            <p:cNvPr id="38" name="文本框 37"/>
            <p:cNvSpPr txBox="1"/>
            <p:nvPr/>
          </p:nvSpPr>
          <p:spPr>
            <a:xfrm>
              <a:off x="7859911" y="3790993"/>
              <a:ext cx="1066959" cy="367423"/>
            </a:xfrm>
            <a:prstGeom prst="rect">
              <a:avLst/>
            </a:prstGeom>
            <a:grpFill/>
          </p:spPr>
          <p:txBody>
            <a:bodyPr wrap="square" rtlCol="0">
              <a:spAutoFit/>
            </a:bodyPr>
            <a:lstStyle/>
            <a:p>
              <a:r>
                <a:rPr lang="zh-CN" altLang="en-US" sz="1200" dirty="0">
                  <a:solidFill>
                    <a:schemeClr val="bg1"/>
                  </a:solidFill>
                  <a:latin typeface="微软雅黑" panose="020B0503020204020204" charset="-122"/>
                  <a:ea typeface="微软雅黑" panose="020B0503020204020204" charset="-122"/>
                </a:rPr>
                <a:t>输入标题</a:t>
              </a:r>
              <a:endParaRPr lang="zh-CN" altLang="en-US" sz="1200" b="1" dirty="0">
                <a:solidFill>
                  <a:schemeClr val="bg1"/>
                </a:solidFill>
                <a:latin typeface="微软雅黑" panose="020B0503020204020204" charset="-122"/>
                <a:ea typeface="微软雅黑" panose="020B0503020204020204" charset="-122"/>
              </a:endParaRPr>
            </a:p>
          </p:txBody>
        </p:sp>
      </p:grpSp>
      <p:grpSp>
        <p:nvGrpSpPr>
          <p:cNvPr id="39" name="组合 38"/>
          <p:cNvGrpSpPr/>
          <p:nvPr/>
        </p:nvGrpSpPr>
        <p:grpSpPr>
          <a:xfrm>
            <a:off x="6213605" y="4582548"/>
            <a:ext cx="1486172" cy="827586"/>
            <a:chOff x="7652596" y="1397863"/>
            <a:chExt cx="1981562" cy="1103107"/>
          </a:xfrm>
          <a:solidFill>
            <a:schemeClr val="bg1"/>
          </a:solidFill>
        </p:grpSpPr>
        <p:sp>
          <p:nvSpPr>
            <p:cNvPr id="40" name="任意多边形 39"/>
            <p:cNvSpPr/>
            <p:nvPr/>
          </p:nvSpPr>
          <p:spPr bwMode="auto">
            <a:xfrm>
              <a:off x="7652596" y="1397863"/>
              <a:ext cx="1981562" cy="1103107"/>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dirty="0">
                <a:solidFill>
                  <a:schemeClr val="bg1"/>
                </a:solidFill>
              </a:endParaRPr>
            </a:p>
          </p:txBody>
        </p:sp>
        <p:sp>
          <p:nvSpPr>
            <p:cNvPr id="41" name="文本框 40"/>
            <p:cNvSpPr txBox="1"/>
            <p:nvPr/>
          </p:nvSpPr>
          <p:spPr>
            <a:xfrm>
              <a:off x="8147944" y="1856667"/>
              <a:ext cx="1066958" cy="369218"/>
            </a:xfrm>
            <a:prstGeom prst="rect">
              <a:avLst/>
            </a:prstGeom>
            <a:grpFill/>
          </p:spPr>
          <p:txBody>
            <a:bodyPr wrap="none" rtlCol="0">
              <a:spAutoFit/>
            </a:bodyPr>
            <a:lstStyle/>
            <a:p>
              <a:r>
                <a:rPr lang="zh-CN" altLang="en-US" sz="1200" dirty="0">
                  <a:solidFill>
                    <a:schemeClr val="bg1"/>
                  </a:solidFill>
                  <a:latin typeface="微软雅黑" panose="020B0503020204020204" charset="-122"/>
                  <a:ea typeface="微软雅黑" panose="020B0503020204020204" charset="-122"/>
                </a:rPr>
                <a:t>输入标题</a:t>
              </a:r>
              <a:endParaRPr lang="zh-CN" altLang="en-US" sz="1200" b="1" dirty="0">
                <a:solidFill>
                  <a:schemeClr val="bg1"/>
                </a:solidFill>
                <a:latin typeface="微软雅黑" panose="020B0503020204020204" charset="-122"/>
                <a:ea typeface="微软雅黑" panose="020B0503020204020204" charset="-122"/>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p:cNvSpPr/>
          <p:nvPr/>
        </p:nvSpPr>
        <p:spPr>
          <a:xfrm>
            <a:off x="1407886" y="2291163"/>
            <a:ext cx="2510971" cy="37592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6" name="矩形: 圆角 5"/>
          <p:cNvSpPr/>
          <p:nvPr/>
        </p:nvSpPr>
        <p:spPr>
          <a:xfrm>
            <a:off x="4840515" y="2291163"/>
            <a:ext cx="2510971" cy="37592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7" name="矩形: 圆角 6"/>
          <p:cNvSpPr/>
          <p:nvPr/>
        </p:nvSpPr>
        <p:spPr>
          <a:xfrm>
            <a:off x="8273143" y="2291163"/>
            <a:ext cx="2510971" cy="37592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grpSp>
        <p:nvGrpSpPr>
          <p:cNvPr id="28" name="组合 27"/>
          <p:cNvGrpSpPr/>
          <p:nvPr/>
        </p:nvGrpSpPr>
        <p:grpSpPr>
          <a:xfrm>
            <a:off x="1966686" y="2670628"/>
            <a:ext cx="1393371" cy="1393371"/>
            <a:chOff x="1966686" y="2670628"/>
            <a:chExt cx="1393371" cy="1393371"/>
          </a:xfrm>
          <a:solidFill>
            <a:schemeClr val="bg1">
              <a:lumMod val="50000"/>
            </a:schemeClr>
          </a:solidFill>
        </p:grpSpPr>
        <p:sp>
          <p:nvSpPr>
            <p:cNvPr id="9" name="椭圆 8"/>
            <p:cNvSpPr/>
            <p:nvPr/>
          </p:nvSpPr>
          <p:spPr>
            <a:xfrm>
              <a:off x="1966686" y="2670628"/>
              <a:ext cx="1393371" cy="13933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12" name="Freeform 11"/>
            <p:cNvSpPr>
              <a:spLocks noEditPoints="1"/>
            </p:cNvSpPr>
            <p:nvPr/>
          </p:nvSpPr>
          <p:spPr bwMode="auto">
            <a:xfrm>
              <a:off x="2417650" y="3043240"/>
              <a:ext cx="491442" cy="648146"/>
            </a:xfrm>
            <a:custGeom>
              <a:avLst/>
              <a:gdLst>
                <a:gd name="T0" fmla="*/ 2020 w 2488"/>
                <a:gd name="T1" fmla="*/ 1317 h 3282"/>
                <a:gd name="T2" fmla="*/ 1077 w 2488"/>
                <a:gd name="T3" fmla="*/ 527 h 3282"/>
                <a:gd name="T4" fmla="*/ 249 w 2488"/>
                <a:gd name="T5" fmla="*/ 0 h 3282"/>
                <a:gd name="T6" fmla="*/ 0 w 2488"/>
                <a:gd name="T7" fmla="*/ 3134 h 3282"/>
                <a:gd name="T8" fmla="*/ 249 w 2488"/>
                <a:gd name="T9" fmla="*/ 1642 h 3282"/>
                <a:gd name="T10" fmla="*/ 1212 w 2488"/>
                <a:gd name="T11" fmla="*/ 1375 h 3282"/>
                <a:gd name="T12" fmla="*/ 2228 w 2488"/>
                <a:gd name="T13" fmla="*/ 1484 h 3282"/>
                <a:gd name="T14" fmla="*/ 1221 w 2488"/>
                <a:gd name="T15" fmla="*/ 1484 h 3282"/>
                <a:gd name="T16" fmla="*/ 961 w 2488"/>
                <a:gd name="T17" fmla="*/ 2227 h 3282"/>
                <a:gd name="T18" fmla="*/ 1095 w 2488"/>
                <a:gd name="T19" fmla="*/ 2985 h 3282"/>
                <a:gd name="T20" fmla="*/ 1301 w 2488"/>
                <a:gd name="T21" fmla="*/ 3122 h 3282"/>
                <a:gd name="T22" fmla="*/ 2139 w 2488"/>
                <a:gd name="T23" fmla="*/ 2985 h 3282"/>
                <a:gd name="T24" fmla="*/ 2338 w 2488"/>
                <a:gd name="T25" fmla="*/ 3134 h 3282"/>
                <a:gd name="T26" fmla="*/ 2488 w 2488"/>
                <a:gd name="T27" fmla="*/ 2985 h 3282"/>
                <a:gd name="T28" fmla="*/ 2439 w 2488"/>
                <a:gd name="T29" fmla="*/ 1666 h 3282"/>
                <a:gd name="T30" fmla="*/ 2038 w 2488"/>
                <a:gd name="T31" fmla="*/ 1536 h 3282"/>
                <a:gd name="T32" fmla="*/ 1410 w 2488"/>
                <a:gd name="T33" fmla="*/ 1628 h 3282"/>
                <a:gd name="T34" fmla="*/ 1096 w 2488"/>
                <a:gd name="T35" fmla="*/ 2209 h 3282"/>
                <a:gd name="T36" fmla="*/ 1244 w 2488"/>
                <a:gd name="T37" fmla="*/ 1720 h 3282"/>
                <a:gd name="T38" fmla="*/ 2295 w 2488"/>
                <a:gd name="T39" fmla="*/ 1802 h 3282"/>
                <a:gd name="T40" fmla="*/ 2338 w 2488"/>
                <a:gd name="T41" fmla="*/ 2239 h 3282"/>
                <a:gd name="T42" fmla="*/ 1096 w 2488"/>
                <a:gd name="T43" fmla="*/ 2209 h 3282"/>
                <a:gd name="T44" fmla="*/ 1286 w 2488"/>
                <a:gd name="T45" fmla="*/ 2733 h 3282"/>
                <a:gd name="T46" fmla="*/ 1069 w 2488"/>
                <a:gd name="T47" fmla="*/ 2691 h 3282"/>
                <a:gd name="T48" fmla="*/ 1112 w 2488"/>
                <a:gd name="T49" fmla="*/ 2576 h 3282"/>
                <a:gd name="T50" fmla="*/ 1329 w 2488"/>
                <a:gd name="T51" fmla="*/ 2619 h 3282"/>
                <a:gd name="T52" fmla="*/ 2379 w 2488"/>
                <a:gd name="T53" fmla="*/ 2691 h 3282"/>
                <a:gd name="T54" fmla="*/ 2163 w 2488"/>
                <a:gd name="T55" fmla="*/ 2733 h 3282"/>
                <a:gd name="T56" fmla="*/ 2120 w 2488"/>
                <a:gd name="T57" fmla="*/ 2619 h 3282"/>
                <a:gd name="T58" fmla="*/ 2336 w 2488"/>
                <a:gd name="T59" fmla="*/ 2576 h 3282"/>
                <a:gd name="T60" fmla="*/ 2379 w 2488"/>
                <a:gd name="T61" fmla="*/ 2691 h 3282"/>
                <a:gd name="T62" fmla="*/ 1732 w 2488"/>
                <a:gd name="T63" fmla="*/ 1395 h 3282"/>
                <a:gd name="T64" fmla="*/ 1724 w 2488"/>
                <a:gd name="T65" fmla="*/ 1395 h 3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88" h="3282">
                  <a:moveTo>
                    <a:pt x="1212" y="1375"/>
                  </a:moveTo>
                  <a:cubicBezTo>
                    <a:pt x="1663" y="1199"/>
                    <a:pt x="2020" y="1317"/>
                    <a:pt x="2020" y="1317"/>
                  </a:cubicBezTo>
                  <a:cubicBezTo>
                    <a:pt x="2424" y="659"/>
                    <a:pt x="2424" y="659"/>
                    <a:pt x="2424" y="659"/>
                  </a:cubicBezTo>
                  <a:cubicBezTo>
                    <a:pt x="2424" y="659"/>
                    <a:pt x="1616" y="527"/>
                    <a:pt x="1077" y="527"/>
                  </a:cubicBezTo>
                  <a:cubicBezTo>
                    <a:pt x="539" y="527"/>
                    <a:pt x="249" y="298"/>
                    <a:pt x="249" y="298"/>
                  </a:cubicBezTo>
                  <a:cubicBezTo>
                    <a:pt x="249" y="0"/>
                    <a:pt x="249" y="0"/>
                    <a:pt x="249" y="0"/>
                  </a:cubicBezTo>
                  <a:cubicBezTo>
                    <a:pt x="0" y="0"/>
                    <a:pt x="0" y="0"/>
                    <a:pt x="0" y="0"/>
                  </a:cubicBezTo>
                  <a:cubicBezTo>
                    <a:pt x="0" y="3134"/>
                    <a:pt x="0" y="3134"/>
                    <a:pt x="0" y="3134"/>
                  </a:cubicBezTo>
                  <a:cubicBezTo>
                    <a:pt x="249" y="3134"/>
                    <a:pt x="249" y="3134"/>
                    <a:pt x="249" y="3134"/>
                  </a:cubicBezTo>
                  <a:cubicBezTo>
                    <a:pt x="249" y="1642"/>
                    <a:pt x="249" y="1642"/>
                    <a:pt x="249" y="1642"/>
                  </a:cubicBezTo>
                  <a:cubicBezTo>
                    <a:pt x="249" y="1642"/>
                    <a:pt x="496" y="1763"/>
                    <a:pt x="840" y="1831"/>
                  </a:cubicBezTo>
                  <a:cubicBezTo>
                    <a:pt x="840" y="1831"/>
                    <a:pt x="767" y="1549"/>
                    <a:pt x="1212" y="1375"/>
                  </a:cubicBezTo>
                  <a:close/>
                  <a:moveTo>
                    <a:pt x="2439" y="1666"/>
                  </a:moveTo>
                  <a:cubicBezTo>
                    <a:pt x="2419" y="1565"/>
                    <a:pt x="2327" y="1524"/>
                    <a:pt x="2228" y="1484"/>
                  </a:cubicBezTo>
                  <a:cubicBezTo>
                    <a:pt x="2130" y="1444"/>
                    <a:pt x="1897" y="1396"/>
                    <a:pt x="1724" y="1395"/>
                  </a:cubicBezTo>
                  <a:cubicBezTo>
                    <a:pt x="1552" y="1396"/>
                    <a:pt x="1318" y="1444"/>
                    <a:pt x="1221" y="1484"/>
                  </a:cubicBezTo>
                  <a:cubicBezTo>
                    <a:pt x="1122" y="1524"/>
                    <a:pt x="1030" y="1565"/>
                    <a:pt x="1010" y="1666"/>
                  </a:cubicBezTo>
                  <a:cubicBezTo>
                    <a:pt x="961" y="2227"/>
                    <a:pt x="961" y="2227"/>
                    <a:pt x="961" y="2227"/>
                  </a:cubicBezTo>
                  <a:cubicBezTo>
                    <a:pt x="945" y="2985"/>
                    <a:pt x="945" y="2985"/>
                    <a:pt x="945" y="2985"/>
                  </a:cubicBezTo>
                  <a:cubicBezTo>
                    <a:pt x="1095" y="2985"/>
                    <a:pt x="1095" y="2985"/>
                    <a:pt x="1095" y="2985"/>
                  </a:cubicBezTo>
                  <a:cubicBezTo>
                    <a:pt x="1089" y="3122"/>
                    <a:pt x="1089" y="3122"/>
                    <a:pt x="1089" y="3122"/>
                  </a:cubicBezTo>
                  <a:cubicBezTo>
                    <a:pt x="1089" y="3270"/>
                    <a:pt x="1301" y="3270"/>
                    <a:pt x="1301" y="3122"/>
                  </a:cubicBezTo>
                  <a:cubicBezTo>
                    <a:pt x="1294" y="2985"/>
                    <a:pt x="1294" y="2985"/>
                    <a:pt x="1294" y="2985"/>
                  </a:cubicBezTo>
                  <a:cubicBezTo>
                    <a:pt x="2139" y="2985"/>
                    <a:pt x="2139" y="2985"/>
                    <a:pt x="2139" y="2985"/>
                  </a:cubicBezTo>
                  <a:cubicBezTo>
                    <a:pt x="2148" y="3122"/>
                    <a:pt x="2148" y="3122"/>
                    <a:pt x="2148" y="3122"/>
                  </a:cubicBezTo>
                  <a:cubicBezTo>
                    <a:pt x="2148" y="3270"/>
                    <a:pt x="2338" y="3282"/>
                    <a:pt x="2338" y="3134"/>
                  </a:cubicBezTo>
                  <a:cubicBezTo>
                    <a:pt x="2338" y="2985"/>
                    <a:pt x="2338" y="2985"/>
                    <a:pt x="2338" y="2985"/>
                  </a:cubicBezTo>
                  <a:cubicBezTo>
                    <a:pt x="2488" y="2985"/>
                    <a:pt x="2488" y="2985"/>
                    <a:pt x="2488" y="2985"/>
                  </a:cubicBezTo>
                  <a:cubicBezTo>
                    <a:pt x="2488" y="2227"/>
                    <a:pt x="2488" y="2227"/>
                    <a:pt x="2488" y="2227"/>
                  </a:cubicBezTo>
                  <a:cubicBezTo>
                    <a:pt x="2439" y="1666"/>
                    <a:pt x="2439" y="1666"/>
                    <a:pt x="2439" y="1666"/>
                  </a:cubicBezTo>
                  <a:close/>
                  <a:moveTo>
                    <a:pt x="1410" y="1536"/>
                  </a:moveTo>
                  <a:cubicBezTo>
                    <a:pt x="2038" y="1536"/>
                    <a:pt x="2038" y="1536"/>
                    <a:pt x="2038" y="1536"/>
                  </a:cubicBezTo>
                  <a:cubicBezTo>
                    <a:pt x="2100" y="1536"/>
                    <a:pt x="2100" y="1628"/>
                    <a:pt x="2038" y="1628"/>
                  </a:cubicBezTo>
                  <a:cubicBezTo>
                    <a:pt x="1410" y="1628"/>
                    <a:pt x="1410" y="1628"/>
                    <a:pt x="1410" y="1628"/>
                  </a:cubicBezTo>
                  <a:cubicBezTo>
                    <a:pt x="1349" y="1628"/>
                    <a:pt x="1349" y="1536"/>
                    <a:pt x="1410" y="1536"/>
                  </a:cubicBezTo>
                  <a:close/>
                  <a:moveTo>
                    <a:pt x="1096" y="2209"/>
                  </a:moveTo>
                  <a:cubicBezTo>
                    <a:pt x="1153" y="1802"/>
                    <a:pt x="1153" y="1802"/>
                    <a:pt x="1153" y="1802"/>
                  </a:cubicBezTo>
                  <a:cubicBezTo>
                    <a:pt x="1161" y="1752"/>
                    <a:pt x="1178" y="1720"/>
                    <a:pt x="1244" y="1720"/>
                  </a:cubicBezTo>
                  <a:cubicBezTo>
                    <a:pt x="2205" y="1720"/>
                    <a:pt x="2205" y="1720"/>
                    <a:pt x="2205" y="1720"/>
                  </a:cubicBezTo>
                  <a:cubicBezTo>
                    <a:pt x="2270" y="1720"/>
                    <a:pt x="2287" y="1752"/>
                    <a:pt x="2295" y="1802"/>
                  </a:cubicBezTo>
                  <a:cubicBezTo>
                    <a:pt x="2353" y="2209"/>
                    <a:pt x="2353" y="2209"/>
                    <a:pt x="2353" y="2209"/>
                  </a:cubicBezTo>
                  <a:cubicBezTo>
                    <a:pt x="2358" y="2248"/>
                    <a:pt x="2393" y="2239"/>
                    <a:pt x="2338" y="2239"/>
                  </a:cubicBezTo>
                  <a:cubicBezTo>
                    <a:pt x="1144" y="2239"/>
                    <a:pt x="1144" y="2239"/>
                    <a:pt x="1144" y="2239"/>
                  </a:cubicBezTo>
                  <a:cubicBezTo>
                    <a:pt x="1090" y="2239"/>
                    <a:pt x="1090" y="2248"/>
                    <a:pt x="1096" y="2209"/>
                  </a:cubicBezTo>
                  <a:close/>
                  <a:moveTo>
                    <a:pt x="1329" y="2691"/>
                  </a:moveTo>
                  <a:cubicBezTo>
                    <a:pt x="1329" y="2714"/>
                    <a:pt x="1310" y="2733"/>
                    <a:pt x="1286" y="2733"/>
                  </a:cubicBezTo>
                  <a:cubicBezTo>
                    <a:pt x="1112" y="2733"/>
                    <a:pt x="1112" y="2733"/>
                    <a:pt x="1112" y="2733"/>
                  </a:cubicBezTo>
                  <a:cubicBezTo>
                    <a:pt x="1089" y="2733"/>
                    <a:pt x="1069" y="2714"/>
                    <a:pt x="1069" y="2691"/>
                  </a:cubicBezTo>
                  <a:cubicBezTo>
                    <a:pt x="1069" y="2619"/>
                    <a:pt x="1069" y="2619"/>
                    <a:pt x="1069" y="2619"/>
                  </a:cubicBezTo>
                  <a:cubicBezTo>
                    <a:pt x="1069" y="2595"/>
                    <a:pt x="1089" y="2576"/>
                    <a:pt x="1112" y="2576"/>
                  </a:cubicBezTo>
                  <a:cubicBezTo>
                    <a:pt x="1286" y="2576"/>
                    <a:pt x="1286" y="2576"/>
                    <a:pt x="1286" y="2576"/>
                  </a:cubicBezTo>
                  <a:cubicBezTo>
                    <a:pt x="1310" y="2576"/>
                    <a:pt x="1329" y="2595"/>
                    <a:pt x="1329" y="2619"/>
                  </a:cubicBezTo>
                  <a:cubicBezTo>
                    <a:pt x="1329" y="2691"/>
                    <a:pt x="1329" y="2691"/>
                    <a:pt x="1329" y="2691"/>
                  </a:cubicBezTo>
                  <a:close/>
                  <a:moveTo>
                    <a:pt x="2379" y="2691"/>
                  </a:moveTo>
                  <a:cubicBezTo>
                    <a:pt x="2379" y="2714"/>
                    <a:pt x="2360" y="2733"/>
                    <a:pt x="2336" y="2733"/>
                  </a:cubicBezTo>
                  <a:cubicBezTo>
                    <a:pt x="2163" y="2733"/>
                    <a:pt x="2163" y="2733"/>
                    <a:pt x="2163" y="2733"/>
                  </a:cubicBezTo>
                  <a:cubicBezTo>
                    <a:pt x="2139" y="2733"/>
                    <a:pt x="2120" y="2714"/>
                    <a:pt x="2120" y="2691"/>
                  </a:cubicBezTo>
                  <a:cubicBezTo>
                    <a:pt x="2120" y="2619"/>
                    <a:pt x="2120" y="2619"/>
                    <a:pt x="2120" y="2619"/>
                  </a:cubicBezTo>
                  <a:cubicBezTo>
                    <a:pt x="2120" y="2595"/>
                    <a:pt x="2139" y="2576"/>
                    <a:pt x="2163" y="2576"/>
                  </a:cubicBezTo>
                  <a:cubicBezTo>
                    <a:pt x="2336" y="2576"/>
                    <a:pt x="2336" y="2576"/>
                    <a:pt x="2336" y="2576"/>
                  </a:cubicBezTo>
                  <a:cubicBezTo>
                    <a:pt x="2360" y="2576"/>
                    <a:pt x="2379" y="2595"/>
                    <a:pt x="2379" y="2619"/>
                  </a:cubicBezTo>
                  <a:cubicBezTo>
                    <a:pt x="2379" y="2691"/>
                    <a:pt x="2379" y="2691"/>
                    <a:pt x="2379" y="2691"/>
                  </a:cubicBezTo>
                  <a:close/>
                  <a:moveTo>
                    <a:pt x="1724" y="1395"/>
                  </a:moveTo>
                  <a:cubicBezTo>
                    <a:pt x="1727" y="1395"/>
                    <a:pt x="1729" y="1395"/>
                    <a:pt x="1732" y="1395"/>
                  </a:cubicBezTo>
                  <a:cubicBezTo>
                    <a:pt x="1717" y="1395"/>
                    <a:pt x="1717" y="1395"/>
                    <a:pt x="1717" y="1395"/>
                  </a:cubicBezTo>
                  <a:cubicBezTo>
                    <a:pt x="1719" y="1395"/>
                    <a:pt x="1722" y="1395"/>
                    <a:pt x="1724" y="1395"/>
                  </a:cubicBezTo>
                  <a:close/>
                </a:path>
              </a:pathLst>
            </a:custGeom>
            <a:grpFill/>
            <a:ln>
              <a:noFill/>
            </a:ln>
          </p:spPr>
          <p:txBody>
            <a:bodyPr vert="horz" wrap="square" lIns="91440" tIns="45720" rIns="91440" bIns="45720" numCol="1" anchor="t" anchorCtr="0" compatLnSpc="1"/>
            <a:lstStyle/>
            <a:p>
              <a:endParaRPr lang="zh-CN" altLang="en-US">
                <a:solidFill>
                  <a:schemeClr val="bg1">
                    <a:lumMod val="50000"/>
                  </a:schemeClr>
                </a:solidFill>
              </a:endParaRPr>
            </a:p>
          </p:txBody>
        </p:sp>
      </p:grpSp>
      <p:grpSp>
        <p:nvGrpSpPr>
          <p:cNvPr id="26" name="组合 25"/>
          <p:cNvGrpSpPr/>
          <p:nvPr/>
        </p:nvGrpSpPr>
        <p:grpSpPr>
          <a:xfrm>
            <a:off x="5399315" y="2670628"/>
            <a:ext cx="1393371" cy="1393371"/>
            <a:chOff x="5399314" y="2670628"/>
            <a:chExt cx="1393371" cy="1393371"/>
          </a:xfrm>
          <a:solidFill>
            <a:schemeClr val="bg1">
              <a:lumMod val="50000"/>
            </a:schemeClr>
          </a:solidFill>
        </p:grpSpPr>
        <p:sp>
          <p:nvSpPr>
            <p:cNvPr id="10" name="椭圆 9"/>
            <p:cNvSpPr/>
            <p:nvPr/>
          </p:nvSpPr>
          <p:spPr>
            <a:xfrm>
              <a:off x="5399314" y="2670628"/>
              <a:ext cx="1393371" cy="13933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grpSp>
          <p:nvGrpSpPr>
            <p:cNvPr id="13" name="组合 12"/>
            <p:cNvGrpSpPr/>
            <p:nvPr/>
          </p:nvGrpSpPr>
          <p:grpSpPr>
            <a:xfrm>
              <a:off x="5804276" y="3110933"/>
              <a:ext cx="583447" cy="512760"/>
              <a:chOff x="7423151" y="4545013"/>
              <a:chExt cx="825500" cy="725487"/>
            </a:xfrm>
            <a:grpFill/>
          </p:grpSpPr>
          <p:sp>
            <p:nvSpPr>
              <p:cNvPr id="14" name="Freeform 20"/>
              <p:cNvSpPr>
                <a:spLocks noEditPoints="1"/>
              </p:cNvSpPr>
              <p:nvPr/>
            </p:nvSpPr>
            <p:spPr bwMode="auto">
              <a:xfrm>
                <a:off x="7423151" y="4572000"/>
                <a:ext cx="241300" cy="660400"/>
              </a:xfrm>
              <a:custGeom>
                <a:avLst/>
                <a:gdLst>
                  <a:gd name="T0" fmla="*/ 0 w 73"/>
                  <a:gd name="T1" fmla="*/ 0 h 200"/>
                  <a:gd name="T2" fmla="*/ 0 w 73"/>
                  <a:gd name="T3" fmla="*/ 200 h 200"/>
                  <a:gd name="T4" fmla="*/ 73 w 73"/>
                  <a:gd name="T5" fmla="*/ 200 h 200"/>
                  <a:gd name="T6" fmla="*/ 73 w 73"/>
                  <a:gd name="T7" fmla="*/ 0 h 200"/>
                  <a:gd name="T8" fmla="*/ 0 w 73"/>
                  <a:gd name="T9" fmla="*/ 0 h 200"/>
                  <a:gd name="T10" fmla="*/ 36 w 73"/>
                  <a:gd name="T11" fmla="*/ 184 h 200"/>
                  <a:gd name="T12" fmla="*/ 19 w 73"/>
                  <a:gd name="T13" fmla="*/ 166 h 200"/>
                  <a:gd name="T14" fmla="*/ 36 w 73"/>
                  <a:gd name="T15" fmla="*/ 149 h 200"/>
                  <a:gd name="T16" fmla="*/ 54 w 73"/>
                  <a:gd name="T17" fmla="*/ 166 h 200"/>
                  <a:gd name="T18" fmla="*/ 36 w 73"/>
                  <a:gd name="T19" fmla="*/ 184 h 200"/>
                  <a:gd name="T20" fmla="*/ 59 w 73"/>
                  <a:gd name="T21" fmla="*/ 103 h 200"/>
                  <a:gd name="T22" fmla="*/ 14 w 73"/>
                  <a:gd name="T23" fmla="*/ 103 h 200"/>
                  <a:gd name="T24" fmla="*/ 14 w 73"/>
                  <a:gd name="T25" fmla="*/ 20 h 200"/>
                  <a:gd name="T26" fmla="*/ 59 w 73"/>
                  <a:gd name="T27" fmla="*/ 20 h 200"/>
                  <a:gd name="T28" fmla="*/ 59 w 73"/>
                  <a:gd name="T29" fmla="*/ 10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 h="200">
                    <a:moveTo>
                      <a:pt x="0" y="0"/>
                    </a:moveTo>
                    <a:cubicBezTo>
                      <a:pt x="0" y="200"/>
                      <a:pt x="0" y="200"/>
                      <a:pt x="0" y="200"/>
                    </a:cubicBezTo>
                    <a:cubicBezTo>
                      <a:pt x="73" y="200"/>
                      <a:pt x="73" y="200"/>
                      <a:pt x="73" y="200"/>
                    </a:cubicBezTo>
                    <a:cubicBezTo>
                      <a:pt x="73" y="0"/>
                      <a:pt x="73" y="0"/>
                      <a:pt x="73" y="0"/>
                    </a:cubicBezTo>
                    <a:lnTo>
                      <a:pt x="0" y="0"/>
                    </a:lnTo>
                    <a:close/>
                    <a:moveTo>
                      <a:pt x="36" y="184"/>
                    </a:moveTo>
                    <a:cubicBezTo>
                      <a:pt x="27" y="184"/>
                      <a:pt x="19" y="176"/>
                      <a:pt x="19" y="166"/>
                    </a:cubicBezTo>
                    <a:cubicBezTo>
                      <a:pt x="19" y="156"/>
                      <a:pt x="27" y="149"/>
                      <a:pt x="36" y="149"/>
                    </a:cubicBezTo>
                    <a:cubicBezTo>
                      <a:pt x="46" y="149"/>
                      <a:pt x="54" y="156"/>
                      <a:pt x="54" y="166"/>
                    </a:cubicBezTo>
                    <a:cubicBezTo>
                      <a:pt x="54" y="176"/>
                      <a:pt x="46" y="184"/>
                      <a:pt x="36" y="184"/>
                    </a:cubicBezTo>
                    <a:close/>
                    <a:moveTo>
                      <a:pt x="59" y="103"/>
                    </a:moveTo>
                    <a:cubicBezTo>
                      <a:pt x="14" y="103"/>
                      <a:pt x="14" y="103"/>
                      <a:pt x="14" y="103"/>
                    </a:cubicBezTo>
                    <a:cubicBezTo>
                      <a:pt x="14" y="20"/>
                      <a:pt x="14" y="20"/>
                      <a:pt x="14" y="20"/>
                    </a:cubicBezTo>
                    <a:cubicBezTo>
                      <a:pt x="59" y="20"/>
                      <a:pt x="59" y="20"/>
                      <a:pt x="59" y="20"/>
                    </a:cubicBezTo>
                    <a:lnTo>
                      <a:pt x="59" y="1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15" name="Freeform 21"/>
              <p:cNvSpPr>
                <a:spLocks noEditPoints="1"/>
              </p:cNvSpPr>
              <p:nvPr/>
            </p:nvSpPr>
            <p:spPr bwMode="auto">
              <a:xfrm>
                <a:off x="7677151" y="4572000"/>
                <a:ext cx="241300" cy="660400"/>
              </a:xfrm>
              <a:custGeom>
                <a:avLst/>
                <a:gdLst>
                  <a:gd name="T0" fmla="*/ 0 w 73"/>
                  <a:gd name="T1" fmla="*/ 0 h 200"/>
                  <a:gd name="T2" fmla="*/ 0 w 73"/>
                  <a:gd name="T3" fmla="*/ 200 h 200"/>
                  <a:gd name="T4" fmla="*/ 73 w 73"/>
                  <a:gd name="T5" fmla="*/ 200 h 200"/>
                  <a:gd name="T6" fmla="*/ 73 w 73"/>
                  <a:gd name="T7" fmla="*/ 0 h 200"/>
                  <a:gd name="T8" fmla="*/ 0 w 73"/>
                  <a:gd name="T9" fmla="*/ 0 h 200"/>
                  <a:gd name="T10" fmla="*/ 37 w 73"/>
                  <a:gd name="T11" fmla="*/ 184 h 200"/>
                  <a:gd name="T12" fmla="*/ 19 w 73"/>
                  <a:gd name="T13" fmla="*/ 166 h 200"/>
                  <a:gd name="T14" fmla="*/ 37 w 73"/>
                  <a:gd name="T15" fmla="*/ 149 h 200"/>
                  <a:gd name="T16" fmla="*/ 54 w 73"/>
                  <a:gd name="T17" fmla="*/ 166 h 200"/>
                  <a:gd name="T18" fmla="*/ 37 w 73"/>
                  <a:gd name="T19" fmla="*/ 184 h 200"/>
                  <a:gd name="T20" fmla="*/ 59 w 73"/>
                  <a:gd name="T21" fmla="*/ 103 h 200"/>
                  <a:gd name="T22" fmla="*/ 14 w 73"/>
                  <a:gd name="T23" fmla="*/ 103 h 200"/>
                  <a:gd name="T24" fmla="*/ 14 w 73"/>
                  <a:gd name="T25" fmla="*/ 20 h 200"/>
                  <a:gd name="T26" fmla="*/ 59 w 73"/>
                  <a:gd name="T27" fmla="*/ 20 h 200"/>
                  <a:gd name="T28" fmla="*/ 59 w 73"/>
                  <a:gd name="T29" fmla="*/ 10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 h="200">
                    <a:moveTo>
                      <a:pt x="0" y="0"/>
                    </a:moveTo>
                    <a:cubicBezTo>
                      <a:pt x="0" y="200"/>
                      <a:pt x="0" y="200"/>
                      <a:pt x="0" y="200"/>
                    </a:cubicBezTo>
                    <a:cubicBezTo>
                      <a:pt x="73" y="200"/>
                      <a:pt x="73" y="200"/>
                      <a:pt x="73" y="200"/>
                    </a:cubicBezTo>
                    <a:cubicBezTo>
                      <a:pt x="73" y="0"/>
                      <a:pt x="73" y="0"/>
                      <a:pt x="73" y="0"/>
                    </a:cubicBezTo>
                    <a:lnTo>
                      <a:pt x="0" y="0"/>
                    </a:lnTo>
                    <a:close/>
                    <a:moveTo>
                      <a:pt x="37" y="184"/>
                    </a:moveTo>
                    <a:cubicBezTo>
                      <a:pt x="27" y="184"/>
                      <a:pt x="19" y="176"/>
                      <a:pt x="19" y="166"/>
                    </a:cubicBezTo>
                    <a:cubicBezTo>
                      <a:pt x="19" y="156"/>
                      <a:pt x="27" y="149"/>
                      <a:pt x="37" y="149"/>
                    </a:cubicBezTo>
                    <a:cubicBezTo>
                      <a:pt x="46" y="149"/>
                      <a:pt x="54" y="156"/>
                      <a:pt x="54" y="166"/>
                    </a:cubicBezTo>
                    <a:cubicBezTo>
                      <a:pt x="54" y="176"/>
                      <a:pt x="46" y="184"/>
                      <a:pt x="37" y="184"/>
                    </a:cubicBezTo>
                    <a:close/>
                    <a:moveTo>
                      <a:pt x="59" y="103"/>
                    </a:moveTo>
                    <a:cubicBezTo>
                      <a:pt x="14" y="103"/>
                      <a:pt x="14" y="103"/>
                      <a:pt x="14" y="103"/>
                    </a:cubicBezTo>
                    <a:cubicBezTo>
                      <a:pt x="14" y="20"/>
                      <a:pt x="14" y="20"/>
                      <a:pt x="14" y="20"/>
                    </a:cubicBezTo>
                    <a:cubicBezTo>
                      <a:pt x="59" y="20"/>
                      <a:pt x="59" y="20"/>
                      <a:pt x="59" y="20"/>
                    </a:cubicBezTo>
                    <a:lnTo>
                      <a:pt x="59" y="1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16" name="Freeform 22"/>
              <p:cNvSpPr>
                <a:spLocks noEditPoints="1"/>
              </p:cNvSpPr>
              <p:nvPr/>
            </p:nvSpPr>
            <p:spPr bwMode="auto">
              <a:xfrm>
                <a:off x="7927976" y="4545013"/>
                <a:ext cx="320675" cy="687388"/>
              </a:xfrm>
              <a:custGeom>
                <a:avLst/>
                <a:gdLst>
                  <a:gd name="T0" fmla="*/ 72 w 97"/>
                  <a:gd name="T1" fmla="*/ 0 h 208"/>
                  <a:gd name="T2" fmla="*/ 0 w 97"/>
                  <a:gd name="T3" fmla="*/ 9 h 208"/>
                  <a:gd name="T4" fmla="*/ 25 w 97"/>
                  <a:gd name="T5" fmla="*/ 208 h 208"/>
                  <a:gd name="T6" fmla="*/ 97 w 97"/>
                  <a:gd name="T7" fmla="*/ 199 h 208"/>
                  <a:gd name="T8" fmla="*/ 72 w 97"/>
                  <a:gd name="T9" fmla="*/ 0 h 208"/>
                  <a:gd name="T10" fmla="*/ 16 w 97"/>
                  <a:gd name="T11" fmla="*/ 28 h 208"/>
                  <a:gd name="T12" fmla="*/ 61 w 97"/>
                  <a:gd name="T13" fmla="*/ 22 h 208"/>
                  <a:gd name="T14" fmla="*/ 71 w 97"/>
                  <a:gd name="T15" fmla="*/ 105 h 208"/>
                  <a:gd name="T16" fmla="*/ 27 w 97"/>
                  <a:gd name="T17" fmla="*/ 110 h 208"/>
                  <a:gd name="T18" fmla="*/ 16 w 97"/>
                  <a:gd name="T19" fmla="*/ 28 h 208"/>
                  <a:gd name="T20" fmla="*/ 59 w 97"/>
                  <a:gd name="T21" fmla="*/ 187 h 208"/>
                  <a:gd name="T22" fmla="*/ 40 w 97"/>
                  <a:gd name="T23" fmla="*/ 172 h 208"/>
                  <a:gd name="T24" fmla="*/ 55 w 97"/>
                  <a:gd name="T25" fmla="*/ 152 h 208"/>
                  <a:gd name="T26" fmla="*/ 74 w 97"/>
                  <a:gd name="T27" fmla="*/ 168 h 208"/>
                  <a:gd name="T28" fmla="*/ 59 w 97"/>
                  <a:gd name="T29" fmla="*/ 18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208">
                    <a:moveTo>
                      <a:pt x="72" y="0"/>
                    </a:moveTo>
                    <a:cubicBezTo>
                      <a:pt x="0" y="9"/>
                      <a:pt x="0" y="9"/>
                      <a:pt x="0" y="9"/>
                    </a:cubicBezTo>
                    <a:cubicBezTo>
                      <a:pt x="25" y="208"/>
                      <a:pt x="25" y="208"/>
                      <a:pt x="25" y="208"/>
                    </a:cubicBezTo>
                    <a:cubicBezTo>
                      <a:pt x="97" y="199"/>
                      <a:pt x="97" y="199"/>
                      <a:pt x="97" y="199"/>
                    </a:cubicBezTo>
                    <a:lnTo>
                      <a:pt x="72" y="0"/>
                    </a:lnTo>
                    <a:close/>
                    <a:moveTo>
                      <a:pt x="16" y="28"/>
                    </a:moveTo>
                    <a:cubicBezTo>
                      <a:pt x="61" y="22"/>
                      <a:pt x="61" y="22"/>
                      <a:pt x="61" y="22"/>
                    </a:cubicBezTo>
                    <a:cubicBezTo>
                      <a:pt x="71" y="105"/>
                      <a:pt x="71" y="105"/>
                      <a:pt x="71" y="105"/>
                    </a:cubicBezTo>
                    <a:cubicBezTo>
                      <a:pt x="27" y="110"/>
                      <a:pt x="27" y="110"/>
                      <a:pt x="27" y="110"/>
                    </a:cubicBezTo>
                    <a:lnTo>
                      <a:pt x="16" y="28"/>
                    </a:lnTo>
                    <a:close/>
                    <a:moveTo>
                      <a:pt x="59" y="187"/>
                    </a:moveTo>
                    <a:cubicBezTo>
                      <a:pt x="50" y="188"/>
                      <a:pt x="41" y="182"/>
                      <a:pt x="40" y="172"/>
                    </a:cubicBezTo>
                    <a:cubicBezTo>
                      <a:pt x="38" y="162"/>
                      <a:pt x="45" y="154"/>
                      <a:pt x="55" y="152"/>
                    </a:cubicBezTo>
                    <a:cubicBezTo>
                      <a:pt x="64" y="151"/>
                      <a:pt x="73" y="158"/>
                      <a:pt x="74" y="168"/>
                    </a:cubicBezTo>
                    <a:cubicBezTo>
                      <a:pt x="76" y="177"/>
                      <a:pt x="69" y="186"/>
                      <a:pt x="59" y="1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17" name="Rectangle 23"/>
              <p:cNvSpPr>
                <a:spLocks noChangeArrowheads="1"/>
              </p:cNvSpPr>
              <p:nvPr/>
            </p:nvSpPr>
            <p:spPr bwMode="auto">
              <a:xfrm>
                <a:off x="7423151" y="5248275"/>
                <a:ext cx="825500"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grpSp>
      </p:grpSp>
      <p:grpSp>
        <p:nvGrpSpPr>
          <p:cNvPr id="27" name="组合 26"/>
          <p:cNvGrpSpPr/>
          <p:nvPr/>
        </p:nvGrpSpPr>
        <p:grpSpPr>
          <a:xfrm>
            <a:off x="8831943" y="2670628"/>
            <a:ext cx="1393371" cy="1393371"/>
            <a:chOff x="8831942" y="2670628"/>
            <a:chExt cx="1393371" cy="1393371"/>
          </a:xfrm>
          <a:solidFill>
            <a:schemeClr val="bg1">
              <a:lumMod val="50000"/>
            </a:schemeClr>
          </a:solidFill>
        </p:grpSpPr>
        <p:sp>
          <p:nvSpPr>
            <p:cNvPr id="11" name="椭圆 10"/>
            <p:cNvSpPr/>
            <p:nvPr/>
          </p:nvSpPr>
          <p:spPr>
            <a:xfrm>
              <a:off x="8831942" y="2670628"/>
              <a:ext cx="1393371" cy="13933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grpSp>
          <p:nvGrpSpPr>
            <p:cNvPr id="18" name="组合 17"/>
            <p:cNvGrpSpPr/>
            <p:nvPr/>
          </p:nvGrpSpPr>
          <p:grpSpPr>
            <a:xfrm>
              <a:off x="9187541" y="3027519"/>
              <a:ext cx="682173" cy="679589"/>
              <a:chOff x="8904288" y="4440238"/>
              <a:chExt cx="838200" cy="835025"/>
            </a:xfrm>
            <a:grpFill/>
          </p:grpSpPr>
          <p:sp>
            <p:nvSpPr>
              <p:cNvPr id="19" name="Freeform 36"/>
              <p:cNvSpPr>
                <a:spLocks noEditPoints="1"/>
              </p:cNvSpPr>
              <p:nvPr/>
            </p:nvSpPr>
            <p:spPr bwMode="auto">
              <a:xfrm>
                <a:off x="8904288" y="4440238"/>
                <a:ext cx="838200" cy="835025"/>
              </a:xfrm>
              <a:custGeom>
                <a:avLst/>
                <a:gdLst>
                  <a:gd name="T0" fmla="*/ 127 w 254"/>
                  <a:gd name="T1" fmla="*/ 253 h 253"/>
                  <a:gd name="T2" fmla="*/ 0 w 254"/>
                  <a:gd name="T3" fmla="*/ 126 h 253"/>
                  <a:gd name="T4" fmla="*/ 127 w 254"/>
                  <a:gd name="T5" fmla="*/ 0 h 253"/>
                  <a:gd name="T6" fmla="*/ 254 w 254"/>
                  <a:gd name="T7" fmla="*/ 126 h 253"/>
                  <a:gd name="T8" fmla="*/ 127 w 254"/>
                  <a:gd name="T9" fmla="*/ 253 h 253"/>
                  <a:gd name="T10" fmla="*/ 127 w 254"/>
                  <a:gd name="T11" fmla="*/ 15 h 253"/>
                  <a:gd name="T12" fmla="*/ 16 w 254"/>
                  <a:gd name="T13" fmla="*/ 126 h 253"/>
                  <a:gd name="T14" fmla="*/ 127 w 254"/>
                  <a:gd name="T15" fmla="*/ 238 h 253"/>
                  <a:gd name="T16" fmla="*/ 238 w 254"/>
                  <a:gd name="T17" fmla="*/ 126 h 253"/>
                  <a:gd name="T18" fmla="*/ 127 w 254"/>
                  <a:gd name="T19" fmla="*/ 15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253">
                    <a:moveTo>
                      <a:pt x="127" y="253"/>
                    </a:moveTo>
                    <a:cubicBezTo>
                      <a:pt x="57" y="253"/>
                      <a:pt x="0" y="196"/>
                      <a:pt x="0" y="126"/>
                    </a:cubicBezTo>
                    <a:cubicBezTo>
                      <a:pt x="0" y="57"/>
                      <a:pt x="57" y="0"/>
                      <a:pt x="127" y="0"/>
                    </a:cubicBezTo>
                    <a:cubicBezTo>
                      <a:pt x="197" y="0"/>
                      <a:pt x="254" y="57"/>
                      <a:pt x="254" y="126"/>
                    </a:cubicBezTo>
                    <a:cubicBezTo>
                      <a:pt x="254" y="196"/>
                      <a:pt x="197" y="253"/>
                      <a:pt x="127" y="253"/>
                    </a:cubicBezTo>
                    <a:close/>
                    <a:moveTo>
                      <a:pt x="127" y="15"/>
                    </a:moveTo>
                    <a:cubicBezTo>
                      <a:pt x="66" y="15"/>
                      <a:pt x="16" y="65"/>
                      <a:pt x="16" y="126"/>
                    </a:cubicBezTo>
                    <a:cubicBezTo>
                      <a:pt x="16" y="188"/>
                      <a:pt x="66" y="238"/>
                      <a:pt x="127" y="238"/>
                    </a:cubicBezTo>
                    <a:cubicBezTo>
                      <a:pt x="188" y="238"/>
                      <a:pt x="238" y="188"/>
                      <a:pt x="238" y="126"/>
                    </a:cubicBezTo>
                    <a:cubicBezTo>
                      <a:pt x="238" y="65"/>
                      <a:pt x="188" y="15"/>
                      <a:pt x="127"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20" name="Rectangle 37"/>
              <p:cNvSpPr>
                <a:spLocks noChangeArrowheads="1"/>
              </p:cNvSpPr>
              <p:nvPr/>
            </p:nvSpPr>
            <p:spPr bwMode="auto">
              <a:xfrm>
                <a:off x="9304338" y="4462463"/>
                <a:ext cx="39688"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21" name="Rectangle 38"/>
              <p:cNvSpPr>
                <a:spLocks noChangeArrowheads="1"/>
              </p:cNvSpPr>
              <p:nvPr/>
            </p:nvSpPr>
            <p:spPr bwMode="auto">
              <a:xfrm>
                <a:off x="9304338" y="5184775"/>
                <a:ext cx="39688"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22" name="Rectangle 39"/>
              <p:cNvSpPr>
                <a:spLocks noChangeArrowheads="1"/>
              </p:cNvSpPr>
              <p:nvPr/>
            </p:nvSpPr>
            <p:spPr bwMode="auto">
              <a:xfrm>
                <a:off x="9656763" y="4835525"/>
                <a:ext cx="6191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23" name="Rectangle 40"/>
              <p:cNvSpPr>
                <a:spLocks noChangeArrowheads="1"/>
              </p:cNvSpPr>
              <p:nvPr/>
            </p:nvSpPr>
            <p:spPr bwMode="auto">
              <a:xfrm>
                <a:off x="8934451" y="4835525"/>
                <a:ext cx="6191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24" name="Freeform 41"/>
              <p:cNvSpPr/>
              <p:nvPr/>
            </p:nvSpPr>
            <p:spPr bwMode="auto">
              <a:xfrm>
                <a:off x="9304338" y="4525963"/>
                <a:ext cx="39688" cy="330200"/>
              </a:xfrm>
              <a:custGeom>
                <a:avLst/>
                <a:gdLst>
                  <a:gd name="T0" fmla="*/ 12 w 12"/>
                  <a:gd name="T1" fmla="*/ 92 h 100"/>
                  <a:gd name="T2" fmla="*/ 6 w 12"/>
                  <a:gd name="T3" fmla="*/ 100 h 100"/>
                  <a:gd name="T4" fmla="*/ 0 w 12"/>
                  <a:gd name="T5" fmla="*/ 92 h 100"/>
                  <a:gd name="T6" fmla="*/ 6 w 12"/>
                  <a:gd name="T7" fmla="*/ 0 h 100"/>
                  <a:gd name="T8" fmla="*/ 12 w 12"/>
                  <a:gd name="T9" fmla="*/ 92 h 100"/>
                </a:gdLst>
                <a:ahLst/>
                <a:cxnLst>
                  <a:cxn ang="0">
                    <a:pos x="T0" y="T1"/>
                  </a:cxn>
                  <a:cxn ang="0">
                    <a:pos x="T2" y="T3"/>
                  </a:cxn>
                  <a:cxn ang="0">
                    <a:pos x="T4" y="T5"/>
                  </a:cxn>
                  <a:cxn ang="0">
                    <a:pos x="T6" y="T7"/>
                  </a:cxn>
                  <a:cxn ang="0">
                    <a:pos x="T8" y="T9"/>
                  </a:cxn>
                </a:cxnLst>
                <a:rect l="0" t="0" r="r" b="b"/>
                <a:pathLst>
                  <a:path w="12" h="100">
                    <a:moveTo>
                      <a:pt x="12" y="92"/>
                    </a:moveTo>
                    <a:cubicBezTo>
                      <a:pt x="12" y="96"/>
                      <a:pt x="10" y="100"/>
                      <a:pt x="6" y="100"/>
                    </a:cubicBezTo>
                    <a:cubicBezTo>
                      <a:pt x="3" y="100"/>
                      <a:pt x="0" y="96"/>
                      <a:pt x="0" y="92"/>
                    </a:cubicBezTo>
                    <a:cubicBezTo>
                      <a:pt x="6" y="0"/>
                      <a:pt x="6" y="0"/>
                      <a:pt x="6" y="0"/>
                    </a:cubicBezTo>
                    <a:lnTo>
                      <a:pt x="12"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25" name="Freeform 42"/>
              <p:cNvSpPr/>
              <p:nvPr/>
            </p:nvSpPr>
            <p:spPr bwMode="auto">
              <a:xfrm>
                <a:off x="9175751" y="4845050"/>
                <a:ext cx="150813" cy="149225"/>
              </a:xfrm>
              <a:custGeom>
                <a:avLst/>
                <a:gdLst>
                  <a:gd name="T0" fmla="*/ 35 w 46"/>
                  <a:gd name="T1" fmla="*/ 2 h 45"/>
                  <a:gd name="T2" fmla="*/ 43 w 46"/>
                  <a:gd name="T3" fmla="*/ 2 h 45"/>
                  <a:gd name="T4" fmla="*/ 44 w 46"/>
                  <a:gd name="T5" fmla="*/ 11 h 45"/>
                  <a:gd name="T6" fmla="*/ 0 w 46"/>
                  <a:gd name="T7" fmla="*/ 45 h 45"/>
                  <a:gd name="T8" fmla="*/ 35 w 46"/>
                  <a:gd name="T9" fmla="*/ 2 h 45"/>
                </a:gdLst>
                <a:ahLst/>
                <a:cxnLst>
                  <a:cxn ang="0">
                    <a:pos x="T0" y="T1"/>
                  </a:cxn>
                  <a:cxn ang="0">
                    <a:pos x="T2" y="T3"/>
                  </a:cxn>
                  <a:cxn ang="0">
                    <a:pos x="T4" y="T5"/>
                  </a:cxn>
                  <a:cxn ang="0">
                    <a:pos x="T6" y="T7"/>
                  </a:cxn>
                  <a:cxn ang="0">
                    <a:pos x="T8" y="T9"/>
                  </a:cxn>
                </a:cxnLst>
                <a:rect l="0" t="0" r="r" b="b"/>
                <a:pathLst>
                  <a:path w="46" h="45">
                    <a:moveTo>
                      <a:pt x="35" y="2"/>
                    </a:moveTo>
                    <a:cubicBezTo>
                      <a:pt x="37" y="0"/>
                      <a:pt x="40" y="0"/>
                      <a:pt x="43" y="2"/>
                    </a:cubicBezTo>
                    <a:cubicBezTo>
                      <a:pt x="45" y="5"/>
                      <a:pt x="46" y="9"/>
                      <a:pt x="44" y="11"/>
                    </a:cubicBezTo>
                    <a:cubicBezTo>
                      <a:pt x="0" y="45"/>
                      <a:pt x="0" y="45"/>
                      <a:pt x="0" y="45"/>
                    </a:cubicBezTo>
                    <a:lnTo>
                      <a:pt x="35"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grpSp>
      </p:grpSp>
      <p:sp>
        <p:nvSpPr>
          <p:cNvPr id="29" name="文本框 28"/>
          <p:cNvSpPr txBox="1"/>
          <p:nvPr/>
        </p:nvSpPr>
        <p:spPr>
          <a:xfrm>
            <a:off x="1927570" y="4120452"/>
            <a:ext cx="1471602" cy="46037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sym typeface="+mn-ea"/>
              </a:rPr>
              <a:t>添加标题</a:t>
            </a:r>
          </a:p>
        </p:txBody>
      </p:sp>
      <p:sp>
        <p:nvSpPr>
          <p:cNvPr id="30" name="矩形 29"/>
          <p:cNvSpPr/>
          <p:nvPr/>
        </p:nvSpPr>
        <p:spPr>
          <a:xfrm>
            <a:off x="1615575" y="4582117"/>
            <a:ext cx="2095592" cy="1014730"/>
          </a:xfrm>
          <a:prstGeom prst="rect">
            <a:avLst/>
          </a:prstGeom>
        </p:spPr>
        <p:txBody>
          <a:bodyPr wrap="square">
            <a:spAutoFit/>
          </a:bodyPr>
          <a:lstStyle/>
          <a:p>
            <a:pPr algn="ctr"/>
            <a:r>
              <a:rPr lang="zh-CN" altLang="en-US" sz="12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sp>
        <p:nvSpPr>
          <p:cNvPr id="31" name="文本框 30"/>
          <p:cNvSpPr txBox="1"/>
          <p:nvPr/>
        </p:nvSpPr>
        <p:spPr>
          <a:xfrm>
            <a:off x="5360199" y="4120452"/>
            <a:ext cx="1471602" cy="46037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sym typeface="+mn-ea"/>
              </a:rPr>
              <a:t>添加标题</a:t>
            </a:r>
          </a:p>
        </p:txBody>
      </p:sp>
      <p:sp>
        <p:nvSpPr>
          <p:cNvPr id="32" name="矩形 31"/>
          <p:cNvSpPr/>
          <p:nvPr/>
        </p:nvSpPr>
        <p:spPr>
          <a:xfrm>
            <a:off x="5048204" y="4582117"/>
            <a:ext cx="2095592" cy="1014730"/>
          </a:xfrm>
          <a:prstGeom prst="rect">
            <a:avLst/>
          </a:prstGeom>
        </p:spPr>
        <p:txBody>
          <a:bodyPr wrap="square">
            <a:spAutoFit/>
          </a:bodyPr>
          <a:lstStyle/>
          <a:p>
            <a:pPr algn="ctr"/>
            <a:r>
              <a:rPr lang="zh-CN" altLang="en-US" sz="12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sp>
        <p:nvSpPr>
          <p:cNvPr id="33" name="文本框 32"/>
          <p:cNvSpPr txBox="1"/>
          <p:nvPr/>
        </p:nvSpPr>
        <p:spPr>
          <a:xfrm>
            <a:off x="8792827" y="4120452"/>
            <a:ext cx="1471602" cy="46037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sym typeface="+mn-ea"/>
              </a:rPr>
              <a:t>添加标题</a:t>
            </a:r>
          </a:p>
        </p:txBody>
      </p:sp>
      <p:sp>
        <p:nvSpPr>
          <p:cNvPr id="34" name="矩形 33"/>
          <p:cNvSpPr/>
          <p:nvPr/>
        </p:nvSpPr>
        <p:spPr>
          <a:xfrm>
            <a:off x="8480832" y="4582117"/>
            <a:ext cx="2095592" cy="1014730"/>
          </a:xfrm>
          <a:prstGeom prst="rect">
            <a:avLst/>
          </a:prstGeom>
        </p:spPr>
        <p:txBody>
          <a:bodyPr wrap="square">
            <a:spAutoFit/>
          </a:bodyPr>
          <a:lstStyle/>
          <a:p>
            <a:pPr algn="ctr"/>
            <a:r>
              <a:rPr lang="zh-CN" altLang="en-US" sz="12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sp>
        <p:nvSpPr>
          <p:cNvPr id="8"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5127304" y="2089769"/>
            <a:ext cx="6284261" cy="681962"/>
            <a:chOff x="5422725" y="2090229"/>
            <a:chExt cx="6284261" cy="681962"/>
          </a:xfrm>
        </p:grpSpPr>
        <p:sp>
          <p:nvSpPr>
            <p:cNvPr id="12" name="椭圆 11"/>
            <p:cNvSpPr/>
            <p:nvPr/>
          </p:nvSpPr>
          <p:spPr>
            <a:xfrm>
              <a:off x="5422725" y="2090229"/>
              <a:ext cx="681962" cy="6819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solidFill>
                    <a:schemeClr val="bg1"/>
                  </a:solidFill>
                  <a:latin typeface="微软雅黑" panose="020B0503020204020204" charset="-122"/>
                  <a:ea typeface="微软雅黑" panose="020B0503020204020204" charset="-122"/>
                </a:rPr>
                <a:t>01</a:t>
              </a:r>
            </a:p>
          </p:txBody>
        </p:sp>
        <p:sp>
          <p:nvSpPr>
            <p:cNvPr id="13" name="矩形 12"/>
            <p:cNvSpPr/>
            <p:nvPr/>
          </p:nvSpPr>
          <p:spPr>
            <a:xfrm>
              <a:off x="6248720" y="2163445"/>
              <a:ext cx="5458266" cy="460375"/>
            </a:xfrm>
            <a:prstGeom prst="rect">
              <a:avLst/>
            </a:prstGeom>
          </p:spPr>
          <p:txBody>
            <a:bodyPr wrap="square">
              <a:spAutoFit/>
            </a:bodyPr>
            <a:lstStyle/>
            <a:p>
              <a:pPr algn="l"/>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grpSp>
      <p:grpSp>
        <p:nvGrpSpPr>
          <p:cNvPr id="25" name="组合 24"/>
          <p:cNvGrpSpPr/>
          <p:nvPr/>
        </p:nvGrpSpPr>
        <p:grpSpPr>
          <a:xfrm>
            <a:off x="5127304" y="3144446"/>
            <a:ext cx="6284261" cy="681962"/>
            <a:chOff x="5422725" y="2090229"/>
            <a:chExt cx="6284261" cy="681962"/>
          </a:xfrm>
        </p:grpSpPr>
        <p:sp>
          <p:nvSpPr>
            <p:cNvPr id="26" name="椭圆 25"/>
            <p:cNvSpPr/>
            <p:nvPr/>
          </p:nvSpPr>
          <p:spPr>
            <a:xfrm>
              <a:off x="5422725" y="2090229"/>
              <a:ext cx="681962" cy="6819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solidFill>
                    <a:schemeClr val="bg1"/>
                  </a:solidFill>
                  <a:latin typeface="微软雅黑" panose="020B0503020204020204" charset="-122"/>
                  <a:ea typeface="微软雅黑" panose="020B0503020204020204" charset="-122"/>
                </a:rPr>
                <a:t>02</a:t>
              </a:r>
            </a:p>
          </p:txBody>
        </p:sp>
        <p:sp>
          <p:nvSpPr>
            <p:cNvPr id="27" name="矩形 26"/>
            <p:cNvSpPr/>
            <p:nvPr/>
          </p:nvSpPr>
          <p:spPr>
            <a:xfrm>
              <a:off x="6248720" y="2163445"/>
              <a:ext cx="5458266" cy="460375"/>
            </a:xfrm>
            <a:prstGeom prst="rect">
              <a:avLst/>
            </a:prstGeom>
          </p:spPr>
          <p:txBody>
            <a:bodyPr wrap="square">
              <a:spAutoFit/>
            </a:bodyPr>
            <a:lstStyle/>
            <a:p>
              <a:pPr algn="l"/>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grpSp>
      <p:grpSp>
        <p:nvGrpSpPr>
          <p:cNvPr id="28" name="组合 27"/>
          <p:cNvGrpSpPr/>
          <p:nvPr/>
        </p:nvGrpSpPr>
        <p:grpSpPr>
          <a:xfrm>
            <a:off x="5127304" y="4199123"/>
            <a:ext cx="6284261" cy="681962"/>
            <a:chOff x="5422725" y="2090229"/>
            <a:chExt cx="6284261" cy="681962"/>
          </a:xfrm>
        </p:grpSpPr>
        <p:sp>
          <p:nvSpPr>
            <p:cNvPr id="29" name="椭圆 28"/>
            <p:cNvSpPr/>
            <p:nvPr/>
          </p:nvSpPr>
          <p:spPr>
            <a:xfrm>
              <a:off x="5422725" y="2090229"/>
              <a:ext cx="681962" cy="6819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solidFill>
                    <a:schemeClr val="bg1"/>
                  </a:solidFill>
                  <a:latin typeface="微软雅黑" panose="020B0503020204020204" charset="-122"/>
                  <a:ea typeface="微软雅黑" panose="020B0503020204020204" charset="-122"/>
                </a:rPr>
                <a:t>03</a:t>
              </a:r>
            </a:p>
          </p:txBody>
        </p:sp>
        <p:sp>
          <p:nvSpPr>
            <p:cNvPr id="30" name="矩形 29"/>
            <p:cNvSpPr/>
            <p:nvPr/>
          </p:nvSpPr>
          <p:spPr>
            <a:xfrm>
              <a:off x="6248720" y="2163445"/>
              <a:ext cx="5458266" cy="460375"/>
            </a:xfrm>
            <a:prstGeom prst="rect">
              <a:avLst/>
            </a:prstGeom>
          </p:spPr>
          <p:txBody>
            <a:bodyPr wrap="square">
              <a:spAutoFit/>
            </a:bodyPr>
            <a:lstStyle/>
            <a:p>
              <a:pPr algn="l"/>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grpSp>
      <p:grpSp>
        <p:nvGrpSpPr>
          <p:cNvPr id="31" name="组合 30"/>
          <p:cNvGrpSpPr/>
          <p:nvPr/>
        </p:nvGrpSpPr>
        <p:grpSpPr>
          <a:xfrm>
            <a:off x="5127304" y="5253799"/>
            <a:ext cx="6284261" cy="681962"/>
            <a:chOff x="5422725" y="2090229"/>
            <a:chExt cx="6284261" cy="681962"/>
          </a:xfrm>
        </p:grpSpPr>
        <p:sp>
          <p:nvSpPr>
            <p:cNvPr id="32" name="椭圆 31"/>
            <p:cNvSpPr/>
            <p:nvPr/>
          </p:nvSpPr>
          <p:spPr>
            <a:xfrm>
              <a:off x="5422725" y="2090229"/>
              <a:ext cx="681962" cy="6819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solidFill>
                    <a:schemeClr val="bg1"/>
                  </a:solidFill>
                  <a:latin typeface="微软雅黑" panose="020B0503020204020204" charset="-122"/>
                  <a:ea typeface="微软雅黑" panose="020B0503020204020204" charset="-122"/>
                </a:rPr>
                <a:t>04</a:t>
              </a:r>
            </a:p>
          </p:txBody>
        </p:sp>
        <p:sp>
          <p:nvSpPr>
            <p:cNvPr id="33" name="矩形 32"/>
            <p:cNvSpPr/>
            <p:nvPr/>
          </p:nvSpPr>
          <p:spPr>
            <a:xfrm>
              <a:off x="6248720" y="2163445"/>
              <a:ext cx="5458266" cy="460375"/>
            </a:xfrm>
            <a:prstGeom prst="rect">
              <a:avLst/>
            </a:prstGeom>
          </p:spPr>
          <p:txBody>
            <a:bodyPr wrap="square">
              <a:spAutoFit/>
            </a:bodyPr>
            <a:lstStyle/>
            <a:p>
              <a:pPr algn="l"/>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grpSp>
      <p:sp>
        <p:nvSpPr>
          <p:cNvPr id="5"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grpSp>
        <p:nvGrpSpPr>
          <p:cNvPr id="15" name="Group 3"/>
          <p:cNvGrpSpPr/>
          <p:nvPr/>
        </p:nvGrpSpPr>
        <p:grpSpPr>
          <a:xfrm>
            <a:off x="988060" y="1833880"/>
            <a:ext cx="3702685" cy="3851910"/>
            <a:chOff x="1235244" y="1783324"/>
            <a:chExt cx="4444830" cy="4225348"/>
          </a:xfrm>
          <a:solidFill>
            <a:schemeClr val="bg1"/>
          </a:solidFill>
        </p:grpSpPr>
        <p:sp>
          <p:nvSpPr>
            <p:cNvPr id="75" name="Freeform 74"/>
            <p:cNvSpPr/>
            <p:nvPr/>
          </p:nvSpPr>
          <p:spPr bwMode="auto">
            <a:xfrm>
              <a:off x="1693731" y="3819247"/>
              <a:ext cx="2989926" cy="2189425"/>
            </a:xfrm>
            <a:custGeom>
              <a:avLst/>
              <a:gdLst>
                <a:gd name="T0" fmla="*/ 1195 w 1878"/>
                <a:gd name="T1" fmla="*/ 1375 h 1375"/>
                <a:gd name="T2" fmla="*/ 30 w 1878"/>
                <a:gd name="T3" fmla="*/ 1375 h 1375"/>
                <a:gd name="T4" fmla="*/ 0 w 1878"/>
                <a:gd name="T5" fmla="*/ 1345 h 1375"/>
                <a:gd name="T6" fmla="*/ 0 w 1878"/>
                <a:gd name="T7" fmla="*/ 956 h 1375"/>
                <a:gd name="T8" fmla="*/ 30 w 1878"/>
                <a:gd name="T9" fmla="*/ 926 h 1375"/>
                <a:gd name="T10" fmla="*/ 401 w 1878"/>
                <a:gd name="T11" fmla="*/ 926 h 1375"/>
                <a:gd name="T12" fmla="*/ 401 w 1878"/>
                <a:gd name="T13" fmla="*/ 530 h 1375"/>
                <a:gd name="T14" fmla="*/ 431 w 1878"/>
                <a:gd name="T15" fmla="*/ 500 h 1375"/>
                <a:gd name="T16" fmla="*/ 461 w 1878"/>
                <a:gd name="T17" fmla="*/ 530 h 1375"/>
                <a:gd name="T18" fmla="*/ 461 w 1878"/>
                <a:gd name="T19" fmla="*/ 956 h 1375"/>
                <a:gd name="T20" fmla="*/ 431 w 1878"/>
                <a:gd name="T21" fmla="*/ 986 h 1375"/>
                <a:gd name="T22" fmla="*/ 60 w 1878"/>
                <a:gd name="T23" fmla="*/ 986 h 1375"/>
                <a:gd name="T24" fmla="*/ 60 w 1878"/>
                <a:gd name="T25" fmla="*/ 1315 h 1375"/>
                <a:gd name="T26" fmla="*/ 1165 w 1878"/>
                <a:gd name="T27" fmla="*/ 1315 h 1375"/>
                <a:gd name="T28" fmla="*/ 1165 w 1878"/>
                <a:gd name="T29" fmla="*/ 860 h 1375"/>
                <a:gd name="T30" fmla="*/ 1195 w 1878"/>
                <a:gd name="T31" fmla="*/ 830 h 1375"/>
                <a:gd name="T32" fmla="*/ 1539 w 1878"/>
                <a:gd name="T33" fmla="*/ 830 h 1375"/>
                <a:gd name="T34" fmla="*/ 1569 w 1878"/>
                <a:gd name="T35" fmla="*/ 860 h 1375"/>
                <a:gd name="T36" fmla="*/ 1569 w 1878"/>
                <a:gd name="T37" fmla="*/ 1281 h 1375"/>
                <a:gd name="T38" fmla="*/ 1818 w 1878"/>
                <a:gd name="T39" fmla="*/ 1281 h 1375"/>
                <a:gd name="T40" fmla="*/ 1815 w 1878"/>
                <a:gd name="T41" fmla="*/ 30 h 1375"/>
                <a:gd name="T42" fmla="*/ 1845 w 1878"/>
                <a:gd name="T43" fmla="*/ 0 h 1375"/>
                <a:gd name="T44" fmla="*/ 1845 w 1878"/>
                <a:gd name="T45" fmla="*/ 0 h 1375"/>
                <a:gd name="T46" fmla="*/ 1875 w 1878"/>
                <a:gd name="T47" fmla="*/ 30 h 1375"/>
                <a:gd name="T48" fmla="*/ 1878 w 1878"/>
                <a:gd name="T49" fmla="*/ 1311 h 1375"/>
                <a:gd name="T50" fmla="*/ 1869 w 1878"/>
                <a:gd name="T51" fmla="*/ 1332 h 1375"/>
                <a:gd name="T52" fmla="*/ 1848 w 1878"/>
                <a:gd name="T53" fmla="*/ 1341 h 1375"/>
                <a:gd name="T54" fmla="*/ 1539 w 1878"/>
                <a:gd name="T55" fmla="*/ 1341 h 1375"/>
                <a:gd name="T56" fmla="*/ 1509 w 1878"/>
                <a:gd name="T57" fmla="*/ 1311 h 1375"/>
                <a:gd name="T58" fmla="*/ 1509 w 1878"/>
                <a:gd name="T59" fmla="*/ 890 h 1375"/>
                <a:gd name="T60" fmla="*/ 1225 w 1878"/>
                <a:gd name="T61" fmla="*/ 890 h 1375"/>
                <a:gd name="T62" fmla="*/ 1225 w 1878"/>
                <a:gd name="T63" fmla="*/ 1345 h 1375"/>
                <a:gd name="T64" fmla="*/ 1195 w 1878"/>
                <a:gd name="T65" fmla="*/ 1375 h 1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78" h="1375">
                  <a:moveTo>
                    <a:pt x="1195" y="1375"/>
                  </a:moveTo>
                  <a:cubicBezTo>
                    <a:pt x="30" y="1375"/>
                    <a:pt x="30" y="1375"/>
                    <a:pt x="30" y="1375"/>
                  </a:cubicBezTo>
                  <a:cubicBezTo>
                    <a:pt x="13" y="1375"/>
                    <a:pt x="0" y="1362"/>
                    <a:pt x="0" y="1345"/>
                  </a:cubicBezTo>
                  <a:cubicBezTo>
                    <a:pt x="0" y="956"/>
                    <a:pt x="0" y="956"/>
                    <a:pt x="0" y="956"/>
                  </a:cubicBezTo>
                  <a:cubicBezTo>
                    <a:pt x="0" y="939"/>
                    <a:pt x="13" y="926"/>
                    <a:pt x="30" y="926"/>
                  </a:cubicBezTo>
                  <a:cubicBezTo>
                    <a:pt x="401" y="926"/>
                    <a:pt x="401" y="926"/>
                    <a:pt x="401" y="926"/>
                  </a:cubicBezTo>
                  <a:cubicBezTo>
                    <a:pt x="401" y="530"/>
                    <a:pt x="401" y="530"/>
                    <a:pt x="401" y="530"/>
                  </a:cubicBezTo>
                  <a:cubicBezTo>
                    <a:pt x="401" y="514"/>
                    <a:pt x="414" y="500"/>
                    <a:pt x="431" y="500"/>
                  </a:cubicBezTo>
                  <a:cubicBezTo>
                    <a:pt x="447" y="500"/>
                    <a:pt x="461" y="514"/>
                    <a:pt x="461" y="530"/>
                  </a:cubicBezTo>
                  <a:cubicBezTo>
                    <a:pt x="461" y="956"/>
                    <a:pt x="461" y="956"/>
                    <a:pt x="461" y="956"/>
                  </a:cubicBezTo>
                  <a:cubicBezTo>
                    <a:pt x="461" y="972"/>
                    <a:pt x="447" y="986"/>
                    <a:pt x="431" y="986"/>
                  </a:cubicBezTo>
                  <a:cubicBezTo>
                    <a:pt x="60" y="986"/>
                    <a:pt x="60" y="986"/>
                    <a:pt x="60" y="986"/>
                  </a:cubicBezTo>
                  <a:cubicBezTo>
                    <a:pt x="60" y="1315"/>
                    <a:pt x="60" y="1315"/>
                    <a:pt x="60" y="1315"/>
                  </a:cubicBezTo>
                  <a:cubicBezTo>
                    <a:pt x="1165" y="1315"/>
                    <a:pt x="1165" y="1315"/>
                    <a:pt x="1165" y="1315"/>
                  </a:cubicBezTo>
                  <a:cubicBezTo>
                    <a:pt x="1165" y="860"/>
                    <a:pt x="1165" y="860"/>
                    <a:pt x="1165" y="860"/>
                  </a:cubicBezTo>
                  <a:cubicBezTo>
                    <a:pt x="1165" y="843"/>
                    <a:pt x="1178" y="830"/>
                    <a:pt x="1195" y="830"/>
                  </a:cubicBezTo>
                  <a:cubicBezTo>
                    <a:pt x="1539" y="830"/>
                    <a:pt x="1539" y="830"/>
                    <a:pt x="1539" y="830"/>
                  </a:cubicBezTo>
                  <a:cubicBezTo>
                    <a:pt x="1556" y="830"/>
                    <a:pt x="1569" y="843"/>
                    <a:pt x="1569" y="860"/>
                  </a:cubicBezTo>
                  <a:cubicBezTo>
                    <a:pt x="1569" y="1281"/>
                    <a:pt x="1569" y="1281"/>
                    <a:pt x="1569" y="1281"/>
                  </a:cubicBezTo>
                  <a:cubicBezTo>
                    <a:pt x="1818" y="1281"/>
                    <a:pt x="1818" y="1281"/>
                    <a:pt x="1818" y="1281"/>
                  </a:cubicBezTo>
                  <a:cubicBezTo>
                    <a:pt x="1815" y="30"/>
                    <a:pt x="1815" y="30"/>
                    <a:pt x="1815" y="30"/>
                  </a:cubicBezTo>
                  <a:cubicBezTo>
                    <a:pt x="1815" y="14"/>
                    <a:pt x="1828" y="0"/>
                    <a:pt x="1845" y="0"/>
                  </a:cubicBezTo>
                  <a:cubicBezTo>
                    <a:pt x="1845" y="0"/>
                    <a:pt x="1845" y="0"/>
                    <a:pt x="1845" y="0"/>
                  </a:cubicBezTo>
                  <a:cubicBezTo>
                    <a:pt x="1862" y="0"/>
                    <a:pt x="1875" y="14"/>
                    <a:pt x="1875" y="30"/>
                  </a:cubicBezTo>
                  <a:cubicBezTo>
                    <a:pt x="1878" y="1311"/>
                    <a:pt x="1878" y="1311"/>
                    <a:pt x="1878" y="1311"/>
                  </a:cubicBezTo>
                  <a:cubicBezTo>
                    <a:pt x="1878" y="1319"/>
                    <a:pt x="1875" y="1326"/>
                    <a:pt x="1869" y="1332"/>
                  </a:cubicBezTo>
                  <a:cubicBezTo>
                    <a:pt x="1864" y="1338"/>
                    <a:pt x="1856" y="1341"/>
                    <a:pt x="1848" y="1341"/>
                  </a:cubicBezTo>
                  <a:cubicBezTo>
                    <a:pt x="1539" y="1341"/>
                    <a:pt x="1539" y="1341"/>
                    <a:pt x="1539" y="1341"/>
                  </a:cubicBezTo>
                  <a:cubicBezTo>
                    <a:pt x="1523" y="1341"/>
                    <a:pt x="1509" y="1327"/>
                    <a:pt x="1509" y="1311"/>
                  </a:cubicBezTo>
                  <a:cubicBezTo>
                    <a:pt x="1509" y="890"/>
                    <a:pt x="1509" y="890"/>
                    <a:pt x="1509" y="890"/>
                  </a:cubicBezTo>
                  <a:cubicBezTo>
                    <a:pt x="1225" y="890"/>
                    <a:pt x="1225" y="890"/>
                    <a:pt x="1225" y="890"/>
                  </a:cubicBezTo>
                  <a:cubicBezTo>
                    <a:pt x="1225" y="1345"/>
                    <a:pt x="1225" y="1345"/>
                    <a:pt x="1225" y="1345"/>
                  </a:cubicBezTo>
                  <a:cubicBezTo>
                    <a:pt x="1225" y="1362"/>
                    <a:pt x="1212" y="1375"/>
                    <a:pt x="1195" y="1375"/>
                  </a:cubicBezTo>
                  <a:close/>
                </a:path>
              </a:pathLst>
            </a:custGeom>
            <a:grpFill/>
            <a:ln>
              <a:noFill/>
            </a:ln>
          </p:spPr>
          <p:txBody>
            <a:bodyPr vert="horz" wrap="square" lIns="91440" tIns="45720" rIns="91440" bIns="45720" numCol="1" anchor="t" anchorCtr="0" compatLnSpc="1"/>
            <a:lstStyle/>
            <a:p>
              <a:endParaRPr lang="en-GB"/>
            </a:p>
          </p:txBody>
        </p:sp>
        <p:sp>
          <p:nvSpPr>
            <p:cNvPr id="76" name="Freeform 75"/>
            <p:cNvSpPr>
              <a:spLocks noEditPoints="1"/>
            </p:cNvSpPr>
            <p:nvPr/>
          </p:nvSpPr>
          <p:spPr bwMode="auto">
            <a:xfrm>
              <a:off x="4316059" y="2738673"/>
              <a:ext cx="619395" cy="563514"/>
            </a:xfrm>
            <a:custGeom>
              <a:avLst/>
              <a:gdLst>
                <a:gd name="T0" fmla="*/ 366 w 389"/>
                <a:gd name="T1" fmla="*/ 13 h 354"/>
                <a:gd name="T2" fmla="*/ 295 w 389"/>
                <a:gd name="T3" fmla="*/ 31 h 354"/>
                <a:gd name="T4" fmla="*/ 269 w 389"/>
                <a:gd name="T5" fmla="*/ 82 h 354"/>
                <a:gd name="T6" fmla="*/ 232 w 389"/>
                <a:gd name="T7" fmla="*/ 77 h 354"/>
                <a:gd name="T8" fmla="*/ 251 w 389"/>
                <a:gd name="T9" fmla="*/ 42 h 354"/>
                <a:gd name="T10" fmla="*/ 194 w 389"/>
                <a:gd name="T11" fmla="*/ 0 h 354"/>
                <a:gd name="T12" fmla="*/ 138 w 389"/>
                <a:gd name="T13" fmla="*/ 42 h 354"/>
                <a:gd name="T14" fmla="*/ 157 w 389"/>
                <a:gd name="T15" fmla="*/ 77 h 354"/>
                <a:gd name="T16" fmla="*/ 120 w 389"/>
                <a:gd name="T17" fmla="*/ 82 h 354"/>
                <a:gd name="T18" fmla="*/ 94 w 389"/>
                <a:gd name="T19" fmla="*/ 31 h 354"/>
                <a:gd name="T20" fmla="*/ 23 w 389"/>
                <a:gd name="T21" fmla="*/ 13 h 354"/>
                <a:gd name="T22" fmla="*/ 4 w 389"/>
                <a:gd name="T23" fmla="*/ 53 h 354"/>
                <a:gd name="T24" fmla="*/ 39 w 389"/>
                <a:gd name="T25" fmla="*/ 96 h 354"/>
                <a:gd name="T26" fmla="*/ 98 w 389"/>
                <a:gd name="T27" fmla="*/ 111 h 354"/>
                <a:gd name="T28" fmla="*/ 126 w 389"/>
                <a:gd name="T29" fmla="*/ 339 h 354"/>
                <a:gd name="T30" fmla="*/ 141 w 389"/>
                <a:gd name="T31" fmla="*/ 353 h 354"/>
                <a:gd name="T32" fmla="*/ 155 w 389"/>
                <a:gd name="T33" fmla="*/ 338 h 354"/>
                <a:gd name="T34" fmla="*/ 128 w 389"/>
                <a:gd name="T35" fmla="*/ 111 h 354"/>
                <a:gd name="T36" fmla="*/ 182 w 389"/>
                <a:gd name="T37" fmla="*/ 100 h 354"/>
                <a:gd name="T38" fmla="*/ 194 w 389"/>
                <a:gd name="T39" fmla="*/ 96 h 354"/>
                <a:gd name="T40" fmla="*/ 207 w 389"/>
                <a:gd name="T41" fmla="*/ 100 h 354"/>
                <a:gd name="T42" fmla="*/ 260 w 389"/>
                <a:gd name="T43" fmla="*/ 111 h 354"/>
                <a:gd name="T44" fmla="*/ 234 w 389"/>
                <a:gd name="T45" fmla="*/ 338 h 354"/>
                <a:gd name="T46" fmla="*/ 248 w 389"/>
                <a:gd name="T47" fmla="*/ 353 h 354"/>
                <a:gd name="T48" fmla="*/ 263 w 389"/>
                <a:gd name="T49" fmla="*/ 339 h 354"/>
                <a:gd name="T50" fmla="*/ 290 w 389"/>
                <a:gd name="T51" fmla="*/ 111 h 354"/>
                <a:gd name="T52" fmla="*/ 350 w 389"/>
                <a:gd name="T53" fmla="*/ 96 h 354"/>
                <a:gd name="T54" fmla="*/ 385 w 389"/>
                <a:gd name="T55" fmla="*/ 53 h 354"/>
                <a:gd name="T56" fmla="*/ 366 w 389"/>
                <a:gd name="T57" fmla="*/ 13 h 354"/>
                <a:gd name="T58" fmla="*/ 53 w 389"/>
                <a:gd name="T59" fmla="*/ 71 h 354"/>
                <a:gd name="T60" fmla="*/ 32 w 389"/>
                <a:gd name="T61" fmla="*/ 46 h 354"/>
                <a:gd name="T62" fmla="*/ 37 w 389"/>
                <a:gd name="T63" fmla="*/ 39 h 354"/>
                <a:gd name="T64" fmla="*/ 72 w 389"/>
                <a:gd name="T65" fmla="*/ 51 h 354"/>
                <a:gd name="T66" fmla="*/ 89 w 389"/>
                <a:gd name="T67" fmla="*/ 81 h 354"/>
                <a:gd name="T68" fmla="*/ 53 w 389"/>
                <a:gd name="T69" fmla="*/ 71 h 354"/>
                <a:gd name="T70" fmla="*/ 194 w 389"/>
                <a:gd name="T71" fmla="*/ 63 h 354"/>
                <a:gd name="T72" fmla="*/ 167 w 389"/>
                <a:gd name="T73" fmla="*/ 44 h 354"/>
                <a:gd name="T74" fmla="*/ 194 w 389"/>
                <a:gd name="T75" fmla="*/ 29 h 354"/>
                <a:gd name="T76" fmla="*/ 222 w 389"/>
                <a:gd name="T77" fmla="*/ 44 h 354"/>
                <a:gd name="T78" fmla="*/ 194 w 389"/>
                <a:gd name="T79" fmla="*/ 63 h 354"/>
                <a:gd name="T80" fmla="*/ 336 w 389"/>
                <a:gd name="T81" fmla="*/ 71 h 354"/>
                <a:gd name="T82" fmla="*/ 299 w 389"/>
                <a:gd name="T83" fmla="*/ 81 h 354"/>
                <a:gd name="T84" fmla="*/ 316 w 389"/>
                <a:gd name="T85" fmla="*/ 51 h 354"/>
                <a:gd name="T86" fmla="*/ 352 w 389"/>
                <a:gd name="T87" fmla="*/ 39 h 354"/>
                <a:gd name="T88" fmla="*/ 357 w 389"/>
                <a:gd name="T89" fmla="*/ 46 h 354"/>
                <a:gd name="T90" fmla="*/ 336 w 389"/>
                <a:gd name="T91" fmla="*/ 7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9" h="354">
                  <a:moveTo>
                    <a:pt x="366" y="13"/>
                  </a:moveTo>
                  <a:cubicBezTo>
                    <a:pt x="349" y="4"/>
                    <a:pt x="321" y="3"/>
                    <a:pt x="295" y="31"/>
                  </a:cubicBezTo>
                  <a:cubicBezTo>
                    <a:pt x="285" y="43"/>
                    <a:pt x="276" y="60"/>
                    <a:pt x="269" y="82"/>
                  </a:cubicBezTo>
                  <a:cubicBezTo>
                    <a:pt x="256" y="81"/>
                    <a:pt x="243" y="80"/>
                    <a:pt x="232" y="77"/>
                  </a:cubicBezTo>
                  <a:cubicBezTo>
                    <a:pt x="250" y="64"/>
                    <a:pt x="251" y="49"/>
                    <a:pt x="251" y="42"/>
                  </a:cubicBezTo>
                  <a:cubicBezTo>
                    <a:pt x="250" y="22"/>
                    <a:pt x="223" y="0"/>
                    <a:pt x="194" y="0"/>
                  </a:cubicBezTo>
                  <a:cubicBezTo>
                    <a:pt x="165" y="0"/>
                    <a:pt x="139" y="22"/>
                    <a:pt x="138" y="42"/>
                  </a:cubicBezTo>
                  <a:cubicBezTo>
                    <a:pt x="137" y="49"/>
                    <a:pt x="139" y="64"/>
                    <a:pt x="157" y="77"/>
                  </a:cubicBezTo>
                  <a:cubicBezTo>
                    <a:pt x="145" y="80"/>
                    <a:pt x="133" y="81"/>
                    <a:pt x="120" y="82"/>
                  </a:cubicBezTo>
                  <a:cubicBezTo>
                    <a:pt x="113" y="60"/>
                    <a:pt x="104" y="43"/>
                    <a:pt x="94" y="31"/>
                  </a:cubicBezTo>
                  <a:cubicBezTo>
                    <a:pt x="68" y="3"/>
                    <a:pt x="39" y="4"/>
                    <a:pt x="23" y="13"/>
                  </a:cubicBezTo>
                  <a:cubicBezTo>
                    <a:pt x="7" y="22"/>
                    <a:pt x="0" y="38"/>
                    <a:pt x="4" y="53"/>
                  </a:cubicBezTo>
                  <a:cubicBezTo>
                    <a:pt x="9" y="72"/>
                    <a:pt x="21" y="86"/>
                    <a:pt x="39" y="96"/>
                  </a:cubicBezTo>
                  <a:cubicBezTo>
                    <a:pt x="56" y="105"/>
                    <a:pt x="77" y="110"/>
                    <a:pt x="98" y="111"/>
                  </a:cubicBezTo>
                  <a:cubicBezTo>
                    <a:pt x="117" y="183"/>
                    <a:pt x="124" y="291"/>
                    <a:pt x="126" y="339"/>
                  </a:cubicBezTo>
                  <a:cubicBezTo>
                    <a:pt x="126" y="347"/>
                    <a:pt x="133" y="354"/>
                    <a:pt x="141" y="353"/>
                  </a:cubicBezTo>
                  <a:cubicBezTo>
                    <a:pt x="149" y="353"/>
                    <a:pt x="155" y="346"/>
                    <a:pt x="155" y="338"/>
                  </a:cubicBezTo>
                  <a:cubicBezTo>
                    <a:pt x="154" y="320"/>
                    <a:pt x="150" y="199"/>
                    <a:pt x="128" y="111"/>
                  </a:cubicBezTo>
                  <a:cubicBezTo>
                    <a:pt x="147" y="109"/>
                    <a:pt x="166" y="105"/>
                    <a:pt x="182" y="100"/>
                  </a:cubicBezTo>
                  <a:cubicBezTo>
                    <a:pt x="186" y="99"/>
                    <a:pt x="190" y="98"/>
                    <a:pt x="194" y="96"/>
                  </a:cubicBezTo>
                  <a:cubicBezTo>
                    <a:pt x="198" y="98"/>
                    <a:pt x="202" y="99"/>
                    <a:pt x="207" y="100"/>
                  </a:cubicBezTo>
                  <a:cubicBezTo>
                    <a:pt x="223" y="105"/>
                    <a:pt x="241" y="109"/>
                    <a:pt x="260" y="111"/>
                  </a:cubicBezTo>
                  <a:cubicBezTo>
                    <a:pt x="238" y="199"/>
                    <a:pt x="234" y="320"/>
                    <a:pt x="234" y="338"/>
                  </a:cubicBezTo>
                  <a:cubicBezTo>
                    <a:pt x="234" y="346"/>
                    <a:pt x="240" y="353"/>
                    <a:pt x="248" y="353"/>
                  </a:cubicBezTo>
                  <a:cubicBezTo>
                    <a:pt x="256" y="354"/>
                    <a:pt x="263" y="347"/>
                    <a:pt x="263" y="339"/>
                  </a:cubicBezTo>
                  <a:cubicBezTo>
                    <a:pt x="264" y="291"/>
                    <a:pt x="272" y="183"/>
                    <a:pt x="290" y="111"/>
                  </a:cubicBezTo>
                  <a:cubicBezTo>
                    <a:pt x="312" y="110"/>
                    <a:pt x="333" y="105"/>
                    <a:pt x="350" y="96"/>
                  </a:cubicBezTo>
                  <a:cubicBezTo>
                    <a:pt x="368" y="86"/>
                    <a:pt x="380" y="72"/>
                    <a:pt x="385" y="53"/>
                  </a:cubicBezTo>
                  <a:cubicBezTo>
                    <a:pt x="389" y="38"/>
                    <a:pt x="381" y="22"/>
                    <a:pt x="366" y="13"/>
                  </a:cubicBezTo>
                  <a:close/>
                  <a:moveTo>
                    <a:pt x="53" y="71"/>
                  </a:moveTo>
                  <a:cubicBezTo>
                    <a:pt x="42" y="65"/>
                    <a:pt x="35" y="56"/>
                    <a:pt x="32" y="46"/>
                  </a:cubicBezTo>
                  <a:cubicBezTo>
                    <a:pt x="31" y="44"/>
                    <a:pt x="33" y="41"/>
                    <a:pt x="37" y="39"/>
                  </a:cubicBezTo>
                  <a:cubicBezTo>
                    <a:pt x="44" y="35"/>
                    <a:pt x="58" y="35"/>
                    <a:pt x="72" y="51"/>
                  </a:cubicBezTo>
                  <a:cubicBezTo>
                    <a:pt x="79" y="58"/>
                    <a:pt x="84" y="68"/>
                    <a:pt x="89" y="81"/>
                  </a:cubicBezTo>
                  <a:cubicBezTo>
                    <a:pt x="76" y="80"/>
                    <a:pt x="63" y="76"/>
                    <a:pt x="53" y="71"/>
                  </a:cubicBezTo>
                  <a:close/>
                  <a:moveTo>
                    <a:pt x="194" y="63"/>
                  </a:moveTo>
                  <a:cubicBezTo>
                    <a:pt x="174" y="56"/>
                    <a:pt x="166" y="48"/>
                    <a:pt x="167" y="44"/>
                  </a:cubicBezTo>
                  <a:cubicBezTo>
                    <a:pt x="167" y="39"/>
                    <a:pt x="182" y="29"/>
                    <a:pt x="194" y="29"/>
                  </a:cubicBezTo>
                  <a:cubicBezTo>
                    <a:pt x="206" y="29"/>
                    <a:pt x="222" y="39"/>
                    <a:pt x="222" y="44"/>
                  </a:cubicBezTo>
                  <a:cubicBezTo>
                    <a:pt x="222" y="48"/>
                    <a:pt x="215" y="56"/>
                    <a:pt x="194" y="63"/>
                  </a:cubicBezTo>
                  <a:close/>
                  <a:moveTo>
                    <a:pt x="336" y="71"/>
                  </a:moveTo>
                  <a:cubicBezTo>
                    <a:pt x="325" y="76"/>
                    <a:pt x="313" y="80"/>
                    <a:pt x="299" y="81"/>
                  </a:cubicBezTo>
                  <a:cubicBezTo>
                    <a:pt x="304" y="68"/>
                    <a:pt x="310" y="58"/>
                    <a:pt x="316" y="51"/>
                  </a:cubicBezTo>
                  <a:cubicBezTo>
                    <a:pt x="331" y="35"/>
                    <a:pt x="344" y="35"/>
                    <a:pt x="352" y="39"/>
                  </a:cubicBezTo>
                  <a:cubicBezTo>
                    <a:pt x="355" y="41"/>
                    <a:pt x="357" y="44"/>
                    <a:pt x="357" y="46"/>
                  </a:cubicBezTo>
                  <a:cubicBezTo>
                    <a:pt x="354" y="56"/>
                    <a:pt x="347" y="65"/>
                    <a:pt x="336" y="71"/>
                  </a:cubicBezTo>
                  <a:close/>
                </a:path>
              </a:pathLst>
            </a:custGeom>
            <a:grpFill/>
            <a:ln>
              <a:noFill/>
            </a:ln>
          </p:spPr>
          <p:txBody>
            <a:bodyPr vert="horz" wrap="square" lIns="91440" tIns="45720" rIns="91440" bIns="45720" numCol="1" anchor="t" anchorCtr="0" compatLnSpc="1"/>
            <a:lstStyle/>
            <a:p>
              <a:endParaRPr lang="en-GB"/>
            </a:p>
          </p:txBody>
        </p:sp>
        <p:sp>
          <p:nvSpPr>
            <p:cNvPr id="77" name="Freeform 76"/>
            <p:cNvSpPr/>
            <p:nvPr/>
          </p:nvSpPr>
          <p:spPr bwMode="auto">
            <a:xfrm>
              <a:off x="3981451" y="2181218"/>
              <a:ext cx="1286590" cy="1129049"/>
            </a:xfrm>
            <a:custGeom>
              <a:avLst/>
              <a:gdLst>
                <a:gd name="T0" fmla="*/ 153 w 808"/>
                <a:gd name="T1" fmla="*/ 709 h 709"/>
                <a:gd name="T2" fmla="*/ 130 w 808"/>
                <a:gd name="T3" fmla="*/ 699 h 709"/>
                <a:gd name="T4" fmla="*/ 0 w 808"/>
                <a:gd name="T5" fmla="*/ 403 h 709"/>
                <a:gd name="T6" fmla="*/ 404 w 808"/>
                <a:gd name="T7" fmla="*/ 0 h 709"/>
                <a:gd name="T8" fmla="*/ 808 w 808"/>
                <a:gd name="T9" fmla="*/ 403 h 709"/>
                <a:gd name="T10" fmla="*/ 682 w 808"/>
                <a:gd name="T11" fmla="*/ 696 h 709"/>
                <a:gd name="T12" fmla="*/ 634 w 808"/>
                <a:gd name="T13" fmla="*/ 695 h 709"/>
                <a:gd name="T14" fmla="*/ 635 w 808"/>
                <a:gd name="T15" fmla="*/ 646 h 709"/>
                <a:gd name="T16" fmla="*/ 739 w 808"/>
                <a:gd name="T17" fmla="*/ 403 h 709"/>
                <a:gd name="T18" fmla="*/ 404 w 808"/>
                <a:gd name="T19" fmla="*/ 68 h 709"/>
                <a:gd name="T20" fmla="*/ 69 w 808"/>
                <a:gd name="T21" fmla="*/ 403 h 709"/>
                <a:gd name="T22" fmla="*/ 176 w 808"/>
                <a:gd name="T23" fmla="*/ 649 h 709"/>
                <a:gd name="T24" fmla="*/ 178 w 808"/>
                <a:gd name="T25" fmla="*/ 698 h 709"/>
                <a:gd name="T26" fmla="*/ 153 w 808"/>
                <a:gd name="T27" fmla="*/ 70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8" h="709">
                  <a:moveTo>
                    <a:pt x="153" y="709"/>
                  </a:moveTo>
                  <a:cubicBezTo>
                    <a:pt x="145" y="709"/>
                    <a:pt x="136" y="705"/>
                    <a:pt x="130" y="699"/>
                  </a:cubicBezTo>
                  <a:cubicBezTo>
                    <a:pt x="48" y="623"/>
                    <a:pt x="0" y="515"/>
                    <a:pt x="0" y="403"/>
                  </a:cubicBezTo>
                  <a:cubicBezTo>
                    <a:pt x="0" y="181"/>
                    <a:pt x="182" y="0"/>
                    <a:pt x="404" y="0"/>
                  </a:cubicBezTo>
                  <a:cubicBezTo>
                    <a:pt x="627" y="0"/>
                    <a:pt x="808" y="181"/>
                    <a:pt x="808" y="403"/>
                  </a:cubicBezTo>
                  <a:cubicBezTo>
                    <a:pt x="808" y="515"/>
                    <a:pt x="763" y="619"/>
                    <a:pt x="682" y="696"/>
                  </a:cubicBezTo>
                  <a:cubicBezTo>
                    <a:pt x="668" y="709"/>
                    <a:pt x="647" y="709"/>
                    <a:pt x="634" y="695"/>
                  </a:cubicBezTo>
                  <a:cubicBezTo>
                    <a:pt x="621" y="681"/>
                    <a:pt x="621" y="660"/>
                    <a:pt x="635" y="646"/>
                  </a:cubicBezTo>
                  <a:cubicBezTo>
                    <a:pt x="702" y="583"/>
                    <a:pt x="739" y="496"/>
                    <a:pt x="739" y="403"/>
                  </a:cubicBezTo>
                  <a:cubicBezTo>
                    <a:pt x="739" y="219"/>
                    <a:pt x="589" y="68"/>
                    <a:pt x="404" y="68"/>
                  </a:cubicBezTo>
                  <a:cubicBezTo>
                    <a:pt x="220" y="68"/>
                    <a:pt x="69" y="219"/>
                    <a:pt x="69" y="403"/>
                  </a:cubicBezTo>
                  <a:cubicBezTo>
                    <a:pt x="69" y="496"/>
                    <a:pt x="108" y="586"/>
                    <a:pt x="176" y="649"/>
                  </a:cubicBezTo>
                  <a:cubicBezTo>
                    <a:pt x="190" y="662"/>
                    <a:pt x="191" y="684"/>
                    <a:pt x="178" y="698"/>
                  </a:cubicBezTo>
                  <a:cubicBezTo>
                    <a:pt x="171" y="705"/>
                    <a:pt x="162" y="709"/>
                    <a:pt x="153" y="709"/>
                  </a:cubicBezTo>
                  <a:close/>
                </a:path>
              </a:pathLst>
            </a:custGeom>
            <a:grpFill/>
            <a:ln>
              <a:noFill/>
            </a:ln>
          </p:spPr>
          <p:txBody>
            <a:bodyPr vert="horz" wrap="square" lIns="91440" tIns="45720" rIns="91440" bIns="45720" numCol="1" anchor="t" anchorCtr="0" compatLnSpc="1"/>
            <a:lstStyle/>
            <a:p>
              <a:endParaRPr lang="en-GB"/>
            </a:p>
          </p:txBody>
        </p:sp>
        <p:sp>
          <p:nvSpPr>
            <p:cNvPr id="78" name="Freeform 77"/>
            <p:cNvSpPr/>
            <p:nvPr/>
          </p:nvSpPr>
          <p:spPr bwMode="auto">
            <a:xfrm>
              <a:off x="4312693" y="3325751"/>
              <a:ext cx="625454" cy="108394"/>
            </a:xfrm>
            <a:custGeom>
              <a:avLst/>
              <a:gdLst>
                <a:gd name="T0" fmla="*/ 393 w 393"/>
                <a:gd name="T1" fmla="*/ 34 h 68"/>
                <a:gd name="T2" fmla="*/ 359 w 393"/>
                <a:gd name="T3" fmla="*/ 68 h 68"/>
                <a:gd name="T4" fmla="*/ 34 w 393"/>
                <a:gd name="T5" fmla="*/ 68 h 68"/>
                <a:gd name="T6" fmla="*/ 0 w 393"/>
                <a:gd name="T7" fmla="*/ 34 h 68"/>
                <a:gd name="T8" fmla="*/ 34 w 393"/>
                <a:gd name="T9" fmla="*/ 0 h 68"/>
                <a:gd name="T10" fmla="*/ 359 w 393"/>
                <a:gd name="T11" fmla="*/ 0 h 68"/>
                <a:gd name="T12" fmla="*/ 393 w 393"/>
                <a:gd name="T13" fmla="*/ 34 h 68"/>
              </a:gdLst>
              <a:ahLst/>
              <a:cxnLst>
                <a:cxn ang="0">
                  <a:pos x="T0" y="T1"/>
                </a:cxn>
                <a:cxn ang="0">
                  <a:pos x="T2" y="T3"/>
                </a:cxn>
                <a:cxn ang="0">
                  <a:pos x="T4" y="T5"/>
                </a:cxn>
                <a:cxn ang="0">
                  <a:pos x="T6" y="T7"/>
                </a:cxn>
                <a:cxn ang="0">
                  <a:pos x="T8" y="T9"/>
                </a:cxn>
                <a:cxn ang="0">
                  <a:pos x="T10" y="T11"/>
                </a:cxn>
                <a:cxn ang="0">
                  <a:pos x="T12" y="T13"/>
                </a:cxn>
              </a:cxnLst>
              <a:rect l="0" t="0" r="r" b="b"/>
              <a:pathLst>
                <a:path w="393" h="68">
                  <a:moveTo>
                    <a:pt x="393" y="34"/>
                  </a:moveTo>
                  <a:cubicBezTo>
                    <a:pt x="393" y="52"/>
                    <a:pt x="378" y="68"/>
                    <a:pt x="359" y="68"/>
                  </a:cubicBezTo>
                  <a:cubicBezTo>
                    <a:pt x="34" y="68"/>
                    <a:pt x="34" y="68"/>
                    <a:pt x="34" y="68"/>
                  </a:cubicBezTo>
                  <a:cubicBezTo>
                    <a:pt x="15" y="68"/>
                    <a:pt x="0" y="52"/>
                    <a:pt x="0" y="34"/>
                  </a:cubicBezTo>
                  <a:cubicBezTo>
                    <a:pt x="0" y="15"/>
                    <a:pt x="15" y="0"/>
                    <a:pt x="34" y="0"/>
                  </a:cubicBezTo>
                  <a:cubicBezTo>
                    <a:pt x="359" y="0"/>
                    <a:pt x="359" y="0"/>
                    <a:pt x="359" y="0"/>
                  </a:cubicBezTo>
                  <a:cubicBezTo>
                    <a:pt x="378" y="0"/>
                    <a:pt x="393" y="15"/>
                    <a:pt x="393" y="34"/>
                  </a:cubicBezTo>
                  <a:close/>
                </a:path>
              </a:pathLst>
            </a:custGeom>
            <a:grpFill/>
            <a:ln>
              <a:noFill/>
            </a:ln>
          </p:spPr>
          <p:txBody>
            <a:bodyPr vert="horz" wrap="square" lIns="91440" tIns="45720" rIns="91440" bIns="45720" numCol="1" anchor="t" anchorCtr="0" compatLnSpc="1"/>
            <a:lstStyle/>
            <a:p>
              <a:endParaRPr lang="en-GB"/>
            </a:p>
          </p:txBody>
        </p:sp>
        <p:sp>
          <p:nvSpPr>
            <p:cNvPr id="79" name="Freeform 78"/>
            <p:cNvSpPr/>
            <p:nvPr/>
          </p:nvSpPr>
          <p:spPr bwMode="auto">
            <a:xfrm>
              <a:off x="4312693" y="3464442"/>
              <a:ext cx="625454" cy="108394"/>
            </a:xfrm>
            <a:custGeom>
              <a:avLst/>
              <a:gdLst>
                <a:gd name="T0" fmla="*/ 393 w 393"/>
                <a:gd name="T1" fmla="*/ 34 h 68"/>
                <a:gd name="T2" fmla="*/ 359 w 393"/>
                <a:gd name="T3" fmla="*/ 68 h 68"/>
                <a:gd name="T4" fmla="*/ 34 w 393"/>
                <a:gd name="T5" fmla="*/ 68 h 68"/>
                <a:gd name="T6" fmla="*/ 0 w 393"/>
                <a:gd name="T7" fmla="*/ 34 h 68"/>
                <a:gd name="T8" fmla="*/ 34 w 393"/>
                <a:gd name="T9" fmla="*/ 0 h 68"/>
                <a:gd name="T10" fmla="*/ 359 w 393"/>
                <a:gd name="T11" fmla="*/ 0 h 68"/>
                <a:gd name="T12" fmla="*/ 393 w 393"/>
                <a:gd name="T13" fmla="*/ 34 h 68"/>
              </a:gdLst>
              <a:ahLst/>
              <a:cxnLst>
                <a:cxn ang="0">
                  <a:pos x="T0" y="T1"/>
                </a:cxn>
                <a:cxn ang="0">
                  <a:pos x="T2" y="T3"/>
                </a:cxn>
                <a:cxn ang="0">
                  <a:pos x="T4" y="T5"/>
                </a:cxn>
                <a:cxn ang="0">
                  <a:pos x="T6" y="T7"/>
                </a:cxn>
                <a:cxn ang="0">
                  <a:pos x="T8" y="T9"/>
                </a:cxn>
                <a:cxn ang="0">
                  <a:pos x="T10" y="T11"/>
                </a:cxn>
                <a:cxn ang="0">
                  <a:pos x="T12" y="T13"/>
                </a:cxn>
              </a:cxnLst>
              <a:rect l="0" t="0" r="r" b="b"/>
              <a:pathLst>
                <a:path w="393" h="68">
                  <a:moveTo>
                    <a:pt x="393" y="34"/>
                  </a:moveTo>
                  <a:cubicBezTo>
                    <a:pt x="393" y="53"/>
                    <a:pt x="378" y="68"/>
                    <a:pt x="359" y="68"/>
                  </a:cubicBezTo>
                  <a:cubicBezTo>
                    <a:pt x="34" y="68"/>
                    <a:pt x="34" y="68"/>
                    <a:pt x="34" y="68"/>
                  </a:cubicBezTo>
                  <a:cubicBezTo>
                    <a:pt x="15" y="68"/>
                    <a:pt x="0" y="53"/>
                    <a:pt x="0" y="34"/>
                  </a:cubicBezTo>
                  <a:cubicBezTo>
                    <a:pt x="0" y="15"/>
                    <a:pt x="15" y="0"/>
                    <a:pt x="34" y="0"/>
                  </a:cubicBezTo>
                  <a:cubicBezTo>
                    <a:pt x="359" y="0"/>
                    <a:pt x="359" y="0"/>
                    <a:pt x="359" y="0"/>
                  </a:cubicBezTo>
                  <a:cubicBezTo>
                    <a:pt x="378" y="0"/>
                    <a:pt x="393" y="15"/>
                    <a:pt x="393" y="34"/>
                  </a:cubicBezTo>
                  <a:close/>
                </a:path>
              </a:pathLst>
            </a:custGeom>
            <a:grpFill/>
            <a:ln>
              <a:noFill/>
            </a:ln>
          </p:spPr>
          <p:txBody>
            <a:bodyPr vert="horz" wrap="square" lIns="91440" tIns="45720" rIns="91440" bIns="45720" numCol="1" anchor="t" anchorCtr="0" compatLnSpc="1"/>
            <a:lstStyle/>
            <a:p>
              <a:endParaRPr lang="en-GB"/>
            </a:p>
          </p:txBody>
        </p:sp>
        <p:sp>
          <p:nvSpPr>
            <p:cNvPr id="80" name="Freeform 79"/>
            <p:cNvSpPr/>
            <p:nvPr/>
          </p:nvSpPr>
          <p:spPr bwMode="auto">
            <a:xfrm>
              <a:off x="4312693" y="3603132"/>
              <a:ext cx="625454" cy="107721"/>
            </a:xfrm>
            <a:custGeom>
              <a:avLst/>
              <a:gdLst>
                <a:gd name="T0" fmla="*/ 393 w 393"/>
                <a:gd name="T1" fmla="*/ 34 h 68"/>
                <a:gd name="T2" fmla="*/ 359 w 393"/>
                <a:gd name="T3" fmla="*/ 68 h 68"/>
                <a:gd name="T4" fmla="*/ 34 w 393"/>
                <a:gd name="T5" fmla="*/ 68 h 68"/>
                <a:gd name="T6" fmla="*/ 0 w 393"/>
                <a:gd name="T7" fmla="*/ 34 h 68"/>
                <a:gd name="T8" fmla="*/ 34 w 393"/>
                <a:gd name="T9" fmla="*/ 0 h 68"/>
                <a:gd name="T10" fmla="*/ 359 w 393"/>
                <a:gd name="T11" fmla="*/ 0 h 68"/>
                <a:gd name="T12" fmla="*/ 393 w 393"/>
                <a:gd name="T13" fmla="*/ 34 h 68"/>
              </a:gdLst>
              <a:ahLst/>
              <a:cxnLst>
                <a:cxn ang="0">
                  <a:pos x="T0" y="T1"/>
                </a:cxn>
                <a:cxn ang="0">
                  <a:pos x="T2" y="T3"/>
                </a:cxn>
                <a:cxn ang="0">
                  <a:pos x="T4" y="T5"/>
                </a:cxn>
                <a:cxn ang="0">
                  <a:pos x="T6" y="T7"/>
                </a:cxn>
                <a:cxn ang="0">
                  <a:pos x="T8" y="T9"/>
                </a:cxn>
                <a:cxn ang="0">
                  <a:pos x="T10" y="T11"/>
                </a:cxn>
                <a:cxn ang="0">
                  <a:pos x="T12" y="T13"/>
                </a:cxn>
              </a:cxnLst>
              <a:rect l="0" t="0" r="r" b="b"/>
              <a:pathLst>
                <a:path w="393" h="68">
                  <a:moveTo>
                    <a:pt x="393" y="34"/>
                  </a:moveTo>
                  <a:cubicBezTo>
                    <a:pt x="393" y="53"/>
                    <a:pt x="378" y="68"/>
                    <a:pt x="359" y="68"/>
                  </a:cubicBezTo>
                  <a:cubicBezTo>
                    <a:pt x="34" y="68"/>
                    <a:pt x="34" y="68"/>
                    <a:pt x="34" y="68"/>
                  </a:cubicBezTo>
                  <a:cubicBezTo>
                    <a:pt x="15" y="68"/>
                    <a:pt x="0" y="53"/>
                    <a:pt x="0" y="34"/>
                  </a:cubicBezTo>
                  <a:cubicBezTo>
                    <a:pt x="0" y="15"/>
                    <a:pt x="15" y="0"/>
                    <a:pt x="34" y="0"/>
                  </a:cubicBezTo>
                  <a:cubicBezTo>
                    <a:pt x="359" y="0"/>
                    <a:pt x="359" y="0"/>
                    <a:pt x="359" y="0"/>
                  </a:cubicBezTo>
                  <a:cubicBezTo>
                    <a:pt x="378" y="0"/>
                    <a:pt x="393" y="15"/>
                    <a:pt x="393" y="34"/>
                  </a:cubicBezTo>
                  <a:close/>
                </a:path>
              </a:pathLst>
            </a:custGeom>
            <a:grpFill/>
            <a:ln>
              <a:noFill/>
            </a:ln>
          </p:spPr>
          <p:txBody>
            <a:bodyPr vert="horz" wrap="square" lIns="91440" tIns="45720" rIns="91440" bIns="45720" numCol="1" anchor="t" anchorCtr="0" compatLnSpc="1"/>
            <a:lstStyle/>
            <a:p>
              <a:endParaRPr lang="en-GB"/>
            </a:p>
          </p:txBody>
        </p:sp>
        <p:sp>
          <p:nvSpPr>
            <p:cNvPr id="81" name="Freeform 80"/>
            <p:cNvSpPr/>
            <p:nvPr/>
          </p:nvSpPr>
          <p:spPr bwMode="auto">
            <a:xfrm>
              <a:off x="4429166" y="3743169"/>
              <a:ext cx="391161" cy="170334"/>
            </a:xfrm>
            <a:custGeom>
              <a:avLst/>
              <a:gdLst>
                <a:gd name="T0" fmla="*/ 0 w 246"/>
                <a:gd name="T1" fmla="*/ 0 h 107"/>
                <a:gd name="T2" fmla="*/ 0 w 246"/>
                <a:gd name="T3" fmla="*/ 20 h 107"/>
                <a:gd name="T4" fmla="*/ 88 w 246"/>
                <a:gd name="T5" fmla="*/ 107 h 107"/>
                <a:gd name="T6" fmla="*/ 159 w 246"/>
                <a:gd name="T7" fmla="*/ 107 h 107"/>
                <a:gd name="T8" fmla="*/ 246 w 246"/>
                <a:gd name="T9" fmla="*/ 20 h 107"/>
                <a:gd name="T10" fmla="*/ 246 w 246"/>
                <a:gd name="T11" fmla="*/ 0 h 107"/>
                <a:gd name="T12" fmla="*/ 0 w 246"/>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246" h="107">
                  <a:moveTo>
                    <a:pt x="0" y="0"/>
                  </a:moveTo>
                  <a:cubicBezTo>
                    <a:pt x="0" y="20"/>
                    <a:pt x="0" y="20"/>
                    <a:pt x="0" y="20"/>
                  </a:cubicBezTo>
                  <a:cubicBezTo>
                    <a:pt x="0" y="68"/>
                    <a:pt x="39" y="107"/>
                    <a:pt x="88" y="107"/>
                  </a:cubicBezTo>
                  <a:cubicBezTo>
                    <a:pt x="159" y="107"/>
                    <a:pt x="159" y="107"/>
                    <a:pt x="159" y="107"/>
                  </a:cubicBezTo>
                  <a:cubicBezTo>
                    <a:pt x="207" y="107"/>
                    <a:pt x="246" y="68"/>
                    <a:pt x="246" y="20"/>
                  </a:cubicBezTo>
                  <a:cubicBezTo>
                    <a:pt x="246" y="0"/>
                    <a:pt x="246" y="0"/>
                    <a:pt x="246" y="0"/>
                  </a:cubicBezTo>
                  <a:lnTo>
                    <a:pt x="0" y="0"/>
                  </a:lnTo>
                  <a:close/>
                </a:path>
              </a:pathLst>
            </a:custGeom>
            <a:grpFill/>
            <a:ln>
              <a:noFill/>
            </a:ln>
          </p:spPr>
          <p:txBody>
            <a:bodyPr vert="horz" wrap="square" lIns="91440" tIns="45720" rIns="91440" bIns="45720" numCol="1" anchor="t" anchorCtr="0" compatLnSpc="1"/>
            <a:lstStyle/>
            <a:p>
              <a:endParaRPr lang="en-GB"/>
            </a:p>
          </p:txBody>
        </p:sp>
        <p:sp>
          <p:nvSpPr>
            <p:cNvPr id="82" name="Freeform 81"/>
            <p:cNvSpPr/>
            <p:nvPr/>
          </p:nvSpPr>
          <p:spPr bwMode="auto">
            <a:xfrm>
              <a:off x="5368357" y="2843701"/>
              <a:ext cx="311717" cy="95602"/>
            </a:xfrm>
            <a:custGeom>
              <a:avLst/>
              <a:gdLst>
                <a:gd name="T0" fmla="*/ 166 w 196"/>
                <a:gd name="T1" fmla="*/ 60 h 60"/>
                <a:gd name="T2" fmla="*/ 166 w 196"/>
                <a:gd name="T3" fmla="*/ 60 h 60"/>
                <a:gd name="T4" fmla="*/ 30 w 196"/>
                <a:gd name="T5" fmla="*/ 60 h 60"/>
                <a:gd name="T6" fmla="*/ 0 w 196"/>
                <a:gd name="T7" fmla="*/ 30 h 60"/>
                <a:gd name="T8" fmla="*/ 30 w 196"/>
                <a:gd name="T9" fmla="*/ 0 h 60"/>
                <a:gd name="T10" fmla="*/ 30 w 196"/>
                <a:gd name="T11" fmla="*/ 0 h 60"/>
                <a:gd name="T12" fmla="*/ 166 w 196"/>
                <a:gd name="T13" fmla="*/ 0 h 60"/>
                <a:gd name="T14" fmla="*/ 196 w 196"/>
                <a:gd name="T15" fmla="*/ 30 h 60"/>
                <a:gd name="T16" fmla="*/ 166 w 196"/>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60">
                  <a:moveTo>
                    <a:pt x="166" y="60"/>
                  </a:moveTo>
                  <a:cubicBezTo>
                    <a:pt x="166" y="60"/>
                    <a:pt x="166" y="60"/>
                    <a:pt x="166" y="60"/>
                  </a:cubicBezTo>
                  <a:cubicBezTo>
                    <a:pt x="30" y="60"/>
                    <a:pt x="30" y="60"/>
                    <a:pt x="30" y="60"/>
                  </a:cubicBezTo>
                  <a:cubicBezTo>
                    <a:pt x="14" y="60"/>
                    <a:pt x="0" y="46"/>
                    <a:pt x="0" y="30"/>
                  </a:cubicBezTo>
                  <a:cubicBezTo>
                    <a:pt x="0" y="13"/>
                    <a:pt x="14" y="0"/>
                    <a:pt x="30" y="0"/>
                  </a:cubicBezTo>
                  <a:cubicBezTo>
                    <a:pt x="30" y="0"/>
                    <a:pt x="30" y="0"/>
                    <a:pt x="30" y="0"/>
                  </a:cubicBezTo>
                  <a:cubicBezTo>
                    <a:pt x="166" y="0"/>
                    <a:pt x="166" y="0"/>
                    <a:pt x="166" y="0"/>
                  </a:cubicBezTo>
                  <a:cubicBezTo>
                    <a:pt x="183" y="0"/>
                    <a:pt x="196" y="13"/>
                    <a:pt x="196" y="30"/>
                  </a:cubicBezTo>
                  <a:cubicBezTo>
                    <a:pt x="196" y="46"/>
                    <a:pt x="183" y="60"/>
                    <a:pt x="166" y="60"/>
                  </a:cubicBezTo>
                  <a:close/>
                </a:path>
              </a:pathLst>
            </a:custGeom>
            <a:grpFill/>
            <a:ln>
              <a:noFill/>
            </a:ln>
          </p:spPr>
          <p:txBody>
            <a:bodyPr vert="horz" wrap="square" lIns="91440" tIns="45720" rIns="91440" bIns="45720" numCol="1" anchor="t" anchorCtr="0" compatLnSpc="1"/>
            <a:lstStyle/>
            <a:p>
              <a:endParaRPr lang="en-GB"/>
            </a:p>
          </p:txBody>
        </p:sp>
        <p:sp>
          <p:nvSpPr>
            <p:cNvPr id="83" name="Freeform 82"/>
            <p:cNvSpPr/>
            <p:nvPr/>
          </p:nvSpPr>
          <p:spPr bwMode="auto">
            <a:xfrm>
              <a:off x="3559994" y="2843701"/>
              <a:ext cx="318450" cy="95602"/>
            </a:xfrm>
            <a:custGeom>
              <a:avLst/>
              <a:gdLst>
                <a:gd name="T0" fmla="*/ 170 w 200"/>
                <a:gd name="T1" fmla="*/ 60 h 60"/>
                <a:gd name="T2" fmla="*/ 170 w 200"/>
                <a:gd name="T3" fmla="*/ 60 h 60"/>
                <a:gd name="T4" fmla="*/ 30 w 200"/>
                <a:gd name="T5" fmla="*/ 60 h 60"/>
                <a:gd name="T6" fmla="*/ 0 w 200"/>
                <a:gd name="T7" fmla="*/ 30 h 60"/>
                <a:gd name="T8" fmla="*/ 30 w 200"/>
                <a:gd name="T9" fmla="*/ 0 h 60"/>
                <a:gd name="T10" fmla="*/ 30 w 200"/>
                <a:gd name="T11" fmla="*/ 0 h 60"/>
                <a:gd name="T12" fmla="*/ 170 w 200"/>
                <a:gd name="T13" fmla="*/ 0 h 60"/>
                <a:gd name="T14" fmla="*/ 200 w 200"/>
                <a:gd name="T15" fmla="*/ 30 h 60"/>
                <a:gd name="T16" fmla="*/ 170 w 200"/>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60">
                  <a:moveTo>
                    <a:pt x="170" y="60"/>
                  </a:moveTo>
                  <a:cubicBezTo>
                    <a:pt x="170" y="60"/>
                    <a:pt x="170" y="60"/>
                    <a:pt x="170" y="60"/>
                  </a:cubicBezTo>
                  <a:cubicBezTo>
                    <a:pt x="30" y="60"/>
                    <a:pt x="30" y="60"/>
                    <a:pt x="30" y="60"/>
                  </a:cubicBezTo>
                  <a:cubicBezTo>
                    <a:pt x="14" y="60"/>
                    <a:pt x="0" y="46"/>
                    <a:pt x="0" y="30"/>
                  </a:cubicBezTo>
                  <a:cubicBezTo>
                    <a:pt x="0" y="13"/>
                    <a:pt x="14" y="0"/>
                    <a:pt x="30" y="0"/>
                  </a:cubicBezTo>
                  <a:cubicBezTo>
                    <a:pt x="30" y="0"/>
                    <a:pt x="30" y="0"/>
                    <a:pt x="30" y="0"/>
                  </a:cubicBezTo>
                  <a:cubicBezTo>
                    <a:pt x="170" y="0"/>
                    <a:pt x="170" y="0"/>
                    <a:pt x="170" y="0"/>
                  </a:cubicBezTo>
                  <a:cubicBezTo>
                    <a:pt x="187" y="0"/>
                    <a:pt x="200" y="13"/>
                    <a:pt x="200" y="30"/>
                  </a:cubicBezTo>
                  <a:cubicBezTo>
                    <a:pt x="200" y="47"/>
                    <a:pt x="186" y="60"/>
                    <a:pt x="170" y="60"/>
                  </a:cubicBezTo>
                  <a:close/>
                </a:path>
              </a:pathLst>
            </a:custGeom>
            <a:grpFill/>
            <a:ln>
              <a:noFill/>
            </a:ln>
          </p:spPr>
          <p:txBody>
            <a:bodyPr vert="horz" wrap="square" lIns="91440" tIns="45720" rIns="91440" bIns="45720" numCol="1" anchor="t" anchorCtr="0" compatLnSpc="1"/>
            <a:lstStyle/>
            <a:p>
              <a:endParaRPr lang="en-GB"/>
            </a:p>
          </p:txBody>
        </p:sp>
        <p:sp>
          <p:nvSpPr>
            <p:cNvPr id="84" name="Freeform 83"/>
            <p:cNvSpPr/>
            <p:nvPr/>
          </p:nvSpPr>
          <p:spPr bwMode="auto">
            <a:xfrm>
              <a:off x="4577282" y="1783324"/>
              <a:ext cx="95602" cy="300945"/>
            </a:xfrm>
            <a:custGeom>
              <a:avLst/>
              <a:gdLst>
                <a:gd name="T0" fmla="*/ 30 w 60"/>
                <a:gd name="T1" fmla="*/ 189 h 189"/>
                <a:gd name="T2" fmla="*/ 30 w 60"/>
                <a:gd name="T3" fmla="*/ 189 h 189"/>
                <a:gd name="T4" fmla="*/ 0 w 60"/>
                <a:gd name="T5" fmla="*/ 159 h 189"/>
                <a:gd name="T6" fmla="*/ 0 w 60"/>
                <a:gd name="T7" fmla="*/ 30 h 189"/>
                <a:gd name="T8" fmla="*/ 30 w 60"/>
                <a:gd name="T9" fmla="*/ 0 h 189"/>
                <a:gd name="T10" fmla="*/ 30 w 60"/>
                <a:gd name="T11" fmla="*/ 0 h 189"/>
                <a:gd name="T12" fmla="*/ 60 w 60"/>
                <a:gd name="T13" fmla="*/ 30 h 189"/>
                <a:gd name="T14" fmla="*/ 60 w 60"/>
                <a:gd name="T15" fmla="*/ 159 h 189"/>
                <a:gd name="T16" fmla="*/ 30 w 60"/>
                <a:gd name="T17"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189">
                  <a:moveTo>
                    <a:pt x="30" y="189"/>
                  </a:moveTo>
                  <a:cubicBezTo>
                    <a:pt x="30" y="189"/>
                    <a:pt x="30" y="189"/>
                    <a:pt x="30" y="189"/>
                  </a:cubicBezTo>
                  <a:cubicBezTo>
                    <a:pt x="14" y="189"/>
                    <a:pt x="0" y="175"/>
                    <a:pt x="0" y="159"/>
                  </a:cubicBezTo>
                  <a:cubicBezTo>
                    <a:pt x="0" y="30"/>
                    <a:pt x="0" y="30"/>
                    <a:pt x="0" y="30"/>
                  </a:cubicBezTo>
                  <a:cubicBezTo>
                    <a:pt x="0" y="14"/>
                    <a:pt x="14" y="0"/>
                    <a:pt x="30" y="0"/>
                  </a:cubicBezTo>
                  <a:cubicBezTo>
                    <a:pt x="30" y="0"/>
                    <a:pt x="30" y="0"/>
                    <a:pt x="30" y="0"/>
                  </a:cubicBezTo>
                  <a:cubicBezTo>
                    <a:pt x="47" y="0"/>
                    <a:pt x="60" y="14"/>
                    <a:pt x="60" y="30"/>
                  </a:cubicBezTo>
                  <a:cubicBezTo>
                    <a:pt x="60" y="159"/>
                    <a:pt x="60" y="159"/>
                    <a:pt x="60" y="159"/>
                  </a:cubicBezTo>
                  <a:cubicBezTo>
                    <a:pt x="60" y="175"/>
                    <a:pt x="47" y="189"/>
                    <a:pt x="30" y="189"/>
                  </a:cubicBezTo>
                  <a:close/>
                </a:path>
              </a:pathLst>
            </a:custGeom>
            <a:grpFill/>
            <a:ln>
              <a:noFill/>
            </a:ln>
          </p:spPr>
          <p:txBody>
            <a:bodyPr vert="horz" wrap="square" lIns="91440" tIns="45720" rIns="91440" bIns="45720" numCol="1" anchor="t" anchorCtr="0" compatLnSpc="1"/>
            <a:lstStyle/>
            <a:p>
              <a:endParaRPr lang="en-GB"/>
            </a:p>
          </p:txBody>
        </p:sp>
        <p:sp>
          <p:nvSpPr>
            <p:cNvPr id="85" name="Freeform 84"/>
            <p:cNvSpPr/>
            <p:nvPr/>
          </p:nvSpPr>
          <p:spPr bwMode="auto">
            <a:xfrm>
              <a:off x="5160994" y="2099754"/>
              <a:ext cx="239006" cy="234293"/>
            </a:xfrm>
            <a:custGeom>
              <a:avLst/>
              <a:gdLst>
                <a:gd name="T0" fmla="*/ 33 w 150"/>
                <a:gd name="T1" fmla="*/ 147 h 147"/>
                <a:gd name="T2" fmla="*/ 11 w 150"/>
                <a:gd name="T3" fmla="*/ 139 h 147"/>
                <a:gd name="T4" fmla="*/ 11 w 150"/>
                <a:gd name="T5" fmla="*/ 96 h 147"/>
                <a:gd name="T6" fmla="*/ 96 w 150"/>
                <a:gd name="T7" fmla="*/ 11 h 147"/>
                <a:gd name="T8" fmla="*/ 139 w 150"/>
                <a:gd name="T9" fmla="*/ 11 h 147"/>
                <a:gd name="T10" fmla="*/ 139 w 150"/>
                <a:gd name="T11" fmla="*/ 54 h 147"/>
                <a:gd name="T12" fmla="*/ 54 w 150"/>
                <a:gd name="T13" fmla="*/ 139 h 147"/>
                <a:gd name="T14" fmla="*/ 33 w 150"/>
                <a:gd name="T15" fmla="*/ 147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0" h="147">
                  <a:moveTo>
                    <a:pt x="33" y="147"/>
                  </a:moveTo>
                  <a:cubicBezTo>
                    <a:pt x="25" y="147"/>
                    <a:pt x="17" y="145"/>
                    <a:pt x="11" y="139"/>
                  </a:cubicBezTo>
                  <a:cubicBezTo>
                    <a:pt x="0" y="127"/>
                    <a:pt x="0" y="108"/>
                    <a:pt x="11" y="96"/>
                  </a:cubicBezTo>
                  <a:cubicBezTo>
                    <a:pt x="96" y="11"/>
                    <a:pt x="96" y="11"/>
                    <a:pt x="96" y="11"/>
                  </a:cubicBezTo>
                  <a:cubicBezTo>
                    <a:pt x="108" y="0"/>
                    <a:pt x="127" y="0"/>
                    <a:pt x="139" y="11"/>
                  </a:cubicBezTo>
                  <a:cubicBezTo>
                    <a:pt x="150" y="23"/>
                    <a:pt x="150" y="42"/>
                    <a:pt x="139" y="54"/>
                  </a:cubicBezTo>
                  <a:cubicBezTo>
                    <a:pt x="54" y="139"/>
                    <a:pt x="54" y="139"/>
                    <a:pt x="54" y="139"/>
                  </a:cubicBezTo>
                  <a:cubicBezTo>
                    <a:pt x="48" y="145"/>
                    <a:pt x="40" y="147"/>
                    <a:pt x="33" y="147"/>
                  </a:cubicBezTo>
                  <a:close/>
                </a:path>
              </a:pathLst>
            </a:custGeom>
            <a:grpFill/>
            <a:ln>
              <a:noFill/>
            </a:ln>
          </p:spPr>
          <p:txBody>
            <a:bodyPr vert="horz" wrap="square" lIns="91440" tIns="45720" rIns="91440" bIns="45720" numCol="1" anchor="t" anchorCtr="0" compatLnSpc="1"/>
            <a:lstStyle/>
            <a:p>
              <a:endParaRPr lang="en-GB"/>
            </a:p>
          </p:txBody>
        </p:sp>
        <p:sp>
          <p:nvSpPr>
            <p:cNvPr id="86" name="Freeform 85"/>
            <p:cNvSpPr/>
            <p:nvPr/>
          </p:nvSpPr>
          <p:spPr bwMode="auto">
            <a:xfrm>
              <a:off x="3835355" y="2160347"/>
              <a:ext cx="240352" cy="235639"/>
            </a:xfrm>
            <a:custGeom>
              <a:avLst/>
              <a:gdLst>
                <a:gd name="T0" fmla="*/ 118 w 151"/>
                <a:gd name="T1" fmla="*/ 148 h 148"/>
                <a:gd name="T2" fmla="*/ 97 w 151"/>
                <a:gd name="T3" fmla="*/ 139 h 148"/>
                <a:gd name="T4" fmla="*/ 12 w 151"/>
                <a:gd name="T5" fmla="*/ 54 h 148"/>
                <a:gd name="T6" fmla="*/ 12 w 151"/>
                <a:gd name="T7" fmla="*/ 12 h 148"/>
                <a:gd name="T8" fmla="*/ 54 w 151"/>
                <a:gd name="T9" fmla="*/ 12 h 148"/>
                <a:gd name="T10" fmla="*/ 139 w 151"/>
                <a:gd name="T11" fmla="*/ 97 h 148"/>
                <a:gd name="T12" fmla="*/ 139 w 151"/>
                <a:gd name="T13" fmla="*/ 139 h 148"/>
                <a:gd name="T14" fmla="*/ 118 w 151"/>
                <a:gd name="T15" fmla="*/ 148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 h="148">
                  <a:moveTo>
                    <a:pt x="118" y="148"/>
                  </a:moveTo>
                  <a:cubicBezTo>
                    <a:pt x="110" y="148"/>
                    <a:pt x="102" y="145"/>
                    <a:pt x="97" y="139"/>
                  </a:cubicBezTo>
                  <a:cubicBezTo>
                    <a:pt x="12" y="54"/>
                    <a:pt x="12" y="54"/>
                    <a:pt x="12" y="54"/>
                  </a:cubicBezTo>
                  <a:cubicBezTo>
                    <a:pt x="0" y="43"/>
                    <a:pt x="0" y="24"/>
                    <a:pt x="12" y="12"/>
                  </a:cubicBezTo>
                  <a:cubicBezTo>
                    <a:pt x="24" y="0"/>
                    <a:pt x="43" y="0"/>
                    <a:pt x="54" y="12"/>
                  </a:cubicBezTo>
                  <a:cubicBezTo>
                    <a:pt x="139" y="97"/>
                    <a:pt x="139" y="97"/>
                    <a:pt x="139" y="97"/>
                  </a:cubicBezTo>
                  <a:cubicBezTo>
                    <a:pt x="151" y="108"/>
                    <a:pt x="151" y="127"/>
                    <a:pt x="139" y="139"/>
                  </a:cubicBezTo>
                  <a:cubicBezTo>
                    <a:pt x="133" y="145"/>
                    <a:pt x="126" y="148"/>
                    <a:pt x="118" y="148"/>
                  </a:cubicBezTo>
                  <a:close/>
                </a:path>
              </a:pathLst>
            </a:custGeom>
            <a:grpFill/>
            <a:ln>
              <a:noFill/>
            </a:ln>
          </p:spPr>
          <p:txBody>
            <a:bodyPr vert="horz" wrap="square" lIns="91440" tIns="45720" rIns="91440" bIns="45720" numCol="1" anchor="t" anchorCtr="0" compatLnSpc="1"/>
            <a:lstStyle/>
            <a:p>
              <a:endParaRPr lang="en-GB"/>
            </a:p>
          </p:txBody>
        </p:sp>
        <p:sp>
          <p:nvSpPr>
            <p:cNvPr id="87" name="Freeform 86"/>
            <p:cNvSpPr>
              <a:spLocks noEditPoints="1"/>
            </p:cNvSpPr>
            <p:nvPr/>
          </p:nvSpPr>
          <p:spPr bwMode="auto">
            <a:xfrm>
              <a:off x="1522051" y="3391057"/>
              <a:ext cx="2028518" cy="1673039"/>
            </a:xfrm>
            <a:custGeom>
              <a:avLst/>
              <a:gdLst>
                <a:gd name="T0" fmla="*/ 720 w 1274"/>
                <a:gd name="T1" fmla="*/ 1045 h 1051"/>
                <a:gd name="T2" fmla="*/ 537 w 1274"/>
                <a:gd name="T3" fmla="*/ 802 h 1051"/>
                <a:gd name="T4" fmla="*/ 273 w 1274"/>
                <a:gd name="T5" fmla="*/ 701 h 1051"/>
                <a:gd name="T6" fmla="*/ 45 w 1274"/>
                <a:gd name="T7" fmla="*/ 596 h 1051"/>
                <a:gd name="T8" fmla="*/ 176 w 1274"/>
                <a:gd name="T9" fmla="*/ 247 h 1051"/>
                <a:gd name="T10" fmla="*/ 407 w 1274"/>
                <a:gd name="T11" fmla="*/ 36 h 1051"/>
                <a:gd name="T12" fmla="*/ 474 w 1274"/>
                <a:gd name="T13" fmla="*/ 46 h 1051"/>
                <a:gd name="T14" fmla="*/ 663 w 1274"/>
                <a:gd name="T15" fmla="*/ 5 h 1051"/>
                <a:gd name="T16" fmla="*/ 919 w 1274"/>
                <a:gd name="T17" fmla="*/ 61 h 1051"/>
                <a:gd name="T18" fmla="*/ 1248 w 1274"/>
                <a:gd name="T19" fmla="*/ 543 h 1051"/>
                <a:gd name="T20" fmla="*/ 1225 w 1274"/>
                <a:gd name="T21" fmla="*/ 811 h 1051"/>
                <a:gd name="T22" fmla="*/ 997 w 1274"/>
                <a:gd name="T23" fmla="*/ 994 h 1051"/>
                <a:gd name="T24" fmla="*/ 932 w 1274"/>
                <a:gd name="T25" fmla="*/ 984 h 1051"/>
                <a:gd name="T26" fmla="*/ 578 w 1274"/>
                <a:gd name="T27" fmla="*/ 721 h 1051"/>
                <a:gd name="T28" fmla="*/ 607 w 1274"/>
                <a:gd name="T29" fmla="*/ 761 h 1051"/>
                <a:gd name="T30" fmla="*/ 624 w 1274"/>
                <a:gd name="T31" fmla="*/ 911 h 1051"/>
                <a:gd name="T32" fmla="*/ 770 w 1274"/>
                <a:gd name="T33" fmla="*/ 991 h 1051"/>
                <a:gd name="T34" fmla="*/ 934 w 1274"/>
                <a:gd name="T35" fmla="*/ 922 h 1051"/>
                <a:gd name="T36" fmla="*/ 997 w 1274"/>
                <a:gd name="T37" fmla="*/ 934 h 1051"/>
                <a:gd name="T38" fmla="*/ 1136 w 1274"/>
                <a:gd name="T39" fmla="*/ 658 h 1051"/>
                <a:gd name="T40" fmla="*/ 1190 w 1274"/>
                <a:gd name="T41" fmla="*/ 530 h 1051"/>
                <a:gd name="T42" fmla="*/ 1041 w 1274"/>
                <a:gd name="T43" fmla="*/ 295 h 1051"/>
                <a:gd name="T44" fmla="*/ 788 w 1274"/>
                <a:gd name="T45" fmla="*/ 136 h 1051"/>
                <a:gd name="T46" fmla="*/ 651 w 1274"/>
                <a:gd name="T47" fmla="*/ 64 h 1051"/>
                <a:gd name="T48" fmla="*/ 500 w 1274"/>
                <a:gd name="T49" fmla="*/ 102 h 1051"/>
                <a:gd name="T50" fmla="*/ 444 w 1274"/>
                <a:gd name="T51" fmla="*/ 100 h 1051"/>
                <a:gd name="T52" fmla="*/ 239 w 1274"/>
                <a:gd name="T53" fmla="*/ 231 h 1051"/>
                <a:gd name="T54" fmla="*/ 210 w 1274"/>
                <a:gd name="T55" fmla="*/ 300 h 1051"/>
                <a:gd name="T56" fmla="*/ 95 w 1274"/>
                <a:gd name="T57" fmla="*/ 563 h 1051"/>
                <a:gd name="T58" fmla="*/ 281 w 1274"/>
                <a:gd name="T59" fmla="*/ 638 h 1051"/>
                <a:gd name="T60" fmla="*/ 434 w 1274"/>
                <a:gd name="T61" fmla="*/ 748 h 1051"/>
                <a:gd name="T62" fmla="*/ 562 w 1274"/>
                <a:gd name="T63" fmla="*/ 726 h 1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74" h="1051">
                  <a:moveTo>
                    <a:pt x="770" y="1051"/>
                  </a:moveTo>
                  <a:cubicBezTo>
                    <a:pt x="753" y="1051"/>
                    <a:pt x="736" y="1049"/>
                    <a:pt x="720" y="1045"/>
                  </a:cubicBezTo>
                  <a:cubicBezTo>
                    <a:pt x="659" y="1032"/>
                    <a:pt x="607" y="995"/>
                    <a:pt x="574" y="943"/>
                  </a:cubicBezTo>
                  <a:cubicBezTo>
                    <a:pt x="547" y="901"/>
                    <a:pt x="534" y="852"/>
                    <a:pt x="537" y="802"/>
                  </a:cubicBezTo>
                  <a:cubicBezTo>
                    <a:pt x="500" y="814"/>
                    <a:pt x="460" y="815"/>
                    <a:pt x="421" y="807"/>
                  </a:cubicBezTo>
                  <a:cubicBezTo>
                    <a:pt x="359" y="793"/>
                    <a:pt x="306" y="755"/>
                    <a:pt x="273" y="701"/>
                  </a:cubicBezTo>
                  <a:cubicBezTo>
                    <a:pt x="246" y="705"/>
                    <a:pt x="218" y="703"/>
                    <a:pt x="191" y="698"/>
                  </a:cubicBezTo>
                  <a:cubicBezTo>
                    <a:pt x="130" y="684"/>
                    <a:pt x="78" y="648"/>
                    <a:pt x="45" y="596"/>
                  </a:cubicBezTo>
                  <a:cubicBezTo>
                    <a:pt x="11" y="543"/>
                    <a:pt x="0" y="481"/>
                    <a:pt x="14" y="420"/>
                  </a:cubicBezTo>
                  <a:cubicBezTo>
                    <a:pt x="32" y="336"/>
                    <a:pt x="94" y="270"/>
                    <a:pt x="176" y="247"/>
                  </a:cubicBezTo>
                  <a:cubicBezTo>
                    <a:pt x="176" y="237"/>
                    <a:pt x="178" y="228"/>
                    <a:pt x="180" y="219"/>
                  </a:cubicBezTo>
                  <a:cubicBezTo>
                    <a:pt x="203" y="113"/>
                    <a:pt x="299" y="36"/>
                    <a:pt x="407" y="36"/>
                  </a:cubicBezTo>
                  <a:cubicBezTo>
                    <a:pt x="424" y="36"/>
                    <a:pt x="441" y="38"/>
                    <a:pt x="457" y="41"/>
                  </a:cubicBezTo>
                  <a:cubicBezTo>
                    <a:pt x="463" y="43"/>
                    <a:pt x="469" y="44"/>
                    <a:pt x="474" y="46"/>
                  </a:cubicBezTo>
                  <a:cubicBezTo>
                    <a:pt x="514" y="16"/>
                    <a:pt x="563" y="0"/>
                    <a:pt x="613" y="0"/>
                  </a:cubicBezTo>
                  <a:cubicBezTo>
                    <a:pt x="630" y="0"/>
                    <a:pt x="647" y="2"/>
                    <a:pt x="663" y="5"/>
                  </a:cubicBezTo>
                  <a:cubicBezTo>
                    <a:pt x="709" y="15"/>
                    <a:pt x="751" y="39"/>
                    <a:pt x="782" y="73"/>
                  </a:cubicBezTo>
                  <a:cubicBezTo>
                    <a:pt x="825" y="55"/>
                    <a:pt x="873" y="51"/>
                    <a:pt x="919" y="61"/>
                  </a:cubicBezTo>
                  <a:cubicBezTo>
                    <a:pt x="1021" y="84"/>
                    <a:pt x="1095" y="172"/>
                    <a:pt x="1101" y="274"/>
                  </a:cubicBezTo>
                  <a:cubicBezTo>
                    <a:pt x="1210" y="314"/>
                    <a:pt x="1274" y="427"/>
                    <a:pt x="1248" y="543"/>
                  </a:cubicBezTo>
                  <a:cubicBezTo>
                    <a:pt x="1240" y="580"/>
                    <a:pt x="1223" y="615"/>
                    <a:pt x="1198" y="644"/>
                  </a:cubicBezTo>
                  <a:cubicBezTo>
                    <a:pt x="1228" y="694"/>
                    <a:pt x="1237" y="754"/>
                    <a:pt x="1225" y="811"/>
                  </a:cubicBezTo>
                  <a:cubicBezTo>
                    <a:pt x="1201" y="917"/>
                    <a:pt x="1106" y="994"/>
                    <a:pt x="997" y="994"/>
                  </a:cubicBezTo>
                  <a:cubicBezTo>
                    <a:pt x="997" y="994"/>
                    <a:pt x="997" y="994"/>
                    <a:pt x="997" y="994"/>
                  </a:cubicBezTo>
                  <a:cubicBezTo>
                    <a:pt x="981" y="994"/>
                    <a:pt x="964" y="992"/>
                    <a:pt x="947" y="988"/>
                  </a:cubicBezTo>
                  <a:cubicBezTo>
                    <a:pt x="942" y="987"/>
                    <a:pt x="937" y="986"/>
                    <a:pt x="932" y="984"/>
                  </a:cubicBezTo>
                  <a:cubicBezTo>
                    <a:pt x="889" y="1027"/>
                    <a:pt x="831" y="1051"/>
                    <a:pt x="770" y="1051"/>
                  </a:cubicBezTo>
                  <a:moveTo>
                    <a:pt x="578" y="721"/>
                  </a:moveTo>
                  <a:cubicBezTo>
                    <a:pt x="585" y="721"/>
                    <a:pt x="591" y="724"/>
                    <a:pt x="597" y="728"/>
                  </a:cubicBezTo>
                  <a:cubicBezTo>
                    <a:pt x="607" y="736"/>
                    <a:pt x="611" y="749"/>
                    <a:pt x="607" y="761"/>
                  </a:cubicBezTo>
                  <a:cubicBezTo>
                    <a:pt x="604" y="768"/>
                    <a:pt x="602" y="774"/>
                    <a:pt x="601" y="781"/>
                  </a:cubicBezTo>
                  <a:cubicBezTo>
                    <a:pt x="591" y="826"/>
                    <a:pt x="599" y="872"/>
                    <a:pt x="624" y="911"/>
                  </a:cubicBezTo>
                  <a:cubicBezTo>
                    <a:pt x="649" y="950"/>
                    <a:pt x="688" y="976"/>
                    <a:pt x="733" y="986"/>
                  </a:cubicBezTo>
                  <a:cubicBezTo>
                    <a:pt x="745" y="989"/>
                    <a:pt x="757" y="991"/>
                    <a:pt x="770" y="991"/>
                  </a:cubicBezTo>
                  <a:cubicBezTo>
                    <a:pt x="820" y="991"/>
                    <a:pt x="868" y="969"/>
                    <a:pt x="901" y="930"/>
                  </a:cubicBezTo>
                  <a:cubicBezTo>
                    <a:pt x="909" y="921"/>
                    <a:pt x="923" y="917"/>
                    <a:pt x="934" y="922"/>
                  </a:cubicBezTo>
                  <a:cubicBezTo>
                    <a:pt x="943" y="925"/>
                    <a:pt x="951" y="928"/>
                    <a:pt x="960" y="930"/>
                  </a:cubicBezTo>
                  <a:cubicBezTo>
                    <a:pt x="972" y="932"/>
                    <a:pt x="985" y="934"/>
                    <a:pt x="997" y="934"/>
                  </a:cubicBezTo>
                  <a:cubicBezTo>
                    <a:pt x="1078" y="934"/>
                    <a:pt x="1149" y="877"/>
                    <a:pt x="1166" y="798"/>
                  </a:cubicBezTo>
                  <a:cubicBezTo>
                    <a:pt x="1177" y="749"/>
                    <a:pt x="1166" y="698"/>
                    <a:pt x="1136" y="658"/>
                  </a:cubicBezTo>
                  <a:cubicBezTo>
                    <a:pt x="1127" y="646"/>
                    <a:pt x="1128" y="629"/>
                    <a:pt x="1140" y="618"/>
                  </a:cubicBezTo>
                  <a:cubicBezTo>
                    <a:pt x="1165" y="595"/>
                    <a:pt x="1182" y="564"/>
                    <a:pt x="1190" y="530"/>
                  </a:cubicBezTo>
                  <a:cubicBezTo>
                    <a:pt x="1210" y="439"/>
                    <a:pt x="1155" y="349"/>
                    <a:pt x="1064" y="326"/>
                  </a:cubicBezTo>
                  <a:cubicBezTo>
                    <a:pt x="1050" y="322"/>
                    <a:pt x="1041" y="309"/>
                    <a:pt x="1041" y="295"/>
                  </a:cubicBezTo>
                  <a:cubicBezTo>
                    <a:pt x="1045" y="212"/>
                    <a:pt x="988" y="138"/>
                    <a:pt x="906" y="120"/>
                  </a:cubicBezTo>
                  <a:cubicBezTo>
                    <a:pt x="866" y="111"/>
                    <a:pt x="824" y="117"/>
                    <a:pt x="788" y="136"/>
                  </a:cubicBezTo>
                  <a:cubicBezTo>
                    <a:pt x="775" y="143"/>
                    <a:pt x="759" y="139"/>
                    <a:pt x="750" y="128"/>
                  </a:cubicBezTo>
                  <a:cubicBezTo>
                    <a:pt x="726" y="95"/>
                    <a:pt x="690" y="73"/>
                    <a:pt x="651" y="64"/>
                  </a:cubicBezTo>
                  <a:cubicBezTo>
                    <a:pt x="638" y="61"/>
                    <a:pt x="626" y="60"/>
                    <a:pt x="613" y="60"/>
                  </a:cubicBezTo>
                  <a:cubicBezTo>
                    <a:pt x="572" y="60"/>
                    <a:pt x="531" y="75"/>
                    <a:pt x="500" y="102"/>
                  </a:cubicBezTo>
                  <a:cubicBezTo>
                    <a:pt x="492" y="109"/>
                    <a:pt x="480" y="111"/>
                    <a:pt x="470" y="107"/>
                  </a:cubicBezTo>
                  <a:cubicBezTo>
                    <a:pt x="461" y="104"/>
                    <a:pt x="453" y="102"/>
                    <a:pt x="444" y="100"/>
                  </a:cubicBezTo>
                  <a:cubicBezTo>
                    <a:pt x="432" y="97"/>
                    <a:pt x="420" y="96"/>
                    <a:pt x="407" y="96"/>
                  </a:cubicBezTo>
                  <a:cubicBezTo>
                    <a:pt x="327" y="96"/>
                    <a:pt x="256" y="153"/>
                    <a:pt x="239" y="231"/>
                  </a:cubicBezTo>
                  <a:cubicBezTo>
                    <a:pt x="236" y="244"/>
                    <a:pt x="234" y="257"/>
                    <a:pt x="235" y="270"/>
                  </a:cubicBezTo>
                  <a:cubicBezTo>
                    <a:pt x="235" y="285"/>
                    <a:pt x="224" y="298"/>
                    <a:pt x="210" y="300"/>
                  </a:cubicBezTo>
                  <a:cubicBezTo>
                    <a:pt x="141" y="313"/>
                    <a:pt x="87" y="365"/>
                    <a:pt x="72" y="433"/>
                  </a:cubicBezTo>
                  <a:cubicBezTo>
                    <a:pt x="62" y="478"/>
                    <a:pt x="70" y="524"/>
                    <a:pt x="95" y="563"/>
                  </a:cubicBezTo>
                  <a:cubicBezTo>
                    <a:pt x="120" y="602"/>
                    <a:pt x="159" y="629"/>
                    <a:pt x="204" y="639"/>
                  </a:cubicBezTo>
                  <a:cubicBezTo>
                    <a:pt x="229" y="645"/>
                    <a:pt x="256" y="644"/>
                    <a:pt x="281" y="638"/>
                  </a:cubicBezTo>
                  <a:cubicBezTo>
                    <a:pt x="295" y="635"/>
                    <a:pt x="309" y="642"/>
                    <a:pt x="316" y="654"/>
                  </a:cubicBezTo>
                  <a:cubicBezTo>
                    <a:pt x="339" y="702"/>
                    <a:pt x="382" y="737"/>
                    <a:pt x="434" y="748"/>
                  </a:cubicBezTo>
                  <a:cubicBezTo>
                    <a:pt x="446" y="751"/>
                    <a:pt x="459" y="752"/>
                    <a:pt x="471" y="752"/>
                  </a:cubicBezTo>
                  <a:cubicBezTo>
                    <a:pt x="503" y="752"/>
                    <a:pt x="535" y="743"/>
                    <a:pt x="562" y="726"/>
                  </a:cubicBezTo>
                  <a:cubicBezTo>
                    <a:pt x="567" y="723"/>
                    <a:pt x="573" y="721"/>
                    <a:pt x="578" y="721"/>
                  </a:cubicBezTo>
                </a:path>
              </a:pathLst>
            </a:custGeom>
            <a:grpFill/>
            <a:ln>
              <a:noFill/>
            </a:ln>
          </p:spPr>
          <p:txBody>
            <a:bodyPr vert="horz" wrap="square" lIns="91440" tIns="45720" rIns="91440" bIns="45720" numCol="1" anchor="t" anchorCtr="0" compatLnSpc="1"/>
            <a:lstStyle/>
            <a:p>
              <a:endParaRPr lang="en-GB"/>
            </a:p>
          </p:txBody>
        </p:sp>
        <p:sp>
          <p:nvSpPr>
            <p:cNvPr id="88" name="Freeform 87"/>
            <p:cNvSpPr/>
            <p:nvPr/>
          </p:nvSpPr>
          <p:spPr bwMode="auto">
            <a:xfrm>
              <a:off x="1858005" y="3031539"/>
              <a:ext cx="253144" cy="337301"/>
            </a:xfrm>
            <a:custGeom>
              <a:avLst/>
              <a:gdLst>
                <a:gd name="T0" fmla="*/ 125 w 159"/>
                <a:gd name="T1" fmla="*/ 212 h 212"/>
                <a:gd name="T2" fmla="*/ 99 w 159"/>
                <a:gd name="T3" fmla="*/ 198 h 212"/>
                <a:gd name="T4" fmla="*/ 9 w 159"/>
                <a:gd name="T5" fmla="*/ 50 h 212"/>
                <a:gd name="T6" fmla="*/ 19 w 159"/>
                <a:gd name="T7" fmla="*/ 8 h 212"/>
                <a:gd name="T8" fmla="*/ 60 w 159"/>
                <a:gd name="T9" fmla="*/ 18 h 212"/>
                <a:gd name="T10" fmla="*/ 151 w 159"/>
                <a:gd name="T11" fmla="*/ 166 h 212"/>
                <a:gd name="T12" fmla="*/ 141 w 159"/>
                <a:gd name="T13" fmla="*/ 208 h 212"/>
                <a:gd name="T14" fmla="*/ 125 w 159"/>
                <a:gd name="T15" fmla="*/ 212 h 2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12">
                  <a:moveTo>
                    <a:pt x="125" y="212"/>
                  </a:moveTo>
                  <a:cubicBezTo>
                    <a:pt x="115" y="212"/>
                    <a:pt x="105" y="207"/>
                    <a:pt x="99" y="198"/>
                  </a:cubicBezTo>
                  <a:cubicBezTo>
                    <a:pt x="9" y="50"/>
                    <a:pt x="9" y="50"/>
                    <a:pt x="9" y="50"/>
                  </a:cubicBezTo>
                  <a:cubicBezTo>
                    <a:pt x="0" y="35"/>
                    <a:pt x="5" y="17"/>
                    <a:pt x="19" y="8"/>
                  </a:cubicBezTo>
                  <a:cubicBezTo>
                    <a:pt x="33" y="0"/>
                    <a:pt x="52" y="4"/>
                    <a:pt x="60" y="18"/>
                  </a:cubicBezTo>
                  <a:cubicBezTo>
                    <a:pt x="151" y="166"/>
                    <a:pt x="151" y="166"/>
                    <a:pt x="151" y="166"/>
                  </a:cubicBezTo>
                  <a:cubicBezTo>
                    <a:pt x="159" y="181"/>
                    <a:pt x="155" y="199"/>
                    <a:pt x="141" y="208"/>
                  </a:cubicBezTo>
                  <a:cubicBezTo>
                    <a:pt x="136" y="211"/>
                    <a:pt x="130" y="212"/>
                    <a:pt x="125" y="212"/>
                  </a:cubicBezTo>
                  <a:close/>
                </a:path>
              </a:pathLst>
            </a:custGeom>
            <a:grpFill/>
            <a:ln>
              <a:noFill/>
            </a:ln>
          </p:spPr>
          <p:txBody>
            <a:bodyPr vert="horz" wrap="square" lIns="91440" tIns="45720" rIns="91440" bIns="45720" numCol="1" anchor="t" anchorCtr="0" compatLnSpc="1"/>
            <a:lstStyle/>
            <a:p>
              <a:endParaRPr lang="en-GB"/>
            </a:p>
          </p:txBody>
        </p:sp>
        <p:sp>
          <p:nvSpPr>
            <p:cNvPr id="89" name="Freeform 88"/>
            <p:cNvSpPr/>
            <p:nvPr/>
          </p:nvSpPr>
          <p:spPr bwMode="auto">
            <a:xfrm>
              <a:off x="2700247" y="2953441"/>
              <a:ext cx="150809" cy="372310"/>
            </a:xfrm>
            <a:custGeom>
              <a:avLst/>
              <a:gdLst>
                <a:gd name="T0" fmla="*/ 32 w 95"/>
                <a:gd name="T1" fmla="*/ 234 h 234"/>
                <a:gd name="T2" fmla="*/ 27 w 95"/>
                <a:gd name="T3" fmla="*/ 234 h 234"/>
                <a:gd name="T4" fmla="*/ 2 w 95"/>
                <a:gd name="T5" fmla="*/ 199 h 234"/>
                <a:gd name="T6" fmla="*/ 33 w 95"/>
                <a:gd name="T7" fmla="*/ 27 h 234"/>
                <a:gd name="T8" fmla="*/ 67 w 95"/>
                <a:gd name="T9" fmla="*/ 2 h 234"/>
                <a:gd name="T10" fmla="*/ 92 w 95"/>
                <a:gd name="T11" fmla="*/ 37 h 234"/>
                <a:gd name="T12" fmla="*/ 62 w 95"/>
                <a:gd name="T13" fmla="*/ 209 h 234"/>
                <a:gd name="T14" fmla="*/ 32 w 95"/>
                <a:gd name="T15" fmla="*/ 234 h 2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 h="234">
                  <a:moveTo>
                    <a:pt x="32" y="234"/>
                  </a:moveTo>
                  <a:cubicBezTo>
                    <a:pt x="30" y="234"/>
                    <a:pt x="29" y="234"/>
                    <a:pt x="27" y="234"/>
                  </a:cubicBezTo>
                  <a:cubicBezTo>
                    <a:pt x="11" y="231"/>
                    <a:pt x="0" y="215"/>
                    <a:pt x="2" y="199"/>
                  </a:cubicBezTo>
                  <a:cubicBezTo>
                    <a:pt x="33" y="27"/>
                    <a:pt x="33" y="27"/>
                    <a:pt x="33" y="27"/>
                  </a:cubicBezTo>
                  <a:cubicBezTo>
                    <a:pt x="36" y="10"/>
                    <a:pt x="51" y="0"/>
                    <a:pt x="67" y="2"/>
                  </a:cubicBezTo>
                  <a:cubicBezTo>
                    <a:pt x="84" y="5"/>
                    <a:pt x="95" y="21"/>
                    <a:pt x="92" y="37"/>
                  </a:cubicBezTo>
                  <a:cubicBezTo>
                    <a:pt x="62" y="209"/>
                    <a:pt x="62" y="209"/>
                    <a:pt x="62" y="209"/>
                  </a:cubicBezTo>
                  <a:cubicBezTo>
                    <a:pt x="59" y="224"/>
                    <a:pt x="46" y="234"/>
                    <a:pt x="32" y="234"/>
                  </a:cubicBezTo>
                  <a:close/>
                </a:path>
              </a:pathLst>
            </a:custGeom>
            <a:grpFill/>
            <a:ln>
              <a:noFill/>
            </a:ln>
          </p:spPr>
          <p:txBody>
            <a:bodyPr vert="horz" wrap="square" lIns="91440" tIns="45720" rIns="91440" bIns="45720" numCol="1" anchor="t" anchorCtr="0" compatLnSpc="1"/>
            <a:lstStyle/>
            <a:p>
              <a:endParaRPr lang="en-GB"/>
            </a:p>
          </p:txBody>
        </p:sp>
        <p:sp>
          <p:nvSpPr>
            <p:cNvPr id="90" name="Freeform 89"/>
            <p:cNvSpPr/>
            <p:nvPr/>
          </p:nvSpPr>
          <p:spPr bwMode="auto">
            <a:xfrm>
              <a:off x="3207881" y="3230149"/>
              <a:ext cx="297579" cy="304311"/>
            </a:xfrm>
            <a:custGeom>
              <a:avLst/>
              <a:gdLst>
                <a:gd name="T0" fmla="*/ 97 w 187"/>
                <a:gd name="T1" fmla="*/ 138 h 191"/>
                <a:gd name="T2" fmla="*/ 55 w 187"/>
                <a:gd name="T3" fmla="*/ 182 h 191"/>
                <a:gd name="T4" fmla="*/ 33 w 187"/>
                <a:gd name="T5" fmla="*/ 191 h 191"/>
                <a:gd name="T6" fmla="*/ 13 w 187"/>
                <a:gd name="T7" fmla="*/ 183 h 191"/>
                <a:gd name="T8" fmla="*/ 11 w 187"/>
                <a:gd name="T9" fmla="*/ 141 h 191"/>
                <a:gd name="T10" fmla="*/ 132 w 187"/>
                <a:gd name="T11" fmla="*/ 13 h 191"/>
                <a:gd name="T12" fmla="*/ 174 w 187"/>
                <a:gd name="T13" fmla="*/ 11 h 191"/>
                <a:gd name="T14" fmla="*/ 175 w 187"/>
                <a:gd name="T15" fmla="*/ 54 h 191"/>
                <a:gd name="T16" fmla="*/ 97 w 187"/>
                <a:gd name="T17" fmla="*/ 138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91">
                  <a:moveTo>
                    <a:pt x="97" y="138"/>
                  </a:moveTo>
                  <a:cubicBezTo>
                    <a:pt x="55" y="182"/>
                    <a:pt x="55" y="182"/>
                    <a:pt x="55" y="182"/>
                  </a:cubicBezTo>
                  <a:cubicBezTo>
                    <a:pt x="49" y="188"/>
                    <a:pt x="41" y="191"/>
                    <a:pt x="33" y="191"/>
                  </a:cubicBezTo>
                  <a:cubicBezTo>
                    <a:pt x="26" y="191"/>
                    <a:pt x="18" y="189"/>
                    <a:pt x="13" y="183"/>
                  </a:cubicBezTo>
                  <a:cubicBezTo>
                    <a:pt x="0" y="172"/>
                    <a:pt x="0" y="153"/>
                    <a:pt x="11" y="141"/>
                  </a:cubicBezTo>
                  <a:cubicBezTo>
                    <a:pt x="132" y="13"/>
                    <a:pt x="132" y="13"/>
                    <a:pt x="132" y="13"/>
                  </a:cubicBezTo>
                  <a:cubicBezTo>
                    <a:pt x="143" y="1"/>
                    <a:pt x="162" y="0"/>
                    <a:pt x="174" y="11"/>
                  </a:cubicBezTo>
                  <a:cubicBezTo>
                    <a:pt x="186" y="23"/>
                    <a:pt x="187" y="42"/>
                    <a:pt x="175" y="54"/>
                  </a:cubicBezTo>
                  <a:cubicBezTo>
                    <a:pt x="97" y="138"/>
                    <a:pt x="97" y="138"/>
                    <a:pt x="97" y="138"/>
                  </a:cubicBezTo>
                </a:path>
              </a:pathLst>
            </a:custGeom>
            <a:grpFill/>
            <a:ln>
              <a:noFill/>
            </a:ln>
          </p:spPr>
          <p:txBody>
            <a:bodyPr vert="horz" wrap="square" lIns="91440" tIns="45720" rIns="91440" bIns="45720" numCol="1" anchor="t" anchorCtr="0" compatLnSpc="1"/>
            <a:lstStyle/>
            <a:p>
              <a:endParaRPr lang="en-GB"/>
            </a:p>
          </p:txBody>
        </p:sp>
        <p:sp>
          <p:nvSpPr>
            <p:cNvPr id="91" name="Freeform 90"/>
            <p:cNvSpPr/>
            <p:nvPr/>
          </p:nvSpPr>
          <p:spPr bwMode="auto">
            <a:xfrm>
              <a:off x="3539123" y="3895998"/>
              <a:ext cx="370964" cy="123879"/>
            </a:xfrm>
            <a:custGeom>
              <a:avLst/>
              <a:gdLst>
                <a:gd name="T0" fmla="*/ 31 w 233"/>
                <a:gd name="T1" fmla="*/ 78 h 78"/>
                <a:gd name="T2" fmla="*/ 1 w 233"/>
                <a:gd name="T3" fmla="*/ 51 h 78"/>
                <a:gd name="T4" fmla="*/ 28 w 233"/>
                <a:gd name="T5" fmla="*/ 19 h 78"/>
                <a:gd name="T6" fmla="*/ 199 w 233"/>
                <a:gd name="T7" fmla="*/ 2 h 78"/>
                <a:gd name="T8" fmla="*/ 232 w 233"/>
                <a:gd name="T9" fmla="*/ 29 h 78"/>
                <a:gd name="T10" fmla="*/ 205 w 233"/>
                <a:gd name="T11" fmla="*/ 62 h 78"/>
                <a:gd name="T12" fmla="*/ 34 w 233"/>
                <a:gd name="T13" fmla="*/ 78 h 78"/>
                <a:gd name="T14" fmla="*/ 31 w 233"/>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 h="78">
                  <a:moveTo>
                    <a:pt x="31" y="78"/>
                  </a:moveTo>
                  <a:cubicBezTo>
                    <a:pt x="16" y="78"/>
                    <a:pt x="3" y="67"/>
                    <a:pt x="1" y="51"/>
                  </a:cubicBezTo>
                  <a:cubicBezTo>
                    <a:pt x="0" y="35"/>
                    <a:pt x="12" y="20"/>
                    <a:pt x="28" y="19"/>
                  </a:cubicBezTo>
                  <a:cubicBezTo>
                    <a:pt x="199" y="2"/>
                    <a:pt x="199" y="2"/>
                    <a:pt x="199" y="2"/>
                  </a:cubicBezTo>
                  <a:cubicBezTo>
                    <a:pt x="215" y="0"/>
                    <a:pt x="230" y="12"/>
                    <a:pt x="232" y="29"/>
                  </a:cubicBezTo>
                  <a:cubicBezTo>
                    <a:pt x="233" y="45"/>
                    <a:pt x="221" y="60"/>
                    <a:pt x="205" y="62"/>
                  </a:cubicBezTo>
                  <a:cubicBezTo>
                    <a:pt x="34" y="78"/>
                    <a:pt x="34" y="78"/>
                    <a:pt x="34" y="78"/>
                  </a:cubicBezTo>
                  <a:cubicBezTo>
                    <a:pt x="33" y="78"/>
                    <a:pt x="32" y="78"/>
                    <a:pt x="31" y="78"/>
                  </a:cubicBezTo>
                  <a:close/>
                </a:path>
              </a:pathLst>
            </a:custGeom>
            <a:grpFill/>
            <a:ln>
              <a:noFill/>
            </a:ln>
          </p:spPr>
          <p:txBody>
            <a:bodyPr vert="horz" wrap="square" lIns="91440" tIns="45720" rIns="91440" bIns="45720" numCol="1" anchor="t" anchorCtr="0" compatLnSpc="1"/>
            <a:lstStyle/>
            <a:p>
              <a:endParaRPr lang="en-GB"/>
            </a:p>
          </p:txBody>
        </p:sp>
        <p:sp>
          <p:nvSpPr>
            <p:cNvPr id="92" name="Freeform 91"/>
            <p:cNvSpPr/>
            <p:nvPr/>
          </p:nvSpPr>
          <p:spPr bwMode="auto">
            <a:xfrm>
              <a:off x="1235244" y="3609192"/>
              <a:ext cx="325182" cy="208709"/>
            </a:xfrm>
            <a:custGeom>
              <a:avLst/>
              <a:gdLst>
                <a:gd name="T0" fmla="*/ 170 w 204"/>
                <a:gd name="T1" fmla="*/ 131 h 131"/>
                <a:gd name="T2" fmla="*/ 157 w 204"/>
                <a:gd name="T3" fmla="*/ 128 h 131"/>
                <a:gd name="T4" fmla="*/ 21 w 204"/>
                <a:gd name="T5" fmla="*/ 61 h 131"/>
                <a:gd name="T6" fmla="*/ 7 w 204"/>
                <a:gd name="T7" fmla="*/ 21 h 131"/>
                <a:gd name="T8" fmla="*/ 47 w 204"/>
                <a:gd name="T9" fmla="*/ 7 h 131"/>
                <a:gd name="T10" fmla="*/ 183 w 204"/>
                <a:gd name="T11" fmla="*/ 74 h 131"/>
                <a:gd name="T12" fmla="*/ 197 w 204"/>
                <a:gd name="T13" fmla="*/ 114 h 131"/>
                <a:gd name="T14" fmla="*/ 170 w 204"/>
                <a:gd name="T15" fmla="*/ 131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4" h="131">
                  <a:moveTo>
                    <a:pt x="170" y="131"/>
                  </a:moveTo>
                  <a:cubicBezTo>
                    <a:pt x="166" y="131"/>
                    <a:pt x="161" y="130"/>
                    <a:pt x="157" y="128"/>
                  </a:cubicBezTo>
                  <a:cubicBezTo>
                    <a:pt x="21" y="61"/>
                    <a:pt x="21" y="61"/>
                    <a:pt x="21" y="61"/>
                  </a:cubicBezTo>
                  <a:cubicBezTo>
                    <a:pt x="6" y="54"/>
                    <a:pt x="0" y="36"/>
                    <a:pt x="7" y="21"/>
                  </a:cubicBezTo>
                  <a:cubicBezTo>
                    <a:pt x="14" y="6"/>
                    <a:pt x="32" y="0"/>
                    <a:pt x="47" y="7"/>
                  </a:cubicBezTo>
                  <a:cubicBezTo>
                    <a:pt x="183" y="74"/>
                    <a:pt x="183" y="74"/>
                    <a:pt x="183" y="74"/>
                  </a:cubicBezTo>
                  <a:cubicBezTo>
                    <a:pt x="198" y="81"/>
                    <a:pt x="204" y="99"/>
                    <a:pt x="197" y="114"/>
                  </a:cubicBezTo>
                  <a:cubicBezTo>
                    <a:pt x="192" y="125"/>
                    <a:pt x="181" y="131"/>
                    <a:pt x="170" y="131"/>
                  </a:cubicBezTo>
                  <a:close/>
                </a:path>
              </a:pathLst>
            </a:custGeom>
            <a:grpFill/>
            <a:ln>
              <a:noFill/>
            </a:ln>
          </p:spPr>
          <p:txBody>
            <a:bodyPr vert="horz" wrap="square" lIns="91440" tIns="45720" rIns="91440" bIns="45720" numCol="1" anchor="t" anchorCtr="0" compatLnSpc="1"/>
            <a:lstStyle/>
            <a:p>
              <a:endParaRPr lang="en-GB"/>
            </a:p>
          </p:txBody>
        </p:sp>
        <p:sp>
          <p:nvSpPr>
            <p:cNvPr id="93" name="Freeform 92"/>
            <p:cNvSpPr/>
            <p:nvPr/>
          </p:nvSpPr>
          <p:spPr bwMode="auto">
            <a:xfrm>
              <a:off x="1262847" y="4489809"/>
              <a:ext cx="330568" cy="197264"/>
            </a:xfrm>
            <a:custGeom>
              <a:avLst/>
              <a:gdLst>
                <a:gd name="T0" fmla="*/ 34 w 208"/>
                <a:gd name="T1" fmla="*/ 124 h 124"/>
                <a:gd name="T2" fmla="*/ 7 w 208"/>
                <a:gd name="T3" fmla="*/ 105 h 124"/>
                <a:gd name="T4" fmla="*/ 22 w 208"/>
                <a:gd name="T5" fmla="*/ 66 h 124"/>
                <a:gd name="T6" fmla="*/ 162 w 208"/>
                <a:gd name="T7" fmla="*/ 6 h 124"/>
                <a:gd name="T8" fmla="*/ 201 w 208"/>
                <a:gd name="T9" fmla="*/ 22 h 124"/>
                <a:gd name="T10" fmla="*/ 185 w 208"/>
                <a:gd name="T11" fmla="*/ 61 h 124"/>
                <a:gd name="T12" fmla="*/ 46 w 208"/>
                <a:gd name="T13" fmla="*/ 121 h 124"/>
                <a:gd name="T14" fmla="*/ 34 w 208"/>
                <a:gd name="T15" fmla="*/ 124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124">
                  <a:moveTo>
                    <a:pt x="34" y="124"/>
                  </a:moveTo>
                  <a:cubicBezTo>
                    <a:pt x="23" y="124"/>
                    <a:pt x="12" y="117"/>
                    <a:pt x="7" y="105"/>
                  </a:cubicBezTo>
                  <a:cubicBezTo>
                    <a:pt x="0" y="90"/>
                    <a:pt x="7" y="73"/>
                    <a:pt x="22" y="66"/>
                  </a:cubicBezTo>
                  <a:cubicBezTo>
                    <a:pt x="162" y="6"/>
                    <a:pt x="162" y="6"/>
                    <a:pt x="162" y="6"/>
                  </a:cubicBezTo>
                  <a:cubicBezTo>
                    <a:pt x="177" y="0"/>
                    <a:pt x="195" y="7"/>
                    <a:pt x="201" y="22"/>
                  </a:cubicBezTo>
                  <a:cubicBezTo>
                    <a:pt x="208" y="37"/>
                    <a:pt x="201" y="55"/>
                    <a:pt x="185" y="61"/>
                  </a:cubicBezTo>
                  <a:cubicBezTo>
                    <a:pt x="46" y="121"/>
                    <a:pt x="46" y="121"/>
                    <a:pt x="46" y="121"/>
                  </a:cubicBezTo>
                  <a:cubicBezTo>
                    <a:pt x="42" y="123"/>
                    <a:pt x="38" y="124"/>
                    <a:pt x="34" y="124"/>
                  </a:cubicBezTo>
                  <a:close/>
                </a:path>
              </a:pathLst>
            </a:custGeom>
            <a:grpFill/>
            <a:ln>
              <a:noFill/>
            </a:ln>
          </p:spPr>
          <p:txBody>
            <a:bodyPr vert="horz" wrap="square" lIns="91440" tIns="45720" rIns="91440" bIns="45720" numCol="1" anchor="t" anchorCtr="0" compatLnSpc="1"/>
            <a:lstStyle/>
            <a:p>
              <a:endParaRPr lang="en-GB"/>
            </a:p>
          </p:txBody>
        </p:sp>
        <p:sp>
          <p:nvSpPr>
            <p:cNvPr id="94" name="Freeform 25"/>
            <p:cNvSpPr>
              <a:spLocks noEditPoints="1"/>
            </p:cNvSpPr>
            <p:nvPr/>
          </p:nvSpPr>
          <p:spPr bwMode="auto">
            <a:xfrm>
              <a:off x="2859135" y="3640835"/>
              <a:ext cx="224867" cy="224867"/>
            </a:xfrm>
            <a:custGeom>
              <a:avLst/>
              <a:gdLst>
                <a:gd name="T0" fmla="*/ 71 w 141"/>
                <a:gd name="T1" fmla="*/ 116 h 141"/>
                <a:gd name="T2" fmla="*/ 26 w 141"/>
                <a:gd name="T3" fmla="*/ 71 h 141"/>
                <a:gd name="T4" fmla="*/ 71 w 141"/>
                <a:gd name="T5" fmla="*/ 26 h 141"/>
                <a:gd name="T6" fmla="*/ 116 w 141"/>
                <a:gd name="T7" fmla="*/ 71 h 141"/>
                <a:gd name="T8" fmla="*/ 71 w 141"/>
                <a:gd name="T9" fmla="*/ 116 h 141"/>
                <a:gd name="T10" fmla="*/ 82 w 141"/>
                <a:gd name="T11" fmla="*/ 0 h 141"/>
                <a:gd name="T12" fmla="*/ 71 w 141"/>
                <a:gd name="T13" fmla="*/ 0 h 141"/>
                <a:gd name="T14" fmla="*/ 60 w 141"/>
                <a:gd name="T15" fmla="*/ 0 h 141"/>
                <a:gd name="T16" fmla="*/ 60 w 141"/>
                <a:gd name="T17" fmla="*/ 11 h 141"/>
                <a:gd name="T18" fmla="*/ 36 w 141"/>
                <a:gd name="T19" fmla="*/ 21 h 141"/>
                <a:gd name="T20" fmla="*/ 29 w 141"/>
                <a:gd name="T21" fmla="*/ 13 h 141"/>
                <a:gd name="T22" fmla="*/ 13 w 141"/>
                <a:gd name="T23" fmla="*/ 29 h 141"/>
                <a:gd name="T24" fmla="*/ 21 w 141"/>
                <a:gd name="T25" fmla="*/ 36 h 141"/>
                <a:gd name="T26" fmla="*/ 11 w 141"/>
                <a:gd name="T27" fmla="*/ 60 h 141"/>
                <a:gd name="T28" fmla="*/ 0 w 141"/>
                <a:gd name="T29" fmla="*/ 60 h 141"/>
                <a:gd name="T30" fmla="*/ 0 w 141"/>
                <a:gd name="T31" fmla="*/ 82 h 141"/>
                <a:gd name="T32" fmla="*/ 11 w 141"/>
                <a:gd name="T33" fmla="*/ 82 h 141"/>
                <a:gd name="T34" fmla="*/ 21 w 141"/>
                <a:gd name="T35" fmla="*/ 105 h 141"/>
                <a:gd name="T36" fmla="*/ 13 w 141"/>
                <a:gd name="T37" fmla="*/ 113 h 141"/>
                <a:gd name="T38" fmla="*/ 29 w 141"/>
                <a:gd name="T39" fmla="*/ 128 h 141"/>
                <a:gd name="T40" fmla="*/ 36 w 141"/>
                <a:gd name="T41" fmla="*/ 121 h 141"/>
                <a:gd name="T42" fmla="*/ 60 w 141"/>
                <a:gd name="T43" fmla="*/ 131 h 141"/>
                <a:gd name="T44" fmla="*/ 60 w 141"/>
                <a:gd name="T45" fmla="*/ 141 h 141"/>
                <a:gd name="T46" fmla="*/ 71 w 141"/>
                <a:gd name="T47" fmla="*/ 141 h 141"/>
                <a:gd name="T48" fmla="*/ 82 w 141"/>
                <a:gd name="T49" fmla="*/ 141 h 141"/>
                <a:gd name="T50" fmla="*/ 82 w 141"/>
                <a:gd name="T51" fmla="*/ 131 h 141"/>
                <a:gd name="T52" fmla="*/ 105 w 141"/>
                <a:gd name="T53" fmla="*/ 121 h 141"/>
                <a:gd name="T54" fmla="*/ 113 w 141"/>
                <a:gd name="T55" fmla="*/ 128 h 141"/>
                <a:gd name="T56" fmla="*/ 128 w 141"/>
                <a:gd name="T57" fmla="*/ 113 h 141"/>
                <a:gd name="T58" fmla="*/ 121 w 141"/>
                <a:gd name="T59" fmla="*/ 105 h 141"/>
                <a:gd name="T60" fmla="*/ 131 w 141"/>
                <a:gd name="T61" fmla="*/ 82 h 141"/>
                <a:gd name="T62" fmla="*/ 141 w 141"/>
                <a:gd name="T63" fmla="*/ 82 h 141"/>
                <a:gd name="T64" fmla="*/ 141 w 141"/>
                <a:gd name="T65" fmla="*/ 60 h 141"/>
                <a:gd name="T66" fmla="*/ 131 w 141"/>
                <a:gd name="T67" fmla="*/ 60 h 141"/>
                <a:gd name="T68" fmla="*/ 121 w 141"/>
                <a:gd name="T69" fmla="*/ 36 h 141"/>
                <a:gd name="T70" fmla="*/ 128 w 141"/>
                <a:gd name="T71" fmla="*/ 29 h 141"/>
                <a:gd name="T72" fmla="*/ 113 w 141"/>
                <a:gd name="T73" fmla="*/ 13 h 141"/>
                <a:gd name="T74" fmla="*/ 105 w 141"/>
                <a:gd name="T75" fmla="*/ 21 h 141"/>
                <a:gd name="T76" fmla="*/ 82 w 141"/>
                <a:gd name="T77" fmla="*/ 11 h 141"/>
                <a:gd name="T78" fmla="*/ 82 w 141"/>
                <a:gd name="T79"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1" h="141">
                  <a:moveTo>
                    <a:pt x="71" y="116"/>
                  </a:moveTo>
                  <a:cubicBezTo>
                    <a:pt x="46" y="116"/>
                    <a:pt x="26" y="96"/>
                    <a:pt x="26" y="71"/>
                  </a:cubicBezTo>
                  <a:cubicBezTo>
                    <a:pt x="26" y="46"/>
                    <a:pt x="46" y="26"/>
                    <a:pt x="71" y="26"/>
                  </a:cubicBezTo>
                  <a:cubicBezTo>
                    <a:pt x="96" y="26"/>
                    <a:pt x="116" y="46"/>
                    <a:pt x="116" y="71"/>
                  </a:cubicBezTo>
                  <a:cubicBezTo>
                    <a:pt x="116" y="96"/>
                    <a:pt x="96" y="116"/>
                    <a:pt x="71" y="116"/>
                  </a:cubicBezTo>
                  <a:moveTo>
                    <a:pt x="82" y="0"/>
                  </a:moveTo>
                  <a:cubicBezTo>
                    <a:pt x="71" y="0"/>
                    <a:pt x="71" y="0"/>
                    <a:pt x="71" y="0"/>
                  </a:cubicBezTo>
                  <a:cubicBezTo>
                    <a:pt x="60" y="0"/>
                    <a:pt x="60" y="0"/>
                    <a:pt x="60" y="0"/>
                  </a:cubicBezTo>
                  <a:cubicBezTo>
                    <a:pt x="60" y="11"/>
                    <a:pt x="60" y="11"/>
                    <a:pt x="60" y="11"/>
                  </a:cubicBezTo>
                  <a:cubicBezTo>
                    <a:pt x="51" y="13"/>
                    <a:pt x="43" y="16"/>
                    <a:pt x="36" y="21"/>
                  </a:cubicBezTo>
                  <a:cubicBezTo>
                    <a:pt x="29" y="13"/>
                    <a:pt x="29" y="13"/>
                    <a:pt x="29" y="13"/>
                  </a:cubicBezTo>
                  <a:cubicBezTo>
                    <a:pt x="13" y="29"/>
                    <a:pt x="13" y="29"/>
                    <a:pt x="13" y="29"/>
                  </a:cubicBezTo>
                  <a:cubicBezTo>
                    <a:pt x="21" y="36"/>
                    <a:pt x="21" y="36"/>
                    <a:pt x="21" y="36"/>
                  </a:cubicBezTo>
                  <a:cubicBezTo>
                    <a:pt x="16" y="43"/>
                    <a:pt x="12" y="51"/>
                    <a:pt x="11" y="60"/>
                  </a:cubicBezTo>
                  <a:cubicBezTo>
                    <a:pt x="0" y="60"/>
                    <a:pt x="0" y="60"/>
                    <a:pt x="0" y="60"/>
                  </a:cubicBezTo>
                  <a:cubicBezTo>
                    <a:pt x="0" y="82"/>
                    <a:pt x="0" y="82"/>
                    <a:pt x="0" y="82"/>
                  </a:cubicBezTo>
                  <a:cubicBezTo>
                    <a:pt x="11" y="82"/>
                    <a:pt x="11" y="82"/>
                    <a:pt x="11" y="82"/>
                  </a:cubicBezTo>
                  <a:cubicBezTo>
                    <a:pt x="12" y="90"/>
                    <a:pt x="16" y="98"/>
                    <a:pt x="21" y="105"/>
                  </a:cubicBezTo>
                  <a:cubicBezTo>
                    <a:pt x="13" y="113"/>
                    <a:pt x="13" y="113"/>
                    <a:pt x="13" y="113"/>
                  </a:cubicBezTo>
                  <a:cubicBezTo>
                    <a:pt x="29" y="128"/>
                    <a:pt x="29" y="128"/>
                    <a:pt x="29" y="128"/>
                  </a:cubicBezTo>
                  <a:cubicBezTo>
                    <a:pt x="36" y="121"/>
                    <a:pt x="36" y="121"/>
                    <a:pt x="36" y="121"/>
                  </a:cubicBezTo>
                  <a:cubicBezTo>
                    <a:pt x="43" y="126"/>
                    <a:pt x="51" y="129"/>
                    <a:pt x="60" y="131"/>
                  </a:cubicBezTo>
                  <a:cubicBezTo>
                    <a:pt x="60" y="141"/>
                    <a:pt x="60" y="141"/>
                    <a:pt x="60" y="141"/>
                  </a:cubicBezTo>
                  <a:cubicBezTo>
                    <a:pt x="71" y="141"/>
                    <a:pt x="71" y="141"/>
                    <a:pt x="71" y="141"/>
                  </a:cubicBezTo>
                  <a:cubicBezTo>
                    <a:pt x="82" y="141"/>
                    <a:pt x="82" y="141"/>
                    <a:pt x="82" y="141"/>
                  </a:cubicBezTo>
                  <a:cubicBezTo>
                    <a:pt x="82" y="131"/>
                    <a:pt x="82" y="131"/>
                    <a:pt x="82" y="131"/>
                  </a:cubicBezTo>
                  <a:cubicBezTo>
                    <a:pt x="90" y="129"/>
                    <a:pt x="98" y="126"/>
                    <a:pt x="105" y="121"/>
                  </a:cubicBezTo>
                  <a:cubicBezTo>
                    <a:pt x="113" y="128"/>
                    <a:pt x="113" y="128"/>
                    <a:pt x="113" y="128"/>
                  </a:cubicBezTo>
                  <a:cubicBezTo>
                    <a:pt x="128" y="113"/>
                    <a:pt x="128" y="113"/>
                    <a:pt x="128" y="113"/>
                  </a:cubicBezTo>
                  <a:cubicBezTo>
                    <a:pt x="121" y="105"/>
                    <a:pt x="121" y="105"/>
                    <a:pt x="121" y="105"/>
                  </a:cubicBezTo>
                  <a:cubicBezTo>
                    <a:pt x="126" y="98"/>
                    <a:pt x="129" y="90"/>
                    <a:pt x="131" y="82"/>
                  </a:cubicBezTo>
                  <a:cubicBezTo>
                    <a:pt x="141" y="82"/>
                    <a:pt x="141" y="82"/>
                    <a:pt x="141" y="82"/>
                  </a:cubicBezTo>
                  <a:cubicBezTo>
                    <a:pt x="141" y="60"/>
                    <a:pt x="141" y="60"/>
                    <a:pt x="141" y="60"/>
                  </a:cubicBezTo>
                  <a:cubicBezTo>
                    <a:pt x="131" y="60"/>
                    <a:pt x="131" y="60"/>
                    <a:pt x="131" y="60"/>
                  </a:cubicBezTo>
                  <a:cubicBezTo>
                    <a:pt x="129" y="51"/>
                    <a:pt x="126" y="43"/>
                    <a:pt x="121" y="36"/>
                  </a:cubicBezTo>
                  <a:cubicBezTo>
                    <a:pt x="128" y="29"/>
                    <a:pt x="128" y="29"/>
                    <a:pt x="128" y="29"/>
                  </a:cubicBezTo>
                  <a:cubicBezTo>
                    <a:pt x="113" y="13"/>
                    <a:pt x="113" y="13"/>
                    <a:pt x="113" y="13"/>
                  </a:cubicBezTo>
                  <a:cubicBezTo>
                    <a:pt x="105" y="21"/>
                    <a:pt x="105" y="21"/>
                    <a:pt x="105" y="21"/>
                  </a:cubicBezTo>
                  <a:cubicBezTo>
                    <a:pt x="98" y="16"/>
                    <a:pt x="90" y="13"/>
                    <a:pt x="82" y="11"/>
                  </a:cubicBezTo>
                  <a:cubicBezTo>
                    <a:pt x="82" y="0"/>
                    <a:pt x="82" y="0"/>
                    <a:pt x="82" y="0"/>
                  </a:cubicBezTo>
                </a:path>
              </a:pathLst>
            </a:custGeom>
            <a:grpFill/>
            <a:ln>
              <a:noFill/>
            </a:ln>
          </p:spPr>
          <p:txBody>
            <a:bodyPr vert="horz" wrap="square" lIns="91440" tIns="45720" rIns="91440" bIns="45720" numCol="1" anchor="t" anchorCtr="0" compatLnSpc="1"/>
            <a:lstStyle/>
            <a:p>
              <a:endParaRPr lang="en-GB"/>
            </a:p>
          </p:txBody>
        </p:sp>
        <p:sp>
          <p:nvSpPr>
            <p:cNvPr id="95" name="Freeform 26"/>
            <p:cNvSpPr>
              <a:spLocks noEditPoints="1"/>
            </p:cNvSpPr>
            <p:nvPr/>
          </p:nvSpPr>
          <p:spPr bwMode="auto">
            <a:xfrm>
              <a:off x="2004775" y="4182132"/>
              <a:ext cx="220828" cy="221501"/>
            </a:xfrm>
            <a:custGeom>
              <a:avLst/>
              <a:gdLst>
                <a:gd name="T0" fmla="*/ 69 w 139"/>
                <a:gd name="T1" fmla="*/ 114 h 139"/>
                <a:gd name="T2" fmla="*/ 54 w 139"/>
                <a:gd name="T3" fmla="*/ 112 h 139"/>
                <a:gd name="T4" fmla="*/ 27 w 139"/>
                <a:gd name="T5" fmla="*/ 55 h 139"/>
                <a:gd name="T6" fmla="*/ 69 w 139"/>
                <a:gd name="T7" fmla="*/ 25 h 139"/>
                <a:gd name="T8" fmla="*/ 84 w 139"/>
                <a:gd name="T9" fmla="*/ 28 h 139"/>
                <a:gd name="T10" fmla="*/ 111 w 139"/>
                <a:gd name="T11" fmla="*/ 85 h 139"/>
                <a:gd name="T12" fmla="*/ 69 w 139"/>
                <a:gd name="T13" fmla="*/ 114 h 139"/>
                <a:gd name="T14" fmla="*/ 83 w 139"/>
                <a:gd name="T15" fmla="*/ 0 h 139"/>
                <a:gd name="T16" fmla="*/ 79 w 139"/>
                <a:gd name="T17" fmla="*/ 10 h 139"/>
                <a:gd name="T18" fmla="*/ 69 w 139"/>
                <a:gd name="T19" fmla="*/ 9 h 139"/>
                <a:gd name="T20" fmla="*/ 54 w 139"/>
                <a:gd name="T21" fmla="*/ 11 h 139"/>
                <a:gd name="T22" fmla="*/ 50 w 139"/>
                <a:gd name="T23" fmla="*/ 2 h 139"/>
                <a:gd name="T24" fmla="*/ 30 w 139"/>
                <a:gd name="T25" fmla="*/ 11 h 139"/>
                <a:gd name="T26" fmla="*/ 34 w 139"/>
                <a:gd name="T27" fmla="*/ 21 h 139"/>
                <a:gd name="T28" fmla="*/ 17 w 139"/>
                <a:gd name="T29" fmla="*/ 39 h 139"/>
                <a:gd name="T30" fmla="*/ 7 w 139"/>
                <a:gd name="T31" fmla="*/ 36 h 139"/>
                <a:gd name="T32" fmla="*/ 0 w 139"/>
                <a:gd name="T33" fmla="*/ 56 h 139"/>
                <a:gd name="T34" fmla="*/ 10 w 139"/>
                <a:gd name="T35" fmla="*/ 60 h 139"/>
                <a:gd name="T36" fmla="*/ 11 w 139"/>
                <a:gd name="T37" fmla="*/ 85 h 139"/>
                <a:gd name="T38" fmla="*/ 1 w 139"/>
                <a:gd name="T39" fmla="*/ 89 h 139"/>
                <a:gd name="T40" fmla="*/ 11 w 139"/>
                <a:gd name="T41" fmla="*/ 109 h 139"/>
                <a:gd name="T42" fmla="*/ 20 w 139"/>
                <a:gd name="T43" fmla="*/ 105 h 139"/>
                <a:gd name="T44" fmla="*/ 39 w 139"/>
                <a:gd name="T45" fmla="*/ 122 h 139"/>
                <a:gd name="T46" fmla="*/ 35 w 139"/>
                <a:gd name="T47" fmla="*/ 132 h 139"/>
                <a:gd name="T48" fmla="*/ 45 w 139"/>
                <a:gd name="T49" fmla="*/ 135 h 139"/>
                <a:gd name="T50" fmla="*/ 56 w 139"/>
                <a:gd name="T51" fmla="*/ 139 h 139"/>
                <a:gd name="T52" fmla="*/ 59 w 139"/>
                <a:gd name="T53" fmla="*/ 129 h 139"/>
                <a:gd name="T54" fmla="*/ 69 w 139"/>
                <a:gd name="T55" fmla="*/ 130 h 139"/>
                <a:gd name="T56" fmla="*/ 84 w 139"/>
                <a:gd name="T57" fmla="*/ 128 h 139"/>
                <a:gd name="T58" fmla="*/ 89 w 139"/>
                <a:gd name="T59" fmla="*/ 138 h 139"/>
                <a:gd name="T60" fmla="*/ 109 w 139"/>
                <a:gd name="T61" fmla="*/ 128 h 139"/>
                <a:gd name="T62" fmla="*/ 104 w 139"/>
                <a:gd name="T63" fmla="*/ 119 h 139"/>
                <a:gd name="T64" fmla="*/ 121 w 139"/>
                <a:gd name="T65" fmla="*/ 100 h 139"/>
                <a:gd name="T66" fmla="*/ 131 w 139"/>
                <a:gd name="T67" fmla="*/ 104 h 139"/>
                <a:gd name="T68" fmla="*/ 139 w 139"/>
                <a:gd name="T69" fmla="*/ 83 h 139"/>
                <a:gd name="T70" fmla="*/ 129 w 139"/>
                <a:gd name="T71" fmla="*/ 80 h 139"/>
                <a:gd name="T72" fmla="*/ 128 w 139"/>
                <a:gd name="T73" fmla="*/ 55 h 139"/>
                <a:gd name="T74" fmla="*/ 137 w 139"/>
                <a:gd name="T75" fmla="*/ 50 h 139"/>
                <a:gd name="T76" fmla="*/ 128 w 139"/>
                <a:gd name="T77" fmla="*/ 30 h 139"/>
                <a:gd name="T78" fmla="*/ 118 w 139"/>
                <a:gd name="T79" fmla="*/ 35 h 139"/>
                <a:gd name="T80" fmla="*/ 100 w 139"/>
                <a:gd name="T81" fmla="*/ 18 h 139"/>
                <a:gd name="T82" fmla="*/ 103 w 139"/>
                <a:gd name="T83" fmla="*/ 8 h 139"/>
                <a:gd name="T84" fmla="*/ 93 w 139"/>
                <a:gd name="T85" fmla="*/ 4 h 139"/>
                <a:gd name="T86" fmla="*/ 83 w 139"/>
                <a:gd name="T8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9" h="139">
                  <a:moveTo>
                    <a:pt x="69" y="114"/>
                  </a:moveTo>
                  <a:cubicBezTo>
                    <a:pt x="64" y="114"/>
                    <a:pt x="59" y="114"/>
                    <a:pt x="54" y="112"/>
                  </a:cubicBezTo>
                  <a:cubicBezTo>
                    <a:pt x="31" y="103"/>
                    <a:pt x="19" y="78"/>
                    <a:pt x="27" y="55"/>
                  </a:cubicBezTo>
                  <a:cubicBezTo>
                    <a:pt x="34" y="36"/>
                    <a:pt x="51" y="25"/>
                    <a:pt x="69" y="25"/>
                  </a:cubicBezTo>
                  <a:cubicBezTo>
                    <a:pt x="74" y="25"/>
                    <a:pt x="79" y="26"/>
                    <a:pt x="84" y="28"/>
                  </a:cubicBezTo>
                  <a:cubicBezTo>
                    <a:pt x="108" y="36"/>
                    <a:pt x="120" y="62"/>
                    <a:pt x="111" y="85"/>
                  </a:cubicBezTo>
                  <a:cubicBezTo>
                    <a:pt x="105" y="103"/>
                    <a:pt x="87" y="114"/>
                    <a:pt x="69" y="114"/>
                  </a:cubicBezTo>
                  <a:moveTo>
                    <a:pt x="83" y="0"/>
                  </a:moveTo>
                  <a:cubicBezTo>
                    <a:pt x="79" y="10"/>
                    <a:pt x="79" y="10"/>
                    <a:pt x="79" y="10"/>
                  </a:cubicBezTo>
                  <a:cubicBezTo>
                    <a:pt x="76" y="10"/>
                    <a:pt x="72" y="9"/>
                    <a:pt x="69" y="9"/>
                  </a:cubicBezTo>
                  <a:cubicBezTo>
                    <a:pt x="64" y="9"/>
                    <a:pt x="59" y="10"/>
                    <a:pt x="54" y="11"/>
                  </a:cubicBezTo>
                  <a:cubicBezTo>
                    <a:pt x="50" y="2"/>
                    <a:pt x="50" y="2"/>
                    <a:pt x="50" y="2"/>
                  </a:cubicBezTo>
                  <a:cubicBezTo>
                    <a:pt x="30" y="11"/>
                    <a:pt x="30" y="11"/>
                    <a:pt x="30" y="11"/>
                  </a:cubicBezTo>
                  <a:cubicBezTo>
                    <a:pt x="34" y="21"/>
                    <a:pt x="34" y="21"/>
                    <a:pt x="34" y="21"/>
                  </a:cubicBezTo>
                  <a:cubicBezTo>
                    <a:pt x="27" y="25"/>
                    <a:pt x="22" y="32"/>
                    <a:pt x="17" y="39"/>
                  </a:cubicBezTo>
                  <a:cubicBezTo>
                    <a:pt x="7" y="36"/>
                    <a:pt x="7" y="36"/>
                    <a:pt x="7" y="36"/>
                  </a:cubicBezTo>
                  <a:cubicBezTo>
                    <a:pt x="0" y="56"/>
                    <a:pt x="0" y="56"/>
                    <a:pt x="0" y="56"/>
                  </a:cubicBezTo>
                  <a:cubicBezTo>
                    <a:pt x="10" y="60"/>
                    <a:pt x="10" y="60"/>
                    <a:pt x="10" y="60"/>
                  </a:cubicBezTo>
                  <a:cubicBezTo>
                    <a:pt x="8" y="68"/>
                    <a:pt x="9" y="77"/>
                    <a:pt x="11" y="85"/>
                  </a:cubicBezTo>
                  <a:cubicBezTo>
                    <a:pt x="1" y="89"/>
                    <a:pt x="1" y="89"/>
                    <a:pt x="1" y="89"/>
                  </a:cubicBezTo>
                  <a:cubicBezTo>
                    <a:pt x="11" y="109"/>
                    <a:pt x="11" y="109"/>
                    <a:pt x="11" y="109"/>
                  </a:cubicBezTo>
                  <a:cubicBezTo>
                    <a:pt x="20" y="105"/>
                    <a:pt x="20" y="105"/>
                    <a:pt x="20" y="105"/>
                  </a:cubicBezTo>
                  <a:cubicBezTo>
                    <a:pt x="25" y="112"/>
                    <a:pt x="31" y="117"/>
                    <a:pt x="39" y="122"/>
                  </a:cubicBezTo>
                  <a:cubicBezTo>
                    <a:pt x="35" y="132"/>
                    <a:pt x="35" y="132"/>
                    <a:pt x="35" y="132"/>
                  </a:cubicBezTo>
                  <a:cubicBezTo>
                    <a:pt x="45" y="135"/>
                    <a:pt x="45" y="135"/>
                    <a:pt x="45" y="135"/>
                  </a:cubicBezTo>
                  <a:cubicBezTo>
                    <a:pt x="56" y="139"/>
                    <a:pt x="56" y="139"/>
                    <a:pt x="56" y="139"/>
                  </a:cubicBezTo>
                  <a:cubicBezTo>
                    <a:pt x="59" y="129"/>
                    <a:pt x="59" y="129"/>
                    <a:pt x="59" y="129"/>
                  </a:cubicBezTo>
                  <a:cubicBezTo>
                    <a:pt x="63" y="130"/>
                    <a:pt x="66" y="130"/>
                    <a:pt x="69" y="130"/>
                  </a:cubicBezTo>
                  <a:cubicBezTo>
                    <a:pt x="74" y="130"/>
                    <a:pt x="79" y="130"/>
                    <a:pt x="84" y="128"/>
                  </a:cubicBezTo>
                  <a:cubicBezTo>
                    <a:pt x="89" y="138"/>
                    <a:pt x="89" y="138"/>
                    <a:pt x="89" y="138"/>
                  </a:cubicBezTo>
                  <a:cubicBezTo>
                    <a:pt x="109" y="128"/>
                    <a:pt x="109" y="128"/>
                    <a:pt x="109" y="128"/>
                  </a:cubicBezTo>
                  <a:cubicBezTo>
                    <a:pt x="104" y="119"/>
                    <a:pt x="104" y="119"/>
                    <a:pt x="104" y="119"/>
                  </a:cubicBezTo>
                  <a:cubicBezTo>
                    <a:pt x="111" y="114"/>
                    <a:pt x="117" y="108"/>
                    <a:pt x="121" y="100"/>
                  </a:cubicBezTo>
                  <a:cubicBezTo>
                    <a:pt x="131" y="104"/>
                    <a:pt x="131" y="104"/>
                    <a:pt x="131" y="104"/>
                  </a:cubicBezTo>
                  <a:cubicBezTo>
                    <a:pt x="139" y="83"/>
                    <a:pt x="139" y="83"/>
                    <a:pt x="139" y="83"/>
                  </a:cubicBezTo>
                  <a:cubicBezTo>
                    <a:pt x="129" y="80"/>
                    <a:pt x="129" y="80"/>
                    <a:pt x="129" y="80"/>
                  </a:cubicBezTo>
                  <a:cubicBezTo>
                    <a:pt x="130" y="71"/>
                    <a:pt x="130" y="63"/>
                    <a:pt x="128" y="55"/>
                  </a:cubicBezTo>
                  <a:cubicBezTo>
                    <a:pt x="137" y="50"/>
                    <a:pt x="137" y="50"/>
                    <a:pt x="137" y="50"/>
                  </a:cubicBezTo>
                  <a:cubicBezTo>
                    <a:pt x="128" y="30"/>
                    <a:pt x="128" y="30"/>
                    <a:pt x="128" y="30"/>
                  </a:cubicBezTo>
                  <a:cubicBezTo>
                    <a:pt x="118" y="35"/>
                    <a:pt x="118" y="35"/>
                    <a:pt x="118" y="35"/>
                  </a:cubicBezTo>
                  <a:cubicBezTo>
                    <a:pt x="114" y="28"/>
                    <a:pt x="107" y="22"/>
                    <a:pt x="100" y="18"/>
                  </a:cubicBezTo>
                  <a:cubicBezTo>
                    <a:pt x="103" y="8"/>
                    <a:pt x="103" y="8"/>
                    <a:pt x="103" y="8"/>
                  </a:cubicBezTo>
                  <a:cubicBezTo>
                    <a:pt x="93" y="4"/>
                    <a:pt x="93" y="4"/>
                    <a:pt x="93" y="4"/>
                  </a:cubicBezTo>
                  <a:cubicBezTo>
                    <a:pt x="83" y="0"/>
                    <a:pt x="83" y="0"/>
                    <a:pt x="83" y="0"/>
                  </a:cubicBezTo>
                </a:path>
              </a:pathLst>
            </a:custGeom>
            <a:grpFill/>
            <a:ln>
              <a:noFill/>
            </a:ln>
          </p:spPr>
          <p:txBody>
            <a:bodyPr vert="horz" wrap="square" lIns="91440" tIns="45720" rIns="91440" bIns="45720" numCol="1" anchor="t" anchorCtr="0" compatLnSpc="1"/>
            <a:lstStyle/>
            <a:p>
              <a:endParaRPr lang="en-GB"/>
            </a:p>
          </p:txBody>
        </p:sp>
        <p:sp>
          <p:nvSpPr>
            <p:cNvPr id="96" name="Freeform 27"/>
            <p:cNvSpPr>
              <a:spLocks noEditPoints="1"/>
            </p:cNvSpPr>
            <p:nvPr/>
          </p:nvSpPr>
          <p:spPr bwMode="auto">
            <a:xfrm>
              <a:off x="2255899" y="4072391"/>
              <a:ext cx="445695" cy="440982"/>
            </a:xfrm>
            <a:custGeom>
              <a:avLst/>
              <a:gdLst>
                <a:gd name="T0" fmla="*/ 140 w 280"/>
                <a:gd name="T1" fmla="*/ 195 h 277"/>
                <a:gd name="T2" fmla="*/ 84 w 280"/>
                <a:gd name="T3" fmla="*/ 147 h 277"/>
                <a:gd name="T4" fmla="*/ 114 w 280"/>
                <a:gd name="T5" fmla="*/ 88 h 277"/>
                <a:gd name="T6" fmla="*/ 132 w 280"/>
                <a:gd name="T7" fmla="*/ 83 h 277"/>
                <a:gd name="T8" fmla="*/ 140 w 280"/>
                <a:gd name="T9" fmla="*/ 82 h 277"/>
                <a:gd name="T10" fmla="*/ 196 w 280"/>
                <a:gd name="T11" fmla="*/ 130 h 277"/>
                <a:gd name="T12" fmla="*/ 165 w 280"/>
                <a:gd name="T13" fmla="*/ 189 h 277"/>
                <a:gd name="T14" fmla="*/ 148 w 280"/>
                <a:gd name="T15" fmla="*/ 195 h 277"/>
                <a:gd name="T16" fmla="*/ 140 w 280"/>
                <a:gd name="T17" fmla="*/ 195 h 277"/>
                <a:gd name="T18" fmla="*/ 140 w 280"/>
                <a:gd name="T19" fmla="*/ 0 h 277"/>
                <a:gd name="T20" fmla="*/ 119 w 280"/>
                <a:gd name="T21" fmla="*/ 2 h 277"/>
                <a:gd name="T22" fmla="*/ 123 w 280"/>
                <a:gd name="T23" fmla="*/ 24 h 277"/>
                <a:gd name="T24" fmla="*/ 87 w 280"/>
                <a:gd name="T25" fmla="*/ 35 h 277"/>
                <a:gd name="T26" fmla="*/ 80 w 280"/>
                <a:gd name="T27" fmla="*/ 39 h 277"/>
                <a:gd name="T28" fmla="*/ 69 w 280"/>
                <a:gd name="T29" fmla="*/ 20 h 277"/>
                <a:gd name="T30" fmla="*/ 29 w 280"/>
                <a:gd name="T31" fmla="*/ 56 h 277"/>
                <a:gd name="T32" fmla="*/ 46 w 280"/>
                <a:gd name="T33" fmla="*/ 69 h 277"/>
                <a:gd name="T34" fmla="*/ 27 w 280"/>
                <a:gd name="T35" fmla="*/ 111 h 277"/>
                <a:gd name="T36" fmla="*/ 5 w 280"/>
                <a:gd name="T37" fmla="*/ 105 h 277"/>
                <a:gd name="T38" fmla="*/ 3 w 280"/>
                <a:gd name="T39" fmla="*/ 159 h 277"/>
                <a:gd name="T40" fmla="*/ 25 w 280"/>
                <a:gd name="T41" fmla="*/ 156 h 277"/>
                <a:gd name="T42" fmla="*/ 40 w 280"/>
                <a:gd name="T43" fmla="*/ 199 h 277"/>
                <a:gd name="T44" fmla="*/ 21 w 280"/>
                <a:gd name="T45" fmla="*/ 210 h 277"/>
                <a:gd name="T46" fmla="*/ 57 w 280"/>
                <a:gd name="T47" fmla="*/ 250 h 277"/>
                <a:gd name="T48" fmla="*/ 70 w 280"/>
                <a:gd name="T49" fmla="*/ 232 h 277"/>
                <a:gd name="T50" fmla="*/ 112 w 280"/>
                <a:gd name="T51" fmla="*/ 252 h 277"/>
                <a:gd name="T52" fmla="*/ 106 w 280"/>
                <a:gd name="T53" fmla="*/ 273 h 277"/>
                <a:gd name="T54" fmla="*/ 140 w 280"/>
                <a:gd name="T55" fmla="*/ 277 h 277"/>
                <a:gd name="T56" fmla="*/ 160 w 280"/>
                <a:gd name="T57" fmla="*/ 276 h 277"/>
                <a:gd name="T58" fmla="*/ 157 w 280"/>
                <a:gd name="T59" fmla="*/ 254 h 277"/>
                <a:gd name="T60" fmla="*/ 193 w 280"/>
                <a:gd name="T61" fmla="*/ 243 h 277"/>
                <a:gd name="T62" fmla="*/ 200 w 280"/>
                <a:gd name="T63" fmla="*/ 239 h 277"/>
                <a:gd name="T64" fmla="*/ 211 w 280"/>
                <a:gd name="T65" fmla="*/ 258 h 277"/>
                <a:gd name="T66" fmla="*/ 251 w 280"/>
                <a:gd name="T67" fmla="*/ 221 h 277"/>
                <a:gd name="T68" fmla="*/ 234 w 280"/>
                <a:gd name="T69" fmla="*/ 208 h 277"/>
                <a:gd name="T70" fmla="*/ 253 w 280"/>
                <a:gd name="T71" fmla="*/ 167 h 277"/>
                <a:gd name="T72" fmla="*/ 274 w 280"/>
                <a:gd name="T73" fmla="*/ 172 h 277"/>
                <a:gd name="T74" fmla="*/ 277 w 280"/>
                <a:gd name="T75" fmla="*/ 118 h 277"/>
                <a:gd name="T76" fmla="*/ 255 w 280"/>
                <a:gd name="T77" fmla="*/ 122 h 277"/>
                <a:gd name="T78" fmla="*/ 240 w 280"/>
                <a:gd name="T79" fmla="*/ 79 h 277"/>
                <a:gd name="T80" fmla="*/ 259 w 280"/>
                <a:gd name="T81" fmla="*/ 67 h 277"/>
                <a:gd name="T82" fmla="*/ 222 w 280"/>
                <a:gd name="T83" fmla="*/ 27 h 277"/>
                <a:gd name="T84" fmla="*/ 209 w 280"/>
                <a:gd name="T85" fmla="*/ 45 h 277"/>
                <a:gd name="T86" fmla="*/ 168 w 280"/>
                <a:gd name="T87" fmla="*/ 26 h 277"/>
                <a:gd name="T88" fmla="*/ 173 w 280"/>
                <a:gd name="T89" fmla="*/ 4 h 277"/>
                <a:gd name="T90" fmla="*/ 140 w 280"/>
                <a:gd name="T91"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0" h="277">
                  <a:moveTo>
                    <a:pt x="140" y="195"/>
                  </a:moveTo>
                  <a:cubicBezTo>
                    <a:pt x="112" y="195"/>
                    <a:pt x="88" y="175"/>
                    <a:pt x="84" y="147"/>
                  </a:cubicBezTo>
                  <a:cubicBezTo>
                    <a:pt x="80" y="122"/>
                    <a:pt x="93" y="99"/>
                    <a:pt x="114" y="88"/>
                  </a:cubicBezTo>
                  <a:cubicBezTo>
                    <a:pt x="120" y="86"/>
                    <a:pt x="125" y="84"/>
                    <a:pt x="132" y="83"/>
                  </a:cubicBezTo>
                  <a:cubicBezTo>
                    <a:pt x="134" y="83"/>
                    <a:pt x="137" y="82"/>
                    <a:pt x="140" y="82"/>
                  </a:cubicBezTo>
                  <a:cubicBezTo>
                    <a:pt x="167" y="82"/>
                    <a:pt x="191" y="102"/>
                    <a:pt x="196" y="130"/>
                  </a:cubicBezTo>
                  <a:cubicBezTo>
                    <a:pt x="199" y="155"/>
                    <a:pt x="186" y="178"/>
                    <a:pt x="165" y="189"/>
                  </a:cubicBezTo>
                  <a:cubicBezTo>
                    <a:pt x="160" y="192"/>
                    <a:pt x="154" y="194"/>
                    <a:pt x="148" y="195"/>
                  </a:cubicBezTo>
                  <a:cubicBezTo>
                    <a:pt x="145" y="195"/>
                    <a:pt x="143" y="195"/>
                    <a:pt x="140" y="195"/>
                  </a:cubicBezTo>
                  <a:moveTo>
                    <a:pt x="140" y="0"/>
                  </a:moveTo>
                  <a:cubicBezTo>
                    <a:pt x="133" y="0"/>
                    <a:pt x="126" y="1"/>
                    <a:pt x="119" y="2"/>
                  </a:cubicBezTo>
                  <a:cubicBezTo>
                    <a:pt x="123" y="24"/>
                    <a:pt x="123" y="24"/>
                    <a:pt x="123" y="24"/>
                  </a:cubicBezTo>
                  <a:cubicBezTo>
                    <a:pt x="110" y="25"/>
                    <a:pt x="98" y="29"/>
                    <a:pt x="87" y="35"/>
                  </a:cubicBezTo>
                  <a:cubicBezTo>
                    <a:pt x="85" y="36"/>
                    <a:pt x="82" y="37"/>
                    <a:pt x="80" y="39"/>
                  </a:cubicBezTo>
                  <a:cubicBezTo>
                    <a:pt x="69" y="20"/>
                    <a:pt x="69" y="20"/>
                    <a:pt x="69" y="20"/>
                  </a:cubicBezTo>
                  <a:cubicBezTo>
                    <a:pt x="53" y="29"/>
                    <a:pt x="39" y="42"/>
                    <a:pt x="29" y="56"/>
                  </a:cubicBezTo>
                  <a:cubicBezTo>
                    <a:pt x="46" y="69"/>
                    <a:pt x="46" y="69"/>
                    <a:pt x="46" y="69"/>
                  </a:cubicBezTo>
                  <a:cubicBezTo>
                    <a:pt x="37" y="82"/>
                    <a:pt x="31" y="96"/>
                    <a:pt x="27" y="111"/>
                  </a:cubicBezTo>
                  <a:cubicBezTo>
                    <a:pt x="5" y="105"/>
                    <a:pt x="5" y="105"/>
                    <a:pt x="5" y="105"/>
                  </a:cubicBezTo>
                  <a:cubicBezTo>
                    <a:pt x="1" y="122"/>
                    <a:pt x="0" y="141"/>
                    <a:pt x="3" y="159"/>
                  </a:cubicBezTo>
                  <a:cubicBezTo>
                    <a:pt x="25" y="156"/>
                    <a:pt x="25" y="156"/>
                    <a:pt x="25" y="156"/>
                  </a:cubicBezTo>
                  <a:cubicBezTo>
                    <a:pt x="27" y="172"/>
                    <a:pt x="32" y="186"/>
                    <a:pt x="40" y="199"/>
                  </a:cubicBezTo>
                  <a:cubicBezTo>
                    <a:pt x="21" y="210"/>
                    <a:pt x="21" y="210"/>
                    <a:pt x="21" y="210"/>
                  </a:cubicBezTo>
                  <a:cubicBezTo>
                    <a:pt x="30" y="226"/>
                    <a:pt x="43" y="239"/>
                    <a:pt x="57" y="250"/>
                  </a:cubicBezTo>
                  <a:cubicBezTo>
                    <a:pt x="70" y="232"/>
                    <a:pt x="70" y="232"/>
                    <a:pt x="70" y="232"/>
                  </a:cubicBezTo>
                  <a:cubicBezTo>
                    <a:pt x="83" y="241"/>
                    <a:pt x="97" y="248"/>
                    <a:pt x="112" y="252"/>
                  </a:cubicBezTo>
                  <a:cubicBezTo>
                    <a:pt x="106" y="273"/>
                    <a:pt x="106" y="273"/>
                    <a:pt x="106" y="273"/>
                  </a:cubicBezTo>
                  <a:cubicBezTo>
                    <a:pt x="117" y="276"/>
                    <a:pt x="128" y="277"/>
                    <a:pt x="140" y="277"/>
                  </a:cubicBezTo>
                  <a:cubicBezTo>
                    <a:pt x="147" y="277"/>
                    <a:pt x="153" y="277"/>
                    <a:pt x="160" y="276"/>
                  </a:cubicBezTo>
                  <a:cubicBezTo>
                    <a:pt x="157" y="254"/>
                    <a:pt x="157" y="254"/>
                    <a:pt x="157" y="254"/>
                  </a:cubicBezTo>
                  <a:cubicBezTo>
                    <a:pt x="170" y="252"/>
                    <a:pt x="182" y="248"/>
                    <a:pt x="193" y="243"/>
                  </a:cubicBezTo>
                  <a:cubicBezTo>
                    <a:pt x="195" y="241"/>
                    <a:pt x="198" y="240"/>
                    <a:pt x="200" y="239"/>
                  </a:cubicBezTo>
                  <a:cubicBezTo>
                    <a:pt x="211" y="258"/>
                    <a:pt x="211" y="258"/>
                    <a:pt x="211" y="258"/>
                  </a:cubicBezTo>
                  <a:cubicBezTo>
                    <a:pt x="227" y="248"/>
                    <a:pt x="240" y="236"/>
                    <a:pt x="251" y="221"/>
                  </a:cubicBezTo>
                  <a:cubicBezTo>
                    <a:pt x="234" y="208"/>
                    <a:pt x="234" y="208"/>
                    <a:pt x="234" y="208"/>
                  </a:cubicBezTo>
                  <a:cubicBezTo>
                    <a:pt x="243" y="196"/>
                    <a:pt x="249" y="182"/>
                    <a:pt x="253" y="167"/>
                  </a:cubicBezTo>
                  <a:cubicBezTo>
                    <a:pt x="274" y="172"/>
                    <a:pt x="274" y="172"/>
                    <a:pt x="274" y="172"/>
                  </a:cubicBezTo>
                  <a:cubicBezTo>
                    <a:pt x="279" y="155"/>
                    <a:pt x="280" y="137"/>
                    <a:pt x="277" y="118"/>
                  </a:cubicBezTo>
                  <a:cubicBezTo>
                    <a:pt x="255" y="122"/>
                    <a:pt x="255" y="122"/>
                    <a:pt x="255" y="122"/>
                  </a:cubicBezTo>
                  <a:cubicBezTo>
                    <a:pt x="253" y="106"/>
                    <a:pt x="247" y="92"/>
                    <a:pt x="240" y="79"/>
                  </a:cubicBezTo>
                  <a:cubicBezTo>
                    <a:pt x="259" y="67"/>
                    <a:pt x="259" y="67"/>
                    <a:pt x="259" y="67"/>
                  </a:cubicBezTo>
                  <a:cubicBezTo>
                    <a:pt x="249" y="52"/>
                    <a:pt x="237" y="38"/>
                    <a:pt x="222" y="27"/>
                  </a:cubicBezTo>
                  <a:cubicBezTo>
                    <a:pt x="209" y="45"/>
                    <a:pt x="209" y="45"/>
                    <a:pt x="209" y="45"/>
                  </a:cubicBezTo>
                  <a:cubicBezTo>
                    <a:pt x="197" y="36"/>
                    <a:pt x="183" y="29"/>
                    <a:pt x="168" y="26"/>
                  </a:cubicBezTo>
                  <a:cubicBezTo>
                    <a:pt x="173" y="4"/>
                    <a:pt x="173" y="4"/>
                    <a:pt x="173" y="4"/>
                  </a:cubicBezTo>
                  <a:cubicBezTo>
                    <a:pt x="163" y="2"/>
                    <a:pt x="151" y="0"/>
                    <a:pt x="140" y="0"/>
                  </a:cubicBezTo>
                </a:path>
              </a:pathLst>
            </a:custGeom>
            <a:grpFill/>
            <a:ln>
              <a:noFill/>
            </a:ln>
          </p:spPr>
          <p:txBody>
            <a:bodyPr vert="horz" wrap="square" lIns="91440" tIns="45720" rIns="91440" bIns="45720" numCol="1" anchor="t" anchorCtr="0" compatLnSpc="1"/>
            <a:lstStyle/>
            <a:p>
              <a:endParaRPr lang="en-GB"/>
            </a:p>
          </p:txBody>
        </p:sp>
        <p:sp>
          <p:nvSpPr>
            <p:cNvPr id="97" name="Freeform 28"/>
            <p:cNvSpPr>
              <a:spLocks noEditPoints="1"/>
            </p:cNvSpPr>
            <p:nvPr/>
          </p:nvSpPr>
          <p:spPr bwMode="auto">
            <a:xfrm>
              <a:off x="2534626" y="4442008"/>
              <a:ext cx="459833" cy="459833"/>
            </a:xfrm>
            <a:custGeom>
              <a:avLst/>
              <a:gdLst>
                <a:gd name="T0" fmla="*/ 145 w 289"/>
                <a:gd name="T1" fmla="*/ 204 h 289"/>
                <a:gd name="T2" fmla="*/ 126 w 289"/>
                <a:gd name="T3" fmla="*/ 201 h 289"/>
                <a:gd name="T4" fmla="*/ 89 w 289"/>
                <a:gd name="T5" fmla="*/ 126 h 289"/>
                <a:gd name="T6" fmla="*/ 145 w 289"/>
                <a:gd name="T7" fmla="*/ 85 h 289"/>
                <a:gd name="T8" fmla="*/ 163 w 289"/>
                <a:gd name="T9" fmla="*/ 89 h 289"/>
                <a:gd name="T10" fmla="*/ 201 w 289"/>
                <a:gd name="T11" fmla="*/ 163 h 289"/>
                <a:gd name="T12" fmla="*/ 145 w 289"/>
                <a:gd name="T13" fmla="*/ 204 h 289"/>
                <a:gd name="T14" fmla="*/ 134 w 289"/>
                <a:gd name="T15" fmla="*/ 0 h 289"/>
                <a:gd name="T16" fmla="*/ 80 w 289"/>
                <a:gd name="T17" fmla="*/ 15 h 289"/>
                <a:gd name="T18" fmla="*/ 90 w 289"/>
                <a:gd name="T19" fmla="*/ 35 h 289"/>
                <a:gd name="T20" fmla="*/ 52 w 289"/>
                <a:gd name="T21" fmla="*/ 65 h 289"/>
                <a:gd name="T22" fmla="*/ 35 w 289"/>
                <a:gd name="T23" fmla="*/ 49 h 289"/>
                <a:gd name="T24" fmla="*/ 7 w 289"/>
                <a:gd name="T25" fmla="*/ 99 h 289"/>
                <a:gd name="T26" fmla="*/ 29 w 289"/>
                <a:gd name="T27" fmla="*/ 106 h 289"/>
                <a:gd name="T28" fmla="*/ 23 w 289"/>
                <a:gd name="T29" fmla="*/ 153 h 289"/>
                <a:gd name="T30" fmla="*/ 0 w 289"/>
                <a:gd name="T31" fmla="*/ 155 h 289"/>
                <a:gd name="T32" fmla="*/ 15 w 289"/>
                <a:gd name="T33" fmla="*/ 209 h 289"/>
                <a:gd name="T34" fmla="*/ 35 w 289"/>
                <a:gd name="T35" fmla="*/ 199 h 289"/>
                <a:gd name="T36" fmla="*/ 65 w 289"/>
                <a:gd name="T37" fmla="*/ 237 h 289"/>
                <a:gd name="T38" fmla="*/ 49 w 289"/>
                <a:gd name="T39" fmla="*/ 254 h 289"/>
                <a:gd name="T40" fmla="*/ 99 w 289"/>
                <a:gd name="T41" fmla="*/ 282 h 289"/>
                <a:gd name="T42" fmla="*/ 106 w 289"/>
                <a:gd name="T43" fmla="*/ 260 h 289"/>
                <a:gd name="T44" fmla="*/ 145 w 289"/>
                <a:gd name="T45" fmla="*/ 267 h 289"/>
                <a:gd name="T46" fmla="*/ 153 w 289"/>
                <a:gd name="T47" fmla="*/ 266 h 289"/>
                <a:gd name="T48" fmla="*/ 155 w 289"/>
                <a:gd name="T49" fmla="*/ 289 h 289"/>
                <a:gd name="T50" fmla="*/ 209 w 289"/>
                <a:gd name="T51" fmla="*/ 274 h 289"/>
                <a:gd name="T52" fmla="*/ 199 w 289"/>
                <a:gd name="T53" fmla="*/ 254 h 289"/>
                <a:gd name="T54" fmla="*/ 237 w 289"/>
                <a:gd name="T55" fmla="*/ 225 h 289"/>
                <a:gd name="T56" fmla="*/ 254 w 289"/>
                <a:gd name="T57" fmla="*/ 240 h 289"/>
                <a:gd name="T58" fmla="*/ 282 w 289"/>
                <a:gd name="T59" fmla="*/ 191 h 289"/>
                <a:gd name="T60" fmla="*/ 260 w 289"/>
                <a:gd name="T61" fmla="*/ 183 h 289"/>
                <a:gd name="T62" fmla="*/ 266 w 289"/>
                <a:gd name="T63" fmla="*/ 136 h 289"/>
                <a:gd name="T64" fmla="*/ 289 w 289"/>
                <a:gd name="T65" fmla="*/ 134 h 289"/>
                <a:gd name="T66" fmla="*/ 274 w 289"/>
                <a:gd name="T67" fmla="*/ 80 h 289"/>
                <a:gd name="T68" fmla="*/ 254 w 289"/>
                <a:gd name="T69" fmla="*/ 90 h 289"/>
                <a:gd name="T70" fmla="*/ 225 w 289"/>
                <a:gd name="T71" fmla="*/ 52 h 289"/>
                <a:gd name="T72" fmla="*/ 240 w 289"/>
                <a:gd name="T73" fmla="*/ 35 h 289"/>
                <a:gd name="T74" fmla="*/ 192 w 289"/>
                <a:gd name="T75" fmla="*/ 7 h 289"/>
                <a:gd name="T76" fmla="*/ 190 w 289"/>
                <a:gd name="T77" fmla="*/ 10 h 289"/>
                <a:gd name="T78" fmla="*/ 183 w 289"/>
                <a:gd name="T79" fmla="*/ 29 h 289"/>
                <a:gd name="T80" fmla="*/ 145 w 289"/>
                <a:gd name="T81" fmla="*/ 22 h 289"/>
                <a:gd name="T82" fmla="*/ 136 w 289"/>
                <a:gd name="T83" fmla="*/ 23 h 289"/>
                <a:gd name="T84" fmla="*/ 134 w 289"/>
                <a:gd name="T8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9" h="289">
                  <a:moveTo>
                    <a:pt x="145" y="204"/>
                  </a:moveTo>
                  <a:cubicBezTo>
                    <a:pt x="138" y="204"/>
                    <a:pt x="132" y="203"/>
                    <a:pt x="126" y="201"/>
                  </a:cubicBezTo>
                  <a:cubicBezTo>
                    <a:pt x="95" y="190"/>
                    <a:pt x="78" y="157"/>
                    <a:pt x="89" y="126"/>
                  </a:cubicBezTo>
                  <a:cubicBezTo>
                    <a:pt x="97" y="101"/>
                    <a:pt x="120" y="85"/>
                    <a:pt x="145" y="85"/>
                  </a:cubicBezTo>
                  <a:cubicBezTo>
                    <a:pt x="151" y="85"/>
                    <a:pt x="157" y="86"/>
                    <a:pt x="163" y="89"/>
                  </a:cubicBezTo>
                  <a:cubicBezTo>
                    <a:pt x="194" y="99"/>
                    <a:pt x="211" y="132"/>
                    <a:pt x="201" y="163"/>
                  </a:cubicBezTo>
                  <a:cubicBezTo>
                    <a:pt x="192" y="188"/>
                    <a:pt x="169" y="204"/>
                    <a:pt x="145" y="204"/>
                  </a:cubicBezTo>
                  <a:moveTo>
                    <a:pt x="134" y="0"/>
                  </a:moveTo>
                  <a:cubicBezTo>
                    <a:pt x="115" y="1"/>
                    <a:pt x="97" y="6"/>
                    <a:pt x="80" y="15"/>
                  </a:cubicBezTo>
                  <a:cubicBezTo>
                    <a:pt x="90" y="35"/>
                    <a:pt x="90" y="35"/>
                    <a:pt x="90" y="35"/>
                  </a:cubicBezTo>
                  <a:cubicBezTo>
                    <a:pt x="76" y="42"/>
                    <a:pt x="63" y="52"/>
                    <a:pt x="52" y="65"/>
                  </a:cubicBezTo>
                  <a:cubicBezTo>
                    <a:pt x="35" y="49"/>
                    <a:pt x="35" y="49"/>
                    <a:pt x="35" y="49"/>
                  </a:cubicBezTo>
                  <a:cubicBezTo>
                    <a:pt x="23" y="63"/>
                    <a:pt x="13" y="80"/>
                    <a:pt x="7" y="99"/>
                  </a:cubicBezTo>
                  <a:cubicBezTo>
                    <a:pt x="29" y="106"/>
                    <a:pt x="29" y="106"/>
                    <a:pt x="29" y="106"/>
                  </a:cubicBezTo>
                  <a:cubicBezTo>
                    <a:pt x="24" y="122"/>
                    <a:pt x="22" y="138"/>
                    <a:pt x="23" y="153"/>
                  </a:cubicBezTo>
                  <a:cubicBezTo>
                    <a:pt x="0" y="155"/>
                    <a:pt x="0" y="155"/>
                    <a:pt x="0" y="155"/>
                  </a:cubicBezTo>
                  <a:cubicBezTo>
                    <a:pt x="1" y="174"/>
                    <a:pt x="6" y="193"/>
                    <a:pt x="15" y="209"/>
                  </a:cubicBezTo>
                  <a:cubicBezTo>
                    <a:pt x="35" y="199"/>
                    <a:pt x="35" y="199"/>
                    <a:pt x="35" y="199"/>
                  </a:cubicBezTo>
                  <a:cubicBezTo>
                    <a:pt x="42" y="213"/>
                    <a:pt x="52" y="226"/>
                    <a:pt x="65" y="237"/>
                  </a:cubicBezTo>
                  <a:cubicBezTo>
                    <a:pt x="49" y="254"/>
                    <a:pt x="49" y="254"/>
                    <a:pt x="49" y="254"/>
                  </a:cubicBezTo>
                  <a:cubicBezTo>
                    <a:pt x="63" y="266"/>
                    <a:pt x="80" y="276"/>
                    <a:pt x="99" y="282"/>
                  </a:cubicBezTo>
                  <a:cubicBezTo>
                    <a:pt x="106" y="260"/>
                    <a:pt x="106" y="260"/>
                    <a:pt x="106" y="260"/>
                  </a:cubicBezTo>
                  <a:cubicBezTo>
                    <a:pt x="119" y="265"/>
                    <a:pt x="132" y="267"/>
                    <a:pt x="145" y="267"/>
                  </a:cubicBezTo>
                  <a:cubicBezTo>
                    <a:pt x="147" y="267"/>
                    <a:pt x="150" y="267"/>
                    <a:pt x="153" y="266"/>
                  </a:cubicBezTo>
                  <a:cubicBezTo>
                    <a:pt x="155" y="289"/>
                    <a:pt x="155" y="289"/>
                    <a:pt x="155" y="289"/>
                  </a:cubicBezTo>
                  <a:cubicBezTo>
                    <a:pt x="174" y="288"/>
                    <a:pt x="193" y="283"/>
                    <a:pt x="209" y="274"/>
                  </a:cubicBezTo>
                  <a:cubicBezTo>
                    <a:pt x="199" y="254"/>
                    <a:pt x="199" y="254"/>
                    <a:pt x="199" y="254"/>
                  </a:cubicBezTo>
                  <a:cubicBezTo>
                    <a:pt x="213" y="247"/>
                    <a:pt x="226" y="237"/>
                    <a:pt x="237" y="225"/>
                  </a:cubicBezTo>
                  <a:cubicBezTo>
                    <a:pt x="254" y="240"/>
                    <a:pt x="254" y="240"/>
                    <a:pt x="254" y="240"/>
                  </a:cubicBezTo>
                  <a:cubicBezTo>
                    <a:pt x="266" y="226"/>
                    <a:pt x="276" y="209"/>
                    <a:pt x="282" y="191"/>
                  </a:cubicBezTo>
                  <a:cubicBezTo>
                    <a:pt x="260" y="183"/>
                    <a:pt x="260" y="183"/>
                    <a:pt x="260" y="183"/>
                  </a:cubicBezTo>
                  <a:cubicBezTo>
                    <a:pt x="266" y="168"/>
                    <a:pt x="268" y="152"/>
                    <a:pt x="266" y="136"/>
                  </a:cubicBezTo>
                  <a:cubicBezTo>
                    <a:pt x="289" y="134"/>
                    <a:pt x="289" y="134"/>
                    <a:pt x="289" y="134"/>
                  </a:cubicBezTo>
                  <a:cubicBezTo>
                    <a:pt x="288" y="115"/>
                    <a:pt x="283" y="97"/>
                    <a:pt x="274" y="80"/>
                  </a:cubicBezTo>
                  <a:cubicBezTo>
                    <a:pt x="254" y="90"/>
                    <a:pt x="254" y="90"/>
                    <a:pt x="254" y="90"/>
                  </a:cubicBezTo>
                  <a:cubicBezTo>
                    <a:pt x="247" y="76"/>
                    <a:pt x="237" y="63"/>
                    <a:pt x="225" y="52"/>
                  </a:cubicBezTo>
                  <a:cubicBezTo>
                    <a:pt x="240" y="35"/>
                    <a:pt x="240" y="35"/>
                    <a:pt x="240" y="35"/>
                  </a:cubicBezTo>
                  <a:cubicBezTo>
                    <a:pt x="226" y="23"/>
                    <a:pt x="210" y="14"/>
                    <a:pt x="192" y="7"/>
                  </a:cubicBezTo>
                  <a:cubicBezTo>
                    <a:pt x="190" y="10"/>
                    <a:pt x="190" y="10"/>
                    <a:pt x="190" y="10"/>
                  </a:cubicBezTo>
                  <a:cubicBezTo>
                    <a:pt x="183" y="29"/>
                    <a:pt x="183" y="29"/>
                    <a:pt x="183" y="29"/>
                  </a:cubicBezTo>
                  <a:cubicBezTo>
                    <a:pt x="170" y="24"/>
                    <a:pt x="157" y="22"/>
                    <a:pt x="145" y="22"/>
                  </a:cubicBezTo>
                  <a:cubicBezTo>
                    <a:pt x="142" y="22"/>
                    <a:pt x="139" y="23"/>
                    <a:pt x="136" y="23"/>
                  </a:cubicBezTo>
                  <a:cubicBezTo>
                    <a:pt x="134" y="0"/>
                    <a:pt x="134" y="0"/>
                    <a:pt x="134" y="0"/>
                  </a:cubicBezTo>
                </a:path>
              </a:pathLst>
            </a:custGeom>
            <a:grpFill/>
            <a:ln>
              <a:noFill/>
            </a:ln>
          </p:spPr>
          <p:txBody>
            <a:bodyPr vert="horz" wrap="square" lIns="91440" tIns="45720" rIns="91440" bIns="45720" numCol="1" anchor="t" anchorCtr="0" compatLnSpc="1"/>
            <a:lstStyle/>
            <a:p>
              <a:endParaRPr lang="en-GB"/>
            </a:p>
          </p:txBody>
        </p:sp>
        <p:sp>
          <p:nvSpPr>
            <p:cNvPr id="98" name="Freeform 29"/>
            <p:cNvSpPr/>
            <p:nvPr/>
          </p:nvSpPr>
          <p:spPr bwMode="auto">
            <a:xfrm>
              <a:off x="2836918" y="4452780"/>
              <a:ext cx="3366" cy="4713"/>
            </a:xfrm>
            <a:custGeom>
              <a:avLst/>
              <a:gdLst>
                <a:gd name="T0" fmla="*/ 1 w 2"/>
                <a:gd name="T1" fmla="*/ 0 h 3"/>
                <a:gd name="T2" fmla="*/ 0 w 2"/>
                <a:gd name="T3" fmla="*/ 3 h 3"/>
                <a:gd name="T4" fmla="*/ 2 w 2"/>
                <a:gd name="T5" fmla="*/ 0 h 3"/>
                <a:gd name="T6" fmla="*/ 1 w 2"/>
                <a:gd name="T7" fmla="*/ 0 h 3"/>
              </a:gdLst>
              <a:ahLst/>
              <a:cxnLst>
                <a:cxn ang="0">
                  <a:pos x="T0" y="T1"/>
                </a:cxn>
                <a:cxn ang="0">
                  <a:pos x="T2" y="T3"/>
                </a:cxn>
                <a:cxn ang="0">
                  <a:pos x="T4" y="T5"/>
                </a:cxn>
                <a:cxn ang="0">
                  <a:pos x="T6" y="T7"/>
                </a:cxn>
              </a:cxnLst>
              <a:rect l="0" t="0" r="r" b="b"/>
              <a:pathLst>
                <a:path w="2" h="3">
                  <a:moveTo>
                    <a:pt x="1" y="0"/>
                  </a:moveTo>
                  <a:cubicBezTo>
                    <a:pt x="0" y="3"/>
                    <a:pt x="0" y="3"/>
                    <a:pt x="0" y="3"/>
                  </a:cubicBezTo>
                  <a:cubicBezTo>
                    <a:pt x="2" y="0"/>
                    <a:pt x="2" y="0"/>
                    <a:pt x="2"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99" name="Freeform 30"/>
            <p:cNvSpPr>
              <a:spLocks noEditPoints="1"/>
            </p:cNvSpPr>
            <p:nvPr/>
          </p:nvSpPr>
          <p:spPr bwMode="auto">
            <a:xfrm>
              <a:off x="3011964" y="4483077"/>
              <a:ext cx="323162" cy="321816"/>
            </a:xfrm>
            <a:custGeom>
              <a:avLst/>
              <a:gdLst>
                <a:gd name="T0" fmla="*/ 102 w 203"/>
                <a:gd name="T1" fmla="*/ 143 h 202"/>
                <a:gd name="T2" fmla="*/ 94 w 203"/>
                <a:gd name="T3" fmla="*/ 142 h 202"/>
                <a:gd name="T4" fmla="*/ 60 w 203"/>
                <a:gd name="T5" fmla="*/ 93 h 202"/>
                <a:gd name="T6" fmla="*/ 96 w 203"/>
                <a:gd name="T7" fmla="*/ 59 h 202"/>
                <a:gd name="T8" fmla="*/ 102 w 203"/>
                <a:gd name="T9" fmla="*/ 59 h 202"/>
                <a:gd name="T10" fmla="*/ 110 w 203"/>
                <a:gd name="T11" fmla="*/ 60 h 202"/>
                <a:gd name="T12" fmla="*/ 143 w 203"/>
                <a:gd name="T13" fmla="*/ 109 h 202"/>
                <a:gd name="T14" fmla="*/ 107 w 203"/>
                <a:gd name="T15" fmla="*/ 143 h 202"/>
                <a:gd name="T16" fmla="*/ 102 w 203"/>
                <a:gd name="T17" fmla="*/ 143 h 202"/>
                <a:gd name="T18" fmla="*/ 121 w 203"/>
                <a:gd name="T19" fmla="*/ 0 h 202"/>
                <a:gd name="T20" fmla="*/ 118 w 203"/>
                <a:gd name="T21" fmla="*/ 16 h 202"/>
                <a:gd name="T22" fmla="*/ 102 w 203"/>
                <a:gd name="T23" fmla="*/ 14 h 202"/>
                <a:gd name="T24" fmla="*/ 90 w 203"/>
                <a:gd name="T25" fmla="*/ 15 h 202"/>
                <a:gd name="T26" fmla="*/ 84 w 203"/>
                <a:gd name="T27" fmla="*/ 16 h 202"/>
                <a:gd name="T28" fmla="*/ 81 w 203"/>
                <a:gd name="T29" fmla="*/ 0 h 202"/>
                <a:gd name="T30" fmla="*/ 44 w 203"/>
                <a:gd name="T31" fmla="*/ 15 h 202"/>
                <a:gd name="T32" fmla="*/ 53 w 203"/>
                <a:gd name="T33" fmla="*/ 29 h 202"/>
                <a:gd name="T34" fmla="*/ 29 w 203"/>
                <a:gd name="T35" fmla="*/ 53 h 202"/>
                <a:gd name="T36" fmla="*/ 15 w 203"/>
                <a:gd name="T37" fmla="*/ 44 h 202"/>
                <a:gd name="T38" fmla="*/ 0 w 203"/>
                <a:gd name="T39" fmla="*/ 81 h 202"/>
                <a:gd name="T40" fmla="*/ 16 w 203"/>
                <a:gd name="T41" fmla="*/ 85 h 202"/>
                <a:gd name="T42" fmla="*/ 16 w 203"/>
                <a:gd name="T43" fmla="*/ 118 h 202"/>
                <a:gd name="T44" fmla="*/ 0 w 203"/>
                <a:gd name="T45" fmla="*/ 122 h 202"/>
                <a:gd name="T46" fmla="*/ 16 w 203"/>
                <a:gd name="T47" fmla="*/ 159 h 202"/>
                <a:gd name="T48" fmla="*/ 30 w 203"/>
                <a:gd name="T49" fmla="*/ 150 h 202"/>
                <a:gd name="T50" fmla="*/ 54 w 203"/>
                <a:gd name="T51" fmla="*/ 174 h 202"/>
                <a:gd name="T52" fmla="*/ 45 w 203"/>
                <a:gd name="T53" fmla="*/ 187 h 202"/>
                <a:gd name="T54" fmla="*/ 82 w 203"/>
                <a:gd name="T55" fmla="*/ 202 h 202"/>
                <a:gd name="T56" fmla="*/ 85 w 203"/>
                <a:gd name="T57" fmla="*/ 186 h 202"/>
                <a:gd name="T58" fmla="*/ 102 w 203"/>
                <a:gd name="T59" fmla="*/ 188 h 202"/>
                <a:gd name="T60" fmla="*/ 113 w 203"/>
                <a:gd name="T61" fmla="*/ 187 h 202"/>
                <a:gd name="T62" fmla="*/ 119 w 203"/>
                <a:gd name="T63" fmla="*/ 186 h 202"/>
                <a:gd name="T64" fmla="*/ 122 w 203"/>
                <a:gd name="T65" fmla="*/ 202 h 202"/>
                <a:gd name="T66" fmla="*/ 159 w 203"/>
                <a:gd name="T67" fmla="*/ 187 h 202"/>
                <a:gd name="T68" fmla="*/ 150 w 203"/>
                <a:gd name="T69" fmla="*/ 173 h 202"/>
                <a:gd name="T70" fmla="*/ 174 w 203"/>
                <a:gd name="T71" fmla="*/ 149 h 202"/>
                <a:gd name="T72" fmla="*/ 188 w 203"/>
                <a:gd name="T73" fmla="*/ 158 h 202"/>
                <a:gd name="T74" fmla="*/ 203 w 203"/>
                <a:gd name="T75" fmla="*/ 121 h 202"/>
                <a:gd name="T76" fmla="*/ 187 w 203"/>
                <a:gd name="T77" fmla="*/ 117 h 202"/>
                <a:gd name="T78" fmla="*/ 187 w 203"/>
                <a:gd name="T79" fmla="*/ 84 h 202"/>
                <a:gd name="T80" fmla="*/ 203 w 203"/>
                <a:gd name="T81" fmla="*/ 80 h 202"/>
                <a:gd name="T82" fmla="*/ 187 w 203"/>
                <a:gd name="T83" fmla="*/ 43 h 202"/>
                <a:gd name="T84" fmla="*/ 174 w 203"/>
                <a:gd name="T85" fmla="*/ 52 h 202"/>
                <a:gd name="T86" fmla="*/ 149 w 203"/>
                <a:gd name="T87" fmla="*/ 28 h 202"/>
                <a:gd name="T88" fmla="*/ 159 w 203"/>
                <a:gd name="T89" fmla="*/ 15 h 202"/>
                <a:gd name="T90" fmla="*/ 121 w 203"/>
                <a:gd name="T91"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3" h="202">
                  <a:moveTo>
                    <a:pt x="102" y="143"/>
                  </a:moveTo>
                  <a:cubicBezTo>
                    <a:pt x="99" y="143"/>
                    <a:pt x="96" y="143"/>
                    <a:pt x="94" y="142"/>
                  </a:cubicBezTo>
                  <a:cubicBezTo>
                    <a:pt x="71" y="138"/>
                    <a:pt x="56" y="116"/>
                    <a:pt x="60" y="93"/>
                  </a:cubicBezTo>
                  <a:cubicBezTo>
                    <a:pt x="64" y="75"/>
                    <a:pt x="79" y="62"/>
                    <a:pt x="96" y="59"/>
                  </a:cubicBezTo>
                  <a:cubicBezTo>
                    <a:pt x="98" y="59"/>
                    <a:pt x="100" y="59"/>
                    <a:pt x="102" y="59"/>
                  </a:cubicBezTo>
                  <a:cubicBezTo>
                    <a:pt x="104" y="59"/>
                    <a:pt x="107" y="59"/>
                    <a:pt x="110" y="60"/>
                  </a:cubicBezTo>
                  <a:cubicBezTo>
                    <a:pt x="132" y="64"/>
                    <a:pt x="147" y="86"/>
                    <a:pt x="143" y="109"/>
                  </a:cubicBezTo>
                  <a:cubicBezTo>
                    <a:pt x="139" y="127"/>
                    <a:pt x="125" y="140"/>
                    <a:pt x="107" y="143"/>
                  </a:cubicBezTo>
                  <a:cubicBezTo>
                    <a:pt x="105" y="143"/>
                    <a:pt x="103" y="143"/>
                    <a:pt x="102" y="143"/>
                  </a:cubicBezTo>
                  <a:moveTo>
                    <a:pt x="121" y="0"/>
                  </a:moveTo>
                  <a:cubicBezTo>
                    <a:pt x="118" y="16"/>
                    <a:pt x="118" y="16"/>
                    <a:pt x="118" y="16"/>
                  </a:cubicBezTo>
                  <a:cubicBezTo>
                    <a:pt x="113" y="15"/>
                    <a:pt x="107" y="14"/>
                    <a:pt x="102" y="14"/>
                  </a:cubicBezTo>
                  <a:cubicBezTo>
                    <a:pt x="98" y="14"/>
                    <a:pt x="94" y="14"/>
                    <a:pt x="90" y="15"/>
                  </a:cubicBezTo>
                  <a:cubicBezTo>
                    <a:pt x="88" y="15"/>
                    <a:pt x="86" y="15"/>
                    <a:pt x="84" y="16"/>
                  </a:cubicBezTo>
                  <a:cubicBezTo>
                    <a:pt x="81" y="0"/>
                    <a:pt x="81" y="0"/>
                    <a:pt x="81" y="0"/>
                  </a:cubicBezTo>
                  <a:cubicBezTo>
                    <a:pt x="67" y="3"/>
                    <a:pt x="55" y="8"/>
                    <a:pt x="44" y="15"/>
                  </a:cubicBezTo>
                  <a:cubicBezTo>
                    <a:pt x="53" y="29"/>
                    <a:pt x="53" y="29"/>
                    <a:pt x="53" y="29"/>
                  </a:cubicBezTo>
                  <a:cubicBezTo>
                    <a:pt x="44" y="35"/>
                    <a:pt x="35" y="44"/>
                    <a:pt x="29" y="53"/>
                  </a:cubicBezTo>
                  <a:cubicBezTo>
                    <a:pt x="15" y="44"/>
                    <a:pt x="15" y="44"/>
                    <a:pt x="15" y="44"/>
                  </a:cubicBezTo>
                  <a:cubicBezTo>
                    <a:pt x="8" y="55"/>
                    <a:pt x="3" y="68"/>
                    <a:pt x="0" y="81"/>
                  </a:cubicBezTo>
                  <a:cubicBezTo>
                    <a:pt x="16" y="85"/>
                    <a:pt x="16" y="85"/>
                    <a:pt x="16" y="85"/>
                  </a:cubicBezTo>
                  <a:cubicBezTo>
                    <a:pt x="14" y="96"/>
                    <a:pt x="14" y="108"/>
                    <a:pt x="16" y="118"/>
                  </a:cubicBezTo>
                  <a:cubicBezTo>
                    <a:pt x="0" y="122"/>
                    <a:pt x="0" y="122"/>
                    <a:pt x="0" y="122"/>
                  </a:cubicBezTo>
                  <a:cubicBezTo>
                    <a:pt x="3" y="135"/>
                    <a:pt x="8" y="148"/>
                    <a:pt x="16" y="159"/>
                  </a:cubicBezTo>
                  <a:cubicBezTo>
                    <a:pt x="30" y="150"/>
                    <a:pt x="30" y="150"/>
                    <a:pt x="30" y="150"/>
                  </a:cubicBezTo>
                  <a:cubicBezTo>
                    <a:pt x="36" y="159"/>
                    <a:pt x="44" y="167"/>
                    <a:pt x="54" y="174"/>
                  </a:cubicBezTo>
                  <a:cubicBezTo>
                    <a:pt x="45" y="187"/>
                    <a:pt x="45" y="187"/>
                    <a:pt x="45" y="187"/>
                  </a:cubicBezTo>
                  <a:cubicBezTo>
                    <a:pt x="56" y="194"/>
                    <a:pt x="68" y="200"/>
                    <a:pt x="82" y="202"/>
                  </a:cubicBezTo>
                  <a:cubicBezTo>
                    <a:pt x="85" y="186"/>
                    <a:pt x="85" y="186"/>
                    <a:pt x="85" y="186"/>
                  </a:cubicBezTo>
                  <a:cubicBezTo>
                    <a:pt x="91" y="187"/>
                    <a:pt x="96" y="188"/>
                    <a:pt x="102" y="188"/>
                  </a:cubicBezTo>
                  <a:cubicBezTo>
                    <a:pt x="105" y="188"/>
                    <a:pt x="109" y="188"/>
                    <a:pt x="113" y="187"/>
                  </a:cubicBezTo>
                  <a:cubicBezTo>
                    <a:pt x="115" y="187"/>
                    <a:pt x="117" y="187"/>
                    <a:pt x="119" y="186"/>
                  </a:cubicBezTo>
                  <a:cubicBezTo>
                    <a:pt x="122" y="202"/>
                    <a:pt x="122" y="202"/>
                    <a:pt x="122" y="202"/>
                  </a:cubicBezTo>
                  <a:cubicBezTo>
                    <a:pt x="136" y="199"/>
                    <a:pt x="148" y="194"/>
                    <a:pt x="159" y="187"/>
                  </a:cubicBezTo>
                  <a:cubicBezTo>
                    <a:pt x="150" y="173"/>
                    <a:pt x="150" y="173"/>
                    <a:pt x="150" y="173"/>
                  </a:cubicBezTo>
                  <a:cubicBezTo>
                    <a:pt x="160" y="167"/>
                    <a:pt x="168" y="158"/>
                    <a:pt x="174" y="149"/>
                  </a:cubicBezTo>
                  <a:cubicBezTo>
                    <a:pt x="188" y="158"/>
                    <a:pt x="188" y="158"/>
                    <a:pt x="188" y="158"/>
                  </a:cubicBezTo>
                  <a:cubicBezTo>
                    <a:pt x="195" y="147"/>
                    <a:pt x="200" y="134"/>
                    <a:pt x="203" y="121"/>
                  </a:cubicBezTo>
                  <a:cubicBezTo>
                    <a:pt x="187" y="117"/>
                    <a:pt x="187" y="117"/>
                    <a:pt x="187" y="117"/>
                  </a:cubicBezTo>
                  <a:cubicBezTo>
                    <a:pt x="189" y="106"/>
                    <a:pt x="189" y="94"/>
                    <a:pt x="187" y="84"/>
                  </a:cubicBezTo>
                  <a:cubicBezTo>
                    <a:pt x="203" y="80"/>
                    <a:pt x="203" y="80"/>
                    <a:pt x="203" y="80"/>
                  </a:cubicBezTo>
                  <a:cubicBezTo>
                    <a:pt x="200" y="67"/>
                    <a:pt x="195" y="54"/>
                    <a:pt x="187" y="43"/>
                  </a:cubicBezTo>
                  <a:cubicBezTo>
                    <a:pt x="174" y="52"/>
                    <a:pt x="174" y="52"/>
                    <a:pt x="174" y="52"/>
                  </a:cubicBezTo>
                  <a:cubicBezTo>
                    <a:pt x="167" y="43"/>
                    <a:pt x="159" y="35"/>
                    <a:pt x="149" y="28"/>
                  </a:cubicBezTo>
                  <a:cubicBezTo>
                    <a:pt x="159" y="15"/>
                    <a:pt x="159" y="15"/>
                    <a:pt x="159" y="15"/>
                  </a:cubicBezTo>
                  <a:cubicBezTo>
                    <a:pt x="148" y="7"/>
                    <a:pt x="135" y="2"/>
                    <a:pt x="121" y="0"/>
                  </a:cubicBezTo>
                </a:path>
              </a:pathLst>
            </a:custGeom>
            <a:grpFill/>
            <a:ln>
              <a:noFill/>
            </a:ln>
          </p:spPr>
          <p:txBody>
            <a:bodyPr vert="horz" wrap="square" lIns="91440" tIns="45720" rIns="91440" bIns="45720" numCol="1" anchor="t" anchorCtr="0" compatLnSpc="1"/>
            <a:lstStyle/>
            <a:p>
              <a:endParaRPr lang="en-GB"/>
            </a:p>
          </p:txBody>
        </p:sp>
        <p:sp>
          <p:nvSpPr>
            <p:cNvPr id="100" name="Freeform 31"/>
            <p:cNvSpPr>
              <a:spLocks noEditPoints="1"/>
            </p:cNvSpPr>
            <p:nvPr/>
          </p:nvSpPr>
          <p:spPr bwMode="auto">
            <a:xfrm>
              <a:off x="1681612" y="3959284"/>
              <a:ext cx="333935" cy="334608"/>
            </a:xfrm>
            <a:custGeom>
              <a:avLst/>
              <a:gdLst>
                <a:gd name="T0" fmla="*/ 105 w 210"/>
                <a:gd name="T1" fmla="*/ 143 h 210"/>
                <a:gd name="T2" fmla="*/ 93 w 210"/>
                <a:gd name="T3" fmla="*/ 141 h 210"/>
                <a:gd name="T4" fmla="*/ 68 w 210"/>
                <a:gd name="T5" fmla="*/ 93 h 210"/>
                <a:gd name="T6" fmla="*/ 105 w 210"/>
                <a:gd name="T7" fmla="*/ 67 h 210"/>
                <a:gd name="T8" fmla="*/ 117 w 210"/>
                <a:gd name="T9" fmla="*/ 68 h 210"/>
                <a:gd name="T10" fmla="*/ 141 w 210"/>
                <a:gd name="T11" fmla="*/ 117 h 210"/>
                <a:gd name="T12" fmla="*/ 105 w 210"/>
                <a:gd name="T13" fmla="*/ 143 h 210"/>
                <a:gd name="T14" fmla="*/ 97 w 210"/>
                <a:gd name="T15" fmla="*/ 0 h 210"/>
                <a:gd name="T16" fmla="*/ 58 w 210"/>
                <a:gd name="T17" fmla="*/ 11 h 210"/>
                <a:gd name="T18" fmla="*/ 65 w 210"/>
                <a:gd name="T19" fmla="*/ 26 h 210"/>
                <a:gd name="T20" fmla="*/ 38 w 210"/>
                <a:gd name="T21" fmla="*/ 47 h 210"/>
                <a:gd name="T22" fmla="*/ 25 w 210"/>
                <a:gd name="T23" fmla="*/ 36 h 210"/>
                <a:gd name="T24" fmla="*/ 5 w 210"/>
                <a:gd name="T25" fmla="*/ 72 h 210"/>
                <a:gd name="T26" fmla="*/ 21 w 210"/>
                <a:gd name="T27" fmla="*/ 77 h 210"/>
                <a:gd name="T28" fmla="*/ 17 w 210"/>
                <a:gd name="T29" fmla="*/ 111 h 210"/>
                <a:gd name="T30" fmla="*/ 0 w 210"/>
                <a:gd name="T31" fmla="*/ 112 h 210"/>
                <a:gd name="T32" fmla="*/ 11 w 210"/>
                <a:gd name="T33" fmla="*/ 152 h 210"/>
                <a:gd name="T34" fmla="*/ 26 w 210"/>
                <a:gd name="T35" fmla="*/ 144 h 210"/>
                <a:gd name="T36" fmla="*/ 47 w 210"/>
                <a:gd name="T37" fmla="*/ 172 h 210"/>
                <a:gd name="T38" fmla="*/ 36 w 210"/>
                <a:gd name="T39" fmla="*/ 184 h 210"/>
                <a:gd name="T40" fmla="*/ 71 w 210"/>
                <a:gd name="T41" fmla="*/ 205 h 210"/>
                <a:gd name="T42" fmla="*/ 77 w 210"/>
                <a:gd name="T43" fmla="*/ 189 h 210"/>
                <a:gd name="T44" fmla="*/ 105 w 210"/>
                <a:gd name="T45" fmla="*/ 193 h 210"/>
                <a:gd name="T46" fmla="*/ 111 w 210"/>
                <a:gd name="T47" fmla="*/ 193 h 210"/>
                <a:gd name="T48" fmla="*/ 112 w 210"/>
                <a:gd name="T49" fmla="*/ 210 h 210"/>
                <a:gd name="T50" fmla="*/ 152 w 210"/>
                <a:gd name="T51" fmla="*/ 199 h 210"/>
                <a:gd name="T52" fmla="*/ 144 w 210"/>
                <a:gd name="T53" fmla="*/ 184 h 210"/>
                <a:gd name="T54" fmla="*/ 171 w 210"/>
                <a:gd name="T55" fmla="*/ 163 h 210"/>
                <a:gd name="T56" fmla="*/ 184 w 210"/>
                <a:gd name="T57" fmla="*/ 174 h 210"/>
                <a:gd name="T58" fmla="*/ 204 w 210"/>
                <a:gd name="T59" fmla="*/ 138 h 210"/>
                <a:gd name="T60" fmla="*/ 189 w 210"/>
                <a:gd name="T61" fmla="*/ 133 h 210"/>
                <a:gd name="T62" fmla="*/ 193 w 210"/>
                <a:gd name="T63" fmla="*/ 99 h 210"/>
                <a:gd name="T64" fmla="*/ 210 w 210"/>
                <a:gd name="T65" fmla="*/ 98 h 210"/>
                <a:gd name="T66" fmla="*/ 199 w 210"/>
                <a:gd name="T67" fmla="*/ 58 h 210"/>
                <a:gd name="T68" fmla="*/ 184 w 210"/>
                <a:gd name="T69" fmla="*/ 65 h 210"/>
                <a:gd name="T70" fmla="*/ 163 w 210"/>
                <a:gd name="T71" fmla="*/ 38 h 210"/>
                <a:gd name="T72" fmla="*/ 174 w 210"/>
                <a:gd name="T73" fmla="*/ 26 h 210"/>
                <a:gd name="T74" fmla="*/ 138 w 210"/>
                <a:gd name="T75" fmla="*/ 5 h 210"/>
                <a:gd name="T76" fmla="*/ 133 w 210"/>
                <a:gd name="T77" fmla="*/ 21 h 210"/>
                <a:gd name="T78" fmla="*/ 105 w 210"/>
                <a:gd name="T79" fmla="*/ 17 h 210"/>
                <a:gd name="T80" fmla="*/ 98 w 210"/>
                <a:gd name="T81" fmla="*/ 17 h 210"/>
                <a:gd name="T82" fmla="*/ 97 w 210"/>
                <a:gd name="T8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0" h="210">
                  <a:moveTo>
                    <a:pt x="105" y="143"/>
                  </a:moveTo>
                  <a:cubicBezTo>
                    <a:pt x="101" y="143"/>
                    <a:pt x="97" y="143"/>
                    <a:pt x="93" y="141"/>
                  </a:cubicBezTo>
                  <a:cubicBezTo>
                    <a:pt x="72" y="135"/>
                    <a:pt x="62" y="113"/>
                    <a:pt x="68" y="93"/>
                  </a:cubicBezTo>
                  <a:cubicBezTo>
                    <a:pt x="74" y="77"/>
                    <a:pt x="89" y="67"/>
                    <a:pt x="105" y="67"/>
                  </a:cubicBezTo>
                  <a:cubicBezTo>
                    <a:pt x="109" y="67"/>
                    <a:pt x="113" y="67"/>
                    <a:pt x="117" y="68"/>
                  </a:cubicBezTo>
                  <a:cubicBezTo>
                    <a:pt x="137" y="75"/>
                    <a:pt x="148" y="97"/>
                    <a:pt x="141" y="117"/>
                  </a:cubicBezTo>
                  <a:cubicBezTo>
                    <a:pt x="136" y="133"/>
                    <a:pt x="121" y="143"/>
                    <a:pt x="105" y="143"/>
                  </a:cubicBezTo>
                  <a:moveTo>
                    <a:pt x="97" y="0"/>
                  </a:moveTo>
                  <a:cubicBezTo>
                    <a:pt x="83" y="1"/>
                    <a:pt x="70" y="5"/>
                    <a:pt x="58" y="11"/>
                  </a:cubicBezTo>
                  <a:cubicBezTo>
                    <a:pt x="65" y="26"/>
                    <a:pt x="65" y="26"/>
                    <a:pt x="65" y="26"/>
                  </a:cubicBezTo>
                  <a:cubicBezTo>
                    <a:pt x="55" y="31"/>
                    <a:pt x="46" y="38"/>
                    <a:pt x="38" y="47"/>
                  </a:cubicBezTo>
                  <a:cubicBezTo>
                    <a:pt x="25" y="36"/>
                    <a:pt x="25" y="36"/>
                    <a:pt x="25" y="36"/>
                  </a:cubicBezTo>
                  <a:cubicBezTo>
                    <a:pt x="17" y="46"/>
                    <a:pt x="10" y="58"/>
                    <a:pt x="5" y="72"/>
                  </a:cubicBezTo>
                  <a:cubicBezTo>
                    <a:pt x="21" y="77"/>
                    <a:pt x="21" y="77"/>
                    <a:pt x="21" y="77"/>
                  </a:cubicBezTo>
                  <a:cubicBezTo>
                    <a:pt x="17" y="88"/>
                    <a:pt x="16" y="100"/>
                    <a:pt x="17" y="111"/>
                  </a:cubicBezTo>
                  <a:cubicBezTo>
                    <a:pt x="0" y="112"/>
                    <a:pt x="0" y="112"/>
                    <a:pt x="0" y="112"/>
                  </a:cubicBezTo>
                  <a:cubicBezTo>
                    <a:pt x="1" y="126"/>
                    <a:pt x="5" y="140"/>
                    <a:pt x="11" y="152"/>
                  </a:cubicBezTo>
                  <a:cubicBezTo>
                    <a:pt x="26" y="144"/>
                    <a:pt x="26" y="144"/>
                    <a:pt x="26" y="144"/>
                  </a:cubicBezTo>
                  <a:cubicBezTo>
                    <a:pt x="31" y="155"/>
                    <a:pt x="38" y="164"/>
                    <a:pt x="47" y="172"/>
                  </a:cubicBezTo>
                  <a:cubicBezTo>
                    <a:pt x="36" y="184"/>
                    <a:pt x="36" y="184"/>
                    <a:pt x="36" y="184"/>
                  </a:cubicBezTo>
                  <a:cubicBezTo>
                    <a:pt x="46" y="193"/>
                    <a:pt x="58" y="200"/>
                    <a:pt x="71" y="205"/>
                  </a:cubicBezTo>
                  <a:cubicBezTo>
                    <a:pt x="77" y="189"/>
                    <a:pt x="77" y="189"/>
                    <a:pt x="77" y="189"/>
                  </a:cubicBezTo>
                  <a:cubicBezTo>
                    <a:pt x="86" y="192"/>
                    <a:pt x="95" y="193"/>
                    <a:pt x="105" y="193"/>
                  </a:cubicBezTo>
                  <a:cubicBezTo>
                    <a:pt x="107" y="193"/>
                    <a:pt x="109" y="193"/>
                    <a:pt x="111" y="193"/>
                  </a:cubicBezTo>
                  <a:cubicBezTo>
                    <a:pt x="112" y="210"/>
                    <a:pt x="112" y="210"/>
                    <a:pt x="112" y="210"/>
                  </a:cubicBezTo>
                  <a:cubicBezTo>
                    <a:pt x="126" y="209"/>
                    <a:pt x="139" y="205"/>
                    <a:pt x="152" y="199"/>
                  </a:cubicBezTo>
                  <a:cubicBezTo>
                    <a:pt x="144" y="184"/>
                    <a:pt x="144" y="184"/>
                    <a:pt x="144" y="184"/>
                  </a:cubicBezTo>
                  <a:cubicBezTo>
                    <a:pt x="154" y="179"/>
                    <a:pt x="164" y="172"/>
                    <a:pt x="171" y="163"/>
                  </a:cubicBezTo>
                  <a:cubicBezTo>
                    <a:pt x="184" y="174"/>
                    <a:pt x="184" y="174"/>
                    <a:pt x="184" y="174"/>
                  </a:cubicBezTo>
                  <a:cubicBezTo>
                    <a:pt x="193" y="164"/>
                    <a:pt x="200" y="152"/>
                    <a:pt x="204" y="138"/>
                  </a:cubicBezTo>
                  <a:cubicBezTo>
                    <a:pt x="189" y="133"/>
                    <a:pt x="189" y="133"/>
                    <a:pt x="189" y="133"/>
                  </a:cubicBezTo>
                  <a:cubicBezTo>
                    <a:pt x="192" y="122"/>
                    <a:pt x="194" y="110"/>
                    <a:pt x="193" y="99"/>
                  </a:cubicBezTo>
                  <a:cubicBezTo>
                    <a:pt x="210" y="98"/>
                    <a:pt x="210" y="98"/>
                    <a:pt x="210" y="98"/>
                  </a:cubicBezTo>
                  <a:cubicBezTo>
                    <a:pt x="209" y="84"/>
                    <a:pt x="205" y="70"/>
                    <a:pt x="199" y="58"/>
                  </a:cubicBezTo>
                  <a:cubicBezTo>
                    <a:pt x="184" y="65"/>
                    <a:pt x="184" y="65"/>
                    <a:pt x="184" y="65"/>
                  </a:cubicBezTo>
                  <a:cubicBezTo>
                    <a:pt x="179" y="55"/>
                    <a:pt x="171" y="46"/>
                    <a:pt x="163" y="38"/>
                  </a:cubicBezTo>
                  <a:cubicBezTo>
                    <a:pt x="174" y="26"/>
                    <a:pt x="174" y="26"/>
                    <a:pt x="174" y="26"/>
                  </a:cubicBezTo>
                  <a:cubicBezTo>
                    <a:pt x="163" y="17"/>
                    <a:pt x="152" y="10"/>
                    <a:pt x="138" y="5"/>
                  </a:cubicBezTo>
                  <a:cubicBezTo>
                    <a:pt x="133" y="21"/>
                    <a:pt x="133" y="21"/>
                    <a:pt x="133" y="21"/>
                  </a:cubicBezTo>
                  <a:cubicBezTo>
                    <a:pt x="123" y="18"/>
                    <a:pt x="114" y="17"/>
                    <a:pt x="105" y="17"/>
                  </a:cubicBezTo>
                  <a:cubicBezTo>
                    <a:pt x="103" y="17"/>
                    <a:pt x="101" y="17"/>
                    <a:pt x="98" y="17"/>
                  </a:cubicBezTo>
                  <a:cubicBezTo>
                    <a:pt x="97" y="0"/>
                    <a:pt x="97" y="0"/>
                    <a:pt x="97" y="0"/>
                  </a:cubicBezTo>
                </a:path>
              </a:pathLst>
            </a:custGeom>
            <a:grpFill/>
            <a:ln>
              <a:noFill/>
            </a:ln>
          </p:spPr>
          <p:txBody>
            <a:bodyPr vert="horz" wrap="square" lIns="91440" tIns="45720" rIns="91440" bIns="45720" numCol="1" anchor="t" anchorCtr="0" compatLnSpc="1"/>
            <a:lstStyle/>
            <a:p>
              <a:endParaRPr lang="en-GB"/>
            </a:p>
          </p:txBody>
        </p:sp>
        <p:sp>
          <p:nvSpPr>
            <p:cNvPr id="101" name="Freeform 32"/>
            <p:cNvSpPr>
              <a:spLocks noEditPoints="1"/>
            </p:cNvSpPr>
            <p:nvPr/>
          </p:nvSpPr>
          <p:spPr bwMode="auto">
            <a:xfrm>
              <a:off x="2461241" y="3628716"/>
              <a:ext cx="383755" cy="383082"/>
            </a:xfrm>
            <a:custGeom>
              <a:avLst/>
              <a:gdLst>
                <a:gd name="T0" fmla="*/ 121 w 241"/>
                <a:gd name="T1" fmla="*/ 170 h 241"/>
                <a:gd name="T2" fmla="*/ 109 w 241"/>
                <a:gd name="T3" fmla="*/ 168 h 241"/>
                <a:gd name="T4" fmla="*/ 73 w 241"/>
                <a:gd name="T5" fmla="*/ 108 h 241"/>
                <a:gd name="T6" fmla="*/ 117 w 241"/>
                <a:gd name="T7" fmla="*/ 71 h 241"/>
                <a:gd name="T8" fmla="*/ 121 w 241"/>
                <a:gd name="T9" fmla="*/ 71 h 241"/>
                <a:gd name="T10" fmla="*/ 132 w 241"/>
                <a:gd name="T11" fmla="*/ 72 h 241"/>
                <a:gd name="T12" fmla="*/ 169 w 241"/>
                <a:gd name="T13" fmla="*/ 132 h 241"/>
                <a:gd name="T14" fmla="*/ 125 w 241"/>
                <a:gd name="T15" fmla="*/ 170 h 241"/>
                <a:gd name="T16" fmla="*/ 121 w 241"/>
                <a:gd name="T17" fmla="*/ 170 h 241"/>
                <a:gd name="T18" fmla="*/ 102 w 241"/>
                <a:gd name="T19" fmla="*/ 0 h 241"/>
                <a:gd name="T20" fmla="*/ 57 w 241"/>
                <a:gd name="T21" fmla="*/ 16 h 241"/>
                <a:gd name="T22" fmla="*/ 67 w 241"/>
                <a:gd name="T23" fmla="*/ 33 h 241"/>
                <a:gd name="T24" fmla="*/ 38 w 241"/>
                <a:gd name="T25" fmla="*/ 60 h 241"/>
                <a:gd name="T26" fmla="*/ 22 w 241"/>
                <a:gd name="T27" fmla="*/ 48 h 241"/>
                <a:gd name="T28" fmla="*/ 2 w 241"/>
                <a:gd name="T29" fmla="*/ 91 h 241"/>
                <a:gd name="T30" fmla="*/ 21 w 241"/>
                <a:gd name="T31" fmla="*/ 96 h 241"/>
                <a:gd name="T32" fmla="*/ 19 w 241"/>
                <a:gd name="T33" fmla="*/ 136 h 241"/>
                <a:gd name="T34" fmla="*/ 0 w 241"/>
                <a:gd name="T35" fmla="*/ 139 h 241"/>
                <a:gd name="T36" fmla="*/ 17 w 241"/>
                <a:gd name="T37" fmla="*/ 184 h 241"/>
                <a:gd name="T38" fmla="*/ 33 w 241"/>
                <a:gd name="T39" fmla="*/ 173 h 241"/>
                <a:gd name="T40" fmla="*/ 60 w 241"/>
                <a:gd name="T41" fmla="*/ 203 h 241"/>
                <a:gd name="T42" fmla="*/ 49 w 241"/>
                <a:gd name="T43" fmla="*/ 219 h 241"/>
                <a:gd name="T44" fmla="*/ 92 w 241"/>
                <a:gd name="T45" fmla="*/ 239 h 241"/>
                <a:gd name="T46" fmla="*/ 96 w 241"/>
                <a:gd name="T47" fmla="*/ 220 h 241"/>
                <a:gd name="T48" fmla="*/ 121 w 241"/>
                <a:gd name="T49" fmla="*/ 223 h 241"/>
                <a:gd name="T50" fmla="*/ 129 w 241"/>
                <a:gd name="T51" fmla="*/ 222 h 241"/>
                <a:gd name="T52" fmla="*/ 136 w 241"/>
                <a:gd name="T53" fmla="*/ 222 h 241"/>
                <a:gd name="T54" fmla="*/ 139 w 241"/>
                <a:gd name="T55" fmla="*/ 241 h 241"/>
                <a:gd name="T56" fmla="*/ 184 w 241"/>
                <a:gd name="T57" fmla="*/ 224 h 241"/>
                <a:gd name="T58" fmla="*/ 174 w 241"/>
                <a:gd name="T59" fmla="*/ 208 h 241"/>
                <a:gd name="T60" fmla="*/ 203 w 241"/>
                <a:gd name="T61" fmla="*/ 181 h 241"/>
                <a:gd name="T62" fmla="*/ 219 w 241"/>
                <a:gd name="T63" fmla="*/ 192 h 241"/>
                <a:gd name="T64" fmla="*/ 239 w 241"/>
                <a:gd name="T65" fmla="*/ 149 h 241"/>
                <a:gd name="T66" fmla="*/ 220 w 241"/>
                <a:gd name="T67" fmla="*/ 144 h 241"/>
                <a:gd name="T68" fmla="*/ 222 w 241"/>
                <a:gd name="T69" fmla="*/ 104 h 241"/>
                <a:gd name="T70" fmla="*/ 241 w 241"/>
                <a:gd name="T71" fmla="*/ 102 h 241"/>
                <a:gd name="T72" fmla="*/ 225 w 241"/>
                <a:gd name="T73" fmla="*/ 57 h 241"/>
                <a:gd name="T74" fmla="*/ 208 w 241"/>
                <a:gd name="T75" fmla="*/ 67 h 241"/>
                <a:gd name="T76" fmla="*/ 181 w 241"/>
                <a:gd name="T77" fmla="*/ 37 h 241"/>
                <a:gd name="T78" fmla="*/ 193 w 241"/>
                <a:gd name="T79" fmla="*/ 22 h 241"/>
                <a:gd name="T80" fmla="*/ 150 w 241"/>
                <a:gd name="T81" fmla="*/ 2 h 241"/>
                <a:gd name="T82" fmla="*/ 145 w 241"/>
                <a:gd name="T83" fmla="*/ 21 h 241"/>
                <a:gd name="T84" fmla="*/ 121 w 241"/>
                <a:gd name="T85" fmla="*/ 18 h 241"/>
                <a:gd name="T86" fmla="*/ 112 w 241"/>
                <a:gd name="T87" fmla="*/ 18 h 241"/>
                <a:gd name="T88" fmla="*/ 105 w 241"/>
                <a:gd name="T89" fmla="*/ 19 h 241"/>
                <a:gd name="T90" fmla="*/ 102 w 241"/>
                <a:gd name="T9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1" h="241">
                  <a:moveTo>
                    <a:pt x="121" y="170"/>
                  </a:moveTo>
                  <a:cubicBezTo>
                    <a:pt x="117" y="170"/>
                    <a:pt x="113" y="169"/>
                    <a:pt x="109" y="168"/>
                  </a:cubicBezTo>
                  <a:cubicBezTo>
                    <a:pt x="82" y="162"/>
                    <a:pt x="66" y="135"/>
                    <a:pt x="73" y="108"/>
                  </a:cubicBezTo>
                  <a:cubicBezTo>
                    <a:pt x="78" y="87"/>
                    <a:pt x="96" y="73"/>
                    <a:pt x="117" y="71"/>
                  </a:cubicBezTo>
                  <a:cubicBezTo>
                    <a:pt x="118" y="71"/>
                    <a:pt x="119" y="71"/>
                    <a:pt x="121" y="71"/>
                  </a:cubicBezTo>
                  <a:cubicBezTo>
                    <a:pt x="125" y="71"/>
                    <a:pt x="129" y="71"/>
                    <a:pt x="132" y="72"/>
                  </a:cubicBezTo>
                  <a:cubicBezTo>
                    <a:pt x="159" y="79"/>
                    <a:pt x="175" y="105"/>
                    <a:pt x="169" y="132"/>
                  </a:cubicBezTo>
                  <a:cubicBezTo>
                    <a:pt x="164" y="153"/>
                    <a:pt x="146" y="168"/>
                    <a:pt x="125" y="170"/>
                  </a:cubicBezTo>
                  <a:cubicBezTo>
                    <a:pt x="123" y="170"/>
                    <a:pt x="122" y="170"/>
                    <a:pt x="121" y="170"/>
                  </a:cubicBezTo>
                  <a:moveTo>
                    <a:pt x="102" y="0"/>
                  </a:moveTo>
                  <a:cubicBezTo>
                    <a:pt x="86" y="2"/>
                    <a:pt x="71" y="8"/>
                    <a:pt x="57" y="16"/>
                  </a:cubicBezTo>
                  <a:cubicBezTo>
                    <a:pt x="67" y="33"/>
                    <a:pt x="67" y="33"/>
                    <a:pt x="67" y="33"/>
                  </a:cubicBezTo>
                  <a:cubicBezTo>
                    <a:pt x="56" y="40"/>
                    <a:pt x="46" y="49"/>
                    <a:pt x="38" y="60"/>
                  </a:cubicBezTo>
                  <a:cubicBezTo>
                    <a:pt x="22" y="48"/>
                    <a:pt x="22" y="48"/>
                    <a:pt x="22" y="48"/>
                  </a:cubicBezTo>
                  <a:cubicBezTo>
                    <a:pt x="13" y="61"/>
                    <a:pt x="6" y="75"/>
                    <a:pt x="2" y="91"/>
                  </a:cubicBezTo>
                  <a:cubicBezTo>
                    <a:pt x="21" y="96"/>
                    <a:pt x="21" y="96"/>
                    <a:pt x="21" y="96"/>
                  </a:cubicBezTo>
                  <a:cubicBezTo>
                    <a:pt x="18" y="110"/>
                    <a:pt x="17" y="123"/>
                    <a:pt x="19" y="136"/>
                  </a:cubicBezTo>
                  <a:cubicBezTo>
                    <a:pt x="0" y="139"/>
                    <a:pt x="0" y="139"/>
                    <a:pt x="0" y="139"/>
                  </a:cubicBezTo>
                  <a:cubicBezTo>
                    <a:pt x="3" y="155"/>
                    <a:pt x="8" y="170"/>
                    <a:pt x="17" y="184"/>
                  </a:cubicBezTo>
                  <a:cubicBezTo>
                    <a:pt x="33" y="173"/>
                    <a:pt x="33" y="173"/>
                    <a:pt x="33" y="173"/>
                  </a:cubicBezTo>
                  <a:cubicBezTo>
                    <a:pt x="40" y="185"/>
                    <a:pt x="49" y="195"/>
                    <a:pt x="60" y="203"/>
                  </a:cubicBezTo>
                  <a:cubicBezTo>
                    <a:pt x="49" y="219"/>
                    <a:pt x="49" y="219"/>
                    <a:pt x="49" y="219"/>
                  </a:cubicBezTo>
                  <a:cubicBezTo>
                    <a:pt x="61" y="228"/>
                    <a:pt x="76" y="235"/>
                    <a:pt x="92" y="239"/>
                  </a:cubicBezTo>
                  <a:cubicBezTo>
                    <a:pt x="96" y="220"/>
                    <a:pt x="96" y="220"/>
                    <a:pt x="96" y="220"/>
                  </a:cubicBezTo>
                  <a:cubicBezTo>
                    <a:pt x="105" y="222"/>
                    <a:pt x="113" y="223"/>
                    <a:pt x="121" y="223"/>
                  </a:cubicBezTo>
                  <a:cubicBezTo>
                    <a:pt x="124" y="223"/>
                    <a:pt x="126" y="223"/>
                    <a:pt x="129" y="222"/>
                  </a:cubicBezTo>
                  <a:cubicBezTo>
                    <a:pt x="132" y="222"/>
                    <a:pt x="134" y="222"/>
                    <a:pt x="136" y="222"/>
                  </a:cubicBezTo>
                  <a:cubicBezTo>
                    <a:pt x="139" y="241"/>
                    <a:pt x="139" y="241"/>
                    <a:pt x="139" y="241"/>
                  </a:cubicBezTo>
                  <a:cubicBezTo>
                    <a:pt x="155" y="238"/>
                    <a:pt x="170" y="233"/>
                    <a:pt x="184" y="224"/>
                  </a:cubicBezTo>
                  <a:cubicBezTo>
                    <a:pt x="174" y="208"/>
                    <a:pt x="174" y="208"/>
                    <a:pt x="174" y="208"/>
                  </a:cubicBezTo>
                  <a:cubicBezTo>
                    <a:pt x="185" y="201"/>
                    <a:pt x="195" y="192"/>
                    <a:pt x="203" y="181"/>
                  </a:cubicBezTo>
                  <a:cubicBezTo>
                    <a:pt x="219" y="192"/>
                    <a:pt x="219" y="192"/>
                    <a:pt x="219" y="192"/>
                  </a:cubicBezTo>
                  <a:cubicBezTo>
                    <a:pt x="228" y="180"/>
                    <a:pt x="235" y="165"/>
                    <a:pt x="239" y="149"/>
                  </a:cubicBezTo>
                  <a:cubicBezTo>
                    <a:pt x="220" y="144"/>
                    <a:pt x="220" y="144"/>
                    <a:pt x="220" y="144"/>
                  </a:cubicBezTo>
                  <a:cubicBezTo>
                    <a:pt x="224" y="131"/>
                    <a:pt x="224" y="117"/>
                    <a:pt x="222" y="104"/>
                  </a:cubicBezTo>
                  <a:cubicBezTo>
                    <a:pt x="241" y="102"/>
                    <a:pt x="241" y="102"/>
                    <a:pt x="241" y="102"/>
                  </a:cubicBezTo>
                  <a:cubicBezTo>
                    <a:pt x="239" y="86"/>
                    <a:pt x="233" y="70"/>
                    <a:pt x="225" y="57"/>
                  </a:cubicBezTo>
                  <a:cubicBezTo>
                    <a:pt x="208" y="67"/>
                    <a:pt x="208" y="67"/>
                    <a:pt x="208" y="67"/>
                  </a:cubicBezTo>
                  <a:cubicBezTo>
                    <a:pt x="201" y="56"/>
                    <a:pt x="192" y="46"/>
                    <a:pt x="181" y="37"/>
                  </a:cubicBezTo>
                  <a:cubicBezTo>
                    <a:pt x="193" y="22"/>
                    <a:pt x="193" y="22"/>
                    <a:pt x="193" y="22"/>
                  </a:cubicBezTo>
                  <a:cubicBezTo>
                    <a:pt x="180" y="13"/>
                    <a:pt x="166" y="6"/>
                    <a:pt x="150" y="2"/>
                  </a:cubicBezTo>
                  <a:cubicBezTo>
                    <a:pt x="145" y="21"/>
                    <a:pt x="145" y="21"/>
                    <a:pt x="145" y="21"/>
                  </a:cubicBezTo>
                  <a:cubicBezTo>
                    <a:pt x="137" y="19"/>
                    <a:pt x="129" y="18"/>
                    <a:pt x="121" y="18"/>
                  </a:cubicBezTo>
                  <a:cubicBezTo>
                    <a:pt x="118" y="18"/>
                    <a:pt x="115" y="18"/>
                    <a:pt x="112" y="18"/>
                  </a:cubicBezTo>
                  <a:cubicBezTo>
                    <a:pt x="110" y="18"/>
                    <a:pt x="107" y="19"/>
                    <a:pt x="105" y="19"/>
                  </a:cubicBezTo>
                  <a:cubicBezTo>
                    <a:pt x="102" y="0"/>
                    <a:pt x="102" y="0"/>
                    <a:pt x="102" y="0"/>
                  </a:cubicBezTo>
                </a:path>
              </a:pathLst>
            </a:custGeom>
            <a:grpFill/>
            <a:ln>
              <a:noFill/>
            </a:ln>
          </p:spPr>
          <p:txBody>
            <a:bodyPr vert="horz" wrap="square" lIns="91440" tIns="45720" rIns="91440" bIns="45720" numCol="1" anchor="t" anchorCtr="0" compatLnSpc="1"/>
            <a:lstStyle/>
            <a:p>
              <a:endParaRPr lang="en-GB"/>
            </a:p>
          </p:txBody>
        </p:sp>
        <p:sp>
          <p:nvSpPr>
            <p:cNvPr id="102" name="Freeform 33"/>
            <p:cNvSpPr>
              <a:spLocks noEditPoints="1"/>
            </p:cNvSpPr>
            <p:nvPr/>
          </p:nvSpPr>
          <p:spPr bwMode="auto">
            <a:xfrm>
              <a:off x="2365639" y="3525035"/>
              <a:ext cx="160908" cy="160908"/>
            </a:xfrm>
            <a:custGeom>
              <a:avLst/>
              <a:gdLst>
                <a:gd name="T0" fmla="*/ 50 w 101"/>
                <a:gd name="T1" fmla="*/ 71 h 101"/>
                <a:gd name="T2" fmla="*/ 44 w 101"/>
                <a:gd name="T3" fmla="*/ 70 h 101"/>
                <a:gd name="T4" fmla="*/ 31 w 101"/>
                <a:gd name="T5" fmla="*/ 44 h 101"/>
                <a:gd name="T6" fmla="*/ 50 w 101"/>
                <a:gd name="T7" fmla="*/ 30 h 101"/>
                <a:gd name="T8" fmla="*/ 57 w 101"/>
                <a:gd name="T9" fmla="*/ 31 h 101"/>
                <a:gd name="T10" fmla="*/ 70 w 101"/>
                <a:gd name="T11" fmla="*/ 57 h 101"/>
                <a:gd name="T12" fmla="*/ 50 w 101"/>
                <a:gd name="T13" fmla="*/ 71 h 101"/>
                <a:gd name="T14" fmla="*/ 47 w 101"/>
                <a:gd name="T15" fmla="*/ 0 h 101"/>
                <a:gd name="T16" fmla="*/ 28 w 101"/>
                <a:gd name="T17" fmla="*/ 6 h 101"/>
                <a:gd name="T18" fmla="*/ 31 w 101"/>
                <a:gd name="T19" fmla="*/ 13 h 101"/>
                <a:gd name="T20" fmla="*/ 18 w 101"/>
                <a:gd name="T21" fmla="*/ 23 h 101"/>
                <a:gd name="T22" fmla="*/ 12 w 101"/>
                <a:gd name="T23" fmla="*/ 18 h 101"/>
                <a:gd name="T24" fmla="*/ 2 w 101"/>
                <a:gd name="T25" fmla="*/ 35 h 101"/>
                <a:gd name="T26" fmla="*/ 10 w 101"/>
                <a:gd name="T27" fmla="*/ 37 h 101"/>
                <a:gd name="T28" fmla="*/ 8 w 101"/>
                <a:gd name="T29" fmla="*/ 54 h 101"/>
                <a:gd name="T30" fmla="*/ 0 w 101"/>
                <a:gd name="T31" fmla="*/ 54 h 101"/>
                <a:gd name="T32" fmla="*/ 5 w 101"/>
                <a:gd name="T33" fmla="*/ 73 h 101"/>
                <a:gd name="T34" fmla="*/ 12 w 101"/>
                <a:gd name="T35" fmla="*/ 70 h 101"/>
                <a:gd name="T36" fmla="*/ 23 w 101"/>
                <a:gd name="T37" fmla="*/ 83 h 101"/>
                <a:gd name="T38" fmla="*/ 17 w 101"/>
                <a:gd name="T39" fmla="*/ 89 h 101"/>
                <a:gd name="T40" fmla="*/ 34 w 101"/>
                <a:gd name="T41" fmla="*/ 99 h 101"/>
                <a:gd name="T42" fmla="*/ 37 w 101"/>
                <a:gd name="T43" fmla="*/ 91 h 101"/>
                <a:gd name="T44" fmla="*/ 50 w 101"/>
                <a:gd name="T45" fmla="*/ 93 h 101"/>
                <a:gd name="T46" fmla="*/ 53 w 101"/>
                <a:gd name="T47" fmla="*/ 93 h 101"/>
                <a:gd name="T48" fmla="*/ 54 w 101"/>
                <a:gd name="T49" fmla="*/ 101 h 101"/>
                <a:gd name="T50" fmla="*/ 73 w 101"/>
                <a:gd name="T51" fmla="*/ 96 h 101"/>
                <a:gd name="T52" fmla="*/ 69 w 101"/>
                <a:gd name="T53" fmla="*/ 89 h 101"/>
                <a:gd name="T54" fmla="*/ 83 w 101"/>
                <a:gd name="T55" fmla="*/ 79 h 101"/>
                <a:gd name="T56" fmla="*/ 89 w 101"/>
                <a:gd name="T57" fmla="*/ 84 h 101"/>
                <a:gd name="T58" fmla="*/ 98 w 101"/>
                <a:gd name="T59" fmla="*/ 67 h 101"/>
                <a:gd name="T60" fmla="*/ 91 w 101"/>
                <a:gd name="T61" fmla="*/ 64 h 101"/>
                <a:gd name="T62" fmla="*/ 93 w 101"/>
                <a:gd name="T63" fmla="*/ 48 h 101"/>
                <a:gd name="T64" fmla="*/ 101 w 101"/>
                <a:gd name="T65" fmla="*/ 47 h 101"/>
                <a:gd name="T66" fmla="*/ 96 w 101"/>
                <a:gd name="T67" fmla="*/ 28 h 101"/>
                <a:gd name="T68" fmla="*/ 88 w 101"/>
                <a:gd name="T69" fmla="*/ 32 h 101"/>
                <a:gd name="T70" fmla="*/ 78 w 101"/>
                <a:gd name="T71" fmla="*/ 19 h 101"/>
                <a:gd name="T72" fmla="*/ 84 w 101"/>
                <a:gd name="T73" fmla="*/ 13 h 101"/>
                <a:gd name="T74" fmla="*/ 66 w 101"/>
                <a:gd name="T75" fmla="*/ 3 h 101"/>
                <a:gd name="T76" fmla="*/ 64 w 101"/>
                <a:gd name="T77" fmla="*/ 10 h 101"/>
                <a:gd name="T78" fmla="*/ 50 w 101"/>
                <a:gd name="T79" fmla="*/ 8 h 101"/>
                <a:gd name="T80" fmla="*/ 47 w 101"/>
                <a:gd name="T81" fmla="*/ 8 h 101"/>
                <a:gd name="T82" fmla="*/ 47 w 101"/>
                <a:gd name="T8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1" h="101">
                  <a:moveTo>
                    <a:pt x="50" y="71"/>
                  </a:moveTo>
                  <a:cubicBezTo>
                    <a:pt x="48" y="71"/>
                    <a:pt x="46" y="71"/>
                    <a:pt x="44" y="70"/>
                  </a:cubicBezTo>
                  <a:cubicBezTo>
                    <a:pt x="33" y="67"/>
                    <a:pt x="27" y="55"/>
                    <a:pt x="31" y="44"/>
                  </a:cubicBezTo>
                  <a:cubicBezTo>
                    <a:pt x="34" y="36"/>
                    <a:pt x="42" y="30"/>
                    <a:pt x="50" y="30"/>
                  </a:cubicBezTo>
                  <a:cubicBezTo>
                    <a:pt x="53" y="30"/>
                    <a:pt x="55" y="31"/>
                    <a:pt x="57" y="31"/>
                  </a:cubicBezTo>
                  <a:cubicBezTo>
                    <a:pt x="68" y="35"/>
                    <a:pt x="74" y="47"/>
                    <a:pt x="70" y="57"/>
                  </a:cubicBezTo>
                  <a:cubicBezTo>
                    <a:pt x="67" y="66"/>
                    <a:pt x="59" y="71"/>
                    <a:pt x="50" y="71"/>
                  </a:cubicBezTo>
                  <a:moveTo>
                    <a:pt x="47" y="0"/>
                  </a:moveTo>
                  <a:cubicBezTo>
                    <a:pt x="40" y="1"/>
                    <a:pt x="34" y="3"/>
                    <a:pt x="28" y="6"/>
                  </a:cubicBezTo>
                  <a:cubicBezTo>
                    <a:pt x="31" y="13"/>
                    <a:pt x="31" y="13"/>
                    <a:pt x="31" y="13"/>
                  </a:cubicBezTo>
                  <a:cubicBezTo>
                    <a:pt x="26" y="15"/>
                    <a:pt x="22" y="19"/>
                    <a:pt x="18" y="23"/>
                  </a:cubicBezTo>
                  <a:cubicBezTo>
                    <a:pt x="12" y="18"/>
                    <a:pt x="12" y="18"/>
                    <a:pt x="12" y="18"/>
                  </a:cubicBezTo>
                  <a:cubicBezTo>
                    <a:pt x="8" y="22"/>
                    <a:pt x="5" y="28"/>
                    <a:pt x="2" y="35"/>
                  </a:cubicBezTo>
                  <a:cubicBezTo>
                    <a:pt x="10" y="37"/>
                    <a:pt x="10" y="37"/>
                    <a:pt x="10" y="37"/>
                  </a:cubicBezTo>
                  <a:cubicBezTo>
                    <a:pt x="8" y="43"/>
                    <a:pt x="8" y="48"/>
                    <a:pt x="8" y="54"/>
                  </a:cubicBezTo>
                  <a:cubicBezTo>
                    <a:pt x="0" y="54"/>
                    <a:pt x="0" y="54"/>
                    <a:pt x="0" y="54"/>
                  </a:cubicBezTo>
                  <a:cubicBezTo>
                    <a:pt x="0" y="61"/>
                    <a:pt x="2" y="67"/>
                    <a:pt x="5" y="73"/>
                  </a:cubicBezTo>
                  <a:cubicBezTo>
                    <a:pt x="12" y="70"/>
                    <a:pt x="12" y="70"/>
                    <a:pt x="12" y="70"/>
                  </a:cubicBezTo>
                  <a:cubicBezTo>
                    <a:pt x="15" y="75"/>
                    <a:pt x="18" y="79"/>
                    <a:pt x="23" y="83"/>
                  </a:cubicBezTo>
                  <a:cubicBezTo>
                    <a:pt x="17" y="89"/>
                    <a:pt x="17" y="89"/>
                    <a:pt x="17" y="89"/>
                  </a:cubicBezTo>
                  <a:cubicBezTo>
                    <a:pt x="22" y="93"/>
                    <a:pt x="28" y="97"/>
                    <a:pt x="34" y="99"/>
                  </a:cubicBezTo>
                  <a:cubicBezTo>
                    <a:pt x="37" y="91"/>
                    <a:pt x="37" y="91"/>
                    <a:pt x="37" y="91"/>
                  </a:cubicBezTo>
                  <a:cubicBezTo>
                    <a:pt x="41" y="93"/>
                    <a:pt x="46" y="93"/>
                    <a:pt x="50" y="93"/>
                  </a:cubicBezTo>
                  <a:cubicBezTo>
                    <a:pt x="51" y="93"/>
                    <a:pt x="52" y="93"/>
                    <a:pt x="53" y="93"/>
                  </a:cubicBezTo>
                  <a:cubicBezTo>
                    <a:pt x="54" y="101"/>
                    <a:pt x="54" y="101"/>
                    <a:pt x="54" y="101"/>
                  </a:cubicBezTo>
                  <a:cubicBezTo>
                    <a:pt x="61" y="101"/>
                    <a:pt x="67" y="99"/>
                    <a:pt x="73" y="96"/>
                  </a:cubicBezTo>
                  <a:cubicBezTo>
                    <a:pt x="69" y="89"/>
                    <a:pt x="69" y="89"/>
                    <a:pt x="69" y="89"/>
                  </a:cubicBezTo>
                  <a:cubicBezTo>
                    <a:pt x="74" y="86"/>
                    <a:pt x="79" y="83"/>
                    <a:pt x="83" y="79"/>
                  </a:cubicBezTo>
                  <a:cubicBezTo>
                    <a:pt x="89" y="84"/>
                    <a:pt x="89" y="84"/>
                    <a:pt x="89" y="84"/>
                  </a:cubicBezTo>
                  <a:cubicBezTo>
                    <a:pt x="93" y="79"/>
                    <a:pt x="96" y="73"/>
                    <a:pt x="98" y="67"/>
                  </a:cubicBezTo>
                  <a:cubicBezTo>
                    <a:pt x="91" y="64"/>
                    <a:pt x="91" y="64"/>
                    <a:pt x="91" y="64"/>
                  </a:cubicBezTo>
                  <a:cubicBezTo>
                    <a:pt x="93" y="59"/>
                    <a:pt x="93" y="53"/>
                    <a:pt x="93" y="48"/>
                  </a:cubicBezTo>
                  <a:cubicBezTo>
                    <a:pt x="101" y="47"/>
                    <a:pt x="101" y="47"/>
                    <a:pt x="101" y="47"/>
                  </a:cubicBezTo>
                  <a:cubicBezTo>
                    <a:pt x="100" y="41"/>
                    <a:pt x="99" y="34"/>
                    <a:pt x="96" y="28"/>
                  </a:cubicBezTo>
                  <a:cubicBezTo>
                    <a:pt x="88" y="32"/>
                    <a:pt x="88" y="32"/>
                    <a:pt x="88" y="32"/>
                  </a:cubicBezTo>
                  <a:cubicBezTo>
                    <a:pt x="86" y="27"/>
                    <a:pt x="83" y="22"/>
                    <a:pt x="78" y="19"/>
                  </a:cubicBezTo>
                  <a:cubicBezTo>
                    <a:pt x="84" y="13"/>
                    <a:pt x="84" y="13"/>
                    <a:pt x="84" y="13"/>
                  </a:cubicBezTo>
                  <a:cubicBezTo>
                    <a:pt x="79" y="8"/>
                    <a:pt x="73" y="5"/>
                    <a:pt x="66" y="3"/>
                  </a:cubicBezTo>
                  <a:cubicBezTo>
                    <a:pt x="64" y="10"/>
                    <a:pt x="64" y="10"/>
                    <a:pt x="64" y="10"/>
                  </a:cubicBezTo>
                  <a:cubicBezTo>
                    <a:pt x="59" y="9"/>
                    <a:pt x="55" y="8"/>
                    <a:pt x="50" y="8"/>
                  </a:cubicBezTo>
                  <a:cubicBezTo>
                    <a:pt x="49" y="8"/>
                    <a:pt x="48" y="8"/>
                    <a:pt x="47" y="8"/>
                  </a:cubicBezTo>
                  <a:cubicBezTo>
                    <a:pt x="47" y="0"/>
                    <a:pt x="47" y="0"/>
                    <a:pt x="47" y="0"/>
                  </a:cubicBezTo>
                </a:path>
              </a:pathLst>
            </a:custGeom>
            <a:grpFill/>
            <a:ln>
              <a:noFill/>
            </a:ln>
          </p:spPr>
          <p:txBody>
            <a:bodyPr vert="horz" wrap="square" lIns="91440" tIns="45720" rIns="91440" bIns="45720" numCol="1" anchor="t" anchorCtr="0" compatLnSpc="1"/>
            <a:lstStyle/>
            <a:p>
              <a:endParaRPr lang="en-GB"/>
            </a:p>
          </p:txBody>
        </p:sp>
        <p:sp>
          <p:nvSpPr>
            <p:cNvPr id="103" name="Freeform 34"/>
            <p:cNvSpPr>
              <a:spLocks noEditPoints="1"/>
            </p:cNvSpPr>
            <p:nvPr/>
          </p:nvSpPr>
          <p:spPr bwMode="auto">
            <a:xfrm>
              <a:off x="1937449" y="3623330"/>
              <a:ext cx="502922" cy="504941"/>
            </a:xfrm>
            <a:custGeom>
              <a:avLst/>
              <a:gdLst>
                <a:gd name="T0" fmla="*/ 158 w 316"/>
                <a:gd name="T1" fmla="*/ 259 h 317"/>
                <a:gd name="T2" fmla="*/ 57 w 316"/>
                <a:gd name="T3" fmla="*/ 160 h 317"/>
                <a:gd name="T4" fmla="*/ 156 w 316"/>
                <a:gd name="T5" fmla="*/ 58 h 317"/>
                <a:gd name="T6" fmla="*/ 156 w 316"/>
                <a:gd name="T7" fmla="*/ 58 h 317"/>
                <a:gd name="T8" fmla="*/ 158 w 316"/>
                <a:gd name="T9" fmla="*/ 58 h 317"/>
                <a:gd name="T10" fmla="*/ 258 w 316"/>
                <a:gd name="T11" fmla="*/ 157 h 317"/>
                <a:gd name="T12" fmla="*/ 159 w 316"/>
                <a:gd name="T13" fmla="*/ 259 h 317"/>
                <a:gd name="T14" fmla="*/ 159 w 316"/>
                <a:gd name="T15" fmla="*/ 259 h 317"/>
                <a:gd name="T16" fmla="*/ 158 w 316"/>
                <a:gd name="T17" fmla="*/ 259 h 317"/>
                <a:gd name="T18" fmla="*/ 181 w 316"/>
                <a:gd name="T19" fmla="*/ 0 h 317"/>
                <a:gd name="T20" fmla="*/ 156 w 316"/>
                <a:gd name="T21" fmla="*/ 1 h 317"/>
                <a:gd name="T22" fmla="*/ 131 w 316"/>
                <a:gd name="T23" fmla="*/ 1 h 317"/>
                <a:gd name="T24" fmla="*/ 131 w 316"/>
                <a:gd name="T25" fmla="*/ 25 h 317"/>
                <a:gd name="T26" fmla="*/ 79 w 316"/>
                <a:gd name="T27" fmla="*/ 47 h 317"/>
                <a:gd name="T28" fmla="*/ 62 w 316"/>
                <a:gd name="T29" fmla="*/ 31 h 317"/>
                <a:gd name="T30" fmla="*/ 27 w 316"/>
                <a:gd name="T31" fmla="*/ 66 h 317"/>
                <a:gd name="T32" fmla="*/ 44 w 316"/>
                <a:gd name="T33" fmla="*/ 83 h 317"/>
                <a:gd name="T34" fmla="*/ 23 w 316"/>
                <a:gd name="T35" fmla="*/ 135 h 317"/>
                <a:gd name="T36" fmla="*/ 0 w 316"/>
                <a:gd name="T37" fmla="*/ 136 h 317"/>
                <a:gd name="T38" fmla="*/ 0 w 316"/>
                <a:gd name="T39" fmla="*/ 186 h 317"/>
                <a:gd name="T40" fmla="*/ 24 w 316"/>
                <a:gd name="T41" fmla="*/ 185 h 317"/>
                <a:gd name="T42" fmla="*/ 46 w 316"/>
                <a:gd name="T43" fmla="*/ 237 h 317"/>
                <a:gd name="T44" fmla="*/ 30 w 316"/>
                <a:gd name="T45" fmla="*/ 254 h 317"/>
                <a:gd name="T46" fmla="*/ 65 w 316"/>
                <a:gd name="T47" fmla="*/ 289 h 317"/>
                <a:gd name="T48" fmla="*/ 82 w 316"/>
                <a:gd name="T49" fmla="*/ 272 h 317"/>
                <a:gd name="T50" fmla="*/ 135 w 316"/>
                <a:gd name="T51" fmla="*/ 293 h 317"/>
                <a:gd name="T52" fmla="*/ 135 w 316"/>
                <a:gd name="T53" fmla="*/ 317 h 317"/>
                <a:gd name="T54" fmla="*/ 160 w 316"/>
                <a:gd name="T55" fmla="*/ 316 h 317"/>
                <a:gd name="T56" fmla="*/ 185 w 316"/>
                <a:gd name="T57" fmla="*/ 316 h 317"/>
                <a:gd name="T58" fmla="*/ 184 w 316"/>
                <a:gd name="T59" fmla="*/ 292 h 317"/>
                <a:gd name="T60" fmla="*/ 236 w 316"/>
                <a:gd name="T61" fmla="*/ 270 h 317"/>
                <a:gd name="T62" fmla="*/ 253 w 316"/>
                <a:gd name="T63" fmla="*/ 287 h 317"/>
                <a:gd name="T64" fmla="*/ 288 w 316"/>
                <a:gd name="T65" fmla="*/ 251 h 317"/>
                <a:gd name="T66" fmla="*/ 271 w 316"/>
                <a:gd name="T67" fmla="*/ 234 h 317"/>
                <a:gd name="T68" fmla="*/ 292 w 316"/>
                <a:gd name="T69" fmla="*/ 182 h 317"/>
                <a:gd name="T70" fmla="*/ 316 w 316"/>
                <a:gd name="T71" fmla="*/ 181 h 317"/>
                <a:gd name="T72" fmla="*/ 315 w 316"/>
                <a:gd name="T73" fmla="*/ 132 h 317"/>
                <a:gd name="T74" fmla="*/ 292 w 316"/>
                <a:gd name="T75" fmla="*/ 132 h 317"/>
                <a:gd name="T76" fmla="*/ 269 w 316"/>
                <a:gd name="T77" fmla="*/ 80 h 317"/>
                <a:gd name="T78" fmla="*/ 286 w 316"/>
                <a:gd name="T79" fmla="*/ 63 h 317"/>
                <a:gd name="T80" fmla="*/ 250 w 316"/>
                <a:gd name="T81" fmla="*/ 28 h 317"/>
                <a:gd name="T82" fmla="*/ 234 w 316"/>
                <a:gd name="T83" fmla="*/ 45 h 317"/>
                <a:gd name="T84" fmla="*/ 181 w 316"/>
                <a:gd name="T85" fmla="*/ 24 h 317"/>
                <a:gd name="T86" fmla="*/ 181 w 316"/>
                <a:gd name="T87"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6" h="317">
                  <a:moveTo>
                    <a:pt x="158" y="259"/>
                  </a:moveTo>
                  <a:cubicBezTo>
                    <a:pt x="103" y="259"/>
                    <a:pt x="58" y="215"/>
                    <a:pt x="57" y="160"/>
                  </a:cubicBezTo>
                  <a:cubicBezTo>
                    <a:pt x="56" y="104"/>
                    <a:pt x="101" y="59"/>
                    <a:pt x="156" y="58"/>
                  </a:cubicBezTo>
                  <a:cubicBezTo>
                    <a:pt x="156" y="58"/>
                    <a:pt x="156" y="58"/>
                    <a:pt x="156" y="58"/>
                  </a:cubicBezTo>
                  <a:cubicBezTo>
                    <a:pt x="157" y="58"/>
                    <a:pt x="157" y="58"/>
                    <a:pt x="158" y="58"/>
                  </a:cubicBezTo>
                  <a:cubicBezTo>
                    <a:pt x="213" y="58"/>
                    <a:pt x="258" y="102"/>
                    <a:pt x="258" y="157"/>
                  </a:cubicBezTo>
                  <a:cubicBezTo>
                    <a:pt x="259" y="213"/>
                    <a:pt x="215" y="259"/>
                    <a:pt x="159" y="259"/>
                  </a:cubicBezTo>
                  <a:cubicBezTo>
                    <a:pt x="159" y="259"/>
                    <a:pt x="159" y="259"/>
                    <a:pt x="159" y="259"/>
                  </a:cubicBezTo>
                  <a:cubicBezTo>
                    <a:pt x="159" y="259"/>
                    <a:pt x="158" y="259"/>
                    <a:pt x="158" y="259"/>
                  </a:cubicBezTo>
                  <a:moveTo>
                    <a:pt x="181" y="0"/>
                  </a:moveTo>
                  <a:cubicBezTo>
                    <a:pt x="156" y="1"/>
                    <a:pt x="156" y="1"/>
                    <a:pt x="156" y="1"/>
                  </a:cubicBezTo>
                  <a:cubicBezTo>
                    <a:pt x="131" y="1"/>
                    <a:pt x="131" y="1"/>
                    <a:pt x="131" y="1"/>
                  </a:cubicBezTo>
                  <a:cubicBezTo>
                    <a:pt x="131" y="25"/>
                    <a:pt x="131" y="25"/>
                    <a:pt x="131" y="25"/>
                  </a:cubicBezTo>
                  <a:cubicBezTo>
                    <a:pt x="112" y="29"/>
                    <a:pt x="94" y="36"/>
                    <a:pt x="79" y="47"/>
                  </a:cubicBezTo>
                  <a:cubicBezTo>
                    <a:pt x="62" y="31"/>
                    <a:pt x="62" y="31"/>
                    <a:pt x="62" y="31"/>
                  </a:cubicBezTo>
                  <a:cubicBezTo>
                    <a:pt x="27" y="66"/>
                    <a:pt x="27" y="66"/>
                    <a:pt x="27" y="66"/>
                  </a:cubicBezTo>
                  <a:cubicBezTo>
                    <a:pt x="44" y="83"/>
                    <a:pt x="44" y="83"/>
                    <a:pt x="44" y="83"/>
                  </a:cubicBezTo>
                  <a:cubicBezTo>
                    <a:pt x="34" y="98"/>
                    <a:pt x="27" y="116"/>
                    <a:pt x="23" y="135"/>
                  </a:cubicBezTo>
                  <a:cubicBezTo>
                    <a:pt x="0" y="136"/>
                    <a:pt x="0" y="136"/>
                    <a:pt x="0" y="136"/>
                  </a:cubicBezTo>
                  <a:cubicBezTo>
                    <a:pt x="0" y="186"/>
                    <a:pt x="0" y="186"/>
                    <a:pt x="0" y="186"/>
                  </a:cubicBezTo>
                  <a:cubicBezTo>
                    <a:pt x="24" y="185"/>
                    <a:pt x="24" y="185"/>
                    <a:pt x="24" y="185"/>
                  </a:cubicBezTo>
                  <a:cubicBezTo>
                    <a:pt x="28" y="204"/>
                    <a:pt x="35" y="222"/>
                    <a:pt x="46" y="237"/>
                  </a:cubicBezTo>
                  <a:cubicBezTo>
                    <a:pt x="30" y="254"/>
                    <a:pt x="30" y="254"/>
                    <a:pt x="30" y="254"/>
                  </a:cubicBezTo>
                  <a:cubicBezTo>
                    <a:pt x="65" y="289"/>
                    <a:pt x="65" y="289"/>
                    <a:pt x="65" y="289"/>
                  </a:cubicBezTo>
                  <a:cubicBezTo>
                    <a:pt x="82" y="272"/>
                    <a:pt x="82" y="272"/>
                    <a:pt x="82" y="272"/>
                  </a:cubicBezTo>
                  <a:cubicBezTo>
                    <a:pt x="98" y="283"/>
                    <a:pt x="115" y="290"/>
                    <a:pt x="135" y="293"/>
                  </a:cubicBezTo>
                  <a:cubicBezTo>
                    <a:pt x="135" y="317"/>
                    <a:pt x="135" y="317"/>
                    <a:pt x="135" y="317"/>
                  </a:cubicBezTo>
                  <a:cubicBezTo>
                    <a:pt x="160" y="316"/>
                    <a:pt x="160" y="316"/>
                    <a:pt x="160" y="316"/>
                  </a:cubicBezTo>
                  <a:cubicBezTo>
                    <a:pt x="185" y="316"/>
                    <a:pt x="185" y="316"/>
                    <a:pt x="185" y="316"/>
                  </a:cubicBezTo>
                  <a:cubicBezTo>
                    <a:pt x="184" y="292"/>
                    <a:pt x="184" y="292"/>
                    <a:pt x="184" y="292"/>
                  </a:cubicBezTo>
                  <a:cubicBezTo>
                    <a:pt x="203" y="289"/>
                    <a:pt x="221" y="281"/>
                    <a:pt x="236" y="270"/>
                  </a:cubicBezTo>
                  <a:cubicBezTo>
                    <a:pt x="253" y="287"/>
                    <a:pt x="253" y="287"/>
                    <a:pt x="253" y="287"/>
                  </a:cubicBezTo>
                  <a:cubicBezTo>
                    <a:pt x="288" y="251"/>
                    <a:pt x="288" y="251"/>
                    <a:pt x="288" y="251"/>
                  </a:cubicBezTo>
                  <a:cubicBezTo>
                    <a:pt x="271" y="234"/>
                    <a:pt x="271" y="234"/>
                    <a:pt x="271" y="234"/>
                  </a:cubicBezTo>
                  <a:cubicBezTo>
                    <a:pt x="282" y="219"/>
                    <a:pt x="289" y="201"/>
                    <a:pt x="292" y="182"/>
                  </a:cubicBezTo>
                  <a:cubicBezTo>
                    <a:pt x="316" y="181"/>
                    <a:pt x="316" y="181"/>
                    <a:pt x="316" y="181"/>
                  </a:cubicBezTo>
                  <a:cubicBezTo>
                    <a:pt x="315" y="132"/>
                    <a:pt x="315" y="132"/>
                    <a:pt x="315" y="132"/>
                  </a:cubicBezTo>
                  <a:cubicBezTo>
                    <a:pt x="292" y="132"/>
                    <a:pt x="292" y="132"/>
                    <a:pt x="292" y="132"/>
                  </a:cubicBezTo>
                  <a:cubicBezTo>
                    <a:pt x="288" y="113"/>
                    <a:pt x="280" y="95"/>
                    <a:pt x="269" y="80"/>
                  </a:cubicBezTo>
                  <a:cubicBezTo>
                    <a:pt x="286" y="63"/>
                    <a:pt x="286" y="63"/>
                    <a:pt x="286" y="63"/>
                  </a:cubicBezTo>
                  <a:cubicBezTo>
                    <a:pt x="250" y="28"/>
                    <a:pt x="250" y="28"/>
                    <a:pt x="250" y="28"/>
                  </a:cubicBezTo>
                  <a:cubicBezTo>
                    <a:pt x="234" y="45"/>
                    <a:pt x="234" y="45"/>
                    <a:pt x="234" y="45"/>
                  </a:cubicBezTo>
                  <a:cubicBezTo>
                    <a:pt x="218" y="35"/>
                    <a:pt x="200" y="27"/>
                    <a:pt x="181" y="24"/>
                  </a:cubicBezTo>
                  <a:cubicBezTo>
                    <a:pt x="181" y="0"/>
                    <a:pt x="181" y="0"/>
                    <a:pt x="181" y="0"/>
                  </a:cubicBezTo>
                </a:path>
              </a:pathLst>
            </a:custGeom>
            <a:grpFill/>
            <a:ln>
              <a:noFill/>
            </a:ln>
          </p:spPr>
          <p:txBody>
            <a:bodyPr vert="horz" wrap="square" lIns="91440" tIns="45720" rIns="91440" bIns="45720" numCol="1" anchor="t" anchorCtr="0" compatLnSpc="1"/>
            <a:lstStyle/>
            <a:p>
              <a:endParaRPr lang="en-GB"/>
            </a:p>
          </p:txBody>
        </p:sp>
        <p:sp>
          <p:nvSpPr>
            <p:cNvPr id="104" name="Freeform 35"/>
            <p:cNvSpPr/>
            <p:nvPr/>
          </p:nvSpPr>
          <p:spPr bwMode="auto">
            <a:xfrm>
              <a:off x="2080852" y="3768753"/>
              <a:ext cx="216788" cy="214768"/>
            </a:xfrm>
            <a:custGeom>
              <a:avLst/>
              <a:gdLst>
                <a:gd name="T0" fmla="*/ 68 w 136"/>
                <a:gd name="T1" fmla="*/ 0 h 135"/>
                <a:gd name="T2" fmla="*/ 67 w 136"/>
                <a:gd name="T3" fmla="*/ 0 h 135"/>
                <a:gd name="T4" fmla="*/ 67 w 136"/>
                <a:gd name="T5" fmla="*/ 0 h 135"/>
                <a:gd name="T6" fmla="*/ 0 w 136"/>
                <a:gd name="T7" fmla="*/ 68 h 135"/>
                <a:gd name="T8" fmla="*/ 68 w 136"/>
                <a:gd name="T9" fmla="*/ 135 h 135"/>
                <a:gd name="T10" fmla="*/ 69 w 136"/>
                <a:gd name="T11" fmla="*/ 135 h 135"/>
                <a:gd name="T12" fmla="*/ 69 w 136"/>
                <a:gd name="T13" fmla="*/ 135 h 135"/>
                <a:gd name="T14" fmla="*/ 135 w 136"/>
                <a:gd name="T15" fmla="*/ 67 h 135"/>
                <a:gd name="T16" fmla="*/ 68 w 136"/>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135">
                  <a:moveTo>
                    <a:pt x="68" y="0"/>
                  </a:moveTo>
                  <a:cubicBezTo>
                    <a:pt x="67" y="0"/>
                    <a:pt x="67" y="0"/>
                    <a:pt x="67" y="0"/>
                  </a:cubicBezTo>
                  <a:cubicBezTo>
                    <a:pt x="67" y="0"/>
                    <a:pt x="67" y="0"/>
                    <a:pt x="67" y="0"/>
                  </a:cubicBezTo>
                  <a:cubicBezTo>
                    <a:pt x="29" y="0"/>
                    <a:pt x="0" y="31"/>
                    <a:pt x="0" y="68"/>
                  </a:cubicBezTo>
                  <a:cubicBezTo>
                    <a:pt x="1" y="106"/>
                    <a:pt x="31" y="135"/>
                    <a:pt x="68" y="135"/>
                  </a:cubicBezTo>
                  <a:cubicBezTo>
                    <a:pt x="68" y="135"/>
                    <a:pt x="68" y="135"/>
                    <a:pt x="69" y="135"/>
                  </a:cubicBezTo>
                  <a:cubicBezTo>
                    <a:pt x="69" y="135"/>
                    <a:pt x="69" y="135"/>
                    <a:pt x="69" y="135"/>
                  </a:cubicBezTo>
                  <a:cubicBezTo>
                    <a:pt x="106" y="135"/>
                    <a:pt x="136" y="104"/>
                    <a:pt x="135" y="67"/>
                  </a:cubicBezTo>
                  <a:cubicBezTo>
                    <a:pt x="135" y="30"/>
                    <a:pt x="105" y="0"/>
                    <a:pt x="68" y="0"/>
                  </a:cubicBezTo>
                </a:path>
              </a:pathLst>
            </a:custGeom>
            <a:grpFill/>
            <a:ln>
              <a:noFill/>
            </a:ln>
          </p:spPr>
          <p:txBody>
            <a:bodyPr vert="horz" wrap="square" lIns="91440" tIns="45720" rIns="91440" bIns="45720" numCol="1" anchor="t" anchorCtr="0" compatLnSpc="1"/>
            <a:lstStyle/>
            <a:p>
              <a:endParaRPr lang="en-GB"/>
            </a:p>
          </p:txBody>
        </p:sp>
        <p:sp>
          <p:nvSpPr>
            <p:cNvPr id="105" name="Freeform 36"/>
            <p:cNvSpPr/>
            <p:nvPr/>
          </p:nvSpPr>
          <p:spPr bwMode="auto">
            <a:xfrm>
              <a:off x="2708816" y="4625133"/>
              <a:ext cx="106374" cy="93582"/>
            </a:xfrm>
            <a:custGeom>
              <a:avLst/>
              <a:gdLst>
                <a:gd name="T0" fmla="*/ 34 w 67"/>
                <a:gd name="T1" fmla="*/ 0 h 59"/>
                <a:gd name="T2" fmla="*/ 5 w 67"/>
                <a:gd name="T3" fmla="*/ 20 h 59"/>
                <a:gd name="T4" fmla="*/ 24 w 67"/>
                <a:gd name="T5" fmla="*/ 58 h 59"/>
                <a:gd name="T6" fmla="*/ 34 w 67"/>
                <a:gd name="T7" fmla="*/ 59 h 59"/>
                <a:gd name="T8" fmla="*/ 62 w 67"/>
                <a:gd name="T9" fmla="*/ 39 h 59"/>
                <a:gd name="T10" fmla="*/ 43 w 67"/>
                <a:gd name="T11" fmla="*/ 1 h 59"/>
                <a:gd name="T12" fmla="*/ 34 w 6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67" h="59">
                  <a:moveTo>
                    <a:pt x="34" y="0"/>
                  </a:moveTo>
                  <a:cubicBezTo>
                    <a:pt x="21" y="0"/>
                    <a:pt x="10" y="8"/>
                    <a:pt x="5" y="20"/>
                  </a:cubicBezTo>
                  <a:cubicBezTo>
                    <a:pt x="0" y="36"/>
                    <a:pt x="9" y="53"/>
                    <a:pt x="24" y="58"/>
                  </a:cubicBezTo>
                  <a:cubicBezTo>
                    <a:pt x="27" y="59"/>
                    <a:pt x="30" y="59"/>
                    <a:pt x="34" y="59"/>
                  </a:cubicBezTo>
                  <a:cubicBezTo>
                    <a:pt x="46" y="59"/>
                    <a:pt x="58" y="51"/>
                    <a:pt x="62" y="39"/>
                  </a:cubicBezTo>
                  <a:cubicBezTo>
                    <a:pt x="67" y="23"/>
                    <a:pt x="59" y="7"/>
                    <a:pt x="43" y="1"/>
                  </a:cubicBezTo>
                  <a:cubicBezTo>
                    <a:pt x="40" y="0"/>
                    <a:pt x="37" y="0"/>
                    <a:pt x="34" y="0"/>
                  </a:cubicBezTo>
                </a:path>
              </a:pathLst>
            </a:custGeom>
            <a:grpFill/>
            <a:ln>
              <a:noFill/>
            </a:ln>
          </p:spPr>
          <p:txBody>
            <a:bodyPr vert="horz" wrap="square" lIns="91440" tIns="45720" rIns="91440" bIns="45720" numCol="1" anchor="t" anchorCtr="0" compatLnSpc="1"/>
            <a:lstStyle/>
            <a:p>
              <a:endParaRPr lang="en-GB"/>
            </a:p>
          </p:txBody>
        </p:sp>
        <p:sp>
          <p:nvSpPr>
            <p:cNvPr id="106" name="Freeform 27"/>
            <p:cNvSpPr>
              <a:spLocks noEditPoints="1"/>
            </p:cNvSpPr>
            <p:nvPr/>
          </p:nvSpPr>
          <p:spPr bwMode="auto">
            <a:xfrm>
              <a:off x="2815215" y="3964670"/>
              <a:ext cx="445695" cy="440982"/>
            </a:xfrm>
            <a:custGeom>
              <a:avLst/>
              <a:gdLst>
                <a:gd name="T0" fmla="*/ 140 w 280"/>
                <a:gd name="T1" fmla="*/ 195 h 277"/>
                <a:gd name="T2" fmla="*/ 84 w 280"/>
                <a:gd name="T3" fmla="*/ 147 h 277"/>
                <a:gd name="T4" fmla="*/ 114 w 280"/>
                <a:gd name="T5" fmla="*/ 88 h 277"/>
                <a:gd name="T6" fmla="*/ 132 w 280"/>
                <a:gd name="T7" fmla="*/ 83 h 277"/>
                <a:gd name="T8" fmla="*/ 140 w 280"/>
                <a:gd name="T9" fmla="*/ 82 h 277"/>
                <a:gd name="T10" fmla="*/ 196 w 280"/>
                <a:gd name="T11" fmla="*/ 130 h 277"/>
                <a:gd name="T12" fmla="*/ 165 w 280"/>
                <a:gd name="T13" fmla="*/ 189 h 277"/>
                <a:gd name="T14" fmla="*/ 148 w 280"/>
                <a:gd name="T15" fmla="*/ 195 h 277"/>
                <a:gd name="T16" fmla="*/ 140 w 280"/>
                <a:gd name="T17" fmla="*/ 195 h 277"/>
                <a:gd name="T18" fmla="*/ 140 w 280"/>
                <a:gd name="T19" fmla="*/ 0 h 277"/>
                <a:gd name="T20" fmla="*/ 119 w 280"/>
                <a:gd name="T21" fmla="*/ 2 h 277"/>
                <a:gd name="T22" fmla="*/ 123 w 280"/>
                <a:gd name="T23" fmla="*/ 24 h 277"/>
                <a:gd name="T24" fmla="*/ 87 w 280"/>
                <a:gd name="T25" fmla="*/ 35 h 277"/>
                <a:gd name="T26" fmla="*/ 80 w 280"/>
                <a:gd name="T27" fmla="*/ 39 h 277"/>
                <a:gd name="T28" fmla="*/ 69 w 280"/>
                <a:gd name="T29" fmla="*/ 20 h 277"/>
                <a:gd name="T30" fmla="*/ 29 w 280"/>
                <a:gd name="T31" fmla="*/ 56 h 277"/>
                <a:gd name="T32" fmla="*/ 46 w 280"/>
                <a:gd name="T33" fmla="*/ 69 h 277"/>
                <a:gd name="T34" fmla="*/ 27 w 280"/>
                <a:gd name="T35" fmla="*/ 111 h 277"/>
                <a:gd name="T36" fmla="*/ 5 w 280"/>
                <a:gd name="T37" fmla="*/ 105 h 277"/>
                <a:gd name="T38" fmla="*/ 3 w 280"/>
                <a:gd name="T39" fmla="*/ 159 h 277"/>
                <a:gd name="T40" fmla="*/ 25 w 280"/>
                <a:gd name="T41" fmla="*/ 156 h 277"/>
                <a:gd name="T42" fmla="*/ 40 w 280"/>
                <a:gd name="T43" fmla="*/ 199 h 277"/>
                <a:gd name="T44" fmla="*/ 21 w 280"/>
                <a:gd name="T45" fmla="*/ 210 h 277"/>
                <a:gd name="T46" fmla="*/ 57 w 280"/>
                <a:gd name="T47" fmla="*/ 250 h 277"/>
                <a:gd name="T48" fmla="*/ 70 w 280"/>
                <a:gd name="T49" fmla="*/ 232 h 277"/>
                <a:gd name="T50" fmla="*/ 112 w 280"/>
                <a:gd name="T51" fmla="*/ 252 h 277"/>
                <a:gd name="T52" fmla="*/ 106 w 280"/>
                <a:gd name="T53" fmla="*/ 273 h 277"/>
                <a:gd name="T54" fmla="*/ 140 w 280"/>
                <a:gd name="T55" fmla="*/ 277 h 277"/>
                <a:gd name="T56" fmla="*/ 160 w 280"/>
                <a:gd name="T57" fmla="*/ 276 h 277"/>
                <a:gd name="T58" fmla="*/ 157 w 280"/>
                <a:gd name="T59" fmla="*/ 254 h 277"/>
                <a:gd name="T60" fmla="*/ 193 w 280"/>
                <a:gd name="T61" fmla="*/ 243 h 277"/>
                <a:gd name="T62" fmla="*/ 200 w 280"/>
                <a:gd name="T63" fmla="*/ 239 h 277"/>
                <a:gd name="T64" fmla="*/ 211 w 280"/>
                <a:gd name="T65" fmla="*/ 258 h 277"/>
                <a:gd name="T66" fmla="*/ 251 w 280"/>
                <a:gd name="T67" fmla="*/ 221 h 277"/>
                <a:gd name="T68" fmla="*/ 234 w 280"/>
                <a:gd name="T69" fmla="*/ 208 h 277"/>
                <a:gd name="T70" fmla="*/ 253 w 280"/>
                <a:gd name="T71" fmla="*/ 167 h 277"/>
                <a:gd name="T72" fmla="*/ 274 w 280"/>
                <a:gd name="T73" fmla="*/ 172 h 277"/>
                <a:gd name="T74" fmla="*/ 277 w 280"/>
                <a:gd name="T75" fmla="*/ 118 h 277"/>
                <a:gd name="T76" fmla="*/ 255 w 280"/>
                <a:gd name="T77" fmla="*/ 122 h 277"/>
                <a:gd name="T78" fmla="*/ 240 w 280"/>
                <a:gd name="T79" fmla="*/ 79 h 277"/>
                <a:gd name="T80" fmla="*/ 259 w 280"/>
                <a:gd name="T81" fmla="*/ 67 h 277"/>
                <a:gd name="T82" fmla="*/ 222 w 280"/>
                <a:gd name="T83" fmla="*/ 27 h 277"/>
                <a:gd name="T84" fmla="*/ 209 w 280"/>
                <a:gd name="T85" fmla="*/ 45 h 277"/>
                <a:gd name="T86" fmla="*/ 168 w 280"/>
                <a:gd name="T87" fmla="*/ 26 h 277"/>
                <a:gd name="T88" fmla="*/ 173 w 280"/>
                <a:gd name="T89" fmla="*/ 4 h 277"/>
                <a:gd name="T90" fmla="*/ 140 w 280"/>
                <a:gd name="T91"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0" h="277">
                  <a:moveTo>
                    <a:pt x="140" y="195"/>
                  </a:moveTo>
                  <a:cubicBezTo>
                    <a:pt x="112" y="195"/>
                    <a:pt x="88" y="175"/>
                    <a:pt x="84" y="147"/>
                  </a:cubicBezTo>
                  <a:cubicBezTo>
                    <a:pt x="80" y="122"/>
                    <a:pt x="93" y="99"/>
                    <a:pt x="114" y="88"/>
                  </a:cubicBezTo>
                  <a:cubicBezTo>
                    <a:pt x="120" y="86"/>
                    <a:pt x="125" y="84"/>
                    <a:pt x="132" y="83"/>
                  </a:cubicBezTo>
                  <a:cubicBezTo>
                    <a:pt x="134" y="83"/>
                    <a:pt x="137" y="82"/>
                    <a:pt x="140" y="82"/>
                  </a:cubicBezTo>
                  <a:cubicBezTo>
                    <a:pt x="167" y="82"/>
                    <a:pt x="191" y="102"/>
                    <a:pt x="196" y="130"/>
                  </a:cubicBezTo>
                  <a:cubicBezTo>
                    <a:pt x="199" y="155"/>
                    <a:pt x="186" y="178"/>
                    <a:pt x="165" y="189"/>
                  </a:cubicBezTo>
                  <a:cubicBezTo>
                    <a:pt x="160" y="192"/>
                    <a:pt x="154" y="194"/>
                    <a:pt x="148" y="195"/>
                  </a:cubicBezTo>
                  <a:cubicBezTo>
                    <a:pt x="145" y="195"/>
                    <a:pt x="143" y="195"/>
                    <a:pt x="140" y="195"/>
                  </a:cubicBezTo>
                  <a:moveTo>
                    <a:pt x="140" y="0"/>
                  </a:moveTo>
                  <a:cubicBezTo>
                    <a:pt x="133" y="0"/>
                    <a:pt x="126" y="1"/>
                    <a:pt x="119" y="2"/>
                  </a:cubicBezTo>
                  <a:cubicBezTo>
                    <a:pt x="123" y="24"/>
                    <a:pt x="123" y="24"/>
                    <a:pt x="123" y="24"/>
                  </a:cubicBezTo>
                  <a:cubicBezTo>
                    <a:pt x="110" y="25"/>
                    <a:pt x="98" y="29"/>
                    <a:pt x="87" y="35"/>
                  </a:cubicBezTo>
                  <a:cubicBezTo>
                    <a:pt x="85" y="36"/>
                    <a:pt x="82" y="37"/>
                    <a:pt x="80" y="39"/>
                  </a:cubicBezTo>
                  <a:cubicBezTo>
                    <a:pt x="69" y="20"/>
                    <a:pt x="69" y="20"/>
                    <a:pt x="69" y="20"/>
                  </a:cubicBezTo>
                  <a:cubicBezTo>
                    <a:pt x="53" y="29"/>
                    <a:pt x="39" y="42"/>
                    <a:pt x="29" y="56"/>
                  </a:cubicBezTo>
                  <a:cubicBezTo>
                    <a:pt x="46" y="69"/>
                    <a:pt x="46" y="69"/>
                    <a:pt x="46" y="69"/>
                  </a:cubicBezTo>
                  <a:cubicBezTo>
                    <a:pt x="37" y="82"/>
                    <a:pt x="31" y="96"/>
                    <a:pt x="27" y="111"/>
                  </a:cubicBezTo>
                  <a:cubicBezTo>
                    <a:pt x="5" y="105"/>
                    <a:pt x="5" y="105"/>
                    <a:pt x="5" y="105"/>
                  </a:cubicBezTo>
                  <a:cubicBezTo>
                    <a:pt x="1" y="122"/>
                    <a:pt x="0" y="141"/>
                    <a:pt x="3" y="159"/>
                  </a:cubicBezTo>
                  <a:cubicBezTo>
                    <a:pt x="25" y="156"/>
                    <a:pt x="25" y="156"/>
                    <a:pt x="25" y="156"/>
                  </a:cubicBezTo>
                  <a:cubicBezTo>
                    <a:pt x="27" y="172"/>
                    <a:pt x="32" y="186"/>
                    <a:pt x="40" y="199"/>
                  </a:cubicBezTo>
                  <a:cubicBezTo>
                    <a:pt x="21" y="210"/>
                    <a:pt x="21" y="210"/>
                    <a:pt x="21" y="210"/>
                  </a:cubicBezTo>
                  <a:cubicBezTo>
                    <a:pt x="30" y="226"/>
                    <a:pt x="43" y="239"/>
                    <a:pt x="57" y="250"/>
                  </a:cubicBezTo>
                  <a:cubicBezTo>
                    <a:pt x="70" y="232"/>
                    <a:pt x="70" y="232"/>
                    <a:pt x="70" y="232"/>
                  </a:cubicBezTo>
                  <a:cubicBezTo>
                    <a:pt x="83" y="241"/>
                    <a:pt x="97" y="248"/>
                    <a:pt x="112" y="252"/>
                  </a:cubicBezTo>
                  <a:cubicBezTo>
                    <a:pt x="106" y="273"/>
                    <a:pt x="106" y="273"/>
                    <a:pt x="106" y="273"/>
                  </a:cubicBezTo>
                  <a:cubicBezTo>
                    <a:pt x="117" y="276"/>
                    <a:pt x="128" y="277"/>
                    <a:pt x="140" y="277"/>
                  </a:cubicBezTo>
                  <a:cubicBezTo>
                    <a:pt x="147" y="277"/>
                    <a:pt x="153" y="277"/>
                    <a:pt x="160" y="276"/>
                  </a:cubicBezTo>
                  <a:cubicBezTo>
                    <a:pt x="157" y="254"/>
                    <a:pt x="157" y="254"/>
                    <a:pt x="157" y="254"/>
                  </a:cubicBezTo>
                  <a:cubicBezTo>
                    <a:pt x="170" y="252"/>
                    <a:pt x="182" y="248"/>
                    <a:pt x="193" y="243"/>
                  </a:cubicBezTo>
                  <a:cubicBezTo>
                    <a:pt x="195" y="241"/>
                    <a:pt x="198" y="240"/>
                    <a:pt x="200" y="239"/>
                  </a:cubicBezTo>
                  <a:cubicBezTo>
                    <a:pt x="211" y="258"/>
                    <a:pt x="211" y="258"/>
                    <a:pt x="211" y="258"/>
                  </a:cubicBezTo>
                  <a:cubicBezTo>
                    <a:pt x="227" y="248"/>
                    <a:pt x="240" y="236"/>
                    <a:pt x="251" y="221"/>
                  </a:cubicBezTo>
                  <a:cubicBezTo>
                    <a:pt x="234" y="208"/>
                    <a:pt x="234" y="208"/>
                    <a:pt x="234" y="208"/>
                  </a:cubicBezTo>
                  <a:cubicBezTo>
                    <a:pt x="243" y="196"/>
                    <a:pt x="249" y="182"/>
                    <a:pt x="253" y="167"/>
                  </a:cubicBezTo>
                  <a:cubicBezTo>
                    <a:pt x="274" y="172"/>
                    <a:pt x="274" y="172"/>
                    <a:pt x="274" y="172"/>
                  </a:cubicBezTo>
                  <a:cubicBezTo>
                    <a:pt x="279" y="155"/>
                    <a:pt x="280" y="137"/>
                    <a:pt x="277" y="118"/>
                  </a:cubicBezTo>
                  <a:cubicBezTo>
                    <a:pt x="255" y="122"/>
                    <a:pt x="255" y="122"/>
                    <a:pt x="255" y="122"/>
                  </a:cubicBezTo>
                  <a:cubicBezTo>
                    <a:pt x="253" y="106"/>
                    <a:pt x="247" y="92"/>
                    <a:pt x="240" y="79"/>
                  </a:cubicBezTo>
                  <a:cubicBezTo>
                    <a:pt x="259" y="67"/>
                    <a:pt x="259" y="67"/>
                    <a:pt x="259" y="67"/>
                  </a:cubicBezTo>
                  <a:cubicBezTo>
                    <a:pt x="249" y="52"/>
                    <a:pt x="237" y="38"/>
                    <a:pt x="222" y="27"/>
                  </a:cubicBezTo>
                  <a:cubicBezTo>
                    <a:pt x="209" y="45"/>
                    <a:pt x="209" y="45"/>
                    <a:pt x="209" y="45"/>
                  </a:cubicBezTo>
                  <a:cubicBezTo>
                    <a:pt x="197" y="36"/>
                    <a:pt x="183" y="29"/>
                    <a:pt x="168" y="26"/>
                  </a:cubicBezTo>
                  <a:cubicBezTo>
                    <a:pt x="173" y="4"/>
                    <a:pt x="173" y="4"/>
                    <a:pt x="173" y="4"/>
                  </a:cubicBezTo>
                  <a:cubicBezTo>
                    <a:pt x="163" y="2"/>
                    <a:pt x="151" y="0"/>
                    <a:pt x="140" y="0"/>
                  </a:cubicBezTo>
                </a:path>
              </a:pathLst>
            </a:custGeom>
            <a:grpFill/>
            <a:ln>
              <a:noFill/>
            </a:ln>
          </p:spPr>
          <p:txBody>
            <a:bodyPr vert="horz" wrap="square" lIns="91440" tIns="45720" rIns="91440" bIns="45720" numCol="1" anchor="t" anchorCtr="0" compatLnSpc="1"/>
            <a:lstStyle/>
            <a:p>
              <a:endParaRPr lang="en-GB"/>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38530" y="1666875"/>
            <a:ext cx="1941195" cy="2865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pic>
        <p:nvPicPr>
          <p:cNvPr id="10" name="图片 9"/>
          <p:cNvPicPr>
            <a:picLocks noChangeAspect="1"/>
          </p:cNvPicPr>
          <p:nvPr/>
        </p:nvPicPr>
        <p:blipFill rotWithShape="1">
          <a:blip r:embed="rId2"/>
          <a:srcRect l="24278" t="14260" r="24278"/>
          <a:stretch>
            <a:fillRect/>
          </a:stretch>
        </p:blipFill>
        <p:spPr>
          <a:xfrm>
            <a:off x="1528345" y="1935675"/>
            <a:ext cx="761081" cy="761081"/>
          </a:xfrm>
          <a:prstGeom prst="ellipse">
            <a:avLst/>
          </a:prstGeom>
          <a:ln w="38100">
            <a:solidFill>
              <a:schemeClr val="bg1"/>
            </a:solidFill>
          </a:ln>
        </p:spPr>
      </p:pic>
      <p:sp>
        <p:nvSpPr>
          <p:cNvPr id="14" name="文本框 13"/>
          <p:cNvSpPr txBox="1"/>
          <p:nvPr/>
        </p:nvSpPr>
        <p:spPr>
          <a:xfrm>
            <a:off x="1173084" y="2786257"/>
            <a:ext cx="1471602" cy="46037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rPr>
              <a:t>添加标题</a:t>
            </a:r>
          </a:p>
        </p:txBody>
      </p:sp>
      <p:sp>
        <p:nvSpPr>
          <p:cNvPr id="15" name="矩形 14"/>
          <p:cNvSpPr/>
          <p:nvPr/>
        </p:nvSpPr>
        <p:spPr>
          <a:xfrm>
            <a:off x="987440" y="3269623"/>
            <a:ext cx="1842890" cy="1106805"/>
          </a:xfrm>
          <a:prstGeom prst="rect">
            <a:avLst/>
          </a:prstGeom>
        </p:spPr>
        <p:txBody>
          <a:bodyPr wrap="square">
            <a:spAutoFit/>
          </a:bodyPr>
          <a:lstStyle/>
          <a:p>
            <a:pPr algn="ctr"/>
            <a:r>
              <a:rPr lang="zh-CN" altLang="en-US" sz="11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sp>
        <p:nvSpPr>
          <p:cNvPr id="22" name="文本框 21"/>
          <p:cNvSpPr txBox="1"/>
          <p:nvPr/>
        </p:nvSpPr>
        <p:spPr>
          <a:xfrm>
            <a:off x="5286192" y="4829127"/>
            <a:ext cx="1619615"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添加标题</a:t>
            </a:r>
          </a:p>
        </p:txBody>
      </p:sp>
      <p:cxnSp>
        <p:nvCxnSpPr>
          <p:cNvPr id="23" name="直接连接符 22"/>
          <p:cNvCxnSpPr/>
          <p:nvPr/>
        </p:nvCxnSpPr>
        <p:spPr>
          <a:xfrm>
            <a:off x="5809567" y="5342140"/>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900281" y="5393489"/>
            <a:ext cx="10391437" cy="953135"/>
          </a:xfrm>
          <a:prstGeom prst="rect">
            <a:avLst/>
          </a:prstGeom>
        </p:spPr>
        <p:txBody>
          <a:bodyPr wrap="square">
            <a:spAutoFit/>
          </a:bodyPr>
          <a:lstStyle/>
          <a:p>
            <a:pPr algn="ctr"/>
            <a:r>
              <a:rPr lang="zh-CN" altLang="en-US" sz="14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a:t>
            </a:r>
            <a:endParaRPr lang="zh-CN" altLang="en-US" sz="1400" dirty="0">
              <a:solidFill>
                <a:schemeClr val="bg1"/>
              </a:solidFill>
              <a:latin typeface="华文细黑" panose="02010600040101010101" pitchFamily="2" charset="-122"/>
              <a:ea typeface="华文细黑" panose="02010600040101010101" pitchFamily="2" charset="-122"/>
            </a:endParaRPr>
          </a:p>
          <a:p>
            <a:pPr algn="ctr"/>
            <a:r>
              <a:rPr lang="zh-CN" altLang="en-US" sz="14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400" dirty="0">
              <a:solidFill>
                <a:schemeClr val="bg1"/>
              </a:solidFill>
              <a:latin typeface="华文细黑" panose="02010600040101010101" pitchFamily="2" charset="-122"/>
              <a:ea typeface="华文细黑" panose="02010600040101010101" pitchFamily="2" charset="-122"/>
            </a:endParaRPr>
          </a:p>
          <a:p>
            <a:pPr algn="ctr"/>
            <a:endParaRPr lang="zh-CN" altLang="en-US" sz="1400" dirty="0">
              <a:solidFill>
                <a:schemeClr val="bg1"/>
              </a:solidFill>
              <a:latin typeface="华文细黑" panose="02010600040101010101" pitchFamily="2" charset="-122"/>
              <a:ea typeface="华文细黑" panose="02010600040101010101" pitchFamily="2" charset="-122"/>
            </a:endParaRPr>
          </a:p>
        </p:txBody>
      </p:sp>
      <p:sp>
        <p:nvSpPr>
          <p:cNvPr id="31"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sp>
        <p:nvSpPr>
          <p:cNvPr id="9" name="矩形 8"/>
          <p:cNvSpPr/>
          <p:nvPr/>
        </p:nvSpPr>
        <p:spPr>
          <a:xfrm>
            <a:off x="3505835" y="1678940"/>
            <a:ext cx="1941195" cy="2865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pic>
        <p:nvPicPr>
          <p:cNvPr id="25" name="图片 24"/>
          <p:cNvPicPr>
            <a:picLocks noChangeAspect="1"/>
          </p:cNvPicPr>
          <p:nvPr/>
        </p:nvPicPr>
        <p:blipFill rotWithShape="1">
          <a:blip r:embed="rId2"/>
          <a:srcRect l="24278" t="14260" r="24278"/>
          <a:stretch>
            <a:fillRect/>
          </a:stretch>
        </p:blipFill>
        <p:spPr>
          <a:xfrm>
            <a:off x="4095650" y="1947740"/>
            <a:ext cx="761081" cy="761081"/>
          </a:xfrm>
          <a:prstGeom prst="ellipse">
            <a:avLst/>
          </a:prstGeom>
          <a:ln w="38100">
            <a:solidFill>
              <a:schemeClr val="bg1"/>
            </a:solidFill>
          </a:ln>
        </p:spPr>
      </p:pic>
      <p:sp>
        <p:nvSpPr>
          <p:cNvPr id="26" name="文本框 25"/>
          <p:cNvSpPr txBox="1"/>
          <p:nvPr/>
        </p:nvSpPr>
        <p:spPr>
          <a:xfrm>
            <a:off x="3740389" y="2798322"/>
            <a:ext cx="1471602" cy="46037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rPr>
              <a:t>添加标题</a:t>
            </a:r>
          </a:p>
        </p:txBody>
      </p:sp>
      <p:sp>
        <p:nvSpPr>
          <p:cNvPr id="27" name="矩形 26"/>
          <p:cNvSpPr/>
          <p:nvPr/>
        </p:nvSpPr>
        <p:spPr>
          <a:xfrm>
            <a:off x="3554745" y="3281688"/>
            <a:ext cx="1842890" cy="1106805"/>
          </a:xfrm>
          <a:prstGeom prst="rect">
            <a:avLst/>
          </a:prstGeom>
        </p:spPr>
        <p:txBody>
          <a:bodyPr wrap="square">
            <a:spAutoFit/>
          </a:bodyPr>
          <a:lstStyle/>
          <a:p>
            <a:pPr algn="ctr"/>
            <a:r>
              <a:rPr lang="zh-CN" altLang="en-US" sz="11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sp>
        <p:nvSpPr>
          <p:cNvPr id="28" name="矩形 27"/>
          <p:cNvSpPr/>
          <p:nvPr/>
        </p:nvSpPr>
        <p:spPr>
          <a:xfrm>
            <a:off x="6333490" y="1666875"/>
            <a:ext cx="1941195" cy="2865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pic>
        <p:nvPicPr>
          <p:cNvPr id="29" name="图片 28"/>
          <p:cNvPicPr>
            <a:picLocks noChangeAspect="1"/>
          </p:cNvPicPr>
          <p:nvPr/>
        </p:nvPicPr>
        <p:blipFill rotWithShape="1">
          <a:blip r:embed="rId2"/>
          <a:srcRect l="24278" t="14260" r="24278"/>
          <a:stretch>
            <a:fillRect/>
          </a:stretch>
        </p:blipFill>
        <p:spPr>
          <a:xfrm>
            <a:off x="6923305" y="1935675"/>
            <a:ext cx="761081" cy="761081"/>
          </a:xfrm>
          <a:prstGeom prst="ellipse">
            <a:avLst/>
          </a:prstGeom>
          <a:ln w="38100">
            <a:solidFill>
              <a:schemeClr val="bg1"/>
            </a:solidFill>
          </a:ln>
        </p:spPr>
      </p:pic>
      <p:sp>
        <p:nvSpPr>
          <p:cNvPr id="30" name="文本框 29"/>
          <p:cNvSpPr txBox="1"/>
          <p:nvPr/>
        </p:nvSpPr>
        <p:spPr>
          <a:xfrm>
            <a:off x="6568044" y="2786257"/>
            <a:ext cx="1471602" cy="46037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rPr>
              <a:t>添加标题</a:t>
            </a:r>
          </a:p>
        </p:txBody>
      </p:sp>
      <p:sp>
        <p:nvSpPr>
          <p:cNvPr id="32" name="矩形 31"/>
          <p:cNvSpPr/>
          <p:nvPr/>
        </p:nvSpPr>
        <p:spPr>
          <a:xfrm>
            <a:off x="6382400" y="3269623"/>
            <a:ext cx="1842890" cy="1106805"/>
          </a:xfrm>
          <a:prstGeom prst="rect">
            <a:avLst/>
          </a:prstGeom>
        </p:spPr>
        <p:txBody>
          <a:bodyPr wrap="square">
            <a:spAutoFit/>
          </a:bodyPr>
          <a:lstStyle/>
          <a:p>
            <a:pPr algn="ctr"/>
            <a:r>
              <a:rPr lang="zh-CN" altLang="en-US" sz="11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sp>
        <p:nvSpPr>
          <p:cNvPr id="33" name="矩形 32"/>
          <p:cNvSpPr/>
          <p:nvPr/>
        </p:nvSpPr>
        <p:spPr>
          <a:xfrm>
            <a:off x="9048115" y="1644015"/>
            <a:ext cx="1941195" cy="2865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pic>
        <p:nvPicPr>
          <p:cNvPr id="34" name="图片 33"/>
          <p:cNvPicPr>
            <a:picLocks noChangeAspect="1"/>
          </p:cNvPicPr>
          <p:nvPr/>
        </p:nvPicPr>
        <p:blipFill rotWithShape="1">
          <a:blip r:embed="rId2"/>
          <a:srcRect l="24278" t="14260" r="24278"/>
          <a:stretch>
            <a:fillRect/>
          </a:stretch>
        </p:blipFill>
        <p:spPr>
          <a:xfrm>
            <a:off x="9637930" y="1912815"/>
            <a:ext cx="761081" cy="761081"/>
          </a:xfrm>
          <a:prstGeom prst="ellipse">
            <a:avLst/>
          </a:prstGeom>
          <a:ln w="38100">
            <a:solidFill>
              <a:schemeClr val="bg1"/>
            </a:solidFill>
          </a:ln>
        </p:spPr>
      </p:pic>
      <p:sp>
        <p:nvSpPr>
          <p:cNvPr id="35" name="文本框 34"/>
          <p:cNvSpPr txBox="1"/>
          <p:nvPr/>
        </p:nvSpPr>
        <p:spPr>
          <a:xfrm>
            <a:off x="9282669" y="2763397"/>
            <a:ext cx="1471602" cy="46037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rPr>
              <a:t>添加标题</a:t>
            </a:r>
          </a:p>
        </p:txBody>
      </p:sp>
      <p:sp>
        <p:nvSpPr>
          <p:cNvPr id="36" name="矩形 35"/>
          <p:cNvSpPr/>
          <p:nvPr/>
        </p:nvSpPr>
        <p:spPr>
          <a:xfrm>
            <a:off x="9097025" y="3246763"/>
            <a:ext cx="1842890" cy="1106805"/>
          </a:xfrm>
          <a:prstGeom prst="rect">
            <a:avLst/>
          </a:prstGeom>
        </p:spPr>
        <p:txBody>
          <a:bodyPr wrap="square">
            <a:spAutoFit/>
          </a:bodyPr>
          <a:lstStyle/>
          <a:p>
            <a:pPr algn="ctr"/>
            <a:r>
              <a:rPr lang="zh-CN" altLang="en-US" sz="11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graphicFrame>
        <p:nvGraphicFramePr>
          <p:cNvPr id="7" name="图表 6"/>
          <p:cNvGraphicFramePr/>
          <p:nvPr/>
        </p:nvGraphicFramePr>
        <p:xfrm>
          <a:off x="599440" y="1047750"/>
          <a:ext cx="6350000" cy="4762500"/>
        </p:xfrm>
        <a:graphic>
          <a:graphicData uri="http://schemas.openxmlformats.org/drawingml/2006/chart">
            <c:chart xmlns:c="http://schemas.openxmlformats.org/drawingml/2006/chart" xmlns:r="http://schemas.openxmlformats.org/officeDocument/2006/relationships" r:id="rId2"/>
          </a:graphicData>
        </a:graphic>
      </p:graphicFrame>
      <p:sp>
        <p:nvSpPr>
          <p:cNvPr id="9" name="文本框 8"/>
          <p:cNvSpPr txBox="1"/>
          <p:nvPr/>
        </p:nvSpPr>
        <p:spPr>
          <a:xfrm>
            <a:off x="8348980" y="1900555"/>
            <a:ext cx="2315210"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添加标题</a:t>
            </a:r>
          </a:p>
        </p:txBody>
      </p:sp>
      <p:sp>
        <p:nvSpPr>
          <p:cNvPr id="14" name="矩形 13"/>
          <p:cNvSpPr/>
          <p:nvPr/>
        </p:nvSpPr>
        <p:spPr>
          <a:xfrm>
            <a:off x="7733665" y="2726690"/>
            <a:ext cx="3545840" cy="2676525"/>
          </a:xfrm>
          <a:prstGeom prst="rect">
            <a:avLst/>
          </a:prstGeom>
        </p:spPr>
        <p:txBody>
          <a:bodyPr wrap="square">
            <a:spAutoFit/>
          </a:bodyPr>
          <a:lstStyle/>
          <a:p>
            <a:pPr algn="ctr"/>
            <a:r>
              <a:rPr lang="zh-CN" altLang="en-US" sz="14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a:t>
            </a:r>
            <a:endParaRPr lang="zh-CN" altLang="en-US" sz="1400" dirty="0">
              <a:solidFill>
                <a:schemeClr val="bg1"/>
              </a:solidFill>
              <a:latin typeface="华文细黑" panose="02010600040101010101" pitchFamily="2" charset="-122"/>
              <a:ea typeface="华文细黑" panose="02010600040101010101" pitchFamily="2" charset="-122"/>
            </a:endParaRPr>
          </a:p>
          <a:p>
            <a:pPr algn="ctr"/>
            <a:r>
              <a:rPr lang="zh-CN" altLang="en-US" sz="14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400" dirty="0">
              <a:solidFill>
                <a:schemeClr val="bg1"/>
              </a:solidFill>
              <a:latin typeface="华文细黑" panose="02010600040101010101" pitchFamily="2" charset="-122"/>
              <a:ea typeface="华文细黑" panose="02010600040101010101" pitchFamily="2" charset="-122"/>
            </a:endParaRPr>
          </a:p>
          <a:p>
            <a:pPr algn="ctr"/>
            <a:endParaRPr lang="zh-CN" altLang="en-US" sz="1400" dirty="0">
              <a:solidFill>
                <a:schemeClr val="bg1"/>
              </a:solidFill>
              <a:latin typeface="华文细黑" panose="02010600040101010101" pitchFamily="2" charset="-122"/>
              <a:ea typeface="华文细黑" panose="0201060004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1241950" y="1986342"/>
          <a:ext cx="9708100" cy="2656000"/>
        </p:xfrm>
        <a:graphic>
          <a:graphicData uri="http://schemas.openxmlformats.org/drawingml/2006/table">
            <a:tbl>
              <a:tblPr firstRow="1" bandRow="1">
                <a:tableStyleId>{5C22544A-7EE6-4342-B048-85BDC9FD1C3A}</a:tableStyleId>
              </a:tblPr>
              <a:tblGrid>
                <a:gridCol w="2427025">
                  <a:extLst>
                    <a:ext uri="{9D8B030D-6E8A-4147-A177-3AD203B41FA5}">
                      <a16:colId xmlns:a16="http://schemas.microsoft.com/office/drawing/2014/main" val="20000"/>
                    </a:ext>
                  </a:extLst>
                </a:gridCol>
                <a:gridCol w="2427025">
                  <a:extLst>
                    <a:ext uri="{9D8B030D-6E8A-4147-A177-3AD203B41FA5}">
                      <a16:colId xmlns:a16="http://schemas.microsoft.com/office/drawing/2014/main" val="20001"/>
                    </a:ext>
                  </a:extLst>
                </a:gridCol>
                <a:gridCol w="2427025">
                  <a:extLst>
                    <a:ext uri="{9D8B030D-6E8A-4147-A177-3AD203B41FA5}">
                      <a16:colId xmlns:a16="http://schemas.microsoft.com/office/drawing/2014/main" val="20002"/>
                    </a:ext>
                  </a:extLst>
                </a:gridCol>
                <a:gridCol w="2427025">
                  <a:extLst>
                    <a:ext uri="{9D8B030D-6E8A-4147-A177-3AD203B41FA5}">
                      <a16:colId xmlns:a16="http://schemas.microsoft.com/office/drawing/2014/main" val="20003"/>
                    </a:ext>
                  </a:extLst>
                </a:gridCol>
              </a:tblGrid>
              <a:tr h="531200">
                <a:tc>
                  <a:txBody>
                    <a:bodyPr/>
                    <a:lstStyle/>
                    <a:p>
                      <a:pPr algn="ctr"/>
                      <a:r>
                        <a:rPr lang="en-US" altLang="zh-CN" sz="2000" dirty="0">
                          <a:solidFill>
                            <a:srgbClr val="63843A"/>
                          </a:solidFill>
                          <a:latin typeface="华文细黑" panose="02010600040101010101" pitchFamily="2" charset="-122"/>
                          <a:ea typeface="华文细黑" panose="02010600040101010101" pitchFamily="2" charset="-122"/>
                        </a:rPr>
                        <a:t>2015</a:t>
                      </a:r>
                      <a:endParaRPr lang="zh-CN" altLang="en-US" sz="2000" dirty="0">
                        <a:solidFill>
                          <a:srgbClr val="63843A"/>
                        </a:solidFill>
                        <a:latin typeface="华文细黑" panose="02010600040101010101" pitchFamily="2" charset="-122"/>
                        <a:ea typeface="华文细黑" panose="0201060004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r>
                        <a:rPr lang="en-US" altLang="zh-CN" sz="2000" dirty="0">
                          <a:solidFill>
                            <a:srgbClr val="63843A"/>
                          </a:solidFill>
                          <a:latin typeface="华文细黑" panose="02010600040101010101" pitchFamily="2" charset="-122"/>
                          <a:ea typeface="华文细黑" panose="02010600040101010101" pitchFamily="2" charset="-122"/>
                        </a:rPr>
                        <a:t>2016</a:t>
                      </a:r>
                      <a:endParaRPr lang="zh-CN" altLang="en-US" sz="2000" dirty="0">
                        <a:solidFill>
                          <a:srgbClr val="63843A"/>
                        </a:solidFill>
                        <a:latin typeface="华文细黑" panose="02010600040101010101" pitchFamily="2" charset="-122"/>
                        <a:ea typeface="华文细黑" panose="0201060004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r>
                        <a:rPr lang="en-US" altLang="zh-CN" sz="2000" dirty="0">
                          <a:solidFill>
                            <a:srgbClr val="63843A"/>
                          </a:solidFill>
                          <a:latin typeface="华文细黑" panose="02010600040101010101" pitchFamily="2" charset="-122"/>
                          <a:ea typeface="华文细黑" panose="02010600040101010101" pitchFamily="2" charset="-122"/>
                        </a:rPr>
                        <a:t>2017</a:t>
                      </a:r>
                      <a:endParaRPr lang="zh-CN" altLang="en-US" sz="2000" dirty="0">
                        <a:solidFill>
                          <a:srgbClr val="63843A"/>
                        </a:solidFill>
                        <a:latin typeface="华文细黑" panose="02010600040101010101" pitchFamily="2" charset="-122"/>
                        <a:ea typeface="华文细黑" panose="0201060004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r>
                        <a:rPr lang="en-US" altLang="zh-CN" sz="2000" dirty="0">
                          <a:solidFill>
                            <a:srgbClr val="63843A"/>
                          </a:solidFill>
                          <a:latin typeface="华文细黑" panose="02010600040101010101" pitchFamily="2" charset="-122"/>
                          <a:ea typeface="华文细黑" panose="02010600040101010101" pitchFamily="2" charset="-122"/>
                        </a:rPr>
                        <a:t>2018</a:t>
                      </a:r>
                      <a:endParaRPr lang="zh-CN" altLang="en-US" sz="2000" dirty="0">
                        <a:solidFill>
                          <a:srgbClr val="63843A"/>
                        </a:solidFill>
                        <a:latin typeface="华文细黑" panose="02010600040101010101" pitchFamily="2" charset="-122"/>
                        <a:ea typeface="华文细黑" panose="0201060004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31200">
                <a:tc>
                  <a:txBody>
                    <a:bodyPr/>
                    <a:lstStyle/>
                    <a:p>
                      <a:pPr algn="ctr"/>
                      <a:r>
                        <a:rPr lang="zh-CN" altLang="en-US" sz="1600" dirty="0">
                          <a:solidFill>
                            <a:schemeClr val="tx1">
                              <a:lumMod val="65000"/>
                              <a:lumOff val="35000"/>
                            </a:schemeClr>
                          </a:solidFill>
                          <a:latin typeface="微软雅黑" panose="020B0503020204020204" charset="-122"/>
                          <a:ea typeface="微软雅黑" panose="020B0503020204020204" charset="-122"/>
                        </a:rPr>
                        <a:t>一年一班</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531200">
                <a:tc>
                  <a:txBody>
                    <a:bodyPr/>
                    <a:lstStyle/>
                    <a:p>
                      <a:pPr algn="ctr"/>
                      <a:r>
                        <a:rPr lang="zh-CN" altLang="en-US" sz="1600" dirty="0">
                          <a:solidFill>
                            <a:schemeClr val="tx1">
                              <a:lumMod val="65000"/>
                              <a:lumOff val="35000"/>
                            </a:schemeClr>
                          </a:solidFill>
                          <a:latin typeface="微软雅黑" panose="020B0503020204020204" charset="-122"/>
                          <a:ea typeface="微软雅黑" panose="020B0503020204020204" charset="-122"/>
                        </a:rPr>
                        <a:t>二年二班</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531200">
                <a:tc>
                  <a:txBody>
                    <a:bodyPr/>
                    <a:lstStyle/>
                    <a:p>
                      <a:pPr algn="ctr"/>
                      <a:r>
                        <a:rPr lang="zh-CN" altLang="en-US" sz="1600" dirty="0">
                          <a:solidFill>
                            <a:schemeClr val="tx1">
                              <a:lumMod val="65000"/>
                              <a:lumOff val="35000"/>
                            </a:schemeClr>
                          </a:solidFill>
                          <a:latin typeface="微软雅黑" panose="020B0503020204020204" charset="-122"/>
                          <a:ea typeface="微软雅黑" panose="020B0503020204020204" charset="-122"/>
                        </a:rPr>
                        <a:t>三年三班</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531200">
                <a:tc>
                  <a:txBody>
                    <a:bodyPr/>
                    <a:lstStyle/>
                    <a:p>
                      <a:pPr algn="ctr"/>
                      <a:r>
                        <a:rPr lang="zh-CN" altLang="en-US" sz="1600" dirty="0">
                          <a:solidFill>
                            <a:schemeClr val="tx1">
                              <a:lumMod val="65000"/>
                              <a:lumOff val="35000"/>
                            </a:schemeClr>
                          </a:solidFill>
                          <a:latin typeface="微软雅黑" panose="020B0503020204020204" charset="-122"/>
                          <a:ea typeface="微软雅黑" panose="020B0503020204020204" charset="-122"/>
                        </a:rPr>
                        <a:t>四年四班</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bl>
          </a:graphicData>
        </a:graphic>
      </p:graphicFrame>
      <p:sp>
        <p:nvSpPr>
          <p:cNvPr id="6" name="文本框 5"/>
          <p:cNvSpPr txBox="1"/>
          <p:nvPr/>
        </p:nvSpPr>
        <p:spPr>
          <a:xfrm>
            <a:off x="5286192" y="4899467"/>
            <a:ext cx="1619615"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添加标题</a:t>
            </a:r>
          </a:p>
        </p:txBody>
      </p:sp>
      <p:cxnSp>
        <p:nvCxnSpPr>
          <p:cNvPr id="7" name="直接连接符 6"/>
          <p:cNvCxnSpPr/>
          <p:nvPr/>
        </p:nvCxnSpPr>
        <p:spPr>
          <a:xfrm>
            <a:off x="5809567" y="5412480"/>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900281" y="5463829"/>
            <a:ext cx="10391437" cy="737235"/>
          </a:xfrm>
          <a:prstGeom prst="rect">
            <a:avLst/>
          </a:prstGeom>
        </p:spPr>
        <p:txBody>
          <a:bodyPr wrap="square">
            <a:spAutoFit/>
          </a:bodyPr>
          <a:lstStyle/>
          <a:p>
            <a:pPr algn="ctr"/>
            <a:r>
              <a:rPr lang="zh-CN" altLang="en-US" sz="14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a:t>
            </a:r>
            <a:endParaRPr lang="zh-CN" altLang="en-US" sz="1400" dirty="0">
              <a:solidFill>
                <a:schemeClr val="bg1"/>
              </a:solidFill>
              <a:latin typeface="华文细黑" panose="02010600040101010101" pitchFamily="2" charset="-122"/>
              <a:ea typeface="华文细黑" panose="02010600040101010101" pitchFamily="2" charset="-122"/>
            </a:endParaRPr>
          </a:p>
          <a:p>
            <a:pPr algn="ctr"/>
            <a:endParaRPr lang="zh-CN" altLang="en-US" sz="1400" dirty="0">
              <a:solidFill>
                <a:schemeClr val="bg1"/>
              </a:solidFill>
              <a:latin typeface="华文细黑" panose="02010600040101010101" pitchFamily="2" charset="-122"/>
              <a:ea typeface="华文细黑" panose="02010600040101010101" pitchFamily="2" charset="-122"/>
            </a:endParaRPr>
          </a:p>
        </p:txBody>
      </p:sp>
      <p:sp>
        <p:nvSpPr>
          <p:cNvPr id="31"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sp>
        <p:nvSpPr>
          <p:cNvPr id="65" name="Rectangle 5"/>
          <p:cNvSpPr>
            <a:spLocks noChangeArrowheads="1"/>
          </p:cNvSpPr>
          <p:nvPr/>
        </p:nvSpPr>
        <p:spPr bwMode="auto">
          <a:xfrm>
            <a:off x="2607129" y="4413953"/>
            <a:ext cx="1035910" cy="2463985"/>
          </a:xfrm>
          <a:prstGeom prst="rect">
            <a:avLst/>
          </a:prstGeom>
          <a:solidFill>
            <a:schemeClr val="bg1">
              <a:lumMod val="50000"/>
            </a:schemeClr>
          </a:solidFill>
          <a:ln>
            <a:noFill/>
          </a:ln>
        </p:spPr>
        <p:txBody>
          <a:bodyPr lIns="68541" tIns="34271" rIns="68541" bIns="34271"/>
          <a:lstStyle/>
          <a:p>
            <a:endParaRPr lang="zh-CN" altLang="en-US" sz="2100" dirty="0">
              <a:latin typeface="微软雅黑" panose="020B0503020204020204" charset="-122"/>
              <a:ea typeface="微软雅黑" panose="020B0503020204020204" charset="-122"/>
            </a:endParaRPr>
          </a:p>
        </p:txBody>
      </p:sp>
      <p:sp>
        <p:nvSpPr>
          <p:cNvPr id="66" name="Rectangle 6"/>
          <p:cNvSpPr>
            <a:spLocks noChangeArrowheads="1"/>
          </p:cNvSpPr>
          <p:nvPr/>
        </p:nvSpPr>
        <p:spPr bwMode="auto">
          <a:xfrm>
            <a:off x="4214890" y="4932131"/>
            <a:ext cx="1047049" cy="1945807"/>
          </a:xfrm>
          <a:prstGeom prst="rect">
            <a:avLst/>
          </a:prstGeom>
          <a:solidFill>
            <a:schemeClr val="bg1">
              <a:lumMod val="75000"/>
            </a:schemeClr>
          </a:solidFill>
          <a:ln>
            <a:noFill/>
          </a:ln>
        </p:spPr>
        <p:txBody>
          <a:bodyPr lIns="68541" tIns="34271" rIns="68541" bIns="34271"/>
          <a:lstStyle/>
          <a:p>
            <a:endParaRPr lang="zh-CN" altLang="en-US" sz="2100" dirty="0">
              <a:latin typeface="微软雅黑" panose="020B0503020204020204" charset="-122"/>
              <a:ea typeface="微软雅黑" panose="020B0503020204020204" charset="-122"/>
            </a:endParaRPr>
          </a:p>
        </p:txBody>
      </p:sp>
      <p:sp>
        <p:nvSpPr>
          <p:cNvPr id="67" name="Rectangle 7"/>
          <p:cNvSpPr>
            <a:spLocks noChangeArrowheads="1"/>
          </p:cNvSpPr>
          <p:nvPr/>
        </p:nvSpPr>
        <p:spPr bwMode="auto">
          <a:xfrm>
            <a:off x="5836297" y="5462403"/>
            <a:ext cx="1047049" cy="1415535"/>
          </a:xfrm>
          <a:prstGeom prst="rect">
            <a:avLst/>
          </a:prstGeom>
          <a:solidFill>
            <a:schemeClr val="accent3"/>
          </a:solidFill>
          <a:ln>
            <a:noFill/>
          </a:ln>
        </p:spPr>
        <p:txBody>
          <a:bodyPr lIns="68541" tIns="34271" rIns="68541" bIns="34271"/>
          <a:lstStyle/>
          <a:p>
            <a:endParaRPr lang="zh-CN" altLang="en-US" sz="2100" dirty="0">
              <a:latin typeface="微软雅黑" panose="020B0503020204020204" charset="-122"/>
              <a:ea typeface="微软雅黑" panose="020B0503020204020204" charset="-122"/>
            </a:endParaRPr>
          </a:p>
        </p:txBody>
      </p:sp>
      <p:sp>
        <p:nvSpPr>
          <p:cNvPr id="68" name="Rectangle 8"/>
          <p:cNvSpPr>
            <a:spLocks noChangeArrowheads="1"/>
          </p:cNvSpPr>
          <p:nvPr/>
        </p:nvSpPr>
        <p:spPr bwMode="auto">
          <a:xfrm>
            <a:off x="7463711" y="3702998"/>
            <a:ext cx="1047049" cy="3155002"/>
          </a:xfrm>
          <a:prstGeom prst="rect">
            <a:avLst/>
          </a:prstGeom>
          <a:solidFill>
            <a:schemeClr val="bg2">
              <a:lumMod val="50000"/>
            </a:schemeClr>
          </a:solidFill>
          <a:ln>
            <a:noFill/>
          </a:ln>
        </p:spPr>
        <p:txBody>
          <a:bodyPr lIns="68541" tIns="34271" rIns="68541" bIns="34271"/>
          <a:lstStyle/>
          <a:p>
            <a:endParaRPr lang="zh-CN" altLang="en-US" sz="2100" dirty="0">
              <a:latin typeface="微软雅黑" panose="020B0503020204020204" charset="-122"/>
              <a:ea typeface="微软雅黑" panose="020B0503020204020204" charset="-122"/>
            </a:endParaRPr>
          </a:p>
        </p:txBody>
      </p:sp>
      <p:sp>
        <p:nvSpPr>
          <p:cNvPr id="69" name="TextBox 682"/>
          <p:cNvSpPr txBox="1"/>
          <p:nvPr/>
        </p:nvSpPr>
        <p:spPr>
          <a:xfrm>
            <a:off x="2728141" y="4558114"/>
            <a:ext cx="774721" cy="438428"/>
          </a:xfrm>
          <a:prstGeom prst="rect">
            <a:avLst/>
          </a:prstGeom>
          <a:noFill/>
        </p:spPr>
        <p:txBody>
          <a:bodyPr wrap="none" lIns="68541" tIns="34271" rIns="68541" bIns="34271">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en-US" altLang="zh-CN" sz="2400" dirty="0">
                <a:solidFill>
                  <a:schemeClr val="bg1"/>
                </a:solidFill>
                <a:latin typeface="微软雅黑" panose="020B0503020204020204" charset="-122"/>
                <a:ea typeface="微软雅黑" panose="020B0503020204020204" charset="-122"/>
                <a:cs typeface="Arial" panose="020B0604020202020204" pitchFamily="34" charset="0"/>
              </a:rPr>
              <a:t>52%</a:t>
            </a:r>
            <a:endParaRPr lang="zh-CN" altLang="en-US" sz="2400" dirty="0">
              <a:solidFill>
                <a:schemeClr val="bg1"/>
              </a:solidFill>
              <a:latin typeface="微软雅黑" panose="020B0503020204020204" charset="-122"/>
              <a:ea typeface="微软雅黑" panose="020B0503020204020204" charset="-122"/>
              <a:cs typeface="Arial" panose="020B0604020202020204" pitchFamily="34" charset="0"/>
            </a:endParaRPr>
          </a:p>
        </p:txBody>
      </p:sp>
      <p:sp>
        <p:nvSpPr>
          <p:cNvPr id="70" name="TextBox 682"/>
          <p:cNvSpPr txBox="1"/>
          <p:nvPr/>
        </p:nvSpPr>
        <p:spPr>
          <a:xfrm>
            <a:off x="4342372" y="5065351"/>
            <a:ext cx="774721" cy="438428"/>
          </a:xfrm>
          <a:prstGeom prst="rect">
            <a:avLst/>
          </a:prstGeom>
          <a:noFill/>
        </p:spPr>
        <p:txBody>
          <a:bodyPr wrap="none" lIns="68541" tIns="34271" rIns="68541" bIns="34271">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Arial" panose="020B0604020202020204" pitchFamily="34" charset="0"/>
              </a:defRPr>
            </a:lvl1pPr>
            <a:lvl2pPr fontAlgn="base">
              <a:spcBef>
                <a:spcPct val="0"/>
              </a:spcBef>
              <a:spcAft>
                <a:spcPct val="0"/>
              </a:spcAft>
              <a:defRPr>
                <a:latin typeface="Calibri" panose="020F0502020204030204" pitchFamily="34" charset="0"/>
                <a:ea typeface="宋体" panose="02010600030101010101" pitchFamily="2" charset="-122"/>
              </a:defRPr>
            </a:lvl2pPr>
            <a:lvl3pPr fontAlgn="base">
              <a:spcBef>
                <a:spcPct val="0"/>
              </a:spcBef>
              <a:spcAft>
                <a:spcPct val="0"/>
              </a:spcAft>
              <a:defRPr>
                <a:latin typeface="Calibri" panose="020F0502020204030204" pitchFamily="34" charset="0"/>
                <a:ea typeface="宋体" panose="02010600030101010101" pitchFamily="2" charset="-122"/>
              </a:defRPr>
            </a:lvl3pPr>
            <a:lvl4pPr fontAlgn="base">
              <a:spcBef>
                <a:spcPct val="0"/>
              </a:spcBef>
              <a:spcAft>
                <a:spcPct val="0"/>
              </a:spcAft>
              <a:defRPr>
                <a:latin typeface="Calibri" panose="020F0502020204030204" pitchFamily="34" charset="0"/>
                <a:ea typeface="宋体" panose="02010600030101010101" pitchFamily="2" charset="-122"/>
              </a:defRPr>
            </a:lvl4pPr>
            <a:lvl5pPr fontAlgn="base">
              <a:spcBef>
                <a:spcPct val="0"/>
              </a:spcBef>
              <a:spcAft>
                <a:spcPct val="0"/>
              </a:spcAft>
              <a:defRPr>
                <a:latin typeface="Calibri" panose="020F0502020204030204" pitchFamily="34" charset="0"/>
                <a:ea typeface="宋体" panose="02010600030101010101" pitchFamily="2" charset="-122"/>
              </a:defRPr>
            </a:lvl5pPr>
            <a:lvl6pPr>
              <a:defRPr>
                <a:latin typeface="Calibri" panose="020F0502020204030204" pitchFamily="34" charset="0"/>
                <a:ea typeface="宋体" panose="02010600030101010101" pitchFamily="2" charset="-122"/>
              </a:defRPr>
            </a:lvl6pPr>
            <a:lvl7pPr>
              <a:defRPr>
                <a:latin typeface="Calibri" panose="020F0502020204030204" pitchFamily="34" charset="0"/>
                <a:ea typeface="宋体" panose="02010600030101010101" pitchFamily="2" charset="-122"/>
              </a:defRPr>
            </a:lvl7pPr>
            <a:lvl8pPr>
              <a:defRPr>
                <a:latin typeface="Calibri" panose="020F0502020204030204" pitchFamily="34" charset="0"/>
                <a:ea typeface="宋体" panose="02010600030101010101" pitchFamily="2" charset="-122"/>
              </a:defRPr>
            </a:lvl8pPr>
            <a:lvl9pPr>
              <a:defRPr>
                <a:latin typeface="Calibri" panose="020F0502020204030204" pitchFamily="34" charset="0"/>
                <a:ea typeface="宋体" panose="02010600030101010101" pitchFamily="2" charset="-122"/>
              </a:defRPr>
            </a:lvl9pPr>
          </a:lstStyle>
          <a:p>
            <a:r>
              <a:rPr lang="en-US" altLang="zh-CN" sz="2400" dirty="0">
                <a:solidFill>
                  <a:schemeClr val="bg1"/>
                </a:solidFill>
              </a:rPr>
              <a:t>45%</a:t>
            </a:r>
            <a:endParaRPr lang="zh-CN" altLang="en-US" sz="2400" dirty="0">
              <a:solidFill>
                <a:schemeClr val="bg1"/>
              </a:solidFill>
            </a:endParaRPr>
          </a:p>
        </p:txBody>
      </p:sp>
      <p:sp>
        <p:nvSpPr>
          <p:cNvPr id="71" name="TextBox 682"/>
          <p:cNvSpPr txBox="1"/>
          <p:nvPr/>
        </p:nvSpPr>
        <p:spPr>
          <a:xfrm>
            <a:off x="5946159" y="5501715"/>
            <a:ext cx="774721" cy="438428"/>
          </a:xfrm>
          <a:prstGeom prst="rect">
            <a:avLst/>
          </a:prstGeom>
          <a:noFill/>
        </p:spPr>
        <p:txBody>
          <a:bodyPr wrap="none" lIns="68541" tIns="34271" rIns="68541" bIns="34271">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Arial" panose="020B0604020202020204" pitchFamily="34" charset="0"/>
              </a:defRPr>
            </a:lvl1pPr>
            <a:lvl2pPr fontAlgn="base">
              <a:spcBef>
                <a:spcPct val="0"/>
              </a:spcBef>
              <a:spcAft>
                <a:spcPct val="0"/>
              </a:spcAft>
              <a:defRPr>
                <a:latin typeface="Calibri" panose="020F0502020204030204" pitchFamily="34" charset="0"/>
                <a:ea typeface="宋体" panose="02010600030101010101" pitchFamily="2" charset="-122"/>
              </a:defRPr>
            </a:lvl2pPr>
            <a:lvl3pPr fontAlgn="base">
              <a:spcBef>
                <a:spcPct val="0"/>
              </a:spcBef>
              <a:spcAft>
                <a:spcPct val="0"/>
              </a:spcAft>
              <a:defRPr>
                <a:latin typeface="Calibri" panose="020F0502020204030204" pitchFamily="34" charset="0"/>
                <a:ea typeface="宋体" panose="02010600030101010101" pitchFamily="2" charset="-122"/>
              </a:defRPr>
            </a:lvl3pPr>
            <a:lvl4pPr fontAlgn="base">
              <a:spcBef>
                <a:spcPct val="0"/>
              </a:spcBef>
              <a:spcAft>
                <a:spcPct val="0"/>
              </a:spcAft>
              <a:defRPr>
                <a:latin typeface="Calibri" panose="020F0502020204030204" pitchFamily="34" charset="0"/>
                <a:ea typeface="宋体" panose="02010600030101010101" pitchFamily="2" charset="-122"/>
              </a:defRPr>
            </a:lvl4pPr>
            <a:lvl5pPr fontAlgn="base">
              <a:spcBef>
                <a:spcPct val="0"/>
              </a:spcBef>
              <a:spcAft>
                <a:spcPct val="0"/>
              </a:spcAft>
              <a:defRPr>
                <a:latin typeface="Calibri" panose="020F0502020204030204" pitchFamily="34" charset="0"/>
                <a:ea typeface="宋体" panose="02010600030101010101" pitchFamily="2" charset="-122"/>
              </a:defRPr>
            </a:lvl5pPr>
            <a:lvl6pPr>
              <a:defRPr>
                <a:latin typeface="Calibri" panose="020F0502020204030204" pitchFamily="34" charset="0"/>
                <a:ea typeface="宋体" panose="02010600030101010101" pitchFamily="2" charset="-122"/>
              </a:defRPr>
            </a:lvl6pPr>
            <a:lvl7pPr>
              <a:defRPr>
                <a:latin typeface="Calibri" panose="020F0502020204030204" pitchFamily="34" charset="0"/>
                <a:ea typeface="宋体" panose="02010600030101010101" pitchFamily="2" charset="-122"/>
              </a:defRPr>
            </a:lvl7pPr>
            <a:lvl8pPr>
              <a:defRPr>
                <a:latin typeface="Calibri" panose="020F0502020204030204" pitchFamily="34" charset="0"/>
                <a:ea typeface="宋体" panose="02010600030101010101" pitchFamily="2" charset="-122"/>
              </a:defRPr>
            </a:lvl8pPr>
            <a:lvl9pPr>
              <a:defRPr>
                <a:latin typeface="Calibri" panose="020F0502020204030204" pitchFamily="34" charset="0"/>
                <a:ea typeface="宋体" panose="02010600030101010101" pitchFamily="2" charset="-122"/>
              </a:defRPr>
            </a:lvl9pPr>
          </a:lstStyle>
          <a:p>
            <a:r>
              <a:rPr lang="en-US" altLang="zh-CN" sz="2400" dirty="0">
                <a:solidFill>
                  <a:schemeClr val="bg1"/>
                </a:solidFill>
              </a:rPr>
              <a:t>39%</a:t>
            </a:r>
            <a:endParaRPr lang="zh-CN" altLang="en-US" sz="2400" dirty="0">
              <a:solidFill>
                <a:schemeClr val="bg1"/>
              </a:solidFill>
            </a:endParaRPr>
          </a:p>
        </p:txBody>
      </p:sp>
      <p:sp>
        <p:nvSpPr>
          <p:cNvPr id="72" name="TextBox 682"/>
          <p:cNvSpPr txBox="1"/>
          <p:nvPr/>
        </p:nvSpPr>
        <p:spPr>
          <a:xfrm>
            <a:off x="7550866" y="3846443"/>
            <a:ext cx="774721" cy="438428"/>
          </a:xfrm>
          <a:prstGeom prst="rect">
            <a:avLst/>
          </a:prstGeom>
          <a:noFill/>
        </p:spPr>
        <p:txBody>
          <a:bodyPr wrap="none" lIns="68541" tIns="34271" rIns="68541" bIns="34271">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Arial" panose="020B0604020202020204" pitchFamily="34" charset="0"/>
              </a:defRPr>
            </a:lvl1pPr>
            <a:lvl2pPr fontAlgn="base">
              <a:spcBef>
                <a:spcPct val="0"/>
              </a:spcBef>
              <a:spcAft>
                <a:spcPct val="0"/>
              </a:spcAft>
              <a:defRPr>
                <a:latin typeface="Calibri" panose="020F0502020204030204" pitchFamily="34" charset="0"/>
                <a:ea typeface="宋体" panose="02010600030101010101" pitchFamily="2" charset="-122"/>
              </a:defRPr>
            </a:lvl2pPr>
            <a:lvl3pPr fontAlgn="base">
              <a:spcBef>
                <a:spcPct val="0"/>
              </a:spcBef>
              <a:spcAft>
                <a:spcPct val="0"/>
              </a:spcAft>
              <a:defRPr>
                <a:latin typeface="Calibri" panose="020F0502020204030204" pitchFamily="34" charset="0"/>
                <a:ea typeface="宋体" panose="02010600030101010101" pitchFamily="2" charset="-122"/>
              </a:defRPr>
            </a:lvl3pPr>
            <a:lvl4pPr fontAlgn="base">
              <a:spcBef>
                <a:spcPct val="0"/>
              </a:spcBef>
              <a:spcAft>
                <a:spcPct val="0"/>
              </a:spcAft>
              <a:defRPr>
                <a:latin typeface="Calibri" panose="020F0502020204030204" pitchFamily="34" charset="0"/>
                <a:ea typeface="宋体" panose="02010600030101010101" pitchFamily="2" charset="-122"/>
              </a:defRPr>
            </a:lvl4pPr>
            <a:lvl5pPr fontAlgn="base">
              <a:spcBef>
                <a:spcPct val="0"/>
              </a:spcBef>
              <a:spcAft>
                <a:spcPct val="0"/>
              </a:spcAft>
              <a:defRPr>
                <a:latin typeface="Calibri" panose="020F0502020204030204" pitchFamily="34" charset="0"/>
                <a:ea typeface="宋体" panose="02010600030101010101" pitchFamily="2" charset="-122"/>
              </a:defRPr>
            </a:lvl5pPr>
            <a:lvl6pPr>
              <a:defRPr>
                <a:latin typeface="Calibri" panose="020F0502020204030204" pitchFamily="34" charset="0"/>
                <a:ea typeface="宋体" panose="02010600030101010101" pitchFamily="2" charset="-122"/>
              </a:defRPr>
            </a:lvl6pPr>
            <a:lvl7pPr>
              <a:defRPr>
                <a:latin typeface="Calibri" panose="020F0502020204030204" pitchFamily="34" charset="0"/>
                <a:ea typeface="宋体" panose="02010600030101010101" pitchFamily="2" charset="-122"/>
              </a:defRPr>
            </a:lvl7pPr>
            <a:lvl8pPr>
              <a:defRPr>
                <a:latin typeface="Calibri" panose="020F0502020204030204" pitchFamily="34" charset="0"/>
                <a:ea typeface="宋体" panose="02010600030101010101" pitchFamily="2" charset="-122"/>
              </a:defRPr>
            </a:lvl8pPr>
            <a:lvl9pPr>
              <a:defRPr>
                <a:latin typeface="Calibri" panose="020F0502020204030204" pitchFamily="34" charset="0"/>
                <a:ea typeface="宋体" panose="02010600030101010101" pitchFamily="2" charset="-122"/>
              </a:defRPr>
            </a:lvl9pPr>
          </a:lstStyle>
          <a:p>
            <a:r>
              <a:rPr lang="en-US" altLang="zh-CN" sz="2400" dirty="0">
                <a:solidFill>
                  <a:schemeClr val="bg1"/>
                </a:solidFill>
              </a:rPr>
              <a:t>70%</a:t>
            </a:r>
            <a:endParaRPr lang="zh-CN" altLang="en-US" sz="2400" dirty="0">
              <a:solidFill>
                <a:schemeClr val="bg1"/>
              </a:solidFill>
            </a:endParaRPr>
          </a:p>
        </p:txBody>
      </p:sp>
      <p:sp>
        <p:nvSpPr>
          <p:cNvPr id="74" name="Copyright Notice"/>
          <p:cNvSpPr/>
          <p:nvPr/>
        </p:nvSpPr>
        <p:spPr bwMode="auto">
          <a:xfrm>
            <a:off x="2607437" y="4015133"/>
            <a:ext cx="1054489" cy="26924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3970" tIns="24287" rIns="53970" bIns="24287" rtlCol="0" anchor="t">
            <a:spAutoFit/>
          </a:bodyPr>
          <a:lstStyle/>
          <a:p>
            <a:pPr>
              <a:lnSpc>
                <a:spcPct val="90000"/>
              </a:lnSpc>
            </a:pPr>
            <a:r>
              <a:rPr lang="zh-CN" altLang="en-US" sz="1600" b="1" cap="small" dirty="0">
                <a:solidFill>
                  <a:schemeClr val="bg1"/>
                </a:solidFill>
                <a:latin typeface="微软雅黑" panose="020B0503020204020204" charset="-122"/>
                <a:ea typeface="微软雅黑" panose="020B0503020204020204" charset="-122"/>
              </a:rPr>
              <a:t>第一季度</a:t>
            </a:r>
          </a:p>
        </p:txBody>
      </p:sp>
      <p:sp>
        <p:nvSpPr>
          <p:cNvPr id="75" name="Copyright Notice"/>
          <p:cNvSpPr/>
          <p:nvPr/>
        </p:nvSpPr>
        <p:spPr bwMode="auto">
          <a:xfrm>
            <a:off x="4269024" y="4482880"/>
            <a:ext cx="1054489" cy="26924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3970" tIns="24287" rIns="53970" bIns="24287" rtlCol="0" anchor="t">
            <a:spAutoFit/>
          </a:bodyPr>
          <a:lstStyle/>
          <a:p>
            <a:pPr>
              <a:lnSpc>
                <a:spcPct val="90000"/>
              </a:lnSpc>
            </a:pPr>
            <a:r>
              <a:rPr lang="zh-CN" altLang="en-US" sz="1600" b="1" cap="small" dirty="0">
                <a:solidFill>
                  <a:schemeClr val="bg1"/>
                </a:solidFill>
                <a:latin typeface="微软雅黑" panose="020B0503020204020204" charset="-122"/>
                <a:ea typeface="微软雅黑" panose="020B0503020204020204" charset="-122"/>
              </a:rPr>
              <a:t>第二季度</a:t>
            </a:r>
          </a:p>
        </p:txBody>
      </p:sp>
      <p:sp>
        <p:nvSpPr>
          <p:cNvPr id="76" name="Copyright Notice"/>
          <p:cNvSpPr/>
          <p:nvPr/>
        </p:nvSpPr>
        <p:spPr bwMode="auto">
          <a:xfrm>
            <a:off x="5852925" y="5058766"/>
            <a:ext cx="1054489" cy="26924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3970" tIns="24287" rIns="53970" bIns="24287" rtlCol="0" anchor="t">
            <a:spAutoFit/>
          </a:bodyPr>
          <a:lstStyle/>
          <a:p>
            <a:pPr>
              <a:lnSpc>
                <a:spcPct val="90000"/>
              </a:lnSpc>
            </a:pPr>
            <a:r>
              <a:rPr lang="zh-CN" altLang="en-US" sz="1600" b="1" cap="small" dirty="0">
                <a:solidFill>
                  <a:schemeClr val="bg1"/>
                </a:solidFill>
                <a:latin typeface="微软雅黑" panose="020B0503020204020204" charset="-122"/>
                <a:ea typeface="微软雅黑" panose="020B0503020204020204" charset="-122"/>
              </a:rPr>
              <a:t>第三季度</a:t>
            </a:r>
          </a:p>
        </p:txBody>
      </p:sp>
      <p:sp>
        <p:nvSpPr>
          <p:cNvPr id="77" name="Copyright Notice"/>
          <p:cNvSpPr/>
          <p:nvPr/>
        </p:nvSpPr>
        <p:spPr bwMode="auto">
          <a:xfrm>
            <a:off x="7508821" y="3259121"/>
            <a:ext cx="1054489" cy="26924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3970" tIns="24287" rIns="53970" bIns="24287" rtlCol="0" anchor="t">
            <a:spAutoFit/>
          </a:bodyPr>
          <a:lstStyle/>
          <a:p>
            <a:pPr>
              <a:lnSpc>
                <a:spcPct val="90000"/>
              </a:lnSpc>
            </a:pPr>
            <a:r>
              <a:rPr lang="zh-CN" altLang="en-US" sz="1600" b="1" cap="small" dirty="0">
                <a:solidFill>
                  <a:schemeClr val="bg1"/>
                </a:solidFill>
                <a:latin typeface="微软雅黑" panose="020B0503020204020204" charset="-122"/>
                <a:ea typeface="微软雅黑" panose="020B0503020204020204" charset="-122"/>
              </a:rPr>
              <a:t>第四季度</a:t>
            </a:r>
          </a:p>
        </p:txBody>
      </p:sp>
      <p:sp>
        <p:nvSpPr>
          <p:cNvPr id="6" name="Rectangle 8"/>
          <p:cNvSpPr>
            <a:spLocks noChangeArrowheads="1"/>
          </p:cNvSpPr>
          <p:nvPr/>
        </p:nvSpPr>
        <p:spPr bwMode="auto">
          <a:xfrm>
            <a:off x="9213771" y="3723318"/>
            <a:ext cx="1047049" cy="3155002"/>
          </a:xfrm>
          <a:prstGeom prst="rect">
            <a:avLst/>
          </a:prstGeom>
          <a:solidFill>
            <a:schemeClr val="tx2">
              <a:lumMod val="60000"/>
              <a:lumOff val="40000"/>
            </a:schemeClr>
          </a:solidFill>
          <a:ln>
            <a:noFill/>
          </a:ln>
        </p:spPr>
        <p:txBody>
          <a:bodyPr lIns="68541" tIns="34271" rIns="68541" bIns="34271"/>
          <a:lstStyle/>
          <a:p>
            <a:endParaRPr lang="zh-CN" altLang="en-US" sz="2100" dirty="0">
              <a:latin typeface="微软雅黑" panose="020B0503020204020204" charset="-122"/>
              <a:ea typeface="微软雅黑" panose="020B0503020204020204" charset="-122"/>
            </a:endParaRPr>
          </a:p>
        </p:txBody>
      </p:sp>
      <p:sp>
        <p:nvSpPr>
          <p:cNvPr id="10" name="TextBox 682"/>
          <p:cNvSpPr txBox="1"/>
          <p:nvPr/>
        </p:nvSpPr>
        <p:spPr>
          <a:xfrm>
            <a:off x="9300926" y="3866763"/>
            <a:ext cx="774721" cy="438428"/>
          </a:xfrm>
          <a:prstGeom prst="rect">
            <a:avLst/>
          </a:prstGeom>
          <a:noFill/>
        </p:spPr>
        <p:txBody>
          <a:bodyPr wrap="none" lIns="68541" tIns="34271" rIns="68541" bIns="34271">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Arial" panose="020B0604020202020204" pitchFamily="34" charset="0"/>
              </a:defRPr>
            </a:lvl1pPr>
            <a:lvl2pPr fontAlgn="base">
              <a:spcBef>
                <a:spcPct val="0"/>
              </a:spcBef>
              <a:spcAft>
                <a:spcPct val="0"/>
              </a:spcAft>
              <a:defRPr>
                <a:latin typeface="Calibri" panose="020F0502020204030204" pitchFamily="34" charset="0"/>
                <a:ea typeface="宋体" panose="02010600030101010101" pitchFamily="2" charset="-122"/>
              </a:defRPr>
            </a:lvl2pPr>
            <a:lvl3pPr fontAlgn="base">
              <a:spcBef>
                <a:spcPct val="0"/>
              </a:spcBef>
              <a:spcAft>
                <a:spcPct val="0"/>
              </a:spcAft>
              <a:defRPr>
                <a:latin typeface="Calibri" panose="020F0502020204030204" pitchFamily="34" charset="0"/>
                <a:ea typeface="宋体" panose="02010600030101010101" pitchFamily="2" charset="-122"/>
              </a:defRPr>
            </a:lvl3pPr>
            <a:lvl4pPr fontAlgn="base">
              <a:spcBef>
                <a:spcPct val="0"/>
              </a:spcBef>
              <a:spcAft>
                <a:spcPct val="0"/>
              </a:spcAft>
              <a:defRPr>
                <a:latin typeface="Calibri" panose="020F0502020204030204" pitchFamily="34" charset="0"/>
                <a:ea typeface="宋体" panose="02010600030101010101" pitchFamily="2" charset="-122"/>
              </a:defRPr>
            </a:lvl4pPr>
            <a:lvl5pPr fontAlgn="base">
              <a:spcBef>
                <a:spcPct val="0"/>
              </a:spcBef>
              <a:spcAft>
                <a:spcPct val="0"/>
              </a:spcAft>
              <a:defRPr>
                <a:latin typeface="Calibri" panose="020F0502020204030204" pitchFamily="34" charset="0"/>
                <a:ea typeface="宋体" panose="02010600030101010101" pitchFamily="2" charset="-122"/>
              </a:defRPr>
            </a:lvl5pPr>
            <a:lvl6pPr>
              <a:defRPr>
                <a:latin typeface="Calibri" panose="020F0502020204030204" pitchFamily="34" charset="0"/>
                <a:ea typeface="宋体" panose="02010600030101010101" pitchFamily="2" charset="-122"/>
              </a:defRPr>
            </a:lvl6pPr>
            <a:lvl7pPr>
              <a:defRPr>
                <a:latin typeface="Calibri" panose="020F0502020204030204" pitchFamily="34" charset="0"/>
                <a:ea typeface="宋体" panose="02010600030101010101" pitchFamily="2" charset="-122"/>
              </a:defRPr>
            </a:lvl7pPr>
            <a:lvl8pPr>
              <a:defRPr>
                <a:latin typeface="Calibri" panose="020F0502020204030204" pitchFamily="34" charset="0"/>
                <a:ea typeface="宋体" panose="02010600030101010101" pitchFamily="2" charset="-122"/>
              </a:defRPr>
            </a:lvl8pPr>
            <a:lvl9pPr>
              <a:defRPr>
                <a:latin typeface="Calibri" panose="020F0502020204030204" pitchFamily="34" charset="0"/>
                <a:ea typeface="宋体" panose="02010600030101010101" pitchFamily="2" charset="-122"/>
              </a:defRPr>
            </a:lvl9pPr>
          </a:lstStyle>
          <a:p>
            <a:r>
              <a:rPr lang="en-US" altLang="zh-CN" sz="2400" dirty="0">
                <a:solidFill>
                  <a:schemeClr val="bg1"/>
                </a:solidFill>
              </a:rPr>
              <a:t>70%</a:t>
            </a:r>
            <a:endParaRPr lang="zh-CN" altLang="en-US" sz="2400" dirty="0">
              <a:solidFill>
                <a:schemeClr val="bg1"/>
              </a:solidFill>
            </a:endParaRPr>
          </a:p>
        </p:txBody>
      </p:sp>
      <p:sp>
        <p:nvSpPr>
          <p:cNvPr id="13" name="Copyright Notice"/>
          <p:cNvSpPr/>
          <p:nvPr/>
        </p:nvSpPr>
        <p:spPr bwMode="auto">
          <a:xfrm>
            <a:off x="9258881" y="3279441"/>
            <a:ext cx="1054489" cy="26924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3970" tIns="24287" rIns="53970" bIns="24287" rtlCol="0" anchor="t">
            <a:spAutoFit/>
          </a:bodyPr>
          <a:lstStyle/>
          <a:p>
            <a:pPr>
              <a:lnSpc>
                <a:spcPct val="90000"/>
              </a:lnSpc>
            </a:pPr>
            <a:r>
              <a:rPr lang="zh-CN" altLang="en-US" sz="1600" b="1" cap="small" dirty="0">
                <a:solidFill>
                  <a:schemeClr val="bg1"/>
                </a:solidFill>
                <a:latin typeface="微软雅黑" panose="020B0503020204020204" charset="-122"/>
                <a:ea typeface="微软雅黑" panose="020B0503020204020204" charset="-122"/>
              </a:rPr>
              <a:t>第五季度</a:t>
            </a:r>
          </a:p>
        </p:txBody>
      </p:sp>
      <p:sp>
        <p:nvSpPr>
          <p:cNvPr id="15" name="文本框 14"/>
          <p:cNvSpPr txBox="1"/>
          <p:nvPr/>
        </p:nvSpPr>
        <p:spPr>
          <a:xfrm>
            <a:off x="2978876" y="1651684"/>
            <a:ext cx="2569029"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添加您的标题</a:t>
            </a:r>
          </a:p>
        </p:txBody>
      </p:sp>
      <p:sp>
        <p:nvSpPr>
          <p:cNvPr id="18" name="矩形 17"/>
          <p:cNvSpPr/>
          <p:nvPr/>
        </p:nvSpPr>
        <p:spPr>
          <a:xfrm>
            <a:off x="1219472" y="2012205"/>
            <a:ext cx="6087837" cy="829945"/>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331395" y="2722051"/>
            <a:ext cx="3085545" cy="1095206"/>
            <a:chOff x="1436370" y="1984470"/>
            <a:chExt cx="2636520" cy="1447800"/>
          </a:xfrm>
        </p:grpSpPr>
        <p:sp>
          <p:nvSpPr>
            <p:cNvPr id="6" name="任意多边形 37"/>
            <p:cNvSpPr/>
            <p:nvPr/>
          </p:nvSpPr>
          <p:spPr>
            <a:xfrm>
              <a:off x="1436370"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bg1">
                    <a:lumMod val="50000"/>
                  </a:schemeClr>
                </a:solidFill>
                <a:latin typeface="Arial" panose="020B0604020202020204" pitchFamily="34" charset="0"/>
                <a:ea typeface="微软雅黑" panose="020B0503020204020204" charset="-122"/>
                <a:cs typeface="Arial" panose="020B0604020202020204" pitchFamily="34" charset="0"/>
              </a:endParaRPr>
            </a:p>
          </p:txBody>
        </p:sp>
        <p:sp>
          <p:nvSpPr>
            <p:cNvPr id="7" name="文本框 6"/>
            <p:cNvSpPr txBox="1"/>
            <p:nvPr/>
          </p:nvSpPr>
          <p:spPr>
            <a:xfrm>
              <a:off x="1709209" y="2464938"/>
              <a:ext cx="2293960" cy="486872"/>
            </a:xfrm>
            <a:prstGeom prst="rect">
              <a:avLst/>
            </a:prstGeom>
            <a:noFill/>
          </p:spPr>
          <p:txBody>
            <a:bodyPr wrap="square" rtlCol="0" anchor="ctr">
              <a:spAutoFit/>
            </a:bodyPr>
            <a:lstStyle/>
            <a:p>
              <a:pPr algn="ctr"/>
              <a:r>
                <a:rPr lang="zh-CN" altLang="en-US" dirty="0">
                  <a:solidFill>
                    <a:schemeClr val="bg1">
                      <a:lumMod val="50000"/>
                    </a:schemeClr>
                  </a:solidFill>
                  <a:latin typeface="微软雅黑" panose="020B0503020204020204" charset="-122"/>
                  <a:ea typeface="微软雅黑" panose="020B0503020204020204" charset="-122"/>
                  <a:sym typeface="+mn-ea"/>
                </a:rPr>
                <a:t>添加标题</a:t>
              </a:r>
              <a:endParaRPr lang="zh-CN" altLang="en-US" b="1" baseline="-3000" dirty="0">
                <a:solidFill>
                  <a:schemeClr val="bg1">
                    <a:lumMod val="50000"/>
                  </a:schemeClr>
                </a:solidFill>
                <a:latin typeface="微软雅黑" panose="020B0503020204020204" charset="-122"/>
                <a:ea typeface="微软雅黑" panose="020B0503020204020204" charset="-122"/>
                <a:cs typeface="Arial" panose="020B0604020202020204" pitchFamily="34" charset="0"/>
                <a:sym typeface="+mn-ea"/>
              </a:endParaRPr>
            </a:p>
          </p:txBody>
        </p:sp>
      </p:grpSp>
      <p:grpSp>
        <p:nvGrpSpPr>
          <p:cNvPr id="8" name="组合 7"/>
          <p:cNvGrpSpPr/>
          <p:nvPr/>
        </p:nvGrpSpPr>
        <p:grpSpPr>
          <a:xfrm>
            <a:off x="4553228" y="2722051"/>
            <a:ext cx="3085545" cy="1095206"/>
            <a:chOff x="1436370" y="1984470"/>
            <a:chExt cx="2636520" cy="1447800"/>
          </a:xfrm>
        </p:grpSpPr>
        <p:sp>
          <p:nvSpPr>
            <p:cNvPr id="9" name="任意多边形 37"/>
            <p:cNvSpPr/>
            <p:nvPr/>
          </p:nvSpPr>
          <p:spPr>
            <a:xfrm>
              <a:off x="1436370"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bg1">
                    <a:lumMod val="50000"/>
                  </a:schemeClr>
                </a:solidFill>
                <a:latin typeface="Arial" panose="020B0604020202020204" pitchFamily="34" charset="0"/>
                <a:ea typeface="微软雅黑" panose="020B0503020204020204" charset="-122"/>
                <a:cs typeface="Arial" panose="020B0604020202020204" pitchFamily="34" charset="0"/>
              </a:endParaRPr>
            </a:p>
          </p:txBody>
        </p:sp>
        <p:sp>
          <p:nvSpPr>
            <p:cNvPr id="10" name="文本框 9"/>
            <p:cNvSpPr txBox="1"/>
            <p:nvPr/>
          </p:nvSpPr>
          <p:spPr>
            <a:xfrm>
              <a:off x="1709209" y="2464938"/>
              <a:ext cx="2293960" cy="486872"/>
            </a:xfrm>
            <a:prstGeom prst="rect">
              <a:avLst/>
            </a:prstGeom>
            <a:noFill/>
          </p:spPr>
          <p:txBody>
            <a:bodyPr wrap="square" rtlCol="0" anchor="ctr">
              <a:spAutoFit/>
            </a:bodyPr>
            <a:lstStyle/>
            <a:p>
              <a:pPr algn="ctr"/>
              <a:r>
                <a:rPr lang="zh-CN" altLang="en-US" dirty="0">
                  <a:solidFill>
                    <a:schemeClr val="bg1">
                      <a:lumMod val="50000"/>
                    </a:schemeClr>
                  </a:solidFill>
                  <a:latin typeface="微软雅黑" panose="020B0503020204020204" charset="-122"/>
                  <a:ea typeface="微软雅黑" panose="020B0503020204020204" charset="-122"/>
                  <a:sym typeface="+mn-ea"/>
                </a:rPr>
                <a:t>添加标题</a:t>
              </a:r>
              <a:endParaRPr lang="zh-CN" altLang="en-US" b="1" baseline="-3000" dirty="0">
                <a:solidFill>
                  <a:schemeClr val="bg1">
                    <a:lumMod val="50000"/>
                  </a:schemeClr>
                </a:solidFill>
                <a:latin typeface="微软雅黑" panose="020B0503020204020204" charset="-122"/>
                <a:ea typeface="微软雅黑" panose="020B0503020204020204" charset="-122"/>
                <a:cs typeface="Arial" panose="020B0604020202020204" pitchFamily="34" charset="0"/>
                <a:sym typeface="+mn-ea"/>
              </a:endParaRPr>
            </a:p>
          </p:txBody>
        </p:sp>
      </p:grpSp>
      <p:grpSp>
        <p:nvGrpSpPr>
          <p:cNvPr id="11" name="组合 10"/>
          <p:cNvGrpSpPr/>
          <p:nvPr/>
        </p:nvGrpSpPr>
        <p:grpSpPr>
          <a:xfrm>
            <a:off x="7775060" y="2722051"/>
            <a:ext cx="3085545" cy="1095206"/>
            <a:chOff x="1436370" y="1984470"/>
            <a:chExt cx="2636520" cy="1447800"/>
          </a:xfrm>
        </p:grpSpPr>
        <p:sp>
          <p:nvSpPr>
            <p:cNvPr id="12" name="任意多边形 37"/>
            <p:cNvSpPr/>
            <p:nvPr/>
          </p:nvSpPr>
          <p:spPr>
            <a:xfrm>
              <a:off x="1436370"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bg1">
                    <a:lumMod val="50000"/>
                  </a:schemeClr>
                </a:solidFill>
                <a:latin typeface="Arial" panose="020B0604020202020204" pitchFamily="34" charset="0"/>
                <a:ea typeface="微软雅黑" panose="020B0503020204020204" charset="-122"/>
                <a:cs typeface="Arial" panose="020B0604020202020204" pitchFamily="34" charset="0"/>
              </a:endParaRPr>
            </a:p>
          </p:txBody>
        </p:sp>
        <p:sp>
          <p:nvSpPr>
            <p:cNvPr id="13" name="文本框 12"/>
            <p:cNvSpPr txBox="1"/>
            <p:nvPr/>
          </p:nvSpPr>
          <p:spPr>
            <a:xfrm>
              <a:off x="1709209" y="2464938"/>
              <a:ext cx="2293960" cy="486872"/>
            </a:xfrm>
            <a:prstGeom prst="rect">
              <a:avLst/>
            </a:prstGeom>
            <a:noFill/>
          </p:spPr>
          <p:txBody>
            <a:bodyPr wrap="square" rtlCol="0" anchor="ctr">
              <a:spAutoFit/>
            </a:bodyPr>
            <a:lstStyle/>
            <a:p>
              <a:pPr algn="ctr"/>
              <a:r>
                <a:rPr lang="zh-CN" altLang="en-US" dirty="0">
                  <a:solidFill>
                    <a:schemeClr val="bg1">
                      <a:lumMod val="50000"/>
                    </a:schemeClr>
                  </a:solidFill>
                  <a:latin typeface="微软雅黑" panose="020B0503020204020204" charset="-122"/>
                  <a:ea typeface="微软雅黑" panose="020B0503020204020204" charset="-122"/>
                  <a:sym typeface="+mn-ea"/>
                </a:rPr>
                <a:t>添加标题</a:t>
              </a:r>
              <a:endParaRPr lang="zh-CN" altLang="en-US" b="1" baseline="-3000" dirty="0">
                <a:solidFill>
                  <a:schemeClr val="bg1">
                    <a:lumMod val="50000"/>
                  </a:schemeClr>
                </a:solidFill>
                <a:latin typeface="微软雅黑" panose="020B0503020204020204" charset="-122"/>
                <a:ea typeface="微软雅黑" panose="020B0503020204020204" charset="-122"/>
                <a:cs typeface="Arial" panose="020B0604020202020204" pitchFamily="34" charset="0"/>
                <a:sym typeface="+mn-ea"/>
              </a:endParaRPr>
            </a:p>
          </p:txBody>
        </p:sp>
      </p:grpSp>
      <p:sp>
        <p:nvSpPr>
          <p:cNvPr id="15" name="文本框 14"/>
          <p:cNvSpPr txBox="1"/>
          <p:nvPr/>
        </p:nvSpPr>
        <p:spPr>
          <a:xfrm>
            <a:off x="1918878" y="4092009"/>
            <a:ext cx="1619615"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添加标题</a:t>
            </a:r>
          </a:p>
        </p:txBody>
      </p:sp>
      <p:cxnSp>
        <p:nvCxnSpPr>
          <p:cNvPr id="16" name="直接连接符 15"/>
          <p:cNvCxnSpPr/>
          <p:nvPr/>
        </p:nvCxnSpPr>
        <p:spPr>
          <a:xfrm>
            <a:off x="2442253" y="4605022"/>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526040" y="4795016"/>
            <a:ext cx="2405289" cy="1014730"/>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a:p>
            <a:pPr algn="ct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18" name="文本框 17"/>
          <p:cNvSpPr txBox="1"/>
          <p:nvPr/>
        </p:nvSpPr>
        <p:spPr>
          <a:xfrm>
            <a:off x="5089610" y="4092009"/>
            <a:ext cx="1619615"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19" name="直接连接符 18"/>
          <p:cNvCxnSpPr/>
          <p:nvPr/>
        </p:nvCxnSpPr>
        <p:spPr>
          <a:xfrm>
            <a:off x="5612985" y="4605022"/>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696772" y="4795016"/>
            <a:ext cx="2405289" cy="1014730"/>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a:p>
            <a:pPr algn="ct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21" name="文本框 20"/>
          <p:cNvSpPr txBox="1"/>
          <p:nvPr/>
        </p:nvSpPr>
        <p:spPr>
          <a:xfrm>
            <a:off x="8304745" y="4092009"/>
            <a:ext cx="1619615"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22" name="直接连接符 21"/>
          <p:cNvCxnSpPr/>
          <p:nvPr/>
        </p:nvCxnSpPr>
        <p:spPr>
          <a:xfrm>
            <a:off x="8828120" y="4605022"/>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7911907" y="4795016"/>
            <a:ext cx="2405289" cy="1014730"/>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a:p>
            <a:pPr algn="ct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31"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8388198" y="2454749"/>
            <a:ext cx="1692040" cy="1690340"/>
            <a:chOff x="8388198" y="2701492"/>
            <a:chExt cx="1692040" cy="1690340"/>
          </a:xfrm>
        </p:grpSpPr>
        <p:grpSp>
          <p:nvGrpSpPr>
            <p:cNvPr id="13" name="组合 12"/>
            <p:cNvGrpSpPr/>
            <p:nvPr/>
          </p:nvGrpSpPr>
          <p:grpSpPr>
            <a:xfrm>
              <a:off x="8388198" y="2701492"/>
              <a:ext cx="1692040" cy="1690340"/>
              <a:chOff x="3196325" y="2304048"/>
              <a:chExt cx="1868593" cy="1866715"/>
            </a:xfrm>
          </p:grpSpPr>
          <p:sp>
            <p:nvSpPr>
              <p:cNvPr id="14" name="Freeform 6"/>
              <p:cNvSpPr>
                <a:spLocks noEditPoints="1"/>
              </p:cNvSpPr>
              <p:nvPr/>
            </p:nvSpPr>
            <p:spPr bwMode="auto">
              <a:xfrm>
                <a:off x="3196325" y="2304048"/>
                <a:ext cx="1868593" cy="186671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chemeClr val="bg1">
                  <a:lumMod val="95000"/>
                </a:schemeClr>
              </a:solidFill>
              <a:ln>
                <a:noFill/>
              </a:ln>
              <a:effectLst/>
            </p:spPr>
            <p:txBody>
              <a:bodyPr vert="horz" wrap="square" lIns="91440" tIns="45720" rIns="91440" bIns="45720" numCol="1" anchor="t" anchorCtr="0" compatLnSpc="1"/>
              <a:lstStyle/>
              <a:p>
                <a:endParaRPr lang="zh-CN" altLang="en-US"/>
              </a:p>
            </p:txBody>
          </p:sp>
          <p:sp>
            <p:nvSpPr>
              <p:cNvPr id="15" name="椭圆 14"/>
              <p:cNvSpPr/>
              <p:nvPr/>
            </p:nvSpPr>
            <p:spPr>
              <a:xfrm>
                <a:off x="3672514" y="2779298"/>
                <a:ext cx="916214" cy="91621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9023659" y="3390731"/>
              <a:ext cx="421119" cy="311863"/>
              <a:chOff x="4276726" y="293688"/>
              <a:chExt cx="966788" cy="715963"/>
            </a:xfrm>
            <a:solidFill>
              <a:schemeClr val="bg1"/>
            </a:solidFill>
          </p:grpSpPr>
          <p:sp>
            <p:nvSpPr>
              <p:cNvPr id="21" name="Freeform 56"/>
              <p:cNvSpPr>
                <a:spLocks noEditPoints="1"/>
              </p:cNvSpPr>
              <p:nvPr/>
            </p:nvSpPr>
            <p:spPr bwMode="auto">
              <a:xfrm>
                <a:off x="4276726" y="293688"/>
                <a:ext cx="966788" cy="715963"/>
              </a:xfrm>
              <a:custGeom>
                <a:avLst/>
                <a:gdLst>
                  <a:gd name="T0" fmla="*/ 609 w 609"/>
                  <a:gd name="T1" fmla="*/ 451 h 451"/>
                  <a:gd name="T2" fmla="*/ 0 w 609"/>
                  <a:gd name="T3" fmla="*/ 451 h 451"/>
                  <a:gd name="T4" fmla="*/ 0 w 609"/>
                  <a:gd name="T5" fmla="*/ 0 h 451"/>
                  <a:gd name="T6" fmla="*/ 609 w 609"/>
                  <a:gd name="T7" fmla="*/ 0 h 451"/>
                  <a:gd name="T8" fmla="*/ 609 w 609"/>
                  <a:gd name="T9" fmla="*/ 451 h 451"/>
                  <a:gd name="T10" fmla="*/ 33 w 609"/>
                  <a:gd name="T11" fmla="*/ 420 h 451"/>
                  <a:gd name="T12" fmla="*/ 578 w 609"/>
                  <a:gd name="T13" fmla="*/ 420 h 451"/>
                  <a:gd name="T14" fmla="*/ 578 w 609"/>
                  <a:gd name="T15" fmla="*/ 33 h 451"/>
                  <a:gd name="T16" fmla="*/ 33 w 609"/>
                  <a:gd name="T17" fmla="*/ 33 h 451"/>
                  <a:gd name="T18" fmla="*/ 33 w 609"/>
                  <a:gd name="T19" fmla="*/ 42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9" h="451">
                    <a:moveTo>
                      <a:pt x="609" y="451"/>
                    </a:moveTo>
                    <a:lnTo>
                      <a:pt x="0" y="451"/>
                    </a:lnTo>
                    <a:lnTo>
                      <a:pt x="0" y="0"/>
                    </a:lnTo>
                    <a:lnTo>
                      <a:pt x="609" y="0"/>
                    </a:lnTo>
                    <a:lnTo>
                      <a:pt x="609" y="451"/>
                    </a:lnTo>
                    <a:close/>
                    <a:moveTo>
                      <a:pt x="33" y="420"/>
                    </a:moveTo>
                    <a:lnTo>
                      <a:pt x="578" y="420"/>
                    </a:lnTo>
                    <a:lnTo>
                      <a:pt x="578" y="33"/>
                    </a:lnTo>
                    <a:lnTo>
                      <a:pt x="33" y="33"/>
                    </a:lnTo>
                    <a:lnTo>
                      <a:pt x="33" y="4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Rectangle 57"/>
              <p:cNvSpPr>
                <a:spLocks noChangeArrowheads="1"/>
              </p:cNvSpPr>
              <p:nvPr/>
            </p:nvSpPr>
            <p:spPr bwMode="auto">
              <a:xfrm>
                <a:off x="4392613" y="914400"/>
                <a:ext cx="168275" cy="127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 name="Freeform 58"/>
              <p:cNvSpPr>
                <a:spLocks noEditPoints="1"/>
              </p:cNvSpPr>
              <p:nvPr/>
            </p:nvSpPr>
            <p:spPr bwMode="auto">
              <a:xfrm>
                <a:off x="4362451" y="363538"/>
                <a:ext cx="795338" cy="576263"/>
              </a:xfrm>
              <a:custGeom>
                <a:avLst/>
                <a:gdLst>
                  <a:gd name="T0" fmla="*/ 0 w 241"/>
                  <a:gd name="T1" fmla="*/ 0 h 175"/>
                  <a:gd name="T2" fmla="*/ 0 w 241"/>
                  <a:gd name="T3" fmla="*/ 175 h 175"/>
                  <a:gd name="T4" fmla="*/ 241 w 241"/>
                  <a:gd name="T5" fmla="*/ 175 h 175"/>
                  <a:gd name="T6" fmla="*/ 241 w 241"/>
                  <a:gd name="T7" fmla="*/ 0 h 175"/>
                  <a:gd name="T8" fmla="*/ 0 w 241"/>
                  <a:gd name="T9" fmla="*/ 0 h 175"/>
                  <a:gd name="T10" fmla="*/ 62 w 241"/>
                  <a:gd name="T11" fmla="*/ 162 h 175"/>
                  <a:gd name="T12" fmla="*/ 62 w 241"/>
                  <a:gd name="T13" fmla="*/ 167 h 175"/>
                  <a:gd name="T14" fmla="*/ 62 w 241"/>
                  <a:gd name="T15" fmla="*/ 173 h 175"/>
                  <a:gd name="T16" fmla="*/ 6 w 241"/>
                  <a:gd name="T17" fmla="*/ 173 h 175"/>
                  <a:gd name="T18" fmla="*/ 6 w 241"/>
                  <a:gd name="T19" fmla="*/ 167 h 175"/>
                  <a:gd name="T20" fmla="*/ 6 w 241"/>
                  <a:gd name="T21" fmla="*/ 162 h 175"/>
                  <a:gd name="T22" fmla="*/ 6 w 241"/>
                  <a:gd name="T23" fmla="*/ 158 h 175"/>
                  <a:gd name="T24" fmla="*/ 11 w 241"/>
                  <a:gd name="T25" fmla="*/ 153 h 175"/>
                  <a:gd name="T26" fmla="*/ 57 w 241"/>
                  <a:gd name="T27" fmla="*/ 153 h 175"/>
                  <a:gd name="T28" fmla="*/ 62 w 241"/>
                  <a:gd name="T29" fmla="*/ 158 h 175"/>
                  <a:gd name="T30" fmla="*/ 62 w 241"/>
                  <a:gd name="T31" fmla="*/ 162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75">
                    <a:moveTo>
                      <a:pt x="0" y="0"/>
                    </a:moveTo>
                    <a:cubicBezTo>
                      <a:pt x="0" y="175"/>
                      <a:pt x="0" y="175"/>
                      <a:pt x="0" y="175"/>
                    </a:cubicBezTo>
                    <a:cubicBezTo>
                      <a:pt x="241" y="175"/>
                      <a:pt x="241" y="175"/>
                      <a:pt x="241" y="175"/>
                    </a:cubicBezTo>
                    <a:cubicBezTo>
                      <a:pt x="241" y="0"/>
                      <a:pt x="241" y="0"/>
                      <a:pt x="241" y="0"/>
                    </a:cubicBezTo>
                    <a:lnTo>
                      <a:pt x="0" y="0"/>
                    </a:lnTo>
                    <a:close/>
                    <a:moveTo>
                      <a:pt x="62" y="162"/>
                    </a:moveTo>
                    <a:cubicBezTo>
                      <a:pt x="62" y="167"/>
                      <a:pt x="62" y="167"/>
                      <a:pt x="62" y="167"/>
                    </a:cubicBezTo>
                    <a:cubicBezTo>
                      <a:pt x="62" y="173"/>
                      <a:pt x="62" y="173"/>
                      <a:pt x="62" y="173"/>
                    </a:cubicBezTo>
                    <a:cubicBezTo>
                      <a:pt x="6" y="173"/>
                      <a:pt x="6" y="173"/>
                      <a:pt x="6" y="173"/>
                    </a:cubicBezTo>
                    <a:cubicBezTo>
                      <a:pt x="6" y="167"/>
                      <a:pt x="6" y="167"/>
                      <a:pt x="6" y="167"/>
                    </a:cubicBezTo>
                    <a:cubicBezTo>
                      <a:pt x="6" y="162"/>
                      <a:pt x="6" y="162"/>
                      <a:pt x="6" y="162"/>
                    </a:cubicBezTo>
                    <a:cubicBezTo>
                      <a:pt x="6" y="158"/>
                      <a:pt x="6" y="158"/>
                      <a:pt x="6" y="158"/>
                    </a:cubicBezTo>
                    <a:cubicBezTo>
                      <a:pt x="6" y="155"/>
                      <a:pt x="8" y="153"/>
                      <a:pt x="11" y="153"/>
                    </a:cubicBezTo>
                    <a:cubicBezTo>
                      <a:pt x="57" y="153"/>
                      <a:pt x="57" y="153"/>
                      <a:pt x="57" y="153"/>
                    </a:cubicBezTo>
                    <a:cubicBezTo>
                      <a:pt x="60" y="153"/>
                      <a:pt x="62" y="155"/>
                      <a:pt x="62" y="158"/>
                    </a:cubicBezTo>
                    <a:lnTo>
                      <a:pt x="62" y="16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5" name="组合 34"/>
          <p:cNvGrpSpPr/>
          <p:nvPr/>
        </p:nvGrpSpPr>
        <p:grpSpPr>
          <a:xfrm>
            <a:off x="4780872" y="1986112"/>
            <a:ext cx="2630258" cy="2627615"/>
            <a:chOff x="4780872" y="2232855"/>
            <a:chExt cx="2630258" cy="2627615"/>
          </a:xfrm>
        </p:grpSpPr>
        <p:grpSp>
          <p:nvGrpSpPr>
            <p:cNvPr id="10" name="组合 9"/>
            <p:cNvGrpSpPr/>
            <p:nvPr/>
          </p:nvGrpSpPr>
          <p:grpSpPr>
            <a:xfrm>
              <a:off x="4780872" y="2232855"/>
              <a:ext cx="2630258" cy="2627615"/>
              <a:chOff x="3196325" y="2304048"/>
              <a:chExt cx="1868593" cy="1866715"/>
            </a:xfrm>
          </p:grpSpPr>
          <p:sp>
            <p:nvSpPr>
              <p:cNvPr id="11" name="Freeform 6"/>
              <p:cNvSpPr>
                <a:spLocks noEditPoints="1"/>
              </p:cNvSpPr>
              <p:nvPr/>
            </p:nvSpPr>
            <p:spPr bwMode="auto">
              <a:xfrm>
                <a:off x="3196325" y="2304048"/>
                <a:ext cx="1868593" cy="186671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chemeClr val="bg1">
                  <a:lumMod val="95000"/>
                </a:schemeClr>
              </a:solidFill>
              <a:ln>
                <a:noFill/>
              </a:ln>
              <a:effectLst/>
            </p:spPr>
            <p:txBody>
              <a:bodyPr vert="horz" wrap="square" lIns="91440" tIns="45720" rIns="91440" bIns="45720" numCol="1" anchor="t" anchorCtr="0" compatLnSpc="1"/>
              <a:lstStyle/>
              <a:p>
                <a:endParaRPr lang="zh-CN" altLang="en-US"/>
              </a:p>
            </p:txBody>
          </p:sp>
          <p:sp>
            <p:nvSpPr>
              <p:cNvPr id="12" name="椭圆 11"/>
              <p:cNvSpPr/>
              <p:nvPr/>
            </p:nvSpPr>
            <p:spPr>
              <a:xfrm>
                <a:off x="3672514" y="2779298"/>
                <a:ext cx="916214" cy="91621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5827153" y="3221804"/>
              <a:ext cx="537697" cy="649716"/>
              <a:chOff x="5837238" y="-3175"/>
              <a:chExt cx="838201" cy="1012825"/>
            </a:xfrm>
            <a:solidFill>
              <a:schemeClr val="bg1"/>
            </a:solidFill>
          </p:grpSpPr>
          <p:sp>
            <p:nvSpPr>
              <p:cNvPr id="25" name="Freeform 76"/>
              <p:cNvSpPr>
                <a:spLocks noEditPoints="1"/>
              </p:cNvSpPr>
              <p:nvPr/>
            </p:nvSpPr>
            <p:spPr bwMode="auto">
              <a:xfrm>
                <a:off x="5953126" y="33338"/>
                <a:ext cx="722313" cy="722313"/>
              </a:xfrm>
              <a:custGeom>
                <a:avLst/>
                <a:gdLst>
                  <a:gd name="T0" fmla="*/ 145 w 219"/>
                  <a:gd name="T1" fmla="*/ 12 h 219"/>
                  <a:gd name="T2" fmla="*/ 62 w 219"/>
                  <a:gd name="T3" fmla="*/ 12 h 219"/>
                  <a:gd name="T4" fmla="*/ 7 w 219"/>
                  <a:gd name="T5" fmla="*/ 74 h 219"/>
                  <a:gd name="T6" fmla="*/ 12 w 219"/>
                  <a:gd name="T7" fmla="*/ 146 h 219"/>
                  <a:gd name="T8" fmla="*/ 150 w 219"/>
                  <a:gd name="T9" fmla="*/ 14 h 219"/>
                  <a:gd name="T10" fmla="*/ 151 w 219"/>
                  <a:gd name="T11" fmla="*/ 89 h 219"/>
                  <a:gd name="T12" fmla="*/ 22 w 219"/>
                  <a:gd name="T13" fmla="*/ 147 h 219"/>
                  <a:gd name="T14" fmla="*/ 62 w 219"/>
                  <a:gd name="T15" fmla="*/ 186 h 219"/>
                  <a:gd name="T16" fmla="*/ 16 w 219"/>
                  <a:gd name="T17" fmla="*/ 80 h 219"/>
                  <a:gd name="T18" fmla="*/ 23 w 219"/>
                  <a:gd name="T19" fmla="*/ 80 h 219"/>
                  <a:gd name="T20" fmla="*/ 29 w 219"/>
                  <a:gd name="T21" fmla="*/ 80 h 219"/>
                  <a:gd name="T22" fmla="*/ 36 w 219"/>
                  <a:gd name="T23" fmla="*/ 79 h 219"/>
                  <a:gd name="T24" fmla="*/ 43 w 219"/>
                  <a:gd name="T25" fmla="*/ 78 h 219"/>
                  <a:gd name="T26" fmla="*/ 18 w 219"/>
                  <a:gd name="T27" fmla="*/ 137 h 219"/>
                  <a:gd name="T28" fmla="*/ 136 w 219"/>
                  <a:gd name="T29" fmla="*/ 18 h 219"/>
                  <a:gd name="T30" fmla="*/ 132 w 219"/>
                  <a:gd name="T31" fmla="*/ 23 h 219"/>
                  <a:gd name="T32" fmla="*/ 128 w 219"/>
                  <a:gd name="T33" fmla="*/ 27 h 219"/>
                  <a:gd name="T34" fmla="*/ 124 w 219"/>
                  <a:gd name="T35" fmla="*/ 31 h 219"/>
                  <a:gd name="T36" fmla="*/ 118 w 219"/>
                  <a:gd name="T37" fmla="*/ 36 h 219"/>
                  <a:gd name="T38" fmla="*/ 136 w 219"/>
                  <a:gd name="T39" fmla="*/ 18 h 219"/>
                  <a:gd name="T40" fmla="*/ 104 w 219"/>
                  <a:gd name="T41" fmla="*/ 45 h 219"/>
                  <a:gd name="T42" fmla="*/ 97 w 219"/>
                  <a:gd name="T43" fmla="*/ 49 h 219"/>
                  <a:gd name="T44" fmla="*/ 91 w 219"/>
                  <a:gd name="T45" fmla="*/ 52 h 219"/>
                  <a:gd name="T46" fmla="*/ 73 w 219"/>
                  <a:gd name="T47" fmla="*/ 23 h 219"/>
                  <a:gd name="T48" fmla="*/ 63 w 219"/>
                  <a:gd name="T49" fmla="*/ 27 h 219"/>
                  <a:gd name="T50" fmla="*/ 74 w 219"/>
                  <a:gd name="T51" fmla="*/ 60 h 219"/>
                  <a:gd name="T52" fmla="*/ 67 w 219"/>
                  <a:gd name="T53" fmla="*/ 63 h 219"/>
                  <a:gd name="T54" fmla="*/ 60 w 219"/>
                  <a:gd name="T55" fmla="*/ 65 h 219"/>
                  <a:gd name="T56" fmla="*/ 54 w 219"/>
                  <a:gd name="T57" fmla="*/ 67 h 219"/>
                  <a:gd name="T58" fmla="*/ 60 w 219"/>
                  <a:gd name="T59" fmla="*/ 74 h 219"/>
                  <a:gd name="T60" fmla="*/ 67 w 219"/>
                  <a:gd name="T61" fmla="*/ 72 h 219"/>
                  <a:gd name="T62" fmla="*/ 74 w 219"/>
                  <a:gd name="T63" fmla="*/ 69 h 219"/>
                  <a:gd name="T64" fmla="*/ 81 w 219"/>
                  <a:gd name="T65" fmla="*/ 67 h 219"/>
                  <a:gd name="T66" fmla="*/ 55 w 219"/>
                  <a:gd name="T67" fmla="*/ 76 h 219"/>
                  <a:gd name="T68" fmla="*/ 116 w 219"/>
                  <a:gd name="T69" fmla="*/ 144 h 219"/>
                  <a:gd name="T70" fmla="*/ 101 w 219"/>
                  <a:gd name="T71" fmla="*/ 111 h 219"/>
                  <a:gd name="T72" fmla="*/ 98 w 219"/>
                  <a:gd name="T73" fmla="*/ 165 h 219"/>
                  <a:gd name="T74" fmla="*/ 70 w 219"/>
                  <a:gd name="T75" fmla="*/ 189 h 219"/>
                  <a:gd name="T76" fmla="*/ 144 w 219"/>
                  <a:gd name="T77" fmla="*/ 181 h 219"/>
                  <a:gd name="T78" fmla="*/ 144 w 219"/>
                  <a:gd name="T79" fmla="*/ 181 h 219"/>
                  <a:gd name="T80" fmla="*/ 161 w 219"/>
                  <a:gd name="T81" fmla="*/ 175 h 219"/>
                  <a:gd name="T82" fmla="*/ 111 w 219"/>
                  <a:gd name="T83" fmla="*/ 107 h 219"/>
                  <a:gd name="T84" fmla="*/ 126 w 219"/>
                  <a:gd name="T85" fmla="*/ 140 h 219"/>
                  <a:gd name="T86" fmla="*/ 93 w 219"/>
                  <a:gd name="T87" fmla="*/ 61 h 219"/>
                  <a:gd name="T88" fmla="*/ 100 w 219"/>
                  <a:gd name="T89" fmla="*/ 57 h 219"/>
                  <a:gd name="T90" fmla="*/ 107 w 219"/>
                  <a:gd name="T91" fmla="*/ 54 h 219"/>
                  <a:gd name="T92" fmla="*/ 113 w 219"/>
                  <a:gd name="T93" fmla="*/ 50 h 219"/>
                  <a:gd name="T94" fmla="*/ 107 w 219"/>
                  <a:gd name="T95" fmla="*/ 97 h 219"/>
                  <a:gd name="T96" fmla="*/ 40 w 219"/>
                  <a:gd name="T97" fmla="*/ 70 h 219"/>
                  <a:gd name="T98" fmla="*/ 32 w 219"/>
                  <a:gd name="T99" fmla="*/ 71 h 219"/>
                  <a:gd name="T100" fmla="*/ 26 w 219"/>
                  <a:gd name="T101" fmla="*/ 71 h 219"/>
                  <a:gd name="T102" fmla="*/ 20 w 219"/>
                  <a:gd name="T103" fmla="*/ 71 h 219"/>
                  <a:gd name="T104" fmla="*/ 48 w 219"/>
                  <a:gd name="T105" fmla="*/ 30 h 219"/>
                  <a:gd name="T106" fmla="*/ 124 w 219"/>
                  <a:gd name="T107" fmla="*/ 42 h 219"/>
                  <a:gd name="T108" fmla="*/ 129 w 219"/>
                  <a:gd name="T109" fmla="*/ 38 h 219"/>
                  <a:gd name="T110" fmla="*/ 134 w 219"/>
                  <a:gd name="T111" fmla="*/ 34 h 219"/>
                  <a:gd name="T112" fmla="*/ 138 w 219"/>
                  <a:gd name="T113" fmla="*/ 29 h 219"/>
                  <a:gd name="T114" fmla="*/ 142 w 219"/>
                  <a:gd name="T115" fmla="*/ 24 h 219"/>
                  <a:gd name="T116" fmla="*/ 145 w 219"/>
                  <a:gd name="T117" fmla="*/ 21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9" h="219">
                    <a:moveTo>
                      <a:pt x="150" y="14"/>
                    </a:moveTo>
                    <a:cubicBezTo>
                      <a:pt x="150" y="14"/>
                      <a:pt x="150" y="14"/>
                      <a:pt x="150" y="14"/>
                    </a:cubicBezTo>
                    <a:cubicBezTo>
                      <a:pt x="145" y="12"/>
                      <a:pt x="145" y="12"/>
                      <a:pt x="145" y="12"/>
                    </a:cubicBezTo>
                    <a:cubicBezTo>
                      <a:pt x="142" y="10"/>
                      <a:pt x="142" y="10"/>
                      <a:pt x="142" y="10"/>
                    </a:cubicBezTo>
                    <a:cubicBezTo>
                      <a:pt x="142" y="10"/>
                      <a:pt x="142" y="10"/>
                      <a:pt x="142" y="10"/>
                    </a:cubicBezTo>
                    <a:cubicBezTo>
                      <a:pt x="116" y="0"/>
                      <a:pt x="88" y="0"/>
                      <a:pt x="62" y="12"/>
                    </a:cubicBezTo>
                    <a:cubicBezTo>
                      <a:pt x="37" y="23"/>
                      <a:pt x="18" y="44"/>
                      <a:pt x="8" y="70"/>
                    </a:cubicBezTo>
                    <a:cubicBezTo>
                      <a:pt x="8" y="70"/>
                      <a:pt x="8" y="70"/>
                      <a:pt x="8" y="70"/>
                    </a:cubicBezTo>
                    <a:cubicBezTo>
                      <a:pt x="7" y="74"/>
                      <a:pt x="7" y="74"/>
                      <a:pt x="7" y="74"/>
                    </a:cubicBezTo>
                    <a:cubicBezTo>
                      <a:pt x="6" y="79"/>
                      <a:pt x="6" y="79"/>
                      <a:pt x="6" y="79"/>
                    </a:cubicBezTo>
                    <a:cubicBezTo>
                      <a:pt x="6" y="79"/>
                      <a:pt x="6" y="79"/>
                      <a:pt x="6" y="79"/>
                    </a:cubicBezTo>
                    <a:cubicBezTo>
                      <a:pt x="0" y="101"/>
                      <a:pt x="2" y="125"/>
                      <a:pt x="12" y="146"/>
                    </a:cubicBezTo>
                    <a:cubicBezTo>
                      <a:pt x="35" y="196"/>
                      <a:pt x="95" y="219"/>
                      <a:pt x="145" y="196"/>
                    </a:cubicBezTo>
                    <a:cubicBezTo>
                      <a:pt x="196" y="173"/>
                      <a:pt x="219" y="113"/>
                      <a:pt x="196" y="62"/>
                    </a:cubicBezTo>
                    <a:cubicBezTo>
                      <a:pt x="187" y="41"/>
                      <a:pt x="171" y="24"/>
                      <a:pt x="150" y="14"/>
                    </a:cubicBezTo>
                    <a:close/>
                    <a:moveTo>
                      <a:pt x="193" y="127"/>
                    </a:moveTo>
                    <a:cubicBezTo>
                      <a:pt x="184" y="126"/>
                      <a:pt x="174" y="127"/>
                      <a:pt x="163" y="129"/>
                    </a:cubicBezTo>
                    <a:cubicBezTo>
                      <a:pt x="161" y="116"/>
                      <a:pt x="157" y="102"/>
                      <a:pt x="151" y="89"/>
                    </a:cubicBezTo>
                    <a:cubicBezTo>
                      <a:pt x="190" y="71"/>
                      <a:pt x="190" y="71"/>
                      <a:pt x="190" y="71"/>
                    </a:cubicBezTo>
                    <a:cubicBezTo>
                      <a:pt x="197" y="89"/>
                      <a:pt x="198" y="109"/>
                      <a:pt x="193" y="127"/>
                    </a:cubicBezTo>
                    <a:close/>
                    <a:moveTo>
                      <a:pt x="22" y="147"/>
                    </a:moveTo>
                    <a:cubicBezTo>
                      <a:pt x="61" y="129"/>
                      <a:pt x="61" y="129"/>
                      <a:pt x="61" y="129"/>
                    </a:cubicBezTo>
                    <a:cubicBezTo>
                      <a:pt x="67" y="143"/>
                      <a:pt x="75" y="155"/>
                      <a:pt x="83" y="165"/>
                    </a:cubicBezTo>
                    <a:cubicBezTo>
                      <a:pt x="74" y="171"/>
                      <a:pt x="67" y="179"/>
                      <a:pt x="62" y="186"/>
                    </a:cubicBezTo>
                    <a:cubicBezTo>
                      <a:pt x="45" y="178"/>
                      <a:pt x="31" y="164"/>
                      <a:pt x="22" y="147"/>
                    </a:cubicBezTo>
                    <a:close/>
                    <a:moveTo>
                      <a:pt x="15" y="80"/>
                    </a:moveTo>
                    <a:cubicBezTo>
                      <a:pt x="15" y="80"/>
                      <a:pt x="16" y="80"/>
                      <a:pt x="16" y="80"/>
                    </a:cubicBezTo>
                    <a:cubicBezTo>
                      <a:pt x="17" y="80"/>
                      <a:pt x="18" y="80"/>
                      <a:pt x="19" y="80"/>
                    </a:cubicBezTo>
                    <a:cubicBezTo>
                      <a:pt x="19" y="80"/>
                      <a:pt x="20" y="80"/>
                      <a:pt x="21" y="80"/>
                    </a:cubicBezTo>
                    <a:cubicBezTo>
                      <a:pt x="21" y="80"/>
                      <a:pt x="22" y="80"/>
                      <a:pt x="23" y="80"/>
                    </a:cubicBezTo>
                    <a:cubicBezTo>
                      <a:pt x="24" y="80"/>
                      <a:pt x="24" y="80"/>
                      <a:pt x="25" y="80"/>
                    </a:cubicBezTo>
                    <a:cubicBezTo>
                      <a:pt x="26" y="80"/>
                      <a:pt x="26" y="80"/>
                      <a:pt x="27" y="80"/>
                    </a:cubicBezTo>
                    <a:cubicBezTo>
                      <a:pt x="28" y="80"/>
                      <a:pt x="29" y="80"/>
                      <a:pt x="29" y="80"/>
                    </a:cubicBezTo>
                    <a:cubicBezTo>
                      <a:pt x="30" y="80"/>
                      <a:pt x="31" y="80"/>
                      <a:pt x="32" y="80"/>
                    </a:cubicBezTo>
                    <a:cubicBezTo>
                      <a:pt x="32" y="80"/>
                      <a:pt x="33" y="80"/>
                      <a:pt x="34" y="79"/>
                    </a:cubicBezTo>
                    <a:cubicBezTo>
                      <a:pt x="34" y="79"/>
                      <a:pt x="35" y="79"/>
                      <a:pt x="36" y="79"/>
                    </a:cubicBezTo>
                    <a:cubicBezTo>
                      <a:pt x="37" y="79"/>
                      <a:pt x="37" y="79"/>
                      <a:pt x="38" y="79"/>
                    </a:cubicBezTo>
                    <a:cubicBezTo>
                      <a:pt x="39" y="79"/>
                      <a:pt x="40" y="79"/>
                      <a:pt x="41" y="79"/>
                    </a:cubicBezTo>
                    <a:cubicBezTo>
                      <a:pt x="41" y="78"/>
                      <a:pt x="42" y="78"/>
                      <a:pt x="43" y="78"/>
                    </a:cubicBezTo>
                    <a:cubicBezTo>
                      <a:pt x="43" y="78"/>
                      <a:pt x="44" y="78"/>
                      <a:pt x="44" y="78"/>
                    </a:cubicBezTo>
                    <a:cubicBezTo>
                      <a:pt x="46" y="91"/>
                      <a:pt x="50" y="105"/>
                      <a:pt x="56" y="119"/>
                    </a:cubicBezTo>
                    <a:cubicBezTo>
                      <a:pt x="18" y="137"/>
                      <a:pt x="18" y="137"/>
                      <a:pt x="18" y="137"/>
                    </a:cubicBezTo>
                    <a:cubicBezTo>
                      <a:pt x="11" y="119"/>
                      <a:pt x="10" y="99"/>
                      <a:pt x="15" y="80"/>
                    </a:cubicBezTo>
                    <a:cubicBezTo>
                      <a:pt x="15" y="80"/>
                      <a:pt x="15" y="80"/>
                      <a:pt x="15" y="80"/>
                    </a:cubicBezTo>
                    <a:close/>
                    <a:moveTo>
                      <a:pt x="136" y="18"/>
                    </a:moveTo>
                    <a:cubicBezTo>
                      <a:pt x="136" y="19"/>
                      <a:pt x="135" y="19"/>
                      <a:pt x="135" y="20"/>
                    </a:cubicBezTo>
                    <a:cubicBezTo>
                      <a:pt x="135" y="20"/>
                      <a:pt x="134" y="21"/>
                      <a:pt x="134" y="21"/>
                    </a:cubicBezTo>
                    <a:cubicBezTo>
                      <a:pt x="133" y="22"/>
                      <a:pt x="133" y="22"/>
                      <a:pt x="132" y="23"/>
                    </a:cubicBezTo>
                    <a:cubicBezTo>
                      <a:pt x="132" y="23"/>
                      <a:pt x="131" y="24"/>
                      <a:pt x="131" y="24"/>
                    </a:cubicBezTo>
                    <a:cubicBezTo>
                      <a:pt x="130" y="25"/>
                      <a:pt x="130" y="25"/>
                      <a:pt x="130" y="25"/>
                    </a:cubicBezTo>
                    <a:cubicBezTo>
                      <a:pt x="129" y="26"/>
                      <a:pt x="128" y="27"/>
                      <a:pt x="128" y="27"/>
                    </a:cubicBezTo>
                    <a:cubicBezTo>
                      <a:pt x="127" y="27"/>
                      <a:pt x="127" y="28"/>
                      <a:pt x="127" y="28"/>
                    </a:cubicBezTo>
                    <a:cubicBezTo>
                      <a:pt x="126" y="29"/>
                      <a:pt x="125" y="30"/>
                      <a:pt x="124" y="30"/>
                    </a:cubicBezTo>
                    <a:cubicBezTo>
                      <a:pt x="124" y="31"/>
                      <a:pt x="124" y="31"/>
                      <a:pt x="124" y="31"/>
                    </a:cubicBezTo>
                    <a:cubicBezTo>
                      <a:pt x="123" y="32"/>
                      <a:pt x="121" y="33"/>
                      <a:pt x="120" y="34"/>
                    </a:cubicBezTo>
                    <a:cubicBezTo>
                      <a:pt x="120" y="34"/>
                      <a:pt x="120" y="34"/>
                      <a:pt x="119" y="35"/>
                    </a:cubicBezTo>
                    <a:cubicBezTo>
                      <a:pt x="119" y="35"/>
                      <a:pt x="118" y="35"/>
                      <a:pt x="118" y="36"/>
                    </a:cubicBezTo>
                    <a:cubicBezTo>
                      <a:pt x="107" y="24"/>
                      <a:pt x="96" y="17"/>
                      <a:pt x="85" y="13"/>
                    </a:cubicBezTo>
                    <a:cubicBezTo>
                      <a:pt x="102" y="10"/>
                      <a:pt x="120" y="11"/>
                      <a:pt x="137" y="18"/>
                    </a:cubicBezTo>
                    <a:cubicBezTo>
                      <a:pt x="137" y="18"/>
                      <a:pt x="136" y="18"/>
                      <a:pt x="136" y="18"/>
                    </a:cubicBezTo>
                    <a:close/>
                    <a:moveTo>
                      <a:pt x="108" y="43"/>
                    </a:moveTo>
                    <a:cubicBezTo>
                      <a:pt x="107" y="43"/>
                      <a:pt x="106" y="44"/>
                      <a:pt x="106" y="44"/>
                    </a:cubicBezTo>
                    <a:cubicBezTo>
                      <a:pt x="105" y="44"/>
                      <a:pt x="104" y="45"/>
                      <a:pt x="104" y="45"/>
                    </a:cubicBezTo>
                    <a:cubicBezTo>
                      <a:pt x="103" y="46"/>
                      <a:pt x="102" y="46"/>
                      <a:pt x="102" y="47"/>
                    </a:cubicBezTo>
                    <a:cubicBezTo>
                      <a:pt x="101" y="47"/>
                      <a:pt x="100" y="47"/>
                      <a:pt x="100" y="48"/>
                    </a:cubicBezTo>
                    <a:cubicBezTo>
                      <a:pt x="99" y="48"/>
                      <a:pt x="98" y="49"/>
                      <a:pt x="97" y="49"/>
                    </a:cubicBezTo>
                    <a:cubicBezTo>
                      <a:pt x="97" y="49"/>
                      <a:pt x="96" y="50"/>
                      <a:pt x="96" y="50"/>
                    </a:cubicBezTo>
                    <a:cubicBezTo>
                      <a:pt x="95" y="50"/>
                      <a:pt x="94" y="51"/>
                      <a:pt x="93" y="51"/>
                    </a:cubicBezTo>
                    <a:cubicBezTo>
                      <a:pt x="92" y="52"/>
                      <a:pt x="92" y="52"/>
                      <a:pt x="91" y="52"/>
                    </a:cubicBezTo>
                    <a:cubicBezTo>
                      <a:pt x="90" y="53"/>
                      <a:pt x="89" y="53"/>
                      <a:pt x="88" y="54"/>
                    </a:cubicBezTo>
                    <a:cubicBezTo>
                      <a:pt x="88" y="54"/>
                      <a:pt x="88" y="54"/>
                      <a:pt x="88" y="54"/>
                    </a:cubicBezTo>
                    <a:cubicBezTo>
                      <a:pt x="73" y="23"/>
                      <a:pt x="73" y="23"/>
                      <a:pt x="73" y="23"/>
                    </a:cubicBezTo>
                    <a:cubicBezTo>
                      <a:pt x="83" y="22"/>
                      <a:pt x="96" y="29"/>
                      <a:pt x="109" y="42"/>
                    </a:cubicBezTo>
                    <a:cubicBezTo>
                      <a:pt x="109" y="42"/>
                      <a:pt x="108" y="42"/>
                      <a:pt x="108" y="43"/>
                    </a:cubicBezTo>
                    <a:close/>
                    <a:moveTo>
                      <a:pt x="63" y="27"/>
                    </a:moveTo>
                    <a:cubicBezTo>
                      <a:pt x="78" y="59"/>
                      <a:pt x="78" y="59"/>
                      <a:pt x="78" y="59"/>
                    </a:cubicBezTo>
                    <a:cubicBezTo>
                      <a:pt x="77" y="59"/>
                      <a:pt x="77" y="59"/>
                      <a:pt x="77" y="59"/>
                    </a:cubicBezTo>
                    <a:cubicBezTo>
                      <a:pt x="76" y="59"/>
                      <a:pt x="75" y="60"/>
                      <a:pt x="74" y="60"/>
                    </a:cubicBezTo>
                    <a:cubicBezTo>
                      <a:pt x="73" y="61"/>
                      <a:pt x="72" y="61"/>
                      <a:pt x="72" y="61"/>
                    </a:cubicBezTo>
                    <a:cubicBezTo>
                      <a:pt x="71" y="61"/>
                      <a:pt x="70" y="62"/>
                      <a:pt x="69" y="62"/>
                    </a:cubicBezTo>
                    <a:cubicBezTo>
                      <a:pt x="68" y="62"/>
                      <a:pt x="68" y="62"/>
                      <a:pt x="67" y="63"/>
                    </a:cubicBezTo>
                    <a:cubicBezTo>
                      <a:pt x="66" y="63"/>
                      <a:pt x="65" y="63"/>
                      <a:pt x="64" y="64"/>
                    </a:cubicBezTo>
                    <a:cubicBezTo>
                      <a:pt x="64" y="64"/>
                      <a:pt x="63" y="64"/>
                      <a:pt x="63" y="64"/>
                    </a:cubicBezTo>
                    <a:cubicBezTo>
                      <a:pt x="62" y="64"/>
                      <a:pt x="61" y="65"/>
                      <a:pt x="60" y="65"/>
                    </a:cubicBezTo>
                    <a:cubicBezTo>
                      <a:pt x="59" y="65"/>
                      <a:pt x="59" y="65"/>
                      <a:pt x="58" y="66"/>
                    </a:cubicBezTo>
                    <a:cubicBezTo>
                      <a:pt x="57" y="66"/>
                      <a:pt x="56" y="66"/>
                      <a:pt x="55" y="66"/>
                    </a:cubicBezTo>
                    <a:cubicBezTo>
                      <a:pt x="55" y="66"/>
                      <a:pt x="55" y="67"/>
                      <a:pt x="54" y="67"/>
                    </a:cubicBezTo>
                    <a:cubicBezTo>
                      <a:pt x="53" y="48"/>
                      <a:pt x="56" y="34"/>
                      <a:pt x="63" y="27"/>
                    </a:cubicBezTo>
                    <a:close/>
                    <a:moveTo>
                      <a:pt x="57" y="75"/>
                    </a:moveTo>
                    <a:cubicBezTo>
                      <a:pt x="58" y="75"/>
                      <a:pt x="59" y="75"/>
                      <a:pt x="60" y="74"/>
                    </a:cubicBezTo>
                    <a:cubicBezTo>
                      <a:pt x="60" y="74"/>
                      <a:pt x="61" y="74"/>
                      <a:pt x="62" y="74"/>
                    </a:cubicBezTo>
                    <a:cubicBezTo>
                      <a:pt x="63" y="73"/>
                      <a:pt x="64" y="73"/>
                      <a:pt x="64" y="73"/>
                    </a:cubicBezTo>
                    <a:cubicBezTo>
                      <a:pt x="65" y="73"/>
                      <a:pt x="66" y="72"/>
                      <a:pt x="67" y="72"/>
                    </a:cubicBezTo>
                    <a:cubicBezTo>
                      <a:pt x="68" y="72"/>
                      <a:pt x="68" y="72"/>
                      <a:pt x="69" y="71"/>
                    </a:cubicBezTo>
                    <a:cubicBezTo>
                      <a:pt x="70" y="71"/>
                      <a:pt x="71" y="71"/>
                      <a:pt x="71" y="70"/>
                    </a:cubicBezTo>
                    <a:cubicBezTo>
                      <a:pt x="72" y="70"/>
                      <a:pt x="73" y="70"/>
                      <a:pt x="74" y="69"/>
                    </a:cubicBezTo>
                    <a:cubicBezTo>
                      <a:pt x="75" y="69"/>
                      <a:pt x="76" y="69"/>
                      <a:pt x="76" y="69"/>
                    </a:cubicBezTo>
                    <a:cubicBezTo>
                      <a:pt x="77" y="68"/>
                      <a:pt x="79" y="68"/>
                      <a:pt x="80" y="67"/>
                    </a:cubicBezTo>
                    <a:cubicBezTo>
                      <a:pt x="80" y="67"/>
                      <a:pt x="81" y="67"/>
                      <a:pt x="81" y="67"/>
                    </a:cubicBezTo>
                    <a:cubicBezTo>
                      <a:pt x="97" y="101"/>
                      <a:pt x="97" y="101"/>
                      <a:pt x="97" y="101"/>
                    </a:cubicBezTo>
                    <a:cubicBezTo>
                      <a:pt x="66" y="115"/>
                      <a:pt x="66" y="115"/>
                      <a:pt x="66" y="115"/>
                    </a:cubicBezTo>
                    <a:cubicBezTo>
                      <a:pt x="61" y="101"/>
                      <a:pt x="57" y="87"/>
                      <a:pt x="55" y="76"/>
                    </a:cubicBezTo>
                    <a:cubicBezTo>
                      <a:pt x="56" y="75"/>
                      <a:pt x="56" y="75"/>
                      <a:pt x="57" y="75"/>
                    </a:cubicBezTo>
                    <a:close/>
                    <a:moveTo>
                      <a:pt x="101" y="111"/>
                    </a:moveTo>
                    <a:cubicBezTo>
                      <a:pt x="116" y="144"/>
                      <a:pt x="116" y="144"/>
                      <a:pt x="116" y="144"/>
                    </a:cubicBezTo>
                    <a:cubicBezTo>
                      <a:pt x="107" y="149"/>
                      <a:pt x="99" y="153"/>
                      <a:pt x="92" y="158"/>
                    </a:cubicBezTo>
                    <a:cubicBezTo>
                      <a:pt x="85" y="149"/>
                      <a:pt x="77" y="138"/>
                      <a:pt x="71" y="125"/>
                    </a:cubicBezTo>
                    <a:lnTo>
                      <a:pt x="101" y="111"/>
                    </a:lnTo>
                    <a:close/>
                    <a:moveTo>
                      <a:pt x="120" y="152"/>
                    </a:moveTo>
                    <a:cubicBezTo>
                      <a:pt x="134" y="185"/>
                      <a:pt x="134" y="185"/>
                      <a:pt x="134" y="185"/>
                    </a:cubicBezTo>
                    <a:cubicBezTo>
                      <a:pt x="124" y="186"/>
                      <a:pt x="111" y="179"/>
                      <a:pt x="98" y="165"/>
                    </a:cubicBezTo>
                    <a:cubicBezTo>
                      <a:pt x="105" y="160"/>
                      <a:pt x="112" y="156"/>
                      <a:pt x="120" y="152"/>
                    </a:cubicBezTo>
                    <a:close/>
                    <a:moveTo>
                      <a:pt x="120" y="194"/>
                    </a:moveTo>
                    <a:cubicBezTo>
                      <a:pt x="103" y="197"/>
                      <a:pt x="86" y="195"/>
                      <a:pt x="70" y="189"/>
                    </a:cubicBezTo>
                    <a:cubicBezTo>
                      <a:pt x="75" y="183"/>
                      <a:pt x="82" y="177"/>
                      <a:pt x="89" y="171"/>
                    </a:cubicBezTo>
                    <a:cubicBezTo>
                      <a:pt x="99" y="182"/>
                      <a:pt x="110" y="190"/>
                      <a:pt x="120" y="194"/>
                    </a:cubicBezTo>
                    <a:close/>
                    <a:moveTo>
                      <a:pt x="144" y="181"/>
                    </a:moveTo>
                    <a:cubicBezTo>
                      <a:pt x="130" y="148"/>
                      <a:pt x="130" y="148"/>
                      <a:pt x="130" y="148"/>
                    </a:cubicBezTo>
                    <a:cubicBezTo>
                      <a:pt x="138" y="145"/>
                      <a:pt x="146" y="142"/>
                      <a:pt x="154" y="140"/>
                    </a:cubicBezTo>
                    <a:cubicBezTo>
                      <a:pt x="155" y="159"/>
                      <a:pt x="152" y="174"/>
                      <a:pt x="144" y="181"/>
                    </a:cubicBezTo>
                    <a:close/>
                    <a:moveTo>
                      <a:pt x="164" y="137"/>
                    </a:moveTo>
                    <a:cubicBezTo>
                      <a:pt x="173" y="136"/>
                      <a:pt x="182" y="135"/>
                      <a:pt x="190" y="135"/>
                    </a:cubicBezTo>
                    <a:cubicBezTo>
                      <a:pt x="184" y="151"/>
                      <a:pt x="174" y="165"/>
                      <a:pt x="161" y="175"/>
                    </a:cubicBezTo>
                    <a:cubicBezTo>
                      <a:pt x="164" y="165"/>
                      <a:pt x="166" y="152"/>
                      <a:pt x="164" y="137"/>
                    </a:cubicBezTo>
                    <a:close/>
                    <a:moveTo>
                      <a:pt x="126" y="140"/>
                    </a:moveTo>
                    <a:cubicBezTo>
                      <a:pt x="111" y="107"/>
                      <a:pt x="111" y="107"/>
                      <a:pt x="111" y="107"/>
                    </a:cubicBezTo>
                    <a:cubicBezTo>
                      <a:pt x="141" y="93"/>
                      <a:pt x="141" y="93"/>
                      <a:pt x="141" y="93"/>
                    </a:cubicBezTo>
                    <a:cubicBezTo>
                      <a:pt x="147" y="107"/>
                      <a:pt x="151" y="119"/>
                      <a:pt x="153" y="131"/>
                    </a:cubicBezTo>
                    <a:cubicBezTo>
                      <a:pt x="144" y="133"/>
                      <a:pt x="135" y="136"/>
                      <a:pt x="126" y="140"/>
                    </a:cubicBezTo>
                    <a:close/>
                    <a:moveTo>
                      <a:pt x="107" y="97"/>
                    </a:moveTo>
                    <a:cubicBezTo>
                      <a:pt x="91" y="62"/>
                      <a:pt x="91" y="62"/>
                      <a:pt x="91" y="62"/>
                    </a:cubicBezTo>
                    <a:cubicBezTo>
                      <a:pt x="92" y="62"/>
                      <a:pt x="92" y="62"/>
                      <a:pt x="93" y="61"/>
                    </a:cubicBezTo>
                    <a:cubicBezTo>
                      <a:pt x="94" y="61"/>
                      <a:pt x="95" y="60"/>
                      <a:pt x="96" y="60"/>
                    </a:cubicBezTo>
                    <a:cubicBezTo>
                      <a:pt x="96" y="60"/>
                      <a:pt x="97" y="59"/>
                      <a:pt x="98" y="59"/>
                    </a:cubicBezTo>
                    <a:cubicBezTo>
                      <a:pt x="99" y="58"/>
                      <a:pt x="99" y="58"/>
                      <a:pt x="100" y="57"/>
                    </a:cubicBezTo>
                    <a:cubicBezTo>
                      <a:pt x="101" y="57"/>
                      <a:pt x="102" y="57"/>
                      <a:pt x="102" y="56"/>
                    </a:cubicBezTo>
                    <a:cubicBezTo>
                      <a:pt x="103" y="56"/>
                      <a:pt x="104" y="55"/>
                      <a:pt x="105" y="55"/>
                    </a:cubicBezTo>
                    <a:cubicBezTo>
                      <a:pt x="105" y="55"/>
                      <a:pt x="106" y="54"/>
                      <a:pt x="107" y="54"/>
                    </a:cubicBezTo>
                    <a:cubicBezTo>
                      <a:pt x="108" y="53"/>
                      <a:pt x="108" y="53"/>
                      <a:pt x="109" y="52"/>
                    </a:cubicBezTo>
                    <a:cubicBezTo>
                      <a:pt x="110" y="52"/>
                      <a:pt x="110" y="52"/>
                      <a:pt x="111" y="51"/>
                    </a:cubicBezTo>
                    <a:cubicBezTo>
                      <a:pt x="112" y="51"/>
                      <a:pt x="113" y="50"/>
                      <a:pt x="113" y="50"/>
                    </a:cubicBezTo>
                    <a:cubicBezTo>
                      <a:pt x="114" y="49"/>
                      <a:pt x="114" y="49"/>
                      <a:pt x="115" y="49"/>
                    </a:cubicBezTo>
                    <a:cubicBezTo>
                      <a:pt x="123" y="58"/>
                      <a:pt x="130" y="69"/>
                      <a:pt x="137" y="83"/>
                    </a:cubicBezTo>
                    <a:lnTo>
                      <a:pt x="107" y="97"/>
                    </a:lnTo>
                    <a:close/>
                    <a:moveTo>
                      <a:pt x="43" y="69"/>
                    </a:moveTo>
                    <a:cubicBezTo>
                      <a:pt x="43" y="69"/>
                      <a:pt x="42" y="69"/>
                      <a:pt x="42" y="69"/>
                    </a:cubicBezTo>
                    <a:cubicBezTo>
                      <a:pt x="41" y="69"/>
                      <a:pt x="41" y="70"/>
                      <a:pt x="40" y="70"/>
                    </a:cubicBezTo>
                    <a:cubicBezTo>
                      <a:pt x="39" y="70"/>
                      <a:pt x="38" y="70"/>
                      <a:pt x="36" y="70"/>
                    </a:cubicBezTo>
                    <a:cubicBezTo>
                      <a:pt x="36" y="70"/>
                      <a:pt x="36" y="70"/>
                      <a:pt x="36" y="70"/>
                    </a:cubicBezTo>
                    <a:cubicBezTo>
                      <a:pt x="34" y="71"/>
                      <a:pt x="33" y="71"/>
                      <a:pt x="32" y="71"/>
                    </a:cubicBezTo>
                    <a:cubicBezTo>
                      <a:pt x="32" y="71"/>
                      <a:pt x="31" y="71"/>
                      <a:pt x="31" y="71"/>
                    </a:cubicBezTo>
                    <a:cubicBezTo>
                      <a:pt x="30" y="71"/>
                      <a:pt x="29" y="71"/>
                      <a:pt x="28" y="71"/>
                    </a:cubicBezTo>
                    <a:cubicBezTo>
                      <a:pt x="27" y="71"/>
                      <a:pt x="27" y="71"/>
                      <a:pt x="26" y="71"/>
                    </a:cubicBezTo>
                    <a:cubicBezTo>
                      <a:pt x="26" y="71"/>
                      <a:pt x="25" y="71"/>
                      <a:pt x="24" y="71"/>
                    </a:cubicBezTo>
                    <a:cubicBezTo>
                      <a:pt x="23" y="71"/>
                      <a:pt x="23" y="71"/>
                      <a:pt x="22" y="71"/>
                    </a:cubicBezTo>
                    <a:cubicBezTo>
                      <a:pt x="22" y="71"/>
                      <a:pt x="21" y="71"/>
                      <a:pt x="20" y="71"/>
                    </a:cubicBezTo>
                    <a:cubicBezTo>
                      <a:pt x="20" y="71"/>
                      <a:pt x="19" y="71"/>
                      <a:pt x="19" y="71"/>
                    </a:cubicBezTo>
                    <a:cubicBezTo>
                      <a:pt x="18" y="71"/>
                      <a:pt x="18" y="71"/>
                      <a:pt x="17" y="71"/>
                    </a:cubicBezTo>
                    <a:cubicBezTo>
                      <a:pt x="24" y="55"/>
                      <a:pt x="34" y="41"/>
                      <a:pt x="48" y="30"/>
                    </a:cubicBezTo>
                    <a:cubicBezTo>
                      <a:pt x="44" y="40"/>
                      <a:pt x="42" y="54"/>
                      <a:pt x="43" y="69"/>
                    </a:cubicBezTo>
                    <a:close/>
                    <a:moveTo>
                      <a:pt x="147" y="79"/>
                    </a:moveTo>
                    <a:cubicBezTo>
                      <a:pt x="140" y="65"/>
                      <a:pt x="132" y="52"/>
                      <a:pt x="124" y="42"/>
                    </a:cubicBezTo>
                    <a:cubicBezTo>
                      <a:pt x="124" y="42"/>
                      <a:pt x="125" y="41"/>
                      <a:pt x="125" y="41"/>
                    </a:cubicBezTo>
                    <a:cubicBezTo>
                      <a:pt x="126" y="41"/>
                      <a:pt x="126" y="40"/>
                      <a:pt x="127" y="40"/>
                    </a:cubicBezTo>
                    <a:cubicBezTo>
                      <a:pt x="127" y="39"/>
                      <a:pt x="128" y="39"/>
                      <a:pt x="129" y="38"/>
                    </a:cubicBezTo>
                    <a:cubicBezTo>
                      <a:pt x="129" y="38"/>
                      <a:pt x="130" y="37"/>
                      <a:pt x="130" y="37"/>
                    </a:cubicBezTo>
                    <a:cubicBezTo>
                      <a:pt x="131" y="36"/>
                      <a:pt x="132" y="36"/>
                      <a:pt x="132" y="35"/>
                    </a:cubicBezTo>
                    <a:cubicBezTo>
                      <a:pt x="133" y="35"/>
                      <a:pt x="133" y="34"/>
                      <a:pt x="134" y="34"/>
                    </a:cubicBezTo>
                    <a:cubicBezTo>
                      <a:pt x="134" y="33"/>
                      <a:pt x="135" y="33"/>
                      <a:pt x="135" y="32"/>
                    </a:cubicBezTo>
                    <a:cubicBezTo>
                      <a:pt x="136" y="32"/>
                      <a:pt x="136" y="31"/>
                      <a:pt x="137" y="31"/>
                    </a:cubicBezTo>
                    <a:cubicBezTo>
                      <a:pt x="137" y="30"/>
                      <a:pt x="138" y="30"/>
                      <a:pt x="138" y="29"/>
                    </a:cubicBezTo>
                    <a:cubicBezTo>
                      <a:pt x="139" y="29"/>
                      <a:pt x="139" y="28"/>
                      <a:pt x="140" y="28"/>
                    </a:cubicBezTo>
                    <a:cubicBezTo>
                      <a:pt x="140" y="27"/>
                      <a:pt x="141" y="26"/>
                      <a:pt x="141" y="26"/>
                    </a:cubicBezTo>
                    <a:cubicBezTo>
                      <a:pt x="142" y="25"/>
                      <a:pt x="142" y="25"/>
                      <a:pt x="142" y="24"/>
                    </a:cubicBezTo>
                    <a:cubicBezTo>
                      <a:pt x="143" y="24"/>
                      <a:pt x="144" y="23"/>
                      <a:pt x="144" y="23"/>
                    </a:cubicBezTo>
                    <a:cubicBezTo>
                      <a:pt x="144" y="22"/>
                      <a:pt x="145" y="22"/>
                      <a:pt x="145" y="21"/>
                    </a:cubicBezTo>
                    <a:cubicBezTo>
                      <a:pt x="145" y="21"/>
                      <a:pt x="145" y="21"/>
                      <a:pt x="145" y="21"/>
                    </a:cubicBezTo>
                    <a:cubicBezTo>
                      <a:pt x="163" y="30"/>
                      <a:pt x="177" y="44"/>
                      <a:pt x="186" y="61"/>
                    </a:cubicBezTo>
                    <a:lnTo>
                      <a:pt x="147" y="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77"/>
              <p:cNvSpPr/>
              <p:nvPr/>
            </p:nvSpPr>
            <p:spPr bwMode="auto">
              <a:xfrm>
                <a:off x="5837238" y="-3175"/>
                <a:ext cx="596900" cy="777875"/>
              </a:xfrm>
              <a:custGeom>
                <a:avLst/>
                <a:gdLst>
                  <a:gd name="T0" fmla="*/ 177 w 181"/>
                  <a:gd name="T1" fmla="*/ 216 h 236"/>
                  <a:gd name="T2" fmla="*/ 93 w 181"/>
                  <a:gd name="T3" fmla="*/ 214 h 236"/>
                  <a:gd name="T4" fmla="*/ 36 w 181"/>
                  <a:gd name="T5" fmla="*/ 153 h 236"/>
                  <a:gd name="T6" fmla="*/ 99 w 181"/>
                  <a:gd name="T7" fmla="*/ 12 h 236"/>
                  <a:gd name="T8" fmla="*/ 95 w 181"/>
                  <a:gd name="T9" fmla="*/ 0 h 236"/>
                  <a:gd name="T10" fmla="*/ 24 w 181"/>
                  <a:gd name="T11" fmla="*/ 157 h 236"/>
                  <a:gd name="T12" fmla="*/ 88 w 181"/>
                  <a:gd name="T13" fmla="*/ 225 h 236"/>
                  <a:gd name="T14" fmla="*/ 138 w 181"/>
                  <a:gd name="T15" fmla="*/ 236 h 236"/>
                  <a:gd name="T16" fmla="*/ 181 w 181"/>
                  <a:gd name="T17" fmla="*/ 228 h 236"/>
                  <a:gd name="T18" fmla="*/ 177 w 181"/>
                  <a:gd name="T19" fmla="*/ 21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 h="236">
                    <a:moveTo>
                      <a:pt x="177" y="216"/>
                    </a:moveTo>
                    <a:cubicBezTo>
                      <a:pt x="150" y="227"/>
                      <a:pt x="120" y="226"/>
                      <a:pt x="93" y="214"/>
                    </a:cubicBezTo>
                    <a:cubicBezTo>
                      <a:pt x="67" y="202"/>
                      <a:pt x="46" y="180"/>
                      <a:pt x="36" y="153"/>
                    </a:cubicBezTo>
                    <a:cubicBezTo>
                      <a:pt x="14" y="97"/>
                      <a:pt x="43" y="33"/>
                      <a:pt x="99" y="12"/>
                    </a:cubicBezTo>
                    <a:cubicBezTo>
                      <a:pt x="95" y="0"/>
                      <a:pt x="95" y="0"/>
                      <a:pt x="95" y="0"/>
                    </a:cubicBezTo>
                    <a:cubicBezTo>
                      <a:pt x="32" y="24"/>
                      <a:pt x="0" y="95"/>
                      <a:pt x="24" y="157"/>
                    </a:cubicBezTo>
                    <a:cubicBezTo>
                      <a:pt x="36" y="188"/>
                      <a:pt x="58" y="212"/>
                      <a:pt x="88" y="225"/>
                    </a:cubicBezTo>
                    <a:cubicBezTo>
                      <a:pt x="104" y="233"/>
                      <a:pt x="121" y="236"/>
                      <a:pt x="138" y="236"/>
                    </a:cubicBezTo>
                    <a:cubicBezTo>
                      <a:pt x="153" y="236"/>
                      <a:pt x="167" y="233"/>
                      <a:pt x="181" y="228"/>
                    </a:cubicBezTo>
                    <a:lnTo>
                      <a:pt x="177" y="2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Rectangle 78"/>
              <p:cNvSpPr>
                <a:spLocks noChangeArrowheads="1"/>
              </p:cNvSpPr>
              <p:nvPr/>
            </p:nvSpPr>
            <p:spPr bwMode="auto">
              <a:xfrm>
                <a:off x="6262688" y="762000"/>
                <a:ext cx="69850" cy="82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 name="Freeform 79"/>
              <p:cNvSpPr/>
              <p:nvPr/>
            </p:nvSpPr>
            <p:spPr bwMode="auto">
              <a:xfrm>
                <a:off x="6219826" y="854075"/>
                <a:ext cx="155575" cy="63500"/>
              </a:xfrm>
              <a:custGeom>
                <a:avLst/>
                <a:gdLst>
                  <a:gd name="T0" fmla="*/ 47 w 47"/>
                  <a:gd name="T1" fmla="*/ 10 h 19"/>
                  <a:gd name="T2" fmla="*/ 37 w 47"/>
                  <a:gd name="T3" fmla="*/ 19 h 19"/>
                  <a:gd name="T4" fmla="*/ 9 w 47"/>
                  <a:gd name="T5" fmla="*/ 19 h 19"/>
                  <a:gd name="T6" fmla="*/ 0 w 47"/>
                  <a:gd name="T7" fmla="*/ 10 h 19"/>
                  <a:gd name="T8" fmla="*/ 0 w 47"/>
                  <a:gd name="T9" fmla="*/ 10 h 19"/>
                  <a:gd name="T10" fmla="*/ 9 w 47"/>
                  <a:gd name="T11" fmla="*/ 0 h 19"/>
                  <a:gd name="T12" fmla="*/ 37 w 47"/>
                  <a:gd name="T13" fmla="*/ 0 h 19"/>
                  <a:gd name="T14" fmla="*/ 47 w 47"/>
                  <a:gd name="T15" fmla="*/ 1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19">
                    <a:moveTo>
                      <a:pt x="47" y="10"/>
                    </a:moveTo>
                    <a:cubicBezTo>
                      <a:pt x="47" y="15"/>
                      <a:pt x="43" y="19"/>
                      <a:pt x="37" y="19"/>
                    </a:cubicBezTo>
                    <a:cubicBezTo>
                      <a:pt x="9" y="19"/>
                      <a:pt x="9" y="19"/>
                      <a:pt x="9" y="19"/>
                    </a:cubicBezTo>
                    <a:cubicBezTo>
                      <a:pt x="4" y="19"/>
                      <a:pt x="0" y="15"/>
                      <a:pt x="0" y="10"/>
                    </a:cubicBezTo>
                    <a:cubicBezTo>
                      <a:pt x="0" y="10"/>
                      <a:pt x="0" y="10"/>
                      <a:pt x="0" y="10"/>
                    </a:cubicBezTo>
                    <a:cubicBezTo>
                      <a:pt x="0" y="4"/>
                      <a:pt x="4" y="0"/>
                      <a:pt x="9" y="0"/>
                    </a:cubicBezTo>
                    <a:cubicBezTo>
                      <a:pt x="37" y="0"/>
                      <a:pt x="37" y="0"/>
                      <a:pt x="37" y="0"/>
                    </a:cubicBezTo>
                    <a:cubicBezTo>
                      <a:pt x="43" y="0"/>
                      <a:pt x="47" y="4"/>
                      <a:pt x="4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80"/>
              <p:cNvSpPr/>
              <p:nvPr/>
            </p:nvSpPr>
            <p:spPr bwMode="auto">
              <a:xfrm>
                <a:off x="6107113" y="927100"/>
                <a:ext cx="379413" cy="82550"/>
              </a:xfrm>
              <a:custGeom>
                <a:avLst/>
                <a:gdLst>
                  <a:gd name="T0" fmla="*/ 115 w 115"/>
                  <a:gd name="T1" fmla="*/ 13 h 25"/>
                  <a:gd name="T2" fmla="*/ 102 w 115"/>
                  <a:gd name="T3" fmla="*/ 25 h 25"/>
                  <a:gd name="T4" fmla="*/ 12 w 115"/>
                  <a:gd name="T5" fmla="*/ 25 h 25"/>
                  <a:gd name="T6" fmla="*/ 0 w 115"/>
                  <a:gd name="T7" fmla="*/ 13 h 25"/>
                  <a:gd name="T8" fmla="*/ 0 w 115"/>
                  <a:gd name="T9" fmla="*/ 13 h 25"/>
                  <a:gd name="T10" fmla="*/ 12 w 115"/>
                  <a:gd name="T11" fmla="*/ 0 h 25"/>
                  <a:gd name="T12" fmla="*/ 102 w 115"/>
                  <a:gd name="T13" fmla="*/ 0 h 25"/>
                  <a:gd name="T14" fmla="*/ 115 w 115"/>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25">
                    <a:moveTo>
                      <a:pt x="115" y="13"/>
                    </a:moveTo>
                    <a:cubicBezTo>
                      <a:pt x="115" y="19"/>
                      <a:pt x="109" y="25"/>
                      <a:pt x="102" y="25"/>
                    </a:cubicBezTo>
                    <a:cubicBezTo>
                      <a:pt x="12" y="25"/>
                      <a:pt x="12" y="25"/>
                      <a:pt x="12" y="25"/>
                    </a:cubicBezTo>
                    <a:cubicBezTo>
                      <a:pt x="6" y="25"/>
                      <a:pt x="0" y="19"/>
                      <a:pt x="0" y="13"/>
                    </a:cubicBezTo>
                    <a:cubicBezTo>
                      <a:pt x="0" y="13"/>
                      <a:pt x="0" y="13"/>
                      <a:pt x="0" y="13"/>
                    </a:cubicBezTo>
                    <a:cubicBezTo>
                      <a:pt x="0" y="6"/>
                      <a:pt x="6" y="0"/>
                      <a:pt x="12" y="0"/>
                    </a:cubicBezTo>
                    <a:cubicBezTo>
                      <a:pt x="102" y="0"/>
                      <a:pt x="102" y="0"/>
                      <a:pt x="102" y="0"/>
                    </a:cubicBezTo>
                    <a:cubicBezTo>
                      <a:pt x="109" y="0"/>
                      <a:pt x="115" y="6"/>
                      <a:pt x="1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4" name="组合 33"/>
          <p:cNvGrpSpPr/>
          <p:nvPr/>
        </p:nvGrpSpPr>
        <p:grpSpPr>
          <a:xfrm>
            <a:off x="2111763" y="2454749"/>
            <a:ext cx="1692040" cy="1690340"/>
            <a:chOff x="2111763" y="2701492"/>
            <a:chExt cx="1692040" cy="1690340"/>
          </a:xfrm>
        </p:grpSpPr>
        <p:grpSp>
          <p:nvGrpSpPr>
            <p:cNvPr id="16" name="组合 15"/>
            <p:cNvGrpSpPr/>
            <p:nvPr/>
          </p:nvGrpSpPr>
          <p:grpSpPr>
            <a:xfrm>
              <a:off x="2111763" y="2701492"/>
              <a:ext cx="1692040" cy="1690340"/>
              <a:chOff x="3196325" y="2304048"/>
              <a:chExt cx="1868593" cy="1866715"/>
            </a:xfrm>
          </p:grpSpPr>
          <p:sp>
            <p:nvSpPr>
              <p:cNvPr id="17" name="Freeform 6"/>
              <p:cNvSpPr>
                <a:spLocks noEditPoints="1"/>
              </p:cNvSpPr>
              <p:nvPr/>
            </p:nvSpPr>
            <p:spPr bwMode="auto">
              <a:xfrm>
                <a:off x="3196325" y="2304048"/>
                <a:ext cx="1868593" cy="186671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chemeClr val="bg1">
                  <a:lumMod val="95000"/>
                </a:schemeClr>
              </a:solidFill>
              <a:ln>
                <a:noFill/>
              </a:ln>
              <a:effectLst/>
            </p:spPr>
            <p:txBody>
              <a:bodyPr vert="horz" wrap="square" lIns="91440" tIns="45720" rIns="91440" bIns="45720" numCol="1" anchor="t" anchorCtr="0" compatLnSpc="1"/>
              <a:lstStyle/>
              <a:p>
                <a:endParaRPr lang="zh-CN" altLang="en-US"/>
              </a:p>
            </p:txBody>
          </p:sp>
          <p:sp>
            <p:nvSpPr>
              <p:cNvPr id="18" name="椭圆 17"/>
              <p:cNvSpPr/>
              <p:nvPr/>
            </p:nvSpPr>
            <p:spPr>
              <a:xfrm>
                <a:off x="3672514" y="2779298"/>
                <a:ext cx="916214" cy="91621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2749288" y="3399084"/>
              <a:ext cx="416990" cy="295157"/>
              <a:chOff x="2651126" y="1860550"/>
              <a:chExt cx="912813" cy="646113"/>
            </a:xfrm>
            <a:solidFill>
              <a:schemeClr val="bg1"/>
            </a:solidFill>
          </p:grpSpPr>
          <p:sp>
            <p:nvSpPr>
              <p:cNvPr id="31" name="Freeform 96"/>
              <p:cNvSpPr>
                <a:spLocks noEditPoints="1"/>
              </p:cNvSpPr>
              <p:nvPr/>
            </p:nvSpPr>
            <p:spPr bwMode="auto">
              <a:xfrm>
                <a:off x="2651126" y="1860550"/>
                <a:ext cx="336550" cy="636588"/>
              </a:xfrm>
              <a:custGeom>
                <a:avLst/>
                <a:gdLst>
                  <a:gd name="T0" fmla="*/ 95 w 102"/>
                  <a:gd name="T1" fmla="*/ 0 h 193"/>
                  <a:gd name="T2" fmla="*/ 6 w 102"/>
                  <a:gd name="T3" fmla="*/ 0 h 193"/>
                  <a:gd name="T4" fmla="*/ 0 w 102"/>
                  <a:gd name="T5" fmla="*/ 7 h 193"/>
                  <a:gd name="T6" fmla="*/ 0 w 102"/>
                  <a:gd name="T7" fmla="*/ 186 h 193"/>
                  <a:gd name="T8" fmla="*/ 6 w 102"/>
                  <a:gd name="T9" fmla="*/ 193 h 193"/>
                  <a:gd name="T10" fmla="*/ 95 w 102"/>
                  <a:gd name="T11" fmla="*/ 193 h 193"/>
                  <a:gd name="T12" fmla="*/ 102 w 102"/>
                  <a:gd name="T13" fmla="*/ 186 h 193"/>
                  <a:gd name="T14" fmla="*/ 102 w 102"/>
                  <a:gd name="T15" fmla="*/ 7 h 193"/>
                  <a:gd name="T16" fmla="*/ 95 w 102"/>
                  <a:gd name="T17" fmla="*/ 0 h 193"/>
                  <a:gd name="T18" fmla="*/ 51 w 102"/>
                  <a:gd name="T19" fmla="*/ 172 h 193"/>
                  <a:gd name="T20" fmla="*/ 32 w 102"/>
                  <a:gd name="T21" fmla="*/ 153 h 193"/>
                  <a:gd name="T22" fmla="*/ 51 w 102"/>
                  <a:gd name="T23" fmla="*/ 135 h 193"/>
                  <a:gd name="T24" fmla="*/ 70 w 102"/>
                  <a:gd name="T25" fmla="*/ 153 h 193"/>
                  <a:gd name="T26" fmla="*/ 51 w 102"/>
                  <a:gd name="T27" fmla="*/ 172 h 193"/>
                  <a:gd name="T28" fmla="*/ 88 w 102"/>
                  <a:gd name="T29" fmla="*/ 56 h 193"/>
                  <a:gd name="T30" fmla="*/ 14 w 102"/>
                  <a:gd name="T31" fmla="*/ 56 h 193"/>
                  <a:gd name="T32" fmla="*/ 14 w 102"/>
                  <a:gd name="T33" fmla="*/ 41 h 193"/>
                  <a:gd name="T34" fmla="*/ 88 w 102"/>
                  <a:gd name="T35" fmla="*/ 41 h 193"/>
                  <a:gd name="T36" fmla="*/ 88 w 102"/>
                  <a:gd name="T37" fmla="*/ 56 h 193"/>
                  <a:gd name="T38" fmla="*/ 88 w 102"/>
                  <a:gd name="T39" fmla="*/ 35 h 193"/>
                  <a:gd name="T40" fmla="*/ 14 w 102"/>
                  <a:gd name="T41" fmla="*/ 35 h 193"/>
                  <a:gd name="T42" fmla="*/ 14 w 102"/>
                  <a:gd name="T43" fmla="*/ 20 h 193"/>
                  <a:gd name="T44" fmla="*/ 88 w 102"/>
                  <a:gd name="T45" fmla="*/ 20 h 193"/>
                  <a:gd name="T46" fmla="*/ 88 w 102"/>
                  <a:gd name="T47" fmla="*/ 35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93">
                    <a:moveTo>
                      <a:pt x="95" y="0"/>
                    </a:moveTo>
                    <a:cubicBezTo>
                      <a:pt x="6" y="0"/>
                      <a:pt x="6" y="0"/>
                      <a:pt x="6" y="0"/>
                    </a:cubicBezTo>
                    <a:cubicBezTo>
                      <a:pt x="3" y="0"/>
                      <a:pt x="0" y="3"/>
                      <a:pt x="0" y="7"/>
                    </a:cubicBezTo>
                    <a:cubicBezTo>
                      <a:pt x="0" y="186"/>
                      <a:pt x="0" y="186"/>
                      <a:pt x="0" y="186"/>
                    </a:cubicBezTo>
                    <a:cubicBezTo>
                      <a:pt x="0" y="190"/>
                      <a:pt x="3" y="193"/>
                      <a:pt x="6" y="193"/>
                    </a:cubicBezTo>
                    <a:cubicBezTo>
                      <a:pt x="95" y="193"/>
                      <a:pt x="95" y="193"/>
                      <a:pt x="95" y="193"/>
                    </a:cubicBezTo>
                    <a:cubicBezTo>
                      <a:pt x="99" y="193"/>
                      <a:pt x="102" y="190"/>
                      <a:pt x="102" y="186"/>
                    </a:cubicBezTo>
                    <a:cubicBezTo>
                      <a:pt x="102" y="7"/>
                      <a:pt x="102" y="7"/>
                      <a:pt x="102" y="7"/>
                    </a:cubicBezTo>
                    <a:cubicBezTo>
                      <a:pt x="102" y="3"/>
                      <a:pt x="99" y="0"/>
                      <a:pt x="95" y="0"/>
                    </a:cubicBezTo>
                    <a:close/>
                    <a:moveTo>
                      <a:pt x="51" y="172"/>
                    </a:moveTo>
                    <a:cubicBezTo>
                      <a:pt x="41" y="172"/>
                      <a:pt x="32" y="163"/>
                      <a:pt x="32" y="153"/>
                    </a:cubicBezTo>
                    <a:cubicBezTo>
                      <a:pt x="32" y="143"/>
                      <a:pt x="41" y="135"/>
                      <a:pt x="51" y="135"/>
                    </a:cubicBezTo>
                    <a:cubicBezTo>
                      <a:pt x="61" y="135"/>
                      <a:pt x="70" y="143"/>
                      <a:pt x="70" y="153"/>
                    </a:cubicBezTo>
                    <a:cubicBezTo>
                      <a:pt x="70" y="163"/>
                      <a:pt x="61" y="172"/>
                      <a:pt x="51" y="172"/>
                    </a:cubicBezTo>
                    <a:close/>
                    <a:moveTo>
                      <a:pt x="88" y="56"/>
                    </a:moveTo>
                    <a:cubicBezTo>
                      <a:pt x="14" y="56"/>
                      <a:pt x="14" y="56"/>
                      <a:pt x="14" y="56"/>
                    </a:cubicBezTo>
                    <a:cubicBezTo>
                      <a:pt x="14" y="41"/>
                      <a:pt x="14" y="41"/>
                      <a:pt x="14" y="41"/>
                    </a:cubicBezTo>
                    <a:cubicBezTo>
                      <a:pt x="88" y="41"/>
                      <a:pt x="88" y="41"/>
                      <a:pt x="88" y="41"/>
                    </a:cubicBezTo>
                    <a:lnTo>
                      <a:pt x="88" y="56"/>
                    </a:lnTo>
                    <a:close/>
                    <a:moveTo>
                      <a:pt x="88" y="35"/>
                    </a:moveTo>
                    <a:cubicBezTo>
                      <a:pt x="14" y="35"/>
                      <a:pt x="14" y="35"/>
                      <a:pt x="14" y="35"/>
                    </a:cubicBezTo>
                    <a:cubicBezTo>
                      <a:pt x="14" y="20"/>
                      <a:pt x="14" y="20"/>
                      <a:pt x="14" y="20"/>
                    </a:cubicBezTo>
                    <a:cubicBezTo>
                      <a:pt x="88" y="20"/>
                      <a:pt x="88" y="20"/>
                      <a:pt x="88" y="20"/>
                    </a:cubicBezTo>
                    <a:lnTo>
                      <a:pt x="88"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97"/>
              <p:cNvSpPr>
                <a:spLocks noEditPoints="1"/>
              </p:cNvSpPr>
              <p:nvPr/>
            </p:nvSpPr>
            <p:spPr bwMode="auto">
              <a:xfrm>
                <a:off x="2997201" y="1860550"/>
                <a:ext cx="566738" cy="646113"/>
              </a:xfrm>
              <a:custGeom>
                <a:avLst/>
                <a:gdLst>
                  <a:gd name="T0" fmla="*/ 165 w 172"/>
                  <a:gd name="T1" fmla="*/ 0 h 196"/>
                  <a:gd name="T2" fmla="*/ 6 w 172"/>
                  <a:gd name="T3" fmla="*/ 0 h 196"/>
                  <a:gd name="T4" fmla="*/ 0 w 172"/>
                  <a:gd name="T5" fmla="*/ 7 h 196"/>
                  <a:gd name="T6" fmla="*/ 0 w 172"/>
                  <a:gd name="T7" fmla="*/ 134 h 196"/>
                  <a:gd name="T8" fmla="*/ 6 w 172"/>
                  <a:gd name="T9" fmla="*/ 141 h 196"/>
                  <a:gd name="T10" fmla="*/ 72 w 172"/>
                  <a:gd name="T11" fmla="*/ 141 h 196"/>
                  <a:gd name="T12" fmla="*/ 72 w 172"/>
                  <a:gd name="T13" fmla="*/ 173 h 196"/>
                  <a:gd name="T14" fmla="*/ 52 w 172"/>
                  <a:gd name="T15" fmla="*/ 173 h 196"/>
                  <a:gd name="T16" fmla="*/ 45 w 172"/>
                  <a:gd name="T17" fmla="*/ 179 h 196"/>
                  <a:gd name="T18" fmla="*/ 45 w 172"/>
                  <a:gd name="T19" fmla="*/ 189 h 196"/>
                  <a:gd name="T20" fmla="*/ 52 w 172"/>
                  <a:gd name="T21" fmla="*/ 196 h 196"/>
                  <a:gd name="T22" fmla="*/ 120 w 172"/>
                  <a:gd name="T23" fmla="*/ 196 h 196"/>
                  <a:gd name="T24" fmla="*/ 126 w 172"/>
                  <a:gd name="T25" fmla="*/ 189 h 196"/>
                  <a:gd name="T26" fmla="*/ 126 w 172"/>
                  <a:gd name="T27" fmla="*/ 179 h 196"/>
                  <a:gd name="T28" fmla="*/ 120 w 172"/>
                  <a:gd name="T29" fmla="*/ 173 h 196"/>
                  <a:gd name="T30" fmla="*/ 99 w 172"/>
                  <a:gd name="T31" fmla="*/ 173 h 196"/>
                  <a:gd name="T32" fmla="*/ 99 w 172"/>
                  <a:gd name="T33" fmla="*/ 141 h 196"/>
                  <a:gd name="T34" fmla="*/ 165 w 172"/>
                  <a:gd name="T35" fmla="*/ 141 h 196"/>
                  <a:gd name="T36" fmla="*/ 172 w 172"/>
                  <a:gd name="T37" fmla="*/ 134 h 196"/>
                  <a:gd name="T38" fmla="*/ 172 w 172"/>
                  <a:gd name="T39" fmla="*/ 7 h 196"/>
                  <a:gd name="T40" fmla="*/ 165 w 172"/>
                  <a:gd name="T41" fmla="*/ 0 h 196"/>
                  <a:gd name="T42" fmla="*/ 161 w 172"/>
                  <a:gd name="T43" fmla="*/ 126 h 196"/>
                  <a:gd name="T44" fmla="*/ 155 w 172"/>
                  <a:gd name="T45" fmla="*/ 132 h 196"/>
                  <a:gd name="T46" fmla="*/ 99 w 172"/>
                  <a:gd name="T47" fmla="*/ 132 h 196"/>
                  <a:gd name="T48" fmla="*/ 72 w 172"/>
                  <a:gd name="T49" fmla="*/ 132 h 196"/>
                  <a:gd name="T50" fmla="*/ 17 w 172"/>
                  <a:gd name="T51" fmla="*/ 132 h 196"/>
                  <a:gd name="T52" fmla="*/ 11 w 172"/>
                  <a:gd name="T53" fmla="*/ 126 h 196"/>
                  <a:gd name="T54" fmla="*/ 11 w 172"/>
                  <a:gd name="T55" fmla="*/ 15 h 196"/>
                  <a:gd name="T56" fmla="*/ 17 w 172"/>
                  <a:gd name="T57" fmla="*/ 9 h 196"/>
                  <a:gd name="T58" fmla="*/ 155 w 172"/>
                  <a:gd name="T59" fmla="*/ 9 h 196"/>
                  <a:gd name="T60" fmla="*/ 161 w 172"/>
                  <a:gd name="T61" fmla="*/ 15 h 196"/>
                  <a:gd name="T62" fmla="*/ 161 w 172"/>
                  <a:gd name="T63" fmla="*/ 12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2" h="196">
                    <a:moveTo>
                      <a:pt x="165" y="0"/>
                    </a:moveTo>
                    <a:cubicBezTo>
                      <a:pt x="6" y="0"/>
                      <a:pt x="6" y="0"/>
                      <a:pt x="6" y="0"/>
                    </a:cubicBezTo>
                    <a:cubicBezTo>
                      <a:pt x="3" y="0"/>
                      <a:pt x="0" y="3"/>
                      <a:pt x="0" y="7"/>
                    </a:cubicBezTo>
                    <a:cubicBezTo>
                      <a:pt x="0" y="134"/>
                      <a:pt x="0" y="134"/>
                      <a:pt x="0" y="134"/>
                    </a:cubicBezTo>
                    <a:cubicBezTo>
                      <a:pt x="0" y="138"/>
                      <a:pt x="3" y="141"/>
                      <a:pt x="6" y="141"/>
                    </a:cubicBezTo>
                    <a:cubicBezTo>
                      <a:pt x="72" y="141"/>
                      <a:pt x="72" y="141"/>
                      <a:pt x="72" y="141"/>
                    </a:cubicBezTo>
                    <a:cubicBezTo>
                      <a:pt x="72" y="173"/>
                      <a:pt x="72" y="173"/>
                      <a:pt x="72" y="173"/>
                    </a:cubicBezTo>
                    <a:cubicBezTo>
                      <a:pt x="52" y="173"/>
                      <a:pt x="52" y="173"/>
                      <a:pt x="52" y="173"/>
                    </a:cubicBezTo>
                    <a:cubicBezTo>
                      <a:pt x="48" y="173"/>
                      <a:pt x="45" y="176"/>
                      <a:pt x="45" y="179"/>
                    </a:cubicBezTo>
                    <a:cubicBezTo>
                      <a:pt x="45" y="189"/>
                      <a:pt x="45" y="189"/>
                      <a:pt x="45" y="189"/>
                    </a:cubicBezTo>
                    <a:cubicBezTo>
                      <a:pt x="45" y="193"/>
                      <a:pt x="48" y="196"/>
                      <a:pt x="52" y="196"/>
                    </a:cubicBezTo>
                    <a:cubicBezTo>
                      <a:pt x="120" y="196"/>
                      <a:pt x="120" y="196"/>
                      <a:pt x="120" y="196"/>
                    </a:cubicBezTo>
                    <a:cubicBezTo>
                      <a:pt x="124" y="196"/>
                      <a:pt x="126" y="193"/>
                      <a:pt x="126" y="189"/>
                    </a:cubicBezTo>
                    <a:cubicBezTo>
                      <a:pt x="126" y="179"/>
                      <a:pt x="126" y="179"/>
                      <a:pt x="126" y="179"/>
                    </a:cubicBezTo>
                    <a:cubicBezTo>
                      <a:pt x="126" y="176"/>
                      <a:pt x="124" y="173"/>
                      <a:pt x="120" y="173"/>
                    </a:cubicBezTo>
                    <a:cubicBezTo>
                      <a:pt x="99" y="173"/>
                      <a:pt x="99" y="173"/>
                      <a:pt x="99" y="173"/>
                    </a:cubicBezTo>
                    <a:cubicBezTo>
                      <a:pt x="99" y="141"/>
                      <a:pt x="99" y="141"/>
                      <a:pt x="99" y="141"/>
                    </a:cubicBezTo>
                    <a:cubicBezTo>
                      <a:pt x="165" y="141"/>
                      <a:pt x="165" y="141"/>
                      <a:pt x="165" y="141"/>
                    </a:cubicBezTo>
                    <a:cubicBezTo>
                      <a:pt x="169" y="141"/>
                      <a:pt x="172" y="138"/>
                      <a:pt x="172" y="134"/>
                    </a:cubicBezTo>
                    <a:cubicBezTo>
                      <a:pt x="172" y="7"/>
                      <a:pt x="172" y="7"/>
                      <a:pt x="172" y="7"/>
                    </a:cubicBezTo>
                    <a:cubicBezTo>
                      <a:pt x="172" y="3"/>
                      <a:pt x="169" y="0"/>
                      <a:pt x="165" y="0"/>
                    </a:cubicBezTo>
                    <a:close/>
                    <a:moveTo>
                      <a:pt x="161" y="126"/>
                    </a:moveTo>
                    <a:cubicBezTo>
                      <a:pt x="161" y="129"/>
                      <a:pt x="158" y="132"/>
                      <a:pt x="155" y="132"/>
                    </a:cubicBezTo>
                    <a:cubicBezTo>
                      <a:pt x="99" y="132"/>
                      <a:pt x="99" y="132"/>
                      <a:pt x="99" y="132"/>
                    </a:cubicBezTo>
                    <a:cubicBezTo>
                      <a:pt x="72" y="132"/>
                      <a:pt x="72" y="132"/>
                      <a:pt x="72" y="132"/>
                    </a:cubicBezTo>
                    <a:cubicBezTo>
                      <a:pt x="17" y="132"/>
                      <a:pt x="17" y="132"/>
                      <a:pt x="17" y="132"/>
                    </a:cubicBezTo>
                    <a:cubicBezTo>
                      <a:pt x="13" y="132"/>
                      <a:pt x="11" y="129"/>
                      <a:pt x="11" y="126"/>
                    </a:cubicBezTo>
                    <a:cubicBezTo>
                      <a:pt x="11" y="15"/>
                      <a:pt x="11" y="15"/>
                      <a:pt x="11" y="15"/>
                    </a:cubicBezTo>
                    <a:cubicBezTo>
                      <a:pt x="11" y="12"/>
                      <a:pt x="13" y="9"/>
                      <a:pt x="17" y="9"/>
                    </a:cubicBezTo>
                    <a:cubicBezTo>
                      <a:pt x="155" y="9"/>
                      <a:pt x="155" y="9"/>
                      <a:pt x="155" y="9"/>
                    </a:cubicBezTo>
                    <a:cubicBezTo>
                      <a:pt x="158" y="9"/>
                      <a:pt x="161" y="12"/>
                      <a:pt x="161" y="15"/>
                    </a:cubicBezTo>
                    <a:lnTo>
                      <a:pt x="161"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36" name="文本框 35"/>
          <p:cNvSpPr txBox="1"/>
          <p:nvPr/>
        </p:nvSpPr>
        <p:spPr>
          <a:xfrm>
            <a:off x="2093223" y="4319429"/>
            <a:ext cx="1619615"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37" name="直接连接符 36"/>
          <p:cNvCxnSpPr/>
          <p:nvPr/>
        </p:nvCxnSpPr>
        <p:spPr>
          <a:xfrm>
            <a:off x="2616598" y="4832442"/>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1700385" y="5022436"/>
            <a:ext cx="2405289" cy="975995"/>
          </a:xfrm>
          <a:prstGeom prst="rect">
            <a:avLst/>
          </a:prstGeom>
        </p:spPr>
        <p:txBody>
          <a:bodyPr wrap="square">
            <a:spAutoFit/>
          </a:bodyPr>
          <a:lstStyle/>
          <a:p>
            <a:pPr algn="ctr">
              <a:lnSpc>
                <a:spcPct val="120000"/>
              </a:lnSpc>
            </a:pP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39" name="文本框 38"/>
          <p:cNvSpPr txBox="1"/>
          <p:nvPr/>
        </p:nvSpPr>
        <p:spPr>
          <a:xfrm>
            <a:off x="8410199" y="4319429"/>
            <a:ext cx="1619615"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40" name="直接连接符 39"/>
          <p:cNvCxnSpPr/>
          <p:nvPr/>
        </p:nvCxnSpPr>
        <p:spPr>
          <a:xfrm>
            <a:off x="8933574" y="4832442"/>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8017361" y="5022436"/>
            <a:ext cx="2405289" cy="975995"/>
          </a:xfrm>
          <a:prstGeom prst="rect">
            <a:avLst/>
          </a:prstGeom>
        </p:spPr>
        <p:txBody>
          <a:bodyPr wrap="square">
            <a:spAutoFit/>
          </a:bodyPr>
          <a:lstStyle/>
          <a:p>
            <a:pPr algn="ctr">
              <a:lnSpc>
                <a:spcPct val="120000"/>
              </a:lnSpc>
            </a:pP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42" name="文本框 41"/>
          <p:cNvSpPr txBox="1"/>
          <p:nvPr/>
        </p:nvSpPr>
        <p:spPr>
          <a:xfrm>
            <a:off x="5290268" y="4718115"/>
            <a:ext cx="1619615"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43" name="直接连接符 42"/>
          <p:cNvCxnSpPr/>
          <p:nvPr/>
        </p:nvCxnSpPr>
        <p:spPr>
          <a:xfrm>
            <a:off x="5813643" y="5231128"/>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4669917" y="5348227"/>
            <a:ext cx="2780627" cy="975995"/>
          </a:xfrm>
          <a:prstGeom prst="rect">
            <a:avLst/>
          </a:prstGeom>
        </p:spPr>
        <p:txBody>
          <a:bodyPr wrap="square">
            <a:spAutoFit/>
          </a:bodyPr>
          <a:lstStyle/>
          <a:p>
            <a:pPr algn="ctr">
              <a:lnSpc>
                <a:spcPct val="120000"/>
              </a:lnSpc>
            </a:pP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5"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42840" y="685800"/>
            <a:ext cx="2305685" cy="923290"/>
          </a:xfrm>
          <a:prstGeom prst="rect">
            <a:avLst/>
          </a:prstGeom>
          <a:noFill/>
        </p:spPr>
        <p:txBody>
          <a:bodyPr wrap="square" rtlCol="0">
            <a:spAutoFit/>
          </a:bodyPr>
          <a:lstStyle/>
          <a:p>
            <a:pPr algn="dist"/>
            <a:r>
              <a:rPr lang="zh-CN" altLang="en-US" sz="5400" b="1" dirty="0">
                <a:solidFill>
                  <a:schemeClr val="bg1"/>
                </a:solidFill>
                <a:latin typeface="微软雅黑" panose="020B0503020204020204" charset="-122"/>
                <a:ea typeface="微软雅黑" panose="020B0503020204020204" charset="-122"/>
              </a:rPr>
              <a:t>目录</a:t>
            </a:r>
          </a:p>
        </p:txBody>
      </p:sp>
      <p:sp>
        <p:nvSpPr>
          <p:cNvPr id="4" name="矩形 3"/>
          <p:cNvSpPr/>
          <p:nvPr/>
        </p:nvSpPr>
        <p:spPr>
          <a:xfrm>
            <a:off x="1772920" y="3107055"/>
            <a:ext cx="661035" cy="661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微软雅黑" panose="020B0503020204020204" charset="-122"/>
                <a:ea typeface="微软雅黑" panose="020B0503020204020204" charset="-122"/>
              </a:rPr>
              <a:t>01</a:t>
            </a:r>
          </a:p>
        </p:txBody>
      </p:sp>
      <p:sp>
        <p:nvSpPr>
          <p:cNvPr id="6" name="文本框 5"/>
          <p:cNvSpPr txBox="1"/>
          <p:nvPr/>
        </p:nvSpPr>
        <p:spPr>
          <a:xfrm>
            <a:off x="2560906" y="3198812"/>
            <a:ext cx="2569210"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编码</a:t>
            </a:r>
          </a:p>
        </p:txBody>
      </p:sp>
      <p:sp>
        <p:nvSpPr>
          <p:cNvPr id="25" name="矩形 24"/>
          <p:cNvSpPr/>
          <p:nvPr/>
        </p:nvSpPr>
        <p:spPr>
          <a:xfrm>
            <a:off x="6431915" y="3107055"/>
            <a:ext cx="661035" cy="661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95000"/>
                    <a:lumOff val="5000"/>
                  </a:schemeClr>
                </a:solidFill>
                <a:latin typeface="微软雅黑" panose="020B0503020204020204" charset="-122"/>
                <a:ea typeface="微软雅黑" panose="020B0503020204020204" charset="-122"/>
              </a:rPr>
              <a:t>7.2</a:t>
            </a:r>
          </a:p>
        </p:txBody>
      </p:sp>
      <p:sp>
        <p:nvSpPr>
          <p:cNvPr id="26" name="文本框 25"/>
          <p:cNvSpPr txBox="1"/>
          <p:nvPr/>
        </p:nvSpPr>
        <p:spPr>
          <a:xfrm>
            <a:off x="7248525" y="3177833"/>
            <a:ext cx="2569210"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软件测试基础</a:t>
            </a:r>
            <a:endParaRPr lang="zh-CN" altLang="en-US" sz="2400" dirty="0">
              <a:solidFill>
                <a:schemeClr val="bg1"/>
              </a:solidFill>
              <a:latin typeface="微软雅黑" panose="020B0503020204020204" charset="-122"/>
              <a:ea typeface="微软雅黑" panose="020B0503020204020204" charset="-122"/>
            </a:endParaRPr>
          </a:p>
        </p:txBody>
      </p:sp>
      <p:sp>
        <p:nvSpPr>
          <p:cNvPr id="29" name="矩形 28"/>
          <p:cNvSpPr/>
          <p:nvPr/>
        </p:nvSpPr>
        <p:spPr>
          <a:xfrm>
            <a:off x="1772920" y="4145280"/>
            <a:ext cx="661035" cy="661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微软雅黑" panose="020B0503020204020204" charset="-122"/>
                <a:ea typeface="微软雅黑" panose="020B0503020204020204" charset="-122"/>
              </a:rPr>
              <a:t>03</a:t>
            </a:r>
          </a:p>
        </p:txBody>
      </p:sp>
      <p:sp>
        <p:nvSpPr>
          <p:cNvPr id="30" name="文本框 29"/>
          <p:cNvSpPr txBox="1"/>
          <p:nvPr/>
        </p:nvSpPr>
        <p:spPr>
          <a:xfrm>
            <a:off x="2560906" y="4245609"/>
            <a:ext cx="2569210"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单元测试</a:t>
            </a:r>
            <a:endParaRPr lang="zh-CN" altLang="en-US" sz="2400" dirty="0">
              <a:solidFill>
                <a:schemeClr val="bg1"/>
              </a:solidFill>
              <a:latin typeface="微软雅黑" panose="020B0503020204020204" charset="-122"/>
              <a:ea typeface="微软雅黑" panose="020B0503020204020204" charset="-122"/>
            </a:endParaRPr>
          </a:p>
        </p:txBody>
      </p:sp>
      <p:sp>
        <p:nvSpPr>
          <p:cNvPr id="2" name="矩形 1"/>
          <p:cNvSpPr/>
          <p:nvPr/>
        </p:nvSpPr>
        <p:spPr>
          <a:xfrm>
            <a:off x="1760855" y="3107055"/>
            <a:ext cx="661035" cy="661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95000"/>
                    <a:lumOff val="5000"/>
                  </a:schemeClr>
                </a:solidFill>
                <a:latin typeface="微软雅黑" panose="020B0503020204020204" charset="-122"/>
                <a:ea typeface="微软雅黑" panose="020B0503020204020204" charset="-122"/>
              </a:rPr>
              <a:t>7.1</a:t>
            </a:r>
          </a:p>
        </p:txBody>
      </p:sp>
      <p:sp>
        <p:nvSpPr>
          <p:cNvPr id="10" name="矩形 9"/>
          <p:cNvSpPr/>
          <p:nvPr/>
        </p:nvSpPr>
        <p:spPr>
          <a:xfrm>
            <a:off x="1760855" y="4145280"/>
            <a:ext cx="661035" cy="661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95000"/>
                    <a:lumOff val="5000"/>
                  </a:schemeClr>
                </a:solidFill>
                <a:latin typeface="微软雅黑" panose="020B0503020204020204" charset="-122"/>
                <a:ea typeface="微软雅黑" panose="020B0503020204020204" charset="-122"/>
              </a:rPr>
              <a:t>7.3</a:t>
            </a:r>
          </a:p>
        </p:txBody>
      </p:sp>
      <p:pic>
        <p:nvPicPr>
          <p:cNvPr id="12" name="图片 11" descr="b1da464293e90783b023805463129f8c"/>
          <p:cNvPicPr>
            <a:picLocks noChangeAspect="1"/>
          </p:cNvPicPr>
          <p:nvPr/>
        </p:nvPicPr>
        <p:blipFill>
          <a:blip r:embed="rId2"/>
          <a:stretch>
            <a:fillRect/>
          </a:stretch>
        </p:blipFill>
        <p:spPr>
          <a:xfrm>
            <a:off x="10040620" y="4815840"/>
            <a:ext cx="2406650" cy="24447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t="42328" b="23443"/>
          <a:stretch>
            <a:fillRect/>
          </a:stretch>
        </p:blipFill>
        <p:spPr>
          <a:xfrm>
            <a:off x="6559550" y="4542790"/>
            <a:ext cx="6060440" cy="2347595"/>
          </a:xfrm>
          <a:prstGeom prst="rect">
            <a:avLst/>
          </a:prstGeom>
        </p:spPr>
      </p:pic>
      <p:sp>
        <p:nvSpPr>
          <p:cNvPr id="12" name="文本框 11"/>
          <p:cNvSpPr txBox="1"/>
          <p:nvPr/>
        </p:nvSpPr>
        <p:spPr>
          <a:xfrm>
            <a:off x="5318544" y="2119630"/>
            <a:ext cx="1719036" cy="1200329"/>
          </a:xfrm>
          <a:prstGeom prst="rect">
            <a:avLst/>
          </a:prstGeom>
          <a:noFill/>
        </p:spPr>
        <p:txBody>
          <a:bodyPr wrap="square" rtlCol="0">
            <a:spAutoFit/>
          </a:bodyPr>
          <a:lstStyle/>
          <a:p>
            <a:pPr algn="dist"/>
            <a:r>
              <a:rPr lang="en-US" altLang="zh-CN" sz="7200" b="1" dirty="0">
                <a:solidFill>
                  <a:schemeClr val="bg1"/>
                </a:solidFill>
                <a:latin typeface="微软雅黑" panose="020B0503020204020204" charset="-122"/>
                <a:ea typeface="微软雅黑" panose="020B0503020204020204" charset="-122"/>
              </a:rPr>
              <a:t>7.1</a:t>
            </a:r>
            <a:endParaRPr lang="zh-CN" altLang="en-US" sz="7200" b="1" dirty="0">
              <a:solidFill>
                <a:schemeClr val="bg1"/>
              </a:solidFill>
              <a:latin typeface="微软雅黑" panose="020B0503020204020204" charset="-122"/>
              <a:ea typeface="微软雅黑" panose="020B0503020204020204" charset="-122"/>
            </a:endParaRPr>
          </a:p>
        </p:txBody>
      </p:sp>
      <p:sp>
        <p:nvSpPr>
          <p:cNvPr id="3" name="椭圆 2"/>
          <p:cNvSpPr/>
          <p:nvPr/>
        </p:nvSpPr>
        <p:spPr>
          <a:xfrm>
            <a:off x="5051607" y="1674767"/>
            <a:ext cx="2090057" cy="20900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4812121" y="4037379"/>
            <a:ext cx="2569029" cy="769441"/>
          </a:xfrm>
          <a:prstGeom prst="rect">
            <a:avLst/>
          </a:prstGeom>
          <a:noFill/>
        </p:spPr>
        <p:txBody>
          <a:bodyPr wrap="square" rtlCol="0">
            <a:spAutoFit/>
          </a:bodyPr>
          <a:lstStyle/>
          <a:p>
            <a:pPr algn="dist"/>
            <a:r>
              <a:rPr lang="zh-CN" altLang="en-US" sz="4400" dirty="0">
                <a:solidFill>
                  <a:schemeClr val="bg1"/>
                </a:solidFill>
                <a:latin typeface="微软雅黑" panose="020B0503020204020204" charset="-122"/>
                <a:ea typeface="微软雅黑" panose="020B0503020204020204" charset="-122"/>
              </a:rPr>
              <a:t>编码</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49" y="66040"/>
            <a:ext cx="2782765"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7.1.1 </a:t>
            </a:r>
            <a:r>
              <a:rPr lang="zh-CN" altLang="en-US" dirty="0">
                <a:solidFill>
                  <a:schemeClr val="bg1"/>
                </a:solidFill>
                <a:latin typeface="微软雅黑" panose="020B0503020204020204" charset="-122"/>
                <a:ea typeface="微软雅黑" panose="020B0503020204020204" charset="-122"/>
              </a:rPr>
              <a:t>选择程序设计语言</a:t>
            </a:r>
          </a:p>
        </p:txBody>
      </p:sp>
      <p:grpSp>
        <p:nvGrpSpPr>
          <p:cNvPr id="2" name="组合 29">
            <a:extLst>
              <a:ext uri="{FF2B5EF4-FFF2-40B4-BE49-F238E27FC236}">
                <a16:creationId xmlns:a16="http://schemas.microsoft.com/office/drawing/2014/main" id="{0CE3FAAE-0BEA-B381-41B0-DE5A11A67B03}"/>
              </a:ext>
            </a:extLst>
          </p:cNvPr>
          <p:cNvGrpSpPr/>
          <p:nvPr/>
        </p:nvGrpSpPr>
        <p:grpSpPr>
          <a:xfrm>
            <a:off x="1312154" y="2563874"/>
            <a:ext cx="1380490" cy="728980"/>
            <a:chOff x="7491807" y="3386069"/>
            <a:chExt cx="1745856" cy="971893"/>
          </a:xfrm>
          <a:solidFill>
            <a:schemeClr val="bg1"/>
          </a:solidFill>
        </p:grpSpPr>
        <p:sp>
          <p:nvSpPr>
            <p:cNvPr id="3" name="任意多边形 11">
              <a:extLst>
                <a:ext uri="{FF2B5EF4-FFF2-40B4-BE49-F238E27FC236}">
                  <a16:creationId xmlns:a16="http://schemas.microsoft.com/office/drawing/2014/main" id="{E4DE8D7D-2DAF-5B6B-B6CC-2A4BB05749CE}"/>
                </a:ext>
              </a:extLst>
            </p:cNvPr>
            <p:cNvSpPr/>
            <p:nvPr/>
          </p:nvSpPr>
          <p:spPr bwMode="auto">
            <a:xfrm>
              <a:off x="7491807" y="3386069"/>
              <a:ext cx="1745856" cy="971893"/>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dirty="0">
                <a:solidFill>
                  <a:schemeClr val="bg1"/>
                </a:solidFill>
              </a:endParaRPr>
            </a:p>
          </p:txBody>
        </p:sp>
        <p:sp>
          <p:nvSpPr>
            <p:cNvPr id="5" name="文本框 4">
              <a:extLst>
                <a:ext uri="{FF2B5EF4-FFF2-40B4-BE49-F238E27FC236}">
                  <a16:creationId xmlns:a16="http://schemas.microsoft.com/office/drawing/2014/main" id="{5331E60D-02DD-9182-FB33-B9A0CFBEE894}"/>
                </a:ext>
              </a:extLst>
            </p:cNvPr>
            <p:cNvSpPr txBox="1"/>
            <p:nvPr/>
          </p:nvSpPr>
          <p:spPr>
            <a:xfrm>
              <a:off x="7859911" y="3790993"/>
              <a:ext cx="1066959" cy="367423"/>
            </a:xfrm>
            <a:prstGeom prst="rect">
              <a:avLst/>
            </a:prstGeom>
            <a:grpFill/>
          </p:spPr>
          <p:txBody>
            <a:bodyPr wrap="square" rtlCol="0">
              <a:spAutoFit/>
            </a:bodyPr>
            <a:lstStyle/>
            <a:p>
              <a:r>
                <a:rPr lang="zh-CN" altLang="en-US" sz="1200" dirty="0">
                  <a:solidFill>
                    <a:schemeClr val="bg1"/>
                  </a:solidFill>
                  <a:latin typeface="微软雅黑" panose="020B0503020204020204" charset="-122"/>
                  <a:ea typeface="微软雅黑" panose="020B0503020204020204" charset="-122"/>
                </a:rPr>
                <a:t>输入标题</a:t>
              </a:r>
              <a:endParaRPr lang="zh-CN" altLang="en-US" sz="1200" b="1" dirty="0">
                <a:solidFill>
                  <a:schemeClr val="bg1"/>
                </a:solidFill>
                <a:latin typeface="微软雅黑" panose="020B0503020204020204" charset="-122"/>
                <a:ea typeface="微软雅黑" panose="020B0503020204020204" charset="-122"/>
              </a:endParaRPr>
            </a:p>
          </p:txBody>
        </p:sp>
      </p:grpSp>
      <p:sp>
        <p:nvSpPr>
          <p:cNvPr id="7" name="文本框 6">
            <a:extLst>
              <a:ext uri="{FF2B5EF4-FFF2-40B4-BE49-F238E27FC236}">
                <a16:creationId xmlns:a16="http://schemas.microsoft.com/office/drawing/2014/main" id="{49B03048-4017-C94F-C8A8-36918B57A188}"/>
              </a:ext>
            </a:extLst>
          </p:cNvPr>
          <p:cNvSpPr txBox="1"/>
          <p:nvPr/>
        </p:nvSpPr>
        <p:spPr>
          <a:xfrm>
            <a:off x="2831313" y="770662"/>
            <a:ext cx="7772401" cy="1200329"/>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       程序设计语言是人和计算机通信的最基本的工具，会影响人的思维和解题方式，影响人和计算机通信的方式和质量，影响其他人阅读和理解程序的难易程度。</a:t>
            </a:r>
            <a:endParaRPr lang="zh-CN" altLang="en-US" sz="2400" dirty="0">
              <a:solidFill>
                <a:schemeClr val="bg1"/>
              </a:solidFill>
              <a:latin typeface="微软雅黑" panose="020B0503020204020204" charset="-122"/>
              <a:ea typeface="微软雅黑" panose="020B0503020204020204" charset="-122"/>
            </a:endParaRPr>
          </a:p>
        </p:txBody>
      </p:sp>
      <p:sp>
        <p:nvSpPr>
          <p:cNvPr id="12" name="文本框 11">
            <a:extLst>
              <a:ext uri="{FF2B5EF4-FFF2-40B4-BE49-F238E27FC236}">
                <a16:creationId xmlns:a16="http://schemas.microsoft.com/office/drawing/2014/main" id="{C90FF22E-F037-4E20-B1E8-0B103C3DD4D0}"/>
              </a:ext>
            </a:extLst>
          </p:cNvPr>
          <p:cNvSpPr txBox="1"/>
          <p:nvPr/>
        </p:nvSpPr>
        <p:spPr>
          <a:xfrm>
            <a:off x="2983713" y="2831189"/>
            <a:ext cx="5051800"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选择适宜的程序设计语言的原因：</a:t>
            </a:r>
            <a:endParaRPr lang="zh-CN" altLang="en-US" sz="2400" dirty="0">
              <a:solidFill>
                <a:schemeClr val="bg1"/>
              </a:solidFill>
              <a:latin typeface="微软雅黑" panose="020B0503020204020204" charset="-122"/>
              <a:ea typeface="微软雅黑" panose="020B0503020204020204" charset="-122"/>
            </a:endParaRPr>
          </a:p>
        </p:txBody>
      </p:sp>
      <p:grpSp>
        <p:nvGrpSpPr>
          <p:cNvPr id="38" name="组合 29">
            <a:extLst>
              <a:ext uri="{FF2B5EF4-FFF2-40B4-BE49-F238E27FC236}">
                <a16:creationId xmlns:a16="http://schemas.microsoft.com/office/drawing/2014/main" id="{F2362682-10FB-4B8E-2349-9F067623CE16}"/>
              </a:ext>
            </a:extLst>
          </p:cNvPr>
          <p:cNvGrpSpPr/>
          <p:nvPr/>
        </p:nvGrpSpPr>
        <p:grpSpPr>
          <a:xfrm>
            <a:off x="1312154" y="879884"/>
            <a:ext cx="1380490" cy="728980"/>
            <a:chOff x="7491807" y="3386069"/>
            <a:chExt cx="1745856" cy="971893"/>
          </a:xfrm>
          <a:solidFill>
            <a:schemeClr val="bg1"/>
          </a:solidFill>
        </p:grpSpPr>
        <p:sp>
          <p:nvSpPr>
            <p:cNvPr id="39" name="任意多边形 11">
              <a:extLst>
                <a:ext uri="{FF2B5EF4-FFF2-40B4-BE49-F238E27FC236}">
                  <a16:creationId xmlns:a16="http://schemas.microsoft.com/office/drawing/2014/main" id="{2DDBB53E-0E77-C75D-A773-FCCFCA61CD11}"/>
                </a:ext>
              </a:extLst>
            </p:cNvPr>
            <p:cNvSpPr/>
            <p:nvPr/>
          </p:nvSpPr>
          <p:spPr bwMode="auto">
            <a:xfrm>
              <a:off x="7491807" y="3386069"/>
              <a:ext cx="1745856" cy="971893"/>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dirty="0">
                <a:solidFill>
                  <a:schemeClr val="bg1"/>
                </a:solidFill>
              </a:endParaRPr>
            </a:p>
          </p:txBody>
        </p:sp>
        <p:sp>
          <p:nvSpPr>
            <p:cNvPr id="40" name="文本框 39">
              <a:extLst>
                <a:ext uri="{FF2B5EF4-FFF2-40B4-BE49-F238E27FC236}">
                  <a16:creationId xmlns:a16="http://schemas.microsoft.com/office/drawing/2014/main" id="{9AFEC562-2289-0366-9F7C-771CCC0B1116}"/>
                </a:ext>
              </a:extLst>
            </p:cNvPr>
            <p:cNvSpPr txBox="1"/>
            <p:nvPr/>
          </p:nvSpPr>
          <p:spPr>
            <a:xfrm>
              <a:off x="7859911" y="3790993"/>
              <a:ext cx="1066959" cy="367423"/>
            </a:xfrm>
            <a:prstGeom prst="rect">
              <a:avLst/>
            </a:prstGeom>
            <a:grpFill/>
          </p:spPr>
          <p:txBody>
            <a:bodyPr wrap="square" rtlCol="0">
              <a:spAutoFit/>
            </a:bodyPr>
            <a:lstStyle/>
            <a:p>
              <a:r>
                <a:rPr lang="zh-CN" altLang="en-US" sz="1200" dirty="0">
                  <a:solidFill>
                    <a:schemeClr val="bg1"/>
                  </a:solidFill>
                  <a:latin typeface="微软雅黑" panose="020B0503020204020204" charset="-122"/>
                  <a:ea typeface="微软雅黑" panose="020B0503020204020204" charset="-122"/>
                </a:rPr>
                <a:t>输入标题</a:t>
              </a:r>
              <a:endParaRPr lang="zh-CN" altLang="en-US" sz="1200" b="1" dirty="0">
                <a:solidFill>
                  <a:schemeClr val="bg1"/>
                </a:solidFill>
                <a:latin typeface="微软雅黑" panose="020B0503020204020204" charset="-122"/>
                <a:ea typeface="微软雅黑" panose="020B0503020204020204" charset="-122"/>
              </a:endParaRPr>
            </a:p>
          </p:txBody>
        </p:sp>
      </p:grpSp>
      <p:pic>
        <p:nvPicPr>
          <p:cNvPr id="42" name="图形 41">
            <a:extLst>
              <a:ext uri="{FF2B5EF4-FFF2-40B4-BE49-F238E27FC236}">
                <a16:creationId xmlns:a16="http://schemas.microsoft.com/office/drawing/2014/main" id="{4309C0A8-A4A4-0A7F-4813-E105412892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3713" y="3680920"/>
            <a:ext cx="609600" cy="609600"/>
          </a:xfrm>
          <a:prstGeom prst="rect">
            <a:avLst/>
          </a:prstGeom>
        </p:spPr>
      </p:pic>
      <p:pic>
        <p:nvPicPr>
          <p:cNvPr id="43" name="图形 42">
            <a:extLst>
              <a:ext uri="{FF2B5EF4-FFF2-40B4-BE49-F238E27FC236}">
                <a16:creationId xmlns:a16="http://schemas.microsoft.com/office/drawing/2014/main" id="{69D0FBBD-FF08-5A79-9255-50A558C72E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3713" y="4489812"/>
            <a:ext cx="609600" cy="609600"/>
          </a:xfrm>
          <a:prstGeom prst="rect">
            <a:avLst/>
          </a:prstGeom>
        </p:spPr>
      </p:pic>
      <p:pic>
        <p:nvPicPr>
          <p:cNvPr id="44" name="图形 43">
            <a:extLst>
              <a:ext uri="{FF2B5EF4-FFF2-40B4-BE49-F238E27FC236}">
                <a16:creationId xmlns:a16="http://schemas.microsoft.com/office/drawing/2014/main" id="{3D3C26BC-C131-BDAB-D0AC-53D084A083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3713" y="5298705"/>
            <a:ext cx="609600" cy="609600"/>
          </a:xfrm>
          <a:prstGeom prst="rect">
            <a:avLst/>
          </a:prstGeom>
        </p:spPr>
      </p:pic>
      <p:sp>
        <p:nvSpPr>
          <p:cNvPr id="45" name="文本框 44">
            <a:extLst>
              <a:ext uri="{FF2B5EF4-FFF2-40B4-BE49-F238E27FC236}">
                <a16:creationId xmlns:a16="http://schemas.microsoft.com/office/drawing/2014/main" id="{999E05FA-C1D5-F87F-AE9C-A220F7330BA2}"/>
              </a:ext>
            </a:extLst>
          </p:cNvPr>
          <p:cNvSpPr txBox="1"/>
          <p:nvPr/>
        </p:nvSpPr>
        <p:spPr>
          <a:xfrm>
            <a:off x="3805969" y="3830145"/>
            <a:ext cx="5051800"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根据设计去完成编码时，困难最少</a:t>
            </a:r>
          </a:p>
        </p:txBody>
      </p:sp>
      <p:sp>
        <p:nvSpPr>
          <p:cNvPr id="46" name="文本框 45">
            <a:extLst>
              <a:ext uri="{FF2B5EF4-FFF2-40B4-BE49-F238E27FC236}">
                <a16:creationId xmlns:a16="http://schemas.microsoft.com/office/drawing/2014/main" id="{D2134EAC-6813-1AB1-93D9-B001B474EA53}"/>
              </a:ext>
            </a:extLst>
          </p:cNvPr>
          <p:cNvSpPr txBox="1"/>
          <p:nvPr/>
        </p:nvSpPr>
        <p:spPr>
          <a:xfrm>
            <a:off x="3805969" y="4639037"/>
            <a:ext cx="4229544"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可以减少需要的程序测试量</a:t>
            </a:r>
          </a:p>
        </p:txBody>
      </p:sp>
      <p:sp>
        <p:nvSpPr>
          <p:cNvPr id="47" name="文本框 46">
            <a:extLst>
              <a:ext uri="{FF2B5EF4-FFF2-40B4-BE49-F238E27FC236}">
                <a16:creationId xmlns:a16="http://schemas.microsoft.com/office/drawing/2014/main" id="{C653CFAE-1C4D-2657-0B81-D6A753B9C78E}"/>
              </a:ext>
            </a:extLst>
          </p:cNvPr>
          <p:cNvSpPr txBox="1"/>
          <p:nvPr/>
        </p:nvSpPr>
        <p:spPr>
          <a:xfrm>
            <a:off x="3805968" y="5447930"/>
            <a:ext cx="5795231"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可以得到更容易阅读和更容易维护的程序</a:t>
            </a:r>
          </a:p>
        </p:txBody>
      </p:sp>
    </p:spTree>
    <p:extLst>
      <p:ext uri="{BB962C8B-B14F-4D97-AF65-F5344CB8AC3E}">
        <p14:creationId xmlns:p14="http://schemas.microsoft.com/office/powerpoint/2010/main" val="3092914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49" y="66040"/>
            <a:ext cx="1962151"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7.1.2 </a:t>
            </a:r>
            <a:r>
              <a:rPr lang="zh-CN" altLang="en-US" dirty="0">
                <a:solidFill>
                  <a:schemeClr val="bg1"/>
                </a:solidFill>
                <a:latin typeface="微软雅黑" panose="020B0503020204020204" charset="-122"/>
                <a:ea typeface="微软雅黑" panose="020B0503020204020204" charset="-122"/>
              </a:rPr>
              <a:t>编码风格</a:t>
            </a:r>
          </a:p>
        </p:txBody>
      </p:sp>
      <p:grpSp>
        <p:nvGrpSpPr>
          <p:cNvPr id="4" name="Group 3">
            <a:extLst>
              <a:ext uri="{FF2B5EF4-FFF2-40B4-BE49-F238E27FC236}">
                <a16:creationId xmlns:a16="http://schemas.microsoft.com/office/drawing/2014/main" id="{C80924CB-2A61-7DAF-AFEA-097CD8BED3BE}"/>
              </a:ext>
            </a:extLst>
          </p:cNvPr>
          <p:cNvGrpSpPr/>
          <p:nvPr/>
        </p:nvGrpSpPr>
        <p:grpSpPr>
          <a:xfrm>
            <a:off x="995053" y="2089769"/>
            <a:ext cx="3702685" cy="3851910"/>
            <a:chOff x="1235244" y="1783324"/>
            <a:chExt cx="4444830" cy="4225348"/>
          </a:xfrm>
          <a:solidFill>
            <a:schemeClr val="bg1"/>
          </a:solidFill>
        </p:grpSpPr>
        <p:sp>
          <p:nvSpPr>
            <p:cNvPr id="6" name="Freeform 74">
              <a:extLst>
                <a:ext uri="{FF2B5EF4-FFF2-40B4-BE49-F238E27FC236}">
                  <a16:creationId xmlns:a16="http://schemas.microsoft.com/office/drawing/2014/main" id="{BD3DA473-44A1-F8F4-B978-3BEE18052EED}"/>
                </a:ext>
              </a:extLst>
            </p:cNvPr>
            <p:cNvSpPr/>
            <p:nvPr/>
          </p:nvSpPr>
          <p:spPr bwMode="auto">
            <a:xfrm>
              <a:off x="1693731" y="3819247"/>
              <a:ext cx="2989926" cy="2189425"/>
            </a:xfrm>
            <a:custGeom>
              <a:avLst/>
              <a:gdLst>
                <a:gd name="T0" fmla="*/ 1195 w 1878"/>
                <a:gd name="T1" fmla="*/ 1375 h 1375"/>
                <a:gd name="T2" fmla="*/ 30 w 1878"/>
                <a:gd name="T3" fmla="*/ 1375 h 1375"/>
                <a:gd name="T4" fmla="*/ 0 w 1878"/>
                <a:gd name="T5" fmla="*/ 1345 h 1375"/>
                <a:gd name="T6" fmla="*/ 0 w 1878"/>
                <a:gd name="T7" fmla="*/ 956 h 1375"/>
                <a:gd name="T8" fmla="*/ 30 w 1878"/>
                <a:gd name="T9" fmla="*/ 926 h 1375"/>
                <a:gd name="T10" fmla="*/ 401 w 1878"/>
                <a:gd name="T11" fmla="*/ 926 h 1375"/>
                <a:gd name="T12" fmla="*/ 401 w 1878"/>
                <a:gd name="T13" fmla="*/ 530 h 1375"/>
                <a:gd name="T14" fmla="*/ 431 w 1878"/>
                <a:gd name="T15" fmla="*/ 500 h 1375"/>
                <a:gd name="T16" fmla="*/ 461 w 1878"/>
                <a:gd name="T17" fmla="*/ 530 h 1375"/>
                <a:gd name="T18" fmla="*/ 461 w 1878"/>
                <a:gd name="T19" fmla="*/ 956 h 1375"/>
                <a:gd name="T20" fmla="*/ 431 w 1878"/>
                <a:gd name="T21" fmla="*/ 986 h 1375"/>
                <a:gd name="T22" fmla="*/ 60 w 1878"/>
                <a:gd name="T23" fmla="*/ 986 h 1375"/>
                <a:gd name="T24" fmla="*/ 60 w 1878"/>
                <a:gd name="T25" fmla="*/ 1315 h 1375"/>
                <a:gd name="T26" fmla="*/ 1165 w 1878"/>
                <a:gd name="T27" fmla="*/ 1315 h 1375"/>
                <a:gd name="T28" fmla="*/ 1165 w 1878"/>
                <a:gd name="T29" fmla="*/ 860 h 1375"/>
                <a:gd name="T30" fmla="*/ 1195 w 1878"/>
                <a:gd name="T31" fmla="*/ 830 h 1375"/>
                <a:gd name="T32" fmla="*/ 1539 w 1878"/>
                <a:gd name="T33" fmla="*/ 830 h 1375"/>
                <a:gd name="T34" fmla="*/ 1569 w 1878"/>
                <a:gd name="T35" fmla="*/ 860 h 1375"/>
                <a:gd name="T36" fmla="*/ 1569 w 1878"/>
                <a:gd name="T37" fmla="*/ 1281 h 1375"/>
                <a:gd name="T38" fmla="*/ 1818 w 1878"/>
                <a:gd name="T39" fmla="*/ 1281 h 1375"/>
                <a:gd name="T40" fmla="*/ 1815 w 1878"/>
                <a:gd name="T41" fmla="*/ 30 h 1375"/>
                <a:gd name="T42" fmla="*/ 1845 w 1878"/>
                <a:gd name="T43" fmla="*/ 0 h 1375"/>
                <a:gd name="T44" fmla="*/ 1845 w 1878"/>
                <a:gd name="T45" fmla="*/ 0 h 1375"/>
                <a:gd name="T46" fmla="*/ 1875 w 1878"/>
                <a:gd name="T47" fmla="*/ 30 h 1375"/>
                <a:gd name="T48" fmla="*/ 1878 w 1878"/>
                <a:gd name="T49" fmla="*/ 1311 h 1375"/>
                <a:gd name="T50" fmla="*/ 1869 w 1878"/>
                <a:gd name="T51" fmla="*/ 1332 h 1375"/>
                <a:gd name="T52" fmla="*/ 1848 w 1878"/>
                <a:gd name="T53" fmla="*/ 1341 h 1375"/>
                <a:gd name="T54" fmla="*/ 1539 w 1878"/>
                <a:gd name="T55" fmla="*/ 1341 h 1375"/>
                <a:gd name="T56" fmla="*/ 1509 w 1878"/>
                <a:gd name="T57" fmla="*/ 1311 h 1375"/>
                <a:gd name="T58" fmla="*/ 1509 w 1878"/>
                <a:gd name="T59" fmla="*/ 890 h 1375"/>
                <a:gd name="T60" fmla="*/ 1225 w 1878"/>
                <a:gd name="T61" fmla="*/ 890 h 1375"/>
                <a:gd name="T62" fmla="*/ 1225 w 1878"/>
                <a:gd name="T63" fmla="*/ 1345 h 1375"/>
                <a:gd name="T64" fmla="*/ 1195 w 1878"/>
                <a:gd name="T65" fmla="*/ 1375 h 1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78" h="1375">
                  <a:moveTo>
                    <a:pt x="1195" y="1375"/>
                  </a:moveTo>
                  <a:cubicBezTo>
                    <a:pt x="30" y="1375"/>
                    <a:pt x="30" y="1375"/>
                    <a:pt x="30" y="1375"/>
                  </a:cubicBezTo>
                  <a:cubicBezTo>
                    <a:pt x="13" y="1375"/>
                    <a:pt x="0" y="1362"/>
                    <a:pt x="0" y="1345"/>
                  </a:cubicBezTo>
                  <a:cubicBezTo>
                    <a:pt x="0" y="956"/>
                    <a:pt x="0" y="956"/>
                    <a:pt x="0" y="956"/>
                  </a:cubicBezTo>
                  <a:cubicBezTo>
                    <a:pt x="0" y="939"/>
                    <a:pt x="13" y="926"/>
                    <a:pt x="30" y="926"/>
                  </a:cubicBezTo>
                  <a:cubicBezTo>
                    <a:pt x="401" y="926"/>
                    <a:pt x="401" y="926"/>
                    <a:pt x="401" y="926"/>
                  </a:cubicBezTo>
                  <a:cubicBezTo>
                    <a:pt x="401" y="530"/>
                    <a:pt x="401" y="530"/>
                    <a:pt x="401" y="530"/>
                  </a:cubicBezTo>
                  <a:cubicBezTo>
                    <a:pt x="401" y="514"/>
                    <a:pt x="414" y="500"/>
                    <a:pt x="431" y="500"/>
                  </a:cubicBezTo>
                  <a:cubicBezTo>
                    <a:pt x="447" y="500"/>
                    <a:pt x="461" y="514"/>
                    <a:pt x="461" y="530"/>
                  </a:cubicBezTo>
                  <a:cubicBezTo>
                    <a:pt x="461" y="956"/>
                    <a:pt x="461" y="956"/>
                    <a:pt x="461" y="956"/>
                  </a:cubicBezTo>
                  <a:cubicBezTo>
                    <a:pt x="461" y="972"/>
                    <a:pt x="447" y="986"/>
                    <a:pt x="431" y="986"/>
                  </a:cubicBezTo>
                  <a:cubicBezTo>
                    <a:pt x="60" y="986"/>
                    <a:pt x="60" y="986"/>
                    <a:pt x="60" y="986"/>
                  </a:cubicBezTo>
                  <a:cubicBezTo>
                    <a:pt x="60" y="1315"/>
                    <a:pt x="60" y="1315"/>
                    <a:pt x="60" y="1315"/>
                  </a:cubicBezTo>
                  <a:cubicBezTo>
                    <a:pt x="1165" y="1315"/>
                    <a:pt x="1165" y="1315"/>
                    <a:pt x="1165" y="1315"/>
                  </a:cubicBezTo>
                  <a:cubicBezTo>
                    <a:pt x="1165" y="860"/>
                    <a:pt x="1165" y="860"/>
                    <a:pt x="1165" y="860"/>
                  </a:cubicBezTo>
                  <a:cubicBezTo>
                    <a:pt x="1165" y="843"/>
                    <a:pt x="1178" y="830"/>
                    <a:pt x="1195" y="830"/>
                  </a:cubicBezTo>
                  <a:cubicBezTo>
                    <a:pt x="1539" y="830"/>
                    <a:pt x="1539" y="830"/>
                    <a:pt x="1539" y="830"/>
                  </a:cubicBezTo>
                  <a:cubicBezTo>
                    <a:pt x="1556" y="830"/>
                    <a:pt x="1569" y="843"/>
                    <a:pt x="1569" y="860"/>
                  </a:cubicBezTo>
                  <a:cubicBezTo>
                    <a:pt x="1569" y="1281"/>
                    <a:pt x="1569" y="1281"/>
                    <a:pt x="1569" y="1281"/>
                  </a:cubicBezTo>
                  <a:cubicBezTo>
                    <a:pt x="1818" y="1281"/>
                    <a:pt x="1818" y="1281"/>
                    <a:pt x="1818" y="1281"/>
                  </a:cubicBezTo>
                  <a:cubicBezTo>
                    <a:pt x="1815" y="30"/>
                    <a:pt x="1815" y="30"/>
                    <a:pt x="1815" y="30"/>
                  </a:cubicBezTo>
                  <a:cubicBezTo>
                    <a:pt x="1815" y="14"/>
                    <a:pt x="1828" y="0"/>
                    <a:pt x="1845" y="0"/>
                  </a:cubicBezTo>
                  <a:cubicBezTo>
                    <a:pt x="1845" y="0"/>
                    <a:pt x="1845" y="0"/>
                    <a:pt x="1845" y="0"/>
                  </a:cubicBezTo>
                  <a:cubicBezTo>
                    <a:pt x="1862" y="0"/>
                    <a:pt x="1875" y="14"/>
                    <a:pt x="1875" y="30"/>
                  </a:cubicBezTo>
                  <a:cubicBezTo>
                    <a:pt x="1878" y="1311"/>
                    <a:pt x="1878" y="1311"/>
                    <a:pt x="1878" y="1311"/>
                  </a:cubicBezTo>
                  <a:cubicBezTo>
                    <a:pt x="1878" y="1319"/>
                    <a:pt x="1875" y="1326"/>
                    <a:pt x="1869" y="1332"/>
                  </a:cubicBezTo>
                  <a:cubicBezTo>
                    <a:pt x="1864" y="1338"/>
                    <a:pt x="1856" y="1341"/>
                    <a:pt x="1848" y="1341"/>
                  </a:cubicBezTo>
                  <a:cubicBezTo>
                    <a:pt x="1539" y="1341"/>
                    <a:pt x="1539" y="1341"/>
                    <a:pt x="1539" y="1341"/>
                  </a:cubicBezTo>
                  <a:cubicBezTo>
                    <a:pt x="1523" y="1341"/>
                    <a:pt x="1509" y="1327"/>
                    <a:pt x="1509" y="1311"/>
                  </a:cubicBezTo>
                  <a:cubicBezTo>
                    <a:pt x="1509" y="890"/>
                    <a:pt x="1509" y="890"/>
                    <a:pt x="1509" y="890"/>
                  </a:cubicBezTo>
                  <a:cubicBezTo>
                    <a:pt x="1225" y="890"/>
                    <a:pt x="1225" y="890"/>
                    <a:pt x="1225" y="890"/>
                  </a:cubicBezTo>
                  <a:cubicBezTo>
                    <a:pt x="1225" y="1345"/>
                    <a:pt x="1225" y="1345"/>
                    <a:pt x="1225" y="1345"/>
                  </a:cubicBezTo>
                  <a:cubicBezTo>
                    <a:pt x="1225" y="1362"/>
                    <a:pt x="1212" y="1375"/>
                    <a:pt x="1195" y="1375"/>
                  </a:cubicBezTo>
                  <a:close/>
                </a:path>
              </a:pathLst>
            </a:custGeom>
            <a:grpFill/>
            <a:ln>
              <a:noFill/>
            </a:ln>
          </p:spPr>
          <p:txBody>
            <a:bodyPr vert="horz" wrap="square" lIns="91440" tIns="45720" rIns="91440" bIns="45720" numCol="1" anchor="t" anchorCtr="0" compatLnSpc="1"/>
            <a:lstStyle/>
            <a:p>
              <a:endParaRPr lang="en-GB"/>
            </a:p>
          </p:txBody>
        </p:sp>
        <p:sp>
          <p:nvSpPr>
            <p:cNvPr id="8" name="Freeform 75">
              <a:extLst>
                <a:ext uri="{FF2B5EF4-FFF2-40B4-BE49-F238E27FC236}">
                  <a16:creationId xmlns:a16="http://schemas.microsoft.com/office/drawing/2014/main" id="{13DEB70D-3177-E3E3-E9BC-E72FC46CD38A}"/>
                </a:ext>
              </a:extLst>
            </p:cNvPr>
            <p:cNvSpPr>
              <a:spLocks noEditPoints="1"/>
            </p:cNvSpPr>
            <p:nvPr/>
          </p:nvSpPr>
          <p:spPr bwMode="auto">
            <a:xfrm>
              <a:off x="4316059" y="2738673"/>
              <a:ext cx="619395" cy="563514"/>
            </a:xfrm>
            <a:custGeom>
              <a:avLst/>
              <a:gdLst>
                <a:gd name="T0" fmla="*/ 366 w 389"/>
                <a:gd name="T1" fmla="*/ 13 h 354"/>
                <a:gd name="T2" fmla="*/ 295 w 389"/>
                <a:gd name="T3" fmla="*/ 31 h 354"/>
                <a:gd name="T4" fmla="*/ 269 w 389"/>
                <a:gd name="T5" fmla="*/ 82 h 354"/>
                <a:gd name="T6" fmla="*/ 232 w 389"/>
                <a:gd name="T7" fmla="*/ 77 h 354"/>
                <a:gd name="T8" fmla="*/ 251 w 389"/>
                <a:gd name="T9" fmla="*/ 42 h 354"/>
                <a:gd name="T10" fmla="*/ 194 w 389"/>
                <a:gd name="T11" fmla="*/ 0 h 354"/>
                <a:gd name="T12" fmla="*/ 138 w 389"/>
                <a:gd name="T13" fmla="*/ 42 h 354"/>
                <a:gd name="T14" fmla="*/ 157 w 389"/>
                <a:gd name="T15" fmla="*/ 77 h 354"/>
                <a:gd name="T16" fmla="*/ 120 w 389"/>
                <a:gd name="T17" fmla="*/ 82 h 354"/>
                <a:gd name="T18" fmla="*/ 94 w 389"/>
                <a:gd name="T19" fmla="*/ 31 h 354"/>
                <a:gd name="T20" fmla="*/ 23 w 389"/>
                <a:gd name="T21" fmla="*/ 13 h 354"/>
                <a:gd name="T22" fmla="*/ 4 w 389"/>
                <a:gd name="T23" fmla="*/ 53 h 354"/>
                <a:gd name="T24" fmla="*/ 39 w 389"/>
                <a:gd name="T25" fmla="*/ 96 h 354"/>
                <a:gd name="T26" fmla="*/ 98 w 389"/>
                <a:gd name="T27" fmla="*/ 111 h 354"/>
                <a:gd name="T28" fmla="*/ 126 w 389"/>
                <a:gd name="T29" fmla="*/ 339 h 354"/>
                <a:gd name="T30" fmla="*/ 141 w 389"/>
                <a:gd name="T31" fmla="*/ 353 h 354"/>
                <a:gd name="T32" fmla="*/ 155 w 389"/>
                <a:gd name="T33" fmla="*/ 338 h 354"/>
                <a:gd name="T34" fmla="*/ 128 w 389"/>
                <a:gd name="T35" fmla="*/ 111 h 354"/>
                <a:gd name="T36" fmla="*/ 182 w 389"/>
                <a:gd name="T37" fmla="*/ 100 h 354"/>
                <a:gd name="T38" fmla="*/ 194 w 389"/>
                <a:gd name="T39" fmla="*/ 96 h 354"/>
                <a:gd name="T40" fmla="*/ 207 w 389"/>
                <a:gd name="T41" fmla="*/ 100 h 354"/>
                <a:gd name="T42" fmla="*/ 260 w 389"/>
                <a:gd name="T43" fmla="*/ 111 h 354"/>
                <a:gd name="T44" fmla="*/ 234 w 389"/>
                <a:gd name="T45" fmla="*/ 338 h 354"/>
                <a:gd name="T46" fmla="*/ 248 w 389"/>
                <a:gd name="T47" fmla="*/ 353 h 354"/>
                <a:gd name="T48" fmla="*/ 263 w 389"/>
                <a:gd name="T49" fmla="*/ 339 h 354"/>
                <a:gd name="T50" fmla="*/ 290 w 389"/>
                <a:gd name="T51" fmla="*/ 111 h 354"/>
                <a:gd name="T52" fmla="*/ 350 w 389"/>
                <a:gd name="T53" fmla="*/ 96 h 354"/>
                <a:gd name="T54" fmla="*/ 385 w 389"/>
                <a:gd name="T55" fmla="*/ 53 h 354"/>
                <a:gd name="T56" fmla="*/ 366 w 389"/>
                <a:gd name="T57" fmla="*/ 13 h 354"/>
                <a:gd name="T58" fmla="*/ 53 w 389"/>
                <a:gd name="T59" fmla="*/ 71 h 354"/>
                <a:gd name="T60" fmla="*/ 32 w 389"/>
                <a:gd name="T61" fmla="*/ 46 h 354"/>
                <a:gd name="T62" fmla="*/ 37 w 389"/>
                <a:gd name="T63" fmla="*/ 39 h 354"/>
                <a:gd name="T64" fmla="*/ 72 w 389"/>
                <a:gd name="T65" fmla="*/ 51 h 354"/>
                <a:gd name="T66" fmla="*/ 89 w 389"/>
                <a:gd name="T67" fmla="*/ 81 h 354"/>
                <a:gd name="T68" fmla="*/ 53 w 389"/>
                <a:gd name="T69" fmla="*/ 71 h 354"/>
                <a:gd name="T70" fmla="*/ 194 w 389"/>
                <a:gd name="T71" fmla="*/ 63 h 354"/>
                <a:gd name="T72" fmla="*/ 167 w 389"/>
                <a:gd name="T73" fmla="*/ 44 h 354"/>
                <a:gd name="T74" fmla="*/ 194 w 389"/>
                <a:gd name="T75" fmla="*/ 29 h 354"/>
                <a:gd name="T76" fmla="*/ 222 w 389"/>
                <a:gd name="T77" fmla="*/ 44 h 354"/>
                <a:gd name="T78" fmla="*/ 194 w 389"/>
                <a:gd name="T79" fmla="*/ 63 h 354"/>
                <a:gd name="T80" fmla="*/ 336 w 389"/>
                <a:gd name="T81" fmla="*/ 71 h 354"/>
                <a:gd name="T82" fmla="*/ 299 w 389"/>
                <a:gd name="T83" fmla="*/ 81 h 354"/>
                <a:gd name="T84" fmla="*/ 316 w 389"/>
                <a:gd name="T85" fmla="*/ 51 h 354"/>
                <a:gd name="T86" fmla="*/ 352 w 389"/>
                <a:gd name="T87" fmla="*/ 39 h 354"/>
                <a:gd name="T88" fmla="*/ 357 w 389"/>
                <a:gd name="T89" fmla="*/ 46 h 354"/>
                <a:gd name="T90" fmla="*/ 336 w 389"/>
                <a:gd name="T91" fmla="*/ 7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9" h="354">
                  <a:moveTo>
                    <a:pt x="366" y="13"/>
                  </a:moveTo>
                  <a:cubicBezTo>
                    <a:pt x="349" y="4"/>
                    <a:pt x="321" y="3"/>
                    <a:pt x="295" y="31"/>
                  </a:cubicBezTo>
                  <a:cubicBezTo>
                    <a:pt x="285" y="43"/>
                    <a:pt x="276" y="60"/>
                    <a:pt x="269" y="82"/>
                  </a:cubicBezTo>
                  <a:cubicBezTo>
                    <a:pt x="256" y="81"/>
                    <a:pt x="243" y="80"/>
                    <a:pt x="232" y="77"/>
                  </a:cubicBezTo>
                  <a:cubicBezTo>
                    <a:pt x="250" y="64"/>
                    <a:pt x="251" y="49"/>
                    <a:pt x="251" y="42"/>
                  </a:cubicBezTo>
                  <a:cubicBezTo>
                    <a:pt x="250" y="22"/>
                    <a:pt x="223" y="0"/>
                    <a:pt x="194" y="0"/>
                  </a:cubicBezTo>
                  <a:cubicBezTo>
                    <a:pt x="165" y="0"/>
                    <a:pt x="139" y="22"/>
                    <a:pt x="138" y="42"/>
                  </a:cubicBezTo>
                  <a:cubicBezTo>
                    <a:pt x="137" y="49"/>
                    <a:pt x="139" y="64"/>
                    <a:pt x="157" y="77"/>
                  </a:cubicBezTo>
                  <a:cubicBezTo>
                    <a:pt x="145" y="80"/>
                    <a:pt x="133" y="81"/>
                    <a:pt x="120" y="82"/>
                  </a:cubicBezTo>
                  <a:cubicBezTo>
                    <a:pt x="113" y="60"/>
                    <a:pt x="104" y="43"/>
                    <a:pt x="94" y="31"/>
                  </a:cubicBezTo>
                  <a:cubicBezTo>
                    <a:pt x="68" y="3"/>
                    <a:pt x="39" y="4"/>
                    <a:pt x="23" y="13"/>
                  </a:cubicBezTo>
                  <a:cubicBezTo>
                    <a:pt x="7" y="22"/>
                    <a:pt x="0" y="38"/>
                    <a:pt x="4" y="53"/>
                  </a:cubicBezTo>
                  <a:cubicBezTo>
                    <a:pt x="9" y="72"/>
                    <a:pt x="21" y="86"/>
                    <a:pt x="39" y="96"/>
                  </a:cubicBezTo>
                  <a:cubicBezTo>
                    <a:pt x="56" y="105"/>
                    <a:pt x="77" y="110"/>
                    <a:pt x="98" y="111"/>
                  </a:cubicBezTo>
                  <a:cubicBezTo>
                    <a:pt x="117" y="183"/>
                    <a:pt x="124" y="291"/>
                    <a:pt x="126" y="339"/>
                  </a:cubicBezTo>
                  <a:cubicBezTo>
                    <a:pt x="126" y="347"/>
                    <a:pt x="133" y="354"/>
                    <a:pt x="141" y="353"/>
                  </a:cubicBezTo>
                  <a:cubicBezTo>
                    <a:pt x="149" y="353"/>
                    <a:pt x="155" y="346"/>
                    <a:pt x="155" y="338"/>
                  </a:cubicBezTo>
                  <a:cubicBezTo>
                    <a:pt x="154" y="320"/>
                    <a:pt x="150" y="199"/>
                    <a:pt x="128" y="111"/>
                  </a:cubicBezTo>
                  <a:cubicBezTo>
                    <a:pt x="147" y="109"/>
                    <a:pt x="166" y="105"/>
                    <a:pt x="182" y="100"/>
                  </a:cubicBezTo>
                  <a:cubicBezTo>
                    <a:pt x="186" y="99"/>
                    <a:pt x="190" y="98"/>
                    <a:pt x="194" y="96"/>
                  </a:cubicBezTo>
                  <a:cubicBezTo>
                    <a:pt x="198" y="98"/>
                    <a:pt x="202" y="99"/>
                    <a:pt x="207" y="100"/>
                  </a:cubicBezTo>
                  <a:cubicBezTo>
                    <a:pt x="223" y="105"/>
                    <a:pt x="241" y="109"/>
                    <a:pt x="260" y="111"/>
                  </a:cubicBezTo>
                  <a:cubicBezTo>
                    <a:pt x="238" y="199"/>
                    <a:pt x="234" y="320"/>
                    <a:pt x="234" y="338"/>
                  </a:cubicBezTo>
                  <a:cubicBezTo>
                    <a:pt x="234" y="346"/>
                    <a:pt x="240" y="353"/>
                    <a:pt x="248" y="353"/>
                  </a:cubicBezTo>
                  <a:cubicBezTo>
                    <a:pt x="256" y="354"/>
                    <a:pt x="263" y="347"/>
                    <a:pt x="263" y="339"/>
                  </a:cubicBezTo>
                  <a:cubicBezTo>
                    <a:pt x="264" y="291"/>
                    <a:pt x="272" y="183"/>
                    <a:pt x="290" y="111"/>
                  </a:cubicBezTo>
                  <a:cubicBezTo>
                    <a:pt x="312" y="110"/>
                    <a:pt x="333" y="105"/>
                    <a:pt x="350" y="96"/>
                  </a:cubicBezTo>
                  <a:cubicBezTo>
                    <a:pt x="368" y="86"/>
                    <a:pt x="380" y="72"/>
                    <a:pt x="385" y="53"/>
                  </a:cubicBezTo>
                  <a:cubicBezTo>
                    <a:pt x="389" y="38"/>
                    <a:pt x="381" y="22"/>
                    <a:pt x="366" y="13"/>
                  </a:cubicBezTo>
                  <a:close/>
                  <a:moveTo>
                    <a:pt x="53" y="71"/>
                  </a:moveTo>
                  <a:cubicBezTo>
                    <a:pt x="42" y="65"/>
                    <a:pt x="35" y="56"/>
                    <a:pt x="32" y="46"/>
                  </a:cubicBezTo>
                  <a:cubicBezTo>
                    <a:pt x="31" y="44"/>
                    <a:pt x="33" y="41"/>
                    <a:pt x="37" y="39"/>
                  </a:cubicBezTo>
                  <a:cubicBezTo>
                    <a:pt x="44" y="35"/>
                    <a:pt x="58" y="35"/>
                    <a:pt x="72" y="51"/>
                  </a:cubicBezTo>
                  <a:cubicBezTo>
                    <a:pt x="79" y="58"/>
                    <a:pt x="84" y="68"/>
                    <a:pt x="89" y="81"/>
                  </a:cubicBezTo>
                  <a:cubicBezTo>
                    <a:pt x="76" y="80"/>
                    <a:pt x="63" y="76"/>
                    <a:pt x="53" y="71"/>
                  </a:cubicBezTo>
                  <a:close/>
                  <a:moveTo>
                    <a:pt x="194" y="63"/>
                  </a:moveTo>
                  <a:cubicBezTo>
                    <a:pt x="174" y="56"/>
                    <a:pt x="166" y="48"/>
                    <a:pt x="167" y="44"/>
                  </a:cubicBezTo>
                  <a:cubicBezTo>
                    <a:pt x="167" y="39"/>
                    <a:pt x="182" y="29"/>
                    <a:pt x="194" y="29"/>
                  </a:cubicBezTo>
                  <a:cubicBezTo>
                    <a:pt x="206" y="29"/>
                    <a:pt x="222" y="39"/>
                    <a:pt x="222" y="44"/>
                  </a:cubicBezTo>
                  <a:cubicBezTo>
                    <a:pt x="222" y="48"/>
                    <a:pt x="215" y="56"/>
                    <a:pt x="194" y="63"/>
                  </a:cubicBezTo>
                  <a:close/>
                  <a:moveTo>
                    <a:pt x="336" y="71"/>
                  </a:moveTo>
                  <a:cubicBezTo>
                    <a:pt x="325" y="76"/>
                    <a:pt x="313" y="80"/>
                    <a:pt x="299" y="81"/>
                  </a:cubicBezTo>
                  <a:cubicBezTo>
                    <a:pt x="304" y="68"/>
                    <a:pt x="310" y="58"/>
                    <a:pt x="316" y="51"/>
                  </a:cubicBezTo>
                  <a:cubicBezTo>
                    <a:pt x="331" y="35"/>
                    <a:pt x="344" y="35"/>
                    <a:pt x="352" y="39"/>
                  </a:cubicBezTo>
                  <a:cubicBezTo>
                    <a:pt x="355" y="41"/>
                    <a:pt x="357" y="44"/>
                    <a:pt x="357" y="46"/>
                  </a:cubicBezTo>
                  <a:cubicBezTo>
                    <a:pt x="354" y="56"/>
                    <a:pt x="347" y="65"/>
                    <a:pt x="336" y="71"/>
                  </a:cubicBezTo>
                  <a:close/>
                </a:path>
              </a:pathLst>
            </a:custGeom>
            <a:grpFill/>
            <a:ln>
              <a:noFill/>
            </a:ln>
          </p:spPr>
          <p:txBody>
            <a:bodyPr vert="horz" wrap="square" lIns="91440" tIns="45720" rIns="91440" bIns="45720" numCol="1" anchor="t" anchorCtr="0" compatLnSpc="1"/>
            <a:lstStyle/>
            <a:p>
              <a:endParaRPr lang="en-GB"/>
            </a:p>
          </p:txBody>
        </p:sp>
        <p:sp>
          <p:nvSpPr>
            <p:cNvPr id="9" name="Freeform 76">
              <a:extLst>
                <a:ext uri="{FF2B5EF4-FFF2-40B4-BE49-F238E27FC236}">
                  <a16:creationId xmlns:a16="http://schemas.microsoft.com/office/drawing/2014/main" id="{F186D123-2A5B-1F5E-60AA-68A909514F11}"/>
                </a:ext>
              </a:extLst>
            </p:cNvPr>
            <p:cNvSpPr/>
            <p:nvPr/>
          </p:nvSpPr>
          <p:spPr bwMode="auto">
            <a:xfrm>
              <a:off x="3981451" y="2181218"/>
              <a:ext cx="1286590" cy="1129049"/>
            </a:xfrm>
            <a:custGeom>
              <a:avLst/>
              <a:gdLst>
                <a:gd name="T0" fmla="*/ 153 w 808"/>
                <a:gd name="T1" fmla="*/ 709 h 709"/>
                <a:gd name="T2" fmla="*/ 130 w 808"/>
                <a:gd name="T3" fmla="*/ 699 h 709"/>
                <a:gd name="T4" fmla="*/ 0 w 808"/>
                <a:gd name="T5" fmla="*/ 403 h 709"/>
                <a:gd name="T6" fmla="*/ 404 w 808"/>
                <a:gd name="T7" fmla="*/ 0 h 709"/>
                <a:gd name="T8" fmla="*/ 808 w 808"/>
                <a:gd name="T9" fmla="*/ 403 h 709"/>
                <a:gd name="T10" fmla="*/ 682 w 808"/>
                <a:gd name="T11" fmla="*/ 696 h 709"/>
                <a:gd name="T12" fmla="*/ 634 w 808"/>
                <a:gd name="T13" fmla="*/ 695 h 709"/>
                <a:gd name="T14" fmla="*/ 635 w 808"/>
                <a:gd name="T15" fmla="*/ 646 h 709"/>
                <a:gd name="T16" fmla="*/ 739 w 808"/>
                <a:gd name="T17" fmla="*/ 403 h 709"/>
                <a:gd name="T18" fmla="*/ 404 w 808"/>
                <a:gd name="T19" fmla="*/ 68 h 709"/>
                <a:gd name="T20" fmla="*/ 69 w 808"/>
                <a:gd name="T21" fmla="*/ 403 h 709"/>
                <a:gd name="T22" fmla="*/ 176 w 808"/>
                <a:gd name="T23" fmla="*/ 649 h 709"/>
                <a:gd name="T24" fmla="*/ 178 w 808"/>
                <a:gd name="T25" fmla="*/ 698 h 709"/>
                <a:gd name="T26" fmla="*/ 153 w 808"/>
                <a:gd name="T27" fmla="*/ 70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8" h="709">
                  <a:moveTo>
                    <a:pt x="153" y="709"/>
                  </a:moveTo>
                  <a:cubicBezTo>
                    <a:pt x="145" y="709"/>
                    <a:pt x="136" y="705"/>
                    <a:pt x="130" y="699"/>
                  </a:cubicBezTo>
                  <a:cubicBezTo>
                    <a:pt x="48" y="623"/>
                    <a:pt x="0" y="515"/>
                    <a:pt x="0" y="403"/>
                  </a:cubicBezTo>
                  <a:cubicBezTo>
                    <a:pt x="0" y="181"/>
                    <a:pt x="182" y="0"/>
                    <a:pt x="404" y="0"/>
                  </a:cubicBezTo>
                  <a:cubicBezTo>
                    <a:pt x="627" y="0"/>
                    <a:pt x="808" y="181"/>
                    <a:pt x="808" y="403"/>
                  </a:cubicBezTo>
                  <a:cubicBezTo>
                    <a:pt x="808" y="515"/>
                    <a:pt x="763" y="619"/>
                    <a:pt x="682" y="696"/>
                  </a:cubicBezTo>
                  <a:cubicBezTo>
                    <a:pt x="668" y="709"/>
                    <a:pt x="647" y="709"/>
                    <a:pt x="634" y="695"/>
                  </a:cubicBezTo>
                  <a:cubicBezTo>
                    <a:pt x="621" y="681"/>
                    <a:pt x="621" y="660"/>
                    <a:pt x="635" y="646"/>
                  </a:cubicBezTo>
                  <a:cubicBezTo>
                    <a:pt x="702" y="583"/>
                    <a:pt x="739" y="496"/>
                    <a:pt x="739" y="403"/>
                  </a:cubicBezTo>
                  <a:cubicBezTo>
                    <a:pt x="739" y="219"/>
                    <a:pt x="589" y="68"/>
                    <a:pt x="404" y="68"/>
                  </a:cubicBezTo>
                  <a:cubicBezTo>
                    <a:pt x="220" y="68"/>
                    <a:pt x="69" y="219"/>
                    <a:pt x="69" y="403"/>
                  </a:cubicBezTo>
                  <a:cubicBezTo>
                    <a:pt x="69" y="496"/>
                    <a:pt x="108" y="586"/>
                    <a:pt x="176" y="649"/>
                  </a:cubicBezTo>
                  <a:cubicBezTo>
                    <a:pt x="190" y="662"/>
                    <a:pt x="191" y="684"/>
                    <a:pt x="178" y="698"/>
                  </a:cubicBezTo>
                  <a:cubicBezTo>
                    <a:pt x="171" y="705"/>
                    <a:pt x="162" y="709"/>
                    <a:pt x="153" y="709"/>
                  </a:cubicBezTo>
                  <a:close/>
                </a:path>
              </a:pathLst>
            </a:custGeom>
            <a:grpFill/>
            <a:ln>
              <a:noFill/>
            </a:ln>
          </p:spPr>
          <p:txBody>
            <a:bodyPr vert="horz" wrap="square" lIns="91440" tIns="45720" rIns="91440" bIns="45720" numCol="1" anchor="t" anchorCtr="0" compatLnSpc="1"/>
            <a:lstStyle/>
            <a:p>
              <a:endParaRPr lang="en-GB"/>
            </a:p>
          </p:txBody>
        </p:sp>
        <p:sp>
          <p:nvSpPr>
            <p:cNvPr id="10" name="Freeform 77">
              <a:extLst>
                <a:ext uri="{FF2B5EF4-FFF2-40B4-BE49-F238E27FC236}">
                  <a16:creationId xmlns:a16="http://schemas.microsoft.com/office/drawing/2014/main" id="{0EA0A319-4607-4585-ED2B-33F6EF8F371C}"/>
                </a:ext>
              </a:extLst>
            </p:cNvPr>
            <p:cNvSpPr/>
            <p:nvPr/>
          </p:nvSpPr>
          <p:spPr bwMode="auto">
            <a:xfrm>
              <a:off x="4312693" y="3325751"/>
              <a:ext cx="625454" cy="108394"/>
            </a:xfrm>
            <a:custGeom>
              <a:avLst/>
              <a:gdLst>
                <a:gd name="T0" fmla="*/ 393 w 393"/>
                <a:gd name="T1" fmla="*/ 34 h 68"/>
                <a:gd name="T2" fmla="*/ 359 w 393"/>
                <a:gd name="T3" fmla="*/ 68 h 68"/>
                <a:gd name="T4" fmla="*/ 34 w 393"/>
                <a:gd name="T5" fmla="*/ 68 h 68"/>
                <a:gd name="T6" fmla="*/ 0 w 393"/>
                <a:gd name="T7" fmla="*/ 34 h 68"/>
                <a:gd name="T8" fmla="*/ 34 w 393"/>
                <a:gd name="T9" fmla="*/ 0 h 68"/>
                <a:gd name="T10" fmla="*/ 359 w 393"/>
                <a:gd name="T11" fmla="*/ 0 h 68"/>
                <a:gd name="T12" fmla="*/ 393 w 393"/>
                <a:gd name="T13" fmla="*/ 34 h 68"/>
              </a:gdLst>
              <a:ahLst/>
              <a:cxnLst>
                <a:cxn ang="0">
                  <a:pos x="T0" y="T1"/>
                </a:cxn>
                <a:cxn ang="0">
                  <a:pos x="T2" y="T3"/>
                </a:cxn>
                <a:cxn ang="0">
                  <a:pos x="T4" y="T5"/>
                </a:cxn>
                <a:cxn ang="0">
                  <a:pos x="T6" y="T7"/>
                </a:cxn>
                <a:cxn ang="0">
                  <a:pos x="T8" y="T9"/>
                </a:cxn>
                <a:cxn ang="0">
                  <a:pos x="T10" y="T11"/>
                </a:cxn>
                <a:cxn ang="0">
                  <a:pos x="T12" y="T13"/>
                </a:cxn>
              </a:cxnLst>
              <a:rect l="0" t="0" r="r" b="b"/>
              <a:pathLst>
                <a:path w="393" h="68">
                  <a:moveTo>
                    <a:pt x="393" y="34"/>
                  </a:moveTo>
                  <a:cubicBezTo>
                    <a:pt x="393" y="52"/>
                    <a:pt x="378" y="68"/>
                    <a:pt x="359" y="68"/>
                  </a:cubicBezTo>
                  <a:cubicBezTo>
                    <a:pt x="34" y="68"/>
                    <a:pt x="34" y="68"/>
                    <a:pt x="34" y="68"/>
                  </a:cubicBezTo>
                  <a:cubicBezTo>
                    <a:pt x="15" y="68"/>
                    <a:pt x="0" y="52"/>
                    <a:pt x="0" y="34"/>
                  </a:cubicBezTo>
                  <a:cubicBezTo>
                    <a:pt x="0" y="15"/>
                    <a:pt x="15" y="0"/>
                    <a:pt x="34" y="0"/>
                  </a:cubicBezTo>
                  <a:cubicBezTo>
                    <a:pt x="359" y="0"/>
                    <a:pt x="359" y="0"/>
                    <a:pt x="359" y="0"/>
                  </a:cubicBezTo>
                  <a:cubicBezTo>
                    <a:pt x="378" y="0"/>
                    <a:pt x="393" y="15"/>
                    <a:pt x="393" y="34"/>
                  </a:cubicBezTo>
                  <a:close/>
                </a:path>
              </a:pathLst>
            </a:custGeom>
            <a:grpFill/>
            <a:ln>
              <a:noFill/>
            </a:ln>
          </p:spPr>
          <p:txBody>
            <a:bodyPr vert="horz" wrap="square" lIns="91440" tIns="45720" rIns="91440" bIns="45720" numCol="1" anchor="t" anchorCtr="0" compatLnSpc="1"/>
            <a:lstStyle/>
            <a:p>
              <a:endParaRPr lang="en-GB"/>
            </a:p>
          </p:txBody>
        </p:sp>
        <p:sp>
          <p:nvSpPr>
            <p:cNvPr id="11" name="Freeform 78">
              <a:extLst>
                <a:ext uri="{FF2B5EF4-FFF2-40B4-BE49-F238E27FC236}">
                  <a16:creationId xmlns:a16="http://schemas.microsoft.com/office/drawing/2014/main" id="{43C1299E-9B5B-59CB-162B-111DA4F41F1D}"/>
                </a:ext>
              </a:extLst>
            </p:cNvPr>
            <p:cNvSpPr/>
            <p:nvPr/>
          </p:nvSpPr>
          <p:spPr bwMode="auto">
            <a:xfrm>
              <a:off x="4312693" y="3464442"/>
              <a:ext cx="625454" cy="108394"/>
            </a:xfrm>
            <a:custGeom>
              <a:avLst/>
              <a:gdLst>
                <a:gd name="T0" fmla="*/ 393 w 393"/>
                <a:gd name="T1" fmla="*/ 34 h 68"/>
                <a:gd name="T2" fmla="*/ 359 w 393"/>
                <a:gd name="T3" fmla="*/ 68 h 68"/>
                <a:gd name="T4" fmla="*/ 34 w 393"/>
                <a:gd name="T5" fmla="*/ 68 h 68"/>
                <a:gd name="T6" fmla="*/ 0 w 393"/>
                <a:gd name="T7" fmla="*/ 34 h 68"/>
                <a:gd name="T8" fmla="*/ 34 w 393"/>
                <a:gd name="T9" fmla="*/ 0 h 68"/>
                <a:gd name="T10" fmla="*/ 359 w 393"/>
                <a:gd name="T11" fmla="*/ 0 h 68"/>
                <a:gd name="T12" fmla="*/ 393 w 393"/>
                <a:gd name="T13" fmla="*/ 34 h 68"/>
              </a:gdLst>
              <a:ahLst/>
              <a:cxnLst>
                <a:cxn ang="0">
                  <a:pos x="T0" y="T1"/>
                </a:cxn>
                <a:cxn ang="0">
                  <a:pos x="T2" y="T3"/>
                </a:cxn>
                <a:cxn ang="0">
                  <a:pos x="T4" y="T5"/>
                </a:cxn>
                <a:cxn ang="0">
                  <a:pos x="T6" y="T7"/>
                </a:cxn>
                <a:cxn ang="0">
                  <a:pos x="T8" y="T9"/>
                </a:cxn>
                <a:cxn ang="0">
                  <a:pos x="T10" y="T11"/>
                </a:cxn>
                <a:cxn ang="0">
                  <a:pos x="T12" y="T13"/>
                </a:cxn>
              </a:cxnLst>
              <a:rect l="0" t="0" r="r" b="b"/>
              <a:pathLst>
                <a:path w="393" h="68">
                  <a:moveTo>
                    <a:pt x="393" y="34"/>
                  </a:moveTo>
                  <a:cubicBezTo>
                    <a:pt x="393" y="53"/>
                    <a:pt x="378" y="68"/>
                    <a:pt x="359" y="68"/>
                  </a:cubicBezTo>
                  <a:cubicBezTo>
                    <a:pt x="34" y="68"/>
                    <a:pt x="34" y="68"/>
                    <a:pt x="34" y="68"/>
                  </a:cubicBezTo>
                  <a:cubicBezTo>
                    <a:pt x="15" y="68"/>
                    <a:pt x="0" y="53"/>
                    <a:pt x="0" y="34"/>
                  </a:cubicBezTo>
                  <a:cubicBezTo>
                    <a:pt x="0" y="15"/>
                    <a:pt x="15" y="0"/>
                    <a:pt x="34" y="0"/>
                  </a:cubicBezTo>
                  <a:cubicBezTo>
                    <a:pt x="359" y="0"/>
                    <a:pt x="359" y="0"/>
                    <a:pt x="359" y="0"/>
                  </a:cubicBezTo>
                  <a:cubicBezTo>
                    <a:pt x="378" y="0"/>
                    <a:pt x="393" y="15"/>
                    <a:pt x="393" y="34"/>
                  </a:cubicBezTo>
                  <a:close/>
                </a:path>
              </a:pathLst>
            </a:custGeom>
            <a:grpFill/>
            <a:ln>
              <a:noFill/>
            </a:ln>
          </p:spPr>
          <p:txBody>
            <a:bodyPr vert="horz" wrap="square" lIns="91440" tIns="45720" rIns="91440" bIns="45720" numCol="1" anchor="t" anchorCtr="0" compatLnSpc="1"/>
            <a:lstStyle/>
            <a:p>
              <a:endParaRPr lang="en-GB"/>
            </a:p>
          </p:txBody>
        </p:sp>
        <p:sp>
          <p:nvSpPr>
            <p:cNvPr id="13" name="Freeform 79">
              <a:extLst>
                <a:ext uri="{FF2B5EF4-FFF2-40B4-BE49-F238E27FC236}">
                  <a16:creationId xmlns:a16="http://schemas.microsoft.com/office/drawing/2014/main" id="{79639696-EA97-E0EA-8A65-BBCBC364A78B}"/>
                </a:ext>
              </a:extLst>
            </p:cNvPr>
            <p:cNvSpPr/>
            <p:nvPr/>
          </p:nvSpPr>
          <p:spPr bwMode="auto">
            <a:xfrm>
              <a:off x="4312693" y="3603132"/>
              <a:ext cx="625454" cy="107721"/>
            </a:xfrm>
            <a:custGeom>
              <a:avLst/>
              <a:gdLst>
                <a:gd name="T0" fmla="*/ 393 w 393"/>
                <a:gd name="T1" fmla="*/ 34 h 68"/>
                <a:gd name="T2" fmla="*/ 359 w 393"/>
                <a:gd name="T3" fmla="*/ 68 h 68"/>
                <a:gd name="T4" fmla="*/ 34 w 393"/>
                <a:gd name="T5" fmla="*/ 68 h 68"/>
                <a:gd name="T6" fmla="*/ 0 w 393"/>
                <a:gd name="T7" fmla="*/ 34 h 68"/>
                <a:gd name="T8" fmla="*/ 34 w 393"/>
                <a:gd name="T9" fmla="*/ 0 h 68"/>
                <a:gd name="T10" fmla="*/ 359 w 393"/>
                <a:gd name="T11" fmla="*/ 0 h 68"/>
                <a:gd name="T12" fmla="*/ 393 w 393"/>
                <a:gd name="T13" fmla="*/ 34 h 68"/>
              </a:gdLst>
              <a:ahLst/>
              <a:cxnLst>
                <a:cxn ang="0">
                  <a:pos x="T0" y="T1"/>
                </a:cxn>
                <a:cxn ang="0">
                  <a:pos x="T2" y="T3"/>
                </a:cxn>
                <a:cxn ang="0">
                  <a:pos x="T4" y="T5"/>
                </a:cxn>
                <a:cxn ang="0">
                  <a:pos x="T6" y="T7"/>
                </a:cxn>
                <a:cxn ang="0">
                  <a:pos x="T8" y="T9"/>
                </a:cxn>
                <a:cxn ang="0">
                  <a:pos x="T10" y="T11"/>
                </a:cxn>
                <a:cxn ang="0">
                  <a:pos x="T12" y="T13"/>
                </a:cxn>
              </a:cxnLst>
              <a:rect l="0" t="0" r="r" b="b"/>
              <a:pathLst>
                <a:path w="393" h="68">
                  <a:moveTo>
                    <a:pt x="393" y="34"/>
                  </a:moveTo>
                  <a:cubicBezTo>
                    <a:pt x="393" y="53"/>
                    <a:pt x="378" y="68"/>
                    <a:pt x="359" y="68"/>
                  </a:cubicBezTo>
                  <a:cubicBezTo>
                    <a:pt x="34" y="68"/>
                    <a:pt x="34" y="68"/>
                    <a:pt x="34" y="68"/>
                  </a:cubicBezTo>
                  <a:cubicBezTo>
                    <a:pt x="15" y="68"/>
                    <a:pt x="0" y="53"/>
                    <a:pt x="0" y="34"/>
                  </a:cubicBezTo>
                  <a:cubicBezTo>
                    <a:pt x="0" y="15"/>
                    <a:pt x="15" y="0"/>
                    <a:pt x="34" y="0"/>
                  </a:cubicBezTo>
                  <a:cubicBezTo>
                    <a:pt x="359" y="0"/>
                    <a:pt x="359" y="0"/>
                    <a:pt x="359" y="0"/>
                  </a:cubicBezTo>
                  <a:cubicBezTo>
                    <a:pt x="378" y="0"/>
                    <a:pt x="393" y="15"/>
                    <a:pt x="393" y="34"/>
                  </a:cubicBezTo>
                  <a:close/>
                </a:path>
              </a:pathLst>
            </a:custGeom>
            <a:grpFill/>
            <a:ln>
              <a:noFill/>
            </a:ln>
          </p:spPr>
          <p:txBody>
            <a:bodyPr vert="horz" wrap="square" lIns="91440" tIns="45720" rIns="91440" bIns="45720" numCol="1" anchor="t" anchorCtr="0" compatLnSpc="1"/>
            <a:lstStyle/>
            <a:p>
              <a:endParaRPr lang="en-GB"/>
            </a:p>
          </p:txBody>
        </p:sp>
        <p:sp>
          <p:nvSpPr>
            <p:cNvPr id="14" name="Freeform 80">
              <a:extLst>
                <a:ext uri="{FF2B5EF4-FFF2-40B4-BE49-F238E27FC236}">
                  <a16:creationId xmlns:a16="http://schemas.microsoft.com/office/drawing/2014/main" id="{3379A104-7FD2-BA19-0ACB-E0EA1CAFA5D9}"/>
                </a:ext>
              </a:extLst>
            </p:cNvPr>
            <p:cNvSpPr/>
            <p:nvPr/>
          </p:nvSpPr>
          <p:spPr bwMode="auto">
            <a:xfrm>
              <a:off x="4429166" y="3743169"/>
              <a:ext cx="391161" cy="170334"/>
            </a:xfrm>
            <a:custGeom>
              <a:avLst/>
              <a:gdLst>
                <a:gd name="T0" fmla="*/ 0 w 246"/>
                <a:gd name="T1" fmla="*/ 0 h 107"/>
                <a:gd name="T2" fmla="*/ 0 w 246"/>
                <a:gd name="T3" fmla="*/ 20 h 107"/>
                <a:gd name="T4" fmla="*/ 88 w 246"/>
                <a:gd name="T5" fmla="*/ 107 h 107"/>
                <a:gd name="T6" fmla="*/ 159 w 246"/>
                <a:gd name="T7" fmla="*/ 107 h 107"/>
                <a:gd name="T8" fmla="*/ 246 w 246"/>
                <a:gd name="T9" fmla="*/ 20 h 107"/>
                <a:gd name="T10" fmla="*/ 246 w 246"/>
                <a:gd name="T11" fmla="*/ 0 h 107"/>
                <a:gd name="T12" fmla="*/ 0 w 246"/>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246" h="107">
                  <a:moveTo>
                    <a:pt x="0" y="0"/>
                  </a:moveTo>
                  <a:cubicBezTo>
                    <a:pt x="0" y="20"/>
                    <a:pt x="0" y="20"/>
                    <a:pt x="0" y="20"/>
                  </a:cubicBezTo>
                  <a:cubicBezTo>
                    <a:pt x="0" y="68"/>
                    <a:pt x="39" y="107"/>
                    <a:pt x="88" y="107"/>
                  </a:cubicBezTo>
                  <a:cubicBezTo>
                    <a:pt x="159" y="107"/>
                    <a:pt x="159" y="107"/>
                    <a:pt x="159" y="107"/>
                  </a:cubicBezTo>
                  <a:cubicBezTo>
                    <a:pt x="207" y="107"/>
                    <a:pt x="246" y="68"/>
                    <a:pt x="246" y="20"/>
                  </a:cubicBezTo>
                  <a:cubicBezTo>
                    <a:pt x="246" y="0"/>
                    <a:pt x="246" y="0"/>
                    <a:pt x="246" y="0"/>
                  </a:cubicBezTo>
                  <a:lnTo>
                    <a:pt x="0" y="0"/>
                  </a:lnTo>
                  <a:close/>
                </a:path>
              </a:pathLst>
            </a:custGeom>
            <a:grpFill/>
            <a:ln>
              <a:noFill/>
            </a:ln>
          </p:spPr>
          <p:txBody>
            <a:bodyPr vert="horz" wrap="square" lIns="91440" tIns="45720" rIns="91440" bIns="45720" numCol="1" anchor="t" anchorCtr="0" compatLnSpc="1"/>
            <a:lstStyle/>
            <a:p>
              <a:endParaRPr lang="en-GB"/>
            </a:p>
          </p:txBody>
        </p:sp>
        <p:sp>
          <p:nvSpPr>
            <p:cNvPr id="15" name="Freeform 81">
              <a:extLst>
                <a:ext uri="{FF2B5EF4-FFF2-40B4-BE49-F238E27FC236}">
                  <a16:creationId xmlns:a16="http://schemas.microsoft.com/office/drawing/2014/main" id="{AB3EF14B-BCED-9199-0402-0A1983B49A96}"/>
                </a:ext>
              </a:extLst>
            </p:cNvPr>
            <p:cNvSpPr/>
            <p:nvPr/>
          </p:nvSpPr>
          <p:spPr bwMode="auto">
            <a:xfrm>
              <a:off x="5368357" y="2843701"/>
              <a:ext cx="311717" cy="95602"/>
            </a:xfrm>
            <a:custGeom>
              <a:avLst/>
              <a:gdLst>
                <a:gd name="T0" fmla="*/ 166 w 196"/>
                <a:gd name="T1" fmla="*/ 60 h 60"/>
                <a:gd name="T2" fmla="*/ 166 w 196"/>
                <a:gd name="T3" fmla="*/ 60 h 60"/>
                <a:gd name="T4" fmla="*/ 30 w 196"/>
                <a:gd name="T5" fmla="*/ 60 h 60"/>
                <a:gd name="T6" fmla="*/ 0 w 196"/>
                <a:gd name="T7" fmla="*/ 30 h 60"/>
                <a:gd name="T8" fmla="*/ 30 w 196"/>
                <a:gd name="T9" fmla="*/ 0 h 60"/>
                <a:gd name="T10" fmla="*/ 30 w 196"/>
                <a:gd name="T11" fmla="*/ 0 h 60"/>
                <a:gd name="T12" fmla="*/ 166 w 196"/>
                <a:gd name="T13" fmla="*/ 0 h 60"/>
                <a:gd name="T14" fmla="*/ 196 w 196"/>
                <a:gd name="T15" fmla="*/ 30 h 60"/>
                <a:gd name="T16" fmla="*/ 166 w 196"/>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60">
                  <a:moveTo>
                    <a:pt x="166" y="60"/>
                  </a:moveTo>
                  <a:cubicBezTo>
                    <a:pt x="166" y="60"/>
                    <a:pt x="166" y="60"/>
                    <a:pt x="166" y="60"/>
                  </a:cubicBezTo>
                  <a:cubicBezTo>
                    <a:pt x="30" y="60"/>
                    <a:pt x="30" y="60"/>
                    <a:pt x="30" y="60"/>
                  </a:cubicBezTo>
                  <a:cubicBezTo>
                    <a:pt x="14" y="60"/>
                    <a:pt x="0" y="46"/>
                    <a:pt x="0" y="30"/>
                  </a:cubicBezTo>
                  <a:cubicBezTo>
                    <a:pt x="0" y="13"/>
                    <a:pt x="14" y="0"/>
                    <a:pt x="30" y="0"/>
                  </a:cubicBezTo>
                  <a:cubicBezTo>
                    <a:pt x="30" y="0"/>
                    <a:pt x="30" y="0"/>
                    <a:pt x="30" y="0"/>
                  </a:cubicBezTo>
                  <a:cubicBezTo>
                    <a:pt x="166" y="0"/>
                    <a:pt x="166" y="0"/>
                    <a:pt x="166" y="0"/>
                  </a:cubicBezTo>
                  <a:cubicBezTo>
                    <a:pt x="183" y="0"/>
                    <a:pt x="196" y="13"/>
                    <a:pt x="196" y="30"/>
                  </a:cubicBezTo>
                  <a:cubicBezTo>
                    <a:pt x="196" y="46"/>
                    <a:pt x="183" y="60"/>
                    <a:pt x="166" y="60"/>
                  </a:cubicBezTo>
                  <a:close/>
                </a:path>
              </a:pathLst>
            </a:custGeom>
            <a:grpFill/>
            <a:ln>
              <a:noFill/>
            </a:ln>
          </p:spPr>
          <p:txBody>
            <a:bodyPr vert="horz" wrap="square" lIns="91440" tIns="45720" rIns="91440" bIns="45720" numCol="1" anchor="t" anchorCtr="0" compatLnSpc="1"/>
            <a:lstStyle/>
            <a:p>
              <a:endParaRPr lang="en-GB"/>
            </a:p>
          </p:txBody>
        </p:sp>
        <p:sp>
          <p:nvSpPr>
            <p:cNvPr id="16" name="Freeform 82">
              <a:extLst>
                <a:ext uri="{FF2B5EF4-FFF2-40B4-BE49-F238E27FC236}">
                  <a16:creationId xmlns:a16="http://schemas.microsoft.com/office/drawing/2014/main" id="{188CE2C2-345F-9EBA-174C-F7CC8A2366CD}"/>
                </a:ext>
              </a:extLst>
            </p:cNvPr>
            <p:cNvSpPr/>
            <p:nvPr/>
          </p:nvSpPr>
          <p:spPr bwMode="auto">
            <a:xfrm>
              <a:off x="3559994" y="2843701"/>
              <a:ext cx="318450" cy="95602"/>
            </a:xfrm>
            <a:custGeom>
              <a:avLst/>
              <a:gdLst>
                <a:gd name="T0" fmla="*/ 170 w 200"/>
                <a:gd name="T1" fmla="*/ 60 h 60"/>
                <a:gd name="T2" fmla="*/ 170 w 200"/>
                <a:gd name="T3" fmla="*/ 60 h 60"/>
                <a:gd name="T4" fmla="*/ 30 w 200"/>
                <a:gd name="T5" fmla="*/ 60 h 60"/>
                <a:gd name="T6" fmla="*/ 0 w 200"/>
                <a:gd name="T7" fmla="*/ 30 h 60"/>
                <a:gd name="T8" fmla="*/ 30 w 200"/>
                <a:gd name="T9" fmla="*/ 0 h 60"/>
                <a:gd name="T10" fmla="*/ 30 w 200"/>
                <a:gd name="T11" fmla="*/ 0 h 60"/>
                <a:gd name="T12" fmla="*/ 170 w 200"/>
                <a:gd name="T13" fmla="*/ 0 h 60"/>
                <a:gd name="T14" fmla="*/ 200 w 200"/>
                <a:gd name="T15" fmla="*/ 30 h 60"/>
                <a:gd name="T16" fmla="*/ 170 w 200"/>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60">
                  <a:moveTo>
                    <a:pt x="170" y="60"/>
                  </a:moveTo>
                  <a:cubicBezTo>
                    <a:pt x="170" y="60"/>
                    <a:pt x="170" y="60"/>
                    <a:pt x="170" y="60"/>
                  </a:cubicBezTo>
                  <a:cubicBezTo>
                    <a:pt x="30" y="60"/>
                    <a:pt x="30" y="60"/>
                    <a:pt x="30" y="60"/>
                  </a:cubicBezTo>
                  <a:cubicBezTo>
                    <a:pt x="14" y="60"/>
                    <a:pt x="0" y="46"/>
                    <a:pt x="0" y="30"/>
                  </a:cubicBezTo>
                  <a:cubicBezTo>
                    <a:pt x="0" y="13"/>
                    <a:pt x="14" y="0"/>
                    <a:pt x="30" y="0"/>
                  </a:cubicBezTo>
                  <a:cubicBezTo>
                    <a:pt x="30" y="0"/>
                    <a:pt x="30" y="0"/>
                    <a:pt x="30" y="0"/>
                  </a:cubicBezTo>
                  <a:cubicBezTo>
                    <a:pt x="170" y="0"/>
                    <a:pt x="170" y="0"/>
                    <a:pt x="170" y="0"/>
                  </a:cubicBezTo>
                  <a:cubicBezTo>
                    <a:pt x="187" y="0"/>
                    <a:pt x="200" y="13"/>
                    <a:pt x="200" y="30"/>
                  </a:cubicBezTo>
                  <a:cubicBezTo>
                    <a:pt x="200" y="47"/>
                    <a:pt x="186" y="60"/>
                    <a:pt x="170" y="60"/>
                  </a:cubicBezTo>
                  <a:close/>
                </a:path>
              </a:pathLst>
            </a:custGeom>
            <a:grpFill/>
            <a:ln>
              <a:noFill/>
            </a:ln>
          </p:spPr>
          <p:txBody>
            <a:bodyPr vert="horz" wrap="square" lIns="91440" tIns="45720" rIns="91440" bIns="45720" numCol="1" anchor="t" anchorCtr="0" compatLnSpc="1"/>
            <a:lstStyle/>
            <a:p>
              <a:endParaRPr lang="en-GB"/>
            </a:p>
          </p:txBody>
        </p:sp>
        <p:sp>
          <p:nvSpPr>
            <p:cNvPr id="17" name="Freeform 83">
              <a:extLst>
                <a:ext uri="{FF2B5EF4-FFF2-40B4-BE49-F238E27FC236}">
                  <a16:creationId xmlns:a16="http://schemas.microsoft.com/office/drawing/2014/main" id="{4F096CD8-5A31-0820-C82F-47B15B58815E}"/>
                </a:ext>
              </a:extLst>
            </p:cNvPr>
            <p:cNvSpPr/>
            <p:nvPr/>
          </p:nvSpPr>
          <p:spPr bwMode="auto">
            <a:xfrm>
              <a:off x="4577282" y="1783324"/>
              <a:ext cx="95602" cy="300945"/>
            </a:xfrm>
            <a:custGeom>
              <a:avLst/>
              <a:gdLst>
                <a:gd name="T0" fmla="*/ 30 w 60"/>
                <a:gd name="T1" fmla="*/ 189 h 189"/>
                <a:gd name="T2" fmla="*/ 30 w 60"/>
                <a:gd name="T3" fmla="*/ 189 h 189"/>
                <a:gd name="T4" fmla="*/ 0 w 60"/>
                <a:gd name="T5" fmla="*/ 159 h 189"/>
                <a:gd name="T6" fmla="*/ 0 w 60"/>
                <a:gd name="T7" fmla="*/ 30 h 189"/>
                <a:gd name="T8" fmla="*/ 30 w 60"/>
                <a:gd name="T9" fmla="*/ 0 h 189"/>
                <a:gd name="T10" fmla="*/ 30 w 60"/>
                <a:gd name="T11" fmla="*/ 0 h 189"/>
                <a:gd name="T12" fmla="*/ 60 w 60"/>
                <a:gd name="T13" fmla="*/ 30 h 189"/>
                <a:gd name="T14" fmla="*/ 60 w 60"/>
                <a:gd name="T15" fmla="*/ 159 h 189"/>
                <a:gd name="T16" fmla="*/ 30 w 60"/>
                <a:gd name="T17"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189">
                  <a:moveTo>
                    <a:pt x="30" y="189"/>
                  </a:moveTo>
                  <a:cubicBezTo>
                    <a:pt x="30" y="189"/>
                    <a:pt x="30" y="189"/>
                    <a:pt x="30" y="189"/>
                  </a:cubicBezTo>
                  <a:cubicBezTo>
                    <a:pt x="14" y="189"/>
                    <a:pt x="0" y="175"/>
                    <a:pt x="0" y="159"/>
                  </a:cubicBezTo>
                  <a:cubicBezTo>
                    <a:pt x="0" y="30"/>
                    <a:pt x="0" y="30"/>
                    <a:pt x="0" y="30"/>
                  </a:cubicBezTo>
                  <a:cubicBezTo>
                    <a:pt x="0" y="14"/>
                    <a:pt x="14" y="0"/>
                    <a:pt x="30" y="0"/>
                  </a:cubicBezTo>
                  <a:cubicBezTo>
                    <a:pt x="30" y="0"/>
                    <a:pt x="30" y="0"/>
                    <a:pt x="30" y="0"/>
                  </a:cubicBezTo>
                  <a:cubicBezTo>
                    <a:pt x="47" y="0"/>
                    <a:pt x="60" y="14"/>
                    <a:pt x="60" y="30"/>
                  </a:cubicBezTo>
                  <a:cubicBezTo>
                    <a:pt x="60" y="159"/>
                    <a:pt x="60" y="159"/>
                    <a:pt x="60" y="159"/>
                  </a:cubicBezTo>
                  <a:cubicBezTo>
                    <a:pt x="60" y="175"/>
                    <a:pt x="47" y="189"/>
                    <a:pt x="30" y="189"/>
                  </a:cubicBezTo>
                  <a:close/>
                </a:path>
              </a:pathLst>
            </a:custGeom>
            <a:grpFill/>
            <a:ln>
              <a:noFill/>
            </a:ln>
          </p:spPr>
          <p:txBody>
            <a:bodyPr vert="horz" wrap="square" lIns="91440" tIns="45720" rIns="91440" bIns="45720" numCol="1" anchor="t" anchorCtr="0" compatLnSpc="1"/>
            <a:lstStyle/>
            <a:p>
              <a:endParaRPr lang="en-GB"/>
            </a:p>
          </p:txBody>
        </p:sp>
        <p:sp>
          <p:nvSpPr>
            <p:cNvPr id="18" name="Freeform 84">
              <a:extLst>
                <a:ext uri="{FF2B5EF4-FFF2-40B4-BE49-F238E27FC236}">
                  <a16:creationId xmlns:a16="http://schemas.microsoft.com/office/drawing/2014/main" id="{3DB2C555-2EA7-9761-5064-3CF2ECAC902A}"/>
                </a:ext>
              </a:extLst>
            </p:cNvPr>
            <p:cNvSpPr/>
            <p:nvPr/>
          </p:nvSpPr>
          <p:spPr bwMode="auto">
            <a:xfrm>
              <a:off x="5160994" y="2099754"/>
              <a:ext cx="239006" cy="234293"/>
            </a:xfrm>
            <a:custGeom>
              <a:avLst/>
              <a:gdLst>
                <a:gd name="T0" fmla="*/ 33 w 150"/>
                <a:gd name="T1" fmla="*/ 147 h 147"/>
                <a:gd name="T2" fmla="*/ 11 w 150"/>
                <a:gd name="T3" fmla="*/ 139 h 147"/>
                <a:gd name="T4" fmla="*/ 11 w 150"/>
                <a:gd name="T5" fmla="*/ 96 h 147"/>
                <a:gd name="T6" fmla="*/ 96 w 150"/>
                <a:gd name="T7" fmla="*/ 11 h 147"/>
                <a:gd name="T8" fmla="*/ 139 w 150"/>
                <a:gd name="T9" fmla="*/ 11 h 147"/>
                <a:gd name="T10" fmla="*/ 139 w 150"/>
                <a:gd name="T11" fmla="*/ 54 h 147"/>
                <a:gd name="T12" fmla="*/ 54 w 150"/>
                <a:gd name="T13" fmla="*/ 139 h 147"/>
                <a:gd name="T14" fmla="*/ 33 w 150"/>
                <a:gd name="T15" fmla="*/ 147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0" h="147">
                  <a:moveTo>
                    <a:pt x="33" y="147"/>
                  </a:moveTo>
                  <a:cubicBezTo>
                    <a:pt x="25" y="147"/>
                    <a:pt x="17" y="145"/>
                    <a:pt x="11" y="139"/>
                  </a:cubicBezTo>
                  <a:cubicBezTo>
                    <a:pt x="0" y="127"/>
                    <a:pt x="0" y="108"/>
                    <a:pt x="11" y="96"/>
                  </a:cubicBezTo>
                  <a:cubicBezTo>
                    <a:pt x="96" y="11"/>
                    <a:pt x="96" y="11"/>
                    <a:pt x="96" y="11"/>
                  </a:cubicBezTo>
                  <a:cubicBezTo>
                    <a:pt x="108" y="0"/>
                    <a:pt x="127" y="0"/>
                    <a:pt x="139" y="11"/>
                  </a:cubicBezTo>
                  <a:cubicBezTo>
                    <a:pt x="150" y="23"/>
                    <a:pt x="150" y="42"/>
                    <a:pt x="139" y="54"/>
                  </a:cubicBezTo>
                  <a:cubicBezTo>
                    <a:pt x="54" y="139"/>
                    <a:pt x="54" y="139"/>
                    <a:pt x="54" y="139"/>
                  </a:cubicBezTo>
                  <a:cubicBezTo>
                    <a:pt x="48" y="145"/>
                    <a:pt x="40" y="147"/>
                    <a:pt x="33" y="147"/>
                  </a:cubicBezTo>
                  <a:close/>
                </a:path>
              </a:pathLst>
            </a:custGeom>
            <a:grpFill/>
            <a:ln>
              <a:noFill/>
            </a:ln>
          </p:spPr>
          <p:txBody>
            <a:bodyPr vert="horz" wrap="square" lIns="91440" tIns="45720" rIns="91440" bIns="45720" numCol="1" anchor="t" anchorCtr="0" compatLnSpc="1"/>
            <a:lstStyle/>
            <a:p>
              <a:endParaRPr lang="en-GB"/>
            </a:p>
          </p:txBody>
        </p:sp>
        <p:sp>
          <p:nvSpPr>
            <p:cNvPr id="19" name="Freeform 85">
              <a:extLst>
                <a:ext uri="{FF2B5EF4-FFF2-40B4-BE49-F238E27FC236}">
                  <a16:creationId xmlns:a16="http://schemas.microsoft.com/office/drawing/2014/main" id="{64706270-1699-C0BB-EC1B-B30BDCE62B7C}"/>
                </a:ext>
              </a:extLst>
            </p:cNvPr>
            <p:cNvSpPr/>
            <p:nvPr/>
          </p:nvSpPr>
          <p:spPr bwMode="auto">
            <a:xfrm>
              <a:off x="3835355" y="2160347"/>
              <a:ext cx="240352" cy="235639"/>
            </a:xfrm>
            <a:custGeom>
              <a:avLst/>
              <a:gdLst>
                <a:gd name="T0" fmla="*/ 118 w 151"/>
                <a:gd name="T1" fmla="*/ 148 h 148"/>
                <a:gd name="T2" fmla="*/ 97 w 151"/>
                <a:gd name="T3" fmla="*/ 139 h 148"/>
                <a:gd name="T4" fmla="*/ 12 w 151"/>
                <a:gd name="T5" fmla="*/ 54 h 148"/>
                <a:gd name="T6" fmla="*/ 12 w 151"/>
                <a:gd name="T7" fmla="*/ 12 h 148"/>
                <a:gd name="T8" fmla="*/ 54 w 151"/>
                <a:gd name="T9" fmla="*/ 12 h 148"/>
                <a:gd name="T10" fmla="*/ 139 w 151"/>
                <a:gd name="T11" fmla="*/ 97 h 148"/>
                <a:gd name="T12" fmla="*/ 139 w 151"/>
                <a:gd name="T13" fmla="*/ 139 h 148"/>
                <a:gd name="T14" fmla="*/ 118 w 151"/>
                <a:gd name="T15" fmla="*/ 148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 h="148">
                  <a:moveTo>
                    <a:pt x="118" y="148"/>
                  </a:moveTo>
                  <a:cubicBezTo>
                    <a:pt x="110" y="148"/>
                    <a:pt x="102" y="145"/>
                    <a:pt x="97" y="139"/>
                  </a:cubicBezTo>
                  <a:cubicBezTo>
                    <a:pt x="12" y="54"/>
                    <a:pt x="12" y="54"/>
                    <a:pt x="12" y="54"/>
                  </a:cubicBezTo>
                  <a:cubicBezTo>
                    <a:pt x="0" y="43"/>
                    <a:pt x="0" y="24"/>
                    <a:pt x="12" y="12"/>
                  </a:cubicBezTo>
                  <a:cubicBezTo>
                    <a:pt x="24" y="0"/>
                    <a:pt x="43" y="0"/>
                    <a:pt x="54" y="12"/>
                  </a:cubicBezTo>
                  <a:cubicBezTo>
                    <a:pt x="139" y="97"/>
                    <a:pt x="139" y="97"/>
                    <a:pt x="139" y="97"/>
                  </a:cubicBezTo>
                  <a:cubicBezTo>
                    <a:pt x="151" y="108"/>
                    <a:pt x="151" y="127"/>
                    <a:pt x="139" y="139"/>
                  </a:cubicBezTo>
                  <a:cubicBezTo>
                    <a:pt x="133" y="145"/>
                    <a:pt x="126" y="148"/>
                    <a:pt x="118" y="148"/>
                  </a:cubicBezTo>
                  <a:close/>
                </a:path>
              </a:pathLst>
            </a:custGeom>
            <a:grpFill/>
            <a:ln>
              <a:noFill/>
            </a:ln>
          </p:spPr>
          <p:txBody>
            <a:bodyPr vert="horz" wrap="square" lIns="91440" tIns="45720" rIns="91440" bIns="45720" numCol="1" anchor="t" anchorCtr="0" compatLnSpc="1"/>
            <a:lstStyle/>
            <a:p>
              <a:endParaRPr lang="en-GB"/>
            </a:p>
          </p:txBody>
        </p:sp>
        <p:sp>
          <p:nvSpPr>
            <p:cNvPr id="20" name="Freeform 86">
              <a:extLst>
                <a:ext uri="{FF2B5EF4-FFF2-40B4-BE49-F238E27FC236}">
                  <a16:creationId xmlns:a16="http://schemas.microsoft.com/office/drawing/2014/main" id="{0C82FEA8-4823-1FD7-A1EE-0BABC62701C4}"/>
                </a:ext>
              </a:extLst>
            </p:cNvPr>
            <p:cNvSpPr>
              <a:spLocks noEditPoints="1"/>
            </p:cNvSpPr>
            <p:nvPr/>
          </p:nvSpPr>
          <p:spPr bwMode="auto">
            <a:xfrm>
              <a:off x="1522051" y="3391057"/>
              <a:ext cx="2028518" cy="1673039"/>
            </a:xfrm>
            <a:custGeom>
              <a:avLst/>
              <a:gdLst>
                <a:gd name="T0" fmla="*/ 720 w 1274"/>
                <a:gd name="T1" fmla="*/ 1045 h 1051"/>
                <a:gd name="T2" fmla="*/ 537 w 1274"/>
                <a:gd name="T3" fmla="*/ 802 h 1051"/>
                <a:gd name="T4" fmla="*/ 273 w 1274"/>
                <a:gd name="T5" fmla="*/ 701 h 1051"/>
                <a:gd name="T6" fmla="*/ 45 w 1274"/>
                <a:gd name="T7" fmla="*/ 596 h 1051"/>
                <a:gd name="T8" fmla="*/ 176 w 1274"/>
                <a:gd name="T9" fmla="*/ 247 h 1051"/>
                <a:gd name="T10" fmla="*/ 407 w 1274"/>
                <a:gd name="T11" fmla="*/ 36 h 1051"/>
                <a:gd name="T12" fmla="*/ 474 w 1274"/>
                <a:gd name="T13" fmla="*/ 46 h 1051"/>
                <a:gd name="T14" fmla="*/ 663 w 1274"/>
                <a:gd name="T15" fmla="*/ 5 h 1051"/>
                <a:gd name="T16" fmla="*/ 919 w 1274"/>
                <a:gd name="T17" fmla="*/ 61 h 1051"/>
                <a:gd name="T18" fmla="*/ 1248 w 1274"/>
                <a:gd name="T19" fmla="*/ 543 h 1051"/>
                <a:gd name="T20" fmla="*/ 1225 w 1274"/>
                <a:gd name="T21" fmla="*/ 811 h 1051"/>
                <a:gd name="T22" fmla="*/ 997 w 1274"/>
                <a:gd name="T23" fmla="*/ 994 h 1051"/>
                <a:gd name="T24" fmla="*/ 932 w 1274"/>
                <a:gd name="T25" fmla="*/ 984 h 1051"/>
                <a:gd name="T26" fmla="*/ 578 w 1274"/>
                <a:gd name="T27" fmla="*/ 721 h 1051"/>
                <a:gd name="T28" fmla="*/ 607 w 1274"/>
                <a:gd name="T29" fmla="*/ 761 h 1051"/>
                <a:gd name="T30" fmla="*/ 624 w 1274"/>
                <a:gd name="T31" fmla="*/ 911 h 1051"/>
                <a:gd name="T32" fmla="*/ 770 w 1274"/>
                <a:gd name="T33" fmla="*/ 991 h 1051"/>
                <a:gd name="T34" fmla="*/ 934 w 1274"/>
                <a:gd name="T35" fmla="*/ 922 h 1051"/>
                <a:gd name="T36" fmla="*/ 997 w 1274"/>
                <a:gd name="T37" fmla="*/ 934 h 1051"/>
                <a:gd name="T38" fmla="*/ 1136 w 1274"/>
                <a:gd name="T39" fmla="*/ 658 h 1051"/>
                <a:gd name="T40" fmla="*/ 1190 w 1274"/>
                <a:gd name="T41" fmla="*/ 530 h 1051"/>
                <a:gd name="T42" fmla="*/ 1041 w 1274"/>
                <a:gd name="T43" fmla="*/ 295 h 1051"/>
                <a:gd name="T44" fmla="*/ 788 w 1274"/>
                <a:gd name="T45" fmla="*/ 136 h 1051"/>
                <a:gd name="T46" fmla="*/ 651 w 1274"/>
                <a:gd name="T47" fmla="*/ 64 h 1051"/>
                <a:gd name="T48" fmla="*/ 500 w 1274"/>
                <a:gd name="T49" fmla="*/ 102 h 1051"/>
                <a:gd name="T50" fmla="*/ 444 w 1274"/>
                <a:gd name="T51" fmla="*/ 100 h 1051"/>
                <a:gd name="T52" fmla="*/ 239 w 1274"/>
                <a:gd name="T53" fmla="*/ 231 h 1051"/>
                <a:gd name="T54" fmla="*/ 210 w 1274"/>
                <a:gd name="T55" fmla="*/ 300 h 1051"/>
                <a:gd name="T56" fmla="*/ 95 w 1274"/>
                <a:gd name="T57" fmla="*/ 563 h 1051"/>
                <a:gd name="T58" fmla="*/ 281 w 1274"/>
                <a:gd name="T59" fmla="*/ 638 h 1051"/>
                <a:gd name="T60" fmla="*/ 434 w 1274"/>
                <a:gd name="T61" fmla="*/ 748 h 1051"/>
                <a:gd name="T62" fmla="*/ 562 w 1274"/>
                <a:gd name="T63" fmla="*/ 726 h 1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74" h="1051">
                  <a:moveTo>
                    <a:pt x="770" y="1051"/>
                  </a:moveTo>
                  <a:cubicBezTo>
                    <a:pt x="753" y="1051"/>
                    <a:pt x="736" y="1049"/>
                    <a:pt x="720" y="1045"/>
                  </a:cubicBezTo>
                  <a:cubicBezTo>
                    <a:pt x="659" y="1032"/>
                    <a:pt x="607" y="995"/>
                    <a:pt x="574" y="943"/>
                  </a:cubicBezTo>
                  <a:cubicBezTo>
                    <a:pt x="547" y="901"/>
                    <a:pt x="534" y="852"/>
                    <a:pt x="537" y="802"/>
                  </a:cubicBezTo>
                  <a:cubicBezTo>
                    <a:pt x="500" y="814"/>
                    <a:pt x="460" y="815"/>
                    <a:pt x="421" y="807"/>
                  </a:cubicBezTo>
                  <a:cubicBezTo>
                    <a:pt x="359" y="793"/>
                    <a:pt x="306" y="755"/>
                    <a:pt x="273" y="701"/>
                  </a:cubicBezTo>
                  <a:cubicBezTo>
                    <a:pt x="246" y="705"/>
                    <a:pt x="218" y="703"/>
                    <a:pt x="191" y="698"/>
                  </a:cubicBezTo>
                  <a:cubicBezTo>
                    <a:pt x="130" y="684"/>
                    <a:pt x="78" y="648"/>
                    <a:pt x="45" y="596"/>
                  </a:cubicBezTo>
                  <a:cubicBezTo>
                    <a:pt x="11" y="543"/>
                    <a:pt x="0" y="481"/>
                    <a:pt x="14" y="420"/>
                  </a:cubicBezTo>
                  <a:cubicBezTo>
                    <a:pt x="32" y="336"/>
                    <a:pt x="94" y="270"/>
                    <a:pt x="176" y="247"/>
                  </a:cubicBezTo>
                  <a:cubicBezTo>
                    <a:pt x="176" y="237"/>
                    <a:pt x="178" y="228"/>
                    <a:pt x="180" y="219"/>
                  </a:cubicBezTo>
                  <a:cubicBezTo>
                    <a:pt x="203" y="113"/>
                    <a:pt x="299" y="36"/>
                    <a:pt x="407" y="36"/>
                  </a:cubicBezTo>
                  <a:cubicBezTo>
                    <a:pt x="424" y="36"/>
                    <a:pt x="441" y="38"/>
                    <a:pt x="457" y="41"/>
                  </a:cubicBezTo>
                  <a:cubicBezTo>
                    <a:pt x="463" y="43"/>
                    <a:pt x="469" y="44"/>
                    <a:pt x="474" y="46"/>
                  </a:cubicBezTo>
                  <a:cubicBezTo>
                    <a:pt x="514" y="16"/>
                    <a:pt x="563" y="0"/>
                    <a:pt x="613" y="0"/>
                  </a:cubicBezTo>
                  <a:cubicBezTo>
                    <a:pt x="630" y="0"/>
                    <a:pt x="647" y="2"/>
                    <a:pt x="663" y="5"/>
                  </a:cubicBezTo>
                  <a:cubicBezTo>
                    <a:pt x="709" y="15"/>
                    <a:pt x="751" y="39"/>
                    <a:pt x="782" y="73"/>
                  </a:cubicBezTo>
                  <a:cubicBezTo>
                    <a:pt x="825" y="55"/>
                    <a:pt x="873" y="51"/>
                    <a:pt x="919" y="61"/>
                  </a:cubicBezTo>
                  <a:cubicBezTo>
                    <a:pt x="1021" y="84"/>
                    <a:pt x="1095" y="172"/>
                    <a:pt x="1101" y="274"/>
                  </a:cubicBezTo>
                  <a:cubicBezTo>
                    <a:pt x="1210" y="314"/>
                    <a:pt x="1274" y="427"/>
                    <a:pt x="1248" y="543"/>
                  </a:cubicBezTo>
                  <a:cubicBezTo>
                    <a:pt x="1240" y="580"/>
                    <a:pt x="1223" y="615"/>
                    <a:pt x="1198" y="644"/>
                  </a:cubicBezTo>
                  <a:cubicBezTo>
                    <a:pt x="1228" y="694"/>
                    <a:pt x="1237" y="754"/>
                    <a:pt x="1225" y="811"/>
                  </a:cubicBezTo>
                  <a:cubicBezTo>
                    <a:pt x="1201" y="917"/>
                    <a:pt x="1106" y="994"/>
                    <a:pt x="997" y="994"/>
                  </a:cubicBezTo>
                  <a:cubicBezTo>
                    <a:pt x="997" y="994"/>
                    <a:pt x="997" y="994"/>
                    <a:pt x="997" y="994"/>
                  </a:cubicBezTo>
                  <a:cubicBezTo>
                    <a:pt x="981" y="994"/>
                    <a:pt x="964" y="992"/>
                    <a:pt x="947" y="988"/>
                  </a:cubicBezTo>
                  <a:cubicBezTo>
                    <a:pt x="942" y="987"/>
                    <a:pt x="937" y="986"/>
                    <a:pt x="932" y="984"/>
                  </a:cubicBezTo>
                  <a:cubicBezTo>
                    <a:pt x="889" y="1027"/>
                    <a:pt x="831" y="1051"/>
                    <a:pt x="770" y="1051"/>
                  </a:cubicBezTo>
                  <a:moveTo>
                    <a:pt x="578" y="721"/>
                  </a:moveTo>
                  <a:cubicBezTo>
                    <a:pt x="585" y="721"/>
                    <a:pt x="591" y="724"/>
                    <a:pt x="597" y="728"/>
                  </a:cubicBezTo>
                  <a:cubicBezTo>
                    <a:pt x="607" y="736"/>
                    <a:pt x="611" y="749"/>
                    <a:pt x="607" y="761"/>
                  </a:cubicBezTo>
                  <a:cubicBezTo>
                    <a:pt x="604" y="768"/>
                    <a:pt x="602" y="774"/>
                    <a:pt x="601" y="781"/>
                  </a:cubicBezTo>
                  <a:cubicBezTo>
                    <a:pt x="591" y="826"/>
                    <a:pt x="599" y="872"/>
                    <a:pt x="624" y="911"/>
                  </a:cubicBezTo>
                  <a:cubicBezTo>
                    <a:pt x="649" y="950"/>
                    <a:pt x="688" y="976"/>
                    <a:pt x="733" y="986"/>
                  </a:cubicBezTo>
                  <a:cubicBezTo>
                    <a:pt x="745" y="989"/>
                    <a:pt x="757" y="991"/>
                    <a:pt x="770" y="991"/>
                  </a:cubicBezTo>
                  <a:cubicBezTo>
                    <a:pt x="820" y="991"/>
                    <a:pt x="868" y="969"/>
                    <a:pt x="901" y="930"/>
                  </a:cubicBezTo>
                  <a:cubicBezTo>
                    <a:pt x="909" y="921"/>
                    <a:pt x="923" y="917"/>
                    <a:pt x="934" y="922"/>
                  </a:cubicBezTo>
                  <a:cubicBezTo>
                    <a:pt x="943" y="925"/>
                    <a:pt x="951" y="928"/>
                    <a:pt x="960" y="930"/>
                  </a:cubicBezTo>
                  <a:cubicBezTo>
                    <a:pt x="972" y="932"/>
                    <a:pt x="985" y="934"/>
                    <a:pt x="997" y="934"/>
                  </a:cubicBezTo>
                  <a:cubicBezTo>
                    <a:pt x="1078" y="934"/>
                    <a:pt x="1149" y="877"/>
                    <a:pt x="1166" y="798"/>
                  </a:cubicBezTo>
                  <a:cubicBezTo>
                    <a:pt x="1177" y="749"/>
                    <a:pt x="1166" y="698"/>
                    <a:pt x="1136" y="658"/>
                  </a:cubicBezTo>
                  <a:cubicBezTo>
                    <a:pt x="1127" y="646"/>
                    <a:pt x="1128" y="629"/>
                    <a:pt x="1140" y="618"/>
                  </a:cubicBezTo>
                  <a:cubicBezTo>
                    <a:pt x="1165" y="595"/>
                    <a:pt x="1182" y="564"/>
                    <a:pt x="1190" y="530"/>
                  </a:cubicBezTo>
                  <a:cubicBezTo>
                    <a:pt x="1210" y="439"/>
                    <a:pt x="1155" y="349"/>
                    <a:pt x="1064" y="326"/>
                  </a:cubicBezTo>
                  <a:cubicBezTo>
                    <a:pt x="1050" y="322"/>
                    <a:pt x="1041" y="309"/>
                    <a:pt x="1041" y="295"/>
                  </a:cubicBezTo>
                  <a:cubicBezTo>
                    <a:pt x="1045" y="212"/>
                    <a:pt x="988" y="138"/>
                    <a:pt x="906" y="120"/>
                  </a:cubicBezTo>
                  <a:cubicBezTo>
                    <a:pt x="866" y="111"/>
                    <a:pt x="824" y="117"/>
                    <a:pt x="788" y="136"/>
                  </a:cubicBezTo>
                  <a:cubicBezTo>
                    <a:pt x="775" y="143"/>
                    <a:pt x="759" y="139"/>
                    <a:pt x="750" y="128"/>
                  </a:cubicBezTo>
                  <a:cubicBezTo>
                    <a:pt x="726" y="95"/>
                    <a:pt x="690" y="73"/>
                    <a:pt x="651" y="64"/>
                  </a:cubicBezTo>
                  <a:cubicBezTo>
                    <a:pt x="638" y="61"/>
                    <a:pt x="626" y="60"/>
                    <a:pt x="613" y="60"/>
                  </a:cubicBezTo>
                  <a:cubicBezTo>
                    <a:pt x="572" y="60"/>
                    <a:pt x="531" y="75"/>
                    <a:pt x="500" y="102"/>
                  </a:cubicBezTo>
                  <a:cubicBezTo>
                    <a:pt x="492" y="109"/>
                    <a:pt x="480" y="111"/>
                    <a:pt x="470" y="107"/>
                  </a:cubicBezTo>
                  <a:cubicBezTo>
                    <a:pt x="461" y="104"/>
                    <a:pt x="453" y="102"/>
                    <a:pt x="444" y="100"/>
                  </a:cubicBezTo>
                  <a:cubicBezTo>
                    <a:pt x="432" y="97"/>
                    <a:pt x="420" y="96"/>
                    <a:pt x="407" y="96"/>
                  </a:cubicBezTo>
                  <a:cubicBezTo>
                    <a:pt x="327" y="96"/>
                    <a:pt x="256" y="153"/>
                    <a:pt x="239" y="231"/>
                  </a:cubicBezTo>
                  <a:cubicBezTo>
                    <a:pt x="236" y="244"/>
                    <a:pt x="234" y="257"/>
                    <a:pt x="235" y="270"/>
                  </a:cubicBezTo>
                  <a:cubicBezTo>
                    <a:pt x="235" y="285"/>
                    <a:pt x="224" y="298"/>
                    <a:pt x="210" y="300"/>
                  </a:cubicBezTo>
                  <a:cubicBezTo>
                    <a:pt x="141" y="313"/>
                    <a:pt x="87" y="365"/>
                    <a:pt x="72" y="433"/>
                  </a:cubicBezTo>
                  <a:cubicBezTo>
                    <a:pt x="62" y="478"/>
                    <a:pt x="70" y="524"/>
                    <a:pt x="95" y="563"/>
                  </a:cubicBezTo>
                  <a:cubicBezTo>
                    <a:pt x="120" y="602"/>
                    <a:pt x="159" y="629"/>
                    <a:pt x="204" y="639"/>
                  </a:cubicBezTo>
                  <a:cubicBezTo>
                    <a:pt x="229" y="645"/>
                    <a:pt x="256" y="644"/>
                    <a:pt x="281" y="638"/>
                  </a:cubicBezTo>
                  <a:cubicBezTo>
                    <a:pt x="295" y="635"/>
                    <a:pt x="309" y="642"/>
                    <a:pt x="316" y="654"/>
                  </a:cubicBezTo>
                  <a:cubicBezTo>
                    <a:pt x="339" y="702"/>
                    <a:pt x="382" y="737"/>
                    <a:pt x="434" y="748"/>
                  </a:cubicBezTo>
                  <a:cubicBezTo>
                    <a:pt x="446" y="751"/>
                    <a:pt x="459" y="752"/>
                    <a:pt x="471" y="752"/>
                  </a:cubicBezTo>
                  <a:cubicBezTo>
                    <a:pt x="503" y="752"/>
                    <a:pt x="535" y="743"/>
                    <a:pt x="562" y="726"/>
                  </a:cubicBezTo>
                  <a:cubicBezTo>
                    <a:pt x="567" y="723"/>
                    <a:pt x="573" y="721"/>
                    <a:pt x="578" y="721"/>
                  </a:cubicBezTo>
                </a:path>
              </a:pathLst>
            </a:custGeom>
            <a:grpFill/>
            <a:ln>
              <a:noFill/>
            </a:ln>
          </p:spPr>
          <p:txBody>
            <a:bodyPr vert="horz" wrap="square" lIns="91440" tIns="45720" rIns="91440" bIns="45720" numCol="1" anchor="t" anchorCtr="0" compatLnSpc="1"/>
            <a:lstStyle/>
            <a:p>
              <a:endParaRPr lang="en-GB"/>
            </a:p>
          </p:txBody>
        </p:sp>
        <p:sp>
          <p:nvSpPr>
            <p:cNvPr id="21" name="Freeform 87">
              <a:extLst>
                <a:ext uri="{FF2B5EF4-FFF2-40B4-BE49-F238E27FC236}">
                  <a16:creationId xmlns:a16="http://schemas.microsoft.com/office/drawing/2014/main" id="{B425C47A-9EBC-EBEF-010E-8A712BE8F484}"/>
                </a:ext>
              </a:extLst>
            </p:cNvPr>
            <p:cNvSpPr/>
            <p:nvPr/>
          </p:nvSpPr>
          <p:spPr bwMode="auto">
            <a:xfrm>
              <a:off x="1858005" y="3031539"/>
              <a:ext cx="253144" cy="337301"/>
            </a:xfrm>
            <a:custGeom>
              <a:avLst/>
              <a:gdLst>
                <a:gd name="T0" fmla="*/ 125 w 159"/>
                <a:gd name="T1" fmla="*/ 212 h 212"/>
                <a:gd name="T2" fmla="*/ 99 w 159"/>
                <a:gd name="T3" fmla="*/ 198 h 212"/>
                <a:gd name="T4" fmla="*/ 9 w 159"/>
                <a:gd name="T5" fmla="*/ 50 h 212"/>
                <a:gd name="T6" fmla="*/ 19 w 159"/>
                <a:gd name="T7" fmla="*/ 8 h 212"/>
                <a:gd name="T8" fmla="*/ 60 w 159"/>
                <a:gd name="T9" fmla="*/ 18 h 212"/>
                <a:gd name="T10" fmla="*/ 151 w 159"/>
                <a:gd name="T11" fmla="*/ 166 h 212"/>
                <a:gd name="T12" fmla="*/ 141 w 159"/>
                <a:gd name="T13" fmla="*/ 208 h 212"/>
                <a:gd name="T14" fmla="*/ 125 w 159"/>
                <a:gd name="T15" fmla="*/ 212 h 2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12">
                  <a:moveTo>
                    <a:pt x="125" y="212"/>
                  </a:moveTo>
                  <a:cubicBezTo>
                    <a:pt x="115" y="212"/>
                    <a:pt x="105" y="207"/>
                    <a:pt x="99" y="198"/>
                  </a:cubicBezTo>
                  <a:cubicBezTo>
                    <a:pt x="9" y="50"/>
                    <a:pt x="9" y="50"/>
                    <a:pt x="9" y="50"/>
                  </a:cubicBezTo>
                  <a:cubicBezTo>
                    <a:pt x="0" y="35"/>
                    <a:pt x="5" y="17"/>
                    <a:pt x="19" y="8"/>
                  </a:cubicBezTo>
                  <a:cubicBezTo>
                    <a:pt x="33" y="0"/>
                    <a:pt x="52" y="4"/>
                    <a:pt x="60" y="18"/>
                  </a:cubicBezTo>
                  <a:cubicBezTo>
                    <a:pt x="151" y="166"/>
                    <a:pt x="151" y="166"/>
                    <a:pt x="151" y="166"/>
                  </a:cubicBezTo>
                  <a:cubicBezTo>
                    <a:pt x="159" y="181"/>
                    <a:pt x="155" y="199"/>
                    <a:pt x="141" y="208"/>
                  </a:cubicBezTo>
                  <a:cubicBezTo>
                    <a:pt x="136" y="211"/>
                    <a:pt x="130" y="212"/>
                    <a:pt x="125" y="212"/>
                  </a:cubicBezTo>
                  <a:close/>
                </a:path>
              </a:pathLst>
            </a:custGeom>
            <a:grpFill/>
            <a:ln>
              <a:noFill/>
            </a:ln>
          </p:spPr>
          <p:txBody>
            <a:bodyPr vert="horz" wrap="square" lIns="91440" tIns="45720" rIns="91440" bIns="45720" numCol="1" anchor="t" anchorCtr="0" compatLnSpc="1"/>
            <a:lstStyle/>
            <a:p>
              <a:endParaRPr lang="en-GB"/>
            </a:p>
          </p:txBody>
        </p:sp>
        <p:sp>
          <p:nvSpPr>
            <p:cNvPr id="22" name="Freeform 88">
              <a:extLst>
                <a:ext uri="{FF2B5EF4-FFF2-40B4-BE49-F238E27FC236}">
                  <a16:creationId xmlns:a16="http://schemas.microsoft.com/office/drawing/2014/main" id="{C2317984-5509-FCCA-2B76-7195696D75F8}"/>
                </a:ext>
              </a:extLst>
            </p:cNvPr>
            <p:cNvSpPr/>
            <p:nvPr/>
          </p:nvSpPr>
          <p:spPr bwMode="auto">
            <a:xfrm>
              <a:off x="2700247" y="2953441"/>
              <a:ext cx="150809" cy="372310"/>
            </a:xfrm>
            <a:custGeom>
              <a:avLst/>
              <a:gdLst>
                <a:gd name="T0" fmla="*/ 32 w 95"/>
                <a:gd name="T1" fmla="*/ 234 h 234"/>
                <a:gd name="T2" fmla="*/ 27 w 95"/>
                <a:gd name="T3" fmla="*/ 234 h 234"/>
                <a:gd name="T4" fmla="*/ 2 w 95"/>
                <a:gd name="T5" fmla="*/ 199 h 234"/>
                <a:gd name="T6" fmla="*/ 33 w 95"/>
                <a:gd name="T7" fmla="*/ 27 h 234"/>
                <a:gd name="T8" fmla="*/ 67 w 95"/>
                <a:gd name="T9" fmla="*/ 2 h 234"/>
                <a:gd name="T10" fmla="*/ 92 w 95"/>
                <a:gd name="T11" fmla="*/ 37 h 234"/>
                <a:gd name="T12" fmla="*/ 62 w 95"/>
                <a:gd name="T13" fmla="*/ 209 h 234"/>
                <a:gd name="T14" fmla="*/ 32 w 95"/>
                <a:gd name="T15" fmla="*/ 234 h 2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 h="234">
                  <a:moveTo>
                    <a:pt x="32" y="234"/>
                  </a:moveTo>
                  <a:cubicBezTo>
                    <a:pt x="30" y="234"/>
                    <a:pt x="29" y="234"/>
                    <a:pt x="27" y="234"/>
                  </a:cubicBezTo>
                  <a:cubicBezTo>
                    <a:pt x="11" y="231"/>
                    <a:pt x="0" y="215"/>
                    <a:pt x="2" y="199"/>
                  </a:cubicBezTo>
                  <a:cubicBezTo>
                    <a:pt x="33" y="27"/>
                    <a:pt x="33" y="27"/>
                    <a:pt x="33" y="27"/>
                  </a:cubicBezTo>
                  <a:cubicBezTo>
                    <a:pt x="36" y="10"/>
                    <a:pt x="51" y="0"/>
                    <a:pt x="67" y="2"/>
                  </a:cubicBezTo>
                  <a:cubicBezTo>
                    <a:pt x="84" y="5"/>
                    <a:pt x="95" y="21"/>
                    <a:pt x="92" y="37"/>
                  </a:cubicBezTo>
                  <a:cubicBezTo>
                    <a:pt x="62" y="209"/>
                    <a:pt x="62" y="209"/>
                    <a:pt x="62" y="209"/>
                  </a:cubicBezTo>
                  <a:cubicBezTo>
                    <a:pt x="59" y="224"/>
                    <a:pt x="46" y="234"/>
                    <a:pt x="32" y="234"/>
                  </a:cubicBezTo>
                  <a:close/>
                </a:path>
              </a:pathLst>
            </a:custGeom>
            <a:grpFill/>
            <a:ln>
              <a:noFill/>
            </a:ln>
          </p:spPr>
          <p:txBody>
            <a:bodyPr vert="horz" wrap="square" lIns="91440" tIns="45720" rIns="91440" bIns="45720" numCol="1" anchor="t" anchorCtr="0" compatLnSpc="1"/>
            <a:lstStyle/>
            <a:p>
              <a:endParaRPr lang="en-GB"/>
            </a:p>
          </p:txBody>
        </p:sp>
        <p:sp>
          <p:nvSpPr>
            <p:cNvPr id="23" name="Freeform 89">
              <a:extLst>
                <a:ext uri="{FF2B5EF4-FFF2-40B4-BE49-F238E27FC236}">
                  <a16:creationId xmlns:a16="http://schemas.microsoft.com/office/drawing/2014/main" id="{AF75169C-8EC9-BE99-BA2D-2BEB1833F988}"/>
                </a:ext>
              </a:extLst>
            </p:cNvPr>
            <p:cNvSpPr/>
            <p:nvPr/>
          </p:nvSpPr>
          <p:spPr bwMode="auto">
            <a:xfrm>
              <a:off x="3207881" y="3230149"/>
              <a:ext cx="297579" cy="304311"/>
            </a:xfrm>
            <a:custGeom>
              <a:avLst/>
              <a:gdLst>
                <a:gd name="T0" fmla="*/ 97 w 187"/>
                <a:gd name="T1" fmla="*/ 138 h 191"/>
                <a:gd name="T2" fmla="*/ 55 w 187"/>
                <a:gd name="T3" fmla="*/ 182 h 191"/>
                <a:gd name="T4" fmla="*/ 33 w 187"/>
                <a:gd name="T5" fmla="*/ 191 h 191"/>
                <a:gd name="T6" fmla="*/ 13 w 187"/>
                <a:gd name="T7" fmla="*/ 183 h 191"/>
                <a:gd name="T8" fmla="*/ 11 w 187"/>
                <a:gd name="T9" fmla="*/ 141 h 191"/>
                <a:gd name="T10" fmla="*/ 132 w 187"/>
                <a:gd name="T11" fmla="*/ 13 h 191"/>
                <a:gd name="T12" fmla="*/ 174 w 187"/>
                <a:gd name="T13" fmla="*/ 11 h 191"/>
                <a:gd name="T14" fmla="*/ 175 w 187"/>
                <a:gd name="T15" fmla="*/ 54 h 191"/>
                <a:gd name="T16" fmla="*/ 97 w 187"/>
                <a:gd name="T17" fmla="*/ 138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91">
                  <a:moveTo>
                    <a:pt x="97" y="138"/>
                  </a:moveTo>
                  <a:cubicBezTo>
                    <a:pt x="55" y="182"/>
                    <a:pt x="55" y="182"/>
                    <a:pt x="55" y="182"/>
                  </a:cubicBezTo>
                  <a:cubicBezTo>
                    <a:pt x="49" y="188"/>
                    <a:pt x="41" y="191"/>
                    <a:pt x="33" y="191"/>
                  </a:cubicBezTo>
                  <a:cubicBezTo>
                    <a:pt x="26" y="191"/>
                    <a:pt x="18" y="189"/>
                    <a:pt x="13" y="183"/>
                  </a:cubicBezTo>
                  <a:cubicBezTo>
                    <a:pt x="0" y="172"/>
                    <a:pt x="0" y="153"/>
                    <a:pt x="11" y="141"/>
                  </a:cubicBezTo>
                  <a:cubicBezTo>
                    <a:pt x="132" y="13"/>
                    <a:pt x="132" y="13"/>
                    <a:pt x="132" y="13"/>
                  </a:cubicBezTo>
                  <a:cubicBezTo>
                    <a:pt x="143" y="1"/>
                    <a:pt x="162" y="0"/>
                    <a:pt x="174" y="11"/>
                  </a:cubicBezTo>
                  <a:cubicBezTo>
                    <a:pt x="186" y="23"/>
                    <a:pt x="187" y="42"/>
                    <a:pt x="175" y="54"/>
                  </a:cubicBezTo>
                  <a:cubicBezTo>
                    <a:pt x="97" y="138"/>
                    <a:pt x="97" y="138"/>
                    <a:pt x="97" y="138"/>
                  </a:cubicBezTo>
                </a:path>
              </a:pathLst>
            </a:custGeom>
            <a:grpFill/>
            <a:ln>
              <a:noFill/>
            </a:ln>
          </p:spPr>
          <p:txBody>
            <a:bodyPr vert="horz" wrap="square" lIns="91440" tIns="45720" rIns="91440" bIns="45720" numCol="1" anchor="t" anchorCtr="0" compatLnSpc="1"/>
            <a:lstStyle/>
            <a:p>
              <a:endParaRPr lang="en-GB"/>
            </a:p>
          </p:txBody>
        </p:sp>
        <p:sp>
          <p:nvSpPr>
            <p:cNvPr id="24" name="Freeform 90">
              <a:extLst>
                <a:ext uri="{FF2B5EF4-FFF2-40B4-BE49-F238E27FC236}">
                  <a16:creationId xmlns:a16="http://schemas.microsoft.com/office/drawing/2014/main" id="{F7D89C76-ACD3-D51F-3EA4-82FF57C26A92}"/>
                </a:ext>
              </a:extLst>
            </p:cNvPr>
            <p:cNvSpPr/>
            <p:nvPr/>
          </p:nvSpPr>
          <p:spPr bwMode="auto">
            <a:xfrm>
              <a:off x="3539123" y="3895998"/>
              <a:ext cx="370964" cy="123879"/>
            </a:xfrm>
            <a:custGeom>
              <a:avLst/>
              <a:gdLst>
                <a:gd name="T0" fmla="*/ 31 w 233"/>
                <a:gd name="T1" fmla="*/ 78 h 78"/>
                <a:gd name="T2" fmla="*/ 1 w 233"/>
                <a:gd name="T3" fmla="*/ 51 h 78"/>
                <a:gd name="T4" fmla="*/ 28 w 233"/>
                <a:gd name="T5" fmla="*/ 19 h 78"/>
                <a:gd name="T6" fmla="*/ 199 w 233"/>
                <a:gd name="T7" fmla="*/ 2 h 78"/>
                <a:gd name="T8" fmla="*/ 232 w 233"/>
                <a:gd name="T9" fmla="*/ 29 h 78"/>
                <a:gd name="T10" fmla="*/ 205 w 233"/>
                <a:gd name="T11" fmla="*/ 62 h 78"/>
                <a:gd name="T12" fmla="*/ 34 w 233"/>
                <a:gd name="T13" fmla="*/ 78 h 78"/>
                <a:gd name="T14" fmla="*/ 31 w 233"/>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 h="78">
                  <a:moveTo>
                    <a:pt x="31" y="78"/>
                  </a:moveTo>
                  <a:cubicBezTo>
                    <a:pt x="16" y="78"/>
                    <a:pt x="3" y="67"/>
                    <a:pt x="1" y="51"/>
                  </a:cubicBezTo>
                  <a:cubicBezTo>
                    <a:pt x="0" y="35"/>
                    <a:pt x="12" y="20"/>
                    <a:pt x="28" y="19"/>
                  </a:cubicBezTo>
                  <a:cubicBezTo>
                    <a:pt x="199" y="2"/>
                    <a:pt x="199" y="2"/>
                    <a:pt x="199" y="2"/>
                  </a:cubicBezTo>
                  <a:cubicBezTo>
                    <a:pt x="215" y="0"/>
                    <a:pt x="230" y="12"/>
                    <a:pt x="232" y="29"/>
                  </a:cubicBezTo>
                  <a:cubicBezTo>
                    <a:pt x="233" y="45"/>
                    <a:pt x="221" y="60"/>
                    <a:pt x="205" y="62"/>
                  </a:cubicBezTo>
                  <a:cubicBezTo>
                    <a:pt x="34" y="78"/>
                    <a:pt x="34" y="78"/>
                    <a:pt x="34" y="78"/>
                  </a:cubicBezTo>
                  <a:cubicBezTo>
                    <a:pt x="33" y="78"/>
                    <a:pt x="32" y="78"/>
                    <a:pt x="31" y="78"/>
                  </a:cubicBezTo>
                  <a:close/>
                </a:path>
              </a:pathLst>
            </a:custGeom>
            <a:grpFill/>
            <a:ln>
              <a:noFill/>
            </a:ln>
          </p:spPr>
          <p:txBody>
            <a:bodyPr vert="horz" wrap="square" lIns="91440" tIns="45720" rIns="91440" bIns="45720" numCol="1" anchor="t" anchorCtr="0" compatLnSpc="1"/>
            <a:lstStyle/>
            <a:p>
              <a:endParaRPr lang="en-GB"/>
            </a:p>
          </p:txBody>
        </p:sp>
        <p:sp>
          <p:nvSpPr>
            <p:cNvPr id="25" name="Freeform 91">
              <a:extLst>
                <a:ext uri="{FF2B5EF4-FFF2-40B4-BE49-F238E27FC236}">
                  <a16:creationId xmlns:a16="http://schemas.microsoft.com/office/drawing/2014/main" id="{A8D85C25-D6B2-036E-BA0A-A2E02D4E6DF8}"/>
                </a:ext>
              </a:extLst>
            </p:cNvPr>
            <p:cNvSpPr/>
            <p:nvPr/>
          </p:nvSpPr>
          <p:spPr bwMode="auto">
            <a:xfrm>
              <a:off x="1235244" y="3609192"/>
              <a:ext cx="325182" cy="208709"/>
            </a:xfrm>
            <a:custGeom>
              <a:avLst/>
              <a:gdLst>
                <a:gd name="T0" fmla="*/ 170 w 204"/>
                <a:gd name="T1" fmla="*/ 131 h 131"/>
                <a:gd name="T2" fmla="*/ 157 w 204"/>
                <a:gd name="T3" fmla="*/ 128 h 131"/>
                <a:gd name="T4" fmla="*/ 21 w 204"/>
                <a:gd name="T5" fmla="*/ 61 h 131"/>
                <a:gd name="T6" fmla="*/ 7 w 204"/>
                <a:gd name="T7" fmla="*/ 21 h 131"/>
                <a:gd name="T8" fmla="*/ 47 w 204"/>
                <a:gd name="T9" fmla="*/ 7 h 131"/>
                <a:gd name="T10" fmla="*/ 183 w 204"/>
                <a:gd name="T11" fmla="*/ 74 h 131"/>
                <a:gd name="T12" fmla="*/ 197 w 204"/>
                <a:gd name="T13" fmla="*/ 114 h 131"/>
                <a:gd name="T14" fmla="*/ 170 w 204"/>
                <a:gd name="T15" fmla="*/ 131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4" h="131">
                  <a:moveTo>
                    <a:pt x="170" y="131"/>
                  </a:moveTo>
                  <a:cubicBezTo>
                    <a:pt x="166" y="131"/>
                    <a:pt x="161" y="130"/>
                    <a:pt x="157" y="128"/>
                  </a:cubicBezTo>
                  <a:cubicBezTo>
                    <a:pt x="21" y="61"/>
                    <a:pt x="21" y="61"/>
                    <a:pt x="21" y="61"/>
                  </a:cubicBezTo>
                  <a:cubicBezTo>
                    <a:pt x="6" y="54"/>
                    <a:pt x="0" y="36"/>
                    <a:pt x="7" y="21"/>
                  </a:cubicBezTo>
                  <a:cubicBezTo>
                    <a:pt x="14" y="6"/>
                    <a:pt x="32" y="0"/>
                    <a:pt x="47" y="7"/>
                  </a:cubicBezTo>
                  <a:cubicBezTo>
                    <a:pt x="183" y="74"/>
                    <a:pt x="183" y="74"/>
                    <a:pt x="183" y="74"/>
                  </a:cubicBezTo>
                  <a:cubicBezTo>
                    <a:pt x="198" y="81"/>
                    <a:pt x="204" y="99"/>
                    <a:pt x="197" y="114"/>
                  </a:cubicBezTo>
                  <a:cubicBezTo>
                    <a:pt x="192" y="125"/>
                    <a:pt x="181" y="131"/>
                    <a:pt x="170" y="131"/>
                  </a:cubicBezTo>
                  <a:close/>
                </a:path>
              </a:pathLst>
            </a:custGeom>
            <a:grpFill/>
            <a:ln>
              <a:noFill/>
            </a:ln>
          </p:spPr>
          <p:txBody>
            <a:bodyPr vert="horz" wrap="square" lIns="91440" tIns="45720" rIns="91440" bIns="45720" numCol="1" anchor="t" anchorCtr="0" compatLnSpc="1"/>
            <a:lstStyle/>
            <a:p>
              <a:endParaRPr lang="en-GB"/>
            </a:p>
          </p:txBody>
        </p:sp>
        <p:sp>
          <p:nvSpPr>
            <p:cNvPr id="26" name="Freeform 92">
              <a:extLst>
                <a:ext uri="{FF2B5EF4-FFF2-40B4-BE49-F238E27FC236}">
                  <a16:creationId xmlns:a16="http://schemas.microsoft.com/office/drawing/2014/main" id="{A5D387DB-C54A-6658-52B0-B3BA33C7BCE6}"/>
                </a:ext>
              </a:extLst>
            </p:cNvPr>
            <p:cNvSpPr/>
            <p:nvPr/>
          </p:nvSpPr>
          <p:spPr bwMode="auto">
            <a:xfrm>
              <a:off x="1262847" y="4489809"/>
              <a:ext cx="330568" cy="197264"/>
            </a:xfrm>
            <a:custGeom>
              <a:avLst/>
              <a:gdLst>
                <a:gd name="T0" fmla="*/ 34 w 208"/>
                <a:gd name="T1" fmla="*/ 124 h 124"/>
                <a:gd name="T2" fmla="*/ 7 w 208"/>
                <a:gd name="T3" fmla="*/ 105 h 124"/>
                <a:gd name="T4" fmla="*/ 22 w 208"/>
                <a:gd name="T5" fmla="*/ 66 h 124"/>
                <a:gd name="T6" fmla="*/ 162 w 208"/>
                <a:gd name="T7" fmla="*/ 6 h 124"/>
                <a:gd name="T8" fmla="*/ 201 w 208"/>
                <a:gd name="T9" fmla="*/ 22 h 124"/>
                <a:gd name="T10" fmla="*/ 185 w 208"/>
                <a:gd name="T11" fmla="*/ 61 h 124"/>
                <a:gd name="T12" fmla="*/ 46 w 208"/>
                <a:gd name="T13" fmla="*/ 121 h 124"/>
                <a:gd name="T14" fmla="*/ 34 w 208"/>
                <a:gd name="T15" fmla="*/ 124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124">
                  <a:moveTo>
                    <a:pt x="34" y="124"/>
                  </a:moveTo>
                  <a:cubicBezTo>
                    <a:pt x="23" y="124"/>
                    <a:pt x="12" y="117"/>
                    <a:pt x="7" y="105"/>
                  </a:cubicBezTo>
                  <a:cubicBezTo>
                    <a:pt x="0" y="90"/>
                    <a:pt x="7" y="73"/>
                    <a:pt x="22" y="66"/>
                  </a:cubicBezTo>
                  <a:cubicBezTo>
                    <a:pt x="162" y="6"/>
                    <a:pt x="162" y="6"/>
                    <a:pt x="162" y="6"/>
                  </a:cubicBezTo>
                  <a:cubicBezTo>
                    <a:pt x="177" y="0"/>
                    <a:pt x="195" y="7"/>
                    <a:pt x="201" y="22"/>
                  </a:cubicBezTo>
                  <a:cubicBezTo>
                    <a:pt x="208" y="37"/>
                    <a:pt x="201" y="55"/>
                    <a:pt x="185" y="61"/>
                  </a:cubicBezTo>
                  <a:cubicBezTo>
                    <a:pt x="46" y="121"/>
                    <a:pt x="46" y="121"/>
                    <a:pt x="46" y="121"/>
                  </a:cubicBezTo>
                  <a:cubicBezTo>
                    <a:pt x="42" y="123"/>
                    <a:pt x="38" y="124"/>
                    <a:pt x="34" y="124"/>
                  </a:cubicBezTo>
                  <a:close/>
                </a:path>
              </a:pathLst>
            </a:custGeom>
            <a:grpFill/>
            <a:ln>
              <a:noFill/>
            </a:ln>
          </p:spPr>
          <p:txBody>
            <a:bodyPr vert="horz" wrap="square" lIns="91440" tIns="45720" rIns="91440" bIns="45720" numCol="1" anchor="t" anchorCtr="0" compatLnSpc="1"/>
            <a:lstStyle/>
            <a:p>
              <a:endParaRPr lang="en-GB"/>
            </a:p>
          </p:txBody>
        </p:sp>
        <p:sp>
          <p:nvSpPr>
            <p:cNvPr id="27" name="Freeform 25">
              <a:extLst>
                <a:ext uri="{FF2B5EF4-FFF2-40B4-BE49-F238E27FC236}">
                  <a16:creationId xmlns:a16="http://schemas.microsoft.com/office/drawing/2014/main" id="{4A9BAC31-7130-2D12-7BE4-C25E260B0D5D}"/>
                </a:ext>
              </a:extLst>
            </p:cNvPr>
            <p:cNvSpPr>
              <a:spLocks noEditPoints="1"/>
            </p:cNvSpPr>
            <p:nvPr/>
          </p:nvSpPr>
          <p:spPr bwMode="auto">
            <a:xfrm>
              <a:off x="2859135" y="3640835"/>
              <a:ext cx="224867" cy="224867"/>
            </a:xfrm>
            <a:custGeom>
              <a:avLst/>
              <a:gdLst>
                <a:gd name="T0" fmla="*/ 71 w 141"/>
                <a:gd name="T1" fmla="*/ 116 h 141"/>
                <a:gd name="T2" fmla="*/ 26 w 141"/>
                <a:gd name="T3" fmla="*/ 71 h 141"/>
                <a:gd name="T4" fmla="*/ 71 w 141"/>
                <a:gd name="T5" fmla="*/ 26 h 141"/>
                <a:gd name="T6" fmla="*/ 116 w 141"/>
                <a:gd name="T7" fmla="*/ 71 h 141"/>
                <a:gd name="T8" fmla="*/ 71 w 141"/>
                <a:gd name="T9" fmla="*/ 116 h 141"/>
                <a:gd name="T10" fmla="*/ 82 w 141"/>
                <a:gd name="T11" fmla="*/ 0 h 141"/>
                <a:gd name="T12" fmla="*/ 71 w 141"/>
                <a:gd name="T13" fmla="*/ 0 h 141"/>
                <a:gd name="T14" fmla="*/ 60 w 141"/>
                <a:gd name="T15" fmla="*/ 0 h 141"/>
                <a:gd name="T16" fmla="*/ 60 w 141"/>
                <a:gd name="T17" fmla="*/ 11 h 141"/>
                <a:gd name="T18" fmla="*/ 36 w 141"/>
                <a:gd name="T19" fmla="*/ 21 h 141"/>
                <a:gd name="T20" fmla="*/ 29 w 141"/>
                <a:gd name="T21" fmla="*/ 13 h 141"/>
                <a:gd name="T22" fmla="*/ 13 w 141"/>
                <a:gd name="T23" fmla="*/ 29 h 141"/>
                <a:gd name="T24" fmla="*/ 21 w 141"/>
                <a:gd name="T25" fmla="*/ 36 h 141"/>
                <a:gd name="T26" fmla="*/ 11 w 141"/>
                <a:gd name="T27" fmla="*/ 60 h 141"/>
                <a:gd name="T28" fmla="*/ 0 w 141"/>
                <a:gd name="T29" fmla="*/ 60 h 141"/>
                <a:gd name="T30" fmla="*/ 0 w 141"/>
                <a:gd name="T31" fmla="*/ 82 h 141"/>
                <a:gd name="T32" fmla="*/ 11 w 141"/>
                <a:gd name="T33" fmla="*/ 82 h 141"/>
                <a:gd name="T34" fmla="*/ 21 w 141"/>
                <a:gd name="T35" fmla="*/ 105 h 141"/>
                <a:gd name="T36" fmla="*/ 13 w 141"/>
                <a:gd name="T37" fmla="*/ 113 h 141"/>
                <a:gd name="T38" fmla="*/ 29 w 141"/>
                <a:gd name="T39" fmla="*/ 128 h 141"/>
                <a:gd name="T40" fmla="*/ 36 w 141"/>
                <a:gd name="T41" fmla="*/ 121 h 141"/>
                <a:gd name="T42" fmla="*/ 60 w 141"/>
                <a:gd name="T43" fmla="*/ 131 h 141"/>
                <a:gd name="T44" fmla="*/ 60 w 141"/>
                <a:gd name="T45" fmla="*/ 141 h 141"/>
                <a:gd name="T46" fmla="*/ 71 w 141"/>
                <a:gd name="T47" fmla="*/ 141 h 141"/>
                <a:gd name="T48" fmla="*/ 82 w 141"/>
                <a:gd name="T49" fmla="*/ 141 h 141"/>
                <a:gd name="T50" fmla="*/ 82 w 141"/>
                <a:gd name="T51" fmla="*/ 131 h 141"/>
                <a:gd name="T52" fmla="*/ 105 w 141"/>
                <a:gd name="T53" fmla="*/ 121 h 141"/>
                <a:gd name="T54" fmla="*/ 113 w 141"/>
                <a:gd name="T55" fmla="*/ 128 h 141"/>
                <a:gd name="T56" fmla="*/ 128 w 141"/>
                <a:gd name="T57" fmla="*/ 113 h 141"/>
                <a:gd name="T58" fmla="*/ 121 w 141"/>
                <a:gd name="T59" fmla="*/ 105 h 141"/>
                <a:gd name="T60" fmla="*/ 131 w 141"/>
                <a:gd name="T61" fmla="*/ 82 h 141"/>
                <a:gd name="T62" fmla="*/ 141 w 141"/>
                <a:gd name="T63" fmla="*/ 82 h 141"/>
                <a:gd name="T64" fmla="*/ 141 w 141"/>
                <a:gd name="T65" fmla="*/ 60 h 141"/>
                <a:gd name="T66" fmla="*/ 131 w 141"/>
                <a:gd name="T67" fmla="*/ 60 h 141"/>
                <a:gd name="T68" fmla="*/ 121 w 141"/>
                <a:gd name="T69" fmla="*/ 36 h 141"/>
                <a:gd name="T70" fmla="*/ 128 w 141"/>
                <a:gd name="T71" fmla="*/ 29 h 141"/>
                <a:gd name="T72" fmla="*/ 113 w 141"/>
                <a:gd name="T73" fmla="*/ 13 h 141"/>
                <a:gd name="T74" fmla="*/ 105 w 141"/>
                <a:gd name="T75" fmla="*/ 21 h 141"/>
                <a:gd name="T76" fmla="*/ 82 w 141"/>
                <a:gd name="T77" fmla="*/ 11 h 141"/>
                <a:gd name="T78" fmla="*/ 82 w 141"/>
                <a:gd name="T79"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1" h="141">
                  <a:moveTo>
                    <a:pt x="71" y="116"/>
                  </a:moveTo>
                  <a:cubicBezTo>
                    <a:pt x="46" y="116"/>
                    <a:pt x="26" y="96"/>
                    <a:pt x="26" y="71"/>
                  </a:cubicBezTo>
                  <a:cubicBezTo>
                    <a:pt x="26" y="46"/>
                    <a:pt x="46" y="26"/>
                    <a:pt x="71" y="26"/>
                  </a:cubicBezTo>
                  <a:cubicBezTo>
                    <a:pt x="96" y="26"/>
                    <a:pt x="116" y="46"/>
                    <a:pt x="116" y="71"/>
                  </a:cubicBezTo>
                  <a:cubicBezTo>
                    <a:pt x="116" y="96"/>
                    <a:pt x="96" y="116"/>
                    <a:pt x="71" y="116"/>
                  </a:cubicBezTo>
                  <a:moveTo>
                    <a:pt x="82" y="0"/>
                  </a:moveTo>
                  <a:cubicBezTo>
                    <a:pt x="71" y="0"/>
                    <a:pt x="71" y="0"/>
                    <a:pt x="71" y="0"/>
                  </a:cubicBezTo>
                  <a:cubicBezTo>
                    <a:pt x="60" y="0"/>
                    <a:pt x="60" y="0"/>
                    <a:pt x="60" y="0"/>
                  </a:cubicBezTo>
                  <a:cubicBezTo>
                    <a:pt x="60" y="11"/>
                    <a:pt x="60" y="11"/>
                    <a:pt x="60" y="11"/>
                  </a:cubicBezTo>
                  <a:cubicBezTo>
                    <a:pt x="51" y="13"/>
                    <a:pt x="43" y="16"/>
                    <a:pt x="36" y="21"/>
                  </a:cubicBezTo>
                  <a:cubicBezTo>
                    <a:pt x="29" y="13"/>
                    <a:pt x="29" y="13"/>
                    <a:pt x="29" y="13"/>
                  </a:cubicBezTo>
                  <a:cubicBezTo>
                    <a:pt x="13" y="29"/>
                    <a:pt x="13" y="29"/>
                    <a:pt x="13" y="29"/>
                  </a:cubicBezTo>
                  <a:cubicBezTo>
                    <a:pt x="21" y="36"/>
                    <a:pt x="21" y="36"/>
                    <a:pt x="21" y="36"/>
                  </a:cubicBezTo>
                  <a:cubicBezTo>
                    <a:pt x="16" y="43"/>
                    <a:pt x="12" y="51"/>
                    <a:pt x="11" y="60"/>
                  </a:cubicBezTo>
                  <a:cubicBezTo>
                    <a:pt x="0" y="60"/>
                    <a:pt x="0" y="60"/>
                    <a:pt x="0" y="60"/>
                  </a:cubicBezTo>
                  <a:cubicBezTo>
                    <a:pt x="0" y="82"/>
                    <a:pt x="0" y="82"/>
                    <a:pt x="0" y="82"/>
                  </a:cubicBezTo>
                  <a:cubicBezTo>
                    <a:pt x="11" y="82"/>
                    <a:pt x="11" y="82"/>
                    <a:pt x="11" y="82"/>
                  </a:cubicBezTo>
                  <a:cubicBezTo>
                    <a:pt x="12" y="90"/>
                    <a:pt x="16" y="98"/>
                    <a:pt x="21" y="105"/>
                  </a:cubicBezTo>
                  <a:cubicBezTo>
                    <a:pt x="13" y="113"/>
                    <a:pt x="13" y="113"/>
                    <a:pt x="13" y="113"/>
                  </a:cubicBezTo>
                  <a:cubicBezTo>
                    <a:pt x="29" y="128"/>
                    <a:pt x="29" y="128"/>
                    <a:pt x="29" y="128"/>
                  </a:cubicBezTo>
                  <a:cubicBezTo>
                    <a:pt x="36" y="121"/>
                    <a:pt x="36" y="121"/>
                    <a:pt x="36" y="121"/>
                  </a:cubicBezTo>
                  <a:cubicBezTo>
                    <a:pt x="43" y="126"/>
                    <a:pt x="51" y="129"/>
                    <a:pt x="60" y="131"/>
                  </a:cubicBezTo>
                  <a:cubicBezTo>
                    <a:pt x="60" y="141"/>
                    <a:pt x="60" y="141"/>
                    <a:pt x="60" y="141"/>
                  </a:cubicBezTo>
                  <a:cubicBezTo>
                    <a:pt x="71" y="141"/>
                    <a:pt x="71" y="141"/>
                    <a:pt x="71" y="141"/>
                  </a:cubicBezTo>
                  <a:cubicBezTo>
                    <a:pt x="82" y="141"/>
                    <a:pt x="82" y="141"/>
                    <a:pt x="82" y="141"/>
                  </a:cubicBezTo>
                  <a:cubicBezTo>
                    <a:pt x="82" y="131"/>
                    <a:pt x="82" y="131"/>
                    <a:pt x="82" y="131"/>
                  </a:cubicBezTo>
                  <a:cubicBezTo>
                    <a:pt x="90" y="129"/>
                    <a:pt x="98" y="126"/>
                    <a:pt x="105" y="121"/>
                  </a:cubicBezTo>
                  <a:cubicBezTo>
                    <a:pt x="113" y="128"/>
                    <a:pt x="113" y="128"/>
                    <a:pt x="113" y="128"/>
                  </a:cubicBezTo>
                  <a:cubicBezTo>
                    <a:pt x="128" y="113"/>
                    <a:pt x="128" y="113"/>
                    <a:pt x="128" y="113"/>
                  </a:cubicBezTo>
                  <a:cubicBezTo>
                    <a:pt x="121" y="105"/>
                    <a:pt x="121" y="105"/>
                    <a:pt x="121" y="105"/>
                  </a:cubicBezTo>
                  <a:cubicBezTo>
                    <a:pt x="126" y="98"/>
                    <a:pt x="129" y="90"/>
                    <a:pt x="131" y="82"/>
                  </a:cubicBezTo>
                  <a:cubicBezTo>
                    <a:pt x="141" y="82"/>
                    <a:pt x="141" y="82"/>
                    <a:pt x="141" y="82"/>
                  </a:cubicBezTo>
                  <a:cubicBezTo>
                    <a:pt x="141" y="60"/>
                    <a:pt x="141" y="60"/>
                    <a:pt x="141" y="60"/>
                  </a:cubicBezTo>
                  <a:cubicBezTo>
                    <a:pt x="131" y="60"/>
                    <a:pt x="131" y="60"/>
                    <a:pt x="131" y="60"/>
                  </a:cubicBezTo>
                  <a:cubicBezTo>
                    <a:pt x="129" y="51"/>
                    <a:pt x="126" y="43"/>
                    <a:pt x="121" y="36"/>
                  </a:cubicBezTo>
                  <a:cubicBezTo>
                    <a:pt x="128" y="29"/>
                    <a:pt x="128" y="29"/>
                    <a:pt x="128" y="29"/>
                  </a:cubicBezTo>
                  <a:cubicBezTo>
                    <a:pt x="113" y="13"/>
                    <a:pt x="113" y="13"/>
                    <a:pt x="113" y="13"/>
                  </a:cubicBezTo>
                  <a:cubicBezTo>
                    <a:pt x="105" y="21"/>
                    <a:pt x="105" y="21"/>
                    <a:pt x="105" y="21"/>
                  </a:cubicBezTo>
                  <a:cubicBezTo>
                    <a:pt x="98" y="16"/>
                    <a:pt x="90" y="13"/>
                    <a:pt x="82" y="11"/>
                  </a:cubicBezTo>
                  <a:cubicBezTo>
                    <a:pt x="82" y="0"/>
                    <a:pt x="82" y="0"/>
                    <a:pt x="82" y="0"/>
                  </a:cubicBezTo>
                </a:path>
              </a:pathLst>
            </a:custGeom>
            <a:grpFill/>
            <a:ln>
              <a:noFill/>
            </a:ln>
          </p:spPr>
          <p:txBody>
            <a:bodyPr vert="horz" wrap="square" lIns="91440" tIns="45720" rIns="91440" bIns="45720" numCol="1" anchor="t" anchorCtr="0" compatLnSpc="1"/>
            <a:lstStyle/>
            <a:p>
              <a:endParaRPr lang="en-GB"/>
            </a:p>
          </p:txBody>
        </p:sp>
        <p:sp>
          <p:nvSpPr>
            <p:cNvPr id="28" name="Freeform 26">
              <a:extLst>
                <a:ext uri="{FF2B5EF4-FFF2-40B4-BE49-F238E27FC236}">
                  <a16:creationId xmlns:a16="http://schemas.microsoft.com/office/drawing/2014/main" id="{23580A93-DCF6-1998-B322-4CD98E1E64B3}"/>
                </a:ext>
              </a:extLst>
            </p:cNvPr>
            <p:cNvSpPr>
              <a:spLocks noEditPoints="1"/>
            </p:cNvSpPr>
            <p:nvPr/>
          </p:nvSpPr>
          <p:spPr bwMode="auto">
            <a:xfrm>
              <a:off x="2004775" y="4182132"/>
              <a:ext cx="220828" cy="221501"/>
            </a:xfrm>
            <a:custGeom>
              <a:avLst/>
              <a:gdLst>
                <a:gd name="T0" fmla="*/ 69 w 139"/>
                <a:gd name="T1" fmla="*/ 114 h 139"/>
                <a:gd name="T2" fmla="*/ 54 w 139"/>
                <a:gd name="T3" fmla="*/ 112 h 139"/>
                <a:gd name="T4" fmla="*/ 27 w 139"/>
                <a:gd name="T5" fmla="*/ 55 h 139"/>
                <a:gd name="T6" fmla="*/ 69 w 139"/>
                <a:gd name="T7" fmla="*/ 25 h 139"/>
                <a:gd name="T8" fmla="*/ 84 w 139"/>
                <a:gd name="T9" fmla="*/ 28 h 139"/>
                <a:gd name="T10" fmla="*/ 111 w 139"/>
                <a:gd name="T11" fmla="*/ 85 h 139"/>
                <a:gd name="T12" fmla="*/ 69 w 139"/>
                <a:gd name="T13" fmla="*/ 114 h 139"/>
                <a:gd name="T14" fmla="*/ 83 w 139"/>
                <a:gd name="T15" fmla="*/ 0 h 139"/>
                <a:gd name="T16" fmla="*/ 79 w 139"/>
                <a:gd name="T17" fmla="*/ 10 h 139"/>
                <a:gd name="T18" fmla="*/ 69 w 139"/>
                <a:gd name="T19" fmla="*/ 9 h 139"/>
                <a:gd name="T20" fmla="*/ 54 w 139"/>
                <a:gd name="T21" fmla="*/ 11 h 139"/>
                <a:gd name="T22" fmla="*/ 50 w 139"/>
                <a:gd name="T23" fmla="*/ 2 h 139"/>
                <a:gd name="T24" fmla="*/ 30 w 139"/>
                <a:gd name="T25" fmla="*/ 11 h 139"/>
                <a:gd name="T26" fmla="*/ 34 w 139"/>
                <a:gd name="T27" fmla="*/ 21 h 139"/>
                <a:gd name="T28" fmla="*/ 17 w 139"/>
                <a:gd name="T29" fmla="*/ 39 h 139"/>
                <a:gd name="T30" fmla="*/ 7 w 139"/>
                <a:gd name="T31" fmla="*/ 36 h 139"/>
                <a:gd name="T32" fmla="*/ 0 w 139"/>
                <a:gd name="T33" fmla="*/ 56 h 139"/>
                <a:gd name="T34" fmla="*/ 10 w 139"/>
                <a:gd name="T35" fmla="*/ 60 h 139"/>
                <a:gd name="T36" fmla="*/ 11 w 139"/>
                <a:gd name="T37" fmla="*/ 85 h 139"/>
                <a:gd name="T38" fmla="*/ 1 w 139"/>
                <a:gd name="T39" fmla="*/ 89 h 139"/>
                <a:gd name="T40" fmla="*/ 11 w 139"/>
                <a:gd name="T41" fmla="*/ 109 h 139"/>
                <a:gd name="T42" fmla="*/ 20 w 139"/>
                <a:gd name="T43" fmla="*/ 105 h 139"/>
                <a:gd name="T44" fmla="*/ 39 w 139"/>
                <a:gd name="T45" fmla="*/ 122 h 139"/>
                <a:gd name="T46" fmla="*/ 35 w 139"/>
                <a:gd name="T47" fmla="*/ 132 h 139"/>
                <a:gd name="T48" fmla="*/ 45 w 139"/>
                <a:gd name="T49" fmla="*/ 135 h 139"/>
                <a:gd name="T50" fmla="*/ 56 w 139"/>
                <a:gd name="T51" fmla="*/ 139 h 139"/>
                <a:gd name="T52" fmla="*/ 59 w 139"/>
                <a:gd name="T53" fmla="*/ 129 h 139"/>
                <a:gd name="T54" fmla="*/ 69 w 139"/>
                <a:gd name="T55" fmla="*/ 130 h 139"/>
                <a:gd name="T56" fmla="*/ 84 w 139"/>
                <a:gd name="T57" fmla="*/ 128 h 139"/>
                <a:gd name="T58" fmla="*/ 89 w 139"/>
                <a:gd name="T59" fmla="*/ 138 h 139"/>
                <a:gd name="T60" fmla="*/ 109 w 139"/>
                <a:gd name="T61" fmla="*/ 128 h 139"/>
                <a:gd name="T62" fmla="*/ 104 w 139"/>
                <a:gd name="T63" fmla="*/ 119 h 139"/>
                <a:gd name="T64" fmla="*/ 121 w 139"/>
                <a:gd name="T65" fmla="*/ 100 h 139"/>
                <a:gd name="T66" fmla="*/ 131 w 139"/>
                <a:gd name="T67" fmla="*/ 104 h 139"/>
                <a:gd name="T68" fmla="*/ 139 w 139"/>
                <a:gd name="T69" fmla="*/ 83 h 139"/>
                <a:gd name="T70" fmla="*/ 129 w 139"/>
                <a:gd name="T71" fmla="*/ 80 h 139"/>
                <a:gd name="T72" fmla="*/ 128 w 139"/>
                <a:gd name="T73" fmla="*/ 55 h 139"/>
                <a:gd name="T74" fmla="*/ 137 w 139"/>
                <a:gd name="T75" fmla="*/ 50 h 139"/>
                <a:gd name="T76" fmla="*/ 128 w 139"/>
                <a:gd name="T77" fmla="*/ 30 h 139"/>
                <a:gd name="T78" fmla="*/ 118 w 139"/>
                <a:gd name="T79" fmla="*/ 35 h 139"/>
                <a:gd name="T80" fmla="*/ 100 w 139"/>
                <a:gd name="T81" fmla="*/ 18 h 139"/>
                <a:gd name="T82" fmla="*/ 103 w 139"/>
                <a:gd name="T83" fmla="*/ 8 h 139"/>
                <a:gd name="T84" fmla="*/ 93 w 139"/>
                <a:gd name="T85" fmla="*/ 4 h 139"/>
                <a:gd name="T86" fmla="*/ 83 w 139"/>
                <a:gd name="T8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9" h="139">
                  <a:moveTo>
                    <a:pt x="69" y="114"/>
                  </a:moveTo>
                  <a:cubicBezTo>
                    <a:pt x="64" y="114"/>
                    <a:pt x="59" y="114"/>
                    <a:pt x="54" y="112"/>
                  </a:cubicBezTo>
                  <a:cubicBezTo>
                    <a:pt x="31" y="103"/>
                    <a:pt x="19" y="78"/>
                    <a:pt x="27" y="55"/>
                  </a:cubicBezTo>
                  <a:cubicBezTo>
                    <a:pt x="34" y="36"/>
                    <a:pt x="51" y="25"/>
                    <a:pt x="69" y="25"/>
                  </a:cubicBezTo>
                  <a:cubicBezTo>
                    <a:pt x="74" y="25"/>
                    <a:pt x="79" y="26"/>
                    <a:pt x="84" y="28"/>
                  </a:cubicBezTo>
                  <a:cubicBezTo>
                    <a:pt x="108" y="36"/>
                    <a:pt x="120" y="62"/>
                    <a:pt x="111" y="85"/>
                  </a:cubicBezTo>
                  <a:cubicBezTo>
                    <a:pt x="105" y="103"/>
                    <a:pt x="87" y="114"/>
                    <a:pt x="69" y="114"/>
                  </a:cubicBezTo>
                  <a:moveTo>
                    <a:pt x="83" y="0"/>
                  </a:moveTo>
                  <a:cubicBezTo>
                    <a:pt x="79" y="10"/>
                    <a:pt x="79" y="10"/>
                    <a:pt x="79" y="10"/>
                  </a:cubicBezTo>
                  <a:cubicBezTo>
                    <a:pt x="76" y="10"/>
                    <a:pt x="72" y="9"/>
                    <a:pt x="69" y="9"/>
                  </a:cubicBezTo>
                  <a:cubicBezTo>
                    <a:pt x="64" y="9"/>
                    <a:pt x="59" y="10"/>
                    <a:pt x="54" y="11"/>
                  </a:cubicBezTo>
                  <a:cubicBezTo>
                    <a:pt x="50" y="2"/>
                    <a:pt x="50" y="2"/>
                    <a:pt x="50" y="2"/>
                  </a:cubicBezTo>
                  <a:cubicBezTo>
                    <a:pt x="30" y="11"/>
                    <a:pt x="30" y="11"/>
                    <a:pt x="30" y="11"/>
                  </a:cubicBezTo>
                  <a:cubicBezTo>
                    <a:pt x="34" y="21"/>
                    <a:pt x="34" y="21"/>
                    <a:pt x="34" y="21"/>
                  </a:cubicBezTo>
                  <a:cubicBezTo>
                    <a:pt x="27" y="25"/>
                    <a:pt x="22" y="32"/>
                    <a:pt x="17" y="39"/>
                  </a:cubicBezTo>
                  <a:cubicBezTo>
                    <a:pt x="7" y="36"/>
                    <a:pt x="7" y="36"/>
                    <a:pt x="7" y="36"/>
                  </a:cubicBezTo>
                  <a:cubicBezTo>
                    <a:pt x="0" y="56"/>
                    <a:pt x="0" y="56"/>
                    <a:pt x="0" y="56"/>
                  </a:cubicBezTo>
                  <a:cubicBezTo>
                    <a:pt x="10" y="60"/>
                    <a:pt x="10" y="60"/>
                    <a:pt x="10" y="60"/>
                  </a:cubicBezTo>
                  <a:cubicBezTo>
                    <a:pt x="8" y="68"/>
                    <a:pt x="9" y="77"/>
                    <a:pt x="11" y="85"/>
                  </a:cubicBezTo>
                  <a:cubicBezTo>
                    <a:pt x="1" y="89"/>
                    <a:pt x="1" y="89"/>
                    <a:pt x="1" y="89"/>
                  </a:cubicBezTo>
                  <a:cubicBezTo>
                    <a:pt x="11" y="109"/>
                    <a:pt x="11" y="109"/>
                    <a:pt x="11" y="109"/>
                  </a:cubicBezTo>
                  <a:cubicBezTo>
                    <a:pt x="20" y="105"/>
                    <a:pt x="20" y="105"/>
                    <a:pt x="20" y="105"/>
                  </a:cubicBezTo>
                  <a:cubicBezTo>
                    <a:pt x="25" y="112"/>
                    <a:pt x="31" y="117"/>
                    <a:pt x="39" y="122"/>
                  </a:cubicBezTo>
                  <a:cubicBezTo>
                    <a:pt x="35" y="132"/>
                    <a:pt x="35" y="132"/>
                    <a:pt x="35" y="132"/>
                  </a:cubicBezTo>
                  <a:cubicBezTo>
                    <a:pt x="45" y="135"/>
                    <a:pt x="45" y="135"/>
                    <a:pt x="45" y="135"/>
                  </a:cubicBezTo>
                  <a:cubicBezTo>
                    <a:pt x="56" y="139"/>
                    <a:pt x="56" y="139"/>
                    <a:pt x="56" y="139"/>
                  </a:cubicBezTo>
                  <a:cubicBezTo>
                    <a:pt x="59" y="129"/>
                    <a:pt x="59" y="129"/>
                    <a:pt x="59" y="129"/>
                  </a:cubicBezTo>
                  <a:cubicBezTo>
                    <a:pt x="63" y="130"/>
                    <a:pt x="66" y="130"/>
                    <a:pt x="69" y="130"/>
                  </a:cubicBezTo>
                  <a:cubicBezTo>
                    <a:pt x="74" y="130"/>
                    <a:pt x="79" y="130"/>
                    <a:pt x="84" y="128"/>
                  </a:cubicBezTo>
                  <a:cubicBezTo>
                    <a:pt x="89" y="138"/>
                    <a:pt x="89" y="138"/>
                    <a:pt x="89" y="138"/>
                  </a:cubicBezTo>
                  <a:cubicBezTo>
                    <a:pt x="109" y="128"/>
                    <a:pt x="109" y="128"/>
                    <a:pt x="109" y="128"/>
                  </a:cubicBezTo>
                  <a:cubicBezTo>
                    <a:pt x="104" y="119"/>
                    <a:pt x="104" y="119"/>
                    <a:pt x="104" y="119"/>
                  </a:cubicBezTo>
                  <a:cubicBezTo>
                    <a:pt x="111" y="114"/>
                    <a:pt x="117" y="108"/>
                    <a:pt x="121" y="100"/>
                  </a:cubicBezTo>
                  <a:cubicBezTo>
                    <a:pt x="131" y="104"/>
                    <a:pt x="131" y="104"/>
                    <a:pt x="131" y="104"/>
                  </a:cubicBezTo>
                  <a:cubicBezTo>
                    <a:pt x="139" y="83"/>
                    <a:pt x="139" y="83"/>
                    <a:pt x="139" y="83"/>
                  </a:cubicBezTo>
                  <a:cubicBezTo>
                    <a:pt x="129" y="80"/>
                    <a:pt x="129" y="80"/>
                    <a:pt x="129" y="80"/>
                  </a:cubicBezTo>
                  <a:cubicBezTo>
                    <a:pt x="130" y="71"/>
                    <a:pt x="130" y="63"/>
                    <a:pt x="128" y="55"/>
                  </a:cubicBezTo>
                  <a:cubicBezTo>
                    <a:pt x="137" y="50"/>
                    <a:pt x="137" y="50"/>
                    <a:pt x="137" y="50"/>
                  </a:cubicBezTo>
                  <a:cubicBezTo>
                    <a:pt x="128" y="30"/>
                    <a:pt x="128" y="30"/>
                    <a:pt x="128" y="30"/>
                  </a:cubicBezTo>
                  <a:cubicBezTo>
                    <a:pt x="118" y="35"/>
                    <a:pt x="118" y="35"/>
                    <a:pt x="118" y="35"/>
                  </a:cubicBezTo>
                  <a:cubicBezTo>
                    <a:pt x="114" y="28"/>
                    <a:pt x="107" y="22"/>
                    <a:pt x="100" y="18"/>
                  </a:cubicBezTo>
                  <a:cubicBezTo>
                    <a:pt x="103" y="8"/>
                    <a:pt x="103" y="8"/>
                    <a:pt x="103" y="8"/>
                  </a:cubicBezTo>
                  <a:cubicBezTo>
                    <a:pt x="93" y="4"/>
                    <a:pt x="93" y="4"/>
                    <a:pt x="93" y="4"/>
                  </a:cubicBezTo>
                  <a:cubicBezTo>
                    <a:pt x="83" y="0"/>
                    <a:pt x="83" y="0"/>
                    <a:pt x="83" y="0"/>
                  </a:cubicBezTo>
                </a:path>
              </a:pathLst>
            </a:custGeom>
            <a:grpFill/>
            <a:ln>
              <a:noFill/>
            </a:ln>
          </p:spPr>
          <p:txBody>
            <a:bodyPr vert="horz" wrap="square" lIns="91440" tIns="45720" rIns="91440" bIns="45720" numCol="1" anchor="t" anchorCtr="0" compatLnSpc="1"/>
            <a:lstStyle/>
            <a:p>
              <a:endParaRPr lang="en-GB"/>
            </a:p>
          </p:txBody>
        </p:sp>
        <p:sp>
          <p:nvSpPr>
            <p:cNvPr id="29" name="Freeform 27">
              <a:extLst>
                <a:ext uri="{FF2B5EF4-FFF2-40B4-BE49-F238E27FC236}">
                  <a16:creationId xmlns:a16="http://schemas.microsoft.com/office/drawing/2014/main" id="{7DF61FB5-F203-D710-F2EE-6288850B0640}"/>
                </a:ext>
              </a:extLst>
            </p:cNvPr>
            <p:cNvSpPr>
              <a:spLocks noEditPoints="1"/>
            </p:cNvSpPr>
            <p:nvPr/>
          </p:nvSpPr>
          <p:spPr bwMode="auto">
            <a:xfrm>
              <a:off x="2255899" y="4072391"/>
              <a:ext cx="445695" cy="440982"/>
            </a:xfrm>
            <a:custGeom>
              <a:avLst/>
              <a:gdLst>
                <a:gd name="T0" fmla="*/ 140 w 280"/>
                <a:gd name="T1" fmla="*/ 195 h 277"/>
                <a:gd name="T2" fmla="*/ 84 w 280"/>
                <a:gd name="T3" fmla="*/ 147 h 277"/>
                <a:gd name="T4" fmla="*/ 114 w 280"/>
                <a:gd name="T5" fmla="*/ 88 h 277"/>
                <a:gd name="T6" fmla="*/ 132 w 280"/>
                <a:gd name="T7" fmla="*/ 83 h 277"/>
                <a:gd name="T8" fmla="*/ 140 w 280"/>
                <a:gd name="T9" fmla="*/ 82 h 277"/>
                <a:gd name="T10" fmla="*/ 196 w 280"/>
                <a:gd name="T11" fmla="*/ 130 h 277"/>
                <a:gd name="T12" fmla="*/ 165 w 280"/>
                <a:gd name="T13" fmla="*/ 189 h 277"/>
                <a:gd name="T14" fmla="*/ 148 w 280"/>
                <a:gd name="T15" fmla="*/ 195 h 277"/>
                <a:gd name="T16" fmla="*/ 140 w 280"/>
                <a:gd name="T17" fmla="*/ 195 h 277"/>
                <a:gd name="T18" fmla="*/ 140 w 280"/>
                <a:gd name="T19" fmla="*/ 0 h 277"/>
                <a:gd name="T20" fmla="*/ 119 w 280"/>
                <a:gd name="T21" fmla="*/ 2 h 277"/>
                <a:gd name="T22" fmla="*/ 123 w 280"/>
                <a:gd name="T23" fmla="*/ 24 h 277"/>
                <a:gd name="T24" fmla="*/ 87 w 280"/>
                <a:gd name="T25" fmla="*/ 35 h 277"/>
                <a:gd name="T26" fmla="*/ 80 w 280"/>
                <a:gd name="T27" fmla="*/ 39 h 277"/>
                <a:gd name="T28" fmla="*/ 69 w 280"/>
                <a:gd name="T29" fmla="*/ 20 h 277"/>
                <a:gd name="T30" fmla="*/ 29 w 280"/>
                <a:gd name="T31" fmla="*/ 56 h 277"/>
                <a:gd name="T32" fmla="*/ 46 w 280"/>
                <a:gd name="T33" fmla="*/ 69 h 277"/>
                <a:gd name="T34" fmla="*/ 27 w 280"/>
                <a:gd name="T35" fmla="*/ 111 h 277"/>
                <a:gd name="T36" fmla="*/ 5 w 280"/>
                <a:gd name="T37" fmla="*/ 105 h 277"/>
                <a:gd name="T38" fmla="*/ 3 w 280"/>
                <a:gd name="T39" fmla="*/ 159 h 277"/>
                <a:gd name="T40" fmla="*/ 25 w 280"/>
                <a:gd name="T41" fmla="*/ 156 h 277"/>
                <a:gd name="T42" fmla="*/ 40 w 280"/>
                <a:gd name="T43" fmla="*/ 199 h 277"/>
                <a:gd name="T44" fmla="*/ 21 w 280"/>
                <a:gd name="T45" fmla="*/ 210 h 277"/>
                <a:gd name="T46" fmla="*/ 57 w 280"/>
                <a:gd name="T47" fmla="*/ 250 h 277"/>
                <a:gd name="T48" fmla="*/ 70 w 280"/>
                <a:gd name="T49" fmla="*/ 232 h 277"/>
                <a:gd name="T50" fmla="*/ 112 w 280"/>
                <a:gd name="T51" fmla="*/ 252 h 277"/>
                <a:gd name="T52" fmla="*/ 106 w 280"/>
                <a:gd name="T53" fmla="*/ 273 h 277"/>
                <a:gd name="T54" fmla="*/ 140 w 280"/>
                <a:gd name="T55" fmla="*/ 277 h 277"/>
                <a:gd name="T56" fmla="*/ 160 w 280"/>
                <a:gd name="T57" fmla="*/ 276 h 277"/>
                <a:gd name="T58" fmla="*/ 157 w 280"/>
                <a:gd name="T59" fmla="*/ 254 h 277"/>
                <a:gd name="T60" fmla="*/ 193 w 280"/>
                <a:gd name="T61" fmla="*/ 243 h 277"/>
                <a:gd name="T62" fmla="*/ 200 w 280"/>
                <a:gd name="T63" fmla="*/ 239 h 277"/>
                <a:gd name="T64" fmla="*/ 211 w 280"/>
                <a:gd name="T65" fmla="*/ 258 h 277"/>
                <a:gd name="T66" fmla="*/ 251 w 280"/>
                <a:gd name="T67" fmla="*/ 221 h 277"/>
                <a:gd name="T68" fmla="*/ 234 w 280"/>
                <a:gd name="T69" fmla="*/ 208 h 277"/>
                <a:gd name="T70" fmla="*/ 253 w 280"/>
                <a:gd name="T71" fmla="*/ 167 h 277"/>
                <a:gd name="T72" fmla="*/ 274 w 280"/>
                <a:gd name="T73" fmla="*/ 172 h 277"/>
                <a:gd name="T74" fmla="*/ 277 w 280"/>
                <a:gd name="T75" fmla="*/ 118 h 277"/>
                <a:gd name="T76" fmla="*/ 255 w 280"/>
                <a:gd name="T77" fmla="*/ 122 h 277"/>
                <a:gd name="T78" fmla="*/ 240 w 280"/>
                <a:gd name="T79" fmla="*/ 79 h 277"/>
                <a:gd name="T80" fmla="*/ 259 w 280"/>
                <a:gd name="T81" fmla="*/ 67 h 277"/>
                <a:gd name="T82" fmla="*/ 222 w 280"/>
                <a:gd name="T83" fmla="*/ 27 h 277"/>
                <a:gd name="T84" fmla="*/ 209 w 280"/>
                <a:gd name="T85" fmla="*/ 45 h 277"/>
                <a:gd name="T86" fmla="*/ 168 w 280"/>
                <a:gd name="T87" fmla="*/ 26 h 277"/>
                <a:gd name="T88" fmla="*/ 173 w 280"/>
                <a:gd name="T89" fmla="*/ 4 h 277"/>
                <a:gd name="T90" fmla="*/ 140 w 280"/>
                <a:gd name="T91"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0" h="277">
                  <a:moveTo>
                    <a:pt x="140" y="195"/>
                  </a:moveTo>
                  <a:cubicBezTo>
                    <a:pt x="112" y="195"/>
                    <a:pt x="88" y="175"/>
                    <a:pt x="84" y="147"/>
                  </a:cubicBezTo>
                  <a:cubicBezTo>
                    <a:pt x="80" y="122"/>
                    <a:pt x="93" y="99"/>
                    <a:pt x="114" y="88"/>
                  </a:cubicBezTo>
                  <a:cubicBezTo>
                    <a:pt x="120" y="86"/>
                    <a:pt x="125" y="84"/>
                    <a:pt x="132" y="83"/>
                  </a:cubicBezTo>
                  <a:cubicBezTo>
                    <a:pt x="134" y="83"/>
                    <a:pt x="137" y="82"/>
                    <a:pt x="140" y="82"/>
                  </a:cubicBezTo>
                  <a:cubicBezTo>
                    <a:pt x="167" y="82"/>
                    <a:pt x="191" y="102"/>
                    <a:pt x="196" y="130"/>
                  </a:cubicBezTo>
                  <a:cubicBezTo>
                    <a:pt x="199" y="155"/>
                    <a:pt x="186" y="178"/>
                    <a:pt x="165" y="189"/>
                  </a:cubicBezTo>
                  <a:cubicBezTo>
                    <a:pt x="160" y="192"/>
                    <a:pt x="154" y="194"/>
                    <a:pt x="148" y="195"/>
                  </a:cubicBezTo>
                  <a:cubicBezTo>
                    <a:pt x="145" y="195"/>
                    <a:pt x="143" y="195"/>
                    <a:pt x="140" y="195"/>
                  </a:cubicBezTo>
                  <a:moveTo>
                    <a:pt x="140" y="0"/>
                  </a:moveTo>
                  <a:cubicBezTo>
                    <a:pt x="133" y="0"/>
                    <a:pt x="126" y="1"/>
                    <a:pt x="119" y="2"/>
                  </a:cubicBezTo>
                  <a:cubicBezTo>
                    <a:pt x="123" y="24"/>
                    <a:pt x="123" y="24"/>
                    <a:pt x="123" y="24"/>
                  </a:cubicBezTo>
                  <a:cubicBezTo>
                    <a:pt x="110" y="25"/>
                    <a:pt x="98" y="29"/>
                    <a:pt x="87" y="35"/>
                  </a:cubicBezTo>
                  <a:cubicBezTo>
                    <a:pt x="85" y="36"/>
                    <a:pt x="82" y="37"/>
                    <a:pt x="80" y="39"/>
                  </a:cubicBezTo>
                  <a:cubicBezTo>
                    <a:pt x="69" y="20"/>
                    <a:pt x="69" y="20"/>
                    <a:pt x="69" y="20"/>
                  </a:cubicBezTo>
                  <a:cubicBezTo>
                    <a:pt x="53" y="29"/>
                    <a:pt x="39" y="42"/>
                    <a:pt x="29" y="56"/>
                  </a:cubicBezTo>
                  <a:cubicBezTo>
                    <a:pt x="46" y="69"/>
                    <a:pt x="46" y="69"/>
                    <a:pt x="46" y="69"/>
                  </a:cubicBezTo>
                  <a:cubicBezTo>
                    <a:pt x="37" y="82"/>
                    <a:pt x="31" y="96"/>
                    <a:pt x="27" y="111"/>
                  </a:cubicBezTo>
                  <a:cubicBezTo>
                    <a:pt x="5" y="105"/>
                    <a:pt x="5" y="105"/>
                    <a:pt x="5" y="105"/>
                  </a:cubicBezTo>
                  <a:cubicBezTo>
                    <a:pt x="1" y="122"/>
                    <a:pt x="0" y="141"/>
                    <a:pt x="3" y="159"/>
                  </a:cubicBezTo>
                  <a:cubicBezTo>
                    <a:pt x="25" y="156"/>
                    <a:pt x="25" y="156"/>
                    <a:pt x="25" y="156"/>
                  </a:cubicBezTo>
                  <a:cubicBezTo>
                    <a:pt x="27" y="172"/>
                    <a:pt x="32" y="186"/>
                    <a:pt x="40" y="199"/>
                  </a:cubicBezTo>
                  <a:cubicBezTo>
                    <a:pt x="21" y="210"/>
                    <a:pt x="21" y="210"/>
                    <a:pt x="21" y="210"/>
                  </a:cubicBezTo>
                  <a:cubicBezTo>
                    <a:pt x="30" y="226"/>
                    <a:pt x="43" y="239"/>
                    <a:pt x="57" y="250"/>
                  </a:cubicBezTo>
                  <a:cubicBezTo>
                    <a:pt x="70" y="232"/>
                    <a:pt x="70" y="232"/>
                    <a:pt x="70" y="232"/>
                  </a:cubicBezTo>
                  <a:cubicBezTo>
                    <a:pt x="83" y="241"/>
                    <a:pt x="97" y="248"/>
                    <a:pt x="112" y="252"/>
                  </a:cubicBezTo>
                  <a:cubicBezTo>
                    <a:pt x="106" y="273"/>
                    <a:pt x="106" y="273"/>
                    <a:pt x="106" y="273"/>
                  </a:cubicBezTo>
                  <a:cubicBezTo>
                    <a:pt x="117" y="276"/>
                    <a:pt x="128" y="277"/>
                    <a:pt x="140" y="277"/>
                  </a:cubicBezTo>
                  <a:cubicBezTo>
                    <a:pt x="147" y="277"/>
                    <a:pt x="153" y="277"/>
                    <a:pt x="160" y="276"/>
                  </a:cubicBezTo>
                  <a:cubicBezTo>
                    <a:pt x="157" y="254"/>
                    <a:pt x="157" y="254"/>
                    <a:pt x="157" y="254"/>
                  </a:cubicBezTo>
                  <a:cubicBezTo>
                    <a:pt x="170" y="252"/>
                    <a:pt x="182" y="248"/>
                    <a:pt x="193" y="243"/>
                  </a:cubicBezTo>
                  <a:cubicBezTo>
                    <a:pt x="195" y="241"/>
                    <a:pt x="198" y="240"/>
                    <a:pt x="200" y="239"/>
                  </a:cubicBezTo>
                  <a:cubicBezTo>
                    <a:pt x="211" y="258"/>
                    <a:pt x="211" y="258"/>
                    <a:pt x="211" y="258"/>
                  </a:cubicBezTo>
                  <a:cubicBezTo>
                    <a:pt x="227" y="248"/>
                    <a:pt x="240" y="236"/>
                    <a:pt x="251" y="221"/>
                  </a:cubicBezTo>
                  <a:cubicBezTo>
                    <a:pt x="234" y="208"/>
                    <a:pt x="234" y="208"/>
                    <a:pt x="234" y="208"/>
                  </a:cubicBezTo>
                  <a:cubicBezTo>
                    <a:pt x="243" y="196"/>
                    <a:pt x="249" y="182"/>
                    <a:pt x="253" y="167"/>
                  </a:cubicBezTo>
                  <a:cubicBezTo>
                    <a:pt x="274" y="172"/>
                    <a:pt x="274" y="172"/>
                    <a:pt x="274" y="172"/>
                  </a:cubicBezTo>
                  <a:cubicBezTo>
                    <a:pt x="279" y="155"/>
                    <a:pt x="280" y="137"/>
                    <a:pt x="277" y="118"/>
                  </a:cubicBezTo>
                  <a:cubicBezTo>
                    <a:pt x="255" y="122"/>
                    <a:pt x="255" y="122"/>
                    <a:pt x="255" y="122"/>
                  </a:cubicBezTo>
                  <a:cubicBezTo>
                    <a:pt x="253" y="106"/>
                    <a:pt x="247" y="92"/>
                    <a:pt x="240" y="79"/>
                  </a:cubicBezTo>
                  <a:cubicBezTo>
                    <a:pt x="259" y="67"/>
                    <a:pt x="259" y="67"/>
                    <a:pt x="259" y="67"/>
                  </a:cubicBezTo>
                  <a:cubicBezTo>
                    <a:pt x="249" y="52"/>
                    <a:pt x="237" y="38"/>
                    <a:pt x="222" y="27"/>
                  </a:cubicBezTo>
                  <a:cubicBezTo>
                    <a:pt x="209" y="45"/>
                    <a:pt x="209" y="45"/>
                    <a:pt x="209" y="45"/>
                  </a:cubicBezTo>
                  <a:cubicBezTo>
                    <a:pt x="197" y="36"/>
                    <a:pt x="183" y="29"/>
                    <a:pt x="168" y="26"/>
                  </a:cubicBezTo>
                  <a:cubicBezTo>
                    <a:pt x="173" y="4"/>
                    <a:pt x="173" y="4"/>
                    <a:pt x="173" y="4"/>
                  </a:cubicBezTo>
                  <a:cubicBezTo>
                    <a:pt x="163" y="2"/>
                    <a:pt x="151" y="0"/>
                    <a:pt x="140" y="0"/>
                  </a:cubicBezTo>
                </a:path>
              </a:pathLst>
            </a:custGeom>
            <a:grpFill/>
            <a:ln>
              <a:noFill/>
            </a:ln>
          </p:spPr>
          <p:txBody>
            <a:bodyPr vert="horz" wrap="square" lIns="91440" tIns="45720" rIns="91440" bIns="45720" numCol="1" anchor="t" anchorCtr="0" compatLnSpc="1"/>
            <a:lstStyle/>
            <a:p>
              <a:endParaRPr lang="en-GB"/>
            </a:p>
          </p:txBody>
        </p:sp>
        <p:sp>
          <p:nvSpPr>
            <p:cNvPr id="30" name="Freeform 28">
              <a:extLst>
                <a:ext uri="{FF2B5EF4-FFF2-40B4-BE49-F238E27FC236}">
                  <a16:creationId xmlns:a16="http://schemas.microsoft.com/office/drawing/2014/main" id="{29741032-8FAE-35B3-ADE9-B437C157DEA5}"/>
                </a:ext>
              </a:extLst>
            </p:cNvPr>
            <p:cNvSpPr>
              <a:spLocks noEditPoints="1"/>
            </p:cNvSpPr>
            <p:nvPr/>
          </p:nvSpPr>
          <p:spPr bwMode="auto">
            <a:xfrm>
              <a:off x="2534626" y="4442008"/>
              <a:ext cx="459833" cy="459833"/>
            </a:xfrm>
            <a:custGeom>
              <a:avLst/>
              <a:gdLst>
                <a:gd name="T0" fmla="*/ 145 w 289"/>
                <a:gd name="T1" fmla="*/ 204 h 289"/>
                <a:gd name="T2" fmla="*/ 126 w 289"/>
                <a:gd name="T3" fmla="*/ 201 h 289"/>
                <a:gd name="T4" fmla="*/ 89 w 289"/>
                <a:gd name="T5" fmla="*/ 126 h 289"/>
                <a:gd name="T6" fmla="*/ 145 w 289"/>
                <a:gd name="T7" fmla="*/ 85 h 289"/>
                <a:gd name="T8" fmla="*/ 163 w 289"/>
                <a:gd name="T9" fmla="*/ 89 h 289"/>
                <a:gd name="T10" fmla="*/ 201 w 289"/>
                <a:gd name="T11" fmla="*/ 163 h 289"/>
                <a:gd name="T12" fmla="*/ 145 w 289"/>
                <a:gd name="T13" fmla="*/ 204 h 289"/>
                <a:gd name="T14" fmla="*/ 134 w 289"/>
                <a:gd name="T15" fmla="*/ 0 h 289"/>
                <a:gd name="T16" fmla="*/ 80 w 289"/>
                <a:gd name="T17" fmla="*/ 15 h 289"/>
                <a:gd name="T18" fmla="*/ 90 w 289"/>
                <a:gd name="T19" fmla="*/ 35 h 289"/>
                <a:gd name="T20" fmla="*/ 52 w 289"/>
                <a:gd name="T21" fmla="*/ 65 h 289"/>
                <a:gd name="T22" fmla="*/ 35 w 289"/>
                <a:gd name="T23" fmla="*/ 49 h 289"/>
                <a:gd name="T24" fmla="*/ 7 w 289"/>
                <a:gd name="T25" fmla="*/ 99 h 289"/>
                <a:gd name="T26" fmla="*/ 29 w 289"/>
                <a:gd name="T27" fmla="*/ 106 h 289"/>
                <a:gd name="T28" fmla="*/ 23 w 289"/>
                <a:gd name="T29" fmla="*/ 153 h 289"/>
                <a:gd name="T30" fmla="*/ 0 w 289"/>
                <a:gd name="T31" fmla="*/ 155 h 289"/>
                <a:gd name="T32" fmla="*/ 15 w 289"/>
                <a:gd name="T33" fmla="*/ 209 h 289"/>
                <a:gd name="T34" fmla="*/ 35 w 289"/>
                <a:gd name="T35" fmla="*/ 199 h 289"/>
                <a:gd name="T36" fmla="*/ 65 w 289"/>
                <a:gd name="T37" fmla="*/ 237 h 289"/>
                <a:gd name="T38" fmla="*/ 49 w 289"/>
                <a:gd name="T39" fmla="*/ 254 h 289"/>
                <a:gd name="T40" fmla="*/ 99 w 289"/>
                <a:gd name="T41" fmla="*/ 282 h 289"/>
                <a:gd name="T42" fmla="*/ 106 w 289"/>
                <a:gd name="T43" fmla="*/ 260 h 289"/>
                <a:gd name="T44" fmla="*/ 145 w 289"/>
                <a:gd name="T45" fmla="*/ 267 h 289"/>
                <a:gd name="T46" fmla="*/ 153 w 289"/>
                <a:gd name="T47" fmla="*/ 266 h 289"/>
                <a:gd name="T48" fmla="*/ 155 w 289"/>
                <a:gd name="T49" fmla="*/ 289 h 289"/>
                <a:gd name="T50" fmla="*/ 209 w 289"/>
                <a:gd name="T51" fmla="*/ 274 h 289"/>
                <a:gd name="T52" fmla="*/ 199 w 289"/>
                <a:gd name="T53" fmla="*/ 254 h 289"/>
                <a:gd name="T54" fmla="*/ 237 w 289"/>
                <a:gd name="T55" fmla="*/ 225 h 289"/>
                <a:gd name="T56" fmla="*/ 254 w 289"/>
                <a:gd name="T57" fmla="*/ 240 h 289"/>
                <a:gd name="T58" fmla="*/ 282 w 289"/>
                <a:gd name="T59" fmla="*/ 191 h 289"/>
                <a:gd name="T60" fmla="*/ 260 w 289"/>
                <a:gd name="T61" fmla="*/ 183 h 289"/>
                <a:gd name="T62" fmla="*/ 266 w 289"/>
                <a:gd name="T63" fmla="*/ 136 h 289"/>
                <a:gd name="T64" fmla="*/ 289 w 289"/>
                <a:gd name="T65" fmla="*/ 134 h 289"/>
                <a:gd name="T66" fmla="*/ 274 w 289"/>
                <a:gd name="T67" fmla="*/ 80 h 289"/>
                <a:gd name="T68" fmla="*/ 254 w 289"/>
                <a:gd name="T69" fmla="*/ 90 h 289"/>
                <a:gd name="T70" fmla="*/ 225 w 289"/>
                <a:gd name="T71" fmla="*/ 52 h 289"/>
                <a:gd name="T72" fmla="*/ 240 w 289"/>
                <a:gd name="T73" fmla="*/ 35 h 289"/>
                <a:gd name="T74" fmla="*/ 192 w 289"/>
                <a:gd name="T75" fmla="*/ 7 h 289"/>
                <a:gd name="T76" fmla="*/ 190 w 289"/>
                <a:gd name="T77" fmla="*/ 10 h 289"/>
                <a:gd name="T78" fmla="*/ 183 w 289"/>
                <a:gd name="T79" fmla="*/ 29 h 289"/>
                <a:gd name="T80" fmla="*/ 145 w 289"/>
                <a:gd name="T81" fmla="*/ 22 h 289"/>
                <a:gd name="T82" fmla="*/ 136 w 289"/>
                <a:gd name="T83" fmla="*/ 23 h 289"/>
                <a:gd name="T84" fmla="*/ 134 w 289"/>
                <a:gd name="T8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9" h="289">
                  <a:moveTo>
                    <a:pt x="145" y="204"/>
                  </a:moveTo>
                  <a:cubicBezTo>
                    <a:pt x="138" y="204"/>
                    <a:pt x="132" y="203"/>
                    <a:pt x="126" y="201"/>
                  </a:cubicBezTo>
                  <a:cubicBezTo>
                    <a:pt x="95" y="190"/>
                    <a:pt x="78" y="157"/>
                    <a:pt x="89" y="126"/>
                  </a:cubicBezTo>
                  <a:cubicBezTo>
                    <a:pt x="97" y="101"/>
                    <a:pt x="120" y="85"/>
                    <a:pt x="145" y="85"/>
                  </a:cubicBezTo>
                  <a:cubicBezTo>
                    <a:pt x="151" y="85"/>
                    <a:pt x="157" y="86"/>
                    <a:pt x="163" y="89"/>
                  </a:cubicBezTo>
                  <a:cubicBezTo>
                    <a:pt x="194" y="99"/>
                    <a:pt x="211" y="132"/>
                    <a:pt x="201" y="163"/>
                  </a:cubicBezTo>
                  <a:cubicBezTo>
                    <a:pt x="192" y="188"/>
                    <a:pt x="169" y="204"/>
                    <a:pt x="145" y="204"/>
                  </a:cubicBezTo>
                  <a:moveTo>
                    <a:pt x="134" y="0"/>
                  </a:moveTo>
                  <a:cubicBezTo>
                    <a:pt x="115" y="1"/>
                    <a:pt x="97" y="6"/>
                    <a:pt x="80" y="15"/>
                  </a:cubicBezTo>
                  <a:cubicBezTo>
                    <a:pt x="90" y="35"/>
                    <a:pt x="90" y="35"/>
                    <a:pt x="90" y="35"/>
                  </a:cubicBezTo>
                  <a:cubicBezTo>
                    <a:pt x="76" y="42"/>
                    <a:pt x="63" y="52"/>
                    <a:pt x="52" y="65"/>
                  </a:cubicBezTo>
                  <a:cubicBezTo>
                    <a:pt x="35" y="49"/>
                    <a:pt x="35" y="49"/>
                    <a:pt x="35" y="49"/>
                  </a:cubicBezTo>
                  <a:cubicBezTo>
                    <a:pt x="23" y="63"/>
                    <a:pt x="13" y="80"/>
                    <a:pt x="7" y="99"/>
                  </a:cubicBezTo>
                  <a:cubicBezTo>
                    <a:pt x="29" y="106"/>
                    <a:pt x="29" y="106"/>
                    <a:pt x="29" y="106"/>
                  </a:cubicBezTo>
                  <a:cubicBezTo>
                    <a:pt x="24" y="122"/>
                    <a:pt x="22" y="138"/>
                    <a:pt x="23" y="153"/>
                  </a:cubicBezTo>
                  <a:cubicBezTo>
                    <a:pt x="0" y="155"/>
                    <a:pt x="0" y="155"/>
                    <a:pt x="0" y="155"/>
                  </a:cubicBezTo>
                  <a:cubicBezTo>
                    <a:pt x="1" y="174"/>
                    <a:pt x="6" y="193"/>
                    <a:pt x="15" y="209"/>
                  </a:cubicBezTo>
                  <a:cubicBezTo>
                    <a:pt x="35" y="199"/>
                    <a:pt x="35" y="199"/>
                    <a:pt x="35" y="199"/>
                  </a:cubicBezTo>
                  <a:cubicBezTo>
                    <a:pt x="42" y="213"/>
                    <a:pt x="52" y="226"/>
                    <a:pt x="65" y="237"/>
                  </a:cubicBezTo>
                  <a:cubicBezTo>
                    <a:pt x="49" y="254"/>
                    <a:pt x="49" y="254"/>
                    <a:pt x="49" y="254"/>
                  </a:cubicBezTo>
                  <a:cubicBezTo>
                    <a:pt x="63" y="266"/>
                    <a:pt x="80" y="276"/>
                    <a:pt x="99" y="282"/>
                  </a:cubicBezTo>
                  <a:cubicBezTo>
                    <a:pt x="106" y="260"/>
                    <a:pt x="106" y="260"/>
                    <a:pt x="106" y="260"/>
                  </a:cubicBezTo>
                  <a:cubicBezTo>
                    <a:pt x="119" y="265"/>
                    <a:pt x="132" y="267"/>
                    <a:pt x="145" y="267"/>
                  </a:cubicBezTo>
                  <a:cubicBezTo>
                    <a:pt x="147" y="267"/>
                    <a:pt x="150" y="267"/>
                    <a:pt x="153" y="266"/>
                  </a:cubicBezTo>
                  <a:cubicBezTo>
                    <a:pt x="155" y="289"/>
                    <a:pt x="155" y="289"/>
                    <a:pt x="155" y="289"/>
                  </a:cubicBezTo>
                  <a:cubicBezTo>
                    <a:pt x="174" y="288"/>
                    <a:pt x="193" y="283"/>
                    <a:pt x="209" y="274"/>
                  </a:cubicBezTo>
                  <a:cubicBezTo>
                    <a:pt x="199" y="254"/>
                    <a:pt x="199" y="254"/>
                    <a:pt x="199" y="254"/>
                  </a:cubicBezTo>
                  <a:cubicBezTo>
                    <a:pt x="213" y="247"/>
                    <a:pt x="226" y="237"/>
                    <a:pt x="237" y="225"/>
                  </a:cubicBezTo>
                  <a:cubicBezTo>
                    <a:pt x="254" y="240"/>
                    <a:pt x="254" y="240"/>
                    <a:pt x="254" y="240"/>
                  </a:cubicBezTo>
                  <a:cubicBezTo>
                    <a:pt x="266" y="226"/>
                    <a:pt x="276" y="209"/>
                    <a:pt x="282" y="191"/>
                  </a:cubicBezTo>
                  <a:cubicBezTo>
                    <a:pt x="260" y="183"/>
                    <a:pt x="260" y="183"/>
                    <a:pt x="260" y="183"/>
                  </a:cubicBezTo>
                  <a:cubicBezTo>
                    <a:pt x="266" y="168"/>
                    <a:pt x="268" y="152"/>
                    <a:pt x="266" y="136"/>
                  </a:cubicBezTo>
                  <a:cubicBezTo>
                    <a:pt x="289" y="134"/>
                    <a:pt x="289" y="134"/>
                    <a:pt x="289" y="134"/>
                  </a:cubicBezTo>
                  <a:cubicBezTo>
                    <a:pt x="288" y="115"/>
                    <a:pt x="283" y="97"/>
                    <a:pt x="274" y="80"/>
                  </a:cubicBezTo>
                  <a:cubicBezTo>
                    <a:pt x="254" y="90"/>
                    <a:pt x="254" y="90"/>
                    <a:pt x="254" y="90"/>
                  </a:cubicBezTo>
                  <a:cubicBezTo>
                    <a:pt x="247" y="76"/>
                    <a:pt x="237" y="63"/>
                    <a:pt x="225" y="52"/>
                  </a:cubicBezTo>
                  <a:cubicBezTo>
                    <a:pt x="240" y="35"/>
                    <a:pt x="240" y="35"/>
                    <a:pt x="240" y="35"/>
                  </a:cubicBezTo>
                  <a:cubicBezTo>
                    <a:pt x="226" y="23"/>
                    <a:pt x="210" y="14"/>
                    <a:pt x="192" y="7"/>
                  </a:cubicBezTo>
                  <a:cubicBezTo>
                    <a:pt x="190" y="10"/>
                    <a:pt x="190" y="10"/>
                    <a:pt x="190" y="10"/>
                  </a:cubicBezTo>
                  <a:cubicBezTo>
                    <a:pt x="183" y="29"/>
                    <a:pt x="183" y="29"/>
                    <a:pt x="183" y="29"/>
                  </a:cubicBezTo>
                  <a:cubicBezTo>
                    <a:pt x="170" y="24"/>
                    <a:pt x="157" y="22"/>
                    <a:pt x="145" y="22"/>
                  </a:cubicBezTo>
                  <a:cubicBezTo>
                    <a:pt x="142" y="22"/>
                    <a:pt x="139" y="23"/>
                    <a:pt x="136" y="23"/>
                  </a:cubicBezTo>
                  <a:cubicBezTo>
                    <a:pt x="134" y="0"/>
                    <a:pt x="134" y="0"/>
                    <a:pt x="134" y="0"/>
                  </a:cubicBezTo>
                </a:path>
              </a:pathLst>
            </a:custGeom>
            <a:grpFill/>
            <a:ln>
              <a:noFill/>
            </a:ln>
          </p:spPr>
          <p:txBody>
            <a:bodyPr vert="horz" wrap="square" lIns="91440" tIns="45720" rIns="91440" bIns="45720" numCol="1" anchor="t" anchorCtr="0" compatLnSpc="1"/>
            <a:lstStyle/>
            <a:p>
              <a:endParaRPr lang="en-GB"/>
            </a:p>
          </p:txBody>
        </p:sp>
        <p:sp>
          <p:nvSpPr>
            <p:cNvPr id="32" name="Freeform 29">
              <a:extLst>
                <a:ext uri="{FF2B5EF4-FFF2-40B4-BE49-F238E27FC236}">
                  <a16:creationId xmlns:a16="http://schemas.microsoft.com/office/drawing/2014/main" id="{BE9D0426-9CB5-A68B-7609-89D3C289E875}"/>
                </a:ext>
              </a:extLst>
            </p:cNvPr>
            <p:cNvSpPr/>
            <p:nvPr/>
          </p:nvSpPr>
          <p:spPr bwMode="auto">
            <a:xfrm>
              <a:off x="2836918" y="4452780"/>
              <a:ext cx="3366" cy="4713"/>
            </a:xfrm>
            <a:custGeom>
              <a:avLst/>
              <a:gdLst>
                <a:gd name="T0" fmla="*/ 1 w 2"/>
                <a:gd name="T1" fmla="*/ 0 h 3"/>
                <a:gd name="T2" fmla="*/ 0 w 2"/>
                <a:gd name="T3" fmla="*/ 3 h 3"/>
                <a:gd name="T4" fmla="*/ 2 w 2"/>
                <a:gd name="T5" fmla="*/ 0 h 3"/>
                <a:gd name="T6" fmla="*/ 1 w 2"/>
                <a:gd name="T7" fmla="*/ 0 h 3"/>
              </a:gdLst>
              <a:ahLst/>
              <a:cxnLst>
                <a:cxn ang="0">
                  <a:pos x="T0" y="T1"/>
                </a:cxn>
                <a:cxn ang="0">
                  <a:pos x="T2" y="T3"/>
                </a:cxn>
                <a:cxn ang="0">
                  <a:pos x="T4" y="T5"/>
                </a:cxn>
                <a:cxn ang="0">
                  <a:pos x="T6" y="T7"/>
                </a:cxn>
              </a:cxnLst>
              <a:rect l="0" t="0" r="r" b="b"/>
              <a:pathLst>
                <a:path w="2" h="3">
                  <a:moveTo>
                    <a:pt x="1" y="0"/>
                  </a:moveTo>
                  <a:cubicBezTo>
                    <a:pt x="0" y="3"/>
                    <a:pt x="0" y="3"/>
                    <a:pt x="0" y="3"/>
                  </a:cubicBezTo>
                  <a:cubicBezTo>
                    <a:pt x="2" y="0"/>
                    <a:pt x="2" y="0"/>
                    <a:pt x="2"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33" name="Freeform 30">
              <a:extLst>
                <a:ext uri="{FF2B5EF4-FFF2-40B4-BE49-F238E27FC236}">
                  <a16:creationId xmlns:a16="http://schemas.microsoft.com/office/drawing/2014/main" id="{1F51964F-0CB4-0938-4866-888C71A3A6C4}"/>
                </a:ext>
              </a:extLst>
            </p:cNvPr>
            <p:cNvSpPr>
              <a:spLocks noEditPoints="1"/>
            </p:cNvSpPr>
            <p:nvPr/>
          </p:nvSpPr>
          <p:spPr bwMode="auto">
            <a:xfrm>
              <a:off x="3011964" y="4483077"/>
              <a:ext cx="323162" cy="321816"/>
            </a:xfrm>
            <a:custGeom>
              <a:avLst/>
              <a:gdLst>
                <a:gd name="T0" fmla="*/ 102 w 203"/>
                <a:gd name="T1" fmla="*/ 143 h 202"/>
                <a:gd name="T2" fmla="*/ 94 w 203"/>
                <a:gd name="T3" fmla="*/ 142 h 202"/>
                <a:gd name="T4" fmla="*/ 60 w 203"/>
                <a:gd name="T5" fmla="*/ 93 h 202"/>
                <a:gd name="T6" fmla="*/ 96 w 203"/>
                <a:gd name="T7" fmla="*/ 59 h 202"/>
                <a:gd name="T8" fmla="*/ 102 w 203"/>
                <a:gd name="T9" fmla="*/ 59 h 202"/>
                <a:gd name="T10" fmla="*/ 110 w 203"/>
                <a:gd name="T11" fmla="*/ 60 h 202"/>
                <a:gd name="T12" fmla="*/ 143 w 203"/>
                <a:gd name="T13" fmla="*/ 109 h 202"/>
                <a:gd name="T14" fmla="*/ 107 w 203"/>
                <a:gd name="T15" fmla="*/ 143 h 202"/>
                <a:gd name="T16" fmla="*/ 102 w 203"/>
                <a:gd name="T17" fmla="*/ 143 h 202"/>
                <a:gd name="T18" fmla="*/ 121 w 203"/>
                <a:gd name="T19" fmla="*/ 0 h 202"/>
                <a:gd name="T20" fmla="*/ 118 w 203"/>
                <a:gd name="T21" fmla="*/ 16 h 202"/>
                <a:gd name="T22" fmla="*/ 102 w 203"/>
                <a:gd name="T23" fmla="*/ 14 h 202"/>
                <a:gd name="T24" fmla="*/ 90 w 203"/>
                <a:gd name="T25" fmla="*/ 15 h 202"/>
                <a:gd name="T26" fmla="*/ 84 w 203"/>
                <a:gd name="T27" fmla="*/ 16 h 202"/>
                <a:gd name="T28" fmla="*/ 81 w 203"/>
                <a:gd name="T29" fmla="*/ 0 h 202"/>
                <a:gd name="T30" fmla="*/ 44 w 203"/>
                <a:gd name="T31" fmla="*/ 15 h 202"/>
                <a:gd name="T32" fmla="*/ 53 w 203"/>
                <a:gd name="T33" fmla="*/ 29 h 202"/>
                <a:gd name="T34" fmla="*/ 29 w 203"/>
                <a:gd name="T35" fmla="*/ 53 h 202"/>
                <a:gd name="T36" fmla="*/ 15 w 203"/>
                <a:gd name="T37" fmla="*/ 44 h 202"/>
                <a:gd name="T38" fmla="*/ 0 w 203"/>
                <a:gd name="T39" fmla="*/ 81 h 202"/>
                <a:gd name="T40" fmla="*/ 16 w 203"/>
                <a:gd name="T41" fmla="*/ 85 h 202"/>
                <a:gd name="T42" fmla="*/ 16 w 203"/>
                <a:gd name="T43" fmla="*/ 118 h 202"/>
                <a:gd name="T44" fmla="*/ 0 w 203"/>
                <a:gd name="T45" fmla="*/ 122 h 202"/>
                <a:gd name="T46" fmla="*/ 16 w 203"/>
                <a:gd name="T47" fmla="*/ 159 h 202"/>
                <a:gd name="T48" fmla="*/ 30 w 203"/>
                <a:gd name="T49" fmla="*/ 150 h 202"/>
                <a:gd name="T50" fmla="*/ 54 w 203"/>
                <a:gd name="T51" fmla="*/ 174 h 202"/>
                <a:gd name="T52" fmla="*/ 45 w 203"/>
                <a:gd name="T53" fmla="*/ 187 h 202"/>
                <a:gd name="T54" fmla="*/ 82 w 203"/>
                <a:gd name="T55" fmla="*/ 202 h 202"/>
                <a:gd name="T56" fmla="*/ 85 w 203"/>
                <a:gd name="T57" fmla="*/ 186 h 202"/>
                <a:gd name="T58" fmla="*/ 102 w 203"/>
                <a:gd name="T59" fmla="*/ 188 h 202"/>
                <a:gd name="T60" fmla="*/ 113 w 203"/>
                <a:gd name="T61" fmla="*/ 187 h 202"/>
                <a:gd name="T62" fmla="*/ 119 w 203"/>
                <a:gd name="T63" fmla="*/ 186 h 202"/>
                <a:gd name="T64" fmla="*/ 122 w 203"/>
                <a:gd name="T65" fmla="*/ 202 h 202"/>
                <a:gd name="T66" fmla="*/ 159 w 203"/>
                <a:gd name="T67" fmla="*/ 187 h 202"/>
                <a:gd name="T68" fmla="*/ 150 w 203"/>
                <a:gd name="T69" fmla="*/ 173 h 202"/>
                <a:gd name="T70" fmla="*/ 174 w 203"/>
                <a:gd name="T71" fmla="*/ 149 h 202"/>
                <a:gd name="T72" fmla="*/ 188 w 203"/>
                <a:gd name="T73" fmla="*/ 158 h 202"/>
                <a:gd name="T74" fmla="*/ 203 w 203"/>
                <a:gd name="T75" fmla="*/ 121 h 202"/>
                <a:gd name="T76" fmla="*/ 187 w 203"/>
                <a:gd name="T77" fmla="*/ 117 h 202"/>
                <a:gd name="T78" fmla="*/ 187 w 203"/>
                <a:gd name="T79" fmla="*/ 84 h 202"/>
                <a:gd name="T80" fmla="*/ 203 w 203"/>
                <a:gd name="T81" fmla="*/ 80 h 202"/>
                <a:gd name="T82" fmla="*/ 187 w 203"/>
                <a:gd name="T83" fmla="*/ 43 h 202"/>
                <a:gd name="T84" fmla="*/ 174 w 203"/>
                <a:gd name="T85" fmla="*/ 52 h 202"/>
                <a:gd name="T86" fmla="*/ 149 w 203"/>
                <a:gd name="T87" fmla="*/ 28 h 202"/>
                <a:gd name="T88" fmla="*/ 159 w 203"/>
                <a:gd name="T89" fmla="*/ 15 h 202"/>
                <a:gd name="T90" fmla="*/ 121 w 203"/>
                <a:gd name="T91"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3" h="202">
                  <a:moveTo>
                    <a:pt x="102" y="143"/>
                  </a:moveTo>
                  <a:cubicBezTo>
                    <a:pt x="99" y="143"/>
                    <a:pt x="96" y="143"/>
                    <a:pt x="94" y="142"/>
                  </a:cubicBezTo>
                  <a:cubicBezTo>
                    <a:pt x="71" y="138"/>
                    <a:pt x="56" y="116"/>
                    <a:pt x="60" y="93"/>
                  </a:cubicBezTo>
                  <a:cubicBezTo>
                    <a:pt x="64" y="75"/>
                    <a:pt x="79" y="62"/>
                    <a:pt x="96" y="59"/>
                  </a:cubicBezTo>
                  <a:cubicBezTo>
                    <a:pt x="98" y="59"/>
                    <a:pt x="100" y="59"/>
                    <a:pt x="102" y="59"/>
                  </a:cubicBezTo>
                  <a:cubicBezTo>
                    <a:pt x="104" y="59"/>
                    <a:pt x="107" y="59"/>
                    <a:pt x="110" y="60"/>
                  </a:cubicBezTo>
                  <a:cubicBezTo>
                    <a:pt x="132" y="64"/>
                    <a:pt x="147" y="86"/>
                    <a:pt x="143" y="109"/>
                  </a:cubicBezTo>
                  <a:cubicBezTo>
                    <a:pt x="139" y="127"/>
                    <a:pt x="125" y="140"/>
                    <a:pt x="107" y="143"/>
                  </a:cubicBezTo>
                  <a:cubicBezTo>
                    <a:pt x="105" y="143"/>
                    <a:pt x="103" y="143"/>
                    <a:pt x="102" y="143"/>
                  </a:cubicBezTo>
                  <a:moveTo>
                    <a:pt x="121" y="0"/>
                  </a:moveTo>
                  <a:cubicBezTo>
                    <a:pt x="118" y="16"/>
                    <a:pt x="118" y="16"/>
                    <a:pt x="118" y="16"/>
                  </a:cubicBezTo>
                  <a:cubicBezTo>
                    <a:pt x="113" y="15"/>
                    <a:pt x="107" y="14"/>
                    <a:pt x="102" y="14"/>
                  </a:cubicBezTo>
                  <a:cubicBezTo>
                    <a:pt x="98" y="14"/>
                    <a:pt x="94" y="14"/>
                    <a:pt x="90" y="15"/>
                  </a:cubicBezTo>
                  <a:cubicBezTo>
                    <a:pt x="88" y="15"/>
                    <a:pt x="86" y="15"/>
                    <a:pt x="84" y="16"/>
                  </a:cubicBezTo>
                  <a:cubicBezTo>
                    <a:pt x="81" y="0"/>
                    <a:pt x="81" y="0"/>
                    <a:pt x="81" y="0"/>
                  </a:cubicBezTo>
                  <a:cubicBezTo>
                    <a:pt x="67" y="3"/>
                    <a:pt x="55" y="8"/>
                    <a:pt x="44" y="15"/>
                  </a:cubicBezTo>
                  <a:cubicBezTo>
                    <a:pt x="53" y="29"/>
                    <a:pt x="53" y="29"/>
                    <a:pt x="53" y="29"/>
                  </a:cubicBezTo>
                  <a:cubicBezTo>
                    <a:pt x="44" y="35"/>
                    <a:pt x="35" y="44"/>
                    <a:pt x="29" y="53"/>
                  </a:cubicBezTo>
                  <a:cubicBezTo>
                    <a:pt x="15" y="44"/>
                    <a:pt x="15" y="44"/>
                    <a:pt x="15" y="44"/>
                  </a:cubicBezTo>
                  <a:cubicBezTo>
                    <a:pt x="8" y="55"/>
                    <a:pt x="3" y="68"/>
                    <a:pt x="0" y="81"/>
                  </a:cubicBezTo>
                  <a:cubicBezTo>
                    <a:pt x="16" y="85"/>
                    <a:pt x="16" y="85"/>
                    <a:pt x="16" y="85"/>
                  </a:cubicBezTo>
                  <a:cubicBezTo>
                    <a:pt x="14" y="96"/>
                    <a:pt x="14" y="108"/>
                    <a:pt x="16" y="118"/>
                  </a:cubicBezTo>
                  <a:cubicBezTo>
                    <a:pt x="0" y="122"/>
                    <a:pt x="0" y="122"/>
                    <a:pt x="0" y="122"/>
                  </a:cubicBezTo>
                  <a:cubicBezTo>
                    <a:pt x="3" y="135"/>
                    <a:pt x="8" y="148"/>
                    <a:pt x="16" y="159"/>
                  </a:cubicBezTo>
                  <a:cubicBezTo>
                    <a:pt x="30" y="150"/>
                    <a:pt x="30" y="150"/>
                    <a:pt x="30" y="150"/>
                  </a:cubicBezTo>
                  <a:cubicBezTo>
                    <a:pt x="36" y="159"/>
                    <a:pt x="44" y="167"/>
                    <a:pt x="54" y="174"/>
                  </a:cubicBezTo>
                  <a:cubicBezTo>
                    <a:pt x="45" y="187"/>
                    <a:pt x="45" y="187"/>
                    <a:pt x="45" y="187"/>
                  </a:cubicBezTo>
                  <a:cubicBezTo>
                    <a:pt x="56" y="194"/>
                    <a:pt x="68" y="200"/>
                    <a:pt x="82" y="202"/>
                  </a:cubicBezTo>
                  <a:cubicBezTo>
                    <a:pt x="85" y="186"/>
                    <a:pt x="85" y="186"/>
                    <a:pt x="85" y="186"/>
                  </a:cubicBezTo>
                  <a:cubicBezTo>
                    <a:pt x="91" y="187"/>
                    <a:pt x="96" y="188"/>
                    <a:pt x="102" y="188"/>
                  </a:cubicBezTo>
                  <a:cubicBezTo>
                    <a:pt x="105" y="188"/>
                    <a:pt x="109" y="188"/>
                    <a:pt x="113" y="187"/>
                  </a:cubicBezTo>
                  <a:cubicBezTo>
                    <a:pt x="115" y="187"/>
                    <a:pt x="117" y="187"/>
                    <a:pt x="119" y="186"/>
                  </a:cubicBezTo>
                  <a:cubicBezTo>
                    <a:pt x="122" y="202"/>
                    <a:pt x="122" y="202"/>
                    <a:pt x="122" y="202"/>
                  </a:cubicBezTo>
                  <a:cubicBezTo>
                    <a:pt x="136" y="199"/>
                    <a:pt x="148" y="194"/>
                    <a:pt x="159" y="187"/>
                  </a:cubicBezTo>
                  <a:cubicBezTo>
                    <a:pt x="150" y="173"/>
                    <a:pt x="150" y="173"/>
                    <a:pt x="150" y="173"/>
                  </a:cubicBezTo>
                  <a:cubicBezTo>
                    <a:pt x="160" y="167"/>
                    <a:pt x="168" y="158"/>
                    <a:pt x="174" y="149"/>
                  </a:cubicBezTo>
                  <a:cubicBezTo>
                    <a:pt x="188" y="158"/>
                    <a:pt x="188" y="158"/>
                    <a:pt x="188" y="158"/>
                  </a:cubicBezTo>
                  <a:cubicBezTo>
                    <a:pt x="195" y="147"/>
                    <a:pt x="200" y="134"/>
                    <a:pt x="203" y="121"/>
                  </a:cubicBezTo>
                  <a:cubicBezTo>
                    <a:pt x="187" y="117"/>
                    <a:pt x="187" y="117"/>
                    <a:pt x="187" y="117"/>
                  </a:cubicBezTo>
                  <a:cubicBezTo>
                    <a:pt x="189" y="106"/>
                    <a:pt x="189" y="94"/>
                    <a:pt x="187" y="84"/>
                  </a:cubicBezTo>
                  <a:cubicBezTo>
                    <a:pt x="203" y="80"/>
                    <a:pt x="203" y="80"/>
                    <a:pt x="203" y="80"/>
                  </a:cubicBezTo>
                  <a:cubicBezTo>
                    <a:pt x="200" y="67"/>
                    <a:pt x="195" y="54"/>
                    <a:pt x="187" y="43"/>
                  </a:cubicBezTo>
                  <a:cubicBezTo>
                    <a:pt x="174" y="52"/>
                    <a:pt x="174" y="52"/>
                    <a:pt x="174" y="52"/>
                  </a:cubicBezTo>
                  <a:cubicBezTo>
                    <a:pt x="167" y="43"/>
                    <a:pt x="159" y="35"/>
                    <a:pt x="149" y="28"/>
                  </a:cubicBezTo>
                  <a:cubicBezTo>
                    <a:pt x="159" y="15"/>
                    <a:pt x="159" y="15"/>
                    <a:pt x="159" y="15"/>
                  </a:cubicBezTo>
                  <a:cubicBezTo>
                    <a:pt x="148" y="7"/>
                    <a:pt x="135" y="2"/>
                    <a:pt x="121" y="0"/>
                  </a:cubicBezTo>
                </a:path>
              </a:pathLst>
            </a:custGeom>
            <a:grpFill/>
            <a:ln>
              <a:noFill/>
            </a:ln>
          </p:spPr>
          <p:txBody>
            <a:bodyPr vert="horz" wrap="square" lIns="91440" tIns="45720" rIns="91440" bIns="45720" numCol="1" anchor="t" anchorCtr="0" compatLnSpc="1"/>
            <a:lstStyle/>
            <a:p>
              <a:endParaRPr lang="en-GB"/>
            </a:p>
          </p:txBody>
        </p:sp>
        <p:sp>
          <p:nvSpPr>
            <p:cNvPr id="34" name="Freeform 31">
              <a:extLst>
                <a:ext uri="{FF2B5EF4-FFF2-40B4-BE49-F238E27FC236}">
                  <a16:creationId xmlns:a16="http://schemas.microsoft.com/office/drawing/2014/main" id="{4171E8B6-ED0E-4278-1864-144CF5E728D4}"/>
                </a:ext>
              </a:extLst>
            </p:cNvPr>
            <p:cNvSpPr>
              <a:spLocks noEditPoints="1"/>
            </p:cNvSpPr>
            <p:nvPr/>
          </p:nvSpPr>
          <p:spPr bwMode="auto">
            <a:xfrm>
              <a:off x="1681612" y="3959284"/>
              <a:ext cx="333935" cy="334608"/>
            </a:xfrm>
            <a:custGeom>
              <a:avLst/>
              <a:gdLst>
                <a:gd name="T0" fmla="*/ 105 w 210"/>
                <a:gd name="T1" fmla="*/ 143 h 210"/>
                <a:gd name="T2" fmla="*/ 93 w 210"/>
                <a:gd name="T3" fmla="*/ 141 h 210"/>
                <a:gd name="T4" fmla="*/ 68 w 210"/>
                <a:gd name="T5" fmla="*/ 93 h 210"/>
                <a:gd name="T6" fmla="*/ 105 w 210"/>
                <a:gd name="T7" fmla="*/ 67 h 210"/>
                <a:gd name="T8" fmla="*/ 117 w 210"/>
                <a:gd name="T9" fmla="*/ 68 h 210"/>
                <a:gd name="T10" fmla="*/ 141 w 210"/>
                <a:gd name="T11" fmla="*/ 117 h 210"/>
                <a:gd name="T12" fmla="*/ 105 w 210"/>
                <a:gd name="T13" fmla="*/ 143 h 210"/>
                <a:gd name="T14" fmla="*/ 97 w 210"/>
                <a:gd name="T15" fmla="*/ 0 h 210"/>
                <a:gd name="T16" fmla="*/ 58 w 210"/>
                <a:gd name="T17" fmla="*/ 11 h 210"/>
                <a:gd name="T18" fmla="*/ 65 w 210"/>
                <a:gd name="T19" fmla="*/ 26 h 210"/>
                <a:gd name="T20" fmla="*/ 38 w 210"/>
                <a:gd name="T21" fmla="*/ 47 h 210"/>
                <a:gd name="T22" fmla="*/ 25 w 210"/>
                <a:gd name="T23" fmla="*/ 36 h 210"/>
                <a:gd name="T24" fmla="*/ 5 w 210"/>
                <a:gd name="T25" fmla="*/ 72 h 210"/>
                <a:gd name="T26" fmla="*/ 21 w 210"/>
                <a:gd name="T27" fmla="*/ 77 h 210"/>
                <a:gd name="T28" fmla="*/ 17 w 210"/>
                <a:gd name="T29" fmla="*/ 111 h 210"/>
                <a:gd name="T30" fmla="*/ 0 w 210"/>
                <a:gd name="T31" fmla="*/ 112 h 210"/>
                <a:gd name="T32" fmla="*/ 11 w 210"/>
                <a:gd name="T33" fmla="*/ 152 h 210"/>
                <a:gd name="T34" fmla="*/ 26 w 210"/>
                <a:gd name="T35" fmla="*/ 144 h 210"/>
                <a:gd name="T36" fmla="*/ 47 w 210"/>
                <a:gd name="T37" fmla="*/ 172 h 210"/>
                <a:gd name="T38" fmla="*/ 36 w 210"/>
                <a:gd name="T39" fmla="*/ 184 h 210"/>
                <a:gd name="T40" fmla="*/ 71 w 210"/>
                <a:gd name="T41" fmla="*/ 205 h 210"/>
                <a:gd name="T42" fmla="*/ 77 w 210"/>
                <a:gd name="T43" fmla="*/ 189 h 210"/>
                <a:gd name="T44" fmla="*/ 105 w 210"/>
                <a:gd name="T45" fmla="*/ 193 h 210"/>
                <a:gd name="T46" fmla="*/ 111 w 210"/>
                <a:gd name="T47" fmla="*/ 193 h 210"/>
                <a:gd name="T48" fmla="*/ 112 w 210"/>
                <a:gd name="T49" fmla="*/ 210 h 210"/>
                <a:gd name="T50" fmla="*/ 152 w 210"/>
                <a:gd name="T51" fmla="*/ 199 h 210"/>
                <a:gd name="T52" fmla="*/ 144 w 210"/>
                <a:gd name="T53" fmla="*/ 184 h 210"/>
                <a:gd name="T54" fmla="*/ 171 w 210"/>
                <a:gd name="T55" fmla="*/ 163 h 210"/>
                <a:gd name="T56" fmla="*/ 184 w 210"/>
                <a:gd name="T57" fmla="*/ 174 h 210"/>
                <a:gd name="T58" fmla="*/ 204 w 210"/>
                <a:gd name="T59" fmla="*/ 138 h 210"/>
                <a:gd name="T60" fmla="*/ 189 w 210"/>
                <a:gd name="T61" fmla="*/ 133 h 210"/>
                <a:gd name="T62" fmla="*/ 193 w 210"/>
                <a:gd name="T63" fmla="*/ 99 h 210"/>
                <a:gd name="T64" fmla="*/ 210 w 210"/>
                <a:gd name="T65" fmla="*/ 98 h 210"/>
                <a:gd name="T66" fmla="*/ 199 w 210"/>
                <a:gd name="T67" fmla="*/ 58 h 210"/>
                <a:gd name="T68" fmla="*/ 184 w 210"/>
                <a:gd name="T69" fmla="*/ 65 h 210"/>
                <a:gd name="T70" fmla="*/ 163 w 210"/>
                <a:gd name="T71" fmla="*/ 38 h 210"/>
                <a:gd name="T72" fmla="*/ 174 w 210"/>
                <a:gd name="T73" fmla="*/ 26 h 210"/>
                <a:gd name="T74" fmla="*/ 138 w 210"/>
                <a:gd name="T75" fmla="*/ 5 h 210"/>
                <a:gd name="T76" fmla="*/ 133 w 210"/>
                <a:gd name="T77" fmla="*/ 21 h 210"/>
                <a:gd name="T78" fmla="*/ 105 w 210"/>
                <a:gd name="T79" fmla="*/ 17 h 210"/>
                <a:gd name="T80" fmla="*/ 98 w 210"/>
                <a:gd name="T81" fmla="*/ 17 h 210"/>
                <a:gd name="T82" fmla="*/ 97 w 210"/>
                <a:gd name="T8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0" h="210">
                  <a:moveTo>
                    <a:pt x="105" y="143"/>
                  </a:moveTo>
                  <a:cubicBezTo>
                    <a:pt x="101" y="143"/>
                    <a:pt x="97" y="143"/>
                    <a:pt x="93" y="141"/>
                  </a:cubicBezTo>
                  <a:cubicBezTo>
                    <a:pt x="72" y="135"/>
                    <a:pt x="62" y="113"/>
                    <a:pt x="68" y="93"/>
                  </a:cubicBezTo>
                  <a:cubicBezTo>
                    <a:pt x="74" y="77"/>
                    <a:pt x="89" y="67"/>
                    <a:pt x="105" y="67"/>
                  </a:cubicBezTo>
                  <a:cubicBezTo>
                    <a:pt x="109" y="67"/>
                    <a:pt x="113" y="67"/>
                    <a:pt x="117" y="68"/>
                  </a:cubicBezTo>
                  <a:cubicBezTo>
                    <a:pt x="137" y="75"/>
                    <a:pt x="148" y="97"/>
                    <a:pt x="141" y="117"/>
                  </a:cubicBezTo>
                  <a:cubicBezTo>
                    <a:pt x="136" y="133"/>
                    <a:pt x="121" y="143"/>
                    <a:pt x="105" y="143"/>
                  </a:cubicBezTo>
                  <a:moveTo>
                    <a:pt x="97" y="0"/>
                  </a:moveTo>
                  <a:cubicBezTo>
                    <a:pt x="83" y="1"/>
                    <a:pt x="70" y="5"/>
                    <a:pt x="58" y="11"/>
                  </a:cubicBezTo>
                  <a:cubicBezTo>
                    <a:pt x="65" y="26"/>
                    <a:pt x="65" y="26"/>
                    <a:pt x="65" y="26"/>
                  </a:cubicBezTo>
                  <a:cubicBezTo>
                    <a:pt x="55" y="31"/>
                    <a:pt x="46" y="38"/>
                    <a:pt x="38" y="47"/>
                  </a:cubicBezTo>
                  <a:cubicBezTo>
                    <a:pt x="25" y="36"/>
                    <a:pt x="25" y="36"/>
                    <a:pt x="25" y="36"/>
                  </a:cubicBezTo>
                  <a:cubicBezTo>
                    <a:pt x="17" y="46"/>
                    <a:pt x="10" y="58"/>
                    <a:pt x="5" y="72"/>
                  </a:cubicBezTo>
                  <a:cubicBezTo>
                    <a:pt x="21" y="77"/>
                    <a:pt x="21" y="77"/>
                    <a:pt x="21" y="77"/>
                  </a:cubicBezTo>
                  <a:cubicBezTo>
                    <a:pt x="17" y="88"/>
                    <a:pt x="16" y="100"/>
                    <a:pt x="17" y="111"/>
                  </a:cubicBezTo>
                  <a:cubicBezTo>
                    <a:pt x="0" y="112"/>
                    <a:pt x="0" y="112"/>
                    <a:pt x="0" y="112"/>
                  </a:cubicBezTo>
                  <a:cubicBezTo>
                    <a:pt x="1" y="126"/>
                    <a:pt x="5" y="140"/>
                    <a:pt x="11" y="152"/>
                  </a:cubicBezTo>
                  <a:cubicBezTo>
                    <a:pt x="26" y="144"/>
                    <a:pt x="26" y="144"/>
                    <a:pt x="26" y="144"/>
                  </a:cubicBezTo>
                  <a:cubicBezTo>
                    <a:pt x="31" y="155"/>
                    <a:pt x="38" y="164"/>
                    <a:pt x="47" y="172"/>
                  </a:cubicBezTo>
                  <a:cubicBezTo>
                    <a:pt x="36" y="184"/>
                    <a:pt x="36" y="184"/>
                    <a:pt x="36" y="184"/>
                  </a:cubicBezTo>
                  <a:cubicBezTo>
                    <a:pt x="46" y="193"/>
                    <a:pt x="58" y="200"/>
                    <a:pt x="71" y="205"/>
                  </a:cubicBezTo>
                  <a:cubicBezTo>
                    <a:pt x="77" y="189"/>
                    <a:pt x="77" y="189"/>
                    <a:pt x="77" y="189"/>
                  </a:cubicBezTo>
                  <a:cubicBezTo>
                    <a:pt x="86" y="192"/>
                    <a:pt x="95" y="193"/>
                    <a:pt x="105" y="193"/>
                  </a:cubicBezTo>
                  <a:cubicBezTo>
                    <a:pt x="107" y="193"/>
                    <a:pt x="109" y="193"/>
                    <a:pt x="111" y="193"/>
                  </a:cubicBezTo>
                  <a:cubicBezTo>
                    <a:pt x="112" y="210"/>
                    <a:pt x="112" y="210"/>
                    <a:pt x="112" y="210"/>
                  </a:cubicBezTo>
                  <a:cubicBezTo>
                    <a:pt x="126" y="209"/>
                    <a:pt x="139" y="205"/>
                    <a:pt x="152" y="199"/>
                  </a:cubicBezTo>
                  <a:cubicBezTo>
                    <a:pt x="144" y="184"/>
                    <a:pt x="144" y="184"/>
                    <a:pt x="144" y="184"/>
                  </a:cubicBezTo>
                  <a:cubicBezTo>
                    <a:pt x="154" y="179"/>
                    <a:pt x="164" y="172"/>
                    <a:pt x="171" y="163"/>
                  </a:cubicBezTo>
                  <a:cubicBezTo>
                    <a:pt x="184" y="174"/>
                    <a:pt x="184" y="174"/>
                    <a:pt x="184" y="174"/>
                  </a:cubicBezTo>
                  <a:cubicBezTo>
                    <a:pt x="193" y="164"/>
                    <a:pt x="200" y="152"/>
                    <a:pt x="204" y="138"/>
                  </a:cubicBezTo>
                  <a:cubicBezTo>
                    <a:pt x="189" y="133"/>
                    <a:pt x="189" y="133"/>
                    <a:pt x="189" y="133"/>
                  </a:cubicBezTo>
                  <a:cubicBezTo>
                    <a:pt x="192" y="122"/>
                    <a:pt x="194" y="110"/>
                    <a:pt x="193" y="99"/>
                  </a:cubicBezTo>
                  <a:cubicBezTo>
                    <a:pt x="210" y="98"/>
                    <a:pt x="210" y="98"/>
                    <a:pt x="210" y="98"/>
                  </a:cubicBezTo>
                  <a:cubicBezTo>
                    <a:pt x="209" y="84"/>
                    <a:pt x="205" y="70"/>
                    <a:pt x="199" y="58"/>
                  </a:cubicBezTo>
                  <a:cubicBezTo>
                    <a:pt x="184" y="65"/>
                    <a:pt x="184" y="65"/>
                    <a:pt x="184" y="65"/>
                  </a:cubicBezTo>
                  <a:cubicBezTo>
                    <a:pt x="179" y="55"/>
                    <a:pt x="171" y="46"/>
                    <a:pt x="163" y="38"/>
                  </a:cubicBezTo>
                  <a:cubicBezTo>
                    <a:pt x="174" y="26"/>
                    <a:pt x="174" y="26"/>
                    <a:pt x="174" y="26"/>
                  </a:cubicBezTo>
                  <a:cubicBezTo>
                    <a:pt x="163" y="17"/>
                    <a:pt x="152" y="10"/>
                    <a:pt x="138" y="5"/>
                  </a:cubicBezTo>
                  <a:cubicBezTo>
                    <a:pt x="133" y="21"/>
                    <a:pt x="133" y="21"/>
                    <a:pt x="133" y="21"/>
                  </a:cubicBezTo>
                  <a:cubicBezTo>
                    <a:pt x="123" y="18"/>
                    <a:pt x="114" y="17"/>
                    <a:pt x="105" y="17"/>
                  </a:cubicBezTo>
                  <a:cubicBezTo>
                    <a:pt x="103" y="17"/>
                    <a:pt x="101" y="17"/>
                    <a:pt x="98" y="17"/>
                  </a:cubicBezTo>
                  <a:cubicBezTo>
                    <a:pt x="97" y="0"/>
                    <a:pt x="97" y="0"/>
                    <a:pt x="97" y="0"/>
                  </a:cubicBezTo>
                </a:path>
              </a:pathLst>
            </a:custGeom>
            <a:grpFill/>
            <a:ln>
              <a:noFill/>
            </a:ln>
          </p:spPr>
          <p:txBody>
            <a:bodyPr vert="horz" wrap="square" lIns="91440" tIns="45720" rIns="91440" bIns="45720" numCol="1" anchor="t" anchorCtr="0" compatLnSpc="1"/>
            <a:lstStyle/>
            <a:p>
              <a:endParaRPr lang="en-GB"/>
            </a:p>
          </p:txBody>
        </p:sp>
        <p:sp>
          <p:nvSpPr>
            <p:cNvPr id="35" name="Freeform 32">
              <a:extLst>
                <a:ext uri="{FF2B5EF4-FFF2-40B4-BE49-F238E27FC236}">
                  <a16:creationId xmlns:a16="http://schemas.microsoft.com/office/drawing/2014/main" id="{F3931F4A-2C44-3257-8CAC-907C7967BF90}"/>
                </a:ext>
              </a:extLst>
            </p:cNvPr>
            <p:cNvSpPr>
              <a:spLocks noEditPoints="1"/>
            </p:cNvSpPr>
            <p:nvPr/>
          </p:nvSpPr>
          <p:spPr bwMode="auto">
            <a:xfrm>
              <a:off x="2461241" y="3628716"/>
              <a:ext cx="383755" cy="383082"/>
            </a:xfrm>
            <a:custGeom>
              <a:avLst/>
              <a:gdLst>
                <a:gd name="T0" fmla="*/ 121 w 241"/>
                <a:gd name="T1" fmla="*/ 170 h 241"/>
                <a:gd name="T2" fmla="*/ 109 w 241"/>
                <a:gd name="T3" fmla="*/ 168 h 241"/>
                <a:gd name="T4" fmla="*/ 73 w 241"/>
                <a:gd name="T5" fmla="*/ 108 h 241"/>
                <a:gd name="T6" fmla="*/ 117 w 241"/>
                <a:gd name="T7" fmla="*/ 71 h 241"/>
                <a:gd name="T8" fmla="*/ 121 w 241"/>
                <a:gd name="T9" fmla="*/ 71 h 241"/>
                <a:gd name="T10" fmla="*/ 132 w 241"/>
                <a:gd name="T11" fmla="*/ 72 h 241"/>
                <a:gd name="T12" fmla="*/ 169 w 241"/>
                <a:gd name="T13" fmla="*/ 132 h 241"/>
                <a:gd name="T14" fmla="*/ 125 w 241"/>
                <a:gd name="T15" fmla="*/ 170 h 241"/>
                <a:gd name="T16" fmla="*/ 121 w 241"/>
                <a:gd name="T17" fmla="*/ 170 h 241"/>
                <a:gd name="T18" fmla="*/ 102 w 241"/>
                <a:gd name="T19" fmla="*/ 0 h 241"/>
                <a:gd name="T20" fmla="*/ 57 w 241"/>
                <a:gd name="T21" fmla="*/ 16 h 241"/>
                <a:gd name="T22" fmla="*/ 67 w 241"/>
                <a:gd name="T23" fmla="*/ 33 h 241"/>
                <a:gd name="T24" fmla="*/ 38 w 241"/>
                <a:gd name="T25" fmla="*/ 60 h 241"/>
                <a:gd name="T26" fmla="*/ 22 w 241"/>
                <a:gd name="T27" fmla="*/ 48 h 241"/>
                <a:gd name="T28" fmla="*/ 2 w 241"/>
                <a:gd name="T29" fmla="*/ 91 h 241"/>
                <a:gd name="T30" fmla="*/ 21 w 241"/>
                <a:gd name="T31" fmla="*/ 96 h 241"/>
                <a:gd name="T32" fmla="*/ 19 w 241"/>
                <a:gd name="T33" fmla="*/ 136 h 241"/>
                <a:gd name="T34" fmla="*/ 0 w 241"/>
                <a:gd name="T35" fmla="*/ 139 h 241"/>
                <a:gd name="T36" fmla="*/ 17 w 241"/>
                <a:gd name="T37" fmla="*/ 184 h 241"/>
                <a:gd name="T38" fmla="*/ 33 w 241"/>
                <a:gd name="T39" fmla="*/ 173 h 241"/>
                <a:gd name="T40" fmla="*/ 60 w 241"/>
                <a:gd name="T41" fmla="*/ 203 h 241"/>
                <a:gd name="T42" fmla="*/ 49 w 241"/>
                <a:gd name="T43" fmla="*/ 219 h 241"/>
                <a:gd name="T44" fmla="*/ 92 w 241"/>
                <a:gd name="T45" fmla="*/ 239 h 241"/>
                <a:gd name="T46" fmla="*/ 96 w 241"/>
                <a:gd name="T47" fmla="*/ 220 h 241"/>
                <a:gd name="T48" fmla="*/ 121 w 241"/>
                <a:gd name="T49" fmla="*/ 223 h 241"/>
                <a:gd name="T50" fmla="*/ 129 w 241"/>
                <a:gd name="T51" fmla="*/ 222 h 241"/>
                <a:gd name="T52" fmla="*/ 136 w 241"/>
                <a:gd name="T53" fmla="*/ 222 h 241"/>
                <a:gd name="T54" fmla="*/ 139 w 241"/>
                <a:gd name="T55" fmla="*/ 241 h 241"/>
                <a:gd name="T56" fmla="*/ 184 w 241"/>
                <a:gd name="T57" fmla="*/ 224 h 241"/>
                <a:gd name="T58" fmla="*/ 174 w 241"/>
                <a:gd name="T59" fmla="*/ 208 h 241"/>
                <a:gd name="T60" fmla="*/ 203 w 241"/>
                <a:gd name="T61" fmla="*/ 181 h 241"/>
                <a:gd name="T62" fmla="*/ 219 w 241"/>
                <a:gd name="T63" fmla="*/ 192 h 241"/>
                <a:gd name="T64" fmla="*/ 239 w 241"/>
                <a:gd name="T65" fmla="*/ 149 h 241"/>
                <a:gd name="T66" fmla="*/ 220 w 241"/>
                <a:gd name="T67" fmla="*/ 144 h 241"/>
                <a:gd name="T68" fmla="*/ 222 w 241"/>
                <a:gd name="T69" fmla="*/ 104 h 241"/>
                <a:gd name="T70" fmla="*/ 241 w 241"/>
                <a:gd name="T71" fmla="*/ 102 h 241"/>
                <a:gd name="T72" fmla="*/ 225 w 241"/>
                <a:gd name="T73" fmla="*/ 57 h 241"/>
                <a:gd name="T74" fmla="*/ 208 w 241"/>
                <a:gd name="T75" fmla="*/ 67 h 241"/>
                <a:gd name="T76" fmla="*/ 181 w 241"/>
                <a:gd name="T77" fmla="*/ 37 h 241"/>
                <a:gd name="T78" fmla="*/ 193 w 241"/>
                <a:gd name="T79" fmla="*/ 22 h 241"/>
                <a:gd name="T80" fmla="*/ 150 w 241"/>
                <a:gd name="T81" fmla="*/ 2 h 241"/>
                <a:gd name="T82" fmla="*/ 145 w 241"/>
                <a:gd name="T83" fmla="*/ 21 h 241"/>
                <a:gd name="T84" fmla="*/ 121 w 241"/>
                <a:gd name="T85" fmla="*/ 18 h 241"/>
                <a:gd name="T86" fmla="*/ 112 w 241"/>
                <a:gd name="T87" fmla="*/ 18 h 241"/>
                <a:gd name="T88" fmla="*/ 105 w 241"/>
                <a:gd name="T89" fmla="*/ 19 h 241"/>
                <a:gd name="T90" fmla="*/ 102 w 241"/>
                <a:gd name="T9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1" h="241">
                  <a:moveTo>
                    <a:pt x="121" y="170"/>
                  </a:moveTo>
                  <a:cubicBezTo>
                    <a:pt x="117" y="170"/>
                    <a:pt x="113" y="169"/>
                    <a:pt x="109" y="168"/>
                  </a:cubicBezTo>
                  <a:cubicBezTo>
                    <a:pt x="82" y="162"/>
                    <a:pt x="66" y="135"/>
                    <a:pt x="73" y="108"/>
                  </a:cubicBezTo>
                  <a:cubicBezTo>
                    <a:pt x="78" y="87"/>
                    <a:pt x="96" y="73"/>
                    <a:pt x="117" y="71"/>
                  </a:cubicBezTo>
                  <a:cubicBezTo>
                    <a:pt x="118" y="71"/>
                    <a:pt x="119" y="71"/>
                    <a:pt x="121" y="71"/>
                  </a:cubicBezTo>
                  <a:cubicBezTo>
                    <a:pt x="125" y="71"/>
                    <a:pt x="129" y="71"/>
                    <a:pt x="132" y="72"/>
                  </a:cubicBezTo>
                  <a:cubicBezTo>
                    <a:pt x="159" y="79"/>
                    <a:pt x="175" y="105"/>
                    <a:pt x="169" y="132"/>
                  </a:cubicBezTo>
                  <a:cubicBezTo>
                    <a:pt x="164" y="153"/>
                    <a:pt x="146" y="168"/>
                    <a:pt x="125" y="170"/>
                  </a:cubicBezTo>
                  <a:cubicBezTo>
                    <a:pt x="123" y="170"/>
                    <a:pt x="122" y="170"/>
                    <a:pt x="121" y="170"/>
                  </a:cubicBezTo>
                  <a:moveTo>
                    <a:pt x="102" y="0"/>
                  </a:moveTo>
                  <a:cubicBezTo>
                    <a:pt x="86" y="2"/>
                    <a:pt x="71" y="8"/>
                    <a:pt x="57" y="16"/>
                  </a:cubicBezTo>
                  <a:cubicBezTo>
                    <a:pt x="67" y="33"/>
                    <a:pt x="67" y="33"/>
                    <a:pt x="67" y="33"/>
                  </a:cubicBezTo>
                  <a:cubicBezTo>
                    <a:pt x="56" y="40"/>
                    <a:pt x="46" y="49"/>
                    <a:pt x="38" y="60"/>
                  </a:cubicBezTo>
                  <a:cubicBezTo>
                    <a:pt x="22" y="48"/>
                    <a:pt x="22" y="48"/>
                    <a:pt x="22" y="48"/>
                  </a:cubicBezTo>
                  <a:cubicBezTo>
                    <a:pt x="13" y="61"/>
                    <a:pt x="6" y="75"/>
                    <a:pt x="2" y="91"/>
                  </a:cubicBezTo>
                  <a:cubicBezTo>
                    <a:pt x="21" y="96"/>
                    <a:pt x="21" y="96"/>
                    <a:pt x="21" y="96"/>
                  </a:cubicBezTo>
                  <a:cubicBezTo>
                    <a:pt x="18" y="110"/>
                    <a:pt x="17" y="123"/>
                    <a:pt x="19" y="136"/>
                  </a:cubicBezTo>
                  <a:cubicBezTo>
                    <a:pt x="0" y="139"/>
                    <a:pt x="0" y="139"/>
                    <a:pt x="0" y="139"/>
                  </a:cubicBezTo>
                  <a:cubicBezTo>
                    <a:pt x="3" y="155"/>
                    <a:pt x="8" y="170"/>
                    <a:pt x="17" y="184"/>
                  </a:cubicBezTo>
                  <a:cubicBezTo>
                    <a:pt x="33" y="173"/>
                    <a:pt x="33" y="173"/>
                    <a:pt x="33" y="173"/>
                  </a:cubicBezTo>
                  <a:cubicBezTo>
                    <a:pt x="40" y="185"/>
                    <a:pt x="49" y="195"/>
                    <a:pt x="60" y="203"/>
                  </a:cubicBezTo>
                  <a:cubicBezTo>
                    <a:pt x="49" y="219"/>
                    <a:pt x="49" y="219"/>
                    <a:pt x="49" y="219"/>
                  </a:cubicBezTo>
                  <a:cubicBezTo>
                    <a:pt x="61" y="228"/>
                    <a:pt x="76" y="235"/>
                    <a:pt x="92" y="239"/>
                  </a:cubicBezTo>
                  <a:cubicBezTo>
                    <a:pt x="96" y="220"/>
                    <a:pt x="96" y="220"/>
                    <a:pt x="96" y="220"/>
                  </a:cubicBezTo>
                  <a:cubicBezTo>
                    <a:pt x="105" y="222"/>
                    <a:pt x="113" y="223"/>
                    <a:pt x="121" y="223"/>
                  </a:cubicBezTo>
                  <a:cubicBezTo>
                    <a:pt x="124" y="223"/>
                    <a:pt x="126" y="223"/>
                    <a:pt x="129" y="222"/>
                  </a:cubicBezTo>
                  <a:cubicBezTo>
                    <a:pt x="132" y="222"/>
                    <a:pt x="134" y="222"/>
                    <a:pt x="136" y="222"/>
                  </a:cubicBezTo>
                  <a:cubicBezTo>
                    <a:pt x="139" y="241"/>
                    <a:pt x="139" y="241"/>
                    <a:pt x="139" y="241"/>
                  </a:cubicBezTo>
                  <a:cubicBezTo>
                    <a:pt x="155" y="238"/>
                    <a:pt x="170" y="233"/>
                    <a:pt x="184" y="224"/>
                  </a:cubicBezTo>
                  <a:cubicBezTo>
                    <a:pt x="174" y="208"/>
                    <a:pt x="174" y="208"/>
                    <a:pt x="174" y="208"/>
                  </a:cubicBezTo>
                  <a:cubicBezTo>
                    <a:pt x="185" y="201"/>
                    <a:pt x="195" y="192"/>
                    <a:pt x="203" y="181"/>
                  </a:cubicBezTo>
                  <a:cubicBezTo>
                    <a:pt x="219" y="192"/>
                    <a:pt x="219" y="192"/>
                    <a:pt x="219" y="192"/>
                  </a:cubicBezTo>
                  <a:cubicBezTo>
                    <a:pt x="228" y="180"/>
                    <a:pt x="235" y="165"/>
                    <a:pt x="239" y="149"/>
                  </a:cubicBezTo>
                  <a:cubicBezTo>
                    <a:pt x="220" y="144"/>
                    <a:pt x="220" y="144"/>
                    <a:pt x="220" y="144"/>
                  </a:cubicBezTo>
                  <a:cubicBezTo>
                    <a:pt x="224" y="131"/>
                    <a:pt x="224" y="117"/>
                    <a:pt x="222" y="104"/>
                  </a:cubicBezTo>
                  <a:cubicBezTo>
                    <a:pt x="241" y="102"/>
                    <a:pt x="241" y="102"/>
                    <a:pt x="241" y="102"/>
                  </a:cubicBezTo>
                  <a:cubicBezTo>
                    <a:pt x="239" y="86"/>
                    <a:pt x="233" y="70"/>
                    <a:pt x="225" y="57"/>
                  </a:cubicBezTo>
                  <a:cubicBezTo>
                    <a:pt x="208" y="67"/>
                    <a:pt x="208" y="67"/>
                    <a:pt x="208" y="67"/>
                  </a:cubicBezTo>
                  <a:cubicBezTo>
                    <a:pt x="201" y="56"/>
                    <a:pt x="192" y="46"/>
                    <a:pt x="181" y="37"/>
                  </a:cubicBezTo>
                  <a:cubicBezTo>
                    <a:pt x="193" y="22"/>
                    <a:pt x="193" y="22"/>
                    <a:pt x="193" y="22"/>
                  </a:cubicBezTo>
                  <a:cubicBezTo>
                    <a:pt x="180" y="13"/>
                    <a:pt x="166" y="6"/>
                    <a:pt x="150" y="2"/>
                  </a:cubicBezTo>
                  <a:cubicBezTo>
                    <a:pt x="145" y="21"/>
                    <a:pt x="145" y="21"/>
                    <a:pt x="145" y="21"/>
                  </a:cubicBezTo>
                  <a:cubicBezTo>
                    <a:pt x="137" y="19"/>
                    <a:pt x="129" y="18"/>
                    <a:pt x="121" y="18"/>
                  </a:cubicBezTo>
                  <a:cubicBezTo>
                    <a:pt x="118" y="18"/>
                    <a:pt x="115" y="18"/>
                    <a:pt x="112" y="18"/>
                  </a:cubicBezTo>
                  <a:cubicBezTo>
                    <a:pt x="110" y="18"/>
                    <a:pt x="107" y="19"/>
                    <a:pt x="105" y="19"/>
                  </a:cubicBezTo>
                  <a:cubicBezTo>
                    <a:pt x="102" y="0"/>
                    <a:pt x="102" y="0"/>
                    <a:pt x="102" y="0"/>
                  </a:cubicBezTo>
                </a:path>
              </a:pathLst>
            </a:custGeom>
            <a:grpFill/>
            <a:ln>
              <a:noFill/>
            </a:ln>
          </p:spPr>
          <p:txBody>
            <a:bodyPr vert="horz" wrap="square" lIns="91440" tIns="45720" rIns="91440" bIns="45720" numCol="1" anchor="t" anchorCtr="0" compatLnSpc="1"/>
            <a:lstStyle/>
            <a:p>
              <a:endParaRPr lang="en-GB"/>
            </a:p>
          </p:txBody>
        </p:sp>
        <p:sp>
          <p:nvSpPr>
            <p:cNvPr id="36" name="Freeform 33">
              <a:extLst>
                <a:ext uri="{FF2B5EF4-FFF2-40B4-BE49-F238E27FC236}">
                  <a16:creationId xmlns:a16="http://schemas.microsoft.com/office/drawing/2014/main" id="{2D6F606B-F4B7-20E2-DF5C-8BA77B507284}"/>
                </a:ext>
              </a:extLst>
            </p:cNvPr>
            <p:cNvSpPr>
              <a:spLocks noEditPoints="1"/>
            </p:cNvSpPr>
            <p:nvPr/>
          </p:nvSpPr>
          <p:spPr bwMode="auto">
            <a:xfrm>
              <a:off x="2365639" y="3525035"/>
              <a:ext cx="160908" cy="160908"/>
            </a:xfrm>
            <a:custGeom>
              <a:avLst/>
              <a:gdLst>
                <a:gd name="T0" fmla="*/ 50 w 101"/>
                <a:gd name="T1" fmla="*/ 71 h 101"/>
                <a:gd name="T2" fmla="*/ 44 w 101"/>
                <a:gd name="T3" fmla="*/ 70 h 101"/>
                <a:gd name="T4" fmla="*/ 31 w 101"/>
                <a:gd name="T5" fmla="*/ 44 h 101"/>
                <a:gd name="T6" fmla="*/ 50 w 101"/>
                <a:gd name="T7" fmla="*/ 30 h 101"/>
                <a:gd name="T8" fmla="*/ 57 w 101"/>
                <a:gd name="T9" fmla="*/ 31 h 101"/>
                <a:gd name="T10" fmla="*/ 70 w 101"/>
                <a:gd name="T11" fmla="*/ 57 h 101"/>
                <a:gd name="T12" fmla="*/ 50 w 101"/>
                <a:gd name="T13" fmla="*/ 71 h 101"/>
                <a:gd name="T14" fmla="*/ 47 w 101"/>
                <a:gd name="T15" fmla="*/ 0 h 101"/>
                <a:gd name="T16" fmla="*/ 28 w 101"/>
                <a:gd name="T17" fmla="*/ 6 h 101"/>
                <a:gd name="T18" fmla="*/ 31 w 101"/>
                <a:gd name="T19" fmla="*/ 13 h 101"/>
                <a:gd name="T20" fmla="*/ 18 w 101"/>
                <a:gd name="T21" fmla="*/ 23 h 101"/>
                <a:gd name="T22" fmla="*/ 12 w 101"/>
                <a:gd name="T23" fmla="*/ 18 h 101"/>
                <a:gd name="T24" fmla="*/ 2 w 101"/>
                <a:gd name="T25" fmla="*/ 35 h 101"/>
                <a:gd name="T26" fmla="*/ 10 w 101"/>
                <a:gd name="T27" fmla="*/ 37 h 101"/>
                <a:gd name="T28" fmla="*/ 8 w 101"/>
                <a:gd name="T29" fmla="*/ 54 h 101"/>
                <a:gd name="T30" fmla="*/ 0 w 101"/>
                <a:gd name="T31" fmla="*/ 54 h 101"/>
                <a:gd name="T32" fmla="*/ 5 w 101"/>
                <a:gd name="T33" fmla="*/ 73 h 101"/>
                <a:gd name="T34" fmla="*/ 12 w 101"/>
                <a:gd name="T35" fmla="*/ 70 h 101"/>
                <a:gd name="T36" fmla="*/ 23 w 101"/>
                <a:gd name="T37" fmla="*/ 83 h 101"/>
                <a:gd name="T38" fmla="*/ 17 w 101"/>
                <a:gd name="T39" fmla="*/ 89 h 101"/>
                <a:gd name="T40" fmla="*/ 34 w 101"/>
                <a:gd name="T41" fmla="*/ 99 h 101"/>
                <a:gd name="T42" fmla="*/ 37 w 101"/>
                <a:gd name="T43" fmla="*/ 91 h 101"/>
                <a:gd name="T44" fmla="*/ 50 w 101"/>
                <a:gd name="T45" fmla="*/ 93 h 101"/>
                <a:gd name="T46" fmla="*/ 53 w 101"/>
                <a:gd name="T47" fmla="*/ 93 h 101"/>
                <a:gd name="T48" fmla="*/ 54 w 101"/>
                <a:gd name="T49" fmla="*/ 101 h 101"/>
                <a:gd name="T50" fmla="*/ 73 w 101"/>
                <a:gd name="T51" fmla="*/ 96 h 101"/>
                <a:gd name="T52" fmla="*/ 69 w 101"/>
                <a:gd name="T53" fmla="*/ 89 h 101"/>
                <a:gd name="T54" fmla="*/ 83 w 101"/>
                <a:gd name="T55" fmla="*/ 79 h 101"/>
                <a:gd name="T56" fmla="*/ 89 w 101"/>
                <a:gd name="T57" fmla="*/ 84 h 101"/>
                <a:gd name="T58" fmla="*/ 98 w 101"/>
                <a:gd name="T59" fmla="*/ 67 h 101"/>
                <a:gd name="T60" fmla="*/ 91 w 101"/>
                <a:gd name="T61" fmla="*/ 64 h 101"/>
                <a:gd name="T62" fmla="*/ 93 w 101"/>
                <a:gd name="T63" fmla="*/ 48 h 101"/>
                <a:gd name="T64" fmla="*/ 101 w 101"/>
                <a:gd name="T65" fmla="*/ 47 h 101"/>
                <a:gd name="T66" fmla="*/ 96 w 101"/>
                <a:gd name="T67" fmla="*/ 28 h 101"/>
                <a:gd name="T68" fmla="*/ 88 w 101"/>
                <a:gd name="T69" fmla="*/ 32 h 101"/>
                <a:gd name="T70" fmla="*/ 78 w 101"/>
                <a:gd name="T71" fmla="*/ 19 h 101"/>
                <a:gd name="T72" fmla="*/ 84 w 101"/>
                <a:gd name="T73" fmla="*/ 13 h 101"/>
                <a:gd name="T74" fmla="*/ 66 w 101"/>
                <a:gd name="T75" fmla="*/ 3 h 101"/>
                <a:gd name="T76" fmla="*/ 64 w 101"/>
                <a:gd name="T77" fmla="*/ 10 h 101"/>
                <a:gd name="T78" fmla="*/ 50 w 101"/>
                <a:gd name="T79" fmla="*/ 8 h 101"/>
                <a:gd name="T80" fmla="*/ 47 w 101"/>
                <a:gd name="T81" fmla="*/ 8 h 101"/>
                <a:gd name="T82" fmla="*/ 47 w 101"/>
                <a:gd name="T8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1" h="101">
                  <a:moveTo>
                    <a:pt x="50" y="71"/>
                  </a:moveTo>
                  <a:cubicBezTo>
                    <a:pt x="48" y="71"/>
                    <a:pt x="46" y="71"/>
                    <a:pt x="44" y="70"/>
                  </a:cubicBezTo>
                  <a:cubicBezTo>
                    <a:pt x="33" y="67"/>
                    <a:pt x="27" y="55"/>
                    <a:pt x="31" y="44"/>
                  </a:cubicBezTo>
                  <a:cubicBezTo>
                    <a:pt x="34" y="36"/>
                    <a:pt x="42" y="30"/>
                    <a:pt x="50" y="30"/>
                  </a:cubicBezTo>
                  <a:cubicBezTo>
                    <a:pt x="53" y="30"/>
                    <a:pt x="55" y="31"/>
                    <a:pt x="57" y="31"/>
                  </a:cubicBezTo>
                  <a:cubicBezTo>
                    <a:pt x="68" y="35"/>
                    <a:pt x="74" y="47"/>
                    <a:pt x="70" y="57"/>
                  </a:cubicBezTo>
                  <a:cubicBezTo>
                    <a:pt x="67" y="66"/>
                    <a:pt x="59" y="71"/>
                    <a:pt x="50" y="71"/>
                  </a:cubicBezTo>
                  <a:moveTo>
                    <a:pt x="47" y="0"/>
                  </a:moveTo>
                  <a:cubicBezTo>
                    <a:pt x="40" y="1"/>
                    <a:pt x="34" y="3"/>
                    <a:pt x="28" y="6"/>
                  </a:cubicBezTo>
                  <a:cubicBezTo>
                    <a:pt x="31" y="13"/>
                    <a:pt x="31" y="13"/>
                    <a:pt x="31" y="13"/>
                  </a:cubicBezTo>
                  <a:cubicBezTo>
                    <a:pt x="26" y="15"/>
                    <a:pt x="22" y="19"/>
                    <a:pt x="18" y="23"/>
                  </a:cubicBezTo>
                  <a:cubicBezTo>
                    <a:pt x="12" y="18"/>
                    <a:pt x="12" y="18"/>
                    <a:pt x="12" y="18"/>
                  </a:cubicBezTo>
                  <a:cubicBezTo>
                    <a:pt x="8" y="22"/>
                    <a:pt x="5" y="28"/>
                    <a:pt x="2" y="35"/>
                  </a:cubicBezTo>
                  <a:cubicBezTo>
                    <a:pt x="10" y="37"/>
                    <a:pt x="10" y="37"/>
                    <a:pt x="10" y="37"/>
                  </a:cubicBezTo>
                  <a:cubicBezTo>
                    <a:pt x="8" y="43"/>
                    <a:pt x="8" y="48"/>
                    <a:pt x="8" y="54"/>
                  </a:cubicBezTo>
                  <a:cubicBezTo>
                    <a:pt x="0" y="54"/>
                    <a:pt x="0" y="54"/>
                    <a:pt x="0" y="54"/>
                  </a:cubicBezTo>
                  <a:cubicBezTo>
                    <a:pt x="0" y="61"/>
                    <a:pt x="2" y="67"/>
                    <a:pt x="5" y="73"/>
                  </a:cubicBezTo>
                  <a:cubicBezTo>
                    <a:pt x="12" y="70"/>
                    <a:pt x="12" y="70"/>
                    <a:pt x="12" y="70"/>
                  </a:cubicBezTo>
                  <a:cubicBezTo>
                    <a:pt x="15" y="75"/>
                    <a:pt x="18" y="79"/>
                    <a:pt x="23" y="83"/>
                  </a:cubicBezTo>
                  <a:cubicBezTo>
                    <a:pt x="17" y="89"/>
                    <a:pt x="17" y="89"/>
                    <a:pt x="17" y="89"/>
                  </a:cubicBezTo>
                  <a:cubicBezTo>
                    <a:pt x="22" y="93"/>
                    <a:pt x="28" y="97"/>
                    <a:pt x="34" y="99"/>
                  </a:cubicBezTo>
                  <a:cubicBezTo>
                    <a:pt x="37" y="91"/>
                    <a:pt x="37" y="91"/>
                    <a:pt x="37" y="91"/>
                  </a:cubicBezTo>
                  <a:cubicBezTo>
                    <a:pt x="41" y="93"/>
                    <a:pt x="46" y="93"/>
                    <a:pt x="50" y="93"/>
                  </a:cubicBezTo>
                  <a:cubicBezTo>
                    <a:pt x="51" y="93"/>
                    <a:pt x="52" y="93"/>
                    <a:pt x="53" y="93"/>
                  </a:cubicBezTo>
                  <a:cubicBezTo>
                    <a:pt x="54" y="101"/>
                    <a:pt x="54" y="101"/>
                    <a:pt x="54" y="101"/>
                  </a:cubicBezTo>
                  <a:cubicBezTo>
                    <a:pt x="61" y="101"/>
                    <a:pt x="67" y="99"/>
                    <a:pt x="73" y="96"/>
                  </a:cubicBezTo>
                  <a:cubicBezTo>
                    <a:pt x="69" y="89"/>
                    <a:pt x="69" y="89"/>
                    <a:pt x="69" y="89"/>
                  </a:cubicBezTo>
                  <a:cubicBezTo>
                    <a:pt x="74" y="86"/>
                    <a:pt x="79" y="83"/>
                    <a:pt x="83" y="79"/>
                  </a:cubicBezTo>
                  <a:cubicBezTo>
                    <a:pt x="89" y="84"/>
                    <a:pt x="89" y="84"/>
                    <a:pt x="89" y="84"/>
                  </a:cubicBezTo>
                  <a:cubicBezTo>
                    <a:pt x="93" y="79"/>
                    <a:pt x="96" y="73"/>
                    <a:pt x="98" y="67"/>
                  </a:cubicBezTo>
                  <a:cubicBezTo>
                    <a:pt x="91" y="64"/>
                    <a:pt x="91" y="64"/>
                    <a:pt x="91" y="64"/>
                  </a:cubicBezTo>
                  <a:cubicBezTo>
                    <a:pt x="93" y="59"/>
                    <a:pt x="93" y="53"/>
                    <a:pt x="93" y="48"/>
                  </a:cubicBezTo>
                  <a:cubicBezTo>
                    <a:pt x="101" y="47"/>
                    <a:pt x="101" y="47"/>
                    <a:pt x="101" y="47"/>
                  </a:cubicBezTo>
                  <a:cubicBezTo>
                    <a:pt x="100" y="41"/>
                    <a:pt x="99" y="34"/>
                    <a:pt x="96" y="28"/>
                  </a:cubicBezTo>
                  <a:cubicBezTo>
                    <a:pt x="88" y="32"/>
                    <a:pt x="88" y="32"/>
                    <a:pt x="88" y="32"/>
                  </a:cubicBezTo>
                  <a:cubicBezTo>
                    <a:pt x="86" y="27"/>
                    <a:pt x="83" y="22"/>
                    <a:pt x="78" y="19"/>
                  </a:cubicBezTo>
                  <a:cubicBezTo>
                    <a:pt x="84" y="13"/>
                    <a:pt x="84" y="13"/>
                    <a:pt x="84" y="13"/>
                  </a:cubicBezTo>
                  <a:cubicBezTo>
                    <a:pt x="79" y="8"/>
                    <a:pt x="73" y="5"/>
                    <a:pt x="66" y="3"/>
                  </a:cubicBezTo>
                  <a:cubicBezTo>
                    <a:pt x="64" y="10"/>
                    <a:pt x="64" y="10"/>
                    <a:pt x="64" y="10"/>
                  </a:cubicBezTo>
                  <a:cubicBezTo>
                    <a:pt x="59" y="9"/>
                    <a:pt x="55" y="8"/>
                    <a:pt x="50" y="8"/>
                  </a:cubicBezTo>
                  <a:cubicBezTo>
                    <a:pt x="49" y="8"/>
                    <a:pt x="48" y="8"/>
                    <a:pt x="47" y="8"/>
                  </a:cubicBezTo>
                  <a:cubicBezTo>
                    <a:pt x="47" y="0"/>
                    <a:pt x="47" y="0"/>
                    <a:pt x="47" y="0"/>
                  </a:cubicBezTo>
                </a:path>
              </a:pathLst>
            </a:custGeom>
            <a:grpFill/>
            <a:ln>
              <a:noFill/>
            </a:ln>
          </p:spPr>
          <p:txBody>
            <a:bodyPr vert="horz" wrap="square" lIns="91440" tIns="45720" rIns="91440" bIns="45720" numCol="1" anchor="t" anchorCtr="0" compatLnSpc="1"/>
            <a:lstStyle/>
            <a:p>
              <a:endParaRPr lang="en-GB"/>
            </a:p>
          </p:txBody>
        </p:sp>
        <p:sp>
          <p:nvSpPr>
            <p:cNvPr id="37" name="Freeform 34">
              <a:extLst>
                <a:ext uri="{FF2B5EF4-FFF2-40B4-BE49-F238E27FC236}">
                  <a16:creationId xmlns:a16="http://schemas.microsoft.com/office/drawing/2014/main" id="{A5BCAB9B-05E2-BF98-6A14-26EFF59BBBD0}"/>
                </a:ext>
              </a:extLst>
            </p:cNvPr>
            <p:cNvSpPr>
              <a:spLocks noEditPoints="1"/>
            </p:cNvSpPr>
            <p:nvPr/>
          </p:nvSpPr>
          <p:spPr bwMode="auto">
            <a:xfrm>
              <a:off x="1937449" y="3623330"/>
              <a:ext cx="502922" cy="504941"/>
            </a:xfrm>
            <a:custGeom>
              <a:avLst/>
              <a:gdLst>
                <a:gd name="T0" fmla="*/ 158 w 316"/>
                <a:gd name="T1" fmla="*/ 259 h 317"/>
                <a:gd name="T2" fmla="*/ 57 w 316"/>
                <a:gd name="T3" fmla="*/ 160 h 317"/>
                <a:gd name="T4" fmla="*/ 156 w 316"/>
                <a:gd name="T5" fmla="*/ 58 h 317"/>
                <a:gd name="T6" fmla="*/ 156 w 316"/>
                <a:gd name="T7" fmla="*/ 58 h 317"/>
                <a:gd name="T8" fmla="*/ 158 w 316"/>
                <a:gd name="T9" fmla="*/ 58 h 317"/>
                <a:gd name="T10" fmla="*/ 258 w 316"/>
                <a:gd name="T11" fmla="*/ 157 h 317"/>
                <a:gd name="T12" fmla="*/ 159 w 316"/>
                <a:gd name="T13" fmla="*/ 259 h 317"/>
                <a:gd name="T14" fmla="*/ 159 w 316"/>
                <a:gd name="T15" fmla="*/ 259 h 317"/>
                <a:gd name="T16" fmla="*/ 158 w 316"/>
                <a:gd name="T17" fmla="*/ 259 h 317"/>
                <a:gd name="T18" fmla="*/ 181 w 316"/>
                <a:gd name="T19" fmla="*/ 0 h 317"/>
                <a:gd name="T20" fmla="*/ 156 w 316"/>
                <a:gd name="T21" fmla="*/ 1 h 317"/>
                <a:gd name="T22" fmla="*/ 131 w 316"/>
                <a:gd name="T23" fmla="*/ 1 h 317"/>
                <a:gd name="T24" fmla="*/ 131 w 316"/>
                <a:gd name="T25" fmla="*/ 25 h 317"/>
                <a:gd name="T26" fmla="*/ 79 w 316"/>
                <a:gd name="T27" fmla="*/ 47 h 317"/>
                <a:gd name="T28" fmla="*/ 62 w 316"/>
                <a:gd name="T29" fmla="*/ 31 h 317"/>
                <a:gd name="T30" fmla="*/ 27 w 316"/>
                <a:gd name="T31" fmla="*/ 66 h 317"/>
                <a:gd name="T32" fmla="*/ 44 w 316"/>
                <a:gd name="T33" fmla="*/ 83 h 317"/>
                <a:gd name="T34" fmla="*/ 23 w 316"/>
                <a:gd name="T35" fmla="*/ 135 h 317"/>
                <a:gd name="T36" fmla="*/ 0 w 316"/>
                <a:gd name="T37" fmla="*/ 136 h 317"/>
                <a:gd name="T38" fmla="*/ 0 w 316"/>
                <a:gd name="T39" fmla="*/ 186 h 317"/>
                <a:gd name="T40" fmla="*/ 24 w 316"/>
                <a:gd name="T41" fmla="*/ 185 h 317"/>
                <a:gd name="T42" fmla="*/ 46 w 316"/>
                <a:gd name="T43" fmla="*/ 237 h 317"/>
                <a:gd name="T44" fmla="*/ 30 w 316"/>
                <a:gd name="T45" fmla="*/ 254 h 317"/>
                <a:gd name="T46" fmla="*/ 65 w 316"/>
                <a:gd name="T47" fmla="*/ 289 h 317"/>
                <a:gd name="T48" fmla="*/ 82 w 316"/>
                <a:gd name="T49" fmla="*/ 272 h 317"/>
                <a:gd name="T50" fmla="*/ 135 w 316"/>
                <a:gd name="T51" fmla="*/ 293 h 317"/>
                <a:gd name="T52" fmla="*/ 135 w 316"/>
                <a:gd name="T53" fmla="*/ 317 h 317"/>
                <a:gd name="T54" fmla="*/ 160 w 316"/>
                <a:gd name="T55" fmla="*/ 316 h 317"/>
                <a:gd name="T56" fmla="*/ 185 w 316"/>
                <a:gd name="T57" fmla="*/ 316 h 317"/>
                <a:gd name="T58" fmla="*/ 184 w 316"/>
                <a:gd name="T59" fmla="*/ 292 h 317"/>
                <a:gd name="T60" fmla="*/ 236 w 316"/>
                <a:gd name="T61" fmla="*/ 270 h 317"/>
                <a:gd name="T62" fmla="*/ 253 w 316"/>
                <a:gd name="T63" fmla="*/ 287 h 317"/>
                <a:gd name="T64" fmla="*/ 288 w 316"/>
                <a:gd name="T65" fmla="*/ 251 h 317"/>
                <a:gd name="T66" fmla="*/ 271 w 316"/>
                <a:gd name="T67" fmla="*/ 234 h 317"/>
                <a:gd name="T68" fmla="*/ 292 w 316"/>
                <a:gd name="T69" fmla="*/ 182 h 317"/>
                <a:gd name="T70" fmla="*/ 316 w 316"/>
                <a:gd name="T71" fmla="*/ 181 h 317"/>
                <a:gd name="T72" fmla="*/ 315 w 316"/>
                <a:gd name="T73" fmla="*/ 132 h 317"/>
                <a:gd name="T74" fmla="*/ 292 w 316"/>
                <a:gd name="T75" fmla="*/ 132 h 317"/>
                <a:gd name="T76" fmla="*/ 269 w 316"/>
                <a:gd name="T77" fmla="*/ 80 h 317"/>
                <a:gd name="T78" fmla="*/ 286 w 316"/>
                <a:gd name="T79" fmla="*/ 63 h 317"/>
                <a:gd name="T80" fmla="*/ 250 w 316"/>
                <a:gd name="T81" fmla="*/ 28 h 317"/>
                <a:gd name="T82" fmla="*/ 234 w 316"/>
                <a:gd name="T83" fmla="*/ 45 h 317"/>
                <a:gd name="T84" fmla="*/ 181 w 316"/>
                <a:gd name="T85" fmla="*/ 24 h 317"/>
                <a:gd name="T86" fmla="*/ 181 w 316"/>
                <a:gd name="T87"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6" h="317">
                  <a:moveTo>
                    <a:pt x="158" y="259"/>
                  </a:moveTo>
                  <a:cubicBezTo>
                    <a:pt x="103" y="259"/>
                    <a:pt x="58" y="215"/>
                    <a:pt x="57" y="160"/>
                  </a:cubicBezTo>
                  <a:cubicBezTo>
                    <a:pt x="56" y="104"/>
                    <a:pt x="101" y="59"/>
                    <a:pt x="156" y="58"/>
                  </a:cubicBezTo>
                  <a:cubicBezTo>
                    <a:pt x="156" y="58"/>
                    <a:pt x="156" y="58"/>
                    <a:pt x="156" y="58"/>
                  </a:cubicBezTo>
                  <a:cubicBezTo>
                    <a:pt x="157" y="58"/>
                    <a:pt x="157" y="58"/>
                    <a:pt x="158" y="58"/>
                  </a:cubicBezTo>
                  <a:cubicBezTo>
                    <a:pt x="213" y="58"/>
                    <a:pt x="258" y="102"/>
                    <a:pt x="258" y="157"/>
                  </a:cubicBezTo>
                  <a:cubicBezTo>
                    <a:pt x="259" y="213"/>
                    <a:pt x="215" y="259"/>
                    <a:pt x="159" y="259"/>
                  </a:cubicBezTo>
                  <a:cubicBezTo>
                    <a:pt x="159" y="259"/>
                    <a:pt x="159" y="259"/>
                    <a:pt x="159" y="259"/>
                  </a:cubicBezTo>
                  <a:cubicBezTo>
                    <a:pt x="159" y="259"/>
                    <a:pt x="158" y="259"/>
                    <a:pt x="158" y="259"/>
                  </a:cubicBezTo>
                  <a:moveTo>
                    <a:pt x="181" y="0"/>
                  </a:moveTo>
                  <a:cubicBezTo>
                    <a:pt x="156" y="1"/>
                    <a:pt x="156" y="1"/>
                    <a:pt x="156" y="1"/>
                  </a:cubicBezTo>
                  <a:cubicBezTo>
                    <a:pt x="131" y="1"/>
                    <a:pt x="131" y="1"/>
                    <a:pt x="131" y="1"/>
                  </a:cubicBezTo>
                  <a:cubicBezTo>
                    <a:pt x="131" y="25"/>
                    <a:pt x="131" y="25"/>
                    <a:pt x="131" y="25"/>
                  </a:cubicBezTo>
                  <a:cubicBezTo>
                    <a:pt x="112" y="29"/>
                    <a:pt x="94" y="36"/>
                    <a:pt x="79" y="47"/>
                  </a:cubicBezTo>
                  <a:cubicBezTo>
                    <a:pt x="62" y="31"/>
                    <a:pt x="62" y="31"/>
                    <a:pt x="62" y="31"/>
                  </a:cubicBezTo>
                  <a:cubicBezTo>
                    <a:pt x="27" y="66"/>
                    <a:pt x="27" y="66"/>
                    <a:pt x="27" y="66"/>
                  </a:cubicBezTo>
                  <a:cubicBezTo>
                    <a:pt x="44" y="83"/>
                    <a:pt x="44" y="83"/>
                    <a:pt x="44" y="83"/>
                  </a:cubicBezTo>
                  <a:cubicBezTo>
                    <a:pt x="34" y="98"/>
                    <a:pt x="27" y="116"/>
                    <a:pt x="23" y="135"/>
                  </a:cubicBezTo>
                  <a:cubicBezTo>
                    <a:pt x="0" y="136"/>
                    <a:pt x="0" y="136"/>
                    <a:pt x="0" y="136"/>
                  </a:cubicBezTo>
                  <a:cubicBezTo>
                    <a:pt x="0" y="186"/>
                    <a:pt x="0" y="186"/>
                    <a:pt x="0" y="186"/>
                  </a:cubicBezTo>
                  <a:cubicBezTo>
                    <a:pt x="24" y="185"/>
                    <a:pt x="24" y="185"/>
                    <a:pt x="24" y="185"/>
                  </a:cubicBezTo>
                  <a:cubicBezTo>
                    <a:pt x="28" y="204"/>
                    <a:pt x="35" y="222"/>
                    <a:pt x="46" y="237"/>
                  </a:cubicBezTo>
                  <a:cubicBezTo>
                    <a:pt x="30" y="254"/>
                    <a:pt x="30" y="254"/>
                    <a:pt x="30" y="254"/>
                  </a:cubicBezTo>
                  <a:cubicBezTo>
                    <a:pt x="65" y="289"/>
                    <a:pt x="65" y="289"/>
                    <a:pt x="65" y="289"/>
                  </a:cubicBezTo>
                  <a:cubicBezTo>
                    <a:pt x="82" y="272"/>
                    <a:pt x="82" y="272"/>
                    <a:pt x="82" y="272"/>
                  </a:cubicBezTo>
                  <a:cubicBezTo>
                    <a:pt x="98" y="283"/>
                    <a:pt x="115" y="290"/>
                    <a:pt x="135" y="293"/>
                  </a:cubicBezTo>
                  <a:cubicBezTo>
                    <a:pt x="135" y="317"/>
                    <a:pt x="135" y="317"/>
                    <a:pt x="135" y="317"/>
                  </a:cubicBezTo>
                  <a:cubicBezTo>
                    <a:pt x="160" y="316"/>
                    <a:pt x="160" y="316"/>
                    <a:pt x="160" y="316"/>
                  </a:cubicBezTo>
                  <a:cubicBezTo>
                    <a:pt x="185" y="316"/>
                    <a:pt x="185" y="316"/>
                    <a:pt x="185" y="316"/>
                  </a:cubicBezTo>
                  <a:cubicBezTo>
                    <a:pt x="184" y="292"/>
                    <a:pt x="184" y="292"/>
                    <a:pt x="184" y="292"/>
                  </a:cubicBezTo>
                  <a:cubicBezTo>
                    <a:pt x="203" y="289"/>
                    <a:pt x="221" y="281"/>
                    <a:pt x="236" y="270"/>
                  </a:cubicBezTo>
                  <a:cubicBezTo>
                    <a:pt x="253" y="287"/>
                    <a:pt x="253" y="287"/>
                    <a:pt x="253" y="287"/>
                  </a:cubicBezTo>
                  <a:cubicBezTo>
                    <a:pt x="288" y="251"/>
                    <a:pt x="288" y="251"/>
                    <a:pt x="288" y="251"/>
                  </a:cubicBezTo>
                  <a:cubicBezTo>
                    <a:pt x="271" y="234"/>
                    <a:pt x="271" y="234"/>
                    <a:pt x="271" y="234"/>
                  </a:cubicBezTo>
                  <a:cubicBezTo>
                    <a:pt x="282" y="219"/>
                    <a:pt x="289" y="201"/>
                    <a:pt x="292" y="182"/>
                  </a:cubicBezTo>
                  <a:cubicBezTo>
                    <a:pt x="316" y="181"/>
                    <a:pt x="316" y="181"/>
                    <a:pt x="316" y="181"/>
                  </a:cubicBezTo>
                  <a:cubicBezTo>
                    <a:pt x="315" y="132"/>
                    <a:pt x="315" y="132"/>
                    <a:pt x="315" y="132"/>
                  </a:cubicBezTo>
                  <a:cubicBezTo>
                    <a:pt x="292" y="132"/>
                    <a:pt x="292" y="132"/>
                    <a:pt x="292" y="132"/>
                  </a:cubicBezTo>
                  <a:cubicBezTo>
                    <a:pt x="288" y="113"/>
                    <a:pt x="280" y="95"/>
                    <a:pt x="269" y="80"/>
                  </a:cubicBezTo>
                  <a:cubicBezTo>
                    <a:pt x="286" y="63"/>
                    <a:pt x="286" y="63"/>
                    <a:pt x="286" y="63"/>
                  </a:cubicBezTo>
                  <a:cubicBezTo>
                    <a:pt x="250" y="28"/>
                    <a:pt x="250" y="28"/>
                    <a:pt x="250" y="28"/>
                  </a:cubicBezTo>
                  <a:cubicBezTo>
                    <a:pt x="234" y="45"/>
                    <a:pt x="234" y="45"/>
                    <a:pt x="234" y="45"/>
                  </a:cubicBezTo>
                  <a:cubicBezTo>
                    <a:pt x="218" y="35"/>
                    <a:pt x="200" y="27"/>
                    <a:pt x="181" y="24"/>
                  </a:cubicBezTo>
                  <a:cubicBezTo>
                    <a:pt x="181" y="0"/>
                    <a:pt x="181" y="0"/>
                    <a:pt x="181" y="0"/>
                  </a:cubicBezTo>
                </a:path>
              </a:pathLst>
            </a:custGeom>
            <a:grpFill/>
            <a:ln>
              <a:noFill/>
            </a:ln>
          </p:spPr>
          <p:txBody>
            <a:bodyPr vert="horz" wrap="square" lIns="91440" tIns="45720" rIns="91440" bIns="45720" numCol="1" anchor="t" anchorCtr="0" compatLnSpc="1"/>
            <a:lstStyle/>
            <a:p>
              <a:endParaRPr lang="en-GB"/>
            </a:p>
          </p:txBody>
        </p:sp>
        <p:sp>
          <p:nvSpPr>
            <p:cNvPr id="41" name="Freeform 35">
              <a:extLst>
                <a:ext uri="{FF2B5EF4-FFF2-40B4-BE49-F238E27FC236}">
                  <a16:creationId xmlns:a16="http://schemas.microsoft.com/office/drawing/2014/main" id="{E1F62B35-62A6-D72A-6E92-BD016A1313FE}"/>
                </a:ext>
              </a:extLst>
            </p:cNvPr>
            <p:cNvSpPr/>
            <p:nvPr/>
          </p:nvSpPr>
          <p:spPr bwMode="auto">
            <a:xfrm>
              <a:off x="2080852" y="3768753"/>
              <a:ext cx="216788" cy="214768"/>
            </a:xfrm>
            <a:custGeom>
              <a:avLst/>
              <a:gdLst>
                <a:gd name="T0" fmla="*/ 68 w 136"/>
                <a:gd name="T1" fmla="*/ 0 h 135"/>
                <a:gd name="T2" fmla="*/ 67 w 136"/>
                <a:gd name="T3" fmla="*/ 0 h 135"/>
                <a:gd name="T4" fmla="*/ 67 w 136"/>
                <a:gd name="T5" fmla="*/ 0 h 135"/>
                <a:gd name="T6" fmla="*/ 0 w 136"/>
                <a:gd name="T7" fmla="*/ 68 h 135"/>
                <a:gd name="T8" fmla="*/ 68 w 136"/>
                <a:gd name="T9" fmla="*/ 135 h 135"/>
                <a:gd name="T10" fmla="*/ 69 w 136"/>
                <a:gd name="T11" fmla="*/ 135 h 135"/>
                <a:gd name="T12" fmla="*/ 69 w 136"/>
                <a:gd name="T13" fmla="*/ 135 h 135"/>
                <a:gd name="T14" fmla="*/ 135 w 136"/>
                <a:gd name="T15" fmla="*/ 67 h 135"/>
                <a:gd name="T16" fmla="*/ 68 w 136"/>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135">
                  <a:moveTo>
                    <a:pt x="68" y="0"/>
                  </a:moveTo>
                  <a:cubicBezTo>
                    <a:pt x="67" y="0"/>
                    <a:pt x="67" y="0"/>
                    <a:pt x="67" y="0"/>
                  </a:cubicBezTo>
                  <a:cubicBezTo>
                    <a:pt x="67" y="0"/>
                    <a:pt x="67" y="0"/>
                    <a:pt x="67" y="0"/>
                  </a:cubicBezTo>
                  <a:cubicBezTo>
                    <a:pt x="29" y="0"/>
                    <a:pt x="0" y="31"/>
                    <a:pt x="0" y="68"/>
                  </a:cubicBezTo>
                  <a:cubicBezTo>
                    <a:pt x="1" y="106"/>
                    <a:pt x="31" y="135"/>
                    <a:pt x="68" y="135"/>
                  </a:cubicBezTo>
                  <a:cubicBezTo>
                    <a:pt x="68" y="135"/>
                    <a:pt x="68" y="135"/>
                    <a:pt x="69" y="135"/>
                  </a:cubicBezTo>
                  <a:cubicBezTo>
                    <a:pt x="69" y="135"/>
                    <a:pt x="69" y="135"/>
                    <a:pt x="69" y="135"/>
                  </a:cubicBezTo>
                  <a:cubicBezTo>
                    <a:pt x="106" y="135"/>
                    <a:pt x="136" y="104"/>
                    <a:pt x="135" y="67"/>
                  </a:cubicBezTo>
                  <a:cubicBezTo>
                    <a:pt x="135" y="30"/>
                    <a:pt x="105" y="0"/>
                    <a:pt x="68" y="0"/>
                  </a:cubicBezTo>
                </a:path>
              </a:pathLst>
            </a:custGeom>
            <a:grpFill/>
            <a:ln>
              <a:noFill/>
            </a:ln>
          </p:spPr>
          <p:txBody>
            <a:bodyPr vert="horz" wrap="square" lIns="91440" tIns="45720" rIns="91440" bIns="45720" numCol="1" anchor="t" anchorCtr="0" compatLnSpc="1"/>
            <a:lstStyle/>
            <a:p>
              <a:endParaRPr lang="en-GB"/>
            </a:p>
          </p:txBody>
        </p:sp>
        <p:sp>
          <p:nvSpPr>
            <p:cNvPr id="48" name="Freeform 36">
              <a:extLst>
                <a:ext uri="{FF2B5EF4-FFF2-40B4-BE49-F238E27FC236}">
                  <a16:creationId xmlns:a16="http://schemas.microsoft.com/office/drawing/2014/main" id="{2011884F-489A-2B3D-BD00-70C0F0F9A33D}"/>
                </a:ext>
              </a:extLst>
            </p:cNvPr>
            <p:cNvSpPr/>
            <p:nvPr/>
          </p:nvSpPr>
          <p:spPr bwMode="auto">
            <a:xfrm>
              <a:off x="2708816" y="4625133"/>
              <a:ext cx="106374" cy="93582"/>
            </a:xfrm>
            <a:custGeom>
              <a:avLst/>
              <a:gdLst>
                <a:gd name="T0" fmla="*/ 34 w 67"/>
                <a:gd name="T1" fmla="*/ 0 h 59"/>
                <a:gd name="T2" fmla="*/ 5 w 67"/>
                <a:gd name="T3" fmla="*/ 20 h 59"/>
                <a:gd name="T4" fmla="*/ 24 w 67"/>
                <a:gd name="T5" fmla="*/ 58 h 59"/>
                <a:gd name="T6" fmla="*/ 34 w 67"/>
                <a:gd name="T7" fmla="*/ 59 h 59"/>
                <a:gd name="T8" fmla="*/ 62 w 67"/>
                <a:gd name="T9" fmla="*/ 39 h 59"/>
                <a:gd name="T10" fmla="*/ 43 w 67"/>
                <a:gd name="T11" fmla="*/ 1 h 59"/>
                <a:gd name="T12" fmla="*/ 34 w 6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67" h="59">
                  <a:moveTo>
                    <a:pt x="34" y="0"/>
                  </a:moveTo>
                  <a:cubicBezTo>
                    <a:pt x="21" y="0"/>
                    <a:pt x="10" y="8"/>
                    <a:pt x="5" y="20"/>
                  </a:cubicBezTo>
                  <a:cubicBezTo>
                    <a:pt x="0" y="36"/>
                    <a:pt x="9" y="53"/>
                    <a:pt x="24" y="58"/>
                  </a:cubicBezTo>
                  <a:cubicBezTo>
                    <a:pt x="27" y="59"/>
                    <a:pt x="30" y="59"/>
                    <a:pt x="34" y="59"/>
                  </a:cubicBezTo>
                  <a:cubicBezTo>
                    <a:pt x="46" y="59"/>
                    <a:pt x="58" y="51"/>
                    <a:pt x="62" y="39"/>
                  </a:cubicBezTo>
                  <a:cubicBezTo>
                    <a:pt x="67" y="23"/>
                    <a:pt x="59" y="7"/>
                    <a:pt x="43" y="1"/>
                  </a:cubicBezTo>
                  <a:cubicBezTo>
                    <a:pt x="40" y="0"/>
                    <a:pt x="37" y="0"/>
                    <a:pt x="34" y="0"/>
                  </a:cubicBezTo>
                </a:path>
              </a:pathLst>
            </a:custGeom>
            <a:grpFill/>
            <a:ln>
              <a:noFill/>
            </a:ln>
          </p:spPr>
          <p:txBody>
            <a:bodyPr vert="horz" wrap="square" lIns="91440" tIns="45720" rIns="91440" bIns="45720" numCol="1" anchor="t" anchorCtr="0" compatLnSpc="1"/>
            <a:lstStyle/>
            <a:p>
              <a:endParaRPr lang="en-GB"/>
            </a:p>
          </p:txBody>
        </p:sp>
        <p:sp>
          <p:nvSpPr>
            <p:cNvPr id="49" name="Freeform 27">
              <a:extLst>
                <a:ext uri="{FF2B5EF4-FFF2-40B4-BE49-F238E27FC236}">
                  <a16:creationId xmlns:a16="http://schemas.microsoft.com/office/drawing/2014/main" id="{CBC20E45-ABC2-3BBC-536B-9A13561C5A14}"/>
                </a:ext>
              </a:extLst>
            </p:cNvPr>
            <p:cNvSpPr>
              <a:spLocks noEditPoints="1"/>
            </p:cNvSpPr>
            <p:nvPr/>
          </p:nvSpPr>
          <p:spPr bwMode="auto">
            <a:xfrm>
              <a:off x="2815215" y="3964670"/>
              <a:ext cx="445695" cy="440982"/>
            </a:xfrm>
            <a:custGeom>
              <a:avLst/>
              <a:gdLst>
                <a:gd name="T0" fmla="*/ 140 w 280"/>
                <a:gd name="T1" fmla="*/ 195 h 277"/>
                <a:gd name="T2" fmla="*/ 84 w 280"/>
                <a:gd name="T3" fmla="*/ 147 h 277"/>
                <a:gd name="T4" fmla="*/ 114 w 280"/>
                <a:gd name="T5" fmla="*/ 88 h 277"/>
                <a:gd name="T6" fmla="*/ 132 w 280"/>
                <a:gd name="T7" fmla="*/ 83 h 277"/>
                <a:gd name="T8" fmla="*/ 140 w 280"/>
                <a:gd name="T9" fmla="*/ 82 h 277"/>
                <a:gd name="T10" fmla="*/ 196 w 280"/>
                <a:gd name="T11" fmla="*/ 130 h 277"/>
                <a:gd name="T12" fmla="*/ 165 w 280"/>
                <a:gd name="T13" fmla="*/ 189 h 277"/>
                <a:gd name="T14" fmla="*/ 148 w 280"/>
                <a:gd name="T15" fmla="*/ 195 h 277"/>
                <a:gd name="T16" fmla="*/ 140 w 280"/>
                <a:gd name="T17" fmla="*/ 195 h 277"/>
                <a:gd name="T18" fmla="*/ 140 w 280"/>
                <a:gd name="T19" fmla="*/ 0 h 277"/>
                <a:gd name="T20" fmla="*/ 119 w 280"/>
                <a:gd name="T21" fmla="*/ 2 h 277"/>
                <a:gd name="T22" fmla="*/ 123 w 280"/>
                <a:gd name="T23" fmla="*/ 24 h 277"/>
                <a:gd name="T24" fmla="*/ 87 w 280"/>
                <a:gd name="T25" fmla="*/ 35 h 277"/>
                <a:gd name="T26" fmla="*/ 80 w 280"/>
                <a:gd name="T27" fmla="*/ 39 h 277"/>
                <a:gd name="T28" fmla="*/ 69 w 280"/>
                <a:gd name="T29" fmla="*/ 20 h 277"/>
                <a:gd name="T30" fmla="*/ 29 w 280"/>
                <a:gd name="T31" fmla="*/ 56 h 277"/>
                <a:gd name="T32" fmla="*/ 46 w 280"/>
                <a:gd name="T33" fmla="*/ 69 h 277"/>
                <a:gd name="T34" fmla="*/ 27 w 280"/>
                <a:gd name="T35" fmla="*/ 111 h 277"/>
                <a:gd name="T36" fmla="*/ 5 w 280"/>
                <a:gd name="T37" fmla="*/ 105 h 277"/>
                <a:gd name="T38" fmla="*/ 3 w 280"/>
                <a:gd name="T39" fmla="*/ 159 h 277"/>
                <a:gd name="T40" fmla="*/ 25 w 280"/>
                <a:gd name="T41" fmla="*/ 156 h 277"/>
                <a:gd name="T42" fmla="*/ 40 w 280"/>
                <a:gd name="T43" fmla="*/ 199 h 277"/>
                <a:gd name="T44" fmla="*/ 21 w 280"/>
                <a:gd name="T45" fmla="*/ 210 h 277"/>
                <a:gd name="T46" fmla="*/ 57 w 280"/>
                <a:gd name="T47" fmla="*/ 250 h 277"/>
                <a:gd name="T48" fmla="*/ 70 w 280"/>
                <a:gd name="T49" fmla="*/ 232 h 277"/>
                <a:gd name="T50" fmla="*/ 112 w 280"/>
                <a:gd name="T51" fmla="*/ 252 h 277"/>
                <a:gd name="T52" fmla="*/ 106 w 280"/>
                <a:gd name="T53" fmla="*/ 273 h 277"/>
                <a:gd name="T54" fmla="*/ 140 w 280"/>
                <a:gd name="T55" fmla="*/ 277 h 277"/>
                <a:gd name="T56" fmla="*/ 160 w 280"/>
                <a:gd name="T57" fmla="*/ 276 h 277"/>
                <a:gd name="T58" fmla="*/ 157 w 280"/>
                <a:gd name="T59" fmla="*/ 254 h 277"/>
                <a:gd name="T60" fmla="*/ 193 w 280"/>
                <a:gd name="T61" fmla="*/ 243 h 277"/>
                <a:gd name="T62" fmla="*/ 200 w 280"/>
                <a:gd name="T63" fmla="*/ 239 h 277"/>
                <a:gd name="T64" fmla="*/ 211 w 280"/>
                <a:gd name="T65" fmla="*/ 258 h 277"/>
                <a:gd name="T66" fmla="*/ 251 w 280"/>
                <a:gd name="T67" fmla="*/ 221 h 277"/>
                <a:gd name="T68" fmla="*/ 234 w 280"/>
                <a:gd name="T69" fmla="*/ 208 h 277"/>
                <a:gd name="T70" fmla="*/ 253 w 280"/>
                <a:gd name="T71" fmla="*/ 167 h 277"/>
                <a:gd name="T72" fmla="*/ 274 w 280"/>
                <a:gd name="T73" fmla="*/ 172 h 277"/>
                <a:gd name="T74" fmla="*/ 277 w 280"/>
                <a:gd name="T75" fmla="*/ 118 h 277"/>
                <a:gd name="T76" fmla="*/ 255 w 280"/>
                <a:gd name="T77" fmla="*/ 122 h 277"/>
                <a:gd name="T78" fmla="*/ 240 w 280"/>
                <a:gd name="T79" fmla="*/ 79 h 277"/>
                <a:gd name="T80" fmla="*/ 259 w 280"/>
                <a:gd name="T81" fmla="*/ 67 h 277"/>
                <a:gd name="T82" fmla="*/ 222 w 280"/>
                <a:gd name="T83" fmla="*/ 27 h 277"/>
                <a:gd name="T84" fmla="*/ 209 w 280"/>
                <a:gd name="T85" fmla="*/ 45 h 277"/>
                <a:gd name="T86" fmla="*/ 168 w 280"/>
                <a:gd name="T87" fmla="*/ 26 h 277"/>
                <a:gd name="T88" fmla="*/ 173 w 280"/>
                <a:gd name="T89" fmla="*/ 4 h 277"/>
                <a:gd name="T90" fmla="*/ 140 w 280"/>
                <a:gd name="T91"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0" h="277">
                  <a:moveTo>
                    <a:pt x="140" y="195"/>
                  </a:moveTo>
                  <a:cubicBezTo>
                    <a:pt x="112" y="195"/>
                    <a:pt x="88" y="175"/>
                    <a:pt x="84" y="147"/>
                  </a:cubicBezTo>
                  <a:cubicBezTo>
                    <a:pt x="80" y="122"/>
                    <a:pt x="93" y="99"/>
                    <a:pt x="114" y="88"/>
                  </a:cubicBezTo>
                  <a:cubicBezTo>
                    <a:pt x="120" y="86"/>
                    <a:pt x="125" y="84"/>
                    <a:pt x="132" y="83"/>
                  </a:cubicBezTo>
                  <a:cubicBezTo>
                    <a:pt x="134" y="83"/>
                    <a:pt x="137" y="82"/>
                    <a:pt x="140" y="82"/>
                  </a:cubicBezTo>
                  <a:cubicBezTo>
                    <a:pt x="167" y="82"/>
                    <a:pt x="191" y="102"/>
                    <a:pt x="196" y="130"/>
                  </a:cubicBezTo>
                  <a:cubicBezTo>
                    <a:pt x="199" y="155"/>
                    <a:pt x="186" y="178"/>
                    <a:pt x="165" y="189"/>
                  </a:cubicBezTo>
                  <a:cubicBezTo>
                    <a:pt x="160" y="192"/>
                    <a:pt x="154" y="194"/>
                    <a:pt x="148" y="195"/>
                  </a:cubicBezTo>
                  <a:cubicBezTo>
                    <a:pt x="145" y="195"/>
                    <a:pt x="143" y="195"/>
                    <a:pt x="140" y="195"/>
                  </a:cubicBezTo>
                  <a:moveTo>
                    <a:pt x="140" y="0"/>
                  </a:moveTo>
                  <a:cubicBezTo>
                    <a:pt x="133" y="0"/>
                    <a:pt x="126" y="1"/>
                    <a:pt x="119" y="2"/>
                  </a:cubicBezTo>
                  <a:cubicBezTo>
                    <a:pt x="123" y="24"/>
                    <a:pt x="123" y="24"/>
                    <a:pt x="123" y="24"/>
                  </a:cubicBezTo>
                  <a:cubicBezTo>
                    <a:pt x="110" y="25"/>
                    <a:pt x="98" y="29"/>
                    <a:pt x="87" y="35"/>
                  </a:cubicBezTo>
                  <a:cubicBezTo>
                    <a:pt x="85" y="36"/>
                    <a:pt x="82" y="37"/>
                    <a:pt x="80" y="39"/>
                  </a:cubicBezTo>
                  <a:cubicBezTo>
                    <a:pt x="69" y="20"/>
                    <a:pt x="69" y="20"/>
                    <a:pt x="69" y="20"/>
                  </a:cubicBezTo>
                  <a:cubicBezTo>
                    <a:pt x="53" y="29"/>
                    <a:pt x="39" y="42"/>
                    <a:pt x="29" y="56"/>
                  </a:cubicBezTo>
                  <a:cubicBezTo>
                    <a:pt x="46" y="69"/>
                    <a:pt x="46" y="69"/>
                    <a:pt x="46" y="69"/>
                  </a:cubicBezTo>
                  <a:cubicBezTo>
                    <a:pt x="37" y="82"/>
                    <a:pt x="31" y="96"/>
                    <a:pt x="27" y="111"/>
                  </a:cubicBezTo>
                  <a:cubicBezTo>
                    <a:pt x="5" y="105"/>
                    <a:pt x="5" y="105"/>
                    <a:pt x="5" y="105"/>
                  </a:cubicBezTo>
                  <a:cubicBezTo>
                    <a:pt x="1" y="122"/>
                    <a:pt x="0" y="141"/>
                    <a:pt x="3" y="159"/>
                  </a:cubicBezTo>
                  <a:cubicBezTo>
                    <a:pt x="25" y="156"/>
                    <a:pt x="25" y="156"/>
                    <a:pt x="25" y="156"/>
                  </a:cubicBezTo>
                  <a:cubicBezTo>
                    <a:pt x="27" y="172"/>
                    <a:pt x="32" y="186"/>
                    <a:pt x="40" y="199"/>
                  </a:cubicBezTo>
                  <a:cubicBezTo>
                    <a:pt x="21" y="210"/>
                    <a:pt x="21" y="210"/>
                    <a:pt x="21" y="210"/>
                  </a:cubicBezTo>
                  <a:cubicBezTo>
                    <a:pt x="30" y="226"/>
                    <a:pt x="43" y="239"/>
                    <a:pt x="57" y="250"/>
                  </a:cubicBezTo>
                  <a:cubicBezTo>
                    <a:pt x="70" y="232"/>
                    <a:pt x="70" y="232"/>
                    <a:pt x="70" y="232"/>
                  </a:cubicBezTo>
                  <a:cubicBezTo>
                    <a:pt x="83" y="241"/>
                    <a:pt x="97" y="248"/>
                    <a:pt x="112" y="252"/>
                  </a:cubicBezTo>
                  <a:cubicBezTo>
                    <a:pt x="106" y="273"/>
                    <a:pt x="106" y="273"/>
                    <a:pt x="106" y="273"/>
                  </a:cubicBezTo>
                  <a:cubicBezTo>
                    <a:pt x="117" y="276"/>
                    <a:pt x="128" y="277"/>
                    <a:pt x="140" y="277"/>
                  </a:cubicBezTo>
                  <a:cubicBezTo>
                    <a:pt x="147" y="277"/>
                    <a:pt x="153" y="277"/>
                    <a:pt x="160" y="276"/>
                  </a:cubicBezTo>
                  <a:cubicBezTo>
                    <a:pt x="157" y="254"/>
                    <a:pt x="157" y="254"/>
                    <a:pt x="157" y="254"/>
                  </a:cubicBezTo>
                  <a:cubicBezTo>
                    <a:pt x="170" y="252"/>
                    <a:pt x="182" y="248"/>
                    <a:pt x="193" y="243"/>
                  </a:cubicBezTo>
                  <a:cubicBezTo>
                    <a:pt x="195" y="241"/>
                    <a:pt x="198" y="240"/>
                    <a:pt x="200" y="239"/>
                  </a:cubicBezTo>
                  <a:cubicBezTo>
                    <a:pt x="211" y="258"/>
                    <a:pt x="211" y="258"/>
                    <a:pt x="211" y="258"/>
                  </a:cubicBezTo>
                  <a:cubicBezTo>
                    <a:pt x="227" y="248"/>
                    <a:pt x="240" y="236"/>
                    <a:pt x="251" y="221"/>
                  </a:cubicBezTo>
                  <a:cubicBezTo>
                    <a:pt x="234" y="208"/>
                    <a:pt x="234" y="208"/>
                    <a:pt x="234" y="208"/>
                  </a:cubicBezTo>
                  <a:cubicBezTo>
                    <a:pt x="243" y="196"/>
                    <a:pt x="249" y="182"/>
                    <a:pt x="253" y="167"/>
                  </a:cubicBezTo>
                  <a:cubicBezTo>
                    <a:pt x="274" y="172"/>
                    <a:pt x="274" y="172"/>
                    <a:pt x="274" y="172"/>
                  </a:cubicBezTo>
                  <a:cubicBezTo>
                    <a:pt x="279" y="155"/>
                    <a:pt x="280" y="137"/>
                    <a:pt x="277" y="118"/>
                  </a:cubicBezTo>
                  <a:cubicBezTo>
                    <a:pt x="255" y="122"/>
                    <a:pt x="255" y="122"/>
                    <a:pt x="255" y="122"/>
                  </a:cubicBezTo>
                  <a:cubicBezTo>
                    <a:pt x="253" y="106"/>
                    <a:pt x="247" y="92"/>
                    <a:pt x="240" y="79"/>
                  </a:cubicBezTo>
                  <a:cubicBezTo>
                    <a:pt x="259" y="67"/>
                    <a:pt x="259" y="67"/>
                    <a:pt x="259" y="67"/>
                  </a:cubicBezTo>
                  <a:cubicBezTo>
                    <a:pt x="249" y="52"/>
                    <a:pt x="237" y="38"/>
                    <a:pt x="222" y="27"/>
                  </a:cubicBezTo>
                  <a:cubicBezTo>
                    <a:pt x="209" y="45"/>
                    <a:pt x="209" y="45"/>
                    <a:pt x="209" y="45"/>
                  </a:cubicBezTo>
                  <a:cubicBezTo>
                    <a:pt x="197" y="36"/>
                    <a:pt x="183" y="29"/>
                    <a:pt x="168" y="26"/>
                  </a:cubicBezTo>
                  <a:cubicBezTo>
                    <a:pt x="173" y="4"/>
                    <a:pt x="173" y="4"/>
                    <a:pt x="173" y="4"/>
                  </a:cubicBezTo>
                  <a:cubicBezTo>
                    <a:pt x="163" y="2"/>
                    <a:pt x="151" y="0"/>
                    <a:pt x="140" y="0"/>
                  </a:cubicBezTo>
                </a:path>
              </a:pathLst>
            </a:custGeom>
            <a:grpFill/>
            <a:ln>
              <a:noFill/>
            </a:ln>
          </p:spPr>
          <p:txBody>
            <a:bodyPr vert="horz" wrap="square" lIns="91440" tIns="45720" rIns="91440" bIns="45720" numCol="1" anchor="t" anchorCtr="0" compatLnSpc="1"/>
            <a:lstStyle/>
            <a:p>
              <a:endParaRPr lang="en-GB"/>
            </a:p>
          </p:txBody>
        </p:sp>
      </p:grpSp>
      <p:grpSp>
        <p:nvGrpSpPr>
          <p:cNvPr id="50" name="组合 49">
            <a:extLst>
              <a:ext uri="{FF2B5EF4-FFF2-40B4-BE49-F238E27FC236}">
                <a16:creationId xmlns:a16="http://schemas.microsoft.com/office/drawing/2014/main" id="{AFFD31DE-177F-26CE-4496-F4DD28C0C08D}"/>
              </a:ext>
            </a:extLst>
          </p:cNvPr>
          <p:cNvGrpSpPr/>
          <p:nvPr/>
        </p:nvGrpSpPr>
        <p:grpSpPr>
          <a:xfrm>
            <a:off x="4971290" y="2089769"/>
            <a:ext cx="6262839" cy="681962"/>
            <a:chOff x="5422725" y="2090229"/>
            <a:chExt cx="6262839" cy="681962"/>
          </a:xfrm>
        </p:grpSpPr>
        <p:sp>
          <p:nvSpPr>
            <p:cNvPr id="51" name="椭圆 50">
              <a:extLst>
                <a:ext uri="{FF2B5EF4-FFF2-40B4-BE49-F238E27FC236}">
                  <a16:creationId xmlns:a16="http://schemas.microsoft.com/office/drawing/2014/main" id="{74CECCBC-03E6-7EF3-B0F6-F5E1565B9C99}"/>
                </a:ext>
              </a:extLst>
            </p:cNvPr>
            <p:cNvSpPr/>
            <p:nvPr/>
          </p:nvSpPr>
          <p:spPr>
            <a:xfrm>
              <a:off x="5422725" y="2090229"/>
              <a:ext cx="681962" cy="6819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solidFill>
                    <a:schemeClr val="bg1"/>
                  </a:solidFill>
                  <a:latin typeface="微软雅黑" panose="020B0503020204020204" charset="-122"/>
                  <a:ea typeface="微软雅黑" panose="020B0503020204020204" charset="-122"/>
                </a:rPr>
                <a:t>01</a:t>
              </a:r>
            </a:p>
          </p:txBody>
        </p:sp>
        <p:sp>
          <p:nvSpPr>
            <p:cNvPr id="52" name="矩形 51">
              <a:extLst>
                <a:ext uri="{FF2B5EF4-FFF2-40B4-BE49-F238E27FC236}">
                  <a16:creationId xmlns:a16="http://schemas.microsoft.com/office/drawing/2014/main" id="{8BA3E9EE-9B8F-04AC-0F01-C1B99BA88E79}"/>
                </a:ext>
              </a:extLst>
            </p:cNvPr>
            <p:cNvSpPr/>
            <p:nvPr/>
          </p:nvSpPr>
          <p:spPr>
            <a:xfrm>
              <a:off x="6227298" y="2165307"/>
              <a:ext cx="5458266" cy="523220"/>
            </a:xfrm>
            <a:prstGeom prst="rect">
              <a:avLst/>
            </a:prstGeom>
          </p:spPr>
          <p:txBody>
            <a:bodyPr wrap="square">
              <a:spAutoFit/>
            </a:bodyPr>
            <a:lstStyle/>
            <a:p>
              <a:pPr algn="l"/>
              <a:r>
                <a:rPr lang="zh-CN" altLang="en-US" sz="2800" b="1" dirty="0">
                  <a:solidFill>
                    <a:schemeClr val="bg1"/>
                  </a:solidFill>
                  <a:latin typeface="华文细黑" panose="02010600040101010101" pitchFamily="2" charset="-122"/>
                  <a:ea typeface="华文细黑" panose="02010600040101010101" pitchFamily="2" charset="-122"/>
                  <a:sym typeface="+mn-ea"/>
                </a:rPr>
                <a:t>程序内部的文档</a:t>
              </a:r>
            </a:p>
          </p:txBody>
        </p:sp>
      </p:grpSp>
      <p:sp>
        <p:nvSpPr>
          <p:cNvPr id="54" name="文本框 53">
            <a:extLst>
              <a:ext uri="{FF2B5EF4-FFF2-40B4-BE49-F238E27FC236}">
                <a16:creationId xmlns:a16="http://schemas.microsoft.com/office/drawing/2014/main" id="{7296E284-3E31-3FA4-E258-DDAD2ED85E22}"/>
              </a:ext>
            </a:extLst>
          </p:cNvPr>
          <p:cNvSpPr txBox="1"/>
          <p:nvPr/>
        </p:nvSpPr>
        <p:spPr>
          <a:xfrm>
            <a:off x="3236768" y="922380"/>
            <a:ext cx="7277384" cy="830997"/>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源程序代码的逻辑简明清晰、易读易懂是好程序的一个重要标准，为了做到这一点，应该遵循下述规则</a:t>
            </a:r>
            <a:endParaRPr lang="zh-CN" altLang="en-US" sz="2400" dirty="0">
              <a:solidFill>
                <a:schemeClr val="bg1"/>
              </a:solidFill>
              <a:latin typeface="微软雅黑" panose="020B0503020204020204" charset="-122"/>
              <a:ea typeface="微软雅黑" panose="020B0503020204020204" charset="-122"/>
            </a:endParaRPr>
          </a:p>
        </p:txBody>
      </p:sp>
      <p:grpSp>
        <p:nvGrpSpPr>
          <p:cNvPr id="55" name="组合 29">
            <a:extLst>
              <a:ext uri="{FF2B5EF4-FFF2-40B4-BE49-F238E27FC236}">
                <a16:creationId xmlns:a16="http://schemas.microsoft.com/office/drawing/2014/main" id="{D5AAB648-ACA3-7A04-1796-63399473F86B}"/>
              </a:ext>
            </a:extLst>
          </p:cNvPr>
          <p:cNvGrpSpPr/>
          <p:nvPr/>
        </p:nvGrpSpPr>
        <p:grpSpPr>
          <a:xfrm>
            <a:off x="1465906" y="1019820"/>
            <a:ext cx="1380490" cy="728980"/>
            <a:chOff x="7491807" y="3386069"/>
            <a:chExt cx="1745856" cy="971893"/>
          </a:xfrm>
          <a:solidFill>
            <a:schemeClr val="bg1"/>
          </a:solidFill>
        </p:grpSpPr>
        <p:sp>
          <p:nvSpPr>
            <p:cNvPr id="56" name="任意多边形 11">
              <a:extLst>
                <a:ext uri="{FF2B5EF4-FFF2-40B4-BE49-F238E27FC236}">
                  <a16:creationId xmlns:a16="http://schemas.microsoft.com/office/drawing/2014/main" id="{FF5CBCA0-C518-6A19-DECA-2FB412F6E03A}"/>
                </a:ext>
              </a:extLst>
            </p:cNvPr>
            <p:cNvSpPr/>
            <p:nvPr/>
          </p:nvSpPr>
          <p:spPr bwMode="auto">
            <a:xfrm>
              <a:off x="7491807" y="3386069"/>
              <a:ext cx="1745856" cy="971893"/>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dirty="0">
                <a:solidFill>
                  <a:schemeClr val="bg1"/>
                </a:solidFill>
              </a:endParaRPr>
            </a:p>
          </p:txBody>
        </p:sp>
        <p:sp>
          <p:nvSpPr>
            <p:cNvPr id="57" name="文本框 56">
              <a:extLst>
                <a:ext uri="{FF2B5EF4-FFF2-40B4-BE49-F238E27FC236}">
                  <a16:creationId xmlns:a16="http://schemas.microsoft.com/office/drawing/2014/main" id="{48111870-0116-9E80-DFEE-455FA88FA55A}"/>
                </a:ext>
              </a:extLst>
            </p:cNvPr>
            <p:cNvSpPr txBox="1"/>
            <p:nvPr/>
          </p:nvSpPr>
          <p:spPr>
            <a:xfrm>
              <a:off x="7859911" y="3790993"/>
              <a:ext cx="1066959" cy="367423"/>
            </a:xfrm>
            <a:prstGeom prst="rect">
              <a:avLst/>
            </a:prstGeom>
            <a:grpFill/>
          </p:spPr>
          <p:txBody>
            <a:bodyPr wrap="square" rtlCol="0">
              <a:spAutoFit/>
            </a:bodyPr>
            <a:lstStyle/>
            <a:p>
              <a:r>
                <a:rPr lang="zh-CN" altLang="en-US" sz="1200" dirty="0">
                  <a:solidFill>
                    <a:schemeClr val="bg1"/>
                  </a:solidFill>
                  <a:latin typeface="微软雅黑" panose="020B0503020204020204" charset="-122"/>
                  <a:ea typeface="微软雅黑" panose="020B0503020204020204" charset="-122"/>
                </a:rPr>
                <a:t>输入标题</a:t>
              </a:r>
              <a:endParaRPr lang="zh-CN" altLang="en-US" sz="1200" b="1" dirty="0">
                <a:solidFill>
                  <a:schemeClr val="bg1"/>
                </a:solidFill>
                <a:latin typeface="微软雅黑" panose="020B0503020204020204" charset="-122"/>
                <a:ea typeface="微软雅黑" panose="020B0503020204020204" charset="-122"/>
              </a:endParaRPr>
            </a:p>
          </p:txBody>
        </p:sp>
      </p:grpSp>
      <p:pic>
        <p:nvPicPr>
          <p:cNvPr id="59" name="图形 58">
            <a:extLst>
              <a:ext uri="{FF2B5EF4-FFF2-40B4-BE49-F238E27FC236}">
                <a16:creationId xmlns:a16="http://schemas.microsoft.com/office/drawing/2014/main" id="{6F1A28FA-125B-A6D8-EA0E-976A36947A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08481" y="3203591"/>
            <a:ext cx="523220" cy="523220"/>
          </a:xfrm>
          <a:prstGeom prst="rect">
            <a:avLst/>
          </a:prstGeom>
        </p:spPr>
      </p:pic>
      <p:pic>
        <p:nvPicPr>
          <p:cNvPr id="60" name="图形 59">
            <a:extLst>
              <a:ext uri="{FF2B5EF4-FFF2-40B4-BE49-F238E27FC236}">
                <a16:creationId xmlns:a16="http://schemas.microsoft.com/office/drawing/2014/main" id="{7EB85D69-7EC6-FF6D-D107-47255A5AD2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08481" y="4263032"/>
            <a:ext cx="523220" cy="523220"/>
          </a:xfrm>
          <a:prstGeom prst="rect">
            <a:avLst/>
          </a:prstGeom>
        </p:spPr>
      </p:pic>
      <p:pic>
        <p:nvPicPr>
          <p:cNvPr id="61" name="图形 60">
            <a:extLst>
              <a:ext uri="{FF2B5EF4-FFF2-40B4-BE49-F238E27FC236}">
                <a16:creationId xmlns:a16="http://schemas.microsoft.com/office/drawing/2014/main" id="{78A8349B-25CB-48B2-45FD-33C3745529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08481" y="5412400"/>
            <a:ext cx="523220" cy="523220"/>
          </a:xfrm>
          <a:prstGeom prst="rect">
            <a:avLst/>
          </a:prstGeom>
        </p:spPr>
      </p:pic>
      <p:grpSp>
        <p:nvGrpSpPr>
          <p:cNvPr id="62" name="组合 61">
            <a:extLst>
              <a:ext uri="{FF2B5EF4-FFF2-40B4-BE49-F238E27FC236}">
                <a16:creationId xmlns:a16="http://schemas.microsoft.com/office/drawing/2014/main" id="{98249B1E-FEB3-2A03-FF6B-EA53E4755C10}"/>
              </a:ext>
            </a:extLst>
          </p:cNvPr>
          <p:cNvGrpSpPr/>
          <p:nvPr/>
        </p:nvGrpSpPr>
        <p:grpSpPr>
          <a:xfrm>
            <a:off x="5979615" y="3056429"/>
            <a:ext cx="4571173" cy="1091403"/>
            <a:chOff x="3119840" y="1955856"/>
            <a:chExt cx="3179359" cy="1091403"/>
          </a:xfrm>
        </p:grpSpPr>
        <p:sp>
          <p:nvSpPr>
            <p:cNvPr id="63" name="文本框 62">
              <a:extLst>
                <a:ext uri="{FF2B5EF4-FFF2-40B4-BE49-F238E27FC236}">
                  <a16:creationId xmlns:a16="http://schemas.microsoft.com/office/drawing/2014/main" id="{3E466276-9755-92AB-4348-A7F4F25BAE41}"/>
                </a:ext>
              </a:extLst>
            </p:cNvPr>
            <p:cNvSpPr txBox="1"/>
            <p:nvPr/>
          </p:nvSpPr>
          <p:spPr>
            <a:xfrm>
              <a:off x="3119841" y="1955856"/>
              <a:ext cx="928930"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标识符</a:t>
              </a:r>
              <a:endParaRPr lang="zh-CN" altLang="en-US" sz="2400" dirty="0">
                <a:solidFill>
                  <a:schemeClr val="bg1"/>
                </a:solidFill>
                <a:latin typeface="微软雅黑" panose="020B0503020204020204" charset="-122"/>
                <a:ea typeface="微软雅黑" panose="020B0503020204020204" charset="-122"/>
              </a:endParaRPr>
            </a:p>
          </p:txBody>
        </p:sp>
        <p:cxnSp>
          <p:nvCxnSpPr>
            <p:cNvPr id="64" name="直接连接符 63">
              <a:extLst>
                <a:ext uri="{FF2B5EF4-FFF2-40B4-BE49-F238E27FC236}">
                  <a16:creationId xmlns:a16="http://schemas.microsoft.com/office/drawing/2014/main" id="{CCB33352-6DC3-F87A-EBE6-8BC1E3DE133C}"/>
                </a:ext>
              </a:extLst>
            </p:cNvPr>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5" name="矩形 64">
              <a:extLst>
                <a:ext uri="{FF2B5EF4-FFF2-40B4-BE49-F238E27FC236}">
                  <a16:creationId xmlns:a16="http://schemas.microsoft.com/office/drawing/2014/main" id="{D0E6655E-D780-3BC8-0C25-CC9AF7A2874F}"/>
                </a:ext>
              </a:extLst>
            </p:cNvPr>
            <p:cNvSpPr/>
            <p:nvPr/>
          </p:nvSpPr>
          <p:spPr>
            <a:xfrm>
              <a:off x="3119840" y="2462484"/>
              <a:ext cx="3179359" cy="584775"/>
            </a:xfrm>
            <a:prstGeom prst="rect">
              <a:avLst/>
            </a:prstGeom>
          </p:spPr>
          <p:txBody>
            <a:bodyPr wrap="square">
              <a:spAutoFit/>
            </a:bodyPr>
            <a:lstStyle/>
            <a:p>
              <a:pPr algn="ctr"/>
              <a:r>
                <a:rPr lang="zh-CN" altLang="en-US" sz="1600" dirty="0">
                  <a:solidFill>
                    <a:schemeClr val="bg1"/>
                  </a:solidFill>
                  <a:latin typeface="华文细黑" panose="02010600040101010101" pitchFamily="2" charset="-122"/>
                  <a:ea typeface="华文细黑" panose="02010600040101010101" pitchFamily="2" charset="-122"/>
                  <a:sym typeface="+mn-ea"/>
                </a:rPr>
                <a:t>含义鲜明的名字、缩写规则一致、为名字加注解</a:t>
              </a:r>
              <a:endParaRPr lang="zh-CN" altLang="en-US" sz="1600" dirty="0">
                <a:solidFill>
                  <a:schemeClr val="bg1"/>
                </a:solidFill>
                <a:latin typeface="华文细黑" panose="02010600040101010101" pitchFamily="2" charset="-122"/>
                <a:ea typeface="华文细黑" panose="02010600040101010101" pitchFamily="2" charset="-122"/>
              </a:endParaRPr>
            </a:p>
          </p:txBody>
        </p:sp>
      </p:grpSp>
      <p:grpSp>
        <p:nvGrpSpPr>
          <p:cNvPr id="66" name="组合 65">
            <a:extLst>
              <a:ext uri="{FF2B5EF4-FFF2-40B4-BE49-F238E27FC236}">
                <a16:creationId xmlns:a16="http://schemas.microsoft.com/office/drawing/2014/main" id="{77FE987E-5CA2-5764-4D23-F35D4C8E223B}"/>
              </a:ext>
            </a:extLst>
          </p:cNvPr>
          <p:cNvGrpSpPr/>
          <p:nvPr/>
        </p:nvGrpSpPr>
        <p:grpSpPr>
          <a:xfrm>
            <a:off x="5979615" y="4147832"/>
            <a:ext cx="4978413" cy="1337625"/>
            <a:chOff x="3091885" y="1955856"/>
            <a:chExt cx="3207314" cy="1337625"/>
          </a:xfrm>
        </p:grpSpPr>
        <p:sp>
          <p:nvSpPr>
            <p:cNvPr id="67" name="文本框 66">
              <a:extLst>
                <a:ext uri="{FF2B5EF4-FFF2-40B4-BE49-F238E27FC236}">
                  <a16:creationId xmlns:a16="http://schemas.microsoft.com/office/drawing/2014/main" id="{26459A79-9A6C-0D5F-679F-F31EA05D021E}"/>
                </a:ext>
              </a:extLst>
            </p:cNvPr>
            <p:cNvSpPr txBox="1"/>
            <p:nvPr/>
          </p:nvSpPr>
          <p:spPr>
            <a:xfrm>
              <a:off x="3091885" y="1955856"/>
              <a:ext cx="547460"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注解</a:t>
              </a:r>
              <a:endParaRPr lang="zh-CN" altLang="en-US" sz="2400" dirty="0">
                <a:solidFill>
                  <a:schemeClr val="bg1"/>
                </a:solidFill>
                <a:latin typeface="微软雅黑" panose="020B0503020204020204" charset="-122"/>
                <a:ea typeface="微软雅黑" panose="020B0503020204020204" charset="-122"/>
              </a:endParaRPr>
            </a:p>
          </p:txBody>
        </p:sp>
        <p:cxnSp>
          <p:nvCxnSpPr>
            <p:cNvPr id="68" name="直接连接符 67">
              <a:extLst>
                <a:ext uri="{FF2B5EF4-FFF2-40B4-BE49-F238E27FC236}">
                  <a16:creationId xmlns:a16="http://schemas.microsoft.com/office/drawing/2014/main" id="{CE1FFE5F-8C5C-001A-7BD3-F70C07E43155}"/>
                </a:ext>
              </a:extLst>
            </p:cNvPr>
            <p:cNvCxnSpPr/>
            <p:nvPr/>
          </p:nvCxnSpPr>
          <p:spPr>
            <a:xfrm>
              <a:off x="3191975" y="2454993"/>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9" name="矩形 68">
              <a:extLst>
                <a:ext uri="{FF2B5EF4-FFF2-40B4-BE49-F238E27FC236}">
                  <a16:creationId xmlns:a16="http://schemas.microsoft.com/office/drawing/2014/main" id="{8C824662-35D9-681A-9EB0-74B599056C38}"/>
                </a:ext>
              </a:extLst>
            </p:cNvPr>
            <p:cNvSpPr/>
            <p:nvPr/>
          </p:nvSpPr>
          <p:spPr>
            <a:xfrm>
              <a:off x="3119840" y="2462484"/>
              <a:ext cx="3179359" cy="830997"/>
            </a:xfrm>
            <a:prstGeom prst="rect">
              <a:avLst/>
            </a:prstGeom>
          </p:spPr>
          <p:txBody>
            <a:bodyPr wrap="square">
              <a:spAutoFit/>
            </a:bodyPr>
            <a:lstStyle/>
            <a:p>
              <a:pPr algn="ctr"/>
              <a:r>
                <a:rPr lang="zh-CN" altLang="en-US" sz="1600" dirty="0">
                  <a:solidFill>
                    <a:schemeClr val="bg1"/>
                  </a:solidFill>
                  <a:latin typeface="华文细黑" panose="02010600040101010101" pitchFamily="2" charset="-122"/>
                  <a:ea typeface="华文细黑" panose="02010600040101010101" pitchFamily="2" charset="-122"/>
                  <a:sym typeface="+mn-ea"/>
                </a:rPr>
                <a:t>正确性，简要描述模块的功能、主要算法、接口特点、重要数据以及开发简史或解释包含这段代码的必要性</a:t>
              </a:r>
              <a:endParaRPr lang="zh-CN" altLang="en-US" sz="1600" dirty="0">
                <a:solidFill>
                  <a:schemeClr val="bg1"/>
                </a:solidFill>
                <a:latin typeface="华文细黑" panose="02010600040101010101" pitchFamily="2" charset="-122"/>
                <a:ea typeface="华文细黑" panose="02010600040101010101" pitchFamily="2" charset="-122"/>
              </a:endParaRPr>
            </a:p>
          </p:txBody>
        </p:sp>
      </p:grpSp>
      <p:grpSp>
        <p:nvGrpSpPr>
          <p:cNvPr id="70" name="组合 69">
            <a:extLst>
              <a:ext uri="{FF2B5EF4-FFF2-40B4-BE49-F238E27FC236}">
                <a16:creationId xmlns:a16="http://schemas.microsoft.com/office/drawing/2014/main" id="{D3496479-0195-6CE7-C385-6733BB10F8D8}"/>
              </a:ext>
            </a:extLst>
          </p:cNvPr>
          <p:cNvGrpSpPr/>
          <p:nvPr/>
        </p:nvGrpSpPr>
        <p:grpSpPr>
          <a:xfrm>
            <a:off x="5979615" y="5385660"/>
            <a:ext cx="4090508" cy="845182"/>
            <a:chOff x="3119840" y="1955856"/>
            <a:chExt cx="2845045" cy="845182"/>
          </a:xfrm>
        </p:grpSpPr>
        <p:sp>
          <p:nvSpPr>
            <p:cNvPr id="71" name="文本框 70">
              <a:extLst>
                <a:ext uri="{FF2B5EF4-FFF2-40B4-BE49-F238E27FC236}">
                  <a16:creationId xmlns:a16="http://schemas.microsoft.com/office/drawing/2014/main" id="{59C3A85C-60B0-44AA-C4B5-5939608F2718}"/>
                </a:ext>
              </a:extLst>
            </p:cNvPr>
            <p:cNvSpPr txBox="1"/>
            <p:nvPr/>
          </p:nvSpPr>
          <p:spPr>
            <a:xfrm>
              <a:off x="3119840" y="1955856"/>
              <a:ext cx="1100158"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视觉组织</a:t>
              </a:r>
              <a:endParaRPr lang="zh-CN" altLang="en-US" sz="2400" dirty="0">
                <a:solidFill>
                  <a:schemeClr val="bg1"/>
                </a:solidFill>
                <a:latin typeface="微软雅黑" panose="020B0503020204020204" charset="-122"/>
                <a:ea typeface="微软雅黑" panose="020B0503020204020204" charset="-122"/>
              </a:endParaRPr>
            </a:p>
          </p:txBody>
        </p:sp>
        <p:cxnSp>
          <p:nvCxnSpPr>
            <p:cNvPr id="72" name="直接连接符 71">
              <a:extLst>
                <a:ext uri="{FF2B5EF4-FFF2-40B4-BE49-F238E27FC236}">
                  <a16:creationId xmlns:a16="http://schemas.microsoft.com/office/drawing/2014/main" id="{C358EE88-1D4B-2FD6-56F6-130FDF8ECC41}"/>
                </a:ext>
              </a:extLst>
            </p:cNvPr>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矩形 72">
              <a:extLst>
                <a:ext uri="{FF2B5EF4-FFF2-40B4-BE49-F238E27FC236}">
                  <a16:creationId xmlns:a16="http://schemas.microsoft.com/office/drawing/2014/main" id="{C22A3062-F78A-A254-EB66-28E4D21DF500}"/>
                </a:ext>
              </a:extLst>
            </p:cNvPr>
            <p:cNvSpPr/>
            <p:nvPr/>
          </p:nvSpPr>
          <p:spPr>
            <a:xfrm>
              <a:off x="3119840" y="2462484"/>
              <a:ext cx="2845045" cy="338554"/>
            </a:xfrm>
            <a:prstGeom prst="rect">
              <a:avLst/>
            </a:prstGeom>
          </p:spPr>
          <p:txBody>
            <a:bodyPr wrap="square">
              <a:spAutoFit/>
            </a:bodyPr>
            <a:lstStyle/>
            <a:p>
              <a:pPr algn="ctr"/>
              <a:r>
                <a:rPr lang="zh-CN" altLang="en-US" sz="1600" dirty="0">
                  <a:solidFill>
                    <a:schemeClr val="bg1"/>
                  </a:solidFill>
                  <a:latin typeface="华文细黑" panose="02010600040101010101" pitchFamily="2" charset="-122"/>
                  <a:ea typeface="华文细黑" panose="02010600040101010101" pitchFamily="2" charset="-122"/>
                  <a:sym typeface="+mn-ea"/>
                </a:rPr>
                <a:t>适当的阶梯形式使程序的层次结构清晰明显</a:t>
              </a:r>
              <a:endParaRPr lang="zh-CN" altLang="en-US" sz="1600" dirty="0">
                <a:solidFill>
                  <a:schemeClr val="bg1"/>
                </a:solidFill>
                <a:latin typeface="华文细黑" panose="02010600040101010101" pitchFamily="2" charset="-122"/>
                <a:ea typeface="华文细黑" panose="02010600040101010101" pitchFamily="2" charset="-122"/>
              </a:endParaRPr>
            </a:p>
          </p:txBody>
        </p:sp>
      </p:grpSp>
    </p:spTree>
    <p:extLst>
      <p:ext uri="{BB962C8B-B14F-4D97-AF65-F5344CB8AC3E}">
        <p14:creationId xmlns:p14="http://schemas.microsoft.com/office/powerpoint/2010/main" val="2906771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49" y="66040"/>
            <a:ext cx="1962151"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7.1.2 </a:t>
            </a:r>
            <a:r>
              <a:rPr lang="zh-CN" altLang="en-US" dirty="0">
                <a:solidFill>
                  <a:schemeClr val="bg1"/>
                </a:solidFill>
                <a:latin typeface="微软雅黑" panose="020B0503020204020204" charset="-122"/>
                <a:ea typeface="微软雅黑" panose="020B0503020204020204" charset="-122"/>
              </a:rPr>
              <a:t>编码风格</a:t>
            </a:r>
          </a:p>
        </p:txBody>
      </p:sp>
      <p:grpSp>
        <p:nvGrpSpPr>
          <p:cNvPr id="50" name="组合 49">
            <a:extLst>
              <a:ext uri="{FF2B5EF4-FFF2-40B4-BE49-F238E27FC236}">
                <a16:creationId xmlns:a16="http://schemas.microsoft.com/office/drawing/2014/main" id="{AFFD31DE-177F-26CE-4496-F4DD28C0C08D}"/>
              </a:ext>
            </a:extLst>
          </p:cNvPr>
          <p:cNvGrpSpPr/>
          <p:nvPr/>
        </p:nvGrpSpPr>
        <p:grpSpPr>
          <a:xfrm>
            <a:off x="1562229" y="1289737"/>
            <a:ext cx="3996864" cy="681962"/>
            <a:chOff x="5422725" y="2090229"/>
            <a:chExt cx="3996864" cy="681962"/>
          </a:xfrm>
        </p:grpSpPr>
        <p:sp>
          <p:nvSpPr>
            <p:cNvPr id="51" name="椭圆 50">
              <a:extLst>
                <a:ext uri="{FF2B5EF4-FFF2-40B4-BE49-F238E27FC236}">
                  <a16:creationId xmlns:a16="http://schemas.microsoft.com/office/drawing/2014/main" id="{74CECCBC-03E6-7EF3-B0F6-F5E1565B9C99}"/>
                </a:ext>
              </a:extLst>
            </p:cNvPr>
            <p:cNvSpPr/>
            <p:nvPr/>
          </p:nvSpPr>
          <p:spPr>
            <a:xfrm>
              <a:off x="5422725" y="2090229"/>
              <a:ext cx="681962" cy="6819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solidFill>
                    <a:schemeClr val="bg1"/>
                  </a:solidFill>
                  <a:latin typeface="微软雅黑" panose="020B0503020204020204" charset="-122"/>
                  <a:ea typeface="微软雅黑" panose="020B0503020204020204" charset="-122"/>
                </a:rPr>
                <a:t>02</a:t>
              </a:r>
            </a:p>
          </p:txBody>
        </p:sp>
        <p:sp>
          <p:nvSpPr>
            <p:cNvPr id="52" name="矩形 51">
              <a:extLst>
                <a:ext uri="{FF2B5EF4-FFF2-40B4-BE49-F238E27FC236}">
                  <a16:creationId xmlns:a16="http://schemas.microsoft.com/office/drawing/2014/main" id="{8BA3E9EE-9B8F-04AC-0F01-C1B99BA88E79}"/>
                </a:ext>
              </a:extLst>
            </p:cNvPr>
            <p:cNvSpPr/>
            <p:nvPr/>
          </p:nvSpPr>
          <p:spPr>
            <a:xfrm>
              <a:off x="6227298" y="2165307"/>
              <a:ext cx="3192291" cy="523220"/>
            </a:xfrm>
            <a:prstGeom prst="rect">
              <a:avLst/>
            </a:prstGeom>
          </p:spPr>
          <p:txBody>
            <a:bodyPr wrap="square">
              <a:spAutoFit/>
            </a:bodyPr>
            <a:lstStyle/>
            <a:p>
              <a:pPr algn="l"/>
              <a:r>
                <a:rPr lang="zh-CN" altLang="en-US" sz="2800" b="1" dirty="0">
                  <a:solidFill>
                    <a:schemeClr val="bg1"/>
                  </a:solidFill>
                  <a:latin typeface="华文细黑" panose="02010600040101010101" pitchFamily="2" charset="-122"/>
                  <a:ea typeface="华文细黑" panose="02010600040101010101" pitchFamily="2" charset="-122"/>
                  <a:sym typeface="+mn-ea"/>
                </a:rPr>
                <a:t>数据说明原则</a:t>
              </a:r>
            </a:p>
          </p:txBody>
        </p:sp>
      </p:grpSp>
      <p:pic>
        <p:nvPicPr>
          <p:cNvPr id="59" name="图形 58">
            <a:extLst>
              <a:ext uri="{FF2B5EF4-FFF2-40B4-BE49-F238E27FC236}">
                <a16:creationId xmlns:a16="http://schemas.microsoft.com/office/drawing/2014/main" id="{6F1A28FA-125B-A6D8-EA0E-976A36947A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33641" y="2415841"/>
            <a:ext cx="523220" cy="523220"/>
          </a:xfrm>
          <a:prstGeom prst="rect">
            <a:avLst/>
          </a:prstGeom>
        </p:spPr>
      </p:pic>
      <p:pic>
        <p:nvPicPr>
          <p:cNvPr id="60" name="图形 59">
            <a:extLst>
              <a:ext uri="{FF2B5EF4-FFF2-40B4-BE49-F238E27FC236}">
                <a16:creationId xmlns:a16="http://schemas.microsoft.com/office/drawing/2014/main" id="{7EB85D69-7EC6-FF6D-D107-47255A5AD2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33641" y="3475282"/>
            <a:ext cx="523220" cy="523220"/>
          </a:xfrm>
          <a:prstGeom prst="rect">
            <a:avLst/>
          </a:prstGeom>
        </p:spPr>
      </p:pic>
      <p:pic>
        <p:nvPicPr>
          <p:cNvPr id="61" name="图形 60">
            <a:extLst>
              <a:ext uri="{FF2B5EF4-FFF2-40B4-BE49-F238E27FC236}">
                <a16:creationId xmlns:a16="http://schemas.microsoft.com/office/drawing/2014/main" id="{78A8349B-25CB-48B2-45FD-33C3745529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33641" y="4624650"/>
            <a:ext cx="523220" cy="523220"/>
          </a:xfrm>
          <a:prstGeom prst="rect">
            <a:avLst/>
          </a:prstGeom>
        </p:spPr>
      </p:pic>
      <p:grpSp>
        <p:nvGrpSpPr>
          <p:cNvPr id="62" name="组合 61">
            <a:extLst>
              <a:ext uri="{FF2B5EF4-FFF2-40B4-BE49-F238E27FC236}">
                <a16:creationId xmlns:a16="http://schemas.microsoft.com/office/drawing/2014/main" id="{98249B1E-FEB3-2A03-FF6B-EA53E4755C10}"/>
              </a:ext>
            </a:extLst>
          </p:cNvPr>
          <p:cNvGrpSpPr/>
          <p:nvPr/>
        </p:nvGrpSpPr>
        <p:grpSpPr>
          <a:xfrm>
            <a:off x="2799827" y="2291120"/>
            <a:ext cx="4641489" cy="529626"/>
            <a:chOff x="3119841" y="1955856"/>
            <a:chExt cx="928930" cy="886626"/>
          </a:xfrm>
        </p:grpSpPr>
        <p:sp>
          <p:nvSpPr>
            <p:cNvPr id="63" name="文本框 62">
              <a:extLst>
                <a:ext uri="{FF2B5EF4-FFF2-40B4-BE49-F238E27FC236}">
                  <a16:creationId xmlns:a16="http://schemas.microsoft.com/office/drawing/2014/main" id="{3E466276-9755-92AB-4348-A7F4F25BAE41}"/>
                </a:ext>
              </a:extLst>
            </p:cNvPr>
            <p:cNvSpPr txBox="1"/>
            <p:nvPr/>
          </p:nvSpPr>
          <p:spPr>
            <a:xfrm>
              <a:off x="3119841" y="1955856"/>
              <a:ext cx="928930" cy="77285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数据说明的次序应该标准化</a:t>
              </a:r>
              <a:endParaRPr lang="zh-CN" altLang="en-US" sz="2400" dirty="0">
                <a:solidFill>
                  <a:schemeClr val="bg1"/>
                </a:solidFill>
                <a:latin typeface="微软雅黑" panose="020B0503020204020204" charset="-122"/>
                <a:ea typeface="微软雅黑" panose="020B0503020204020204" charset="-122"/>
              </a:endParaRPr>
            </a:p>
          </p:txBody>
        </p:sp>
        <p:cxnSp>
          <p:nvCxnSpPr>
            <p:cNvPr id="64" name="直接连接符 63">
              <a:extLst>
                <a:ext uri="{FF2B5EF4-FFF2-40B4-BE49-F238E27FC236}">
                  <a16:creationId xmlns:a16="http://schemas.microsoft.com/office/drawing/2014/main" id="{CCB33352-6DC3-F87A-EBE6-8BC1E3DE133C}"/>
                </a:ext>
              </a:extLst>
            </p:cNvPr>
            <p:cNvCxnSpPr/>
            <p:nvPr/>
          </p:nvCxnSpPr>
          <p:spPr>
            <a:xfrm>
              <a:off x="3133098" y="2842482"/>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6" name="组合 65">
            <a:extLst>
              <a:ext uri="{FF2B5EF4-FFF2-40B4-BE49-F238E27FC236}">
                <a16:creationId xmlns:a16="http://schemas.microsoft.com/office/drawing/2014/main" id="{77FE987E-5CA2-5764-4D23-F35D4C8E223B}"/>
              </a:ext>
            </a:extLst>
          </p:cNvPr>
          <p:cNvGrpSpPr/>
          <p:nvPr/>
        </p:nvGrpSpPr>
        <p:grpSpPr>
          <a:xfrm>
            <a:off x="2804773" y="3283137"/>
            <a:ext cx="6468182" cy="874275"/>
            <a:chOff x="3091885" y="1955856"/>
            <a:chExt cx="502773" cy="874275"/>
          </a:xfrm>
        </p:grpSpPr>
        <p:sp>
          <p:nvSpPr>
            <p:cNvPr id="67" name="文本框 66">
              <a:extLst>
                <a:ext uri="{FF2B5EF4-FFF2-40B4-BE49-F238E27FC236}">
                  <a16:creationId xmlns:a16="http://schemas.microsoft.com/office/drawing/2014/main" id="{26459A79-9A6C-0D5F-679F-F31EA05D021E}"/>
                </a:ext>
              </a:extLst>
            </p:cNvPr>
            <p:cNvSpPr txBox="1"/>
            <p:nvPr/>
          </p:nvSpPr>
          <p:spPr>
            <a:xfrm>
              <a:off x="3091885" y="1955856"/>
              <a:ext cx="502773" cy="830997"/>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当多个变量名在一个语句中说明时，应该按字母顺序排列这些变量</a:t>
              </a:r>
              <a:endParaRPr lang="zh-CN" altLang="en-US" sz="2400" dirty="0">
                <a:solidFill>
                  <a:schemeClr val="bg1"/>
                </a:solidFill>
                <a:latin typeface="微软雅黑" panose="020B0503020204020204" charset="-122"/>
                <a:ea typeface="微软雅黑" panose="020B0503020204020204" charset="-122"/>
              </a:endParaRPr>
            </a:p>
          </p:txBody>
        </p:sp>
        <p:cxnSp>
          <p:nvCxnSpPr>
            <p:cNvPr id="68" name="直接连接符 67">
              <a:extLst>
                <a:ext uri="{FF2B5EF4-FFF2-40B4-BE49-F238E27FC236}">
                  <a16:creationId xmlns:a16="http://schemas.microsoft.com/office/drawing/2014/main" id="{CE1FFE5F-8C5C-001A-7BD3-F70C07E43155}"/>
                </a:ext>
              </a:extLst>
            </p:cNvPr>
            <p:cNvCxnSpPr>
              <a:cxnSpLocks/>
            </p:cNvCxnSpPr>
            <p:nvPr/>
          </p:nvCxnSpPr>
          <p:spPr>
            <a:xfrm>
              <a:off x="3099911" y="2830131"/>
              <a:ext cx="4081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0" name="组合 69">
            <a:extLst>
              <a:ext uri="{FF2B5EF4-FFF2-40B4-BE49-F238E27FC236}">
                <a16:creationId xmlns:a16="http://schemas.microsoft.com/office/drawing/2014/main" id="{D3496479-0195-6CE7-C385-6733BB10F8D8}"/>
              </a:ext>
            </a:extLst>
          </p:cNvPr>
          <p:cNvGrpSpPr/>
          <p:nvPr/>
        </p:nvGrpSpPr>
        <p:grpSpPr>
          <a:xfrm>
            <a:off x="2804773" y="4536139"/>
            <a:ext cx="8320428" cy="857386"/>
            <a:chOff x="3119840" y="1955856"/>
            <a:chExt cx="1783021" cy="857386"/>
          </a:xfrm>
        </p:grpSpPr>
        <p:sp>
          <p:nvSpPr>
            <p:cNvPr id="71" name="文本框 70">
              <a:extLst>
                <a:ext uri="{FF2B5EF4-FFF2-40B4-BE49-F238E27FC236}">
                  <a16:creationId xmlns:a16="http://schemas.microsoft.com/office/drawing/2014/main" id="{59C3A85C-60B0-44AA-C4B5-5939608F2718}"/>
                </a:ext>
              </a:extLst>
            </p:cNvPr>
            <p:cNvSpPr txBox="1"/>
            <p:nvPr/>
          </p:nvSpPr>
          <p:spPr>
            <a:xfrm>
              <a:off x="3119840" y="1955856"/>
              <a:ext cx="1783021" cy="830997"/>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如果设计时使用了一个复杂的数据结构，则应该用注解说明用程序设计语言实现这个数据结构的方法特点</a:t>
              </a:r>
              <a:endParaRPr lang="zh-CN" altLang="en-US" sz="2400" dirty="0">
                <a:solidFill>
                  <a:schemeClr val="bg1"/>
                </a:solidFill>
                <a:latin typeface="微软雅黑" panose="020B0503020204020204" charset="-122"/>
                <a:ea typeface="微软雅黑" panose="020B0503020204020204" charset="-122"/>
              </a:endParaRPr>
            </a:p>
          </p:txBody>
        </p:sp>
        <p:cxnSp>
          <p:nvCxnSpPr>
            <p:cNvPr id="72" name="直接连接符 71">
              <a:extLst>
                <a:ext uri="{FF2B5EF4-FFF2-40B4-BE49-F238E27FC236}">
                  <a16:creationId xmlns:a16="http://schemas.microsoft.com/office/drawing/2014/main" id="{C358EE88-1D4B-2FD6-56F6-130FDF8ECC41}"/>
                </a:ext>
              </a:extLst>
            </p:cNvPr>
            <p:cNvCxnSpPr>
              <a:cxnSpLocks/>
            </p:cNvCxnSpPr>
            <p:nvPr/>
          </p:nvCxnSpPr>
          <p:spPr>
            <a:xfrm flipV="1">
              <a:off x="3132975" y="2786853"/>
              <a:ext cx="1558862" cy="263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13935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49" y="66040"/>
            <a:ext cx="1962151"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7.1.2 </a:t>
            </a:r>
            <a:r>
              <a:rPr lang="zh-CN" altLang="en-US" dirty="0">
                <a:solidFill>
                  <a:schemeClr val="bg1"/>
                </a:solidFill>
                <a:latin typeface="微软雅黑" panose="020B0503020204020204" charset="-122"/>
                <a:ea typeface="微软雅黑" panose="020B0503020204020204" charset="-122"/>
              </a:rPr>
              <a:t>编码风格</a:t>
            </a:r>
          </a:p>
        </p:txBody>
      </p:sp>
      <p:grpSp>
        <p:nvGrpSpPr>
          <p:cNvPr id="5" name="组合 4">
            <a:extLst>
              <a:ext uri="{FF2B5EF4-FFF2-40B4-BE49-F238E27FC236}">
                <a16:creationId xmlns:a16="http://schemas.microsoft.com/office/drawing/2014/main" id="{1D268EA6-9C2B-E64C-7E78-CE92A11C813A}"/>
              </a:ext>
            </a:extLst>
          </p:cNvPr>
          <p:cNvGrpSpPr/>
          <p:nvPr/>
        </p:nvGrpSpPr>
        <p:grpSpPr>
          <a:xfrm>
            <a:off x="1142732" y="849000"/>
            <a:ext cx="3996864" cy="681962"/>
            <a:chOff x="5422725" y="2090229"/>
            <a:chExt cx="3996864" cy="681962"/>
          </a:xfrm>
        </p:grpSpPr>
        <p:sp>
          <p:nvSpPr>
            <p:cNvPr id="7" name="椭圆 6">
              <a:extLst>
                <a:ext uri="{FF2B5EF4-FFF2-40B4-BE49-F238E27FC236}">
                  <a16:creationId xmlns:a16="http://schemas.microsoft.com/office/drawing/2014/main" id="{CDCAA371-23BB-BE13-C3C6-30DD9ADDABFD}"/>
                </a:ext>
              </a:extLst>
            </p:cNvPr>
            <p:cNvSpPr/>
            <p:nvPr/>
          </p:nvSpPr>
          <p:spPr>
            <a:xfrm>
              <a:off x="5422725" y="2090229"/>
              <a:ext cx="681962" cy="6819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solidFill>
                    <a:schemeClr val="bg1"/>
                  </a:solidFill>
                  <a:latin typeface="微软雅黑" panose="020B0503020204020204" charset="-122"/>
                  <a:ea typeface="微软雅黑" panose="020B0503020204020204" charset="-122"/>
                </a:rPr>
                <a:t>03</a:t>
              </a:r>
            </a:p>
          </p:txBody>
        </p:sp>
        <p:sp>
          <p:nvSpPr>
            <p:cNvPr id="12" name="矩形 11">
              <a:extLst>
                <a:ext uri="{FF2B5EF4-FFF2-40B4-BE49-F238E27FC236}">
                  <a16:creationId xmlns:a16="http://schemas.microsoft.com/office/drawing/2014/main" id="{24187F62-1B34-1369-BCDB-403D7959D746}"/>
                </a:ext>
              </a:extLst>
            </p:cNvPr>
            <p:cNvSpPr/>
            <p:nvPr/>
          </p:nvSpPr>
          <p:spPr>
            <a:xfrm>
              <a:off x="6227298" y="2165307"/>
              <a:ext cx="3192291" cy="523220"/>
            </a:xfrm>
            <a:prstGeom prst="rect">
              <a:avLst/>
            </a:prstGeom>
          </p:spPr>
          <p:txBody>
            <a:bodyPr wrap="square">
              <a:spAutoFit/>
            </a:bodyPr>
            <a:lstStyle/>
            <a:p>
              <a:pPr algn="l"/>
              <a:r>
                <a:rPr lang="zh-CN" altLang="en-US" sz="2800" b="1" dirty="0">
                  <a:solidFill>
                    <a:schemeClr val="bg1"/>
                  </a:solidFill>
                  <a:latin typeface="华文细黑" panose="02010600040101010101" pitchFamily="2" charset="-122"/>
                  <a:ea typeface="华文细黑" panose="02010600040101010101" pitchFamily="2" charset="-122"/>
                  <a:sym typeface="+mn-ea"/>
                </a:rPr>
                <a:t>语句构造</a:t>
              </a:r>
            </a:p>
          </p:txBody>
        </p:sp>
      </p:grpSp>
      <p:pic>
        <p:nvPicPr>
          <p:cNvPr id="38" name="图形 37">
            <a:extLst>
              <a:ext uri="{FF2B5EF4-FFF2-40B4-BE49-F238E27FC236}">
                <a16:creationId xmlns:a16="http://schemas.microsoft.com/office/drawing/2014/main" id="{6CCEC378-290B-3DCA-7FE3-776ED99173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49554" y="1972916"/>
            <a:ext cx="523220" cy="523220"/>
          </a:xfrm>
          <a:prstGeom prst="rect">
            <a:avLst/>
          </a:prstGeom>
        </p:spPr>
      </p:pic>
      <p:pic>
        <p:nvPicPr>
          <p:cNvPr id="39" name="图形 38">
            <a:extLst>
              <a:ext uri="{FF2B5EF4-FFF2-40B4-BE49-F238E27FC236}">
                <a16:creationId xmlns:a16="http://schemas.microsoft.com/office/drawing/2014/main" id="{E49749FE-1216-738E-C273-4F0C72D2C9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15659" y="2844320"/>
            <a:ext cx="523220" cy="523220"/>
          </a:xfrm>
          <a:prstGeom prst="rect">
            <a:avLst/>
          </a:prstGeom>
        </p:spPr>
      </p:pic>
      <p:pic>
        <p:nvPicPr>
          <p:cNvPr id="40" name="图形 39">
            <a:extLst>
              <a:ext uri="{FF2B5EF4-FFF2-40B4-BE49-F238E27FC236}">
                <a16:creationId xmlns:a16="http://schemas.microsoft.com/office/drawing/2014/main" id="{4A0DD821-B565-482F-C647-F3FB1EB537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15659" y="3742959"/>
            <a:ext cx="523220" cy="523220"/>
          </a:xfrm>
          <a:prstGeom prst="rect">
            <a:avLst/>
          </a:prstGeom>
        </p:spPr>
      </p:pic>
      <p:sp>
        <p:nvSpPr>
          <p:cNvPr id="43" name="文本框 42">
            <a:extLst>
              <a:ext uri="{FF2B5EF4-FFF2-40B4-BE49-F238E27FC236}">
                <a16:creationId xmlns:a16="http://schemas.microsoft.com/office/drawing/2014/main" id="{CD4E716D-3F49-D80E-6813-EB92A81C0E90}"/>
              </a:ext>
            </a:extLst>
          </p:cNvPr>
          <p:cNvSpPr txBox="1"/>
          <p:nvPr/>
        </p:nvSpPr>
        <p:spPr>
          <a:xfrm>
            <a:off x="2250831" y="2014350"/>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不要为了节省空间而把多个语句写在同一行</a:t>
            </a:r>
            <a:endParaRPr lang="zh-CN" altLang="en-US" sz="2400" dirty="0">
              <a:solidFill>
                <a:schemeClr val="bg1"/>
              </a:solidFill>
              <a:latin typeface="微软雅黑" panose="020B0503020204020204" charset="-122"/>
              <a:ea typeface="微软雅黑" panose="020B0503020204020204" charset="-122"/>
            </a:endParaRPr>
          </a:p>
        </p:txBody>
      </p:sp>
      <p:sp>
        <p:nvSpPr>
          <p:cNvPr id="46" name="文本框 45">
            <a:extLst>
              <a:ext uri="{FF2B5EF4-FFF2-40B4-BE49-F238E27FC236}">
                <a16:creationId xmlns:a16="http://schemas.microsoft.com/office/drawing/2014/main" id="{29212E52-6832-C4A3-1620-6C0C8B94A056}"/>
              </a:ext>
            </a:extLst>
          </p:cNvPr>
          <p:cNvSpPr txBox="1"/>
          <p:nvPr/>
        </p:nvSpPr>
        <p:spPr>
          <a:xfrm>
            <a:off x="2216936" y="2856548"/>
            <a:ext cx="4923864"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尽量避免复杂的条件测试</a:t>
            </a:r>
            <a:endParaRPr lang="zh-CN" altLang="en-US" sz="2400" dirty="0">
              <a:solidFill>
                <a:schemeClr val="bg1"/>
              </a:solidFill>
              <a:latin typeface="微软雅黑" panose="020B0503020204020204" charset="-122"/>
              <a:ea typeface="微软雅黑" panose="020B0503020204020204" charset="-122"/>
            </a:endParaRPr>
          </a:p>
        </p:txBody>
      </p:sp>
      <p:sp>
        <p:nvSpPr>
          <p:cNvPr id="58" name="文本框 57">
            <a:extLst>
              <a:ext uri="{FF2B5EF4-FFF2-40B4-BE49-F238E27FC236}">
                <a16:creationId xmlns:a16="http://schemas.microsoft.com/office/drawing/2014/main" id="{11FCCBF3-D3A6-4CFE-5869-47BBDDECB716}"/>
              </a:ext>
            </a:extLst>
          </p:cNvPr>
          <p:cNvSpPr txBox="1"/>
          <p:nvPr/>
        </p:nvSpPr>
        <p:spPr>
          <a:xfrm>
            <a:off x="2216936" y="3742959"/>
            <a:ext cx="5133863"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尽量减少对“非”条件的测试</a:t>
            </a:r>
            <a:endParaRPr lang="zh-CN" altLang="en-US" sz="2400" dirty="0">
              <a:solidFill>
                <a:schemeClr val="bg1"/>
              </a:solidFill>
              <a:latin typeface="微软雅黑" panose="020B0503020204020204" charset="-122"/>
              <a:ea typeface="微软雅黑" panose="020B0503020204020204" charset="-122"/>
            </a:endParaRPr>
          </a:p>
        </p:txBody>
      </p:sp>
      <p:pic>
        <p:nvPicPr>
          <p:cNvPr id="2" name="图形 1">
            <a:extLst>
              <a:ext uri="{FF2B5EF4-FFF2-40B4-BE49-F238E27FC236}">
                <a16:creationId xmlns:a16="http://schemas.microsoft.com/office/drawing/2014/main" id="{D0963861-58A7-F92C-EDCF-0E00604942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15659" y="4641598"/>
            <a:ext cx="523220" cy="523220"/>
          </a:xfrm>
          <a:prstGeom prst="rect">
            <a:avLst/>
          </a:prstGeom>
        </p:spPr>
      </p:pic>
      <p:sp>
        <p:nvSpPr>
          <p:cNvPr id="3" name="文本框 2">
            <a:extLst>
              <a:ext uri="{FF2B5EF4-FFF2-40B4-BE49-F238E27FC236}">
                <a16:creationId xmlns:a16="http://schemas.microsoft.com/office/drawing/2014/main" id="{F5F87DEF-761E-150F-2E24-4B11B4774565}"/>
              </a:ext>
            </a:extLst>
          </p:cNvPr>
          <p:cNvSpPr txBox="1"/>
          <p:nvPr/>
        </p:nvSpPr>
        <p:spPr>
          <a:xfrm>
            <a:off x="2216936" y="4641598"/>
            <a:ext cx="5133863"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避免大量使用循环嵌套和条件嵌套</a:t>
            </a:r>
            <a:endParaRPr lang="zh-CN" altLang="en-US" sz="2400" dirty="0">
              <a:solidFill>
                <a:schemeClr val="bg1"/>
              </a:solidFill>
              <a:latin typeface="微软雅黑" panose="020B0503020204020204" charset="-122"/>
              <a:ea typeface="微软雅黑" panose="020B0503020204020204" charset="-122"/>
            </a:endParaRPr>
          </a:p>
        </p:txBody>
      </p:sp>
      <p:pic>
        <p:nvPicPr>
          <p:cNvPr id="8" name="图形 7">
            <a:extLst>
              <a:ext uri="{FF2B5EF4-FFF2-40B4-BE49-F238E27FC236}">
                <a16:creationId xmlns:a16="http://schemas.microsoft.com/office/drawing/2014/main" id="{0CD7615D-5C14-FB8B-0933-DC83131ACF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15659" y="5533123"/>
            <a:ext cx="523220" cy="523220"/>
          </a:xfrm>
          <a:prstGeom prst="rect">
            <a:avLst/>
          </a:prstGeom>
        </p:spPr>
      </p:pic>
      <p:sp>
        <p:nvSpPr>
          <p:cNvPr id="9" name="文本框 8">
            <a:extLst>
              <a:ext uri="{FF2B5EF4-FFF2-40B4-BE49-F238E27FC236}">
                <a16:creationId xmlns:a16="http://schemas.microsoft.com/office/drawing/2014/main" id="{EF4575C8-8D0E-C7BD-D41D-F9F351E2F230}"/>
              </a:ext>
            </a:extLst>
          </p:cNvPr>
          <p:cNvSpPr txBox="1"/>
          <p:nvPr/>
        </p:nvSpPr>
        <p:spPr>
          <a:xfrm>
            <a:off x="2216936" y="5533123"/>
            <a:ext cx="8628185"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利用括号使逻辑表达式或算术表达式的运算次序清晰直观</a:t>
            </a:r>
            <a:endParaRPr lang="zh-CN" altLang="en-US" sz="2400"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5947752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3033</Words>
  <Application>Microsoft Office PowerPoint</Application>
  <PresentationFormat>宽屏</PresentationFormat>
  <Paragraphs>312</Paragraphs>
  <Slides>39</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39</vt:i4>
      </vt:variant>
    </vt:vector>
  </HeadingPairs>
  <TitlesOfParts>
    <vt:vector size="44" baseType="lpstr">
      <vt:lpstr>华文细黑</vt:lpstr>
      <vt:lpstr>微软雅黑</vt:lpstr>
      <vt:lpstr>Arial</vt:lpstr>
      <vt:lpstr>PT Sans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星榜 阮</cp:lastModifiedBy>
  <cp:revision>9</cp:revision>
  <dcterms:created xsi:type="dcterms:W3CDTF">2019-04-22T01:04:06Z</dcterms:created>
  <dcterms:modified xsi:type="dcterms:W3CDTF">2023-12-11T16:58:19Z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y fmtid="{D5CDD505-2E9C-101B-9397-08002B2CF9AE}" pid="3" name="KSOTemplateUUID">
    <vt:lpwstr>v1.0_mb_m/x9ekZSJXMLpt73brKubQ==</vt:lpwstr>
  </property>
</Properties>
</file>