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'1.0' encoding='UTF-8' standalone='yes'?>
<Relationships xmlns="http://schemas.openxmlformats.org/package/2006/relationships">
 <Relationship Target="docProps/core.xml" Type="http://schemas.openxmlformats.org/package/2006/relationships/metadata/core-properties" Id="rId3"/>
 <Relationship Target="docProps/thumbnail.jpeg" Type="http://schemas.openxmlformats.org/package/2006/relationships/metadata/thumbnail" Id="rId2"/>
 <Relationship Target="ppt/presentation.xml" Type="http://schemas.openxmlformats.org/officeDocument/2006/relationships/officeDocument" Id="rId1"/>
 <Relationship Target="docProps/app.xml" Type="http://schemas.openxmlformats.org/officeDocument/2006/relationships/extended-properties" Id="rId4"/>
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5"/>
  </p:notesMasterIdLst>
  <p:sldIdLst>
    <p:sldId id="404" r:id="rId2"/>
    <p:sldId id="430" r:id="rId3"/>
    <p:sldId id="433" r:id="rId4"/>
    <p:sldId id="427" r:id="rId5"/>
    <p:sldId id="428" r:id="rId6"/>
    <p:sldId id="432" r:id="rId7"/>
    <p:sldId id="435" r:id="rId8"/>
    <p:sldId id="434" r:id="rId9"/>
    <p:sldId id="431" r:id="rId10"/>
    <p:sldId id="426" r:id="rId11"/>
    <p:sldId id="429" r:id="rId12"/>
    <p:sldId id="437" r:id="rId13"/>
    <p:sldId id="43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ACC"/>
    <a:srgbClr val="41889D"/>
    <a:srgbClr val="FBFFFE"/>
    <a:srgbClr val="96EAD3"/>
    <a:srgbClr val="E9FFFA"/>
    <a:srgbClr val="F5F5F3"/>
    <a:srgbClr val="FF626E"/>
    <a:srgbClr val="FFDFD4"/>
    <a:srgbClr val="E1F3FF"/>
    <a:srgbClr val="E1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217" autoAdjust="0"/>
    <p:restoredTop sz="94660"/>
  </p:normalViewPr>
  <p:slideViewPr>
    <p:cSldViewPr snapToGrid="0">
      <p:cViewPr>
        <p:scale>
          <a:sx n="75" d="100"/>
          <a:sy n="75" d="100"/>
        </p:scale>
        <p:origin x="47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B663-BD2F-494A-BD97-7B224940369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82821-65EB-4606-A5E4-B8D9853FA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0642-E7D1-4315-85F6-B2983CF332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6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0642-E7D1-4315-85F6-B2983CF3324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8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16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8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4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0642-E7D1-4315-85F6-B2983CF332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41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8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1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09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82821-65EB-4606-A5E4-B8D9853FAD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67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3"/>
          <p:cNvSpPr>
            <a:spLocks noGrp="1"/>
          </p:cNvSpPr>
          <p:nvPr>
            <p:ph type="pic" sz="quarter" idx="10"/>
          </p:nvPr>
        </p:nvSpPr>
        <p:spPr>
          <a:xfrm>
            <a:off x="7104063" y="2276475"/>
            <a:ext cx="5268912" cy="3346450"/>
          </a:xfrm>
          <a:solidFill>
            <a:schemeClr val="bg1"/>
          </a:solidFill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5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2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s &amp; Service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38" hasCustomPrompt="1"/>
          </p:nvPr>
        </p:nvSpPr>
        <p:spPr>
          <a:xfrm>
            <a:off x="7610475" y="1333500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177" indent="0" algn="r">
              <a:buFontTx/>
              <a:buNone/>
              <a:defRPr sz="1400" b="1"/>
            </a:lvl2pPr>
            <a:lvl3pPr marL="914354" indent="0" algn="r">
              <a:buFontTx/>
              <a:buNone/>
              <a:defRPr sz="1400" b="1"/>
            </a:lvl3pPr>
            <a:lvl4pPr marL="1371531" indent="0" algn="r">
              <a:buFontTx/>
              <a:buNone/>
              <a:defRPr sz="1400" b="1"/>
            </a:lvl4pPr>
            <a:lvl5pPr marL="1828709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Product / Service Title</a:t>
            </a:r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610475" y="1657351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177" indent="0" algn="r">
              <a:buFontTx/>
              <a:buNone/>
              <a:defRPr sz="1400">
                <a:latin typeface="+mj-lt"/>
              </a:defRPr>
            </a:lvl2pPr>
            <a:lvl3pPr marL="914354" indent="0" algn="r">
              <a:buFontTx/>
              <a:buNone/>
              <a:defRPr sz="1400">
                <a:latin typeface="+mj-lt"/>
              </a:defRPr>
            </a:lvl3pPr>
            <a:lvl4pPr marL="1371531" indent="0" algn="r">
              <a:buFontTx/>
              <a:buNone/>
              <a:defRPr sz="1400">
                <a:latin typeface="+mj-lt"/>
              </a:defRPr>
            </a:lvl4pPr>
            <a:lvl5pPr marL="1828709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40" hasCustomPrompt="1"/>
          </p:nvPr>
        </p:nvSpPr>
        <p:spPr>
          <a:xfrm>
            <a:off x="7610475" y="3476625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177" indent="0" algn="r">
              <a:buFontTx/>
              <a:buNone/>
              <a:defRPr sz="1400" b="1"/>
            </a:lvl2pPr>
            <a:lvl3pPr marL="914354" indent="0" algn="r">
              <a:buFontTx/>
              <a:buNone/>
              <a:defRPr sz="1400" b="1"/>
            </a:lvl3pPr>
            <a:lvl4pPr marL="1371531" indent="0" algn="r">
              <a:buFontTx/>
              <a:buNone/>
              <a:defRPr sz="1400" b="1"/>
            </a:lvl4pPr>
            <a:lvl5pPr marL="1828709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Product / Service Title</a:t>
            </a:r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610475" y="3800477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177" indent="0" algn="r">
              <a:buFontTx/>
              <a:buNone/>
              <a:defRPr sz="1400">
                <a:latin typeface="+mj-lt"/>
              </a:defRPr>
            </a:lvl2pPr>
            <a:lvl3pPr marL="914354" indent="0" algn="r">
              <a:buFontTx/>
              <a:buNone/>
              <a:defRPr sz="1400">
                <a:latin typeface="+mj-lt"/>
              </a:defRPr>
            </a:lvl3pPr>
            <a:lvl4pPr marL="1371531" indent="0" algn="r">
              <a:buFontTx/>
              <a:buNone/>
              <a:defRPr sz="1400">
                <a:latin typeface="+mj-lt"/>
              </a:defRPr>
            </a:lvl4pPr>
            <a:lvl5pPr marL="1828709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42" hasCustomPrompt="1"/>
          </p:nvPr>
        </p:nvSpPr>
        <p:spPr>
          <a:xfrm>
            <a:off x="2124077" y="1333500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177" indent="0" algn="r">
              <a:buFontTx/>
              <a:buNone/>
              <a:defRPr sz="1400" b="1"/>
            </a:lvl2pPr>
            <a:lvl3pPr marL="914354" indent="0" algn="r">
              <a:buFontTx/>
              <a:buNone/>
              <a:defRPr sz="1400" b="1"/>
            </a:lvl3pPr>
            <a:lvl4pPr marL="1371531" indent="0" algn="r">
              <a:buFontTx/>
              <a:buNone/>
              <a:defRPr sz="1400" b="1"/>
            </a:lvl4pPr>
            <a:lvl5pPr marL="1828709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Product / Service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124077" y="1657351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177" indent="0" algn="r">
              <a:buFontTx/>
              <a:buNone/>
              <a:defRPr sz="1400">
                <a:latin typeface="+mj-lt"/>
              </a:defRPr>
            </a:lvl2pPr>
            <a:lvl3pPr marL="914354" indent="0" algn="r">
              <a:buFontTx/>
              <a:buNone/>
              <a:defRPr sz="1400">
                <a:latin typeface="+mj-lt"/>
              </a:defRPr>
            </a:lvl3pPr>
            <a:lvl4pPr marL="1371531" indent="0" algn="r">
              <a:buFontTx/>
              <a:buNone/>
              <a:defRPr sz="1400">
                <a:latin typeface="+mj-lt"/>
              </a:defRPr>
            </a:lvl4pPr>
            <a:lvl5pPr marL="1828709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44" hasCustomPrompt="1"/>
          </p:nvPr>
        </p:nvSpPr>
        <p:spPr>
          <a:xfrm>
            <a:off x="2124077" y="3476625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177" indent="0" algn="r">
              <a:buFontTx/>
              <a:buNone/>
              <a:defRPr sz="1400" b="1"/>
            </a:lvl2pPr>
            <a:lvl3pPr marL="914354" indent="0" algn="r">
              <a:buFontTx/>
              <a:buNone/>
              <a:defRPr sz="1400" b="1"/>
            </a:lvl3pPr>
            <a:lvl4pPr marL="1371531" indent="0" algn="r">
              <a:buFontTx/>
              <a:buNone/>
              <a:defRPr sz="1400" b="1"/>
            </a:lvl4pPr>
            <a:lvl5pPr marL="1828709" indent="0" algn="r">
              <a:buFontTx/>
              <a:buNone/>
              <a:defRPr sz="1400" b="1"/>
            </a:lvl5pPr>
          </a:lstStyle>
          <a:p>
            <a:pPr lvl="0"/>
            <a:r>
              <a:rPr lang="en-US" dirty="0"/>
              <a:t>Product / Service Title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124077" y="3800477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177" indent="0" algn="r">
              <a:buFontTx/>
              <a:buNone/>
              <a:defRPr sz="1400">
                <a:latin typeface="+mj-lt"/>
              </a:defRPr>
            </a:lvl2pPr>
            <a:lvl3pPr marL="914354" indent="0" algn="r">
              <a:buFontTx/>
              <a:buNone/>
              <a:defRPr sz="1400">
                <a:latin typeface="+mj-lt"/>
              </a:defRPr>
            </a:lvl3pPr>
            <a:lvl4pPr marL="1371531" indent="0" algn="r">
              <a:buFontTx/>
              <a:buNone/>
              <a:defRPr sz="1400">
                <a:latin typeface="+mj-lt"/>
              </a:defRPr>
            </a:lvl4pPr>
            <a:lvl5pPr marL="1828709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Description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933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7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8" y="683683"/>
            <a:ext cx="8652933" cy="6985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8" y="1253458"/>
            <a:ext cx="8652933" cy="3810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24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88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67808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雅酷黑 55W" panose="020B0504020202020204" charset="-122"/>
              <a:ea typeface="汉仪雅酷黑 55W" panose="020B0504020202020204" charset="-122"/>
              <a:cs typeface="汉仪雅酷黑 55W" panose="020B05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69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763905 w 12192000"/>
              <a:gd name="connsiteY0" fmla="*/ 392289 h 6858000"/>
              <a:gd name="connsiteX1" fmla="*/ 462845 w 12192000"/>
              <a:gd name="connsiteY1" fmla="*/ 693349 h 6858000"/>
              <a:gd name="connsiteX2" fmla="*/ 462845 w 12192000"/>
              <a:gd name="connsiteY2" fmla="*/ 6164651 h 6858000"/>
              <a:gd name="connsiteX3" fmla="*/ 763905 w 12192000"/>
              <a:gd name="connsiteY3" fmla="*/ 6465711 h 6858000"/>
              <a:gd name="connsiteX4" fmla="*/ 11428096 w 12192000"/>
              <a:gd name="connsiteY4" fmla="*/ 6465711 h 6858000"/>
              <a:gd name="connsiteX5" fmla="*/ 11729156 w 12192000"/>
              <a:gd name="connsiteY5" fmla="*/ 6164651 h 6858000"/>
              <a:gd name="connsiteX6" fmla="*/ 11729156 w 12192000"/>
              <a:gd name="connsiteY6" fmla="*/ 693349 h 6858000"/>
              <a:gd name="connsiteX7" fmla="*/ 11428096 w 12192000"/>
              <a:gd name="connsiteY7" fmla="*/ 39228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3905" y="392289"/>
                </a:moveTo>
                <a:cubicBezTo>
                  <a:pt x="597634" y="392289"/>
                  <a:pt x="462845" y="527078"/>
                  <a:pt x="462845" y="693349"/>
                </a:cubicBezTo>
                <a:lnTo>
                  <a:pt x="462845" y="6164651"/>
                </a:lnTo>
                <a:cubicBezTo>
                  <a:pt x="462845" y="6330922"/>
                  <a:pt x="597634" y="6465711"/>
                  <a:pt x="763905" y="6465711"/>
                </a:cubicBezTo>
                <a:lnTo>
                  <a:pt x="11428096" y="6465711"/>
                </a:lnTo>
                <a:cubicBezTo>
                  <a:pt x="11594367" y="6465711"/>
                  <a:pt x="11729156" y="6330922"/>
                  <a:pt x="11729156" y="6164651"/>
                </a:cubicBezTo>
                <a:lnTo>
                  <a:pt x="11729156" y="693349"/>
                </a:lnTo>
                <a:cubicBezTo>
                  <a:pt x="11729156" y="527078"/>
                  <a:pt x="11594367" y="392289"/>
                  <a:pt x="11428096" y="39228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 userDrawn="1"/>
        </p:nvSpPr>
        <p:spPr>
          <a:xfrm>
            <a:off x="462845" y="392289"/>
            <a:ext cx="11266311" cy="6073422"/>
          </a:xfrm>
          <a:prstGeom prst="roundRect">
            <a:avLst>
              <a:gd name="adj" fmla="val 4957"/>
            </a:avLst>
          </a:prstGeom>
          <a:solidFill>
            <a:srgbClr val="FBFFFE"/>
          </a:solidFill>
          <a:ln>
            <a:noFill/>
          </a:ln>
          <a:effectLst>
            <a:outerShdw blurRad="279400" dist="38100" dir="5400000" sx="102000" sy="102000" algn="t" rotWithShape="0">
              <a:srgbClr val="41889D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1163300" y="392289"/>
            <a:ext cx="565855" cy="6073422"/>
          </a:xfrm>
          <a:custGeom>
            <a:avLst/>
            <a:gdLst>
              <a:gd name="connsiteX0" fmla="*/ 0 w 565855"/>
              <a:gd name="connsiteY0" fmla="*/ 0 h 6073422"/>
              <a:gd name="connsiteX1" fmla="*/ 264795 w 565855"/>
              <a:gd name="connsiteY1" fmla="*/ 0 h 6073422"/>
              <a:gd name="connsiteX2" fmla="*/ 565855 w 565855"/>
              <a:gd name="connsiteY2" fmla="*/ 301060 h 6073422"/>
              <a:gd name="connsiteX3" fmla="*/ 565855 w 565855"/>
              <a:gd name="connsiteY3" fmla="*/ 5772362 h 6073422"/>
              <a:gd name="connsiteX4" fmla="*/ 264795 w 565855"/>
              <a:gd name="connsiteY4" fmla="*/ 6073422 h 6073422"/>
              <a:gd name="connsiteX5" fmla="*/ 0 w 565855"/>
              <a:gd name="connsiteY5" fmla="*/ 6073422 h 6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55" h="6073422">
                <a:moveTo>
                  <a:pt x="0" y="0"/>
                </a:moveTo>
                <a:lnTo>
                  <a:pt x="264795" y="0"/>
                </a:lnTo>
                <a:cubicBezTo>
                  <a:pt x="431066" y="0"/>
                  <a:pt x="565855" y="134789"/>
                  <a:pt x="565855" y="301060"/>
                </a:cubicBezTo>
                <a:lnTo>
                  <a:pt x="565855" y="5772362"/>
                </a:lnTo>
                <a:cubicBezTo>
                  <a:pt x="565855" y="5938633"/>
                  <a:pt x="431066" y="6073422"/>
                  <a:pt x="264795" y="6073422"/>
                </a:cubicBezTo>
                <a:lnTo>
                  <a:pt x="0" y="6073422"/>
                </a:lnTo>
                <a:close/>
              </a:path>
            </a:pathLst>
          </a:custGeom>
          <a:solidFill>
            <a:srgbClr val="41889D"/>
          </a:solidFill>
          <a:ln>
            <a:solidFill>
              <a:srgbClr val="418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00943" y="2023568"/>
            <a:ext cx="0" cy="2810865"/>
          </a:xfrm>
          <a:prstGeom prst="line">
            <a:avLst/>
          </a:prstGeom>
          <a:ln w="76200">
            <a:solidFill>
              <a:srgbClr val="418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259"/>
          <p:cNvSpPr>
            <a:spLocks noChangeArrowheads="1"/>
          </p:cNvSpPr>
          <p:nvPr userDrawn="1"/>
        </p:nvSpPr>
        <p:spPr bwMode="auto">
          <a:xfrm rot="5400000">
            <a:off x="10672419" y="1308096"/>
            <a:ext cx="15499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126"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EDUCATION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97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63905 w 12192000"/>
              <a:gd name="connsiteY0" fmla="*/ 392289 h 6858000"/>
              <a:gd name="connsiteX1" fmla="*/ 462845 w 12192000"/>
              <a:gd name="connsiteY1" fmla="*/ 693349 h 6858000"/>
              <a:gd name="connsiteX2" fmla="*/ 462845 w 12192000"/>
              <a:gd name="connsiteY2" fmla="*/ 6164651 h 6858000"/>
              <a:gd name="connsiteX3" fmla="*/ 763905 w 12192000"/>
              <a:gd name="connsiteY3" fmla="*/ 6465711 h 6858000"/>
              <a:gd name="connsiteX4" fmla="*/ 11428096 w 12192000"/>
              <a:gd name="connsiteY4" fmla="*/ 6465711 h 6858000"/>
              <a:gd name="connsiteX5" fmla="*/ 11729156 w 12192000"/>
              <a:gd name="connsiteY5" fmla="*/ 6164651 h 6858000"/>
              <a:gd name="connsiteX6" fmla="*/ 11729156 w 12192000"/>
              <a:gd name="connsiteY6" fmla="*/ 693349 h 6858000"/>
              <a:gd name="connsiteX7" fmla="*/ 11428096 w 12192000"/>
              <a:gd name="connsiteY7" fmla="*/ 39228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3905" y="392289"/>
                </a:moveTo>
                <a:cubicBezTo>
                  <a:pt x="597634" y="392289"/>
                  <a:pt x="462845" y="527078"/>
                  <a:pt x="462845" y="693349"/>
                </a:cubicBezTo>
                <a:lnTo>
                  <a:pt x="462845" y="6164651"/>
                </a:lnTo>
                <a:cubicBezTo>
                  <a:pt x="462845" y="6330922"/>
                  <a:pt x="597634" y="6465711"/>
                  <a:pt x="763905" y="6465711"/>
                </a:cubicBezTo>
                <a:lnTo>
                  <a:pt x="11428096" y="6465711"/>
                </a:lnTo>
                <a:cubicBezTo>
                  <a:pt x="11594367" y="6465711"/>
                  <a:pt x="11729156" y="6330922"/>
                  <a:pt x="11729156" y="6164651"/>
                </a:cubicBezTo>
                <a:lnTo>
                  <a:pt x="11729156" y="693349"/>
                </a:lnTo>
                <a:cubicBezTo>
                  <a:pt x="11729156" y="527078"/>
                  <a:pt x="11594367" y="392289"/>
                  <a:pt x="11428096" y="39228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2845" y="392289"/>
            <a:ext cx="11266311" cy="6073422"/>
          </a:xfrm>
          <a:prstGeom prst="roundRect">
            <a:avLst>
              <a:gd name="adj" fmla="val 4957"/>
            </a:avLst>
          </a:prstGeom>
          <a:solidFill>
            <a:srgbClr val="FBFFFE"/>
          </a:solidFill>
          <a:ln>
            <a:noFill/>
          </a:ln>
          <a:effectLst>
            <a:outerShdw blurRad="279400" dist="38100" dir="5400000" sx="102000" sy="102000" algn="t" rotWithShape="0">
              <a:srgbClr val="41889D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163300" y="392289"/>
            <a:ext cx="565855" cy="6073422"/>
          </a:xfrm>
          <a:custGeom>
            <a:avLst/>
            <a:gdLst>
              <a:gd name="connsiteX0" fmla="*/ 0 w 565855"/>
              <a:gd name="connsiteY0" fmla="*/ 0 h 6073422"/>
              <a:gd name="connsiteX1" fmla="*/ 264795 w 565855"/>
              <a:gd name="connsiteY1" fmla="*/ 0 h 6073422"/>
              <a:gd name="connsiteX2" fmla="*/ 565855 w 565855"/>
              <a:gd name="connsiteY2" fmla="*/ 301060 h 6073422"/>
              <a:gd name="connsiteX3" fmla="*/ 565855 w 565855"/>
              <a:gd name="connsiteY3" fmla="*/ 5772362 h 6073422"/>
              <a:gd name="connsiteX4" fmla="*/ 264795 w 565855"/>
              <a:gd name="connsiteY4" fmla="*/ 6073422 h 6073422"/>
              <a:gd name="connsiteX5" fmla="*/ 0 w 565855"/>
              <a:gd name="connsiteY5" fmla="*/ 6073422 h 6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55" h="6073422">
                <a:moveTo>
                  <a:pt x="0" y="0"/>
                </a:moveTo>
                <a:lnTo>
                  <a:pt x="264795" y="0"/>
                </a:lnTo>
                <a:cubicBezTo>
                  <a:pt x="431066" y="0"/>
                  <a:pt x="565855" y="134789"/>
                  <a:pt x="565855" y="301060"/>
                </a:cubicBezTo>
                <a:lnTo>
                  <a:pt x="565855" y="5772362"/>
                </a:lnTo>
                <a:cubicBezTo>
                  <a:pt x="565855" y="5938633"/>
                  <a:pt x="431066" y="6073422"/>
                  <a:pt x="264795" y="6073422"/>
                </a:cubicBezTo>
                <a:lnTo>
                  <a:pt x="0" y="6073422"/>
                </a:lnTo>
                <a:close/>
              </a:path>
            </a:pathLst>
          </a:custGeom>
          <a:solidFill>
            <a:srgbClr val="41889D"/>
          </a:solidFill>
          <a:ln>
            <a:solidFill>
              <a:srgbClr val="418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627028" y="2688972"/>
            <a:ext cx="3600054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126">
              <a:buNone/>
            </a:pPr>
            <a:r>
              <a:rPr lang="zh-CN" altLang="en-US" sz="4800" b="1" cap="all" dirty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在线</a:t>
            </a:r>
            <a:r>
              <a:rPr lang="zh-CN" altLang="en-US" sz="4800" b="1" cap="all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</a:t>
            </a:r>
            <a:endParaRPr lang="en-US" altLang="zh-CN" sz="4800" b="1" cap="all" dirty="0" smtClean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 algn="dist" defTabSz="914126">
              <a:buNone/>
            </a:pPr>
            <a:r>
              <a:rPr lang="zh-CN" altLang="en-US" sz="4800" b="1" cap="all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网络课堂</a:t>
            </a:r>
            <a:endParaRPr lang="zh-CN" altLang="en-US" sz="4800" b="1" cap="all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7059726" y="1401916"/>
            <a:ext cx="273465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126"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7584900" y="2064447"/>
            <a:ext cx="168431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126">
              <a:buNone/>
            </a:pPr>
            <a:r>
              <a:rPr lang="en-US" altLang="zh-CN" sz="1000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TEACHING</a:t>
            </a:r>
            <a:endParaRPr lang="zh-CN" altLang="en-US" sz="1000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9437" y="5262381"/>
            <a:ext cx="147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8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老师名字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64954" y="5170532"/>
            <a:ext cx="2124202" cy="456324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87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11163" y="5586458"/>
            <a:ext cx="103178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87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27028" y="4314032"/>
            <a:ext cx="36000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874">
              <a:defRPr/>
            </a:pPr>
            <a:r>
              <a:rPr lang="en-US" altLang="zh-CN" sz="1000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GOOD </a:t>
            </a:r>
            <a:r>
              <a:rPr lang="en-US" altLang="zh-CN" sz="1000" dirty="0" err="1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GOOD</a:t>
            </a:r>
            <a:r>
              <a:rPr lang="en-US" altLang="zh-CN" sz="1000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 STUDY · DAY  </a:t>
            </a:r>
            <a:r>
              <a:rPr lang="en-US" altLang="zh-CN" sz="1000" dirty="0" err="1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DAY</a:t>
            </a:r>
            <a:r>
              <a:rPr lang="en-US" altLang="zh-CN" sz="1000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 UP</a:t>
            </a:r>
            <a:endParaRPr lang="zh-CN" altLang="en-US" sz="1000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clrChange>
              <a:clrFrom>
                <a:srgbClr val="E9FFFA"/>
              </a:clrFrom>
              <a:clrTo>
                <a:srgbClr val="E9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9" b="7513"/>
          <a:stretch>
            <a:fillRect/>
          </a:stretch>
        </p:blipFill>
        <p:spPr>
          <a:xfrm>
            <a:off x="715700" y="551546"/>
            <a:ext cx="5666901" cy="5646057"/>
          </a:xfrm>
          <a:custGeom>
            <a:avLst/>
            <a:gdLst>
              <a:gd name="connsiteX0" fmla="*/ 0 w 5666901"/>
              <a:gd name="connsiteY0" fmla="*/ 0 h 5646057"/>
              <a:gd name="connsiteX1" fmla="*/ 5666901 w 5666901"/>
              <a:gd name="connsiteY1" fmla="*/ 0 h 5646057"/>
              <a:gd name="connsiteX2" fmla="*/ 5666901 w 5666901"/>
              <a:gd name="connsiteY2" fmla="*/ 5646057 h 5646057"/>
              <a:gd name="connsiteX3" fmla="*/ 0 w 5666901"/>
              <a:gd name="connsiteY3" fmla="*/ 5646057 h 56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901" h="5646057">
                <a:moveTo>
                  <a:pt x="0" y="0"/>
                </a:moveTo>
                <a:lnTo>
                  <a:pt x="5666901" y="0"/>
                </a:lnTo>
                <a:lnTo>
                  <a:pt x="5666901" y="5646057"/>
                </a:lnTo>
                <a:lnTo>
                  <a:pt x="0" y="5646057"/>
                </a:lnTo>
                <a:close/>
              </a:path>
            </a:pathLst>
          </a:custGeom>
        </p:spPr>
      </p:pic>
      <p:cxnSp>
        <p:nvCxnSpPr>
          <p:cNvPr id="5" name="直接连接符 4"/>
          <p:cNvCxnSpPr/>
          <p:nvPr/>
        </p:nvCxnSpPr>
        <p:spPr>
          <a:xfrm>
            <a:off x="479514" y="2023568"/>
            <a:ext cx="0" cy="2810865"/>
          </a:xfrm>
          <a:prstGeom prst="line">
            <a:avLst/>
          </a:prstGeom>
          <a:ln w="76200">
            <a:solidFill>
              <a:srgbClr val="418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2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34"/>
          <p:cNvSpPr>
            <a:spLocks noEditPoints="1"/>
          </p:cNvSpPr>
          <p:nvPr/>
        </p:nvSpPr>
        <p:spPr bwMode="auto">
          <a:xfrm>
            <a:off x="4441826" y="2219328"/>
            <a:ext cx="3308350" cy="3308350"/>
          </a:xfrm>
          <a:custGeom>
            <a:avLst/>
            <a:gdLst>
              <a:gd name="T0" fmla="*/ 521 w 1042"/>
              <a:gd name="T1" fmla="*/ 1042 h 1042"/>
              <a:gd name="T2" fmla="*/ 521 w 1042"/>
              <a:gd name="T3" fmla="*/ 1042 h 1042"/>
              <a:gd name="T4" fmla="*/ 0 w 1042"/>
              <a:gd name="T5" fmla="*/ 521 h 1042"/>
              <a:gd name="T6" fmla="*/ 152 w 1042"/>
              <a:gd name="T7" fmla="*/ 153 h 1042"/>
              <a:gd name="T8" fmla="*/ 520 w 1042"/>
              <a:gd name="T9" fmla="*/ 0 h 1042"/>
              <a:gd name="T10" fmla="*/ 521 w 1042"/>
              <a:gd name="T11" fmla="*/ 0 h 1042"/>
              <a:gd name="T12" fmla="*/ 1042 w 1042"/>
              <a:gd name="T13" fmla="*/ 521 h 1042"/>
              <a:gd name="T14" fmla="*/ 889 w 1042"/>
              <a:gd name="T15" fmla="*/ 890 h 1042"/>
              <a:gd name="T16" fmla="*/ 521 w 1042"/>
              <a:gd name="T17" fmla="*/ 1042 h 1042"/>
              <a:gd name="T18" fmla="*/ 520 w 1042"/>
              <a:gd name="T19" fmla="*/ 24 h 1042"/>
              <a:gd name="T20" fmla="*/ 169 w 1042"/>
              <a:gd name="T21" fmla="*/ 170 h 1042"/>
              <a:gd name="T22" fmla="*/ 24 w 1042"/>
              <a:gd name="T23" fmla="*/ 521 h 1042"/>
              <a:gd name="T24" fmla="*/ 521 w 1042"/>
              <a:gd name="T25" fmla="*/ 1018 h 1042"/>
              <a:gd name="T26" fmla="*/ 521 w 1042"/>
              <a:gd name="T27" fmla="*/ 1030 h 1042"/>
              <a:gd name="T28" fmla="*/ 521 w 1042"/>
              <a:gd name="T29" fmla="*/ 1018 h 1042"/>
              <a:gd name="T30" fmla="*/ 873 w 1042"/>
              <a:gd name="T31" fmla="*/ 873 h 1042"/>
              <a:gd name="T32" fmla="*/ 1018 w 1042"/>
              <a:gd name="T33" fmla="*/ 521 h 1042"/>
              <a:gd name="T34" fmla="*/ 521 w 1042"/>
              <a:gd name="T35" fmla="*/ 24 h 1042"/>
              <a:gd name="T36" fmla="*/ 520 w 1042"/>
              <a:gd name="T37" fmla="*/ 24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2" h="1042">
                <a:moveTo>
                  <a:pt x="521" y="1042"/>
                </a:moveTo>
                <a:cubicBezTo>
                  <a:pt x="521" y="1042"/>
                  <a:pt x="521" y="1042"/>
                  <a:pt x="521" y="1042"/>
                </a:cubicBezTo>
                <a:cubicBezTo>
                  <a:pt x="234" y="1042"/>
                  <a:pt x="0" y="808"/>
                  <a:pt x="0" y="521"/>
                </a:cubicBezTo>
                <a:cubicBezTo>
                  <a:pt x="0" y="382"/>
                  <a:pt x="54" y="251"/>
                  <a:pt x="152" y="153"/>
                </a:cubicBezTo>
                <a:cubicBezTo>
                  <a:pt x="251" y="54"/>
                  <a:pt x="381" y="0"/>
                  <a:pt x="520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808" y="0"/>
                  <a:pt x="1042" y="234"/>
                  <a:pt x="1042" y="521"/>
                </a:cubicBezTo>
                <a:cubicBezTo>
                  <a:pt x="1042" y="660"/>
                  <a:pt x="988" y="791"/>
                  <a:pt x="889" y="890"/>
                </a:cubicBezTo>
                <a:cubicBezTo>
                  <a:pt x="791" y="988"/>
                  <a:pt x="660" y="1042"/>
                  <a:pt x="521" y="1042"/>
                </a:cubicBezTo>
                <a:close/>
                <a:moveTo>
                  <a:pt x="520" y="24"/>
                </a:moveTo>
                <a:cubicBezTo>
                  <a:pt x="388" y="24"/>
                  <a:pt x="263" y="76"/>
                  <a:pt x="169" y="170"/>
                </a:cubicBezTo>
                <a:cubicBezTo>
                  <a:pt x="75" y="264"/>
                  <a:pt x="24" y="388"/>
                  <a:pt x="24" y="521"/>
                </a:cubicBezTo>
                <a:cubicBezTo>
                  <a:pt x="24" y="795"/>
                  <a:pt x="247" y="1018"/>
                  <a:pt x="521" y="1018"/>
                </a:cubicBezTo>
                <a:cubicBezTo>
                  <a:pt x="521" y="1030"/>
                  <a:pt x="521" y="1030"/>
                  <a:pt x="521" y="1030"/>
                </a:cubicBezTo>
                <a:cubicBezTo>
                  <a:pt x="521" y="1018"/>
                  <a:pt x="521" y="1018"/>
                  <a:pt x="521" y="1018"/>
                </a:cubicBezTo>
                <a:cubicBezTo>
                  <a:pt x="654" y="1018"/>
                  <a:pt x="779" y="967"/>
                  <a:pt x="873" y="873"/>
                </a:cubicBezTo>
                <a:cubicBezTo>
                  <a:pt x="966" y="779"/>
                  <a:pt x="1018" y="654"/>
                  <a:pt x="1018" y="521"/>
                </a:cubicBezTo>
                <a:cubicBezTo>
                  <a:pt x="1018" y="247"/>
                  <a:pt x="795" y="24"/>
                  <a:pt x="521" y="24"/>
                </a:cubicBezTo>
                <a:lnTo>
                  <a:pt x="520" y="2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Freeform 335"/>
          <p:cNvSpPr>
            <a:spLocks noEditPoints="1"/>
          </p:cNvSpPr>
          <p:nvPr/>
        </p:nvSpPr>
        <p:spPr bwMode="auto">
          <a:xfrm>
            <a:off x="4673601" y="2451103"/>
            <a:ext cx="2847975" cy="2847975"/>
          </a:xfrm>
          <a:custGeom>
            <a:avLst/>
            <a:gdLst>
              <a:gd name="T0" fmla="*/ 109 w 897"/>
              <a:gd name="T1" fmla="*/ 729 h 897"/>
              <a:gd name="T2" fmla="*/ 147 w 897"/>
              <a:gd name="T3" fmla="*/ 775 h 897"/>
              <a:gd name="T4" fmla="*/ 135 w 897"/>
              <a:gd name="T5" fmla="*/ 764 h 897"/>
              <a:gd name="T6" fmla="*/ 57 w 897"/>
              <a:gd name="T7" fmla="*/ 650 h 897"/>
              <a:gd name="T8" fmla="*/ 41 w 897"/>
              <a:gd name="T9" fmla="*/ 627 h 897"/>
              <a:gd name="T10" fmla="*/ 81 w 897"/>
              <a:gd name="T11" fmla="*/ 691 h 897"/>
              <a:gd name="T12" fmla="*/ 103 w 897"/>
              <a:gd name="T13" fmla="*/ 174 h 897"/>
              <a:gd name="T14" fmla="*/ 245 w 897"/>
              <a:gd name="T15" fmla="*/ 844 h 897"/>
              <a:gd name="T16" fmla="*/ 251 w 897"/>
              <a:gd name="T17" fmla="*/ 49 h 897"/>
              <a:gd name="T18" fmla="*/ 288 w 897"/>
              <a:gd name="T19" fmla="*/ 863 h 897"/>
              <a:gd name="T20" fmla="*/ 255 w 897"/>
              <a:gd name="T21" fmla="*/ 853 h 897"/>
              <a:gd name="T22" fmla="*/ 193 w 897"/>
              <a:gd name="T23" fmla="*/ 88 h 897"/>
              <a:gd name="T24" fmla="*/ 235 w 897"/>
              <a:gd name="T25" fmla="*/ 62 h 897"/>
              <a:gd name="T26" fmla="*/ 202 w 897"/>
              <a:gd name="T27" fmla="*/ 77 h 897"/>
              <a:gd name="T28" fmla="*/ 314 w 897"/>
              <a:gd name="T29" fmla="*/ 876 h 897"/>
              <a:gd name="T30" fmla="*/ 839 w 897"/>
              <a:gd name="T31" fmla="*/ 241 h 897"/>
              <a:gd name="T32" fmla="*/ 56 w 897"/>
              <a:gd name="T33" fmla="*/ 242 h 897"/>
              <a:gd name="T34" fmla="*/ 84 w 897"/>
              <a:gd name="T35" fmla="*/ 199 h 897"/>
              <a:gd name="T36" fmla="*/ 47 w 897"/>
              <a:gd name="T37" fmla="*/ 256 h 897"/>
              <a:gd name="T38" fmla="*/ 893 w 897"/>
              <a:gd name="T39" fmla="*/ 448 h 897"/>
              <a:gd name="T40" fmla="*/ 881 w 897"/>
              <a:gd name="T41" fmla="*/ 345 h 897"/>
              <a:gd name="T42" fmla="*/ 877 w 897"/>
              <a:gd name="T43" fmla="*/ 330 h 897"/>
              <a:gd name="T44" fmla="*/ 4 w 897"/>
              <a:gd name="T45" fmla="*/ 441 h 897"/>
              <a:gd name="T46" fmla="*/ 9 w 897"/>
              <a:gd name="T47" fmla="*/ 520 h 897"/>
              <a:gd name="T48" fmla="*/ 27 w 897"/>
              <a:gd name="T49" fmla="*/ 577 h 897"/>
              <a:gd name="T50" fmla="*/ 9 w 897"/>
              <a:gd name="T51" fmla="*/ 377 h 897"/>
              <a:gd name="T52" fmla="*/ 15 w 897"/>
              <a:gd name="T53" fmla="*/ 346 h 897"/>
              <a:gd name="T54" fmla="*/ 4 w 897"/>
              <a:gd name="T55" fmla="*/ 425 h 897"/>
              <a:gd name="T56" fmla="*/ 5 w 897"/>
              <a:gd name="T57" fmla="*/ 409 h 897"/>
              <a:gd name="T58" fmla="*/ 367 w 897"/>
              <a:gd name="T59" fmla="*/ 7 h 897"/>
              <a:gd name="T60" fmla="*/ 764 w 897"/>
              <a:gd name="T61" fmla="*/ 139 h 897"/>
              <a:gd name="T62" fmla="*/ 769 w 897"/>
              <a:gd name="T63" fmla="*/ 759 h 897"/>
              <a:gd name="T64" fmla="*/ 783 w 897"/>
              <a:gd name="T65" fmla="*/ 156 h 897"/>
              <a:gd name="T66" fmla="*/ 731 w 897"/>
              <a:gd name="T67" fmla="*/ 100 h 897"/>
              <a:gd name="T68" fmla="*/ 799 w 897"/>
              <a:gd name="T69" fmla="*/ 168 h 897"/>
              <a:gd name="T70" fmla="*/ 667 w 897"/>
              <a:gd name="T71" fmla="*/ 830 h 897"/>
              <a:gd name="T72" fmla="*/ 725 w 897"/>
              <a:gd name="T73" fmla="*/ 796 h 897"/>
              <a:gd name="T74" fmla="*/ 873 w 897"/>
              <a:gd name="T75" fmla="*/ 582 h 897"/>
              <a:gd name="T76" fmla="*/ 862 w 897"/>
              <a:gd name="T77" fmla="*/ 612 h 897"/>
              <a:gd name="T78" fmla="*/ 867 w 897"/>
              <a:gd name="T79" fmla="*/ 597 h 897"/>
              <a:gd name="T80" fmla="*/ 889 w 897"/>
              <a:gd name="T81" fmla="*/ 503 h 897"/>
              <a:gd name="T82" fmla="*/ 817 w 897"/>
              <a:gd name="T83" fmla="*/ 696 h 897"/>
              <a:gd name="T84" fmla="*/ 809 w 897"/>
              <a:gd name="T85" fmla="*/ 181 h 897"/>
              <a:gd name="T86" fmla="*/ 830 w 897"/>
              <a:gd name="T87" fmla="*/ 676 h 897"/>
              <a:gd name="T88" fmla="*/ 861 w 897"/>
              <a:gd name="T89" fmla="*/ 624 h 897"/>
              <a:gd name="T90" fmla="*/ 448 w 897"/>
              <a:gd name="T91" fmla="*/ 0 h 897"/>
              <a:gd name="T92" fmla="*/ 655 w 897"/>
              <a:gd name="T93" fmla="*/ 845 h 897"/>
              <a:gd name="T94" fmla="*/ 472 w 897"/>
              <a:gd name="T95" fmla="*/ 896 h 897"/>
              <a:gd name="T96" fmla="*/ 464 w 897"/>
              <a:gd name="T97" fmla="*/ 8 h 897"/>
              <a:gd name="T98" fmla="*/ 352 w 897"/>
              <a:gd name="T99" fmla="*/ 18 h 897"/>
              <a:gd name="T100" fmla="*/ 336 w 897"/>
              <a:gd name="T101" fmla="*/ 22 h 897"/>
              <a:gd name="T102" fmla="*/ 392 w 897"/>
              <a:gd name="T103" fmla="*/ 893 h 897"/>
              <a:gd name="T104" fmla="*/ 424 w 897"/>
              <a:gd name="T105" fmla="*/ 896 h 897"/>
              <a:gd name="T106" fmla="*/ 596 w 897"/>
              <a:gd name="T107" fmla="*/ 863 h 897"/>
              <a:gd name="T108" fmla="*/ 621 w 897"/>
              <a:gd name="T109" fmla="*/ 34 h 897"/>
              <a:gd name="T110" fmla="*/ 650 w 897"/>
              <a:gd name="T111" fmla="*/ 47 h 897"/>
              <a:gd name="T112" fmla="*/ 628 w 897"/>
              <a:gd name="T113" fmla="*/ 859 h 897"/>
              <a:gd name="T114" fmla="*/ 527 w 897"/>
              <a:gd name="T115" fmla="*/ 15 h 897"/>
              <a:gd name="T116" fmla="*/ 511 w 897"/>
              <a:gd name="T117" fmla="*/ 12 h 897"/>
              <a:gd name="T118" fmla="*/ 552 w 897"/>
              <a:gd name="T119" fmla="*/ 884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97" h="897">
                <a:moveTo>
                  <a:pt x="123" y="144"/>
                </a:moveTo>
                <a:cubicBezTo>
                  <a:pt x="122" y="143"/>
                  <a:pt x="119" y="143"/>
                  <a:pt x="118" y="144"/>
                </a:cubicBezTo>
                <a:cubicBezTo>
                  <a:pt x="116" y="146"/>
                  <a:pt x="116" y="148"/>
                  <a:pt x="118" y="150"/>
                </a:cubicBezTo>
                <a:cubicBezTo>
                  <a:pt x="119" y="151"/>
                  <a:pt x="120" y="151"/>
                  <a:pt x="121" y="151"/>
                </a:cubicBezTo>
                <a:cubicBezTo>
                  <a:pt x="122" y="151"/>
                  <a:pt x="123" y="151"/>
                  <a:pt x="124" y="150"/>
                </a:cubicBezTo>
                <a:cubicBezTo>
                  <a:pt x="125" y="148"/>
                  <a:pt x="125" y="146"/>
                  <a:pt x="123" y="144"/>
                </a:cubicBezTo>
                <a:close/>
                <a:moveTo>
                  <a:pt x="124" y="753"/>
                </a:moveTo>
                <a:cubicBezTo>
                  <a:pt x="123" y="754"/>
                  <a:pt x="122" y="757"/>
                  <a:pt x="124" y="758"/>
                </a:cubicBezTo>
                <a:cubicBezTo>
                  <a:pt x="125" y="759"/>
                  <a:pt x="126" y="760"/>
                  <a:pt x="127" y="760"/>
                </a:cubicBezTo>
                <a:cubicBezTo>
                  <a:pt x="128" y="760"/>
                  <a:pt x="129" y="759"/>
                  <a:pt x="130" y="758"/>
                </a:cubicBezTo>
                <a:cubicBezTo>
                  <a:pt x="131" y="757"/>
                  <a:pt x="131" y="754"/>
                  <a:pt x="130" y="753"/>
                </a:cubicBezTo>
                <a:cubicBezTo>
                  <a:pt x="128" y="751"/>
                  <a:pt x="126" y="751"/>
                  <a:pt x="124" y="753"/>
                </a:cubicBezTo>
                <a:close/>
                <a:moveTo>
                  <a:pt x="109" y="729"/>
                </a:moveTo>
                <a:cubicBezTo>
                  <a:pt x="107" y="728"/>
                  <a:pt x="105" y="727"/>
                  <a:pt x="103" y="729"/>
                </a:cubicBezTo>
                <a:cubicBezTo>
                  <a:pt x="101" y="730"/>
                  <a:pt x="101" y="733"/>
                  <a:pt x="103" y="734"/>
                </a:cubicBezTo>
                <a:cubicBezTo>
                  <a:pt x="103" y="735"/>
                  <a:pt x="105" y="736"/>
                  <a:pt x="106" y="736"/>
                </a:cubicBezTo>
                <a:cubicBezTo>
                  <a:pt x="107" y="736"/>
                  <a:pt x="108" y="735"/>
                  <a:pt x="108" y="735"/>
                </a:cubicBezTo>
                <a:cubicBezTo>
                  <a:pt x="110" y="733"/>
                  <a:pt x="110" y="731"/>
                  <a:pt x="109" y="729"/>
                </a:cubicBezTo>
                <a:close/>
                <a:moveTo>
                  <a:pt x="113" y="741"/>
                </a:moveTo>
                <a:cubicBezTo>
                  <a:pt x="112" y="742"/>
                  <a:pt x="112" y="745"/>
                  <a:pt x="113" y="747"/>
                </a:cubicBezTo>
                <a:cubicBezTo>
                  <a:pt x="114" y="747"/>
                  <a:pt x="115" y="748"/>
                  <a:pt x="116" y="748"/>
                </a:cubicBezTo>
                <a:cubicBezTo>
                  <a:pt x="117" y="748"/>
                  <a:pt x="118" y="748"/>
                  <a:pt x="119" y="747"/>
                </a:cubicBezTo>
                <a:cubicBezTo>
                  <a:pt x="120" y="745"/>
                  <a:pt x="121" y="743"/>
                  <a:pt x="119" y="741"/>
                </a:cubicBezTo>
                <a:cubicBezTo>
                  <a:pt x="118" y="740"/>
                  <a:pt x="115" y="739"/>
                  <a:pt x="113" y="741"/>
                </a:cubicBezTo>
                <a:close/>
                <a:moveTo>
                  <a:pt x="113" y="162"/>
                </a:moveTo>
                <a:cubicBezTo>
                  <a:pt x="115" y="160"/>
                  <a:pt x="114" y="157"/>
                  <a:pt x="113" y="156"/>
                </a:cubicBezTo>
                <a:cubicBezTo>
                  <a:pt x="111" y="154"/>
                  <a:pt x="109" y="155"/>
                  <a:pt x="107" y="156"/>
                </a:cubicBezTo>
                <a:cubicBezTo>
                  <a:pt x="106" y="158"/>
                  <a:pt x="106" y="161"/>
                  <a:pt x="108" y="162"/>
                </a:cubicBezTo>
                <a:cubicBezTo>
                  <a:pt x="108" y="163"/>
                  <a:pt x="109" y="163"/>
                  <a:pt x="110" y="163"/>
                </a:cubicBezTo>
                <a:cubicBezTo>
                  <a:pt x="111" y="163"/>
                  <a:pt x="112" y="162"/>
                  <a:pt x="113" y="162"/>
                </a:cubicBezTo>
                <a:close/>
                <a:moveTo>
                  <a:pt x="147" y="775"/>
                </a:moveTo>
                <a:cubicBezTo>
                  <a:pt x="145" y="777"/>
                  <a:pt x="145" y="779"/>
                  <a:pt x="147" y="781"/>
                </a:cubicBezTo>
                <a:cubicBezTo>
                  <a:pt x="148" y="782"/>
                  <a:pt x="149" y="782"/>
                  <a:pt x="150" y="782"/>
                </a:cubicBezTo>
                <a:cubicBezTo>
                  <a:pt x="151" y="782"/>
                  <a:pt x="152" y="781"/>
                  <a:pt x="153" y="781"/>
                </a:cubicBezTo>
                <a:cubicBezTo>
                  <a:pt x="154" y="779"/>
                  <a:pt x="154" y="776"/>
                  <a:pt x="152" y="775"/>
                </a:cubicBezTo>
                <a:cubicBezTo>
                  <a:pt x="151" y="773"/>
                  <a:pt x="148" y="774"/>
                  <a:pt x="147" y="775"/>
                </a:cubicBezTo>
                <a:close/>
                <a:moveTo>
                  <a:pt x="135" y="133"/>
                </a:moveTo>
                <a:cubicBezTo>
                  <a:pt x="133" y="131"/>
                  <a:pt x="130" y="131"/>
                  <a:pt x="129" y="133"/>
                </a:cubicBezTo>
                <a:cubicBezTo>
                  <a:pt x="127" y="134"/>
                  <a:pt x="127" y="137"/>
                  <a:pt x="129" y="138"/>
                </a:cubicBezTo>
                <a:cubicBezTo>
                  <a:pt x="130" y="139"/>
                  <a:pt x="131" y="139"/>
                  <a:pt x="132" y="139"/>
                </a:cubicBezTo>
                <a:cubicBezTo>
                  <a:pt x="133" y="139"/>
                  <a:pt x="134" y="139"/>
                  <a:pt x="135" y="138"/>
                </a:cubicBezTo>
                <a:cubicBezTo>
                  <a:pt x="136" y="137"/>
                  <a:pt x="136" y="134"/>
                  <a:pt x="135" y="133"/>
                </a:cubicBezTo>
                <a:close/>
                <a:moveTo>
                  <a:pt x="158" y="111"/>
                </a:moveTo>
                <a:cubicBezTo>
                  <a:pt x="157" y="109"/>
                  <a:pt x="154" y="109"/>
                  <a:pt x="152" y="111"/>
                </a:cubicBezTo>
                <a:cubicBezTo>
                  <a:pt x="151" y="112"/>
                  <a:pt x="151" y="115"/>
                  <a:pt x="152" y="116"/>
                </a:cubicBezTo>
                <a:cubicBezTo>
                  <a:pt x="153" y="117"/>
                  <a:pt x="154" y="118"/>
                  <a:pt x="155" y="118"/>
                </a:cubicBezTo>
                <a:cubicBezTo>
                  <a:pt x="156" y="118"/>
                  <a:pt x="157" y="117"/>
                  <a:pt x="158" y="117"/>
                </a:cubicBezTo>
                <a:cubicBezTo>
                  <a:pt x="159" y="115"/>
                  <a:pt x="159" y="113"/>
                  <a:pt x="158" y="111"/>
                </a:cubicBezTo>
                <a:close/>
                <a:moveTo>
                  <a:pt x="135" y="764"/>
                </a:moveTo>
                <a:cubicBezTo>
                  <a:pt x="134" y="766"/>
                  <a:pt x="134" y="768"/>
                  <a:pt x="135" y="770"/>
                </a:cubicBezTo>
                <a:cubicBezTo>
                  <a:pt x="136" y="771"/>
                  <a:pt x="137" y="771"/>
                  <a:pt x="138" y="771"/>
                </a:cubicBezTo>
                <a:cubicBezTo>
                  <a:pt x="139" y="771"/>
                  <a:pt x="140" y="771"/>
                  <a:pt x="141" y="770"/>
                </a:cubicBezTo>
                <a:cubicBezTo>
                  <a:pt x="143" y="768"/>
                  <a:pt x="143" y="766"/>
                  <a:pt x="141" y="764"/>
                </a:cubicBezTo>
                <a:cubicBezTo>
                  <a:pt x="139" y="763"/>
                  <a:pt x="137" y="763"/>
                  <a:pt x="135" y="764"/>
                </a:cubicBezTo>
                <a:close/>
                <a:moveTo>
                  <a:pt x="146" y="122"/>
                </a:moveTo>
                <a:cubicBezTo>
                  <a:pt x="145" y="120"/>
                  <a:pt x="142" y="120"/>
                  <a:pt x="140" y="121"/>
                </a:cubicBezTo>
                <a:cubicBezTo>
                  <a:pt x="139" y="123"/>
                  <a:pt x="139" y="125"/>
                  <a:pt x="140" y="127"/>
                </a:cubicBezTo>
                <a:cubicBezTo>
                  <a:pt x="141" y="128"/>
                  <a:pt x="142" y="128"/>
                  <a:pt x="143" y="128"/>
                </a:cubicBezTo>
                <a:cubicBezTo>
                  <a:pt x="144" y="128"/>
                  <a:pt x="145" y="128"/>
                  <a:pt x="146" y="127"/>
                </a:cubicBezTo>
                <a:cubicBezTo>
                  <a:pt x="148" y="126"/>
                  <a:pt x="148" y="123"/>
                  <a:pt x="146" y="122"/>
                </a:cubicBezTo>
                <a:close/>
                <a:moveTo>
                  <a:pt x="93" y="716"/>
                </a:moveTo>
                <a:cubicBezTo>
                  <a:pt x="92" y="717"/>
                  <a:pt x="91" y="720"/>
                  <a:pt x="93" y="722"/>
                </a:cubicBezTo>
                <a:cubicBezTo>
                  <a:pt x="93" y="723"/>
                  <a:pt x="95" y="723"/>
                  <a:pt x="96" y="723"/>
                </a:cubicBezTo>
                <a:cubicBezTo>
                  <a:pt x="97" y="723"/>
                  <a:pt x="97" y="723"/>
                  <a:pt x="98" y="722"/>
                </a:cubicBezTo>
                <a:cubicBezTo>
                  <a:pt x="100" y="721"/>
                  <a:pt x="100" y="719"/>
                  <a:pt x="99" y="717"/>
                </a:cubicBezTo>
                <a:cubicBezTo>
                  <a:pt x="98" y="715"/>
                  <a:pt x="95" y="715"/>
                  <a:pt x="93" y="716"/>
                </a:cubicBezTo>
                <a:close/>
                <a:moveTo>
                  <a:pt x="57" y="650"/>
                </a:moveTo>
                <a:cubicBezTo>
                  <a:pt x="56" y="648"/>
                  <a:pt x="53" y="648"/>
                  <a:pt x="51" y="649"/>
                </a:cubicBezTo>
                <a:cubicBezTo>
                  <a:pt x="49" y="650"/>
                  <a:pt x="48" y="652"/>
                  <a:pt x="49" y="654"/>
                </a:cubicBezTo>
                <a:cubicBezTo>
                  <a:pt x="50" y="655"/>
                  <a:pt x="52" y="656"/>
                  <a:pt x="53" y="656"/>
                </a:cubicBezTo>
                <a:cubicBezTo>
                  <a:pt x="54" y="656"/>
                  <a:pt x="54" y="656"/>
                  <a:pt x="55" y="656"/>
                </a:cubicBezTo>
                <a:cubicBezTo>
                  <a:pt x="57" y="655"/>
                  <a:pt x="58" y="652"/>
                  <a:pt x="57" y="650"/>
                </a:cubicBezTo>
                <a:close/>
                <a:moveTo>
                  <a:pt x="59" y="663"/>
                </a:moveTo>
                <a:cubicBezTo>
                  <a:pt x="57" y="664"/>
                  <a:pt x="56" y="666"/>
                  <a:pt x="57" y="668"/>
                </a:cubicBezTo>
                <a:cubicBezTo>
                  <a:pt x="58" y="669"/>
                  <a:pt x="59" y="670"/>
                  <a:pt x="61" y="670"/>
                </a:cubicBezTo>
                <a:cubicBezTo>
                  <a:pt x="61" y="670"/>
                  <a:pt x="62" y="670"/>
                  <a:pt x="63" y="670"/>
                </a:cubicBezTo>
                <a:cubicBezTo>
                  <a:pt x="64" y="669"/>
                  <a:pt x="65" y="666"/>
                  <a:pt x="64" y="664"/>
                </a:cubicBezTo>
                <a:cubicBezTo>
                  <a:pt x="63" y="662"/>
                  <a:pt x="61" y="662"/>
                  <a:pt x="59" y="663"/>
                </a:cubicBezTo>
                <a:close/>
                <a:moveTo>
                  <a:pt x="50" y="636"/>
                </a:moveTo>
                <a:cubicBezTo>
                  <a:pt x="49" y="634"/>
                  <a:pt x="46" y="633"/>
                  <a:pt x="44" y="634"/>
                </a:cubicBezTo>
                <a:cubicBezTo>
                  <a:pt x="42" y="635"/>
                  <a:pt x="41" y="638"/>
                  <a:pt x="42" y="640"/>
                </a:cubicBezTo>
                <a:cubicBezTo>
                  <a:pt x="42" y="640"/>
                  <a:pt x="42" y="640"/>
                  <a:pt x="42" y="640"/>
                </a:cubicBezTo>
                <a:cubicBezTo>
                  <a:pt x="43" y="641"/>
                  <a:pt x="44" y="642"/>
                  <a:pt x="46" y="642"/>
                </a:cubicBezTo>
                <a:cubicBezTo>
                  <a:pt x="47" y="642"/>
                  <a:pt x="47" y="642"/>
                  <a:pt x="48" y="642"/>
                </a:cubicBezTo>
                <a:cubicBezTo>
                  <a:pt x="50" y="641"/>
                  <a:pt x="51" y="638"/>
                  <a:pt x="50" y="636"/>
                </a:cubicBezTo>
                <a:close/>
                <a:moveTo>
                  <a:pt x="43" y="622"/>
                </a:moveTo>
                <a:cubicBezTo>
                  <a:pt x="42" y="620"/>
                  <a:pt x="40" y="619"/>
                  <a:pt x="38" y="620"/>
                </a:cubicBezTo>
                <a:cubicBezTo>
                  <a:pt x="36" y="621"/>
                  <a:pt x="35" y="623"/>
                  <a:pt x="36" y="625"/>
                </a:cubicBezTo>
                <a:cubicBezTo>
                  <a:pt x="36" y="626"/>
                  <a:pt x="38" y="627"/>
                  <a:pt x="39" y="627"/>
                </a:cubicBezTo>
                <a:cubicBezTo>
                  <a:pt x="40" y="627"/>
                  <a:pt x="40" y="627"/>
                  <a:pt x="41" y="627"/>
                </a:cubicBezTo>
                <a:cubicBezTo>
                  <a:pt x="43" y="626"/>
                  <a:pt x="44" y="624"/>
                  <a:pt x="43" y="622"/>
                </a:cubicBezTo>
                <a:close/>
                <a:moveTo>
                  <a:pt x="67" y="677"/>
                </a:moveTo>
                <a:cubicBezTo>
                  <a:pt x="65" y="678"/>
                  <a:pt x="64" y="680"/>
                  <a:pt x="65" y="682"/>
                </a:cubicBezTo>
                <a:cubicBezTo>
                  <a:pt x="66" y="683"/>
                  <a:pt x="67" y="684"/>
                  <a:pt x="69" y="684"/>
                </a:cubicBezTo>
                <a:cubicBezTo>
                  <a:pt x="69" y="684"/>
                  <a:pt x="70" y="684"/>
                  <a:pt x="71" y="683"/>
                </a:cubicBezTo>
                <a:cubicBezTo>
                  <a:pt x="73" y="682"/>
                  <a:pt x="73" y="680"/>
                  <a:pt x="72" y="678"/>
                </a:cubicBezTo>
                <a:cubicBezTo>
                  <a:pt x="71" y="676"/>
                  <a:pt x="68" y="675"/>
                  <a:pt x="67" y="677"/>
                </a:cubicBezTo>
                <a:close/>
                <a:moveTo>
                  <a:pt x="89" y="704"/>
                </a:moveTo>
                <a:cubicBezTo>
                  <a:pt x="88" y="702"/>
                  <a:pt x="86" y="702"/>
                  <a:pt x="84" y="703"/>
                </a:cubicBezTo>
                <a:cubicBezTo>
                  <a:pt x="82" y="705"/>
                  <a:pt x="82" y="707"/>
                  <a:pt x="83" y="709"/>
                </a:cubicBezTo>
                <a:cubicBezTo>
                  <a:pt x="84" y="710"/>
                  <a:pt x="85" y="711"/>
                  <a:pt x="86" y="711"/>
                </a:cubicBezTo>
                <a:cubicBezTo>
                  <a:pt x="87" y="711"/>
                  <a:pt x="88" y="710"/>
                  <a:pt x="89" y="710"/>
                </a:cubicBezTo>
                <a:cubicBezTo>
                  <a:pt x="90" y="708"/>
                  <a:pt x="91" y="706"/>
                  <a:pt x="89" y="704"/>
                </a:cubicBezTo>
                <a:close/>
                <a:moveTo>
                  <a:pt x="75" y="690"/>
                </a:moveTo>
                <a:cubicBezTo>
                  <a:pt x="73" y="691"/>
                  <a:pt x="73" y="694"/>
                  <a:pt x="74" y="696"/>
                </a:cubicBezTo>
                <a:cubicBezTo>
                  <a:pt x="75" y="697"/>
                  <a:pt x="76" y="697"/>
                  <a:pt x="77" y="697"/>
                </a:cubicBezTo>
                <a:cubicBezTo>
                  <a:pt x="78" y="697"/>
                  <a:pt x="79" y="697"/>
                  <a:pt x="79" y="697"/>
                </a:cubicBezTo>
                <a:cubicBezTo>
                  <a:pt x="81" y="695"/>
                  <a:pt x="82" y="693"/>
                  <a:pt x="81" y="691"/>
                </a:cubicBezTo>
                <a:cubicBezTo>
                  <a:pt x="79" y="689"/>
                  <a:pt x="77" y="689"/>
                  <a:pt x="75" y="690"/>
                </a:cubicBezTo>
                <a:close/>
                <a:moveTo>
                  <a:pt x="159" y="786"/>
                </a:moveTo>
                <a:cubicBezTo>
                  <a:pt x="157" y="787"/>
                  <a:pt x="158" y="790"/>
                  <a:pt x="159" y="791"/>
                </a:cubicBezTo>
                <a:cubicBezTo>
                  <a:pt x="160" y="792"/>
                  <a:pt x="161" y="792"/>
                  <a:pt x="162" y="792"/>
                </a:cubicBezTo>
                <a:cubicBezTo>
                  <a:pt x="163" y="792"/>
                  <a:pt x="164" y="792"/>
                  <a:pt x="165" y="791"/>
                </a:cubicBezTo>
                <a:cubicBezTo>
                  <a:pt x="166" y="789"/>
                  <a:pt x="166" y="787"/>
                  <a:pt x="164" y="785"/>
                </a:cubicBezTo>
                <a:cubicBezTo>
                  <a:pt x="163" y="784"/>
                  <a:pt x="160" y="784"/>
                  <a:pt x="159" y="786"/>
                </a:cubicBezTo>
                <a:close/>
                <a:moveTo>
                  <a:pt x="93" y="181"/>
                </a:moveTo>
                <a:cubicBezTo>
                  <a:pt x="91" y="179"/>
                  <a:pt x="88" y="180"/>
                  <a:pt x="87" y="182"/>
                </a:cubicBezTo>
                <a:cubicBezTo>
                  <a:pt x="86" y="183"/>
                  <a:pt x="86" y="186"/>
                  <a:pt x="88" y="187"/>
                </a:cubicBezTo>
                <a:cubicBezTo>
                  <a:pt x="89" y="188"/>
                  <a:pt x="89" y="188"/>
                  <a:pt x="90" y="188"/>
                </a:cubicBezTo>
                <a:cubicBezTo>
                  <a:pt x="91" y="188"/>
                  <a:pt x="93" y="187"/>
                  <a:pt x="93" y="186"/>
                </a:cubicBezTo>
                <a:cubicBezTo>
                  <a:pt x="95" y="185"/>
                  <a:pt x="94" y="182"/>
                  <a:pt x="93" y="181"/>
                </a:cubicBezTo>
                <a:close/>
                <a:moveTo>
                  <a:pt x="102" y="168"/>
                </a:moveTo>
                <a:cubicBezTo>
                  <a:pt x="101" y="167"/>
                  <a:pt x="98" y="167"/>
                  <a:pt x="97" y="169"/>
                </a:cubicBezTo>
                <a:cubicBezTo>
                  <a:pt x="95" y="170"/>
                  <a:pt x="96" y="173"/>
                  <a:pt x="97" y="174"/>
                </a:cubicBezTo>
                <a:cubicBezTo>
                  <a:pt x="98" y="175"/>
                  <a:pt x="99" y="175"/>
                  <a:pt x="100" y="175"/>
                </a:cubicBezTo>
                <a:cubicBezTo>
                  <a:pt x="101" y="175"/>
                  <a:pt x="102" y="175"/>
                  <a:pt x="103" y="174"/>
                </a:cubicBezTo>
                <a:cubicBezTo>
                  <a:pt x="104" y="172"/>
                  <a:pt x="104" y="170"/>
                  <a:pt x="102" y="168"/>
                </a:cubicBezTo>
                <a:close/>
                <a:moveTo>
                  <a:pt x="170" y="101"/>
                </a:moveTo>
                <a:cubicBezTo>
                  <a:pt x="169" y="99"/>
                  <a:pt x="166" y="99"/>
                  <a:pt x="165" y="100"/>
                </a:cubicBezTo>
                <a:cubicBezTo>
                  <a:pt x="163" y="102"/>
                  <a:pt x="163" y="104"/>
                  <a:pt x="164" y="106"/>
                </a:cubicBezTo>
                <a:cubicBezTo>
                  <a:pt x="165" y="107"/>
                  <a:pt x="166" y="107"/>
                  <a:pt x="167" y="107"/>
                </a:cubicBezTo>
                <a:cubicBezTo>
                  <a:pt x="168" y="107"/>
                  <a:pt x="169" y="107"/>
                  <a:pt x="170" y="106"/>
                </a:cubicBezTo>
                <a:cubicBezTo>
                  <a:pt x="171" y="105"/>
                  <a:pt x="172" y="102"/>
                  <a:pt x="170" y="101"/>
                </a:cubicBezTo>
                <a:close/>
                <a:moveTo>
                  <a:pt x="272" y="852"/>
                </a:moveTo>
                <a:cubicBezTo>
                  <a:pt x="270" y="851"/>
                  <a:pt x="267" y="852"/>
                  <a:pt x="266" y="854"/>
                </a:cubicBezTo>
                <a:cubicBezTo>
                  <a:pt x="265" y="856"/>
                  <a:pt x="266" y="858"/>
                  <a:pt x="268" y="859"/>
                </a:cubicBezTo>
                <a:cubicBezTo>
                  <a:pt x="269" y="860"/>
                  <a:pt x="269" y="860"/>
                  <a:pt x="270" y="860"/>
                </a:cubicBezTo>
                <a:cubicBezTo>
                  <a:pt x="272" y="860"/>
                  <a:pt x="273" y="859"/>
                  <a:pt x="274" y="857"/>
                </a:cubicBezTo>
                <a:cubicBezTo>
                  <a:pt x="275" y="855"/>
                  <a:pt x="274" y="853"/>
                  <a:pt x="272" y="852"/>
                </a:cubicBezTo>
                <a:close/>
                <a:moveTo>
                  <a:pt x="243" y="838"/>
                </a:moveTo>
                <a:cubicBezTo>
                  <a:pt x="241" y="837"/>
                  <a:pt x="239" y="838"/>
                  <a:pt x="238" y="840"/>
                </a:cubicBezTo>
                <a:cubicBezTo>
                  <a:pt x="237" y="842"/>
                  <a:pt x="237" y="844"/>
                  <a:pt x="239" y="845"/>
                </a:cubicBezTo>
                <a:cubicBezTo>
                  <a:pt x="240" y="846"/>
                  <a:pt x="241" y="846"/>
                  <a:pt x="241" y="846"/>
                </a:cubicBezTo>
                <a:cubicBezTo>
                  <a:pt x="243" y="846"/>
                  <a:pt x="244" y="845"/>
                  <a:pt x="245" y="844"/>
                </a:cubicBezTo>
                <a:cubicBezTo>
                  <a:pt x="246" y="842"/>
                  <a:pt x="245" y="839"/>
                  <a:pt x="243" y="838"/>
                </a:cubicBezTo>
                <a:close/>
                <a:moveTo>
                  <a:pt x="37" y="607"/>
                </a:moveTo>
                <a:cubicBezTo>
                  <a:pt x="36" y="605"/>
                  <a:pt x="34" y="604"/>
                  <a:pt x="32" y="605"/>
                </a:cubicBezTo>
                <a:cubicBezTo>
                  <a:pt x="30" y="606"/>
                  <a:pt x="29" y="608"/>
                  <a:pt x="30" y="610"/>
                </a:cubicBezTo>
                <a:cubicBezTo>
                  <a:pt x="30" y="612"/>
                  <a:pt x="32" y="613"/>
                  <a:pt x="33" y="613"/>
                </a:cubicBezTo>
                <a:cubicBezTo>
                  <a:pt x="34" y="613"/>
                  <a:pt x="34" y="613"/>
                  <a:pt x="35" y="612"/>
                </a:cubicBezTo>
                <a:cubicBezTo>
                  <a:pt x="37" y="612"/>
                  <a:pt x="38" y="609"/>
                  <a:pt x="37" y="607"/>
                </a:cubicBezTo>
                <a:close/>
                <a:moveTo>
                  <a:pt x="275" y="34"/>
                </a:moveTo>
                <a:cubicBezTo>
                  <a:pt x="272" y="35"/>
                  <a:pt x="272" y="37"/>
                  <a:pt x="272" y="39"/>
                </a:cubicBezTo>
                <a:cubicBezTo>
                  <a:pt x="273" y="41"/>
                  <a:pt x="274" y="42"/>
                  <a:pt x="276" y="42"/>
                </a:cubicBezTo>
                <a:cubicBezTo>
                  <a:pt x="277" y="42"/>
                  <a:pt x="277" y="42"/>
                  <a:pt x="278" y="42"/>
                </a:cubicBezTo>
                <a:cubicBezTo>
                  <a:pt x="280" y="41"/>
                  <a:pt x="281" y="38"/>
                  <a:pt x="280" y="36"/>
                </a:cubicBezTo>
                <a:cubicBezTo>
                  <a:pt x="279" y="34"/>
                  <a:pt x="277" y="33"/>
                  <a:pt x="275" y="34"/>
                </a:cubicBezTo>
                <a:close/>
                <a:moveTo>
                  <a:pt x="245" y="48"/>
                </a:moveTo>
                <a:cubicBezTo>
                  <a:pt x="243" y="49"/>
                  <a:pt x="243" y="51"/>
                  <a:pt x="244" y="53"/>
                </a:cubicBezTo>
                <a:cubicBezTo>
                  <a:pt x="244" y="54"/>
                  <a:pt x="246" y="55"/>
                  <a:pt x="247" y="55"/>
                </a:cubicBezTo>
                <a:cubicBezTo>
                  <a:pt x="248" y="55"/>
                  <a:pt x="248" y="55"/>
                  <a:pt x="249" y="55"/>
                </a:cubicBezTo>
                <a:cubicBezTo>
                  <a:pt x="251" y="54"/>
                  <a:pt x="252" y="51"/>
                  <a:pt x="251" y="49"/>
                </a:cubicBezTo>
                <a:cubicBezTo>
                  <a:pt x="250" y="47"/>
                  <a:pt x="247" y="47"/>
                  <a:pt x="245" y="48"/>
                </a:cubicBezTo>
                <a:close/>
                <a:moveTo>
                  <a:pt x="260" y="41"/>
                </a:moveTo>
                <a:cubicBezTo>
                  <a:pt x="258" y="42"/>
                  <a:pt x="257" y="44"/>
                  <a:pt x="258" y="46"/>
                </a:cubicBezTo>
                <a:cubicBezTo>
                  <a:pt x="259" y="47"/>
                  <a:pt x="260" y="48"/>
                  <a:pt x="262" y="48"/>
                </a:cubicBezTo>
                <a:cubicBezTo>
                  <a:pt x="262" y="48"/>
                  <a:pt x="263" y="48"/>
                  <a:pt x="263" y="48"/>
                </a:cubicBezTo>
                <a:cubicBezTo>
                  <a:pt x="265" y="47"/>
                  <a:pt x="266" y="45"/>
                  <a:pt x="265" y="43"/>
                </a:cubicBezTo>
                <a:cubicBezTo>
                  <a:pt x="264" y="41"/>
                  <a:pt x="262" y="40"/>
                  <a:pt x="260" y="41"/>
                </a:cubicBezTo>
                <a:close/>
                <a:moveTo>
                  <a:pt x="305" y="23"/>
                </a:moveTo>
                <a:cubicBezTo>
                  <a:pt x="303" y="24"/>
                  <a:pt x="301" y="26"/>
                  <a:pt x="302" y="28"/>
                </a:cubicBezTo>
                <a:cubicBezTo>
                  <a:pt x="303" y="30"/>
                  <a:pt x="304" y="31"/>
                  <a:pt x="306" y="31"/>
                </a:cubicBezTo>
                <a:cubicBezTo>
                  <a:pt x="306" y="31"/>
                  <a:pt x="307" y="31"/>
                  <a:pt x="307" y="30"/>
                </a:cubicBezTo>
                <a:cubicBezTo>
                  <a:pt x="309" y="30"/>
                  <a:pt x="310" y="27"/>
                  <a:pt x="310" y="25"/>
                </a:cubicBezTo>
                <a:cubicBezTo>
                  <a:pt x="309" y="23"/>
                  <a:pt x="307" y="22"/>
                  <a:pt x="305" y="23"/>
                </a:cubicBezTo>
                <a:close/>
                <a:moveTo>
                  <a:pt x="286" y="858"/>
                </a:moveTo>
                <a:cubicBezTo>
                  <a:pt x="284" y="857"/>
                  <a:pt x="282" y="858"/>
                  <a:pt x="281" y="860"/>
                </a:cubicBezTo>
                <a:cubicBezTo>
                  <a:pt x="280" y="862"/>
                  <a:pt x="281" y="865"/>
                  <a:pt x="283" y="866"/>
                </a:cubicBezTo>
                <a:cubicBezTo>
                  <a:pt x="284" y="866"/>
                  <a:pt x="284" y="866"/>
                  <a:pt x="285" y="866"/>
                </a:cubicBezTo>
                <a:cubicBezTo>
                  <a:pt x="286" y="866"/>
                  <a:pt x="288" y="865"/>
                  <a:pt x="288" y="863"/>
                </a:cubicBezTo>
                <a:cubicBezTo>
                  <a:pt x="289" y="861"/>
                  <a:pt x="288" y="859"/>
                  <a:pt x="286" y="858"/>
                </a:cubicBezTo>
                <a:close/>
                <a:moveTo>
                  <a:pt x="301" y="864"/>
                </a:moveTo>
                <a:cubicBezTo>
                  <a:pt x="299" y="863"/>
                  <a:pt x="297" y="864"/>
                  <a:pt x="296" y="866"/>
                </a:cubicBezTo>
                <a:cubicBezTo>
                  <a:pt x="295" y="868"/>
                  <a:pt x="296" y="870"/>
                  <a:pt x="298" y="871"/>
                </a:cubicBezTo>
                <a:cubicBezTo>
                  <a:pt x="299" y="871"/>
                  <a:pt x="299" y="871"/>
                  <a:pt x="300" y="871"/>
                </a:cubicBezTo>
                <a:cubicBezTo>
                  <a:pt x="301" y="871"/>
                  <a:pt x="303" y="870"/>
                  <a:pt x="304" y="869"/>
                </a:cubicBezTo>
                <a:cubicBezTo>
                  <a:pt x="304" y="867"/>
                  <a:pt x="303" y="864"/>
                  <a:pt x="301" y="864"/>
                </a:cubicBezTo>
                <a:close/>
                <a:moveTo>
                  <a:pt x="289" y="28"/>
                </a:moveTo>
                <a:cubicBezTo>
                  <a:pt x="287" y="29"/>
                  <a:pt x="286" y="31"/>
                  <a:pt x="287" y="33"/>
                </a:cubicBezTo>
                <a:cubicBezTo>
                  <a:pt x="288" y="35"/>
                  <a:pt x="289" y="36"/>
                  <a:pt x="291" y="36"/>
                </a:cubicBezTo>
                <a:cubicBezTo>
                  <a:pt x="291" y="36"/>
                  <a:pt x="292" y="36"/>
                  <a:pt x="292" y="36"/>
                </a:cubicBezTo>
                <a:cubicBezTo>
                  <a:pt x="294" y="35"/>
                  <a:pt x="295" y="33"/>
                  <a:pt x="295" y="31"/>
                </a:cubicBezTo>
                <a:cubicBezTo>
                  <a:pt x="294" y="29"/>
                  <a:pt x="291" y="28"/>
                  <a:pt x="289" y="28"/>
                </a:cubicBezTo>
                <a:close/>
                <a:moveTo>
                  <a:pt x="257" y="845"/>
                </a:moveTo>
                <a:cubicBezTo>
                  <a:pt x="257" y="845"/>
                  <a:pt x="257" y="845"/>
                  <a:pt x="257" y="845"/>
                </a:cubicBezTo>
                <a:cubicBezTo>
                  <a:pt x="255" y="844"/>
                  <a:pt x="253" y="845"/>
                  <a:pt x="252" y="847"/>
                </a:cubicBezTo>
                <a:cubicBezTo>
                  <a:pt x="251" y="849"/>
                  <a:pt x="252" y="852"/>
                  <a:pt x="254" y="853"/>
                </a:cubicBezTo>
                <a:cubicBezTo>
                  <a:pt x="254" y="853"/>
                  <a:pt x="255" y="853"/>
                  <a:pt x="255" y="853"/>
                </a:cubicBezTo>
                <a:cubicBezTo>
                  <a:pt x="257" y="853"/>
                  <a:pt x="258" y="852"/>
                  <a:pt x="259" y="851"/>
                </a:cubicBezTo>
                <a:cubicBezTo>
                  <a:pt x="260" y="849"/>
                  <a:pt x="259" y="846"/>
                  <a:pt x="257" y="845"/>
                </a:cubicBezTo>
                <a:close/>
                <a:moveTo>
                  <a:pt x="197" y="815"/>
                </a:moveTo>
                <a:cubicBezTo>
                  <a:pt x="195" y="817"/>
                  <a:pt x="196" y="819"/>
                  <a:pt x="198" y="821"/>
                </a:cubicBezTo>
                <a:cubicBezTo>
                  <a:pt x="198" y="821"/>
                  <a:pt x="199" y="821"/>
                  <a:pt x="200" y="821"/>
                </a:cubicBezTo>
                <a:cubicBezTo>
                  <a:pt x="201" y="821"/>
                  <a:pt x="203" y="821"/>
                  <a:pt x="203" y="819"/>
                </a:cubicBezTo>
                <a:cubicBezTo>
                  <a:pt x="205" y="818"/>
                  <a:pt x="204" y="815"/>
                  <a:pt x="202" y="814"/>
                </a:cubicBezTo>
                <a:cubicBezTo>
                  <a:pt x="200" y="813"/>
                  <a:pt x="198" y="813"/>
                  <a:pt x="197" y="815"/>
                </a:cubicBezTo>
                <a:close/>
                <a:moveTo>
                  <a:pt x="189" y="805"/>
                </a:moveTo>
                <a:cubicBezTo>
                  <a:pt x="188" y="804"/>
                  <a:pt x="185" y="804"/>
                  <a:pt x="184" y="806"/>
                </a:cubicBezTo>
                <a:cubicBezTo>
                  <a:pt x="182" y="807"/>
                  <a:pt x="183" y="810"/>
                  <a:pt x="185" y="811"/>
                </a:cubicBezTo>
                <a:cubicBezTo>
                  <a:pt x="185" y="812"/>
                  <a:pt x="186" y="812"/>
                  <a:pt x="187" y="812"/>
                </a:cubicBezTo>
                <a:cubicBezTo>
                  <a:pt x="188" y="812"/>
                  <a:pt x="189" y="811"/>
                  <a:pt x="190" y="810"/>
                </a:cubicBezTo>
                <a:cubicBezTo>
                  <a:pt x="191" y="809"/>
                  <a:pt x="191" y="806"/>
                  <a:pt x="189" y="805"/>
                </a:cubicBezTo>
                <a:close/>
                <a:moveTo>
                  <a:pt x="196" y="82"/>
                </a:moveTo>
                <a:cubicBezTo>
                  <a:pt x="195" y="80"/>
                  <a:pt x="192" y="79"/>
                  <a:pt x="190" y="81"/>
                </a:cubicBezTo>
                <a:cubicBezTo>
                  <a:pt x="188" y="82"/>
                  <a:pt x="188" y="85"/>
                  <a:pt x="189" y="86"/>
                </a:cubicBezTo>
                <a:cubicBezTo>
                  <a:pt x="190" y="87"/>
                  <a:pt x="191" y="88"/>
                  <a:pt x="193" y="88"/>
                </a:cubicBezTo>
                <a:cubicBezTo>
                  <a:pt x="193" y="88"/>
                  <a:pt x="194" y="88"/>
                  <a:pt x="195" y="87"/>
                </a:cubicBezTo>
                <a:cubicBezTo>
                  <a:pt x="197" y="86"/>
                  <a:pt x="197" y="84"/>
                  <a:pt x="196" y="82"/>
                </a:cubicBezTo>
                <a:close/>
                <a:moveTo>
                  <a:pt x="171" y="796"/>
                </a:moveTo>
                <a:cubicBezTo>
                  <a:pt x="170" y="798"/>
                  <a:pt x="170" y="800"/>
                  <a:pt x="172" y="802"/>
                </a:cubicBezTo>
                <a:cubicBezTo>
                  <a:pt x="172" y="802"/>
                  <a:pt x="173" y="802"/>
                  <a:pt x="174" y="802"/>
                </a:cubicBezTo>
                <a:cubicBezTo>
                  <a:pt x="175" y="802"/>
                  <a:pt x="177" y="802"/>
                  <a:pt x="177" y="801"/>
                </a:cubicBezTo>
                <a:cubicBezTo>
                  <a:pt x="179" y="799"/>
                  <a:pt x="178" y="797"/>
                  <a:pt x="177" y="795"/>
                </a:cubicBezTo>
                <a:cubicBezTo>
                  <a:pt x="175" y="794"/>
                  <a:pt x="172" y="794"/>
                  <a:pt x="171" y="796"/>
                </a:cubicBezTo>
                <a:close/>
                <a:moveTo>
                  <a:pt x="183" y="91"/>
                </a:moveTo>
                <a:cubicBezTo>
                  <a:pt x="182" y="89"/>
                  <a:pt x="179" y="89"/>
                  <a:pt x="177" y="90"/>
                </a:cubicBezTo>
                <a:cubicBezTo>
                  <a:pt x="176" y="92"/>
                  <a:pt x="175" y="94"/>
                  <a:pt x="177" y="96"/>
                </a:cubicBezTo>
                <a:cubicBezTo>
                  <a:pt x="177" y="97"/>
                  <a:pt x="178" y="97"/>
                  <a:pt x="180" y="97"/>
                </a:cubicBezTo>
                <a:cubicBezTo>
                  <a:pt x="181" y="97"/>
                  <a:pt x="181" y="97"/>
                  <a:pt x="182" y="97"/>
                </a:cubicBezTo>
                <a:cubicBezTo>
                  <a:pt x="184" y="95"/>
                  <a:pt x="184" y="93"/>
                  <a:pt x="183" y="91"/>
                </a:cubicBezTo>
                <a:close/>
                <a:moveTo>
                  <a:pt x="231" y="55"/>
                </a:moveTo>
                <a:cubicBezTo>
                  <a:pt x="229" y="56"/>
                  <a:pt x="229" y="59"/>
                  <a:pt x="230" y="61"/>
                </a:cubicBezTo>
                <a:cubicBezTo>
                  <a:pt x="230" y="62"/>
                  <a:pt x="232" y="63"/>
                  <a:pt x="233" y="63"/>
                </a:cubicBezTo>
                <a:cubicBezTo>
                  <a:pt x="234" y="63"/>
                  <a:pt x="234" y="63"/>
                  <a:pt x="235" y="62"/>
                </a:cubicBezTo>
                <a:cubicBezTo>
                  <a:pt x="237" y="61"/>
                  <a:pt x="238" y="59"/>
                  <a:pt x="237" y="57"/>
                </a:cubicBezTo>
                <a:cubicBezTo>
                  <a:pt x="236" y="55"/>
                  <a:pt x="233" y="54"/>
                  <a:pt x="231" y="55"/>
                </a:cubicBezTo>
                <a:close/>
                <a:moveTo>
                  <a:pt x="229" y="831"/>
                </a:moveTo>
                <a:cubicBezTo>
                  <a:pt x="227" y="830"/>
                  <a:pt x="225" y="830"/>
                  <a:pt x="224" y="832"/>
                </a:cubicBezTo>
                <a:cubicBezTo>
                  <a:pt x="223" y="834"/>
                  <a:pt x="223" y="836"/>
                  <a:pt x="225" y="838"/>
                </a:cubicBezTo>
                <a:cubicBezTo>
                  <a:pt x="226" y="838"/>
                  <a:pt x="226" y="838"/>
                  <a:pt x="227" y="838"/>
                </a:cubicBezTo>
                <a:cubicBezTo>
                  <a:pt x="229" y="838"/>
                  <a:pt x="230" y="837"/>
                  <a:pt x="231" y="836"/>
                </a:cubicBezTo>
                <a:cubicBezTo>
                  <a:pt x="232" y="834"/>
                  <a:pt x="231" y="832"/>
                  <a:pt x="229" y="831"/>
                </a:cubicBezTo>
                <a:close/>
                <a:moveTo>
                  <a:pt x="223" y="65"/>
                </a:moveTo>
                <a:cubicBezTo>
                  <a:pt x="222" y="63"/>
                  <a:pt x="219" y="62"/>
                  <a:pt x="217" y="63"/>
                </a:cubicBezTo>
                <a:cubicBezTo>
                  <a:pt x="215" y="64"/>
                  <a:pt x="215" y="67"/>
                  <a:pt x="216" y="69"/>
                </a:cubicBezTo>
                <a:cubicBezTo>
                  <a:pt x="217" y="70"/>
                  <a:pt x="218" y="71"/>
                  <a:pt x="219" y="71"/>
                </a:cubicBezTo>
                <a:cubicBezTo>
                  <a:pt x="220" y="71"/>
                  <a:pt x="221" y="70"/>
                  <a:pt x="221" y="70"/>
                </a:cubicBezTo>
                <a:cubicBezTo>
                  <a:pt x="221" y="70"/>
                  <a:pt x="221" y="70"/>
                  <a:pt x="221" y="70"/>
                </a:cubicBezTo>
                <a:cubicBezTo>
                  <a:pt x="223" y="69"/>
                  <a:pt x="224" y="67"/>
                  <a:pt x="223" y="65"/>
                </a:cubicBezTo>
                <a:close/>
                <a:moveTo>
                  <a:pt x="209" y="73"/>
                </a:moveTo>
                <a:cubicBezTo>
                  <a:pt x="208" y="71"/>
                  <a:pt x="205" y="71"/>
                  <a:pt x="204" y="72"/>
                </a:cubicBezTo>
                <a:cubicBezTo>
                  <a:pt x="202" y="73"/>
                  <a:pt x="201" y="75"/>
                  <a:pt x="202" y="77"/>
                </a:cubicBezTo>
                <a:cubicBezTo>
                  <a:pt x="203" y="78"/>
                  <a:pt x="204" y="79"/>
                  <a:pt x="206" y="79"/>
                </a:cubicBezTo>
                <a:cubicBezTo>
                  <a:pt x="207" y="79"/>
                  <a:pt x="207" y="79"/>
                  <a:pt x="208" y="78"/>
                </a:cubicBezTo>
                <a:cubicBezTo>
                  <a:pt x="210" y="77"/>
                  <a:pt x="210" y="75"/>
                  <a:pt x="209" y="73"/>
                </a:cubicBezTo>
                <a:close/>
                <a:moveTo>
                  <a:pt x="216" y="822"/>
                </a:moveTo>
                <a:cubicBezTo>
                  <a:pt x="214" y="821"/>
                  <a:pt x="211" y="822"/>
                  <a:pt x="210" y="824"/>
                </a:cubicBezTo>
                <a:cubicBezTo>
                  <a:pt x="209" y="826"/>
                  <a:pt x="209" y="828"/>
                  <a:pt x="211" y="829"/>
                </a:cubicBezTo>
                <a:cubicBezTo>
                  <a:pt x="212" y="830"/>
                  <a:pt x="213" y="830"/>
                  <a:pt x="213" y="830"/>
                </a:cubicBezTo>
                <a:cubicBezTo>
                  <a:pt x="215" y="830"/>
                  <a:pt x="216" y="829"/>
                  <a:pt x="217" y="828"/>
                </a:cubicBezTo>
                <a:cubicBezTo>
                  <a:pt x="218" y="826"/>
                  <a:pt x="217" y="824"/>
                  <a:pt x="216" y="822"/>
                </a:cubicBezTo>
                <a:close/>
                <a:moveTo>
                  <a:pt x="867" y="312"/>
                </a:moveTo>
                <a:cubicBezTo>
                  <a:pt x="868" y="313"/>
                  <a:pt x="869" y="314"/>
                  <a:pt x="871" y="314"/>
                </a:cubicBezTo>
                <a:cubicBezTo>
                  <a:pt x="871" y="314"/>
                  <a:pt x="872" y="314"/>
                  <a:pt x="872" y="314"/>
                </a:cubicBezTo>
                <a:cubicBezTo>
                  <a:pt x="874" y="314"/>
                  <a:pt x="875" y="311"/>
                  <a:pt x="875" y="309"/>
                </a:cubicBezTo>
                <a:cubicBezTo>
                  <a:pt x="874" y="307"/>
                  <a:pt x="872" y="306"/>
                  <a:pt x="870" y="307"/>
                </a:cubicBezTo>
                <a:cubicBezTo>
                  <a:pt x="867" y="307"/>
                  <a:pt x="866" y="310"/>
                  <a:pt x="867" y="312"/>
                </a:cubicBezTo>
                <a:close/>
                <a:moveTo>
                  <a:pt x="316" y="869"/>
                </a:moveTo>
                <a:cubicBezTo>
                  <a:pt x="314" y="868"/>
                  <a:pt x="312" y="869"/>
                  <a:pt x="311" y="871"/>
                </a:cubicBezTo>
                <a:cubicBezTo>
                  <a:pt x="310" y="873"/>
                  <a:pt x="312" y="876"/>
                  <a:pt x="314" y="876"/>
                </a:cubicBezTo>
                <a:cubicBezTo>
                  <a:pt x="314" y="876"/>
                  <a:pt x="315" y="876"/>
                  <a:pt x="315" y="876"/>
                </a:cubicBezTo>
                <a:cubicBezTo>
                  <a:pt x="317" y="876"/>
                  <a:pt x="318" y="875"/>
                  <a:pt x="319" y="874"/>
                </a:cubicBezTo>
                <a:cubicBezTo>
                  <a:pt x="319" y="872"/>
                  <a:pt x="318" y="869"/>
                  <a:pt x="316" y="869"/>
                </a:cubicBezTo>
                <a:close/>
                <a:moveTo>
                  <a:pt x="850" y="267"/>
                </a:moveTo>
                <a:cubicBezTo>
                  <a:pt x="851" y="269"/>
                  <a:pt x="852" y="270"/>
                  <a:pt x="854" y="270"/>
                </a:cubicBezTo>
                <a:cubicBezTo>
                  <a:pt x="854" y="270"/>
                  <a:pt x="855" y="270"/>
                  <a:pt x="855" y="269"/>
                </a:cubicBezTo>
                <a:cubicBezTo>
                  <a:pt x="857" y="269"/>
                  <a:pt x="858" y="266"/>
                  <a:pt x="857" y="264"/>
                </a:cubicBezTo>
                <a:cubicBezTo>
                  <a:pt x="857" y="264"/>
                  <a:pt x="857" y="264"/>
                  <a:pt x="857" y="264"/>
                </a:cubicBezTo>
                <a:cubicBezTo>
                  <a:pt x="856" y="262"/>
                  <a:pt x="854" y="261"/>
                  <a:pt x="852" y="262"/>
                </a:cubicBezTo>
                <a:cubicBezTo>
                  <a:pt x="850" y="263"/>
                  <a:pt x="849" y="265"/>
                  <a:pt x="850" y="267"/>
                </a:cubicBezTo>
                <a:close/>
                <a:moveTo>
                  <a:pt x="862" y="297"/>
                </a:moveTo>
                <a:cubicBezTo>
                  <a:pt x="862" y="298"/>
                  <a:pt x="864" y="299"/>
                  <a:pt x="866" y="299"/>
                </a:cubicBezTo>
                <a:cubicBezTo>
                  <a:pt x="866" y="299"/>
                  <a:pt x="867" y="299"/>
                  <a:pt x="867" y="299"/>
                </a:cubicBezTo>
                <a:cubicBezTo>
                  <a:pt x="869" y="298"/>
                  <a:pt x="870" y="296"/>
                  <a:pt x="869" y="294"/>
                </a:cubicBezTo>
                <a:cubicBezTo>
                  <a:pt x="869" y="292"/>
                  <a:pt x="866" y="291"/>
                  <a:pt x="864" y="292"/>
                </a:cubicBezTo>
                <a:cubicBezTo>
                  <a:pt x="862" y="292"/>
                  <a:pt x="861" y="295"/>
                  <a:pt x="862" y="297"/>
                </a:cubicBezTo>
                <a:close/>
                <a:moveTo>
                  <a:pt x="836" y="239"/>
                </a:moveTo>
                <a:cubicBezTo>
                  <a:pt x="837" y="241"/>
                  <a:pt x="838" y="241"/>
                  <a:pt x="839" y="241"/>
                </a:cubicBezTo>
                <a:cubicBezTo>
                  <a:pt x="840" y="241"/>
                  <a:pt x="841" y="241"/>
                  <a:pt x="841" y="241"/>
                </a:cubicBezTo>
                <a:cubicBezTo>
                  <a:pt x="843" y="240"/>
                  <a:pt x="844" y="237"/>
                  <a:pt x="843" y="235"/>
                </a:cubicBezTo>
                <a:cubicBezTo>
                  <a:pt x="842" y="233"/>
                  <a:pt x="840" y="233"/>
                  <a:pt x="838" y="234"/>
                </a:cubicBezTo>
                <a:cubicBezTo>
                  <a:pt x="836" y="235"/>
                  <a:pt x="835" y="237"/>
                  <a:pt x="836" y="239"/>
                </a:cubicBezTo>
                <a:close/>
                <a:moveTo>
                  <a:pt x="856" y="282"/>
                </a:moveTo>
                <a:cubicBezTo>
                  <a:pt x="857" y="283"/>
                  <a:pt x="858" y="284"/>
                  <a:pt x="860" y="284"/>
                </a:cubicBezTo>
                <a:cubicBezTo>
                  <a:pt x="860" y="284"/>
                  <a:pt x="861" y="284"/>
                  <a:pt x="861" y="284"/>
                </a:cubicBezTo>
                <a:cubicBezTo>
                  <a:pt x="863" y="283"/>
                  <a:pt x="864" y="281"/>
                  <a:pt x="864" y="279"/>
                </a:cubicBezTo>
                <a:cubicBezTo>
                  <a:pt x="863" y="277"/>
                  <a:pt x="860" y="276"/>
                  <a:pt x="858" y="277"/>
                </a:cubicBezTo>
                <a:cubicBezTo>
                  <a:pt x="856" y="278"/>
                  <a:pt x="855" y="280"/>
                  <a:pt x="856" y="282"/>
                </a:cubicBezTo>
                <a:close/>
                <a:moveTo>
                  <a:pt x="843" y="253"/>
                </a:moveTo>
                <a:cubicBezTo>
                  <a:pt x="844" y="255"/>
                  <a:pt x="845" y="255"/>
                  <a:pt x="847" y="255"/>
                </a:cubicBezTo>
                <a:cubicBezTo>
                  <a:pt x="847" y="255"/>
                  <a:pt x="848" y="255"/>
                  <a:pt x="849" y="255"/>
                </a:cubicBezTo>
                <a:cubicBezTo>
                  <a:pt x="851" y="254"/>
                  <a:pt x="851" y="252"/>
                  <a:pt x="850" y="250"/>
                </a:cubicBezTo>
                <a:cubicBezTo>
                  <a:pt x="849" y="248"/>
                  <a:pt x="847" y="247"/>
                  <a:pt x="845" y="248"/>
                </a:cubicBezTo>
                <a:cubicBezTo>
                  <a:pt x="843" y="249"/>
                  <a:pt x="842" y="251"/>
                  <a:pt x="843" y="253"/>
                </a:cubicBezTo>
                <a:close/>
                <a:moveTo>
                  <a:pt x="54" y="241"/>
                </a:moveTo>
                <a:cubicBezTo>
                  <a:pt x="55" y="242"/>
                  <a:pt x="55" y="242"/>
                  <a:pt x="56" y="242"/>
                </a:cubicBezTo>
                <a:cubicBezTo>
                  <a:pt x="57" y="242"/>
                  <a:pt x="59" y="241"/>
                  <a:pt x="60" y="240"/>
                </a:cubicBezTo>
                <a:cubicBezTo>
                  <a:pt x="61" y="238"/>
                  <a:pt x="60" y="235"/>
                  <a:pt x="58" y="234"/>
                </a:cubicBezTo>
                <a:cubicBezTo>
                  <a:pt x="56" y="233"/>
                  <a:pt x="54" y="234"/>
                  <a:pt x="53" y="236"/>
                </a:cubicBezTo>
                <a:cubicBezTo>
                  <a:pt x="52" y="238"/>
                  <a:pt x="52" y="240"/>
                  <a:pt x="54" y="241"/>
                </a:cubicBezTo>
                <a:close/>
                <a:moveTo>
                  <a:pt x="832" y="227"/>
                </a:moveTo>
                <a:cubicBezTo>
                  <a:pt x="832" y="227"/>
                  <a:pt x="833" y="227"/>
                  <a:pt x="834" y="227"/>
                </a:cubicBezTo>
                <a:cubicBezTo>
                  <a:pt x="836" y="226"/>
                  <a:pt x="836" y="223"/>
                  <a:pt x="835" y="221"/>
                </a:cubicBezTo>
                <a:cubicBezTo>
                  <a:pt x="834" y="219"/>
                  <a:pt x="832" y="219"/>
                  <a:pt x="830" y="220"/>
                </a:cubicBezTo>
                <a:cubicBezTo>
                  <a:pt x="828" y="221"/>
                  <a:pt x="827" y="224"/>
                  <a:pt x="828" y="225"/>
                </a:cubicBezTo>
                <a:cubicBezTo>
                  <a:pt x="829" y="227"/>
                  <a:pt x="830" y="227"/>
                  <a:pt x="832" y="227"/>
                </a:cubicBezTo>
                <a:close/>
                <a:moveTo>
                  <a:pt x="62" y="227"/>
                </a:moveTo>
                <a:cubicBezTo>
                  <a:pt x="62" y="228"/>
                  <a:pt x="63" y="228"/>
                  <a:pt x="64" y="228"/>
                </a:cubicBezTo>
                <a:cubicBezTo>
                  <a:pt x="65" y="228"/>
                  <a:pt x="67" y="227"/>
                  <a:pt x="67" y="226"/>
                </a:cubicBezTo>
                <a:cubicBezTo>
                  <a:pt x="68" y="224"/>
                  <a:pt x="68" y="222"/>
                  <a:pt x="66" y="220"/>
                </a:cubicBezTo>
                <a:cubicBezTo>
                  <a:pt x="64" y="219"/>
                  <a:pt x="62" y="220"/>
                  <a:pt x="60" y="222"/>
                </a:cubicBezTo>
                <a:cubicBezTo>
                  <a:pt x="59" y="224"/>
                  <a:pt x="60" y="226"/>
                  <a:pt x="62" y="227"/>
                </a:cubicBezTo>
                <a:close/>
                <a:moveTo>
                  <a:pt x="81" y="201"/>
                </a:moveTo>
                <a:cubicBezTo>
                  <a:pt x="82" y="201"/>
                  <a:pt x="84" y="200"/>
                  <a:pt x="84" y="199"/>
                </a:cubicBezTo>
                <a:cubicBezTo>
                  <a:pt x="86" y="197"/>
                  <a:pt x="85" y="195"/>
                  <a:pt x="83" y="194"/>
                </a:cubicBezTo>
                <a:cubicBezTo>
                  <a:pt x="81" y="192"/>
                  <a:pt x="79" y="193"/>
                  <a:pt x="78" y="195"/>
                </a:cubicBezTo>
                <a:cubicBezTo>
                  <a:pt x="76" y="196"/>
                  <a:pt x="77" y="199"/>
                  <a:pt x="79" y="200"/>
                </a:cubicBezTo>
                <a:cubicBezTo>
                  <a:pt x="79" y="201"/>
                  <a:pt x="80" y="201"/>
                  <a:pt x="81" y="201"/>
                </a:cubicBezTo>
                <a:close/>
                <a:moveTo>
                  <a:pt x="70" y="214"/>
                </a:moveTo>
                <a:cubicBezTo>
                  <a:pt x="71" y="214"/>
                  <a:pt x="71" y="214"/>
                  <a:pt x="72" y="214"/>
                </a:cubicBezTo>
                <a:cubicBezTo>
                  <a:pt x="74" y="214"/>
                  <a:pt x="75" y="214"/>
                  <a:pt x="76" y="212"/>
                </a:cubicBezTo>
                <a:cubicBezTo>
                  <a:pt x="77" y="211"/>
                  <a:pt x="76" y="208"/>
                  <a:pt x="74" y="207"/>
                </a:cubicBezTo>
                <a:cubicBezTo>
                  <a:pt x="72" y="206"/>
                  <a:pt x="70" y="206"/>
                  <a:pt x="69" y="208"/>
                </a:cubicBezTo>
                <a:cubicBezTo>
                  <a:pt x="68" y="210"/>
                  <a:pt x="68" y="212"/>
                  <a:pt x="70" y="214"/>
                </a:cubicBezTo>
                <a:close/>
                <a:moveTo>
                  <a:pt x="891" y="416"/>
                </a:moveTo>
                <a:cubicBezTo>
                  <a:pt x="889" y="416"/>
                  <a:pt x="888" y="418"/>
                  <a:pt x="888" y="420"/>
                </a:cubicBezTo>
                <a:cubicBezTo>
                  <a:pt x="888" y="420"/>
                  <a:pt x="888" y="420"/>
                  <a:pt x="888" y="420"/>
                </a:cubicBezTo>
                <a:cubicBezTo>
                  <a:pt x="888" y="422"/>
                  <a:pt x="890" y="424"/>
                  <a:pt x="892" y="424"/>
                </a:cubicBezTo>
                <a:cubicBezTo>
                  <a:pt x="892" y="424"/>
                  <a:pt x="892" y="424"/>
                  <a:pt x="892" y="424"/>
                </a:cubicBezTo>
                <a:cubicBezTo>
                  <a:pt x="894" y="424"/>
                  <a:pt x="896" y="422"/>
                  <a:pt x="896" y="420"/>
                </a:cubicBezTo>
                <a:cubicBezTo>
                  <a:pt x="896" y="417"/>
                  <a:pt x="894" y="416"/>
                  <a:pt x="891" y="416"/>
                </a:cubicBezTo>
                <a:close/>
                <a:moveTo>
                  <a:pt x="47" y="256"/>
                </a:moveTo>
                <a:cubicBezTo>
                  <a:pt x="48" y="256"/>
                  <a:pt x="48" y="256"/>
                  <a:pt x="49" y="256"/>
                </a:cubicBezTo>
                <a:cubicBezTo>
                  <a:pt x="50" y="256"/>
                  <a:pt x="52" y="255"/>
                  <a:pt x="52" y="254"/>
                </a:cubicBezTo>
                <a:cubicBezTo>
                  <a:pt x="53" y="252"/>
                  <a:pt x="53" y="249"/>
                  <a:pt x="51" y="248"/>
                </a:cubicBezTo>
                <a:cubicBezTo>
                  <a:pt x="49" y="248"/>
                  <a:pt x="46" y="248"/>
                  <a:pt x="45" y="250"/>
                </a:cubicBezTo>
                <a:cubicBezTo>
                  <a:pt x="44" y="252"/>
                  <a:pt x="45" y="255"/>
                  <a:pt x="47" y="256"/>
                </a:cubicBezTo>
                <a:close/>
                <a:moveTo>
                  <a:pt x="892" y="432"/>
                </a:moveTo>
                <a:cubicBezTo>
                  <a:pt x="890" y="432"/>
                  <a:pt x="888" y="434"/>
                  <a:pt x="888" y="436"/>
                </a:cubicBezTo>
                <a:cubicBezTo>
                  <a:pt x="888" y="438"/>
                  <a:pt x="890" y="440"/>
                  <a:pt x="892" y="440"/>
                </a:cubicBezTo>
                <a:cubicBezTo>
                  <a:pt x="892" y="440"/>
                  <a:pt x="892" y="440"/>
                  <a:pt x="893" y="440"/>
                </a:cubicBezTo>
                <a:cubicBezTo>
                  <a:pt x="895" y="440"/>
                  <a:pt x="896" y="438"/>
                  <a:pt x="896" y="436"/>
                </a:cubicBezTo>
                <a:cubicBezTo>
                  <a:pt x="896" y="433"/>
                  <a:pt x="894" y="432"/>
                  <a:pt x="892" y="432"/>
                </a:cubicBezTo>
                <a:close/>
                <a:moveTo>
                  <a:pt x="886" y="404"/>
                </a:moveTo>
                <a:cubicBezTo>
                  <a:pt x="887" y="406"/>
                  <a:pt x="888" y="408"/>
                  <a:pt x="890" y="408"/>
                </a:cubicBezTo>
                <a:cubicBezTo>
                  <a:pt x="891" y="408"/>
                  <a:pt x="891" y="408"/>
                  <a:pt x="891" y="408"/>
                </a:cubicBezTo>
                <a:cubicBezTo>
                  <a:pt x="893" y="408"/>
                  <a:pt x="895" y="406"/>
                  <a:pt x="894" y="404"/>
                </a:cubicBezTo>
                <a:cubicBezTo>
                  <a:pt x="894" y="401"/>
                  <a:pt x="892" y="400"/>
                  <a:pt x="890" y="400"/>
                </a:cubicBezTo>
                <a:cubicBezTo>
                  <a:pt x="888" y="400"/>
                  <a:pt x="886" y="402"/>
                  <a:pt x="886" y="404"/>
                </a:cubicBezTo>
                <a:close/>
                <a:moveTo>
                  <a:pt x="893" y="448"/>
                </a:moveTo>
                <a:cubicBezTo>
                  <a:pt x="890" y="448"/>
                  <a:pt x="889" y="450"/>
                  <a:pt x="889" y="452"/>
                </a:cubicBezTo>
                <a:cubicBezTo>
                  <a:pt x="889" y="454"/>
                  <a:pt x="890" y="456"/>
                  <a:pt x="893" y="456"/>
                </a:cubicBezTo>
                <a:cubicBezTo>
                  <a:pt x="893" y="456"/>
                  <a:pt x="893" y="456"/>
                  <a:pt x="893" y="456"/>
                </a:cubicBezTo>
                <a:cubicBezTo>
                  <a:pt x="895" y="456"/>
                  <a:pt x="897" y="454"/>
                  <a:pt x="897" y="452"/>
                </a:cubicBezTo>
                <a:cubicBezTo>
                  <a:pt x="897" y="450"/>
                  <a:pt x="895" y="448"/>
                  <a:pt x="893" y="448"/>
                </a:cubicBezTo>
                <a:close/>
                <a:moveTo>
                  <a:pt x="888" y="436"/>
                </a:moveTo>
                <a:cubicBezTo>
                  <a:pt x="888" y="436"/>
                  <a:pt x="888" y="436"/>
                  <a:pt x="888" y="436"/>
                </a:cubicBezTo>
                <a:cubicBezTo>
                  <a:pt x="888" y="436"/>
                  <a:pt x="888" y="436"/>
                  <a:pt x="888" y="436"/>
                </a:cubicBezTo>
                <a:close/>
                <a:moveTo>
                  <a:pt x="882" y="373"/>
                </a:moveTo>
                <a:cubicBezTo>
                  <a:pt x="883" y="375"/>
                  <a:pt x="884" y="376"/>
                  <a:pt x="886" y="376"/>
                </a:cubicBezTo>
                <a:cubicBezTo>
                  <a:pt x="886" y="376"/>
                  <a:pt x="887" y="376"/>
                  <a:pt x="887" y="376"/>
                </a:cubicBezTo>
                <a:cubicBezTo>
                  <a:pt x="889" y="376"/>
                  <a:pt x="890" y="374"/>
                  <a:pt x="890" y="372"/>
                </a:cubicBezTo>
                <a:cubicBezTo>
                  <a:pt x="890" y="369"/>
                  <a:pt x="888" y="368"/>
                  <a:pt x="885" y="368"/>
                </a:cubicBezTo>
                <a:cubicBezTo>
                  <a:pt x="883" y="369"/>
                  <a:pt x="882" y="371"/>
                  <a:pt x="882" y="373"/>
                </a:cubicBezTo>
                <a:close/>
                <a:moveTo>
                  <a:pt x="876" y="342"/>
                </a:moveTo>
                <a:cubicBezTo>
                  <a:pt x="876" y="342"/>
                  <a:pt x="876" y="342"/>
                  <a:pt x="876" y="342"/>
                </a:cubicBezTo>
                <a:cubicBezTo>
                  <a:pt x="876" y="344"/>
                  <a:pt x="878" y="345"/>
                  <a:pt x="880" y="345"/>
                </a:cubicBezTo>
                <a:cubicBezTo>
                  <a:pt x="880" y="345"/>
                  <a:pt x="880" y="345"/>
                  <a:pt x="881" y="345"/>
                </a:cubicBezTo>
                <a:cubicBezTo>
                  <a:pt x="883" y="344"/>
                  <a:pt x="884" y="342"/>
                  <a:pt x="883" y="340"/>
                </a:cubicBezTo>
                <a:cubicBezTo>
                  <a:pt x="883" y="338"/>
                  <a:pt x="881" y="337"/>
                  <a:pt x="879" y="337"/>
                </a:cubicBezTo>
                <a:cubicBezTo>
                  <a:pt x="876" y="338"/>
                  <a:pt x="875" y="340"/>
                  <a:pt x="876" y="342"/>
                </a:cubicBezTo>
                <a:close/>
                <a:moveTo>
                  <a:pt x="879" y="357"/>
                </a:moveTo>
                <a:cubicBezTo>
                  <a:pt x="880" y="359"/>
                  <a:pt x="881" y="361"/>
                  <a:pt x="883" y="361"/>
                </a:cubicBezTo>
                <a:cubicBezTo>
                  <a:pt x="883" y="361"/>
                  <a:pt x="884" y="361"/>
                  <a:pt x="884" y="361"/>
                </a:cubicBezTo>
                <a:cubicBezTo>
                  <a:pt x="886" y="360"/>
                  <a:pt x="887" y="358"/>
                  <a:pt x="887" y="356"/>
                </a:cubicBezTo>
                <a:cubicBezTo>
                  <a:pt x="887" y="354"/>
                  <a:pt x="884" y="352"/>
                  <a:pt x="882" y="353"/>
                </a:cubicBezTo>
                <a:cubicBezTo>
                  <a:pt x="880" y="353"/>
                  <a:pt x="879" y="355"/>
                  <a:pt x="879" y="357"/>
                </a:cubicBezTo>
                <a:close/>
                <a:moveTo>
                  <a:pt x="885" y="389"/>
                </a:moveTo>
                <a:cubicBezTo>
                  <a:pt x="885" y="391"/>
                  <a:pt x="887" y="392"/>
                  <a:pt x="889" y="392"/>
                </a:cubicBezTo>
                <a:cubicBezTo>
                  <a:pt x="889" y="392"/>
                  <a:pt x="889" y="392"/>
                  <a:pt x="889" y="392"/>
                </a:cubicBezTo>
                <a:cubicBezTo>
                  <a:pt x="891" y="392"/>
                  <a:pt x="893" y="390"/>
                  <a:pt x="893" y="388"/>
                </a:cubicBezTo>
                <a:cubicBezTo>
                  <a:pt x="892" y="385"/>
                  <a:pt x="890" y="384"/>
                  <a:pt x="888" y="384"/>
                </a:cubicBezTo>
                <a:cubicBezTo>
                  <a:pt x="886" y="384"/>
                  <a:pt x="884" y="386"/>
                  <a:pt x="885" y="389"/>
                </a:cubicBezTo>
                <a:close/>
                <a:moveTo>
                  <a:pt x="872" y="327"/>
                </a:moveTo>
                <a:cubicBezTo>
                  <a:pt x="872" y="329"/>
                  <a:pt x="874" y="330"/>
                  <a:pt x="875" y="330"/>
                </a:cubicBezTo>
                <a:cubicBezTo>
                  <a:pt x="876" y="330"/>
                  <a:pt x="876" y="330"/>
                  <a:pt x="877" y="330"/>
                </a:cubicBezTo>
                <a:cubicBezTo>
                  <a:pt x="879" y="329"/>
                  <a:pt x="880" y="327"/>
                  <a:pt x="879" y="325"/>
                </a:cubicBezTo>
                <a:cubicBezTo>
                  <a:pt x="879" y="322"/>
                  <a:pt x="876" y="321"/>
                  <a:pt x="874" y="322"/>
                </a:cubicBezTo>
                <a:cubicBezTo>
                  <a:pt x="872" y="322"/>
                  <a:pt x="871" y="325"/>
                  <a:pt x="872" y="327"/>
                </a:cubicBezTo>
                <a:close/>
                <a:moveTo>
                  <a:pt x="24" y="315"/>
                </a:moveTo>
                <a:cubicBezTo>
                  <a:pt x="24" y="315"/>
                  <a:pt x="24" y="315"/>
                  <a:pt x="25" y="315"/>
                </a:cubicBezTo>
                <a:cubicBezTo>
                  <a:pt x="26" y="315"/>
                  <a:pt x="28" y="314"/>
                  <a:pt x="29" y="313"/>
                </a:cubicBezTo>
                <a:cubicBezTo>
                  <a:pt x="29" y="310"/>
                  <a:pt x="28" y="308"/>
                  <a:pt x="26" y="308"/>
                </a:cubicBezTo>
                <a:cubicBezTo>
                  <a:pt x="24" y="307"/>
                  <a:pt x="22" y="308"/>
                  <a:pt x="21" y="310"/>
                </a:cubicBezTo>
                <a:cubicBezTo>
                  <a:pt x="21" y="310"/>
                  <a:pt x="21" y="310"/>
                  <a:pt x="21" y="310"/>
                </a:cubicBezTo>
                <a:cubicBezTo>
                  <a:pt x="20" y="312"/>
                  <a:pt x="21" y="314"/>
                  <a:pt x="24" y="315"/>
                </a:cubicBezTo>
                <a:close/>
                <a:moveTo>
                  <a:pt x="5" y="489"/>
                </a:moveTo>
                <a:cubicBezTo>
                  <a:pt x="8" y="488"/>
                  <a:pt x="9" y="487"/>
                  <a:pt x="9" y="484"/>
                </a:cubicBezTo>
                <a:cubicBezTo>
                  <a:pt x="9" y="482"/>
                  <a:pt x="7" y="480"/>
                  <a:pt x="5" y="481"/>
                </a:cubicBezTo>
                <a:cubicBezTo>
                  <a:pt x="2" y="481"/>
                  <a:pt x="1" y="483"/>
                  <a:pt x="1" y="485"/>
                </a:cubicBezTo>
                <a:cubicBezTo>
                  <a:pt x="1" y="485"/>
                  <a:pt x="1" y="485"/>
                  <a:pt x="1" y="485"/>
                </a:cubicBezTo>
                <a:cubicBezTo>
                  <a:pt x="1" y="487"/>
                  <a:pt x="3" y="489"/>
                  <a:pt x="5" y="489"/>
                </a:cubicBezTo>
                <a:cubicBezTo>
                  <a:pt x="5" y="489"/>
                  <a:pt x="5" y="489"/>
                  <a:pt x="5" y="489"/>
                </a:cubicBezTo>
                <a:close/>
                <a:moveTo>
                  <a:pt x="4" y="441"/>
                </a:moveTo>
                <a:cubicBezTo>
                  <a:pt x="4" y="441"/>
                  <a:pt x="4" y="441"/>
                  <a:pt x="4" y="441"/>
                </a:cubicBezTo>
                <a:cubicBezTo>
                  <a:pt x="6" y="441"/>
                  <a:pt x="8" y="439"/>
                  <a:pt x="8" y="437"/>
                </a:cubicBezTo>
                <a:cubicBezTo>
                  <a:pt x="8" y="435"/>
                  <a:pt x="6" y="433"/>
                  <a:pt x="4" y="433"/>
                </a:cubicBezTo>
                <a:cubicBezTo>
                  <a:pt x="2" y="433"/>
                  <a:pt x="0" y="435"/>
                  <a:pt x="0" y="437"/>
                </a:cubicBezTo>
                <a:cubicBezTo>
                  <a:pt x="0" y="439"/>
                  <a:pt x="1" y="441"/>
                  <a:pt x="4" y="441"/>
                </a:cubicBezTo>
                <a:close/>
                <a:moveTo>
                  <a:pt x="4" y="457"/>
                </a:moveTo>
                <a:cubicBezTo>
                  <a:pt x="4" y="457"/>
                  <a:pt x="4" y="457"/>
                  <a:pt x="4" y="457"/>
                </a:cubicBezTo>
                <a:cubicBezTo>
                  <a:pt x="6" y="457"/>
                  <a:pt x="8" y="455"/>
                  <a:pt x="8" y="453"/>
                </a:cubicBezTo>
                <a:cubicBezTo>
                  <a:pt x="8" y="451"/>
                  <a:pt x="6" y="449"/>
                  <a:pt x="3" y="449"/>
                </a:cubicBezTo>
                <a:cubicBezTo>
                  <a:pt x="1" y="449"/>
                  <a:pt x="0" y="451"/>
                  <a:pt x="0" y="453"/>
                </a:cubicBezTo>
                <a:cubicBezTo>
                  <a:pt x="0" y="455"/>
                  <a:pt x="1" y="457"/>
                  <a:pt x="4" y="457"/>
                </a:cubicBezTo>
                <a:close/>
                <a:moveTo>
                  <a:pt x="4" y="473"/>
                </a:moveTo>
                <a:cubicBezTo>
                  <a:pt x="4" y="473"/>
                  <a:pt x="4" y="473"/>
                  <a:pt x="4" y="473"/>
                </a:cubicBezTo>
                <a:cubicBezTo>
                  <a:pt x="6" y="473"/>
                  <a:pt x="8" y="471"/>
                  <a:pt x="8" y="469"/>
                </a:cubicBezTo>
                <a:cubicBezTo>
                  <a:pt x="8" y="466"/>
                  <a:pt x="6" y="465"/>
                  <a:pt x="4" y="465"/>
                </a:cubicBezTo>
                <a:cubicBezTo>
                  <a:pt x="2" y="465"/>
                  <a:pt x="0" y="467"/>
                  <a:pt x="0" y="469"/>
                </a:cubicBezTo>
                <a:cubicBezTo>
                  <a:pt x="0" y="471"/>
                  <a:pt x="2" y="473"/>
                  <a:pt x="4" y="473"/>
                </a:cubicBezTo>
                <a:close/>
                <a:moveTo>
                  <a:pt x="9" y="520"/>
                </a:moveTo>
                <a:cubicBezTo>
                  <a:pt x="12" y="520"/>
                  <a:pt x="13" y="518"/>
                  <a:pt x="13" y="516"/>
                </a:cubicBezTo>
                <a:cubicBezTo>
                  <a:pt x="12" y="514"/>
                  <a:pt x="10" y="512"/>
                  <a:pt x="8" y="512"/>
                </a:cubicBezTo>
                <a:cubicBezTo>
                  <a:pt x="6" y="513"/>
                  <a:pt x="4" y="515"/>
                  <a:pt x="5" y="517"/>
                </a:cubicBezTo>
                <a:cubicBezTo>
                  <a:pt x="5" y="519"/>
                  <a:pt x="7" y="520"/>
                  <a:pt x="9" y="520"/>
                </a:cubicBezTo>
                <a:cubicBezTo>
                  <a:pt x="9" y="520"/>
                  <a:pt x="9" y="520"/>
                  <a:pt x="9" y="520"/>
                </a:cubicBezTo>
                <a:close/>
                <a:moveTo>
                  <a:pt x="7" y="505"/>
                </a:moveTo>
                <a:cubicBezTo>
                  <a:pt x="9" y="504"/>
                  <a:pt x="11" y="502"/>
                  <a:pt x="11" y="500"/>
                </a:cubicBezTo>
                <a:cubicBezTo>
                  <a:pt x="10" y="498"/>
                  <a:pt x="8" y="496"/>
                  <a:pt x="6" y="497"/>
                </a:cubicBezTo>
                <a:cubicBezTo>
                  <a:pt x="4" y="497"/>
                  <a:pt x="2" y="499"/>
                  <a:pt x="3" y="501"/>
                </a:cubicBezTo>
                <a:cubicBezTo>
                  <a:pt x="3" y="503"/>
                  <a:pt x="5" y="505"/>
                  <a:pt x="7" y="505"/>
                </a:cubicBezTo>
                <a:cubicBezTo>
                  <a:pt x="7" y="505"/>
                  <a:pt x="7" y="505"/>
                  <a:pt x="7" y="505"/>
                </a:cubicBezTo>
                <a:close/>
                <a:moveTo>
                  <a:pt x="22" y="562"/>
                </a:moveTo>
                <a:cubicBezTo>
                  <a:pt x="22" y="560"/>
                  <a:pt x="20" y="559"/>
                  <a:pt x="18" y="559"/>
                </a:cubicBezTo>
                <a:cubicBezTo>
                  <a:pt x="15" y="560"/>
                  <a:pt x="14" y="562"/>
                  <a:pt x="15" y="564"/>
                </a:cubicBezTo>
                <a:cubicBezTo>
                  <a:pt x="15" y="566"/>
                  <a:pt x="17" y="567"/>
                  <a:pt x="19" y="567"/>
                </a:cubicBezTo>
                <a:cubicBezTo>
                  <a:pt x="19" y="567"/>
                  <a:pt x="19" y="567"/>
                  <a:pt x="20" y="567"/>
                </a:cubicBezTo>
                <a:cubicBezTo>
                  <a:pt x="22" y="566"/>
                  <a:pt x="23" y="564"/>
                  <a:pt x="22" y="562"/>
                </a:cubicBezTo>
                <a:close/>
                <a:moveTo>
                  <a:pt x="27" y="577"/>
                </a:moveTo>
                <a:cubicBezTo>
                  <a:pt x="26" y="575"/>
                  <a:pt x="24" y="574"/>
                  <a:pt x="22" y="575"/>
                </a:cubicBezTo>
                <a:cubicBezTo>
                  <a:pt x="20" y="575"/>
                  <a:pt x="19" y="578"/>
                  <a:pt x="19" y="580"/>
                </a:cubicBezTo>
                <a:cubicBezTo>
                  <a:pt x="20" y="581"/>
                  <a:pt x="21" y="583"/>
                  <a:pt x="23" y="583"/>
                </a:cubicBezTo>
                <a:cubicBezTo>
                  <a:pt x="23" y="583"/>
                  <a:pt x="24" y="582"/>
                  <a:pt x="24" y="582"/>
                </a:cubicBezTo>
                <a:cubicBezTo>
                  <a:pt x="26" y="582"/>
                  <a:pt x="27" y="579"/>
                  <a:pt x="27" y="577"/>
                </a:cubicBezTo>
                <a:close/>
                <a:moveTo>
                  <a:pt x="12" y="536"/>
                </a:moveTo>
                <a:cubicBezTo>
                  <a:pt x="14" y="536"/>
                  <a:pt x="16" y="533"/>
                  <a:pt x="15" y="531"/>
                </a:cubicBezTo>
                <a:cubicBezTo>
                  <a:pt x="15" y="529"/>
                  <a:pt x="13" y="528"/>
                  <a:pt x="11" y="528"/>
                </a:cubicBezTo>
                <a:cubicBezTo>
                  <a:pt x="9" y="529"/>
                  <a:pt x="7" y="531"/>
                  <a:pt x="8" y="533"/>
                </a:cubicBezTo>
                <a:cubicBezTo>
                  <a:pt x="8" y="535"/>
                  <a:pt x="10" y="536"/>
                  <a:pt x="11" y="536"/>
                </a:cubicBezTo>
                <a:cubicBezTo>
                  <a:pt x="12" y="536"/>
                  <a:pt x="12" y="536"/>
                  <a:pt x="12" y="536"/>
                </a:cubicBezTo>
                <a:close/>
                <a:moveTo>
                  <a:pt x="16" y="552"/>
                </a:moveTo>
                <a:cubicBezTo>
                  <a:pt x="18" y="551"/>
                  <a:pt x="19" y="549"/>
                  <a:pt x="19" y="547"/>
                </a:cubicBezTo>
                <a:cubicBezTo>
                  <a:pt x="18" y="545"/>
                  <a:pt x="16" y="543"/>
                  <a:pt x="14" y="544"/>
                </a:cubicBezTo>
                <a:cubicBezTo>
                  <a:pt x="12" y="544"/>
                  <a:pt x="10" y="546"/>
                  <a:pt x="11" y="549"/>
                </a:cubicBezTo>
                <a:cubicBezTo>
                  <a:pt x="11" y="550"/>
                  <a:pt x="13" y="552"/>
                  <a:pt x="15" y="552"/>
                </a:cubicBezTo>
                <a:cubicBezTo>
                  <a:pt x="15" y="552"/>
                  <a:pt x="15" y="552"/>
                  <a:pt x="16" y="552"/>
                </a:cubicBezTo>
                <a:close/>
                <a:moveTo>
                  <a:pt x="9" y="377"/>
                </a:moveTo>
                <a:cubicBezTo>
                  <a:pt x="9" y="377"/>
                  <a:pt x="9" y="377"/>
                  <a:pt x="10" y="377"/>
                </a:cubicBezTo>
                <a:cubicBezTo>
                  <a:pt x="12" y="377"/>
                  <a:pt x="13" y="376"/>
                  <a:pt x="14" y="374"/>
                </a:cubicBezTo>
                <a:cubicBezTo>
                  <a:pt x="14" y="372"/>
                  <a:pt x="13" y="370"/>
                  <a:pt x="10" y="369"/>
                </a:cubicBezTo>
                <a:cubicBezTo>
                  <a:pt x="8" y="369"/>
                  <a:pt x="6" y="370"/>
                  <a:pt x="6" y="373"/>
                </a:cubicBezTo>
                <a:cubicBezTo>
                  <a:pt x="5" y="375"/>
                  <a:pt x="7" y="377"/>
                  <a:pt x="9" y="377"/>
                </a:cubicBezTo>
                <a:close/>
                <a:moveTo>
                  <a:pt x="19" y="330"/>
                </a:moveTo>
                <a:cubicBezTo>
                  <a:pt x="19" y="331"/>
                  <a:pt x="20" y="331"/>
                  <a:pt x="20" y="331"/>
                </a:cubicBezTo>
                <a:cubicBezTo>
                  <a:pt x="22" y="331"/>
                  <a:pt x="24" y="329"/>
                  <a:pt x="24" y="328"/>
                </a:cubicBezTo>
                <a:cubicBezTo>
                  <a:pt x="25" y="326"/>
                  <a:pt x="23" y="323"/>
                  <a:pt x="21" y="323"/>
                </a:cubicBezTo>
                <a:cubicBezTo>
                  <a:pt x="19" y="322"/>
                  <a:pt x="17" y="323"/>
                  <a:pt x="16" y="326"/>
                </a:cubicBezTo>
                <a:cubicBezTo>
                  <a:pt x="16" y="328"/>
                  <a:pt x="17" y="330"/>
                  <a:pt x="19" y="330"/>
                </a:cubicBezTo>
                <a:close/>
                <a:moveTo>
                  <a:pt x="32" y="592"/>
                </a:moveTo>
                <a:cubicBezTo>
                  <a:pt x="31" y="590"/>
                  <a:pt x="29" y="589"/>
                  <a:pt x="27" y="590"/>
                </a:cubicBezTo>
                <a:cubicBezTo>
                  <a:pt x="25" y="591"/>
                  <a:pt x="23" y="593"/>
                  <a:pt x="24" y="595"/>
                </a:cubicBezTo>
                <a:cubicBezTo>
                  <a:pt x="25" y="597"/>
                  <a:pt x="26" y="598"/>
                  <a:pt x="28" y="598"/>
                </a:cubicBezTo>
                <a:cubicBezTo>
                  <a:pt x="28" y="598"/>
                  <a:pt x="29" y="598"/>
                  <a:pt x="29" y="597"/>
                </a:cubicBezTo>
                <a:cubicBezTo>
                  <a:pt x="31" y="597"/>
                  <a:pt x="32" y="594"/>
                  <a:pt x="32" y="592"/>
                </a:cubicBezTo>
                <a:close/>
                <a:moveTo>
                  <a:pt x="15" y="346"/>
                </a:moveTo>
                <a:cubicBezTo>
                  <a:pt x="15" y="346"/>
                  <a:pt x="16" y="346"/>
                  <a:pt x="16" y="346"/>
                </a:cubicBezTo>
                <a:cubicBezTo>
                  <a:pt x="18" y="346"/>
                  <a:pt x="20" y="345"/>
                  <a:pt x="20" y="343"/>
                </a:cubicBezTo>
                <a:cubicBezTo>
                  <a:pt x="21" y="341"/>
                  <a:pt x="19" y="339"/>
                  <a:pt x="17" y="338"/>
                </a:cubicBezTo>
                <a:cubicBezTo>
                  <a:pt x="15" y="338"/>
                  <a:pt x="13" y="339"/>
                  <a:pt x="12" y="341"/>
                </a:cubicBezTo>
                <a:cubicBezTo>
                  <a:pt x="12" y="343"/>
                  <a:pt x="13" y="345"/>
                  <a:pt x="15" y="346"/>
                </a:cubicBezTo>
                <a:close/>
                <a:moveTo>
                  <a:pt x="29" y="300"/>
                </a:moveTo>
                <a:cubicBezTo>
                  <a:pt x="29" y="300"/>
                  <a:pt x="30" y="300"/>
                  <a:pt x="30" y="300"/>
                </a:cubicBezTo>
                <a:cubicBezTo>
                  <a:pt x="32" y="300"/>
                  <a:pt x="33" y="299"/>
                  <a:pt x="34" y="298"/>
                </a:cubicBezTo>
                <a:cubicBezTo>
                  <a:pt x="34" y="298"/>
                  <a:pt x="34" y="298"/>
                  <a:pt x="34" y="298"/>
                </a:cubicBezTo>
                <a:cubicBezTo>
                  <a:pt x="34" y="296"/>
                  <a:pt x="33" y="293"/>
                  <a:pt x="31" y="292"/>
                </a:cubicBezTo>
                <a:cubicBezTo>
                  <a:pt x="29" y="292"/>
                  <a:pt x="27" y="293"/>
                  <a:pt x="26" y="295"/>
                </a:cubicBezTo>
                <a:cubicBezTo>
                  <a:pt x="25" y="297"/>
                  <a:pt x="27" y="299"/>
                  <a:pt x="29" y="300"/>
                </a:cubicBezTo>
                <a:close/>
                <a:moveTo>
                  <a:pt x="4" y="425"/>
                </a:moveTo>
                <a:cubicBezTo>
                  <a:pt x="4" y="425"/>
                  <a:pt x="4" y="425"/>
                  <a:pt x="4" y="425"/>
                </a:cubicBezTo>
                <a:cubicBezTo>
                  <a:pt x="6" y="425"/>
                  <a:pt x="8" y="423"/>
                  <a:pt x="8" y="421"/>
                </a:cubicBezTo>
                <a:cubicBezTo>
                  <a:pt x="8" y="419"/>
                  <a:pt x="7" y="417"/>
                  <a:pt x="5" y="417"/>
                </a:cubicBezTo>
                <a:cubicBezTo>
                  <a:pt x="2" y="417"/>
                  <a:pt x="0" y="418"/>
                  <a:pt x="0" y="421"/>
                </a:cubicBezTo>
                <a:cubicBezTo>
                  <a:pt x="0" y="423"/>
                  <a:pt x="2" y="425"/>
                  <a:pt x="4" y="425"/>
                </a:cubicBezTo>
                <a:close/>
                <a:moveTo>
                  <a:pt x="34" y="285"/>
                </a:moveTo>
                <a:cubicBezTo>
                  <a:pt x="35" y="285"/>
                  <a:pt x="35" y="285"/>
                  <a:pt x="36" y="285"/>
                </a:cubicBezTo>
                <a:cubicBezTo>
                  <a:pt x="37" y="285"/>
                  <a:pt x="39" y="284"/>
                  <a:pt x="39" y="283"/>
                </a:cubicBezTo>
                <a:cubicBezTo>
                  <a:pt x="40" y="281"/>
                  <a:pt x="39" y="278"/>
                  <a:pt x="37" y="278"/>
                </a:cubicBezTo>
                <a:cubicBezTo>
                  <a:pt x="35" y="277"/>
                  <a:pt x="33" y="278"/>
                  <a:pt x="32" y="280"/>
                </a:cubicBezTo>
                <a:cubicBezTo>
                  <a:pt x="31" y="282"/>
                  <a:pt x="32" y="284"/>
                  <a:pt x="34" y="285"/>
                </a:cubicBezTo>
                <a:close/>
                <a:moveTo>
                  <a:pt x="7" y="393"/>
                </a:moveTo>
                <a:cubicBezTo>
                  <a:pt x="7" y="393"/>
                  <a:pt x="7" y="393"/>
                  <a:pt x="7" y="393"/>
                </a:cubicBezTo>
                <a:cubicBezTo>
                  <a:pt x="9" y="393"/>
                  <a:pt x="11" y="392"/>
                  <a:pt x="11" y="390"/>
                </a:cubicBezTo>
                <a:cubicBezTo>
                  <a:pt x="12" y="387"/>
                  <a:pt x="10" y="385"/>
                  <a:pt x="8" y="385"/>
                </a:cubicBezTo>
                <a:cubicBezTo>
                  <a:pt x="6" y="385"/>
                  <a:pt x="4" y="386"/>
                  <a:pt x="3" y="389"/>
                </a:cubicBezTo>
                <a:cubicBezTo>
                  <a:pt x="3" y="391"/>
                  <a:pt x="5" y="393"/>
                  <a:pt x="7" y="393"/>
                </a:cubicBezTo>
                <a:close/>
                <a:moveTo>
                  <a:pt x="5" y="409"/>
                </a:moveTo>
                <a:cubicBezTo>
                  <a:pt x="5" y="409"/>
                  <a:pt x="5" y="409"/>
                  <a:pt x="6" y="409"/>
                </a:cubicBezTo>
                <a:cubicBezTo>
                  <a:pt x="8" y="409"/>
                  <a:pt x="9" y="407"/>
                  <a:pt x="10" y="405"/>
                </a:cubicBezTo>
                <a:cubicBezTo>
                  <a:pt x="10" y="403"/>
                  <a:pt x="8" y="401"/>
                  <a:pt x="6" y="401"/>
                </a:cubicBezTo>
                <a:cubicBezTo>
                  <a:pt x="4" y="401"/>
                  <a:pt x="2" y="402"/>
                  <a:pt x="2" y="405"/>
                </a:cubicBezTo>
                <a:cubicBezTo>
                  <a:pt x="1" y="407"/>
                  <a:pt x="3" y="409"/>
                  <a:pt x="5" y="409"/>
                </a:cubicBezTo>
                <a:close/>
                <a:moveTo>
                  <a:pt x="12" y="362"/>
                </a:moveTo>
                <a:cubicBezTo>
                  <a:pt x="12" y="362"/>
                  <a:pt x="12" y="362"/>
                  <a:pt x="13" y="362"/>
                </a:cubicBezTo>
                <a:cubicBezTo>
                  <a:pt x="14" y="362"/>
                  <a:pt x="16" y="360"/>
                  <a:pt x="17" y="358"/>
                </a:cubicBezTo>
                <a:cubicBezTo>
                  <a:pt x="17" y="356"/>
                  <a:pt x="16" y="354"/>
                  <a:pt x="13" y="354"/>
                </a:cubicBezTo>
                <a:cubicBezTo>
                  <a:pt x="11" y="353"/>
                  <a:pt x="9" y="355"/>
                  <a:pt x="9" y="357"/>
                </a:cubicBezTo>
                <a:cubicBezTo>
                  <a:pt x="8" y="359"/>
                  <a:pt x="10" y="361"/>
                  <a:pt x="12" y="362"/>
                </a:cubicBezTo>
                <a:close/>
                <a:moveTo>
                  <a:pt x="40" y="270"/>
                </a:moveTo>
                <a:cubicBezTo>
                  <a:pt x="41" y="270"/>
                  <a:pt x="41" y="271"/>
                  <a:pt x="42" y="271"/>
                </a:cubicBezTo>
                <a:cubicBezTo>
                  <a:pt x="43" y="271"/>
                  <a:pt x="45" y="270"/>
                  <a:pt x="46" y="268"/>
                </a:cubicBezTo>
                <a:cubicBezTo>
                  <a:pt x="47" y="266"/>
                  <a:pt x="46" y="264"/>
                  <a:pt x="44" y="263"/>
                </a:cubicBezTo>
                <a:cubicBezTo>
                  <a:pt x="42" y="262"/>
                  <a:pt x="39" y="263"/>
                  <a:pt x="38" y="265"/>
                </a:cubicBezTo>
                <a:cubicBezTo>
                  <a:pt x="37" y="267"/>
                  <a:pt x="38" y="269"/>
                  <a:pt x="40" y="270"/>
                </a:cubicBezTo>
                <a:close/>
                <a:moveTo>
                  <a:pt x="367" y="7"/>
                </a:moveTo>
                <a:cubicBezTo>
                  <a:pt x="365" y="7"/>
                  <a:pt x="363" y="9"/>
                  <a:pt x="364" y="11"/>
                </a:cubicBezTo>
                <a:cubicBezTo>
                  <a:pt x="364" y="13"/>
                  <a:pt x="366" y="15"/>
                  <a:pt x="368" y="15"/>
                </a:cubicBezTo>
                <a:cubicBezTo>
                  <a:pt x="368" y="15"/>
                  <a:pt x="368" y="15"/>
                  <a:pt x="368" y="15"/>
                </a:cubicBezTo>
                <a:cubicBezTo>
                  <a:pt x="371" y="14"/>
                  <a:pt x="372" y="12"/>
                  <a:pt x="372" y="10"/>
                </a:cubicBezTo>
                <a:cubicBezTo>
                  <a:pt x="371" y="8"/>
                  <a:pt x="369" y="6"/>
                  <a:pt x="367" y="7"/>
                </a:cubicBezTo>
                <a:close/>
                <a:moveTo>
                  <a:pt x="755" y="764"/>
                </a:moveTo>
                <a:cubicBezTo>
                  <a:pt x="754" y="765"/>
                  <a:pt x="754" y="768"/>
                  <a:pt x="755" y="769"/>
                </a:cubicBezTo>
                <a:cubicBezTo>
                  <a:pt x="756" y="770"/>
                  <a:pt x="757" y="771"/>
                  <a:pt x="758" y="771"/>
                </a:cubicBezTo>
                <a:cubicBezTo>
                  <a:pt x="759" y="771"/>
                  <a:pt x="760" y="770"/>
                  <a:pt x="761" y="769"/>
                </a:cubicBezTo>
                <a:cubicBezTo>
                  <a:pt x="761" y="769"/>
                  <a:pt x="761" y="769"/>
                  <a:pt x="761" y="769"/>
                </a:cubicBezTo>
                <a:cubicBezTo>
                  <a:pt x="763" y="768"/>
                  <a:pt x="763" y="765"/>
                  <a:pt x="761" y="764"/>
                </a:cubicBezTo>
                <a:cubicBezTo>
                  <a:pt x="760" y="762"/>
                  <a:pt x="757" y="762"/>
                  <a:pt x="755" y="764"/>
                </a:cubicBezTo>
                <a:close/>
                <a:moveTo>
                  <a:pt x="755" y="121"/>
                </a:moveTo>
                <a:cubicBezTo>
                  <a:pt x="753" y="120"/>
                  <a:pt x="751" y="120"/>
                  <a:pt x="749" y="121"/>
                </a:cubicBezTo>
                <a:cubicBezTo>
                  <a:pt x="748" y="123"/>
                  <a:pt x="748" y="125"/>
                  <a:pt x="750" y="127"/>
                </a:cubicBezTo>
                <a:cubicBezTo>
                  <a:pt x="750" y="127"/>
                  <a:pt x="750" y="127"/>
                  <a:pt x="750" y="127"/>
                </a:cubicBezTo>
                <a:cubicBezTo>
                  <a:pt x="750" y="128"/>
                  <a:pt x="751" y="128"/>
                  <a:pt x="752" y="128"/>
                </a:cubicBezTo>
                <a:cubicBezTo>
                  <a:pt x="753" y="128"/>
                  <a:pt x="754" y="128"/>
                  <a:pt x="755" y="127"/>
                </a:cubicBezTo>
                <a:cubicBezTo>
                  <a:pt x="757" y="125"/>
                  <a:pt x="757" y="123"/>
                  <a:pt x="755" y="121"/>
                </a:cubicBezTo>
                <a:close/>
                <a:moveTo>
                  <a:pt x="767" y="132"/>
                </a:moveTo>
                <a:cubicBezTo>
                  <a:pt x="765" y="131"/>
                  <a:pt x="763" y="131"/>
                  <a:pt x="761" y="132"/>
                </a:cubicBezTo>
                <a:cubicBezTo>
                  <a:pt x="759" y="134"/>
                  <a:pt x="759" y="136"/>
                  <a:pt x="761" y="138"/>
                </a:cubicBezTo>
                <a:cubicBezTo>
                  <a:pt x="762" y="139"/>
                  <a:pt x="763" y="139"/>
                  <a:pt x="764" y="139"/>
                </a:cubicBezTo>
                <a:cubicBezTo>
                  <a:pt x="765" y="139"/>
                  <a:pt x="766" y="139"/>
                  <a:pt x="767" y="138"/>
                </a:cubicBezTo>
                <a:cubicBezTo>
                  <a:pt x="768" y="136"/>
                  <a:pt x="768" y="134"/>
                  <a:pt x="767" y="132"/>
                </a:cubicBezTo>
                <a:close/>
                <a:moveTo>
                  <a:pt x="744" y="775"/>
                </a:moveTo>
                <a:cubicBezTo>
                  <a:pt x="742" y="776"/>
                  <a:pt x="742" y="779"/>
                  <a:pt x="744" y="780"/>
                </a:cubicBezTo>
                <a:cubicBezTo>
                  <a:pt x="744" y="781"/>
                  <a:pt x="746" y="781"/>
                  <a:pt x="747" y="781"/>
                </a:cubicBezTo>
                <a:cubicBezTo>
                  <a:pt x="748" y="781"/>
                  <a:pt x="749" y="781"/>
                  <a:pt x="749" y="780"/>
                </a:cubicBezTo>
                <a:cubicBezTo>
                  <a:pt x="751" y="779"/>
                  <a:pt x="751" y="776"/>
                  <a:pt x="750" y="775"/>
                </a:cubicBezTo>
                <a:cubicBezTo>
                  <a:pt x="748" y="773"/>
                  <a:pt x="746" y="773"/>
                  <a:pt x="744" y="775"/>
                </a:cubicBezTo>
                <a:close/>
                <a:moveTo>
                  <a:pt x="743" y="110"/>
                </a:moveTo>
                <a:cubicBezTo>
                  <a:pt x="741" y="109"/>
                  <a:pt x="739" y="109"/>
                  <a:pt x="738" y="111"/>
                </a:cubicBezTo>
                <a:cubicBezTo>
                  <a:pt x="736" y="112"/>
                  <a:pt x="736" y="115"/>
                  <a:pt x="738" y="116"/>
                </a:cubicBezTo>
                <a:cubicBezTo>
                  <a:pt x="739" y="117"/>
                  <a:pt x="740" y="117"/>
                  <a:pt x="741" y="117"/>
                </a:cubicBezTo>
                <a:cubicBezTo>
                  <a:pt x="742" y="117"/>
                  <a:pt x="743" y="117"/>
                  <a:pt x="744" y="116"/>
                </a:cubicBezTo>
                <a:cubicBezTo>
                  <a:pt x="745" y="114"/>
                  <a:pt x="745" y="112"/>
                  <a:pt x="743" y="110"/>
                </a:cubicBezTo>
                <a:close/>
                <a:moveTo>
                  <a:pt x="767" y="752"/>
                </a:moveTo>
                <a:cubicBezTo>
                  <a:pt x="767" y="752"/>
                  <a:pt x="767" y="752"/>
                  <a:pt x="767" y="752"/>
                </a:cubicBezTo>
                <a:cubicBezTo>
                  <a:pt x="765" y="754"/>
                  <a:pt x="765" y="757"/>
                  <a:pt x="767" y="758"/>
                </a:cubicBezTo>
                <a:cubicBezTo>
                  <a:pt x="767" y="759"/>
                  <a:pt x="768" y="759"/>
                  <a:pt x="769" y="759"/>
                </a:cubicBezTo>
                <a:cubicBezTo>
                  <a:pt x="771" y="759"/>
                  <a:pt x="772" y="759"/>
                  <a:pt x="772" y="758"/>
                </a:cubicBezTo>
                <a:cubicBezTo>
                  <a:pt x="774" y="756"/>
                  <a:pt x="774" y="754"/>
                  <a:pt x="772" y="752"/>
                </a:cubicBezTo>
                <a:cubicBezTo>
                  <a:pt x="771" y="751"/>
                  <a:pt x="768" y="751"/>
                  <a:pt x="767" y="752"/>
                </a:cubicBezTo>
                <a:close/>
                <a:moveTo>
                  <a:pt x="732" y="785"/>
                </a:moveTo>
                <a:cubicBezTo>
                  <a:pt x="732" y="785"/>
                  <a:pt x="732" y="785"/>
                  <a:pt x="732" y="785"/>
                </a:cubicBezTo>
                <a:cubicBezTo>
                  <a:pt x="730" y="786"/>
                  <a:pt x="730" y="789"/>
                  <a:pt x="732" y="791"/>
                </a:cubicBezTo>
                <a:cubicBezTo>
                  <a:pt x="732" y="792"/>
                  <a:pt x="733" y="792"/>
                  <a:pt x="735" y="792"/>
                </a:cubicBezTo>
                <a:cubicBezTo>
                  <a:pt x="736" y="792"/>
                  <a:pt x="736" y="792"/>
                  <a:pt x="737" y="791"/>
                </a:cubicBezTo>
                <a:cubicBezTo>
                  <a:pt x="739" y="790"/>
                  <a:pt x="739" y="787"/>
                  <a:pt x="738" y="785"/>
                </a:cubicBezTo>
                <a:cubicBezTo>
                  <a:pt x="736" y="784"/>
                  <a:pt x="734" y="784"/>
                  <a:pt x="732" y="785"/>
                </a:cubicBezTo>
                <a:close/>
                <a:moveTo>
                  <a:pt x="788" y="729"/>
                </a:moveTo>
                <a:cubicBezTo>
                  <a:pt x="786" y="731"/>
                  <a:pt x="786" y="733"/>
                  <a:pt x="788" y="734"/>
                </a:cubicBezTo>
                <a:cubicBezTo>
                  <a:pt x="789" y="735"/>
                  <a:pt x="790" y="735"/>
                  <a:pt x="791" y="735"/>
                </a:cubicBezTo>
                <a:cubicBezTo>
                  <a:pt x="792" y="735"/>
                  <a:pt x="793" y="735"/>
                  <a:pt x="794" y="734"/>
                </a:cubicBezTo>
                <a:cubicBezTo>
                  <a:pt x="795" y="732"/>
                  <a:pt x="795" y="730"/>
                  <a:pt x="793" y="728"/>
                </a:cubicBezTo>
                <a:cubicBezTo>
                  <a:pt x="792" y="727"/>
                  <a:pt x="789" y="727"/>
                  <a:pt x="788" y="729"/>
                </a:cubicBezTo>
                <a:close/>
                <a:moveTo>
                  <a:pt x="788" y="156"/>
                </a:moveTo>
                <a:cubicBezTo>
                  <a:pt x="787" y="154"/>
                  <a:pt x="784" y="154"/>
                  <a:pt x="783" y="156"/>
                </a:cubicBezTo>
                <a:cubicBezTo>
                  <a:pt x="781" y="157"/>
                  <a:pt x="781" y="160"/>
                  <a:pt x="782" y="161"/>
                </a:cubicBezTo>
                <a:cubicBezTo>
                  <a:pt x="783" y="162"/>
                  <a:pt x="784" y="163"/>
                  <a:pt x="785" y="163"/>
                </a:cubicBezTo>
                <a:cubicBezTo>
                  <a:pt x="786" y="163"/>
                  <a:pt x="787" y="162"/>
                  <a:pt x="788" y="162"/>
                </a:cubicBezTo>
                <a:cubicBezTo>
                  <a:pt x="790" y="160"/>
                  <a:pt x="790" y="158"/>
                  <a:pt x="788" y="156"/>
                </a:cubicBezTo>
                <a:close/>
                <a:moveTo>
                  <a:pt x="778" y="144"/>
                </a:moveTo>
                <a:cubicBezTo>
                  <a:pt x="776" y="142"/>
                  <a:pt x="774" y="142"/>
                  <a:pt x="772" y="144"/>
                </a:cubicBezTo>
                <a:cubicBezTo>
                  <a:pt x="770" y="145"/>
                  <a:pt x="770" y="148"/>
                  <a:pt x="772" y="149"/>
                </a:cubicBezTo>
                <a:cubicBezTo>
                  <a:pt x="772" y="149"/>
                  <a:pt x="772" y="149"/>
                  <a:pt x="772" y="149"/>
                </a:cubicBezTo>
                <a:cubicBezTo>
                  <a:pt x="773" y="150"/>
                  <a:pt x="774" y="151"/>
                  <a:pt x="775" y="151"/>
                </a:cubicBezTo>
                <a:cubicBezTo>
                  <a:pt x="776" y="151"/>
                  <a:pt x="777" y="150"/>
                  <a:pt x="778" y="150"/>
                </a:cubicBezTo>
                <a:cubicBezTo>
                  <a:pt x="779" y="148"/>
                  <a:pt x="779" y="146"/>
                  <a:pt x="778" y="144"/>
                </a:cubicBezTo>
                <a:close/>
                <a:moveTo>
                  <a:pt x="777" y="741"/>
                </a:moveTo>
                <a:cubicBezTo>
                  <a:pt x="776" y="742"/>
                  <a:pt x="776" y="745"/>
                  <a:pt x="778" y="746"/>
                </a:cubicBezTo>
                <a:cubicBezTo>
                  <a:pt x="778" y="747"/>
                  <a:pt x="779" y="747"/>
                  <a:pt x="780" y="747"/>
                </a:cubicBezTo>
                <a:cubicBezTo>
                  <a:pt x="781" y="747"/>
                  <a:pt x="782" y="747"/>
                  <a:pt x="783" y="746"/>
                </a:cubicBezTo>
                <a:cubicBezTo>
                  <a:pt x="785" y="745"/>
                  <a:pt x="785" y="742"/>
                  <a:pt x="783" y="741"/>
                </a:cubicBezTo>
                <a:cubicBezTo>
                  <a:pt x="781" y="739"/>
                  <a:pt x="779" y="739"/>
                  <a:pt x="777" y="741"/>
                </a:cubicBezTo>
                <a:close/>
                <a:moveTo>
                  <a:pt x="731" y="100"/>
                </a:moveTo>
                <a:cubicBezTo>
                  <a:pt x="729" y="99"/>
                  <a:pt x="727" y="99"/>
                  <a:pt x="725" y="100"/>
                </a:cubicBezTo>
                <a:cubicBezTo>
                  <a:pt x="724" y="102"/>
                  <a:pt x="724" y="105"/>
                  <a:pt x="726" y="106"/>
                </a:cubicBezTo>
                <a:cubicBezTo>
                  <a:pt x="727" y="107"/>
                  <a:pt x="727" y="107"/>
                  <a:pt x="728" y="107"/>
                </a:cubicBezTo>
                <a:cubicBezTo>
                  <a:pt x="729" y="107"/>
                  <a:pt x="731" y="107"/>
                  <a:pt x="731" y="106"/>
                </a:cubicBezTo>
                <a:cubicBezTo>
                  <a:pt x="733" y="104"/>
                  <a:pt x="733" y="101"/>
                  <a:pt x="731" y="100"/>
                </a:cubicBezTo>
                <a:close/>
                <a:moveTo>
                  <a:pt x="694" y="814"/>
                </a:moveTo>
                <a:cubicBezTo>
                  <a:pt x="692" y="815"/>
                  <a:pt x="692" y="817"/>
                  <a:pt x="693" y="819"/>
                </a:cubicBezTo>
                <a:cubicBezTo>
                  <a:pt x="694" y="820"/>
                  <a:pt x="695" y="821"/>
                  <a:pt x="696" y="821"/>
                </a:cubicBezTo>
                <a:cubicBezTo>
                  <a:pt x="697" y="821"/>
                  <a:pt x="698" y="821"/>
                  <a:pt x="699" y="820"/>
                </a:cubicBezTo>
                <a:cubicBezTo>
                  <a:pt x="701" y="819"/>
                  <a:pt x="701" y="816"/>
                  <a:pt x="700" y="815"/>
                </a:cubicBezTo>
                <a:cubicBezTo>
                  <a:pt x="699" y="813"/>
                  <a:pt x="696" y="812"/>
                  <a:pt x="694" y="814"/>
                </a:cubicBezTo>
                <a:close/>
                <a:moveTo>
                  <a:pt x="692" y="71"/>
                </a:moveTo>
                <a:cubicBezTo>
                  <a:pt x="690" y="70"/>
                  <a:pt x="687" y="71"/>
                  <a:pt x="686" y="73"/>
                </a:cubicBezTo>
                <a:cubicBezTo>
                  <a:pt x="685" y="75"/>
                  <a:pt x="686" y="77"/>
                  <a:pt x="687" y="78"/>
                </a:cubicBezTo>
                <a:cubicBezTo>
                  <a:pt x="688" y="79"/>
                  <a:pt x="689" y="79"/>
                  <a:pt x="690" y="79"/>
                </a:cubicBezTo>
                <a:cubicBezTo>
                  <a:pt x="691" y="79"/>
                  <a:pt x="692" y="78"/>
                  <a:pt x="693" y="77"/>
                </a:cubicBezTo>
                <a:cubicBezTo>
                  <a:pt x="694" y="75"/>
                  <a:pt x="694" y="73"/>
                  <a:pt x="692" y="71"/>
                </a:cubicBezTo>
                <a:close/>
                <a:moveTo>
                  <a:pt x="799" y="168"/>
                </a:moveTo>
                <a:cubicBezTo>
                  <a:pt x="797" y="167"/>
                  <a:pt x="795" y="166"/>
                  <a:pt x="793" y="168"/>
                </a:cubicBezTo>
                <a:cubicBezTo>
                  <a:pt x="791" y="169"/>
                  <a:pt x="791" y="172"/>
                  <a:pt x="792" y="173"/>
                </a:cubicBezTo>
                <a:cubicBezTo>
                  <a:pt x="793" y="174"/>
                  <a:pt x="794" y="175"/>
                  <a:pt x="796" y="175"/>
                </a:cubicBezTo>
                <a:cubicBezTo>
                  <a:pt x="796" y="175"/>
                  <a:pt x="797" y="175"/>
                  <a:pt x="798" y="174"/>
                </a:cubicBezTo>
                <a:cubicBezTo>
                  <a:pt x="800" y="173"/>
                  <a:pt x="800" y="170"/>
                  <a:pt x="799" y="168"/>
                </a:cubicBezTo>
                <a:close/>
                <a:moveTo>
                  <a:pt x="678" y="63"/>
                </a:moveTo>
                <a:cubicBezTo>
                  <a:pt x="676" y="62"/>
                  <a:pt x="674" y="62"/>
                  <a:pt x="673" y="64"/>
                </a:cubicBezTo>
                <a:cubicBezTo>
                  <a:pt x="671" y="66"/>
                  <a:pt x="672" y="69"/>
                  <a:pt x="674" y="70"/>
                </a:cubicBezTo>
                <a:cubicBezTo>
                  <a:pt x="675" y="70"/>
                  <a:pt x="675" y="70"/>
                  <a:pt x="676" y="70"/>
                </a:cubicBezTo>
                <a:cubicBezTo>
                  <a:pt x="677" y="70"/>
                  <a:pt x="679" y="70"/>
                  <a:pt x="679" y="68"/>
                </a:cubicBezTo>
                <a:cubicBezTo>
                  <a:pt x="681" y="67"/>
                  <a:pt x="680" y="64"/>
                  <a:pt x="678" y="63"/>
                </a:cubicBezTo>
                <a:close/>
                <a:moveTo>
                  <a:pt x="667" y="830"/>
                </a:moveTo>
                <a:cubicBezTo>
                  <a:pt x="667" y="830"/>
                  <a:pt x="667" y="830"/>
                  <a:pt x="667" y="830"/>
                </a:cubicBezTo>
                <a:cubicBezTo>
                  <a:pt x="666" y="831"/>
                  <a:pt x="665" y="834"/>
                  <a:pt x="666" y="836"/>
                </a:cubicBezTo>
                <a:cubicBezTo>
                  <a:pt x="667" y="837"/>
                  <a:pt x="668" y="838"/>
                  <a:pt x="669" y="838"/>
                </a:cubicBezTo>
                <a:cubicBezTo>
                  <a:pt x="670" y="838"/>
                  <a:pt x="671" y="838"/>
                  <a:pt x="671" y="837"/>
                </a:cubicBezTo>
                <a:cubicBezTo>
                  <a:pt x="673" y="836"/>
                  <a:pt x="674" y="834"/>
                  <a:pt x="673" y="832"/>
                </a:cubicBezTo>
                <a:cubicBezTo>
                  <a:pt x="672" y="830"/>
                  <a:pt x="669" y="829"/>
                  <a:pt x="667" y="830"/>
                </a:cubicBezTo>
                <a:close/>
                <a:moveTo>
                  <a:pt x="681" y="822"/>
                </a:moveTo>
                <a:cubicBezTo>
                  <a:pt x="679" y="823"/>
                  <a:pt x="679" y="826"/>
                  <a:pt x="680" y="828"/>
                </a:cubicBezTo>
                <a:cubicBezTo>
                  <a:pt x="680" y="829"/>
                  <a:pt x="682" y="829"/>
                  <a:pt x="683" y="829"/>
                </a:cubicBezTo>
                <a:cubicBezTo>
                  <a:pt x="684" y="829"/>
                  <a:pt x="685" y="829"/>
                  <a:pt x="685" y="829"/>
                </a:cubicBezTo>
                <a:cubicBezTo>
                  <a:pt x="687" y="828"/>
                  <a:pt x="688" y="825"/>
                  <a:pt x="686" y="823"/>
                </a:cubicBezTo>
                <a:cubicBezTo>
                  <a:pt x="685" y="822"/>
                  <a:pt x="683" y="821"/>
                  <a:pt x="681" y="822"/>
                </a:cubicBezTo>
                <a:close/>
                <a:moveTo>
                  <a:pt x="705" y="80"/>
                </a:moveTo>
                <a:cubicBezTo>
                  <a:pt x="703" y="79"/>
                  <a:pt x="701" y="80"/>
                  <a:pt x="700" y="81"/>
                </a:cubicBezTo>
                <a:cubicBezTo>
                  <a:pt x="698" y="83"/>
                  <a:pt x="699" y="86"/>
                  <a:pt x="701" y="87"/>
                </a:cubicBezTo>
                <a:cubicBezTo>
                  <a:pt x="701" y="87"/>
                  <a:pt x="701" y="87"/>
                  <a:pt x="701" y="87"/>
                </a:cubicBezTo>
                <a:cubicBezTo>
                  <a:pt x="701" y="88"/>
                  <a:pt x="702" y="88"/>
                  <a:pt x="703" y="88"/>
                </a:cubicBezTo>
                <a:cubicBezTo>
                  <a:pt x="704" y="88"/>
                  <a:pt x="705" y="87"/>
                  <a:pt x="706" y="86"/>
                </a:cubicBezTo>
                <a:cubicBezTo>
                  <a:pt x="707" y="84"/>
                  <a:pt x="707" y="82"/>
                  <a:pt x="705" y="80"/>
                </a:cubicBezTo>
                <a:close/>
                <a:moveTo>
                  <a:pt x="720" y="795"/>
                </a:moveTo>
                <a:cubicBezTo>
                  <a:pt x="718" y="796"/>
                  <a:pt x="718" y="799"/>
                  <a:pt x="719" y="801"/>
                </a:cubicBezTo>
                <a:cubicBezTo>
                  <a:pt x="720" y="802"/>
                  <a:pt x="721" y="802"/>
                  <a:pt x="722" y="802"/>
                </a:cubicBezTo>
                <a:cubicBezTo>
                  <a:pt x="723" y="802"/>
                  <a:pt x="724" y="802"/>
                  <a:pt x="725" y="801"/>
                </a:cubicBezTo>
                <a:cubicBezTo>
                  <a:pt x="726" y="800"/>
                  <a:pt x="727" y="797"/>
                  <a:pt x="725" y="796"/>
                </a:cubicBezTo>
                <a:cubicBezTo>
                  <a:pt x="724" y="794"/>
                  <a:pt x="721" y="794"/>
                  <a:pt x="720" y="795"/>
                </a:cubicBezTo>
                <a:close/>
                <a:moveTo>
                  <a:pt x="718" y="90"/>
                </a:moveTo>
                <a:cubicBezTo>
                  <a:pt x="716" y="89"/>
                  <a:pt x="714" y="89"/>
                  <a:pt x="713" y="91"/>
                </a:cubicBezTo>
                <a:cubicBezTo>
                  <a:pt x="711" y="93"/>
                  <a:pt x="712" y="95"/>
                  <a:pt x="713" y="96"/>
                </a:cubicBezTo>
                <a:cubicBezTo>
                  <a:pt x="714" y="97"/>
                  <a:pt x="715" y="97"/>
                  <a:pt x="716" y="97"/>
                </a:cubicBezTo>
                <a:cubicBezTo>
                  <a:pt x="717" y="97"/>
                  <a:pt x="718" y="97"/>
                  <a:pt x="719" y="96"/>
                </a:cubicBezTo>
                <a:cubicBezTo>
                  <a:pt x="720" y="94"/>
                  <a:pt x="720" y="91"/>
                  <a:pt x="718" y="90"/>
                </a:cubicBezTo>
                <a:close/>
                <a:moveTo>
                  <a:pt x="707" y="804"/>
                </a:moveTo>
                <a:cubicBezTo>
                  <a:pt x="705" y="806"/>
                  <a:pt x="705" y="808"/>
                  <a:pt x="706" y="810"/>
                </a:cubicBezTo>
                <a:cubicBezTo>
                  <a:pt x="707" y="811"/>
                  <a:pt x="708" y="812"/>
                  <a:pt x="710" y="812"/>
                </a:cubicBezTo>
                <a:cubicBezTo>
                  <a:pt x="710" y="812"/>
                  <a:pt x="711" y="811"/>
                  <a:pt x="712" y="811"/>
                </a:cubicBezTo>
                <a:cubicBezTo>
                  <a:pt x="712" y="811"/>
                  <a:pt x="712" y="811"/>
                  <a:pt x="712" y="811"/>
                </a:cubicBezTo>
                <a:cubicBezTo>
                  <a:pt x="714" y="810"/>
                  <a:pt x="714" y="807"/>
                  <a:pt x="713" y="805"/>
                </a:cubicBezTo>
                <a:cubicBezTo>
                  <a:pt x="711" y="804"/>
                  <a:pt x="709" y="803"/>
                  <a:pt x="707" y="804"/>
                </a:cubicBezTo>
                <a:close/>
                <a:moveTo>
                  <a:pt x="875" y="574"/>
                </a:moveTo>
                <a:cubicBezTo>
                  <a:pt x="873" y="573"/>
                  <a:pt x="870" y="574"/>
                  <a:pt x="870" y="576"/>
                </a:cubicBezTo>
                <a:cubicBezTo>
                  <a:pt x="869" y="578"/>
                  <a:pt x="870" y="581"/>
                  <a:pt x="872" y="581"/>
                </a:cubicBezTo>
                <a:cubicBezTo>
                  <a:pt x="873" y="581"/>
                  <a:pt x="873" y="582"/>
                  <a:pt x="873" y="582"/>
                </a:cubicBezTo>
                <a:cubicBezTo>
                  <a:pt x="875" y="582"/>
                  <a:pt x="877" y="580"/>
                  <a:pt x="877" y="579"/>
                </a:cubicBezTo>
                <a:cubicBezTo>
                  <a:pt x="877" y="579"/>
                  <a:pt x="877" y="579"/>
                  <a:pt x="877" y="579"/>
                </a:cubicBezTo>
                <a:cubicBezTo>
                  <a:pt x="878" y="577"/>
                  <a:pt x="877" y="574"/>
                  <a:pt x="875" y="574"/>
                </a:cubicBezTo>
                <a:close/>
                <a:moveTo>
                  <a:pt x="883" y="543"/>
                </a:moveTo>
                <a:cubicBezTo>
                  <a:pt x="880" y="542"/>
                  <a:pt x="878" y="544"/>
                  <a:pt x="878" y="546"/>
                </a:cubicBezTo>
                <a:cubicBezTo>
                  <a:pt x="877" y="548"/>
                  <a:pt x="879" y="550"/>
                  <a:pt x="881" y="551"/>
                </a:cubicBezTo>
                <a:cubicBezTo>
                  <a:pt x="881" y="551"/>
                  <a:pt x="881" y="551"/>
                  <a:pt x="882" y="551"/>
                </a:cubicBezTo>
                <a:cubicBezTo>
                  <a:pt x="883" y="551"/>
                  <a:pt x="885" y="549"/>
                  <a:pt x="886" y="548"/>
                </a:cubicBezTo>
                <a:cubicBezTo>
                  <a:pt x="886" y="545"/>
                  <a:pt x="885" y="543"/>
                  <a:pt x="883" y="543"/>
                </a:cubicBezTo>
                <a:close/>
                <a:moveTo>
                  <a:pt x="879" y="558"/>
                </a:moveTo>
                <a:cubicBezTo>
                  <a:pt x="877" y="558"/>
                  <a:pt x="875" y="559"/>
                  <a:pt x="874" y="561"/>
                </a:cubicBezTo>
                <a:cubicBezTo>
                  <a:pt x="873" y="563"/>
                  <a:pt x="875" y="565"/>
                  <a:pt x="877" y="566"/>
                </a:cubicBezTo>
                <a:cubicBezTo>
                  <a:pt x="877" y="566"/>
                  <a:pt x="877" y="566"/>
                  <a:pt x="878" y="566"/>
                </a:cubicBezTo>
                <a:cubicBezTo>
                  <a:pt x="880" y="566"/>
                  <a:pt x="881" y="565"/>
                  <a:pt x="882" y="563"/>
                </a:cubicBezTo>
                <a:cubicBezTo>
                  <a:pt x="882" y="561"/>
                  <a:pt x="881" y="559"/>
                  <a:pt x="879" y="558"/>
                </a:cubicBezTo>
                <a:close/>
                <a:moveTo>
                  <a:pt x="865" y="604"/>
                </a:moveTo>
                <a:cubicBezTo>
                  <a:pt x="862" y="603"/>
                  <a:pt x="860" y="604"/>
                  <a:pt x="859" y="606"/>
                </a:cubicBezTo>
                <a:cubicBezTo>
                  <a:pt x="859" y="608"/>
                  <a:pt x="860" y="611"/>
                  <a:pt x="862" y="612"/>
                </a:cubicBezTo>
                <a:cubicBezTo>
                  <a:pt x="862" y="612"/>
                  <a:pt x="863" y="612"/>
                  <a:pt x="863" y="612"/>
                </a:cubicBezTo>
                <a:cubicBezTo>
                  <a:pt x="865" y="612"/>
                  <a:pt x="866" y="611"/>
                  <a:pt x="867" y="609"/>
                </a:cubicBezTo>
                <a:cubicBezTo>
                  <a:pt x="868" y="607"/>
                  <a:pt x="867" y="605"/>
                  <a:pt x="865" y="604"/>
                </a:cubicBezTo>
                <a:close/>
                <a:moveTo>
                  <a:pt x="664" y="55"/>
                </a:moveTo>
                <a:cubicBezTo>
                  <a:pt x="662" y="54"/>
                  <a:pt x="660" y="55"/>
                  <a:pt x="659" y="56"/>
                </a:cubicBezTo>
                <a:cubicBezTo>
                  <a:pt x="658" y="58"/>
                  <a:pt x="658" y="61"/>
                  <a:pt x="660" y="62"/>
                </a:cubicBezTo>
                <a:cubicBezTo>
                  <a:pt x="661" y="62"/>
                  <a:pt x="662" y="62"/>
                  <a:pt x="662" y="62"/>
                </a:cubicBezTo>
                <a:cubicBezTo>
                  <a:pt x="664" y="62"/>
                  <a:pt x="665" y="62"/>
                  <a:pt x="666" y="60"/>
                </a:cubicBezTo>
                <a:cubicBezTo>
                  <a:pt x="667" y="58"/>
                  <a:pt x="666" y="56"/>
                  <a:pt x="664" y="55"/>
                </a:cubicBezTo>
                <a:close/>
                <a:moveTo>
                  <a:pt x="886" y="527"/>
                </a:moveTo>
                <a:cubicBezTo>
                  <a:pt x="883" y="527"/>
                  <a:pt x="881" y="528"/>
                  <a:pt x="881" y="530"/>
                </a:cubicBezTo>
                <a:cubicBezTo>
                  <a:pt x="881" y="532"/>
                  <a:pt x="882" y="535"/>
                  <a:pt x="884" y="535"/>
                </a:cubicBezTo>
                <a:cubicBezTo>
                  <a:pt x="884" y="535"/>
                  <a:pt x="885" y="535"/>
                  <a:pt x="885" y="535"/>
                </a:cubicBezTo>
                <a:cubicBezTo>
                  <a:pt x="887" y="535"/>
                  <a:pt x="888" y="534"/>
                  <a:pt x="889" y="532"/>
                </a:cubicBezTo>
                <a:cubicBezTo>
                  <a:pt x="889" y="530"/>
                  <a:pt x="888" y="528"/>
                  <a:pt x="886" y="527"/>
                </a:cubicBezTo>
                <a:close/>
                <a:moveTo>
                  <a:pt x="870" y="589"/>
                </a:moveTo>
                <a:cubicBezTo>
                  <a:pt x="868" y="588"/>
                  <a:pt x="865" y="589"/>
                  <a:pt x="865" y="591"/>
                </a:cubicBezTo>
                <a:cubicBezTo>
                  <a:pt x="864" y="594"/>
                  <a:pt x="865" y="596"/>
                  <a:pt x="867" y="597"/>
                </a:cubicBezTo>
                <a:cubicBezTo>
                  <a:pt x="868" y="597"/>
                  <a:pt x="868" y="597"/>
                  <a:pt x="869" y="597"/>
                </a:cubicBezTo>
                <a:cubicBezTo>
                  <a:pt x="870" y="597"/>
                  <a:pt x="872" y="596"/>
                  <a:pt x="872" y="594"/>
                </a:cubicBezTo>
                <a:cubicBezTo>
                  <a:pt x="873" y="592"/>
                  <a:pt x="872" y="590"/>
                  <a:pt x="870" y="589"/>
                </a:cubicBezTo>
                <a:close/>
                <a:moveTo>
                  <a:pt x="892" y="480"/>
                </a:moveTo>
                <a:cubicBezTo>
                  <a:pt x="889" y="479"/>
                  <a:pt x="887" y="481"/>
                  <a:pt x="887" y="483"/>
                </a:cubicBezTo>
                <a:cubicBezTo>
                  <a:pt x="887" y="486"/>
                  <a:pt x="889" y="487"/>
                  <a:pt x="891" y="488"/>
                </a:cubicBezTo>
                <a:cubicBezTo>
                  <a:pt x="891" y="488"/>
                  <a:pt x="891" y="488"/>
                  <a:pt x="891" y="488"/>
                </a:cubicBezTo>
                <a:cubicBezTo>
                  <a:pt x="893" y="488"/>
                  <a:pt x="895" y="486"/>
                  <a:pt x="895" y="484"/>
                </a:cubicBezTo>
                <a:cubicBezTo>
                  <a:pt x="895" y="482"/>
                  <a:pt x="894" y="480"/>
                  <a:pt x="892" y="480"/>
                </a:cubicBezTo>
                <a:close/>
                <a:moveTo>
                  <a:pt x="892" y="464"/>
                </a:moveTo>
                <a:cubicBezTo>
                  <a:pt x="890" y="464"/>
                  <a:pt x="888" y="465"/>
                  <a:pt x="888" y="468"/>
                </a:cubicBezTo>
                <a:cubicBezTo>
                  <a:pt x="888" y="470"/>
                  <a:pt x="890" y="472"/>
                  <a:pt x="892" y="472"/>
                </a:cubicBezTo>
                <a:cubicBezTo>
                  <a:pt x="892" y="472"/>
                  <a:pt x="892" y="472"/>
                  <a:pt x="892" y="472"/>
                </a:cubicBezTo>
                <a:cubicBezTo>
                  <a:pt x="894" y="472"/>
                  <a:pt x="896" y="470"/>
                  <a:pt x="896" y="468"/>
                </a:cubicBezTo>
                <a:cubicBezTo>
                  <a:pt x="896" y="466"/>
                  <a:pt x="895" y="464"/>
                  <a:pt x="892" y="464"/>
                </a:cubicBezTo>
                <a:close/>
                <a:moveTo>
                  <a:pt x="890" y="496"/>
                </a:moveTo>
                <a:cubicBezTo>
                  <a:pt x="888" y="495"/>
                  <a:pt x="886" y="497"/>
                  <a:pt x="886" y="499"/>
                </a:cubicBezTo>
                <a:cubicBezTo>
                  <a:pt x="885" y="501"/>
                  <a:pt x="887" y="503"/>
                  <a:pt x="889" y="503"/>
                </a:cubicBezTo>
                <a:cubicBezTo>
                  <a:pt x="889" y="504"/>
                  <a:pt x="889" y="504"/>
                  <a:pt x="890" y="504"/>
                </a:cubicBezTo>
                <a:cubicBezTo>
                  <a:pt x="892" y="504"/>
                  <a:pt x="893" y="502"/>
                  <a:pt x="894" y="500"/>
                </a:cubicBezTo>
                <a:cubicBezTo>
                  <a:pt x="894" y="500"/>
                  <a:pt x="894" y="500"/>
                  <a:pt x="894" y="500"/>
                </a:cubicBezTo>
                <a:cubicBezTo>
                  <a:pt x="894" y="498"/>
                  <a:pt x="892" y="496"/>
                  <a:pt x="890" y="496"/>
                </a:cubicBezTo>
                <a:close/>
                <a:moveTo>
                  <a:pt x="888" y="511"/>
                </a:moveTo>
                <a:cubicBezTo>
                  <a:pt x="886" y="511"/>
                  <a:pt x="884" y="513"/>
                  <a:pt x="884" y="515"/>
                </a:cubicBezTo>
                <a:cubicBezTo>
                  <a:pt x="883" y="517"/>
                  <a:pt x="885" y="519"/>
                  <a:pt x="887" y="519"/>
                </a:cubicBezTo>
                <a:cubicBezTo>
                  <a:pt x="887" y="519"/>
                  <a:pt x="887" y="519"/>
                  <a:pt x="888" y="519"/>
                </a:cubicBezTo>
                <a:cubicBezTo>
                  <a:pt x="889" y="519"/>
                  <a:pt x="891" y="518"/>
                  <a:pt x="892" y="516"/>
                </a:cubicBezTo>
                <a:cubicBezTo>
                  <a:pt x="892" y="514"/>
                  <a:pt x="890" y="512"/>
                  <a:pt x="888" y="511"/>
                </a:cubicBezTo>
                <a:close/>
                <a:moveTo>
                  <a:pt x="838" y="662"/>
                </a:moveTo>
                <a:cubicBezTo>
                  <a:pt x="836" y="661"/>
                  <a:pt x="833" y="662"/>
                  <a:pt x="832" y="664"/>
                </a:cubicBezTo>
                <a:cubicBezTo>
                  <a:pt x="831" y="666"/>
                  <a:pt x="832" y="668"/>
                  <a:pt x="834" y="669"/>
                </a:cubicBezTo>
                <a:cubicBezTo>
                  <a:pt x="835" y="669"/>
                  <a:pt x="835" y="670"/>
                  <a:pt x="836" y="670"/>
                </a:cubicBezTo>
                <a:cubicBezTo>
                  <a:pt x="837" y="670"/>
                  <a:pt x="839" y="669"/>
                  <a:pt x="839" y="668"/>
                </a:cubicBezTo>
                <a:cubicBezTo>
                  <a:pt x="840" y="666"/>
                  <a:pt x="840" y="663"/>
                  <a:pt x="838" y="662"/>
                </a:cubicBezTo>
                <a:close/>
                <a:moveTo>
                  <a:pt x="816" y="691"/>
                </a:moveTo>
                <a:cubicBezTo>
                  <a:pt x="815" y="693"/>
                  <a:pt x="815" y="695"/>
                  <a:pt x="817" y="696"/>
                </a:cubicBezTo>
                <a:cubicBezTo>
                  <a:pt x="818" y="697"/>
                  <a:pt x="818" y="697"/>
                  <a:pt x="819" y="697"/>
                </a:cubicBezTo>
                <a:cubicBezTo>
                  <a:pt x="820" y="697"/>
                  <a:pt x="822" y="696"/>
                  <a:pt x="823" y="695"/>
                </a:cubicBezTo>
                <a:cubicBezTo>
                  <a:pt x="824" y="693"/>
                  <a:pt x="823" y="691"/>
                  <a:pt x="821" y="690"/>
                </a:cubicBezTo>
                <a:cubicBezTo>
                  <a:pt x="820" y="688"/>
                  <a:pt x="817" y="689"/>
                  <a:pt x="816" y="691"/>
                </a:cubicBezTo>
                <a:close/>
                <a:moveTo>
                  <a:pt x="827" y="208"/>
                </a:moveTo>
                <a:cubicBezTo>
                  <a:pt x="826" y="206"/>
                  <a:pt x="823" y="205"/>
                  <a:pt x="821" y="206"/>
                </a:cubicBezTo>
                <a:cubicBezTo>
                  <a:pt x="819" y="208"/>
                  <a:pt x="819" y="210"/>
                  <a:pt x="820" y="212"/>
                </a:cubicBezTo>
                <a:cubicBezTo>
                  <a:pt x="821" y="213"/>
                  <a:pt x="822" y="214"/>
                  <a:pt x="823" y="214"/>
                </a:cubicBezTo>
                <a:cubicBezTo>
                  <a:pt x="824" y="214"/>
                  <a:pt x="825" y="214"/>
                  <a:pt x="826" y="213"/>
                </a:cubicBezTo>
                <a:cubicBezTo>
                  <a:pt x="827" y="212"/>
                  <a:pt x="828" y="210"/>
                  <a:pt x="827" y="208"/>
                </a:cubicBezTo>
                <a:close/>
                <a:moveTo>
                  <a:pt x="818" y="194"/>
                </a:moveTo>
                <a:cubicBezTo>
                  <a:pt x="818" y="194"/>
                  <a:pt x="818" y="194"/>
                  <a:pt x="818" y="194"/>
                </a:cubicBezTo>
                <a:cubicBezTo>
                  <a:pt x="817" y="192"/>
                  <a:pt x="814" y="192"/>
                  <a:pt x="812" y="193"/>
                </a:cubicBezTo>
                <a:cubicBezTo>
                  <a:pt x="810" y="194"/>
                  <a:pt x="810" y="197"/>
                  <a:pt x="811" y="199"/>
                </a:cubicBezTo>
                <a:cubicBezTo>
                  <a:pt x="812" y="200"/>
                  <a:pt x="813" y="200"/>
                  <a:pt x="815" y="200"/>
                </a:cubicBezTo>
                <a:cubicBezTo>
                  <a:pt x="815" y="200"/>
                  <a:pt x="816" y="200"/>
                  <a:pt x="817" y="200"/>
                </a:cubicBezTo>
                <a:cubicBezTo>
                  <a:pt x="819" y="199"/>
                  <a:pt x="819" y="196"/>
                  <a:pt x="818" y="194"/>
                </a:cubicBezTo>
                <a:close/>
                <a:moveTo>
                  <a:pt x="809" y="181"/>
                </a:moveTo>
                <a:cubicBezTo>
                  <a:pt x="807" y="179"/>
                  <a:pt x="805" y="179"/>
                  <a:pt x="803" y="180"/>
                </a:cubicBezTo>
                <a:cubicBezTo>
                  <a:pt x="801" y="182"/>
                  <a:pt x="801" y="184"/>
                  <a:pt x="802" y="186"/>
                </a:cubicBezTo>
                <a:cubicBezTo>
                  <a:pt x="803" y="187"/>
                  <a:pt x="804" y="188"/>
                  <a:pt x="805" y="188"/>
                </a:cubicBezTo>
                <a:cubicBezTo>
                  <a:pt x="806" y="188"/>
                  <a:pt x="807" y="187"/>
                  <a:pt x="808" y="187"/>
                </a:cubicBezTo>
                <a:cubicBezTo>
                  <a:pt x="809" y="185"/>
                  <a:pt x="810" y="183"/>
                  <a:pt x="809" y="181"/>
                </a:cubicBezTo>
                <a:close/>
                <a:moveTo>
                  <a:pt x="807" y="704"/>
                </a:moveTo>
                <a:cubicBezTo>
                  <a:pt x="806" y="706"/>
                  <a:pt x="806" y="708"/>
                  <a:pt x="808" y="709"/>
                </a:cubicBezTo>
                <a:cubicBezTo>
                  <a:pt x="809" y="710"/>
                  <a:pt x="809" y="710"/>
                  <a:pt x="810" y="710"/>
                </a:cubicBezTo>
                <a:cubicBezTo>
                  <a:pt x="811" y="710"/>
                  <a:pt x="813" y="709"/>
                  <a:pt x="813" y="708"/>
                </a:cubicBezTo>
                <a:cubicBezTo>
                  <a:pt x="815" y="707"/>
                  <a:pt x="814" y="704"/>
                  <a:pt x="812" y="703"/>
                </a:cubicBezTo>
                <a:cubicBezTo>
                  <a:pt x="811" y="702"/>
                  <a:pt x="808" y="702"/>
                  <a:pt x="807" y="704"/>
                </a:cubicBezTo>
                <a:close/>
                <a:moveTo>
                  <a:pt x="845" y="648"/>
                </a:moveTo>
                <a:cubicBezTo>
                  <a:pt x="843" y="647"/>
                  <a:pt x="841" y="648"/>
                  <a:pt x="840" y="650"/>
                </a:cubicBezTo>
                <a:cubicBezTo>
                  <a:pt x="839" y="652"/>
                  <a:pt x="840" y="654"/>
                  <a:pt x="842" y="655"/>
                </a:cubicBezTo>
                <a:cubicBezTo>
                  <a:pt x="842" y="655"/>
                  <a:pt x="843" y="656"/>
                  <a:pt x="843" y="656"/>
                </a:cubicBezTo>
                <a:cubicBezTo>
                  <a:pt x="845" y="656"/>
                  <a:pt x="846" y="655"/>
                  <a:pt x="847" y="653"/>
                </a:cubicBezTo>
                <a:cubicBezTo>
                  <a:pt x="848" y="651"/>
                  <a:pt x="847" y="649"/>
                  <a:pt x="845" y="648"/>
                </a:cubicBezTo>
                <a:close/>
                <a:moveTo>
                  <a:pt x="830" y="676"/>
                </a:moveTo>
                <a:cubicBezTo>
                  <a:pt x="828" y="675"/>
                  <a:pt x="826" y="675"/>
                  <a:pt x="824" y="677"/>
                </a:cubicBezTo>
                <a:cubicBezTo>
                  <a:pt x="824" y="677"/>
                  <a:pt x="824" y="677"/>
                  <a:pt x="824" y="677"/>
                </a:cubicBezTo>
                <a:cubicBezTo>
                  <a:pt x="823" y="679"/>
                  <a:pt x="824" y="682"/>
                  <a:pt x="826" y="683"/>
                </a:cubicBezTo>
                <a:cubicBezTo>
                  <a:pt x="826" y="683"/>
                  <a:pt x="827" y="683"/>
                  <a:pt x="828" y="683"/>
                </a:cubicBezTo>
                <a:cubicBezTo>
                  <a:pt x="829" y="683"/>
                  <a:pt x="830" y="683"/>
                  <a:pt x="831" y="682"/>
                </a:cubicBezTo>
                <a:cubicBezTo>
                  <a:pt x="832" y="680"/>
                  <a:pt x="832" y="677"/>
                  <a:pt x="830" y="676"/>
                </a:cubicBezTo>
                <a:close/>
                <a:moveTo>
                  <a:pt x="320" y="18"/>
                </a:moveTo>
                <a:cubicBezTo>
                  <a:pt x="320" y="18"/>
                  <a:pt x="320" y="18"/>
                  <a:pt x="320" y="18"/>
                </a:cubicBezTo>
                <a:cubicBezTo>
                  <a:pt x="318" y="19"/>
                  <a:pt x="317" y="21"/>
                  <a:pt x="317" y="23"/>
                </a:cubicBezTo>
                <a:cubicBezTo>
                  <a:pt x="318" y="25"/>
                  <a:pt x="319" y="26"/>
                  <a:pt x="321" y="26"/>
                </a:cubicBezTo>
                <a:cubicBezTo>
                  <a:pt x="321" y="26"/>
                  <a:pt x="322" y="26"/>
                  <a:pt x="322" y="26"/>
                </a:cubicBezTo>
                <a:cubicBezTo>
                  <a:pt x="324" y="25"/>
                  <a:pt x="326" y="23"/>
                  <a:pt x="325" y="21"/>
                </a:cubicBezTo>
                <a:cubicBezTo>
                  <a:pt x="324" y="19"/>
                  <a:pt x="322" y="17"/>
                  <a:pt x="320" y="18"/>
                </a:cubicBezTo>
                <a:close/>
                <a:moveTo>
                  <a:pt x="859" y="619"/>
                </a:moveTo>
                <a:cubicBezTo>
                  <a:pt x="857" y="618"/>
                  <a:pt x="854" y="619"/>
                  <a:pt x="853" y="621"/>
                </a:cubicBezTo>
                <a:cubicBezTo>
                  <a:pt x="852" y="623"/>
                  <a:pt x="853" y="625"/>
                  <a:pt x="855" y="626"/>
                </a:cubicBezTo>
                <a:cubicBezTo>
                  <a:pt x="856" y="627"/>
                  <a:pt x="857" y="627"/>
                  <a:pt x="857" y="627"/>
                </a:cubicBezTo>
                <a:cubicBezTo>
                  <a:pt x="859" y="627"/>
                  <a:pt x="860" y="626"/>
                  <a:pt x="861" y="624"/>
                </a:cubicBezTo>
                <a:cubicBezTo>
                  <a:pt x="862" y="622"/>
                  <a:pt x="861" y="620"/>
                  <a:pt x="859" y="619"/>
                </a:cubicBezTo>
                <a:close/>
                <a:moveTo>
                  <a:pt x="797" y="716"/>
                </a:moveTo>
                <a:cubicBezTo>
                  <a:pt x="796" y="718"/>
                  <a:pt x="796" y="721"/>
                  <a:pt x="798" y="722"/>
                </a:cubicBezTo>
                <a:cubicBezTo>
                  <a:pt x="799" y="723"/>
                  <a:pt x="800" y="723"/>
                  <a:pt x="801" y="723"/>
                </a:cubicBezTo>
                <a:cubicBezTo>
                  <a:pt x="802" y="723"/>
                  <a:pt x="803" y="722"/>
                  <a:pt x="804" y="721"/>
                </a:cubicBezTo>
                <a:cubicBezTo>
                  <a:pt x="804" y="721"/>
                  <a:pt x="804" y="721"/>
                  <a:pt x="804" y="721"/>
                </a:cubicBezTo>
                <a:cubicBezTo>
                  <a:pt x="805" y="720"/>
                  <a:pt x="805" y="717"/>
                  <a:pt x="803" y="716"/>
                </a:cubicBezTo>
                <a:cubicBezTo>
                  <a:pt x="801" y="714"/>
                  <a:pt x="799" y="715"/>
                  <a:pt x="797" y="716"/>
                </a:cubicBezTo>
                <a:close/>
                <a:moveTo>
                  <a:pt x="852" y="634"/>
                </a:moveTo>
                <a:cubicBezTo>
                  <a:pt x="850" y="633"/>
                  <a:pt x="848" y="634"/>
                  <a:pt x="847" y="636"/>
                </a:cubicBezTo>
                <a:cubicBezTo>
                  <a:pt x="846" y="638"/>
                  <a:pt x="847" y="640"/>
                  <a:pt x="849" y="641"/>
                </a:cubicBezTo>
                <a:cubicBezTo>
                  <a:pt x="849" y="641"/>
                  <a:pt x="850" y="641"/>
                  <a:pt x="850" y="641"/>
                </a:cubicBezTo>
                <a:cubicBezTo>
                  <a:pt x="852" y="641"/>
                  <a:pt x="853" y="640"/>
                  <a:pt x="854" y="639"/>
                </a:cubicBezTo>
                <a:cubicBezTo>
                  <a:pt x="855" y="637"/>
                  <a:pt x="854" y="635"/>
                  <a:pt x="852" y="634"/>
                </a:cubicBezTo>
                <a:close/>
                <a:moveTo>
                  <a:pt x="441" y="889"/>
                </a:moveTo>
                <a:cubicBezTo>
                  <a:pt x="441" y="889"/>
                  <a:pt x="441" y="889"/>
                  <a:pt x="441" y="889"/>
                </a:cubicBezTo>
                <a:cubicBezTo>
                  <a:pt x="441" y="889"/>
                  <a:pt x="441" y="889"/>
                  <a:pt x="441" y="889"/>
                </a:cubicBezTo>
                <a:close/>
                <a:moveTo>
                  <a:pt x="448" y="0"/>
                </a:moveTo>
                <a:cubicBezTo>
                  <a:pt x="448" y="0"/>
                  <a:pt x="448" y="0"/>
                  <a:pt x="447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45" y="0"/>
                  <a:pt x="443" y="1"/>
                  <a:pt x="443" y="4"/>
                </a:cubicBezTo>
                <a:cubicBezTo>
                  <a:pt x="443" y="6"/>
                  <a:pt x="445" y="8"/>
                  <a:pt x="447" y="8"/>
                </a:cubicBezTo>
                <a:cubicBezTo>
                  <a:pt x="447" y="8"/>
                  <a:pt x="447" y="8"/>
                  <a:pt x="447" y="8"/>
                </a:cubicBezTo>
                <a:cubicBezTo>
                  <a:pt x="448" y="8"/>
                  <a:pt x="448" y="8"/>
                  <a:pt x="448" y="8"/>
                </a:cubicBezTo>
                <a:cubicBezTo>
                  <a:pt x="448" y="8"/>
                  <a:pt x="448" y="8"/>
                  <a:pt x="448" y="8"/>
                </a:cubicBezTo>
                <a:cubicBezTo>
                  <a:pt x="450" y="8"/>
                  <a:pt x="452" y="6"/>
                  <a:pt x="452" y="4"/>
                </a:cubicBezTo>
                <a:cubicBezTo>
                  <a:pt x="452" y="1"/>
                  <a:pt x="450" y="0"/>
                  <a:pt x="448" y="0"/>
                </a:cubicBezTo>
                <a:close/>
                <a:moveTo>
                  <a:pt x="441" y="889"/>
                </a:moveTo>
                <a:cubicBezTo>
                  <a:pt x="438" y="889"/>
                  <a:pt x="437" y="890"/>
                  <a:pt x="437" y="893"/>
                </a:cubicBezTo>
                <a:cubicBezTo>
                  <a:pt x="437" y="895"/>
                  <a:pt x="438" y="897"/>
                  <a:pt x="440" y="897"/>
                </a:cubicBezTo>
                <a:cubicBezTo>
                  <a:pt x="441" y="897"/>
                  <a:pt x="441" y="897"/>
                  <a:pt x="441" y="897"/>
                </a:cubicBezTo>
                <a:cubicBezTo>
                  <a:pt x="443" y="897"/>
                  <a:pt x="445" y="895"/>
                  <a:pt x="445" y="893"/>
                </a:cubicBezTo>
                <a:cubicBezTo>
                  <a:pt x="445" y="890"/>
                  <a:pt x="443" y="889"/>
                  <a:pt x="441" y="889"/>
                </a:cubicBezTo>
                <a:close/>
                <a:moveTo>
                  <a:pt x="654" y="838"/>
                </a:moveTo>
                <a:cubicBezTo>
                  <a:pt x="652" y="839"/>
                  <a:pt x="651" y="841"/>
                  <a:pt x="652" y="843"/>
                </a:cubicBezTo>
                <a:cubicBezTo>
                  <a:pt x="653" y="845"/>
                  <a:pt x="654" y="845"/>
                  <a:pt x="655" y="845"/>
                </a:cubicBezTo>
                <a:cubicBezTo>
                  <a:pt x="656" y="845"/>
                  <a:pt x="657" y="845"/>
                  <a:pt x="657" y="845"/>
                </a:cubicBezTo>
                <a:cubicBezTo>
                  <a:pt x="659" y="844"/>
                  <a:pt x="660" y="841"/>
                  <a:pt x="659" y="840"/>
                </a:cubicBezTo>
                <a:cubicBezTo>
                  <a:pt x="658" y="838"/>
                  <a:pt x="656" y="837"/>
                  <a:pt x="654" y="838"/>
                </a:cubicBezTo>
                <a:close/>
                <a:moveTo>
                  <a:pt x="415" y="1"/>
                </a:moveTo>
                <a:cubicBezTo>
                  <a:pt x="413" y="1"/>
                  <a:pt x="411" y="3"/>
                  <a:pt x="411" y="5"/>
                </a:cubicBezTo>
                <a:cubicBezTo>
                  <a:pt x="411" y="7"/>
                  <a:pt x="413" y="9"/>
                  <a:pt x="415" y="9"/>
                </a:cubicBezTo>
                <a:cubicBezTo>
                  <a:pt x="415" y="9"/>
                  <a:pt x="415" y="9"/>
                  <a:pt x="415" y="9"/>
                </a:cubicBezTo>
                <a:cubicBezTo>
                  <a:pt x="418" y="9"/>
                  <a:pt x="419" y="7"/>
                  <a:pt x="419" y="4"/>
                </a:cubicBezTo>
                <a:cubicBezTo>
                  <a:pt x="419" y="2"/>
                  <a:pt x="417" y="1"/>
                  <a:pt x="415" y="1"/>
                </a:cubicBezTo>
                <a:close/>
                <a:moveTo>
                  <a:pt x="431" y="0"/>
                </a:moveTo>
                <a:cubicBezTo>
                  <a:pt x="429" y="0"/>
                  <a:pt x="427" y="2"/>
                  <a:pt x="427" y="4"/>
                </a:cubicBezTo>
                <a:cubicBezTo>
                  <a:pt x="427" y="6"/>
                  <a:pt x="429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3" y="8"/>
                  <a:pt x="435" y="6"/>
                  <a:pt x="435" y="4"/>
                </a:cubicBezTo>
                <a:cubicBezTo>
                  <a:pt x="435" y="2"/>
                  <a:pt x="433" y="0"/>
                  <a:pt x="431" y="0"/>
                </a:cubicBezTo>
                <a:close/>
                <a:moveTo>
                  <a:pt x="472" y="888"/>
                </a:moveTo>
                <a:cubicBezTo>
                  <a:pt x="470" y="888"/>
                  <a:pt x="468" y="890"/>
                  <a:pt x="468" y="892"/>
                </a:cubicBezTo>
                <a:cubicBezTo>
                  <a:pt x="469" y="894"/>
                  <a:pt x="470" y="896"/>
                  <a:pt x="472" y="896"/>
                </a:cubicBezTo>
                <a:cubicBezTo>
                  <a:pt x="473" y="896"/>
                  <a:pt x="473" y="896"/>
                  <a:pt x="473" y="896"/>
                </a:cubicBezTo>
                <a:cubicBezTo>
                  <a:pt x="475" y="896"/>
                  <a:pt x="477" y="894"/>
                  <a:pt x="476" y="892"/>
                </a:cubicBezTo>
                <a:cubicBezTo>
                  <a:pt x="476" y="890"/>
                  <a:pt x="474" y="888"/>
                  <a:pt x="472" y="888"/>
                </a:cubicBezTo>
                <a:close/>
                <a:moveTo>
                  <a:pt x="456" y="889"/>
                </a:moveTo>
                <a:cubicBezTo>
                  <a:pt x="454" y="889"/>
                  <a:pt x="452" y="890"/>
                  <a:pt x="453" y="893"/>
                </a:cubicBezTo>
                <a:cubicBezTo>
                  <a:pt x="453" y="895"/>
                  <a:pt x="454" y="897"/>
                  <a:pt x="457" y="897"/>
                </a:cubicBezTo>
                <a:cubicBezTo>
                  <a:pt x="457" y="897"/>
                  <a:pt x="457" y="897"/>
                  <a:pt x="457" y="897"/>
                </a:cubicBezTo>
                <a:cubicBezTo>
                  <a:pt x="459" y="897"/>
                  <a:pt x="461" y="895"/>
                  <a:pt x="461" y="893"/>
                </a:cubicBezTo>
                <a:cubicBezTo>
                  <a:pt x="460" y="890"/>
                  <a:pt x="459" y="889"/>
                  <a:pt x="456" y="889"/>
                </a:cubicBezTo>
                <a:close/>
                <a:moveTo>
                  <a:pt x="480" y="1"/>
                </a:moveTo>
                <a:cubicBezTo>
                  <a:pt x="478" y="1"/>
                  <a:pt x="476" y="2"/>
                  <a:pt x="476" y="4"/>
                </a:cubicBezTo>
                <a:cubicBezTo>
                  <a:pt x="476" y="7"/>
                  <a:pt x="477" y="9"/>
                  <a:pt x="479" y="9"/>
                </a:cubicBezTo>
                <a:cubicBezTo>
                  <a:pt x="480" y="9"/>
                  <a:pt x="480" y="9"/>
                  <a:pt x="480" y="9"/>
                </a:cubicBezTo>
                <a:cubicBezTo>
                  <a:pt x="482" y="9"/>
                  <a:pt x="484" y="7"/>
                  <a:pt x="484" y="5"/>
                </a:cubicBezTo>
                <a:cubicBezTo>
                  <a:pt x="484" y="3"/>
                  <a:pt x="482" y="1"/>
                  <a:pt x="480" y="1"/>
                </a:cubicBezTo>
                <a:close/>
                <a:moveTo>
                  <a:pt x="464" y="0"/>
                </a:moveTo>
                <a:cubicBezTo>
                  <a:pt x="462" y="0"/>
                  <a:pt x="460" y="2"/>
                  <a:pt x="460" y="4"/>
                </a:cubicBezTo>
                <a:cubicBezTo>
                  <a:pt x="460" y="6"/>
                  <a:pt x="461" y="8"/>
                  <a:pt x="464" y="8"/>
                </a:cubicBezTo>
                <a:cubicBezTo>
                  <a:pt x="464" y="8"/>
                  <a:pt x="464" y="8"/>
                  <a:pt x="464" y="8"/>
                </a:cubicBezTo>
                <a:cubicBezTo>
                  <a:pt x="466" y="8"/>
                  <a:pt x="468" y="6"/>
                  <a:pt x="468" y="4"/>
                </a:cubicBezTo>
                <a:cubicBezTo>
                  <a:pt x="468" y="2"/>
                  <a:pt x="466" y="0"/>
                  <a:pt x="464" y="0"/>
                </a:cubicBezTo>
                <a:close/>
                <a:moveTo>
                  <a:pt x="399" y="2"/>
                </a:moveTo>
                <a:cubicBezTo>
                  <a:pt x="397" y="2"/>
                  <a:pt x="395" y="4"/>
                  <a:pt x="395" y="7"/>
                </a:cubicBezTo>
                <a:cubicBezTo>
                  <a:pt x="395" y="9"/>
                  <a:pt x="397" y="10"/>
                  <a:pt x="399" y="10"/>
                </a:cubicBezTo>
                <a:cubicBezTo>
                  <a:pt x="399" y="10"/>
                  <a:pt x="400" y="10"/>
                  <a:pt x="400" y="10"/>
                </a:cubicBezTo>
                <a:cubicBezTo>
                  <a:pt x="402" y="10"/>
                  <a:pt x="403" y="8"/>
                  <a:pt x="403" y="6"/>
                </a:cubicBezTo>
                <a:cubicBezTo>
                  <a:pt x="403" y="4"/>
                  <a:pt x="401" y="2"/>
                  <a:pt x="399" y="2"/>
                </a:cubicBezTo>
                <a:close/>
                <a:moveTo>
                  <a:pt x="347" y="877"/>
                </a:moveTo>
                <a:cubicBezTo>
                  <a:pt x="344" y="876"/>
                  <a:pt x="342" y="878"/>
                  <a:pt x="342" y="880"/>
                </a:cubicBezTo>
                <a:cubicBezTo>
                  <a:pt x="341" y="882"/>
                  <a:pt x="343" y="884"/>
                  <a:pt x="345" y="885"/>
                </a:cubicBezTo>
                <a:cubicBezTo>
                  <a:pt x="345" y="885"/>
                  <a:pt x="345" y="885"/>
                  <a:pt x="346" y="885"/>
                </a:cubicBezTo>
                <a:cubicBezTo>
                  <a:pt x="348" y="885"/>
                  <a:pt x="349" y="884"/>
                  <a:pt x="350" y="882"/>
                </a:cubicBezTo>
                <a:cubicBezTo>
                  <a:pt x="350" y="880"/>
                  <a:pt x="349" y="877"/>
                  <a:pt x="347" y="877"/>
                </a:cubicBezTo>
                <a:close/>
                <a:moveTo>
                  <a:pt x="351" y="10"/>
                </a:moveTo>
                <a:cubicBezTo>
                  <a:pt x="349" y="10"/>
                  <a:pt x="348" y="13"/>
                  <a:pt x="348" y="15"/>
                </a:cubicBezTo>
                <a:cubicBezTo>
                  <a:pt x="348" y="17"/>
                  <a:pt x="350" y="18"/>
                  <a:pt x="352" y="18"/>
                </a:cubicBezTo>
                <a:cubicBezTo>
                  <a:pt x="352" y="18"/>
                  <a:pt x="353" y="18"/>
                  <a:pt x="353" y="18"/>
                </a:cubicBezTo>
                <a:cubicBezTo>
                  <a:pt x="355" y="17"/>
                  <a:pt x="356" y="15"/>
                  <a:pt x="356" y="13"/>
                </a:cubicBezTo>
                <a:cubicBezTo>
                  <a:pt x="355" y="11"/>
                  <a:pt x="353" y="10"/>
                  <a:pt x="351" y="10"/>
                </a:cubicBezTo>
                <a:close/>
                <a:moveTo>
                  <a:pt x="362" y="880"/>
                </a:moveTo>
                <a:cubicBezTo>
                  <a:pt x="360" y="880"/>
                  <a:pt x="358" y="881"/>
                  <a:pt x="357" y="883"/>
                </a:cubicBezTo>
                <a:cubicBezTo>
                  <a:pt x="357" y="886"/>
                  <a:pt x="358" y="888"/>
                  <a:pt x="361" y="888"/>
                </a:cubicBezTo>
                <a:cubicBezTo>
                  <a:pt x="361" y="888"/>
                  <a:pt x="361" y="888"/>
                  <a:pt x="361" y="888"/>
                </a:cubicBezTo>
                <a:cubicBezTo>
                  <a:pt x="363" y="888"/>
                  <a:pt x="365" y="887"/>
                  <a:pt x="365" y="885"/>
                </a:cubicBezTo>
                <a:cubicBezTo>
                  <a:pt x="366" y="883"/>
                  <a:pt x="364" y="881"/>
                  <a:pt x="362" y="880"/>
                </a:cubicBezTo>
                <a:close/>
                <a:moveTo>
                  <a:pt x="331" y="873"/>
                </a:moveTo>
                <a:cubicBezTo>
                  <a:pt x="329" y="872"/>
                  <a:pt x="327" y="874"/>
                  <a:pt x="326" y="876"/>
                </a:cubicBezTo>
                <a:cubicBezTo>
                  <a:pt x="326" y="878"/>
                  <a:pt x="327" y="880"/>
                  <a:pt x="329" y="881"/>
                </a:cubicBezTo>
                <a:cubicBezTo>
                  <a:pt x="330" y="881"/>
                  <a:pt x="330" y="881"/>
                  <a:pt x="330" y="881"/>
                </a:cubicBezTo>
                <a:cubicBezTo>
                  <a:pt x="332" y="881"/>
                  <a:pt x="334" y="880"/>
                  <a:pt x="334" y="878"/>
                </a:cubicBezTo>
                <a:cubicBezTo>
                  <a:pt x="335" y="876"/>
                  <a:pt x="333" y="874"/>
                  <a:pt x="331" y="873"/>
                </a:cubicBezTo>
                <a:close/>
                <a:moveTo>
                  <a:pt x="335" y="14"/>
                </a:moveTo>
                <a:cubicBezTo>
                  <a:pt x="333" y="14"/>
                  <a:pt x="332" y="16"/>
                  <a:pt x="333" y="19"/>
                </a:cubicBezTo>
                <a:cubicBezTo>
                  <a:pt x="333" y="20"/>
                  <a:pt x="335" y="22"/>
                  <a:pt x="336" y="22"/>
                </a:cubicBezTo>
                <a:cubicBezTo>
                  <a:pt x="337" y="22"/>
                  <a:pt x="337" y="22"/>
                  <a:pt x="337" y="21"/>
                </a:cubicBezTo>
                <a:cubicBezTo>
                  <a:pt x="340" y="21"/>
                  <a:pt x="341" y="19"/>
                  <a:pt x="340" y="17"/>
                </a:cubicBezTo>
                <a:cubicBezTo>
                  <a:pt x="340" y="14"/>
                  <a:pt x="338" y="13"/>
                  <a:pt x="335" y="14"/>
                </a:cubicBezTo>
                <a:close/>
                <a:moveTo>
                  <a:pt x="378" y="883"/>
                </a:moveTo>
                <a:cubicBezTo>
                  <a:pt x="375" y="883"/>
                  <a:pt x="373" y="884"/>
                  <a:pt x="373" y="886"/>
                </a:cubicBezTo>
                <a:cubicBezTo>
                  <a:pt x="373" y="889"/>
                  <a:pt x="374" y="891"/>
                  <a:pt x="376" y="891"/>
                </a:cubicBezTo>
                <a:cubicBezTo>
                  <a:pt x="377" y="891"/>
                  <a:pt x="377" y="891"/>
                  <a:pt x="377" y="891"/>
                </a:cubicBezTo>
                <a:cubicBezTo>
                  <a:pt x="379" y="891"/>
                  <a:pt x="381" y="890"/>
                  <a:pt x="381" y="888"/>
                </a:cubicBezTo>
                <a:cubicBezTo>
                  <a:pt x="381" y="886"/>
                  <a:pt x="380" y="883"/>
                  <a:pt x="378" y="883"/>
                </a:cubicBezTo>
                <a:close/>
                <a:moveTo>
                  <a:pt x="488" y="887"/>
                </a:moveTo>
                <a:cubicBezTo>
                  <a:pt x="486" y="887"/>
                  <a:pt x="484" y="889"/>
                  <a:pt x="484" y="891"/>
                </a:cubicBezTo>
                <a:cubicBezTo>
                  <a:pt x="485" y="893"/>
                  <a:pt x="486" y="895"/>
                  <a:pt x="488" y="895"/>
                </a:cubicBezTo>
                <a:cubicBezTo>
                  <a:pt x="488" y="895"/>
                  <a:pt x="489" y="895"/>
                  <a:pt x="489" y="895"/>
                </a:cubicBezTo>
                <a:cubicBezTo>
                  <a:pt x="491" y="895"/>
                  <a:pt x="493" y="893"/>
                  <a:pt x="492" y="891"/>
                </a:cubicBezTo>
                <a:cubicBezTo>
                  <a:pt x="492" y="888"/>
                  <a:pt x="490" y="887"/>
                  <a:pt x="488" y="887"/>
                </a:cubicBezTo>
                <a:close/>
                <a:moveTo>
                  <a:pt x="393" y="885"/>
                </a:moveTo>
                <a:cubicBezTo>
                  <a:pt x="391" y="885"/>
                  <a:pt x="389" y="887"/>
                  <a:pt x="389" y="889"/>
                </a:cubicBezTo>
                <a:cubicBezTo>
                  <a:pt x="389" y="891"/>
                  <a:pt x="390" y="893"/>
                  <a:pt x="392" y="893"/>
                </a:cubicBezTo>
                <a:cubicBezTo>
                  <a:pt x="392" y="893"/>
                  <a:pt x="393" y="893"/>
                  <a:pt x="393" y="893"/>
                </a:cubicBezTo>
                <a:cubicBezTo>
                  <a:pt x="395" y="893"/>
                  <a:pt x="397" y="892"/>
                  <a:pt x="397" y="890"/>
                </a:cubicBezTo>
                <a:cubicBezTo>
                  <a:pt x="397" y="888"/>
                  <a:pt x="395" y="886"/>
                  <a:pt x="393" y="885"/>
                </a:cubicBezTo>
                <a:close/>
                <a:moveTo>
                  <a:pt x="409" y="887"/>
                </a:moveTo>
                <a:cubicBezTo>
                  <a:pt x="407" y="887"/>
                  <a:pt x="405" y="888"/>
                  <a:pt x="405" y="891"/>
                </a:cubicBezTo>
                <a:cubicBezTo>
                  <a:pt x="405" y="893"/>
                  <a:pt x="406" y="895"/>
                  <a:pt x="408" y="895"/>
                </a:cubicBezTo>
                <a:cubicBezTo>
                  <a:pt x="408" y="895"/>
                  <a:pt x="409" y="895"/>
                  <a:pt x="409" y="895"/>
                </a:cubicBezTo>
                <a:cubicBezTo>
                  <a:pt x="411" y="895"/>
                  <a:pt x="412" y="893"/>
                  <a:pt x="413" y="891"/>
                </a:cubicBezTo>
                <a:cubicBezTo>
                  <a:pt x="413" y="889"/>
                  <a:pt x="411" y="887"/>
                  <a:pt x="409" y="887"/>
                </a:cubicBezTo>
                <a:close/>
                <a:moveTo>
                  <a:pt x="383" y="4"/>
                </a:moveTo>
                <a:cubicBezTo>
                  <a:pt x="381" y="5"/>
                  <a:pt x="379" y="7"/>
                  <a:pt x="379" y="9"/>
                </a:cubicBezTo>
                <a:cubicBezTo>
                  <a:pt x="380" y="11"/>
                  <a:pt x="381" y="12"/>
                  <a:pt x="383" y="12"/>
                </a:cubicBezTo>
                <a:cubicBezTo>
                  <a:pt x="384" y="12"/>
                  <a:pt x="384" y="12"/>
                  <a:pt x="384" y="12"/>
                </a:cubicBezTo>
                <a:cubicBezTo>
                  <a:pt x="386" y="12"/>
                  <a:pt x="388" y="10"/>
                  <a:pt x="387" y="8"/>
                </a:cubicBezTo>
                <a:cubicBezTo>
                  <a:pt x="387" y="5"/>
                  <a:pt x="385" y="4"/>
                  <a:pt x="383" y="4"/>
                </a:cubicBezTo>
                <a:close/>
                <a:moveTo>
                  <a:pt x="425" y="888"/>
                </a:moveTo>
                <a:cubicBezTo>
                  <a:pt x="423" y="888"/>
                  <a:pt x="421" y="890"/>
                  <a:pt x="421" y="892"/>
                </a:cubicBezTo>
                <a:cubicBezTo>
                  <a:pt x="421" y="894"/>
                  <a:pt x="422" y="896"/>
                  <a:pt x="424" y="896"/>
                </a:cubicBezTo>
                <a:cubicBezTo>
                  <a:pt x="424" y="896"/>
                  <a:pt x="425" y="896"/>
                  <a:pt x="425" y="896"/>
                </a:cubicBezTo>
                <a:cubicBezTo>
                  <a:pt x="427" y="896"/>
                  <a:pt x="428" y="894"/>
                  <a:pt x="429" y="892"/>
                </a:cubicBezTo>
                <a:cubicBezTo>
                  <a:pt x="429" y="890"/>
                  <a:pt x="427" y="888"/>
                  <a:pt x="425" y="888"/>
                </a:cubicBezTo>
                <a:close/>
                <a:moveTo>
                  <a:pt x="611" y="858"/>
                </a:moveTo>
                <a:cubicBezTo>
                  <a:pt x="611" y="858"/>
                  <a:pt x="611" y="858"/>
                  <a:pt x="611" y="858"/>
                </a:cubicBezTo>
                <a:cubicBezTo>
                  <a:pt x="609" y="858"/>
                  <a:pt x="608" y="861"/>
                  <a:pt x="608" y="863"/>
                </a:cubicBezTo>
                <a:cubicBezTo>
                  <a:pt x="609" y="864"/>
                  <a:pt x="611" y="865"/>
                  <a:pt x="612" y="865"/>
                </a:cubicBezTo>
                <a:cubicBezTo>
                  <a:pt x="613" y="865"/>
                  <a:pt x="613" y="865"/>
                  <a:pt x="614" y="865"/>
                </a:cubicBezTo>
                <a:cubicBezTo>
                  <a:pt x="614" y="865"/>
                  <a:pt x="614" y="865"/>
                  <a:pt x="614" y="865"/>
                </a:cubicBezTo>
                <a:cubicBezTo>
                  <a:pt x="616" y="864"/>
                  <a:pt x="617" y="862"/>
                  <a:pt x="616" y="860"/>
                </a:cubicBezTo>
                <a:cubicBezTo>
                  <a:pt x="615" y="858"/>
                  <a:pt x="613" y="857"/>
                  <a:pt x="611" y="858"/>
                </a:cubicBezTo>
                <a:close/>
                <a:moveTo>
                  <a:pt x="581" y="868"/>
                </a:moveTo>
                <a:cubicBezTo>
                  <a:pt x="579" y="869"/>
                  <a:pt x="578" y="871"/>
                  <a:pt x="578" y="873"/>
                </a:cubicBezTo>
                <a:cubicBezTo>
                  <a:pt x="579" y="875"/>
                  <a:pt x="580" y="876"/>
                  <a:pt x="582" y="876"/>
                </a:cubicBezTo>
                <a:cubicBezTo>
                  <a:pt x="582" y="876"/>
                  <a:pt x="583" y="876"/>
                  <a:pt x="583" y="876"/>
                </a:cubicBezTo>
                <a:cubicBezTo>
                  <a:pt x="585" y="875"/>
                  <a:pt x="587" y="873"/>
                  <a:pt x="586" y="871"/>
                </a:cubicBezTo>
                <a:cubicBezTo>
                  <a:pt x="585" y="869"/>
                  <a:pt x="583" y="868"/>
                  <a:pt x="581" y="868"/>
                </a:cubicBezTo>
                <a:close/>
                <a:moveTo>
                  <a:pt x="596" y="863"/>
                </a:moveTo>
                <a:cubicBezTo>
                  <a:pt x="594" y="864"/>
                  <a:pt x="593" y="866"/>
                  <a:pt x="593" y="868"/>
                </a:cubicBezTo>
                <a:cubicBezTo>
                  <a:pt x="594" y="870"/>
                  <a:pt x="596" y="871"/>
                  <a:pt x="597" y="871"/>
                </a:cubicBezTo>
                <a:cubicBezTo>
                  <a:pt x="598" y="871"/>
                  <a:pt x="598" y="871"/>
                  <a:pt x="599" y="871"/>
                </a:cubicBezTo>
                <a:cubicBezTo>
                  <a:pt x="601" y="870"/>
                  <a:pt x="602" y="868"/>
                  <a:pt x="601" y="866"/>
                </a:cubicBezTo>
                <a:cubicBezTo>
                  <a:pt x="600" y="864"/>
                  <a:pt x="598" y="863"/>
                  <a:pt x="596" y="863"/>
                </a:cubicBezTo>
                <a:close/>
                <a:moveTo>
                  <a:pt x="590" y="23"/>
                </a:moveTo>
                <a:cubicBezTo>
                  <a:pt x="588" y="22"/>
                  <a:pt x="586" y="23"/>
                  <a:pt x="585" y="25"/>
                </a:cubicBezTo>
                <a:cubicBezTo>
                  <a:pt x="585" y="27"/>
                  <a:pt x="586" y="29"/>
                  <a:pt x="588" y="30"/>
                </a:cubicBezTo>
                <a:cubicBezTo>
                  <a:pt x="588" y="30"/>
                  <a:pt x="588" y="30"/>
                  <a:pt x="588" y="30"/>
                </a:cubicBezTo>
                <a:cubicBezTo>
                  <a:pt x="588" y="30"/>
                  <a:pt x="589" y="30"/>
                  <a:pt x="589" y="30"/>
                </a:cubicBezTo>
                <a:cubicBezTo>
                  <a:pt x="591" y="30"/>
                  <a:pt x="592" y="29"/>
                  <a:pt x="593" y="28"/>
                </a:cubicBezTo>
                <a:cubicBezTo>
                  <a:pt x="593" y="26"/>
                  <a:pt x="592" y="23"/>
                  <a:pt x="590" y="23"/>
                </a:cubicBezTo>
                <a:close/>
                <a:moveTo>
                  <a:pt x="621" y="34"/>
                </a:moveTo>
                <a:cubicBezTo>
                  <a:pt x="618" y="33"/>
                  <a:pt x="616" y="34"/>
                  <a:pt x="615" y="36"/>
                </a:cubicBezTo>
                <a:cubicBezTo>
                  <a:pt x="614" y="38"/>
                  <a:pt x="615" y="40"/>
                  <a:pt x="617" y="41"/>
                </a:cubicBezTo>
                <a:cubicBezTo>
                  <a:pt x="618" y="42"/>
                  <a:pt x="618" y="42"/>
                  <a:pt x="619" y="42"/>
                </a:cubicBezTo>
                <a:cubicBezTo>
                  <a:pt x="621" y="42"/>
                  <a:pt x="622" y="41"/>
                  <a:pt x="623" y="39"/>
                </a:cubicBezTo>
                <a:cubicBezTo>
                  <a:pt x="624" y="37"/>
                  <a:pt x="623" y="35"/>
                  <a:pt x="621" y="34"/>
                </a:cubicBezTo>
                <a:close/>
                <a:moveTo>
                  <a:pt x="605" y="28"/>
                </a:moveTo>
                <a:cubicBezTo>
                  <a:pt x="603" y="27"/>
                  <a:pt x="601" y="28"/>
                  <a:pt x="600" y="30"/>
                </a:cubicBezTo>
                <a:cubicBezTo>
                  <a:pt x="600" y="32"/>
                  <a:pt x="601" y="35"/>
                  <a:pt x="603" y="35"/>
                </a:cubicBezTo>
                <a:cubicBezTo>
                  <a:pt x="603" y="36"/>
                  <a:pt x="604" y="36"/>
                  <a:pt x="604" y="36"/>
                </a:cubicBezTo>
                <a:cubicBezTo>
                  <a:pt x="606" y="36"/>
                  <a:pt x="607" y="35"/>
                  <a:pt x="608" y="33"/>
                </a:cubicBezTo>
                <a:cubicBezTo>
                  <a:pt x="609" y="31"/>
                  <a:pt x="608" y="29"/>
                  <a:pt x="605" y="28"/>
                </a:cubicBezTo>
                <a:close/>
                <a:moveTo>
                  <a:pt x="640" y="845"/>
                </a:moveTo>
                <a:cubicBezTo>
                  <a:pt x="638" y="846"/>
                  <a:pt x="637" y="848"/>
                  <a:pt x="638" y="850"/>
                </a:cubicBezTo>
                <a:cubicBezTo>
                  <a:pt x="638" y="852"/>
                  <a:pt x="640" y="853"/>
                  <a:pt x="641" y="853"/>
                </a:cubicBezTo>
                <a:cubicBezTo>
                  <a:pt x="642" y="853"/>
                  <a:pt x="642" y="852"/>
                  <a:pt x="643" y="852"/>
                </a:cubicBezTo>
                <a:cubicBezTo>
                  <a:pt x="645" y="851"/>
                  <a:pt x="646" y="849"/>
                  <a:pt x="645" y="847"/>
                </a:cubicBezTo>
                <a:cubicBezTo>
                  <a:pt x="644" y="845"/>
                  <a:pt x="642" y="844"/>
                  <a:pt x="640" y="845"/>
                </a:cubicBezTo>
                <a:close/>
                <a:moveTo>
                  <a:pt x="650" y="47"/>
                </a:moveTo>
                <a:cubicBezTo>
                  <a:pt x="648" y="46"/>
                  <a:pt x="645" y="47"/>
                  <a:pt x="644" y="49"/>
                </a:cubicBezTo>
                <a:cubicBezTo>
                  <a:pt x="643" y="51"/>
                  <a:pt x="644" y="54"/>
                  <a:pt x="646" y="55"/>
                </a:cubicBezTo>
                <a:cubicBezTo>
                  <a:pt x="647" y="55"/>
                  <a:pt x="647" y="55"/>
                  <a:pt x="648" y="55"/>
                </a:cubicBezTo>
                <a:cubicBezTo>
                  <a:pt x="649" y="55"/>
                  <a:pt x="651" y="54"/>
                  <a:pt x="652" y="53"/>
                </a:cubicBezTo>
                <a:cubicBezTo>
                  <a:pt x="653" y="51"/>
                  <a:pt x="652" y="48"/>
                  <a:pt x="650" y="47"/>
                </a:cubicBezTo>
                <a:close/>
                <a:moveTo>
                  <a:pt x="635" y="40"/>
                </a:moveTo>
                <a:cubicBezTo>
                  <a:pt x="633" y="39"/>
                  <a:pt x="631" y="40"/>
                  <a:pt x="630" y="42"/>
                </a:cubicBezTo>
                <a:cubicBezTo>
                  <a:pt x="629" y="44"/>
                  <a:pt x="630" y="47"/>
                  <a:pt x="632" y="48"/>
                </a:cubicBezTo>
                <a:cubicBezTo>
                  <a:pt x="632" y="48"/>
                  <a:pt x="633" y="48"/>
                  <a:pt x="634" y="48"/>
                </a:cubicBezTo>
                <a:cubicBezTo>
                  <a:pt x="635" y="48"/>
                  <a:pt x="637" y="47"/>
                  <a:pt x="637" y="46"/>
                </a:cubicBezTo>
                <a:cubicBezTo>
                  <a:pt x="638" y="44"/>
                  <a:pt x="637" y="41"/>
                  <a:pt x="635" y="40"/>
                </a:cubicBezTo>
                <a:close/>
                <a:moveTo>
                  <a:pt x="496" y="2"/>
                </a:moveTo>
                <a:cubicBezTo>
                  <a:pt x="494" y="2"/>
                  <a:pt x="492" y="3"/>
                  <a:pt x="492" y="6"/>
                </a:cubicBezTo>
                <a:cubicBezTo>
                  <a:pt x="491" y="8"/>
                  <a:pt x="493" y="10"/>
                  <a:pt x="495" y="10"/>
                </a:cubicBezTo>
                <a:cubicBezTo>
                  <a:pt x="495" y="10"/>
                  <a:pt x="495" y="10"/>
                  <a:pt x="496" y="10"/>
                </a:cubicBezTo>
                <a:cubicBezTo>
                  <a:pt x="498" y="10"/>
                  <a:pt x="499" y="9"/>
                  <a:pt x="500" y="7"/>
                </a:cubicBezTo>
                <a:cubicBezTo>
                  <a:pt x="500" y="4"/>
                  <a:pt x="498" y="2"/>
                  <a:pt x="496" y="2"/>
                </a:cubicBezTo>
                <a:close/>
                <a:moveTo>
                  <a:pt x="625" y="852"/>
                </a:moveTo>
                <a:cubicBezTo>
                  <a:pt x="625" y="852"/>
                  <a:pt x="625" y="852"/>
                  <a:pt x="625" y="852"/>
                </a:cubicBezTo>
                <a:cubicBezTo>
                  <a:pt x="623" y="852"/>
                  <a:pt x="622" y="855"/>
                  <a:pt x="623" y="857"/>
                </a:cubicBezTo>
                <a:cubicBezTo>
                  <a:pt x="624" y="858"/>
                  <a:pt x="625" y="859"/>
                  <a:pt x="627" y="859"/>
                </a:cubicBezTo>
                <a:cubicBezTo>
                  <a:pt x="627" y="859"/>
                  <a:pt x="628" y="859"/>
                  <a:pt x="628" y="859"/>
                </a:cubicBezTo>
                <a:cubicBezTo>
                  <a:pt x="628" y="859"/>
                  <a:pt x="628" y="859"/>
                  <a:pt x="628" y="859"/>
                </a:cubicBezTo>
                <a:cubicBezTo>
                  <a:pt x="630" y="858"/>
                  <a:pt x="631" y="856"/>
                  <a:pt x="630" y="854"/>
                </a:cubicBezTo>
                <a:cubicBezTo>
                  <a:pt x="630" y="852"/>
                  <a:pt x="627" y="851"/>
                  <a:pt x="625" y="852"/>
                </a:cubicBezTo>
                <a:close/>
                <a:moveTo>
                  <a:pt x="535" y="880"/>
                </a:moveTo>
                <a:cubicBezTo>
                  <a:pt x="533" y="881"/>
                  <a:pt x="531" y="883"/>
                  <a:pt x="532" y="885"/>
                </a:cubicBezTo>
                <a:cubicBezTo>
                  <a:pt x="532" y="887"/>
                  <a:pt x="534" y="888"/>
                  <a:pt x="536" y="888"/>
                </a:cubicBezTo>
                <a:cubicBezTo>
                  <a:pt x="536" y="888"/>
                  <a:pt x="536" y="888"/>
                  <a:pt x="537" y="888"/>
                </a:cubicBezTo>
                <a:cubicBezTo>
                  <a:pt x="539" y="887"/>
                  <a:pt x="540" y="885"/>
                  <a:pt x="540" y="883"/>
                </a:cubicBezTo>
                <a:cubicBezTo>
                  <a:pt x="539" y="881"/>
                  <a:pt x="537" y="880"/>
                  <a:pt x="535" y="880"/>
                </a:cubicBezTo>
                <a:close/>
                <a:moveTo>
                  <a:pt x="519" y="883"/>
                </a:moveTo>
                <a:cubicBezTo>
                  <a:pt x="517" y="883"/>
                  <a:pt x="516" y="885"/>
                  <a:pt x="516" y="888"/>
                </a:cubicBezTo>
                <a:cubicBezTo>
                  <a:pt x="516" y="889"/>
                  <a:pt x="518" y="891"/>
                  <a:pt x="520" y="891"/>
                </a:cubicBezTo>
                <a:cubicBezTo>
                  <a:pt x="520" y="891"/>
                  <a:pt x="520" y="891"/>
                  <a:pt x="521" y="891"/>
                </a:cubicBezTo>
                <a:cubicBezTo>
                  <a:pt x="523" y="890"/>
                  <a:pt x="524" y="888"/>
                  <a:pt x="524" y="886"/>
                </a:cubicBezTo>
                <a:cubicBezTo>
                  <a:pt x="524" y="884"/>
                  <a:pt x="522" y="883"/>
                  <a:pt x="519" y="883"/>
                </a:cubicBezTo>
                <a:close/>
                <a:moveTo>
                  <a:pt x="528" y="7"/>
                </a:moveTo>
                <a:cubicBezTo>
                  <a:pt x="526" y="6"/>
                  <a:pt x="524" y="8"/>
                  <a:pt x="523" y="10"/>
                </a:cubicBezTo>
                <a:cubicBezTo>
                  <a:pt x="523" y="12"/>
                  <a:pt x="524" y="14"/>
                  <a:pt x="526" y="15"/>
                </a:cubicBezTo>
                <a:cubicBezTo>
                  <a:pt x="527" y="15"/>
                  <a:pt x="527" y="15"/>
                  <a:pt x="527" y="15"/>
                </a:cubicBezTo>
                <a:cubicBezTo>
                  <a:pt x="529" y="15"/>
                  <a:pt x="531" y="13"/>
                  <a:pt x="531" y="11"/>
                </a:cubicBezTo>
                <a:cubicBezTo>
                  <a:pt x="532" y="9"/>
                  <a:pt x="530" y="7"/>
                  <a:pt x="528" y="7"/>
                </a:cubicBezTo>
                <a:close/>
                <a:moveTo>
                  <a:pt x="504" y="885"/>
                </a:moveTo>
                <a:cubicBezTo>
                  <a:pt x="502" y="885"/>
                  <a:pt x="500" y="887"/>
                  <a:pt x="500" y="890"/>
                </a:cubicBezTo>
                <a:cubicBezTo>
                  <a:pt x="501" y="892"/>
                  <a:pt x="502" y="893"/>
                  <a:pt x="504" y="893"/>
                </a:cubicBezTo>
                <a:cubicBezTo>
                  <a:pt x="504" y="893"/>
                  <a:pt x="505" y="893"/>
                  <a:pt x="505" y="893"/>
                </a:cubicBezTo>
                <a:cubicBezTo>
                  <a:pt x="507" y="893"/>
                  <a:pt x="508" y="891"/>
                  <a:pt x="508" y="889"/>
                </a:cubicBezTo>
                <a:cubicBezTo>
                  <a:pt x="508" y="886"/>
                  <a:pt x="506" y="885"/>
                  <a:pt x="504" y="885"/>
                </a:cubicBezTo>
                <a:close/>
                <a:moveTo>
                  <a:pt x="575" y="18"/>
                </a:moveTo>
                <a:cubicBezTo>
                  <a:pt x="573" y="17"/>
                  <a:pt x="571" y="18"/>
                  <a:pt x="570" y="20"/>
                </a:cubicBezTo>
                <a:cubicBezTo>
                  <a:pt x="569" y="23"/>
                  <a:pt x="571" y="25"/>
                  <a:pt x="573" y="25"/>
                </a:cubicBezTo>
                <a:cubicBezTo>
                  <a:pt x="573" y="26"/>
                  <a:pt x="573" y="26"/>
                  <a:pt x="574" y="26"/>
                </a:cubicBezTo>
                <a:cubicBezTo>
                  <a:pt x="576" y="26"/>
                  <a:pt x="577" y="24"/>
                  <a:pt x="578" y="23"/>
                </a:cubicBezTo>
                <a:cubicBezTo>
                  <a:pt x="578" y="21"/>
                  <a:pt x="577" y="18"/>
                  <a:pt x="575" y="18"/>
                </a:cubicBezTo>
                <a:close/>
                <a:moveTo>
                  <a:pt x="512" y="4"/>
                </a:moveTo>
                <a:cubicBezTo>
                  <a:pt x="510" y="4"/>
                  <a:pt x="508" y="5"/>
                  <a:pt x="507" y="8"/>
                </a:cubicBezTo>
                <a:cubicBezTo>
                  <a:pt x="507" y="10"/>
                  <a:pt x="509" y="12"/>
                  <a:pt x="511" y="12"/>
                </a:cubicBezTo>
                <a:cubicBezTo>
                  <a:pt x="511" y="12"/>
                  <a:pt x="511" y="12"/>
                  <a:pt x="511" y="12"/>
                </a:cubicBezTo>
                <a:cubicBezTo>
                  <a:pt x="513" y="12"/>
                  <a:pt x="515" y="11"/>
                  <a:pt x="515" y="9"/>
                </a:cubicBezTo>
                <a:cubicBezTo>
                  <a:pt x="516" y="6"/>
                  <a:pt x="514" y="4"/>
                  <a:pt x="512" y="4"/>
                </a:cubicBezTo>
                <a:close/>
                <a:moveTo>
                  <a:pt x="559" y="14"/>
                </a:moveTo>
                <a:cubicBezTo>
                  <a:pt x="557" y="13"/>
                  <a:pt x="555" y="14"/>
                  <a:pt x="555" y="16"/>
                </a:cubicBezTo>
                <a:cubicBezTo>
                  <a:pt x="554" y="19"/>
                  <a:pt x="555" y="21"/>
                  <a:pt x="557" y="21"/>
                </a:cubicBezTo>
                <a:cubicBezTo>
                  <a:pt x="558" y="21"/>
                  <a:pt x="558" y="21"/>
                  <a:pt x="558" y="21"/>
                </a:cubicBezTo>
                <a:cubicBezTo>
                  <a:pt x="560" y="21"/>
                  <a:pt x="562" y="20"/>
                  <a:pt x="562" y="18"/>
                </a:cubicBezTo>
                <a:cubicBezTo>
                  <a:pt x="563" y="16"/>
                  <a:pt x="562" y="14"/>
                  <a:pt x="559" y="14"/>
                </a:cubicBezTo>
                <a:close/>
                <a:moveTo>
                  <a:pt x="566" y="873"/>
                </a:moveTo>
                <a:cubicBezTo>
                  <a:pt x="564" y="873"/>
                  <a:pt x="562" y="876"/>
                  <a:pt x="563" y="878"/>
                </a:cubicBezTo>
                <a:cubicBezTo>
                  <a:pt x="563" y="879"/>
                  <a:pt x="565" y="881"/>
                  <a:pt x="567" y="881"/>
                </a:cubicBezTo>
                <a:cubicBezTo>
                  <a:pt x="567" y="881"/>
                  <a:pt x="567" y="881"/>
                  <a:pt x="568" y="880"/>
                </a:cubicBezTo>
                <a:cubicBezTo>
                  <a:pt x="570" y="880"/>
                  <a:pt x="571" y="878"/>
                  <a:pt x="571" y="876"/>
                </a:cubicBezTo>
                <a:cubicBezTo>
                  <a:pt x="570" y="873"/>
                  <a:pt x="568" y="872"/>
                  <a:pt x="566" y="873"/>
                </a:cubicBezTo>
                <a:close/>
                <a:moveTo>
                  <a:pt x="550" y="877"/>
                </a:moveTo>
                <a:cubicBezTo>
                  <a:pt x="548" y="877"/>
                  <a:pt x="547" y="879"/>
                  <a:pt x="547" y="882"/>
                </a:cubicBezTo>
                <a:cubicBezTo>
                  <a:pt x="548" y="883"/>
                  <a:pt x="550" y="885"/>
                  <a:pt x="551" y="885"/>
                </a:cubicBezTo>
                <a:cubicBezTo>
                  <a:pt x="552" y="885"/>
                  <a:pt x="552" y="885"/>
                  <a:pt x="552" y="884"/>
                </a:cubicBezTo>
                <a:cubicBezTo>
                  <a:pt x="554" y="884"/>
                  <a:pt x="556" y="882"/>
                  <a:pt x="555" y="880"/>
                </a:cubicBezTo>
                <a:cubicBezTo>
                  <a:pt x="555" y="878"/>
                  <a:pt x="553" y="876"/>
                  <a:pt x="550" y="877"/>
                </a:cubicBezTo>
                <a:close/>
                <a:moveTo>
                  <a:pt x="544" y="10"/>
                </a:moveTo>
                <a:cubicBezTo>
                  <a:pt x="542" y="9"/>
                  <a:pt x="539" y="11"/>
                  <a:pt x="539" y="13"/>
                </a:cubicBezTo>
                <a:cubicBezTo>
                  <a:pt x="538" y="15"/>
                  <a:pt x="540" y="17"/>
                  <a:pt x="542" y="18"/>
                </a:cubicBezTo>
                <a:cubicBezTo>
                  <a:pt x="542" y="18"/>
                  <a:pt x="543" y="18"/>
                  <a:pt x="543" y="18"/>
                </a:cubicBezTo>
                <a:cubicBezTo>
                  <a:pt x="545" y="18"/>
                  <a:pt x="546" y="16"/>
                  <a:pt x="547" y="15"/>
                </a:cubicBezTo>
                <a:cubicBezTo>
                  <a:pt x="547" y="12"/>
                  <a:pt x="546" y="10"/>
                  <a:pt x="544" y="10"/>
                </a:cubicBezTo>
                <a:close/>
              </a:path>
            </a:pathLst>
          </a:custGeom>
          <a:solidFill>
            <a:srgbClr val="82BA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Freeform 336"/>
          <p:cNvSpPr>
            <a:spLocks noEditPoints="1"/>
          </p:cNvSpPr>
          <p:nvPr/>
        </p:nvSpPr>
        <p:spPr bwMode="auto">
          <a:xfrm>
            <a:off x="4260851" y="2041528"/>
            <a:ext cx="3670300" cy="3667125"/>
          </a:xfrm>
          <a:custGeom>
            <a:avLst/>
            <a:gdLst>
              <a:gd name="T0" fmla="*/ 149 w 1156"/>
              <a:gd name="T1" fmla="*/ 958 h 1155"/>
              <a:gd name="T2" fmla="*/ 177 w 1156"/>
              <a:gd name="T3" fmla="*/ 987 h 1155"/>
              <a:gd name="T4" fmla="*/ 206 w 1156"/>
              <a:gd name="T5" fmla="*/ 1009 h 1155"/>
              <a:gd name="T6" fmla="*/ 63 w 1156"/>
              <a:gd name="T7" fmla="*/ 838 h 1155"/>
              <a:gd name="T8" fmla="*/ 134 w 1156"/>
              <a:gd name="T9" fmla="*/ 940 h 1155"/>
              <a:gd name="T10" fmla="*/ 129 w 1156"/>
              <a:gd name="T11" fmla="*/ 934 h 1155"/>
              <a:gd name="T12" fmla="*/ 104 w 1156"/>
              <a:gd name="T13" fmla="*/ 907 h 1155"/>
              <a:gd name="T14" fmla="*/ 357 w 1156"/>
              <a:gd name="T15" fmla="*/ 43 h 1155"/>
              <a:gd name="T16" fmla="*/ 322 w 1156"/>
              <a:gd name="T17" fmla="*/ 1095 h 1155"/>
              <a:gd name="T18" fmla="*/ 402 w 1156"/>
              <a:gd name="T19" fmla="*/ 27 h 1155"/>
              <a:gd name="T20" fmla="*/ 382 w 1156"/>
              <a:gd name="T21" fmla="*/ 1121 h 1155"/>
              <a:gd name="T22" fmla="*/ 239 w 1156"/>
              <a:gd name="T23" fmla="*/ 1045 h 1155"/>
              <a:gd name="T24" fmla="*/ 258 w 1156"/>
              <a:gd name="T25" fmla="*/ 96 h 1155"/>
              <a:gd name="T26" fmla="*/ 268 w 1156"/>
              <a:gd name="T27" fmla="*/ 1064 h 1155"/>
              <a:gd name="T28" fmla="*/ 270 w 1156"/>
              <a:gd name="T29" fmla="*/ 93 h 1155"/>
              <a:gd name="T30" fmla="*/ 1079 w 1156"/>
              <a:gd name="T31" fmla="*/ 301 h 1155"/>
              <a:gd name="T32" fmla="*/ 1095 w 1156"/>
              <a:gd name="T33" fmla="*/ 329 h 1155"/>
              <a:gd name="T34" fmla="*/ 73 w 1156"/>
              <a:gd name="T35" fmla="*/ 296 h 1155"/>
              <a:gd name="T36" fmla="*/ 104 w 1156"/>
              <a:gd name="T37" fmla="*/ 253 h 1155"/>
              <a:gd name="T38" fmla="*/ 1145 w 1156"/>
              <a:gd name="T39" fmla="*/ 525 h 1155"/>
              <a:gd name="T40" fmla="*/ 1145 w 1156"/>
              <a:gd name="T41" fmla="*/ 489 h 1155"/>
              <a:gd name="T42" fmla="*/ 1124 w 1156"/>
              <a:gd name="T43" fmla="*/ 403 h 1155"/>
              <a:gd name="T44" fmla="*/ 1136 w 1156"/>
              <a:gd name="T45" fmla="*/ 442 h 1155"/>
              <a:gd name="T46" fmla="*/ 5 w 1156"/>
              <a:gd name="T47" fmla="*/ 610 h 1155"/>
              <a:gd name="T48" fmla="*/ 4 w 1156"/>
              <a:gd name="T49" fmla="*/ 578 h 1155"/>
              <a:gd name="T50" fmla="*/ 8 w 1156"/>
              <a:gd name="T51" fmla="*/ 670 h 1155"/>
              <a:gd name="T52" fmla="*/ 19 w 1156"/>
              <a:gd name="T53" fmla="*/ 705 h 1155"/>
              <a:gd name="T54" fmla="*/ 23 w 1156"/>
              <a:gd name="T55" fmla="*/ 415 h 1155"/>
              <a:gd name="T56" fmla="*/ 23 w 1156"/>
              <a:gd name="T57" fmla="*/ 435 h 1155"/>
              <a:gd name="T58" fmla="*/ 10 w 1156"/>
              <a:gd name="T59" fmla="*/ 498 h 1155"/>
              <a:gd name="T60" fmla="*/ 14 w 1156"/>
              <a:gd name="T61" fmla="*/ 474 h 1155"/>
              <a:gd name="T62" fmla="*/ 985 w 1156"/>
              <a:gd name="T63" fmla="*/ 976 h 1155"/>
              <a:gd name="T64" fmla="*/ 962 w 1156"/>
              <a:gd name="T65" fmla="*/ 1003 h 1155"/>
              <a:gd name="T66" fmla="*/ 996 w 1156"/>
              <a:gd name="T67" fmla="*/ 964 h 1155"/>
              <a:gd name="T68" fmla="*/ 1013 w 1156"/>
              <a:gd name="T69" fmla="*/ 957 h 1155"/>
              <a:gd name="T70" fmla="*/ 887 w 1156"/>
              <a:gd name="T71" fmla="*/ 1056 h 1155"/>
              <a:gd name="T72" fmla="*/ 868 w 1156"/>
              <a:gd name="T73" fmla="*/ 86 h 1155"/>
              <a:gd name="T74" fmla="*/ 925 w 1156"/>
              <a:gd name="T75" fmla="*/ 1034 h 1155"/>
              <a:gd name="T76" fmla="*/ 919 w 1156"/>
              <a:gd name="T77" fmla="*/ 1039 h 1155"/>
              <a:gd name="T78" fmla="*/ 1134 w 1156"/>
              <a:gd name="T79" fmla="*/ 719 h 1155"/>
              <a:gd name="T80" fmla="*/ 1128 w 1156"/>
              <a:gd name="T81" fmla="*/ 742 h 1155"/>
              <a:gd name="T82" fmla="*/ 1144 w 1156"/>
              <a:gd name="T83" fmla="*/ 672 h 1155"/>
              <a:gd name="T84" fmla="*/ 1149 w 1156"/>
              <a:gd name="T85" fmla="*/ 633 h 1155"/>
              <a:gd name="T86" fmla="*/ 1058 w 1156"/>
              <a:gd name="T87" fmla="*/ 895 h 1155"/>
              <a:gd name="T88" fmla="*/ 1038 w 1156"/>
              <a:gd name="T89" fmla="*/ 921 h 1155"/>
              <a:gd name="T90" fmla="*/ 1101 w 1156"/>
              <a:gd name="T91" fmla="*/ 823 h 1155"/>
              <a:gd name="T92" fmla="*/ 1085 w 1156"/>
              <a:gd name="T93" fmla="*/ 846 h 1155"/>
              <a:gd name="T94" fmla="*/ 577 w 1156"/>
              <a:gd name="T95" fmla="*/ 8 h 1155"/>
              <a:gd name="T96" fmla="*/ 543 w 1156"/>
              <a:gd name="T97" fmla="*/ 1150 h 1155"/>
              <a:gd name="T98" fmla="*/ 625 w 1156"/>
              <a:gd name="T99" fmla="*/ 10 h 1155"/>
              <a:gd name="T100" fmla="*/ 610 w 1156"/>
              <a:gd name="T101" fmla="*/ 0 h 1155"/>
              <a:gd name="T102" fmla="*/ 642 w 1156"/>
              <a:gd name="T103" fmla="*/ 11 h 1155"/>
              <a:gd name="T104" fmla="*/ 430 w 1156"/>
              <a:gd name="T105" fmla="*/ 23 h 1155"/>
              <a:gd name="T106" fmla="*/ 485 w 1156"/>
              <a:gd name="T107" fmla="*/ 11 h 1155"/>
              <a:gd name="T108" fmla="*/ 495 w 1156"/>
              <a:gd name="T109" fmla="*/ 1145 h 1155"/>
              <a:gd name="T110" fmla="*/ 805 w 1156"/>
              <a:gd name="T111" fmla="*/ 1108 h 1155"/>
              <a:gd name="T112" fmla="*/ 768 w 1156"/>
              <a:gd name="T113" fmla="*/ 31 h 1155"/>
              <a:gd name="T114" fmla="*/ 837 w 1156"/>
              <a:gd name="T115" fmla="*/ 1089 h 1155"/>
              <a:gd name="T116" fmla="*/ 824 w 1156"/>
              <a:gd name="T117" fmla="*/ 63 h 1155"/>
              <a:gd name="T118" fmla="*/ 697 w 1156"/>
              <a:gd name="T119" fmla="*/ 1134 h 1155"/>
              <a:gd name="T120" fmla="*/ 657 w 1156"/>
              <a:gd name="T121" fmla="*/ 13 h 1155"/>
              <a:gd name="T122" fmla="*/ 728 w 1156"/>
              <a:gd name="T123" fmla="*/ 1127 h 1155"/>
              <a:gd name="T124" fmla="*/ 717 w 1156"/>
              <a:gd name="T125" fmla="*/ 1134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6" h="1155">
                <a:moveTo>
                  <a:pt x="165" y="179"/>
                </a:moveTo>
                <a:cubicBezTo>
                  <a:pt x="163" y="177"/>
                  <a:pt x="161" y="178"/>
                  <a:pt x="159" y="179"/>
                </a:cubicBezTo>
                <a:cubicBezTo>
                  <a:pt x="158" y="181"/>
                  <a:pt x="158" y="183"/>
                  <a:pt x="159" y="185"/>
                </a:cubicBezTo>
                <a:cubicBezTo>
                  <a:pt x="160" y="186"/>
                  <a:pt x="161" y="186"/>
                  <a:pt x="162" y="186"/>
                </a:cubicBezTo>
                <a:cubicBezTo>
                  <a:pt x="163" y="186"/>
                  <a:pt x="164" y="185"/>
                  <a:pt x="165" y="185"/>
                </a:cubicBezTo>
                <a:cubicBezTo>
                  <a:pt x="166" y="183"/>
                  <a:pt x="166" y="181"/>
                  <a:pt x="165" y="179"/>
                </a:cubicBezTo>
                <a:close/>
                <a:moveTo>
                  <a:pt x="166" y="976"/>
                </a:moveTo>
                <a:cubicBezTo>
                  <a:pt x="164" y="977"/>
                  <a:pt x="164" y="980"/>
                  <a:pt x="166" y="982"/>
                </a:cubicBezTo>
                <a:cubicBezTo>
                  <a:pt x="166" y="982"/>
                  <a:pt x="167" y="983"/>
                  <a:pt x="169" y="983"/>
                </a:cubicBezTo>
                <a:cubicBezTo>
                  <a:pt x="170" y="983"/>
                  <a:pt x="171" y="982"/>
                  <a:pt x="171" y="982"/>
                </a:cubicBezTo>
                <a:cubicBezTo>
                  <a:pt x="173" y="980"/>
                  <a:pt x="173" y="978"/>
                  <a:pt x="171" y="976"/>
                </a:cubicBezTo>
                <a:cubicBezTo>
                  <a:pt x="170" y="974"/>
                  <a:pt x="167" y="974"/>
                  <a:pt x="166" y="976"/>
                </a:cubicBezTo>
                <a:close/>
                <a:moveTo>
                  <a:pt x="218" y="1019"/>
                </a:moveTo>
                <a:cubicBezTo>
                  <a:pt x="217" y="1017"/>
                  <a:pt x="214" y="1018"/>
                  <a:pt x="213" y="1019"/>
                </a:cubicBezTo>
                <a:cubicBezTo>
                  <a:pt x="211" y="1021"/>
                  <a:pt x="212" y="1024"/>
                  <a:pt x="213" y="1025"/>
                </a:cubicBezTo>
                <a:cubicBezTo>
                  <a:pt x="214" y="1026"/>
                  <a:pt x="215" y="1026"/>
                  <a:pt x="216" y="1026"/>
                </a:cubicBezTo>
                <a:cubicBezTo>
                  <a:pt x="217" y="1026"/>
                  <a:pt x="218" y="1025"/>
                  <a:pt x="219" y="1024"/>
                </a:cubicBezTo>
                <a:cubicBezTo>
                  <a:pt x="220" y="1023"/>
                  <a:pt x="220" y="1020"/>
                  <a:pt x="218" y="1019"/>
                </a:cubicBezTo>
                <a:close/>
                <a:moveTo>
                  <a:pt x="144" y="952"/>
                </a:moveTo>
                <a:cubicBezTo>
                  <a:pt x="142" y="954"/>
                  <a:pt x="142" y="956"/>
                  <a:pt x="144" y="958"/>
                </a:cubicBezTo>
                <a:cubicBezTo>
                  <a:pt x="145" y="959"/>
                  <a:pt x="146" y="959"/>
                  <a:pt x="147" y="959"/>
                </a:cubicBezTo>
                <a:cubicBezTo>
                  <a:pt x="148" y="959"/>
                  <a:pt x="149" y="959"/>
                  <a:pt x="149" y="958"/>
                </a:cubicBezTo>
                <a:cubicBezTo>
                  <a:pt x="151" y="957"/>
                  <a:pt x="151" y="954"/>
                  <a:pt x="150" y="953"/>
                </a:cubicBezTo>
                <a:cubicBezTo>
                  <a:pt x="148" y="951"/>
                  <a:pt x="146" y="951"/>
                  <a:pt x="144" y="952"/>
                </a:cubicBezTo>
                <a:close/>
                <a:moveTo>
                  <a:pt x="176" y="168"/>
                </a:moveTo>
                <a:cubicBezTo>
                  <a:pt x="175" y="166"/>
                  <a:pt x="172" y="166"/>
                  <a:pt x="170" y="168"/>
                </a:cubicBezTo>
                <a:cubicBezTo>
                  <a:pt x="170" y="168"/>
                  <a:pt x="170" y="168"/>
                  <a:pt x="170" y="168"/>
                </a:cubicBezTo>
                <a:cubicBezTo>
                  <a:pt x="169" y="169"/>
                  <a:pt x="169" y="172"/>
                  <a:pt x="170" y="173"/>
                </a:cubicBezTo>
                <a:cubicBezTo>
                  <a:pt x="171" y="174"/>
                  <a:pt x="172" y="174"/>
                  <a:pt x="173" y="174"/>
                </a:cubicBezTo>
                <a:cubicBezTo>
                  <a:pt x="174" y="174"/>
                  <a:pt x="175" y="174"/>
                  <a:pt x="176" y="173"/>
                </a:cubicBezTo>
                <a:cubicBezTo>
                  <a:pt x="178" y="172"/>
                  <a:pt x="178" y="169"/>
                  <a:pt x="176" y="168"/>
                </a:cubicBezTo>
                <a:close/>
                <a:moveTo>
                  <a:pt x="154" y="191"/>
                </a:moveTo>
                <a:cubicBezTo>
                  <a:pt x="152" y="189"/>
                  <a:pt x="150" y="189"/>
                  <a:pt x="148" y="191"/>
                </a:cubicBezTo>
                <a:cubicBezTo>
                  <a:pt x="147" y="193"/>
                  <a:pt x="147" y="195"/>
                  <a:pt x="148" y="197"/>
                </a:cubicBezTo>
                <a:cubicBezTo>
                  <a:pt x="149" y="197"/>
                  <a:pt x="150" y="198"/>
                  <a:pt x="151" y="198"/>
                </a:cubicBezTo>
                <a:cubicBezTo>
                  <a:pt x="152" y="198"/>
                  <a:pt x="153" y="197"/>
                  <a:pt x="154" y="196"/>
                </a:cubicBezTo>
                <a:cubicBezTo>
                  <a:pt x="156" y="195"/>
                  <a:pt x="155" y="192"/>
                  <a:pt x="154" y="191"/>
                </a:cubicBezTo>
                <a:close/>
                <a:moveTo>
                  <a:pt x="155" y="964"/>
                </a:moveTo>
                <a:cubicBezTo>
                  <a:pt x="153" y="966"/>
                  <a:pt x="153" y="968"/>
                  <a:pt x="155" y="970"/>
                </a:cubicBezTo>
                <a:cubicBezTo>
                  <a:pt x="155" y="971"/>
                  <a:pt x="156" y="971"/>
                  <a:pt x="157" y="971"/>
                </a:cubicBezTo>
                <a:cubicBezTo>
                  <a:pt x="158" y="971"/>
                  <a:pt x="159" y="971"/>
                  <a:pt x="160" y="970"/>
                </a:cubicBezTo>
                <a:cubicBezTo>
                  <a:pt x="162" y="969"/>
                  <a:pt x="162" y="966"/>
                  <a:pt x="160" y="964"/>
                </a:cubicBezTo>
                <a:cubicBezTo>
                  <a:pt x="159" y="963"/>
                  <a:pt x="156" y="963"/>
                  <a:pt x="155" y="964"/>
                </a:cubicBezTo>
                <a:close/>
                <a:moveTo>
                  <a:pt x="177" y="987"/>
                </a:moveTo>
                <a:cubicBezTo>
                  <a:pt x="175" y="989"/>
                  <a:pt x="176" y="991"/>
                  <a:pt x="177" y="993"/>
                </a:cubicBezTo>
                <a:cubicBezTo>
                  <a:pt x="178" y="994"/>
                  <a:pt x="179" y="994"/>
                  <a:pt x="180" y="994"/>
                </a:cubicBezTo>
                <a:cubicBezTo>
                  <a:pt x="181" y="994"/>
                  <a:pt x="182" y="994"/>
                  <a:pt x="183" y="993"/>
                </a:cubicBezTo>
                <a:cubicBezTo>
                  <a:pt x="184" y="991"/>
                  <a:pt x="184" y="989"/>
                  <a:pt x="183" y="987"/>
                </a:cubicBezTo>
                <a:cubicBezTo>
                  <a:pt x="181" y="986"/>
                  <a:pt x="179" y="986"/>
                  <a:pt x="177" y="987"/>
                </a:cubicBezTo>
                <a:close/>
                <a:moveTo>
                  <a:pt x="212" y="135"/>
                </a:moveTo>
                <a:cubicBezTo>
                  <a:pt x="210" y="134"/>
                  <a:pt x="208" y="134"/>
                  <a:pt x="206" y="135"/>
                </a:cubicBezTo>
                <a:cubicBezTo>
                  <a:pt x="204" y="136"/>
                  <a:pt x="204" y="139"/>
                  <a:pt x="206" y="141"/>
                </a:cubicBezTo>
                <a:cubicBezTo>
                  <a:pt x="206" y="142"/>
                  <a:pt x="207" y="142"/>
                  <a:pt x="209" y="142"/>
                </a:cubicBezTo>
                <a:cubicBezTo>
                  <a:pt x="210" y="142"/>
                  <a:pt x="210" y="142"/>
                  <a:pt x="211" y="141"/>
                </a:cubicBezTo>
                <a:cubicBezTo>
                  <a:pt x="213" y="140"/>
                  <a:pt x="213" y="137"/>
                  <a:pt x="212" y="135"/>
                </a:cubicBezTo>
                <a:close/>
                <a:moveTo>
                  <a:pt x="200" y="146"/>
                </a:moveTo>
                <a:cubicBezTo>
                  <a:pt x="198" y="144"/>
                  <a:pt x="196" y="144"/>
                  <a:pt x="194" y="146"/>
                </a:cubicBezTo>
                <a:cubicBezTo>
                  <a:pt x="192" y="147"/>
                  <a:pt x="192" y="150"/>
                  <a:pt x="194" y="151"/>
                </a:cubicBezTo>
                <a:cubicBezTo>
                  <a:pt x="194" y="152"/>
                  <a:pt x="195" y="153"/>
                  <a:pt x="197" y="153"/>
                </a:cubicBezTo>
                <a:cubicBezTo>
                  <a:pt x="197" y="153"/>
                  <a:pt x="198" y="152"/>
                  <a:pt x="199" y="151"/>
                </a:cubicBezTo>
                <a:cubicBezTo>
                  <a:pt x="201" y="150"/>
                  <a:pt x="201" y="147"/>
                  <a:pt x="200" y="146"/>
                </a:cubicBezTo>
                <a:close/>
                <a:moveTo>
                  <a:pt x="201" y="1009"/>
                </a:moveTo>
                <a:cubicBezTo>
                  <a:pt x="199" y="1011"/>
                  <a:pt x="199" y="1013"/>
                  <a:pt x="201" y="1015"/>
                </a:cubicBezTo>
                <a:cubicBezTo>
                  <a:pt x="202" y="1015"/>
                  <a:pt x="203" y="1016"/>
                  <a:pt x="204" y="1016"/>
                </a:cubicBezTo>
                <a:cubicBezTo>
                  <a:pt x="205" y="1016"/>
                  <a:pt x="206" y="1015"/>
                  <a:pt x="207" y="1014"/>
                </a:cubicBezTo>
                <a:cubicBezTo>
                  <a:pt x="208" y="1013"/>
                  <a:pt x="208" y="1010"/>
                  <a:pt x="206" y="1009"/>
                </a:cubicBezTo>
                <a:cubicBezTo>
                  <a:pt x="204" y="1007"/>
                  <a:pt x="202" y="1007"/>
                  <a:pt x="201" y="1009"/>
                </a:cubicBezTo>
                <a:close/>
                <a:moveTo>
                  <a:pt x="188" y="157"/>
                </a:moveTo>
                <a:cubicBezTo>
                  <a:pt x="186" y="155"/>
                  <a:pt x="184" y="155"/>
                  <a:pt x="182" y="156"/>
                </a:cubicBezTo>
                <a:cubicBezTo>
                  <a:pt x="180" y="158"/>
                  <a:pt x="180" y="160"/>
                  <a:pt x="182" y="162"/>
                </a:cubicBezTo>
                <a:cubicBezTo>
                  <a:pt x="183" y="163"/>
                  <a:pt x="184" y="163"/>
                  <a:pt x="185" y="163"/>
                </a:cubicBezTo>
                <a:cubicBezTo>
                  <a:pt x="186" y="163"/>
                  <a:pt x="187" y="163"/>
                  <a:pt x="187" y="162"/>
                </a:cubicBezTo>
                <a:cubicBezTo>
                  <a:pt x="189" y="161"/>
                  <a:pt x="189" y="158"/>
                  <a:pt x="188" y="157"/>
                </a:cubicBezTo>
                <a:close/>
                <a:moveTo>
                  <a:pt x="189" y="998"/>
                </a:moveTo>
                <a:cubicBezTo>
                  <a:pt x="187" y="1000"/>
                  <a:pt x="187" y="1002"/>
                  <a:pt x="189" y="1004"/>
                </a:cubicBezTo>
                <a:cubicBezTo>
                  <a:pt x="190" y="1005"/>
                  <a:pt x="191" y="1005"/>
                  <a:pt x="192" y="1005"/>
                </a:cubicBezTo>
                <a:cubicBezTo>
                  <a:pt x="193" y="1005"/>
                  <a:pt x="194" y="1005"/>
                  <a:pt x="195" y="1004"/>
                </a:cubicBezTo>
                <a:cubicBezTo>
                  <a:pt x="196" y="1002"/>
                  <a:pt x="196" y="1000"/>
                  <a:pt x="194" y="998"/>
                </a:cubicBezTo>
                <a:cubicBezTo>
                  <a:pt x="193" y="997"/>
                  <a:pt x="190" y="997"/>
                  <a:pt x="189" y="998"/>
                </a:cubicBezTo>
                <a:close/>
                <a:moveTo>
                  <a:pt x="143" y="203"/>
                </a:moveTo>
                <a:cubicBezTo>
                  <a:pt x="142" y="201"/>
                  <a:pt x="139" y="201"/>
                  <a:pt x="138" y="203"/>
                </a:cubicBezTo>
                <a:cubicBezTo>
                  <a:pt x="136" y="205"/>
                  <a:pt x="136" y="207"/>
                  <a:pt x="138" y="209"/>
                </a:cubicBezTo>
                <a:cubicBezTo>
                  <a:pt x="139" y="209"/>
                  <a:pt x="140" y="210"/>
                  <a:pt x="141" y="210"/>
                </a:cubicBezTo>
                <a:cubicBezTo>
                  <a:pt x="142" y="210"/>
                  <a:pt x="143" y="209"/>
                  <a:pt x="144" y="208"/>
                </a:cubicBezTo>
                <a:cubicBezTo>
                  <a:pt x="145" y="207"/>
                  <a:pt x="145" y="204"/>
                  <a:pt x="143" y="203"/>
                </a:cubicBezTo>
                <a:close/>
                <a:moveTo>
                  <a:pt x="70" y="835"/>
                </a:moveTo>
                <a:cubicBezTo>
                  <a:pt x="69" y="833"/>
                  <a:pt x="66" y="832"/>
                  <a:pt x="65" y="833"/>
                </a:cubicBezTo>
                <a:cubicBezTo>
                  <a:pt x="63" y="834"/>
                  <a:pt x="62" y="836"/>
                  <a:pt x="63" y="838"/>
                </a:cubicBezTo>
                <a:cubicBezTo>
                  <a:pt x="63" y="840"/>
                  <a:pt x="65" y="840"/>
                  <a:pt x="66" y="840"/>
                </a:cubicBezTo>
                <a:cubicBezTo>
                  <a:pt x="67" y="840"/>
                  <a:pt x="68" y="840"/>
                  <a:pt x="68" y="840"/>
                </a:cubicBezTo>
                <a:cubicBezTo>
                  <a:pt x="70" y="839"/>
                  <a:pt x="71" y="837"/>
                  <a:pt x="70" y="835"/>
                </a:cubicBezTo>
                <a:close/>
                <a:moveTo>
                  <a:pt x="77" y="849"/>
                </a:moveTo>
                <a:cubicBezTo>
                  <a:pt x="77" y="849"/>
                  <a:pt x="77" y="849"/>
                  <a:pt x="77" y="849"/>
                </a:cubicBezTo>
                <a:cubicBezTo>
                  <a:pt x="76" y="847"/>
                  <a:pt x="74" y="846"/>
                  <a:pt x="72" y="847"/>
                </a:cubicBezTo>
                <a:cubicBezTo>
                  <a:pt x="70" y="848"/>
                  <a:pt x="69" y="850"/>
                  <a:pt x="70" y="852"/>
                </a:cubicBezTo>
                <a:cubicBezTo>
                  <a:pt x="71" y="854"/>
                  <a:pt x="72" y="855"/>
                  <a:pt x="74" y="855"/>
                </a:cubicBezTo>
                <a:cubicBezTo>
                  <a:pt x="74" y="855"/>
                  <a:pt x="75" y="854"/>
                  <a:pt x="76" y="854"/>
                </a:cubicBezTo>
                <a:cubicBezTo>
                  <a:pt x="78" y="853"/>
                  <a:pt x="78" y="851"/>
                  <a:pt x="77" y="849"/>
                </a:cubicBezTo>
                <a:close/>
                <a:moveTo>
                  <a:pt x="63" y="820"/>
                </a:moveTo>
                <a:cubicBezTo>
                  <a:pt x="62" y="818"/>
                  <a:pt x="60" y="817"/>
                  <a:pt x="58" y="818"/>
                </a:cubicBezTo>
                <a:cubicBezTo>
                  <a:pt x="56" y="819"/>
                  <a:pt x="55" y="822"/>
                  <a:pt x="56" y="824"/>
                </a:cubicBezTo>
                <a:cubicBezTo>
                  <a:pt x="56" y="825"/>
                  <a:pt x="58" y="826"/>
                  <a:pt x="59" y="826"/>
                </a:cubicBezTo>
                <a:cubicBezTo>
                  <a:pt x="60" y="826"/>
                  <a:pt x="60" y="826"/>
                  <a:pt x="61" y="826"/>
                </a:cubicBezTo>
                <a:cubicBezTo>
                  <a:pt x="63" y="825"/>
                  <a:pt x="64" y="822"/>
                  <a:pt x="63" y="820"/>
                </a:cubicBezTo>
                <a:close/>
                <a:moveTo>
                  <a:pt x="134" y="940"/>
                </a:moveTo>
                <a:cubicBezTo>
                  <a:pt x="132" y="941"/>
                  <a:pt x="132" y="944"/>
                  <a:pt x="133" y="946"/>
                </a:cubicBezTo>
                <a:cubicBezTo>
                  <a:pt x="134" y="947"/>
                  <a:pt x="135" y="947"/>
                  <a:pt x="136" y="947"/>
                </a:cubicBezTo>
                <a:cubicBezTo>
                  <a:pt x="137" y="947"/>
                  <a:pt x="138" y="947"/>
                  <a:pt x="139" y="946"/>
                </a:cubicBezTo>
                <a:cubicBezTo>
                  <a:pt x="141" y="945"/>
                  <a:pt x="141" y="942"/>
                  <a:pt x="139" y="941"/>
                </a:cubicBezTo>
                <a:cubicBezTo>
                  <a:pt x="138" y="939"/>
                  <a:pt x="136" y="939"/>
                  <a:pt x="134" y="940"/>
                </a:cubicBezTo>
                <a:close/>
                <a:moveTo>
                  <a:pt x="50" y="791"/>
                </a:moveTo>
                <a:cubicBezTo>
                  <a:pt x="49" y="789"/>
                  <a:pt x="47" y="788"/>
                  <a:pt x="45" y="789"/>
                </a:cubicBezTo>
                <a:cubicBezTo>
                  <a:pt x="43" y="790"/>
                  <a:pt x="42" y="792"/>
                  <a:pt x="43" y="794"/>
                </a:cubicBezTo>
                <a:cubicBezTo>
                  <a:pt x="43" y="796"/>
                  <a:pt x="45" y="797"/>
                  <a:pt x="46" y="797"/>
                </a:cubicBezTo>
                <a:cubicBezTo>
                  <a:pt x="47" y="797"/>
                  <a:pt x="47" y="797"/>
                  <a:pt x="48" y="797"/>
                </a:cubicBezTo>
                <a:cubicBezTo>
                  <a:pt x="50" y="796"/>
                  <a:pt x="51" y="793"/>
                  <a:pt x="50" y="791"/>
                </a:cubicBezTo>
                <a:close/>
                <a:moveTo>
                  <a:pt x="80" y="861"/>
                </a:moveTo>
                <a:cubicBezTo>
                  <a:pt x="78" y="862"/>
                  <a:pt x="77" y="865"/>
                  <a:pt x="78" y="866"/>
                </a:cubicBezTo>
                <a:cubicBezTo>
                  <a:pt x="79" y="868"/>
                  <a:pt x="80" y="868"/>
                  <a:pt x="82" y="868"/>
                </a:cubicBezTo>
                <a:cubicBezTo>
                  <a:pt x="82" y="868"/>
                  <a:pt x="83" y="868"/>
                  <a:pt x="84" y="868"/>
                </a:cubicBezTo>
                <a:cubicBezTo>
                  <a:pt x="85" y="867"/>
                  <a:pt x="86" y="864"/>
                  <a:pt x="85" y="862"/>
                </a:cubicBezTo>
                <a:cubicBezTo>
                  <a:pt x="84" y="861"/>
                  <a:pt x="81" y="860"/>
                  <a:pt x="80" y="861"/>
                </a:cubicBezTo>
                <a:close/>
                <a:moveTo>
                  <a:pt x="56" y="806"/>
                </a:moveTo>
                <a:cubicBezTo>
                  <a:pt x="55" y="804"/>
                  <a:pt x="53" y="803"/>
                  <a:pt x="51" y="804"/>
                </a:cubicBezTo>
                <a:cubicBezTo>
                  <a:pt x="49" y="805"/>
                  <a:pt x="48" y="807"/>
                  <a:pt x="49" y="809"/>
                </a:cubicBezTo>
                <a:cubicBezTo>
                  <a:pt x="50" y="811"/>
                  <a:pt x="51" y="812"/>
                  <a:pt x="53" y="812"/>
                </a:cubicBezTo>
                <a:cubicBezTo>
                  <a:pt x="53" y="812"/>
                  <a:pt x="54" y="811"/>
                  <a:pt x="54" y="811"/>
                </a:cubicBezTo>
                <a:cubicBezTo>
                  <a:pt x="56" y="810"/>
                  <a:pt x="57" y="808"/>
                  <a:pt x="56" y="806"/>
                </a:cubicBezTo>
                <a:close/>
                <a:moveTo>
                  <a:pt x="124" y="928"/>
                </a:moveTo>
                <a:cubicBezTo>
                  <a:pt x="122" y="929"/>
                  <a:pt x="122" y="931"/>
                  <a:pt x="123" y="933"/>
                </a:cubicBezTo>
                <a:cubicBezTo>
                  <a:pt x="124" y="934"/>
                  <a:pt x="125" y="935"/>
                  <a:pt x="126" y="935"/>
                </a:cubicBezTo>
                <a:cubicBezTo>
                  <a:pt x="127" y="935"/>
                  <a:pt x="128" y="934"/>
                  <a:pt x="129" y="934"/>
                </a:cubicBezTo>
                <a:cubicBezTo>
                  <a:pt x="131" y="932"/>
                  <a:pt x="131" y="930"/>
                  <a:pt x="129" y="928"/>
                </a:cubicBezTo>
                <a:cubicBezTo>
                  <a:pt x="128" y="926"/>
                  <a:pt x="126" y="926"/>
                  <a:pt x="124" y="928"/>
                </a:cubicBezTo>
                <a:close/>
                <a:moveTo>
                  <a:pt x="133" y="215"/>
                </a:moveTo>
                <a:cubicBezTo>
                  <a:pt x="131" y="214"/>
                  <a:pt x="129" y="214"/>
                  <a:pt x="127" y="216"/>
                </a:cubicBezTo>
                <a:cubicBezTo>
                  <a:pt x="126" y="217"/>
                  <a:pt x="126" y="220"/>
                  <a:pt x="128" y="221"/>
                </a:cubicBezTo>
                <a:cubicBezTo>
                  <a:pt x="129" y="222"/>
                  <a:pt x="130" y="222"/>
                  <a:pt x="130" y="222"/>
                </a:cubicBezTo>
                <a:cubicBezTo>
                  <a:pt x="132" y="222"/>
                  <a:pt x="133" y="222"/>
                  <a:pt x="134" y="221"/>
                </a:cubicBezTo>
                <a:cubicBezTo>
                  <a:pt x="135" y="219"/>
                  <a:pt x="135" y="216"/>
                  <a:pt x="133" y="215"/>
                </a:cubicBezTo>
                <a:close/>
                <a:moveTo>
                  <a:pt x="114" y="915"/>
                </a:moveTo>
                <a:cubicBezTo>
                  <a:pt x="112" y="916"/>
                  <a:pt x="112" y="919"/>
                  <a:pt x="113" y="920"/>
                </a:cubicBezTo>
                <a:cubicBezTo>
                  <a:pt x="114" y="921"/>
                  <a:pt x="115" y="922"/>
                  <a:pt x="117" y="922"/>
                </a:cubicBezTo>
                <a:cubicBezTo>
                  <a:pt x="117" y="922"/>
                  <a:pt x="118" y="922"/>
                  <a:pt x="119" y="921"/>
                </a:cubicBezTo>
                <a:cubicBezTo>
                  <a:pt x="121" y="920"/>
                  <a:pt x="121" y="917"/>
                  <a:pt x="120" y="916"/>
                </a:cubicBezTo>
                <a:cubicBezTo>
                  <a:pt x="119" y="914"/>
                  <a:pt x="116" y="913"/>
                  <a:pt x="114" y="915"/>
                </a:cubicBezTo>
                <a:close/>
                <a:moveTo>
                  <a:pt x="96" y="888"/>
                </a:moveTo>
                <a:cubicBezTo>
                  <a:pt x="94" y="890"/>
                  <a:pt x="94" y="892"/>
                  <a:pt x="95" y="894"/>
                </a:cubicBezTo>
                <a:cubicBezTo>
                  <a:pt x="96" y="895"/>
                  <a:pt x="97" y="896"/>
                  <a:pt x="98" y="896"/>
                </a:cubicBezTo>
                <a:cubicBezTo>
                  <a:pt x="99" y="896"/>
                  <a:pt x="100" y="895"/>
                  <a:pt x="101" y="895"/>
                </a:cubicBezTo>
                <a:cubicBezTo>
                  <a:pt x="102" y="894"/>
                  <a:pt x="103" y="891"/>
                  <a:pt x="102" y="889"/>
                </a:cubicBezTo>
                <a:cubicBezTo>
                  <a:pt x="100" y="888"/>
                  <a:pt x="98" y="887"/>
                  <a:pt x="96" y="888"/>
                </a:cubicBezTo>
                <a:close/>
                <a:moveTo>
                  <a:pt x="105" y="902"/>
                </a:moveTo>
                <a:cubicBezTo>
                  <a:pt x="103" y="903"/>
                  <a:pt x="103" y="905"/>
                  <a:pt x="104" y="907"/>
                </a:cubicBezTo>
                <a:cubicBezTo>
                  <a:pt x="105" y="908"/>
                  <a:pt x="106" y="909"/>
                  <a:pt x="107" y="909"/>
                </a:cubicBezTo>
                <a:cubicBezTo>
                  <a:pt x="108" y="909"/>
                  <a:pt x="109" y="909"/>
                  <a:pt x="110" y="908"/>
                </a:cubicBezTo>
                <a:cubicBezTo>
                  <a:pt x="111" y="907"/>
                  <a:pt x="112" y="904"/>
                  <a:pt x="111" y="903"/>
                </a:cubicBezTo>
                <a:cubicBezTo>
                  <a:pt x="109" y="901"/>
                  <a:pt x="107" y="900"/>
                  <a:pt x="105" y="902"/>
                </a:cubicBezTo>
                <a:close/>
                <a:moveTo>
                  <a:pt x="88" y="875"/>
                </a:moveTo>
                <a:cubicBezTo>
                  <a:pt x="86" y="876"/>
                  <a:pt x="85" y="878"/>
                  <a:pt x="86" y="880"/>
                </a:cubicBezTo>
                <a:cubicBezTo>
                  <a:pt x="87" y="882"/>
                  <a:pt x="88" y="882"/>
                  <a:pt x="90" y="882"/>
                </a:cubicBezTo>
                <a:cubicBezTo>
                  <a:pt x="90" y="882"/>
                  <a:pt x="91" y="882"/>
                  <a:pt x="92" y="882"/>
                </a:cubicBezTo>
                <a:cubicBezTo>
                  <a:pt x="94" y="880"/>
                  <a:pt x="94" y="878"/>
                  <a:pt x="93" y="876"/>
                </a:cubicBezTo>
                <a:cubicBezTo>
                  <a:pt x="92" y="874"/>
                  <a:pt x="90" y="874"/>
                  <a:pt x="88" y="875"/>
                </a:cubicBezTo>
                <a:close/>
                <a:moveTo>
                  <a:pt x="414" y="1123"/>
                </a:moveTo>
                <a:cubicBezTo>
                  <a:pt x="412" y="1122"/>
                  <a:pt x="410" y="1123"/>
                  <a:pt x="409" y="1125"/>
                </a:cubicBezTo>
                <a:cubicBezTo>
                  <a:pt x="408" y="1128"/>
                  <a:pt x="410" y="1130"/>
                  <a:pt x="412" y="1130"/>
                </a:cubicBezTo>
                <a:cubicBezTo>
                  <a:pt x="412" y="1131"/>
                  <a:pt x="413" y="1131"/>
                  <a:pt x="413" y="1131"/>
                </a:cubicBezTo>
                <a:cubicBezTo>
                  <a:pt x="415" y="1131"/>
                  <a:pt x="416" y="1130"/>
                  <a:pt x="417" y="1128"/>
                </a:cubicBezTo>
                <a:cubicBezTo>
                  <a:pt x="417" y="1126"/>
                  <a:pt x="416" y="1123"/>
                  <a:pt x="414" y="1123"/>
                </a:cubicBezTo>
                <a:close/>
                <a:moveTo>
                  <a:pt x="357" y="43"/>
                </a:moveTo>
                <a:cubicBezTo>
                  <a:pt x="355" y="44"/>
                  <a:pt x="354" y="46"/>
                  <a:pt x="355" y="49"/>
                </a:cubicBezTo>
                <a:cubicBezTo>
                  <a:pt x="355" y="50"/>
                  <a:pt x="357" y="51"/>
                  <a:pt x="358" y="51"/>
                </a:cubicBezTo>
                <a:cubicBezTo>
                  <a:pt x="359" y="51"/>
                  <a:pt x="359" y="51"/>
                  <a:pt x="360" y="51"/>
                </a:cubicBezTo>
                <a:cubicBezTo>
                  <a:pt x="362" y="50"/>
                  <a:pt x="363" y="47"/>
                  <a:pt x="362" y="45"/>
                </a:cubicBezTo>
                <a:cubicBezTo>
                  <a:pt x="361" y="43"/>
                  <a:pt x="359" y="42"/>
                  <a:pt x="357" y="43"/>
                </a:cubicBezTo>
                <a:close/>
                <a:moveTo>
                  <a:pt x="340" y="1095"/>
                </a:moveTo>
                <a:cubicBezTo>
                  <a:pt x="338" y="1094"/>
                  <a:pt x="335" y="1095"/>
                  <a:pt x="334" y="1097"/>
                </a:cubicBezTo>
                <a:cubicBezTo>
                  <a:pt x="333" y="1099"/>
                  <a:pt x="334" y="1101"/>
                  <a:pt x="336" y="1102"/>
                </a:cubicBezTo>
                <a:cubicBezTo>
                  <a:pt x="337" y="1102"/>
                  <a:pt x="337" y="1102"/>
                  <a:pt x="338" y="1102"/>
                </a:cubicBezTo>
                <a:cubicBezTo>
                  <a:pt x="339" y="1102"/>
                  <a:pt x="341" y="1101"/>
                  <a:pt x="342" y="1100"/>
                </a:cubicBezTo>
                <a:cubicBezTo>
                  <a:pt x="342" y="1098"/>
                  <a:pt x="342" y="1096"/>
                  <a:pt x="340" y="1095"/>
                </a:cubicBezTo>
                <a:close/>
                <a:moveTo>
                  <a:pt x="354" y="1101"/>
                </a:moveTo>
                <a:cubicBezTo>
                  <a:pt x="352" y="1100"/>
                  <a:pt x="350" y="1101"/>
                  <a:pt x="349" y="1103"/>
                </a:cubicBezTo>
                <a:cubicBezTo>
                  <a:pt x="348" y="1105"/>
                  <a:pt x="349" y="1108"/>
                  <a:pt x="351" y="1108"/>
                </a:cubicBezTo>
                <a:cubicBezTo>
                  <a:pt x="352" y="1109"/>
                  <a:pt x="352" y="1109"/>
                  <a:pt x="353" y="1109"/>
                </a:cubicBezTo>
                <a:cubicBezTo>
                  <a:pt x="354" y="1109"/>
                  <a:pt x="356" y="1108"/>
                  <a:pt x="356" y="1106"/>
                </a:cubicBezTo>
                <a:cubicBezTo>
                  <a:pt x="357" y="1104"/>
                  <a:pt x="356" y="1102"/>
                  <a:pt x="354" y="1101"/>
                </a:cubicBezTo>
                <a:close/>
                <a:moveTo>
                  <a:pt x="313" y="64"/>
                </a:moveTo>
                <a:cubicBezTo>
                  <a:pt x="311" y="65"/>
                  <a:pt x="310" y="67"/>
                  <a:pt x="311" y="69"/>
                </a:cubicBezTo>
                <a:cubicBezTo>
                  <a:pt x="312" y="70"/>
                  <a:pt x="313" y="71"/>
                  <a:pt x="315" y="71"/>
                </a:cubicBezTo>
                <a:cubicBezTo>
                  <a:pt x="315" y="71"/>
                  <a:pt x="316" y="71"/>
                  <a:pt x="317" y="71"/>
                </a:cubicBezTo>
                <a:cubicBezTo>
                  <a:pt x="319" y="70"/>
                  <a:pt x="319" y="67"/>
                  <a:pt x="318" y="65"/>
                </a:cubicBezTo>
                <a:cubicBezTo>
                  <a:pt x="317" y="63"/>
                  <a:pt x="315" y="63"/>
                  <a:pt x="313" y="64"/>
                </a:cubicBezTo>
                <a:close/>
                <a:moveTo>
                  <a:pt x="325" y="1088"/>
                </a:moveTo>
                <a:cubicBezTo>
                  <a:pt x="325" y="1088"/>
                  <a:pt x="325" y="1088"/>
                  <a:pt x="325" y="1088"/>
                </a:cubicBezTo>
                <a:cubicBezTo>
                  <a:pt x="323" y="1087"/>
                  <a:pt x="321" y="1088"/>
                  <a:pt x="320" y="1090"/>
                </a:cubicBezTo>
                <a:cubicBezTo>
                  <a:pt x="319" y="1092"/>
                  <a:pt x="320" y="1094"/>
                  <a:pt x="322" y="1095"/>
                </a:cubicBezTo>
                <a:cubicBezTo>
                  <a:pt x="322" y="1095"/>
                  <a:pt x="323" y="1095"/>
                  <a:pt x="323" y="1095"/>
                </a:cubicBezTo>
                <a:cubicBezTo>
                  <a:pt x="325" y="1095"/>
                  <a:pt x="326" y="1095"/>
                  <a:pt x="327" y="1093"/>
                </a:cubicBezTo>
                <a:cubicBezTo>
                  <a:pt x="328" y="1091"/>
                  <a:pt x="327" y="1089"/>
                  <a:pt x="325" y="1088"/>
                </a:cubicBezTo>
                <a:close/>
                <a:moveTo>
                  <a:pt x="327" y="56"/>
                </a:moveTo>
                <a:cubicBezTo>
                  <a:pt x="325" y="57"/>
                  <a:pt x="325" y="60"/>
                  <a:pt x="326" y="62"/>
                </a:cubicBezTo>
                <a:cubicBezTo>
                  <a:pt x="326" y="63"/>
                  <a:pt x="328" y="64"/>
                  <a:pt x="329" y="64"/>
                </a:cubicBezTo>
                <a:cubicBezTo>
                  <a:pt x="330" y="64"/>
                  <a:pt x="330" y="64"/>
                  <a:pt x="331" y="64"/>
                </a:cubicBezTo>
                <a:cubicBezTo>
                  <a:pt x="333" y="63"/>
                  <a:pt x="334" y="60"/>
                  <a:pt x="333" y="58"/>
                </a:cubicBezTo>
                <a:cubicBezTo>
                  <a:pt x="332" y="56"/>
                  <a:pt x="329" y="55"/>
                  <a:pt x="327" y="56"/>
                </a:cubicBezTo>
                <a:close/>
                <a:moveTo>
                  <a:pt x="342" y="50"/>
                </a:moveTo>
                <a:cubicBezTo>
                  <a:pt x="340" y="51"/>
                  <a:pt x="339" y="53"/>
                  <a:pt x="340" y="55"/>
                </a:cubicBezTo>
                <a:cubicBezTo>
                  <a:pt x="341" y="56"/>
                  <a:pt x="342" y="57"/>
                  <a:pt x="344" y="57"/>
                </a:cubicBezTo>
                <a:cubicBezTo>
                  <a:pt x="344" y="57"/>
                  <a:pt x="345" y="57"/>
                  <a:pt x="345" y="57"/>
                </a:cubicBezTo>
                <a:cubicBezTo>
                  <a:pt x="347" y="56"/>
                  <a:pt x="348" y="54"/>
                  <a:pt x="347" y="52"/>
                </a:cubicBezTo>
                <a:cubicBezTo>
                  <a:pt x="346" y="50"/>
                  <a:pt x="344" y="49"/>
                  <a:pt x="342" y="50"/>
                </a:cubicBezTo>
                <a:close/>
                <a:moveTo>
                  <a:pt x="402" y="27"/>
                </a:moveTo>
                <a:cubicBezTo>
                  <a:pt x="402" y="27"/>
                  <a:pt x="402" y="27"/>
                  <a:pt x="402" y="27"/>
                </a:cubicBezTo>
                <a:cubicBezTo>
                  <a:pt x="400" y="27"/>
                  <a:pt x="399" y="30"/>
                  <a:pt x="400" y="32"/>
                </a:cubicBezTo>
                <a:cubicBezTo>
                  <a:pt x="400" y="33"/>
                  <a:pt x="402" y="35"/>
                  <a:pt x="403" y="35"/>
                </a:cubicBezTo>
                <a:cubicBezTo>
                  <a:pt x="404" y="35"/>
                  <a:pt x="404" y="34"/>
                  <a:pt x="405" y="34"/>
                </a:cubicBezTo>
                <a:cubicBezTo>
                  <a:pt x="407" y="34"/>
                  <a:pt x="408" y="31"/>
                  <a:pt x="407" y="29"/>
                </a:cubicBezTo>
                <a:cubicBezTo>
                  <a:pt x="406" y="27"/>
                  <a:pt x="404" y="26"/>
                  <a:pt x="402" y="27"/>
                </a:cubicBezTo>
                <a:close/>
                <a:moveTo>
                  <a:pt x="387" y="32"/>
                </a:moveTo>
                <a:cubicBezTo>
                  <a:pt x="385" y="33"/>
                  <a:pt x="384" y="35"/>
                  <a:pt x="384" y="37"/>
                </a:cubicBezTo>
                <a:cubicBezTo>
                  <a:pt x="385" y="39"/>
                  <a:pt x="386" y="40"/>
                  <a:pt x="388" y="40"/>
                </a:cubicBezTo>
                <a:cubicBezTo>
                  <a:pt x="389" y="40"/>
                  <a:pt x="389" y="40"/>
                  <a:pt x="389" y="39"/>
                </a:cubicBezTo>
                <a:cubicBezTo>
                  <a:pt x="392" y="39"/>
                  <a:pt x="393" y="36"/>
                  <a:pt x="392" y="34"/>
                </a:cubicBezTo>
                <a:cubicBezTo>
                  <a:pt x="391" y="32"/>
                  <a:pt x="389" y="31"/>
                  <a:pt x="387" y="32"/>
                </a:cubicBezTo>
                <a:close/>
                <a:moveTo>
                  <a:pt x="44" y="776"/>
                </a:moveTo>
                <a:cubicBezTo>
                  <a:pt x="44" y="774"/>
                  <a:pt x="41" y="773"/>
                  <a:pt x="39" y="774"/>
                </a:cubicBezTo>
                <a:cubicBezTo>
                  <a:pt x="37" y="775"/>
                  <a:pt x="36" y="777"/>
                  <a:pt x="37" y="779"/>
                </a:cubicBezTo>
                <a:cubicBezTo>
                  <a:pt x="38" y="781"/>
                  <a:pt x="39" y="782"/>
                  <a:pt x="41" y="782"/>
                </a:cubicBezTo>
                <a:cubicBezTo>
                  <a:pt x="41" y="782"/>
                  <a:pt x="42" y="782"/>
                  <a:pt x="42" y="782"/>
                </a:cubicBezTo>
                <a:cubicBezTo>
                  <a:pt x="44" y="781"/>
                  <a:pt x="45" y="779"/>
                  <a:pt x="44" y="776"/>
                </a:cubicBezTo>
                <a:close/>
                <a:moveTo>
                  <a:pt x="372" y="37"/>
                </a:moveTo>
                <a:cubicBezTo>
                  <a:pt x="370" y="38"/>
                  <a:pt x="369" y="40"/>
                  <a:pt x="369" y="43"/>
                </a:cubicBezTo>
                <a:cubicBezTo>
                  <a:pt x="370" y="44"/>
                  <a:pt x="371" y="45"/>
                  <a:pt x="373" y="45"/>
                </a:cubicBezTo>
                <a:cubicBezTo>
                  <a:pt x="374" y="45"/>
                  <a:pt x="374" y="45"/>
                  <a:pt x="375" y="45"/>
                </a:cubicBezTo>
                <a:cubicBezTo>
                  <a:pt x="377" y="44"/>
                  <a:pt x="378" y="42"/>
                  <a:pt x="377" y="40"/>
                </a:cubicBezTo>
                <a:cubicBezTo>
                  <a:pt x="376" y="38"/>
                  <a:pt x="374" y="37"/>
                  <a:pt x="372" y="37"/>
                </a:cubicBezTo>
                <a:close/>
                <a:moveTo>
                  <a:pt x="384" y="1113"/>
                </a:moveTo>
                <a:cubicBezTo>
                  <a:pt x="382" y="1112"/>
                  <a:pt x="379" y="1113"/>
                  <a:pt x="379" y="1115"/>
                </a:cubicBezTo>
                <a:cubicBezTo>
                  <a:pt x="378" y="1117"/>
                  <a:pt x="379" y="1120"/>
                  <a:pt x="381" y="1120"/>
                </a:cubicBezTo>
                <a:cubicBezTo>
                  <a:pt x="382" y="1120"/>
                  <a:pt x="382" y="1121"/>
                  <a:pt x="382" y="1121"/>
                </a:cubicBezTo>
                <a:cubicBezTo>
                  <a:pt x="384" y="1121"/>
                  <a:pt x="386" y="1120"/>
                  <a:pt x="386" y="1118"/>
                </a:cubicBezTo>
                <a:cubicBezTo>
                  <a:pt x="387" y="1116"/>
                  <a:pt x="386" y="1114"/>
                  <a:pt x="384" y="1113"/>
                </a:cubicBezTo>
                <a:close/>
                <a:moveTo>
                  <a:pt x="369" y="1107"/>
                </a:moveTo>
                <a:cubicBezTo>
                  <a:pt x="367" y="1106"/>
                  <a:pt x="365" y="1107"/>
                  <a:pt x="364" y="1109"/>
                </a:cubicBezTo>
                <a:cubicBezTo>
                  <a:pt x="363" y="1111"/>
                  <a:pt x="364" y="1114"/>
                  <a:pt x="366" y="1115"/>
                </a:cubicBezTo>
                <a:cubicBezTo>
                  <a:pt x="366" y="1115"/>
                  <a:pt x="367" y="1115"/>
                  <a:pt x="367" y="1115"/>
                </a:cubicBezTo>
                <a:cubicBezTo>
                  <a:pt x="369" y="1115"/>
                  <a:pt x="371" y="1114"/>
                  <a:pt x="371" y="1112"/>
                </a:cubicBezTo>
                <a:cubicBezTo>
                  <a:pt x="372" y="1110"/>
                  <a:pt x="371" y="1108"/>
                  <a:pt x="369" y="1107"/>
                </a:cubicBezTo>
                <a:close/>
                <a:moveTo>
                  <a:pt x="283" y="1065"/>
                </a:moveTo>
                <a:cubicBezTo>
                  <a:pt x="281" y="1064"/>
                  <a:pt x="279" y="1064"/>
                  <a:pt x="278" y="1066"/>
                </a:cubicBezTo>
                <a:cubicBezTo>
                  <a:pt x="277" y="1068"/>
                  <a:pt x="277" y="1070"/>
                  <a:pt x="279" y="1072"/>
                </a:cubicBezTo>
                <a:cubicBezTo>
                  <a:pt x="280" y="1072"/>
                  <a:pt x="281" y="1072"/>
                  <a:pt x="281" y="1072"/>
                </a:cubicBezTo>
                <a:cubicBezTo>
                  <a:pt x="283" y="1072"/>
                  <a:pt x="284" y="1071"/>
                  <a:pt x="285" y="1070"/>
                </a:cubicBezTo>
                <a:cubicBezTo>
                  <a:pt x="286" y="1068"/>
                  <a:pt x="285" y="1066"/>
                  <a:pt x="283" y="1065"/>
                </a:cubicBezTo>
                <a:close/>
                <a:moveTo>
                  <a:pt x="250" y="106"/>
                </a:moveTo>
                <a:cubicBezTo>
                  <a:pt x="249" y="105"/>
                  <a:pt x="246" y="104"/>
                  <a:pt x="244" y="105"/>
                </a:cubicBezTo>
                <a:cubicBezTo>
                  <a:pt x="242" y="107"/>
                  <a:pt x="242" y="109"/>
                  <a:pt x="243" y="111"/>
                </a:cubicBezTo>
                <a:cubicBezTo>
                  <a:pt x="244" y="112"/>
                  <a:pt x="245" y="113"/>
                  <a:pt x="247" y="113"/>
                </a:cubicBezTo>
                <a:cubicBezTo>
                  <a:pt x="247" y="113"/>
                  <a:pt x="248" y="112"/>
                  <a:pt x="249" y="112"/>
                </a:cubicBezTo>
                <a:cubicBezTo>
                  <a:pt x="251" y="111"/>
                  <a:pt x="251" y="108"/>
                  <a:pt x="250" y="106"/>
                </a:cubicBezTo>
                <a:close/>
                <a:moveTo>
                  <a:pt x="238" y="1039"/>
                </a:moveTo>
                <a:cubicBezTo>
                  <a:pt x="237" y="1041"/>
                  <a:pt x="237" y="1043"/>
                  <a:pt x="239" y="1045"/>
                </a:cubicBezTo>
                <a:cubicBezTo>
                  <a:pt x="240" y="1045"/>
                  <a:pt x="240" y="1046"/>
                  <a:pt x="241" y="1046"/>
                </a:cubicBezTo>
                <a:cubicBezTo>
                  <a:pt x="242" y="1046"/>
                  <a:pt x="244" y="1045"/>
                  <a:pt x="244" y="1044"/>
                </a:cubicBezTo>
                <a:cubicBezTo>
                  <a:pt x="246" y="1042"/>
                  <a:pt x="245" y="1040"/>
                  <a:pt x="244" y="1038"/>
                </a:cubicBezTo>
                <a:cubicBezTo>
                  <a:pt x="242" y="1037"/>
                  <a:pt x="239" y="1037"/>
                  <a:pt x="238" y="1039"/>
                </a:cubicBezTo>
                <a:close/>
                <a:moveTo>
                  <a:pt x="251" y="1048"/>
                </a:moveTo>
                <a:cubicBezTo>
                  <a:pt x="250" y="1050"/>
                  <a:pt x="250" y="1053"/>
                  <a:pt x="252" y="1054"/>
                </a:cubicBezTo>
                <a:cubicBezTo>
                  <a:pt x="253" y="1055"/>
                  <a:pt x="254" y="1055"/>
                  <a:pt x="254" y="1055"/>
                </a:cubicBezTo>
                <a:cubicBezTo>
                  <a:pt x="256" y="1055"/>
                  <a:pt x="257" y="1054"/>
                  <a:pt x="258" y="1053"/>
                </a:cubicBezTo>
                <a:cubicBezTo>
                  <a:pt x="259" y="1051"/>
                  <a:pt x="258" y="1049"/>
                  <a:pt x="257" y="1047"/>
                </a:cubicBezTo>
                <a:cubicBezTo>
                  <a:pt x="255" y="1046"/>
                  <a:pt x="252" y="1047"/>
                  <a:pt x="251" y="1048"/>
                </a:cubicBezTo>
                <a:close/>
                <a:moveTo>
                  <a:pt x="237" y="116"/>
                </a:moveTo>
                <a:cubicBezTo>
                  <a:pt x="236" y="114"/>
                  <a:pt x="233" y="114"/>
                  <a:pt x="231" y="115"/>
                </a:cubicBezTo>
                <a:cubicBezTo>
                  <a:pt x="230" y="116"/>
                  <a:pt x="229" y="119"/>
                  <a:pt x="230" y="121"/>
                </a:cubicBezTo>
                <a:cubicBezTo>
                  <a:pt x="231" y="122"/>
                  <a:pt x="232" y="122"/>
                  <a:pt x="234" y="122"/>
                </a:cubicBezTo>
                <a:cubicBezTo>
                  <a:pt x="235" y="122"/>
                  <a:pt x="235" y="122"/>
                  <a:pt x="236" y="121"/>
                </a:cubicBezTo>
                <a:cubicBezTo>
                  <a:pt x="238" y="120"/>
                  <a:pt x="238" y="117"/>
                  <a:pt x="237" y="116"/>
                </a:cubicBezTo>
                <a:close/>
                <a:moveTo>
                  <a:pt x="258" y="96"/>
                </a:moveTo>
                <a:cubicBezTo>
                  <a:pt x="256" y="98"/>
                  <a:pt x="255" y="100"/>
                  <a:pt x="256" y="102"/>
                </a:cubicBezTo>
                <a:cubicBezTo>
                  <a:pt x="257" y="103"/>
                  <a:pt x="258" y="104"/>
                  <a:pt x="260" y="104"/>
                </a:cubicBezTo>
                <a:cubicBezTo>
                  <a:pt x="261" y="104"/>
                  <a:pt x="261" y="103"/>
                  <a:pt x="262" y="103"/>
                </a:cubicBezTo>
                <a:cubicBezTo>
                  <a:pt x="264" y="102"/>
                  <a:pt x="264" y="99"/>
                  <a:pt x="263" y="97"/>
                </a:cubicBezTo>
                <a:cubicBezTo>
                  <a:pt x="262" y="96"/>
                  <a:pt x="259" y="95"/>
                  <a:pt x="258" y="96"/>
                </a:cubicBezTo>
                <a:close/>
                <a:moveTo>
                  <a:pt x="225" y="1029"/>
                </a:moveTo>
                <a:cubicBezTo>
                  <a:pt x="224" y="1031"/>
                  <a:pt x="224" y="1034"/>
                  <a:pt x="226" y="1035"/>
                </a:cubicBezTo>
                <a:cubicBezTo>
                  <a:pt x="227" y="1036"/>
                  <a:pt x="228" y="1036"/>
                  <a:pt x="228" y="1036"/>
                </a:cubicBezTo>
                <a:cubicBezTo>
                  <a:pt x="230" y="1036"/>
                  <a:pt x="231" y="1035"/>
                  <a:pt x="232" y="1034"/>
                </a:cubicBezTo>
                <a:cubicBezTo>
                  <a:pt x="233" y="1033"/>
                  <a:pt x="233" y="1030"/>
                  <a:pt x="231" y="1029"/>
                </a:cubicBezTo>
                <a:cubicBezTo>
                  <a:pt x="229" y="1027"/>
                  <a:pt x="227" y="1028"/>
                  <a:pt x="225" y="1029"/>
                </a:cubicBezTo>
                <a:close/>
                <a:moveTo>
                  <a:pt x="285" y="79"/>
                </a:moveTo>
                <a:cubicBezTo>
                  <a:pt x="283" y="80"/>
                  <a:pt x="282" y="83"/>
                  <a:pt x="283" y="85"/>
                </a:cubicBezTo>
                <a:cubicBezTo>
                  <a:pt x="284" y="86"/>
                  <a:pt x="285" y="87"/>
                  <a:pt x="287" y="87"/>
                </a:cubicBezTo>
                <a:cubicBezTo>
                  <a:pt x="288" y="87"/>
                  <a:pt x="288" y="86"/>
                  <a:pt x="289" y="86"/>
                </a:cubicBezTo>
                <a:cubicBezTo>
                  <a:pt x="291" y="85"/>
                  <a:pt x="291" y="82"/>
                  <a:pt x="290" y="81"/>
                </a:cubicBezTo>
                <a:cubicBezTo>
                  <a:pt x="289" y="79"/>
                  <a:pt x="287" y="78"/>
                  <a:pt x="285" y="79"/>
                </a:cubicBezTo>
                <a:close/>
                <a:moveTo>
                  <a:pt x="311" y="1080"/>
                </a:moveTo>
                <a:cubicBezTo>
                  <a:pt x="309" y="1079"/>
                  <a:pt x="307" y="1080"/>
                  <a:pt x="306" y="1082"/>
                </a:cubicBezTo>
                <a:cubicBezTo>
                  <a:pt x="305" y="1084"/>
                  <a:pt x="305" y="1086"/>
                  <a:pt x="307" y="1088"/>
                </a:cubicBezTo>
                <a:cubicBezTo>
                  <a:pt x="308" y="1088"/>
                  <a:pt x="309" y="1088"/>
                  <a:pt x="309" y="1088"/>
                </a:cubicBezTo>
                <a:cubicBezTo>
                  <a:pt x="311" y="1088"/>
                  <a:pt x="312" y="1087"/>
                  <a:pt x="313" y="1086"/>
                </a:cubicBezTo>
                <a:cubicBezTo>
                  <a:pt x="314" y="1084"/>
                  <a:pt x="313" y="1081"/>
                  <a:pt x="311" y="1080"/>
                </a:cubicBezTo>
                <a:close/>
                <a:moveTo>
                  <a:pt x="270" y="1056"/>
                </a:moveTo>
                <a:cubicBezTo>
                  <a:pt x="268" y="1055"/>
                  <a:pt x="265" y="1056"/>
                  <a:pt x="264" y="1057"/>
                </a:cubicBezTo>
                <a:cubicBezTo>
                  <a:pt x="263" y="1059"/>
                  <a:pt x="264" y="1062"/>
                  <a:pt x="265" y="1063"/>
                </a:cubicBezTo>
                <a:cubicBezTo>
                  <a:pt x="266" y="1063"/>
                  <a:pt x="267" y="1064"/>
                  <a:pt x="268" y="1064"/>
                </a:cubicBezTo>
                <a:cubicBezTo>
                  <a:pt x="269" y="1064"/>
                  <a:pt x="270" y="1063"/>
                  <a:pt x="271" y="1062"/>
                </a:cubicBezTo>
                <a:cubicBezTo>
                  <a:pt x="272" y="1060"/>
                  <a:pt x="272" y="1057"/>
                  <a:pt x="270" y="1056"/>
                </a:cubicBezTo>
                <a:close/>
                <a:moveTo>
                  <a:pt x="299" y="71"/>
                </a:moveTo>
                <a:cubicBezTo>
                  <a:pt x="297" y="72"/>
                  <a:pt x="296" y="75"/>
                  <a:pt x="297" y="77"/>
                </a:cubicBezTo>
                <a:cubicBezTo>
                  <a:pt x="298" y="78"/>
                  <a:pt x="299" y="79"/>
                  <a:pt x="301" y="79"/>
                </a:cubicBezTo>
                <a:cubicBezTo>
                  <a:pt x="301" y="79"/>
                  <a:pt x="302" y="79"/>
                  <a:pt x="303" y="78"/>
                </a:cubicBezTo>
                <a:cubicBezTo>
                  <a:pt x="305" y="77"/>
                  <a:pt x="305" y="75"/>
                  <a:pt x="304" y="73"/>
                </a:cubicBezTo>
                <a:cubicBezTo>
                  <a:pt x="303" y="71"/>
                  <a:pt x="301" y="70"/>
                  <a:pt x="299" y="71"/>
                </a:cubicBezTo>
                <a:close/>
                <a:moveTo>
                  <a:pt x="297" y="1073"/>
                </a:moveTo>
                <a:cubicBezTo>
                  <a:pt x="295" y="1072"/>
                  <a:pt x="293" y="1072"/>
                  <a:pt x="292" y="1074"/>
                </a:cubicBezTo>
                <a:cubicBezTo>
                  <a:pt x="291" y="1076"/>
                  <a:pt x="291" y="1079"/>
                  <a:pt x="293" y="1080"/>
                </a:cubicBezTo>
                <a:cubicBezTo>
                  <a:pt x="294" y="1080"/>
                  <a:pt x="294" y="1080"/>
                  <a:pt x="295" y="1080"/>
                </a:cubicBezTo>
                <a:cubicBezTo>
                  <a:pt x="296" y="1080"/>
                  <a:pt x="298" y="1080"/>
                  <a:pt x="299" y="1078"/>
                </a:cubicBezTo>
                <a:cubicBezTo>
                  <a:pt x="300" y="1076"/>
                  <a:pt x="299" y="1074"/>
                  <a:pt x="297" y="1073"/>
                </a:cubicBezTo>
                <a:close/>
                <a:moveTo>
                  <a:pt x="224" y="125"/>
                </a:moveTo>
                <a:cubicBezTo>
                  <a:pt x="223" y="124"/>
                  <a:pt x="220" y="123"/>
                  <a:pt x="219" y="125"/>
                </a:cubicBezTo>
                <a:cubicBezTo>
                  <a:pt x="217" y="126"/>
                  <a:pt x="217" y="129"/>
                  <a:pt x="218" y="130"/>
                </a:cubicBezTo>
                <a:cubicBezTo>
                  <a:pt x="219" y="131"/>
                  <a:pt x="220" y="132"/>
                  <a:pt x="221" y="132"/>
                </a:cubicBezTo>
                <a:cubicBezTo>
                  <a:pt x="222" y="132"/>
                  <a:pt x="223" y="132"/>
                  <a:pt x="224" y="131"/>
                </a:cubicBezTo>
                <a:cubicBezTo>
                  <a:pt x="225" y="130"/>
                  <a:pt x="226" y="127"/>
                  <a:pt x="224" y="125"/>
                </a:cubicBezTo>
                <a:close/>
                <a:moveTo>
                  <a:pt x="271" y="88"/>
                </a:moveTo>
                <a:cubicBezTo>
                  <a:pt x="269" y="89"/>
                  <a:pt x="269" y="91"/>
                  <a:pt x="270" y="93"/>
                </a:cubicBezTo>
                <a:cubicBezTo>
                  <a:pt x="271" y="94"/>
                  <a:pt x="272" y="95"/>
                  <a:pt x="273" y="95"/>
                </a:cubicBezTo>
                <a:cubicBezTo>
                  <a:pt x="274" y="95"/>
                  <a:pt x="275" y="95"/>
                  <a:pt x="275" y="94"/>
                </a:cubicBezTo>
                <a:cubicBezTo>
                  <a:pt x="277" y="93"/>
                  <a:pt x="278" y="91"/>
                  <a:pt x="277" y="89"/>
                </a:cubicBezTo>
                <a:cubicBezTo>
                  <a:pt x="275" y="87"/>
                  <a:pt x="273" y="86"/>
                  <a:pt x="271" y="88"/>
                </a:cubicBezTo>
                <a:close/>
                <a:moveTo>
                  <a:pt x="41" y="374"/>
                </a:moveTo>
                <a:cubicBezTo>
                  <a:pt x="42" y="374"/>
                  <a:pt x="42" y="374"/>
                  <a:pt x="43" y="374"/>
                </a:cubicBezTo>
                <a:cubicBezTo>
                  <a:pt x="44" y="374"/>
                  <a:pt x="46" y="373"/>
                  <a:pt x="46" y="372"/>
                </a:cubicBezTo>
                <a:cubicBezTo>
                  <a:pt x="47" y="370"/>
                  <a:pt x="46" y="367"/>
                  <a:pt x="44" y="367"/>
                </a:cubicBezTo>
                <a:cubicBezTo>
                  <a:pt x="42" y="366"/>
                  <a:pt x="40" y="367"/>
                  <a:pt x="39" y="369"/>
                </a:cubicBezTo>
                <a:cubicBezTo>
                  <a:pt x="38" y="371"/>
                  <a:pt x="39" y="373"/>
                  <a:pt x="41" y="374"/>
                </a:cubicBezTo>
                <a:close/>
                <a:moveTo>
                  <a:pt x="121" y="235"/>
                </a:moveTo>
                <a:cubicBezTo>
                  <a:pt x="122" y="235"/>
                  <a:pt x="123" y="234"/>
                  <a:pt x="124" y="233"/>
                </a:cubicBezTo>
                <a:cubicBezTo>
                  <a:pt x="125" y="231"/>
                  <a:pt x="125" y="229"/>
                  <a:pt x="123" y="228"/>
                </a:cubicBezTo>
                <a:cubicBezTo>
                  <a:pt x="121" y="226"/>
                  <a:pt x="119" y="227"/>
                  <a:pt x="117" y="228"/>
                </a:cubicBezTo>
                <a:cubicBezTo>
                  <a:pt x="116" y="230"/>
                  <a:pt x="116" y="233"/>
                  <a:pt x="118" y="234"/>
                </a:cubicBezTo>
                <a:cubicBezTo>
                  <a:pt x="119" y="234"/>
                  <a:pt x="120" y="235"/>
                  <a:pt x="121" y="235"/>
                </a:cubicBezTo>
                <a:close/>
                <a:moveTo>
                  <a:pt x="1079" y="301"/>
                </a:moveTo>
                <a:cubicBezTo>
                  <a:pt x="1079" y="301"/>
                  <a:pt x="1080" y="301"/>
                  <a:pt x="1081" y="301"/>
                </a:cubicBezTo>
                <a:cubicBezTo>
                  <a:pt x="1083" y="300"/>
                  <a:pt x="1083" y="297"/>
                  <a:pt x="1082" y="295"/>
                </a:cubicBezTo>
                <a:cubicBezTo>
                  <a:pt x="1081" y="293"/>
                  <a:pt x="1079" y="293"/>
                  <a:pt x="1077" y="294"/>
                </a:cubicBezTo>
                <a:cubicBezTo>
                  <a:pt x="1075" y="295"/>
                  <a:pt x="1074" y="297"/>
                  <a:pt x="1075" y="299"/>
                </a:cubicBezTo>
                <a:cubicBezTo>
                  <a:pt x="1076" y="300"/>
                  <a:pt x="1077" y="301"/>
                  <a:pt x="1079" y="301"/>
                </a:cubicBezTo>
                <a:close/>
                <a:moveTo>
                  <a:pt x="1071" y="287"/>
                </a:moveTo>
                <a:cubicBezTo>
                  <a:pt x="1071" y="287"/>
                  <a:pt x="1072" y="287"/>
                  <a:pt x="1073" y="287"/>
                </a:cubicBezTo>
                <a:cubicBezTo>
                  <a:pt x="1075" y="286"/>
                  <a:pt x="1075" y="283"/>
                  <a:pt x="1074" y="281"/>
                </a:cubicBezTo>
                <a:cubicBezTo>
                  <a:pt x="1073" y="279"/>
                  <a:pt x="1071" y="279"/>
                  <a:pt x="1069" y="280"/>
                </a:cubicBezTo>
                <a:cubicBezTo>
                  <a:pt x="1067" y="281"/>
                  <a:pt x="1066" y="283"/>
                  <a:pt x="1067" y="285"/>
                </a:cubicBezTo>
                <a:cubicBezTo>
                  <a:pt x="1068" y="287"/>
                  <a:pt x="1069" y="287"/>
                  <a:pt x="1071" y="287"/>
                </a:cubicBezTo>
                <a:close/>
                <a:moveTo>
                  <a:pt x="1109" y="371"/>
                </a:moveTo>
                <a:cubicBezTo>
                  <a:pt x="1110" y="372"/>
                  <a:pt x="1111" y="373"/>
                  <a:pt x="1113" y="373"/>
                </a:cubicBezTo>
                <a:cubicBezTo>
                  <a:pt x="1113" y="373"/>
                  <a:pt x="1114" y="373"/>
                  <a:pt x="1114" y="373"/>
                </a:cubicBezTo>
                <a:cubicBezTo>
                  <a:pt x="1116" y="372"/>
                  <a:pt x="1117" y="370"/>
                  <a:pt x="1117" y="368"/>
                </a:cubicBezTo>
                <a:cubicBezTo>
                  <a:pt x="1116" y="366"/>
                  <a:pt x="1113" y="365"/>
                  <a:pt x="1111" y="366"/>
                </a:cubicBezTo>
                <a:cubicBezTo>
                  <a:pt x="1109" y="366"/>
                  <a:pt x="1108" y="369"/>
                  <a:pt x="1109" y="371"/>
                </a:cubicBezTo>
                <a:close/>
                <a:moveTo>
                  <a:pt x="1103" y="356"/>
                </a:moveTo>
                <a:cubicBezTo>
                  <a:pt x="1104" y="358"/>
                  <a:pt x="1105" y="358"/>
                  <a:pt x="1107" y="358"/>
                </a:cubicBezTo>
                <a:cubicBezTo>
                  <a:pt x="1107" y="358"/>
                  <a:pt x="1108" y="358"/>
                  <a:pt x="1108" y="358"/>
                </a:cubicBezTo>
                <a:cubicBezTo>
                  <a:pt x="1110" y="357"/>
                  <a:pt x="1111" y="355"/>
                  <a:pt x="1110" y="353"/>
                </a:cubicBezTo>
                <a:cubicBezTo>
                  <a:pt x="1110" y="351"/>
                  <a:pt x="1107" y="350"/>
                  <a:pt x="1105" y="351"/>
                </a:cubicBezTo>
                <a:cubicBezTo>
                  <a:pt x="1103" y="352"/>
                  <a:pt x="1102" y="354"/>
                  <a:pt x="1103" y="356"/>
                </a:cubicBezTo>
                <a:close/>
                <a:moveTo>
                  <a:pt x="1090" y="327"/>
                </a:moveTo>
                <a:cubicBezTo>
                  <a:pt x="1090" y="327"/>
                  <a:pt x="1090" y="327"/>
                  <a:pt x="1090" y="327"/>
                </a:cubicBezTo>
                <a:cubicBezTo>
                  <a:pt x="1091" y="329"/>
                  <a:pt x="1092" y="329"/>
                  <a:pt x="1094" y="329"/>
                </a:cubicBezTo>
                <a:cubicBezTo>
                  <a:pt x="1094" y="329"/>
                  <a:pt x="1095" y="329"/>
                  <a:pt x="1095" y="329"/>
                </a:cubicBezTo>
                <a:cubicBezTo>
                  <a:pt x="1097" y="328"/>
                  <a:pt x="1098" y="326"/>
                  <a:pt x="1097" y="324"/>
                </a:cubicBezTo>
                <a:cubicBezTo>
                  <a:pt x="1096" y="322"/>
                  <a:pt x="1094" y="321"/>
                  <a:pt x="1092" y="322"/>
                </a:cubicBezTo>
                <a:cubicBezTo>
                  <a:pt x="1090" y="323"/>
                  <a:pt x="1089" y="325"/>
                  <a:pt x="1090" y="327"/>
                </a:cubicBezTo>
                <a:close/>
                <a:moveTo>
                  <a:pt x="1097" y="342"/>
                </a:moveTo>
                <a:cubicBezTo>
                  <a:pt x="1097" y="342"/>
                  <a:pt x="1097" y="342"/>
                  <a:pt x="1097" y="342"/>
                </a:cubicBezTo>
                <a:cubicBezTo>
                  <a:pt x="1097" y="343"/>
                  <a:pt x="1099" y="344"/>
                  <a:pt x="1100" y="344"/>
                </a:cubicBezTo>
                <a:cubicBezTo>
                  <a:pt x="1101" y="344"/>
                  <a:pt x="1101" y="344"/>
                  <a:pt x="1102" y="344"/>
                </a:cubicBezTo>
                <a:cubicBezTo>
                  <a:pt x="1104" y="343"/>
                  <a:pt x="1105" y="340"/>
                  <a:pt x="1104" y="338"/>
                </a:cubicBezTo>
                <a:cubicBezTo>
                  <a:pt x="1104" y="338"/>
                  <a:pt x="1104" y="338"/>
                  <a:pt x="1104" y="338"/>
                </a:cubicBezTo>
                <a:cubicBezTo>
                  <a:pt x="1103" y="336"/>
                  <a:pt x="1101" y="335"/>
                  <a:pt x="1099" y="336"/>
                </a:cubicBezTo>
                <a:cubicBezTo>
                  <a:pt x="1097" y="337"/>
                  <a:pt x="1096" y="340"/>
                  <a:pt x="1097" y="342"/>
                </a:cubicBezTo>
                <a:close/>
                <a:moveTo>
                  <a:pt x="1083" y="313"/>
                </a:moveTo>
                <a:cubicBezTo>
                  <a:pt x="1084" y="314"/>
                  <a:pt x="1085" y="315"/>
                  <a:pt x="1086" y="315"/>
                </a:cubicBezTo>
                <a:cubicBezTo>
                  <a:pt x="1087" y="315"/>
                  <a:pt x="1088" y="315"/>
                  <a:pt x="1088" y="315"/>
                </a:cubicBezTo>
                <a:cubicBezTo>
                  <a:pt x="1090" y="314"/>
                  <a:pt x="1091" y="311"/>
                  <a:pt x="1090" y="309"/>
                </a:cubicBezTo>
                <a:cubicBezTo>
                  <a:pt x="1089" y="307"/>
                  <a:pt x="1086" y="307"/>
                  <a:pt x="1084" y="308"/>
                </a:cubicBezTo>
                <a:cubicBezTo>
                  <a:pt x="1083" y="309"/>
                  <a:pt x="1082" y="311"/>
                  <a:pt x="1083" y="313"/>
                </a:cubicBezTo>
                <a:close/>
                <a:moveTo>
                  <a:pt x="75" y="301"/>
                </a:moveTo>
                <a:cubicBezTo>
                  <a:pt x="75" y="302"/>
                  <a:pt x="76" y="302"/>
                  <a:pt x="77" y="302"/>
                </a:cubicBezTo>
                <a:cubicBezTo>
                  <a:pt x="78" y="302"/>
                  <a:pt x="79" y="301"/>
                  <a:pt x="80" y="300"/>
                </a:cubicBezTo>
                <a:cubicBezTo>
                  <a:pt x="81" y="298"/>
                  <a:pt x="81" y="295"/>
                  <a:pt x="79" y="294"/>
                </a:cubicBezTo>
                <a:cubicBezTo>
                  <a:pt x="77" y="293"/>
                  <a:pt x="74" y="294"/>
                  <a:pt x="73" y="296"/>
                </a:cubicBezTo>
                <a:cubicBezTo>
                  <a:pt x="72" y="298"/>
                  <a:pt x="73" y="300"/>
                  <a:pt x="75" y="301"/>
                </a:cubicBezTo>
                <a:close/>
                <a:moveTo>
                  <a:pt x="67" y="315"/>
                </a:moveTo>
                <a:cubicBezTo>
                  <a:pt x="68" y="316"/>
                  <a:pt x="68" y="316"/>
                  <a:pt x="69" y="316"/>
                </a:cubicBezTo>
                <a:cubicBezTo>
                  <a:pt x="71" y="316"/>
                  <a:pt x="72" y="315"/>
                  <a:pt x="73" y="314"/>
                </a:cubicBezTo>
                <a:cubicBezTo>
                  <a:pt x="74" y="312"/>
                  <a:pt x="73" y="309"/>
                  <a:pt x="71" y="308"/>
                </a:cubicBezTo>
                <a:cubicBezTo>
                  <a:pt x="69" y="307"/>
                  <a:pt x="67" y="308"/>
                  <a:pt x="66" y="310"/>
                </a:cubicBezTo>
                <a:cubicBezTo>
                  <a:pt x="65" y="312"/>
                  <a:pt x="65" y="314"/>
                  <a:pt x="67" y="315"/>
                </a:cubicBezTo>
                <a:close/>
                <a:moveTo>
                  <a:pt x="39" y="762"/>
                </a:moveTo>
                <a:cubicBezTo>
                  <a:pt x="38" y="759"/>
                  <a:pt x="36" y="758"/>
                  <a:pt x="34" y="759"/>
                </a:cubicBezTo>
                <a:cubicBezTo>
                  <a:pt x="32" y="760"/>
                  <a:pt x="31" y="762"/>
                  <a:pt x="31" y="764"/>
                </a:cubicBezTo>
                <a:cubicBezTo>
                  <a:pt x="32" y="766"/>
                  <a:pt x="34" y="767"/>
                  <a:pt x="35" y="767"/>
                </a:cubicBezTo>
                <a:cubicBezTo>
                  <a:pt x="36" y="767"/>
                  <a:pt x="36" y="767"/>
                  <a:pt x="37" y="767"/>
                </a:cubicBezTo>
                <a:cubicBezTo>
                  <a:pt x="39" y="766"/>
                  <a:pt x="40" y="764"/>
                  <a:pt x="39" y="762"/>
                </a:cubicBezTo>
                <a:close/>
                <a:moveTo>
                  <a:pt x="91" y="274"/>
                </a:moveTo>
                <a:cubicBezTo>
                  <a:pt x="92" y="274"/>
                  <a:pt x="92" y="274"/>
                  <a:pt x="93" y="274"/>
                </a:cubicBezTo>
                <a:cubicBezTo>
                  <a:pt x="94" y="274"/>
                  <a:pt x="96" y="274"/>
                  <a:pt x="97" y="272"/>
                </a:cubicBezTo>
                <a:cubicBezTo>
                  <a:pt x="98" y="270"/>
                  <a:pt x="97" y="268"/>
                  <a:pt x="95" y="267"/>
                </a:cubicBezTo>
                <a:cubicBezTo>
                  <a:pt x="93" y="266"/>
                  <a:pt x="91" y="266"/>
                  <a:pt x="90" y="268"/>
                </a:cubicBezTo>
                <a:cubicBezTo>
                  <a:pt x="89" y="270"/>
                  <a:pt x="89" y="272"/>
                  <a:pt x="91" y="274"/>
                </a:cubicBezTo>
                <a:close/>
                <a:moveTo>
                  <a:pt x="102" y="261"/>
                </a:moveTo>
                <a:cubicBezTo>
                  <a:pt x="103" y="261"/>
                  <a:pt x="104" y="260"/>
                  <a:pt x="105" y="259"/>
                </a:cubicBezTo>
                <a:cubicBezTo>
                  <a:pt x="106" y="257"/>
                  <a:pt x="106" y="255"/>
                  <a:pt x="104" y="253"/>
                </a:cubicBezTo>
                <a:cubicBezTo>
                  <a:pt x="102" y="252"/>
                  <a:pt x="100" y="253"/>
                  <a:pt x="99" y="255"/>
                </a:cubicBezTo>
                <a:cubicBezTo>
                  <a:pt x="97" y="256"/>
                  <a:pt x="98" y="259"/>
                  <a:pt x="100" y="260"/>
                </a:cubicBezTo>
                <a:cubicBezTo>
                  <a:pt x="100" y="261"/>
                  <a:pt x="101" y="261"/>
                  <a:pt x="102" y="261"/>
                </a:cubicBezTo>
                <a:close/>
                <a:moveTo>
                  <a:pt x="111" y="248"/>
                </a:moveTo>
                <a:cubicBezTo>
                  <a:pt x="112" y="248"/>
                  <a:pt x="114" y="247"/>
                  <a:pt x="114" y="246"/>
                </a:cubicBezTo>
                <a:cubicBezTo>
                  <a:pt x="116" y="244"/>
                  <a:pt x="115" y="242"/>
                  <a:pt x="113" y="240"/>
                </a:cubicBezTo>
                <a:cubicBezTo>
                  <a:pt x="112" y="239"/>
                  <a:pt x="109" y="240"/>
                  <a:pt x="108" y="241"/>
                </a:cubicBezTo>
                <a:cubicBezTo>
                  <a:pt x="107" y="243"/>
                  <a:pt x="107" y="246"/>
                  <a:pt x="109" y="247"/>
                </a:cubicBezTo>
                <a:cubicBezTo>
                  <a:pt x="109" y="247"/>
                  <a:pt x="110" y="248"/>
                  <a:pt x="111" y="248"/>
                </a:cubicBezTo>
                <a:close/>
                <a:moveTo>
                  <a:pt x="1136" y="462"/>
                </a:moveTo>
                <a:cubicBezTo>
                  <a:pt x="1136" y="464"/>
                  <a:pt x="1138" y="465"/>
                  <a:pt x="1140" y="465"/>
                </a:cubicBezTo>
                <a:cubicBezTo>
                  <a:pt x="1140" y="465"/>
                  <a:pt x="1140" y="465"/>
                  <a:pt x="1141" y="465"/>
                </a:cubicBezTo>
                <a:cubicBezTo>
                  <a:pt x="1143" y="465"/>
                  <a:pt x="1144" y="463"/>
                  <a:pt x="1144" y="461"/>
                </a:cubicBezTo>
                <a:cubicBezTo>
                  <a:pt x="1143" y="458"/>
                  <a:pt x="1141" y="457"/>
                  <a:pt x="1139" y="457"/>
                </a:cubicBezTo>
                <a:cubicBezTo>
                  <a:pt x="1137" y="458"/>
                  <a:pt x="1136" y="460"/>
                  <a:pt x="1136" y="462"/>
                </a:cubicBezTo>
                <a:close/>
                <a:moveTo>
                  <a:pt x="1150" y="537"/>
                </a:moveTo>
                <a:cubicBezTo>
                  <a:pt x="1148" y="537"/>
                  <a:pt x="1146" y="539"/>
                  <a:pt x="1146" y="541"/>
                </a:cubicBezTo>
                <a:cubicBezTo>
                  <a:pt x="1147" y="543"/>
                  <a:pt x="1148" y="545"/>
                  <a:pt x="1150" y="545"/>
                </a:cubicBezTo>
                <a:cubicBezTo>
                  <a:pt x="1151" y="545"/>
                  <a:pt x="1151" y="545"/>
                  <a:pt x="1151" y="545"/>
                </a:cubicBezTo>
                <a:cubicBezTo>
                  <a:pt x="1153" y="545"/>
                  <a:pt x="1155" y="543"/>
                  <a:pt x="1154" y="540"/>
                </a:cubicBezTo>
                <a:cubicBezTo>
                  <a:pt x="1154" y="538"/>
                  <a:pt x="1152" y="537"/>
                  <a:pt x="1150" y="537"/>
                </a:cubicBezTo>
                <a:close/>
                <a:moveTo>
                  <a:pt x="1145" y="525"/>
                </a:moveTo>
                <a:cubicBezTo>
                  <a:pt x="1145" y="527"/>
                  <a:pt x="1147" y="529"/>
                  <a:pt x="1149" y="529"/>
                </a:cubicBezTo>
                <a:cubicBezTo>
                  <a:pt x="1149" y="529"/>
                  <a:pt x="1149" y="529"/>
                  <a:pt x="1150" y="529"/>
                </a:cubicBezTo>
                <a:cubicBezTo>
                  <a:pt x="1152" y="528"/>
                  <a:pt x="1153" y="527"/>
                  <a:pt x="1153" y="524"/>
                </a:cubicBezTo>
                <a:cubicBezTo>
                  <a:pt x="1153" y="522"/>
                  <a:pt x="1151" y="521"/>
                  <a:pt x="1149" y="521"/>
                </a:cubicBezTo>
                <a:cubicBezTo>
                  <a:pt x="1147" y="521"/>
                  <a:pt x="1145" y="523"/>
                  <a:pt x="1145" y="525"/>
                </a:cubicBezTo>
                <a:close/>
                <a:moveTo>
                  <a:pt x="1144" y="509"/>
                </a:moveTo>
                <a:cubicBezTo>
                  <a:pt x="1144" y="511"/>
                  <a:pt x="1146" y="513"/>
                  <a:pt x="1148" y="513"/>
                </a:cubicBezTo>
                <a:cubicBezTo>
                  <a:pt x="1148" y="513"/>
                  <a:pt x="1148" y="513"/>
                  <a:pt x="1148" y="513"/>
                </a:cubicBezTo>
                <a:cubicBezTo>
                  <a:pt x="1150" y="512"/>
                  <a:pt x="1152" y="510"/>
                  <a:pt x="1152" y="508"/>
                </a:cubicBezTo>
                <a:cubicBezTo>
                  <a:pt x="1151" y="506"/>
                  <a:pt x="1149" y="505"/>
                  <a:pt x="1147" y="505"/>
                </a:cubicBezTo>
                <a:cubicBezTo>
                  <a:pt x="1145" y="505"/>
                  <a:pt x="1143" y="507"/>
                  <a:pt x="1144" y="509"/>
                </a:cubicBezTo>
                <a:close/>
                <a:moveTo>
                  <a:pt x="1151" y="553"/>
                </a:moveTo>
                <a:cubicBezTo>
                  <a:pt x="1149" y="553"/>
                  <a:pt x="1147" y="555"/>
                  <a:pt x="1147" y="557"/>
                </a:cubicBezTo>
                <a:cubicBezTo>
                  <a:pt x="1147" y="559"/>
                  <a:pt x="1149" y="561"/>
                  <a:pt x="1151" y="561"/>
                </a:cubicBezTo>
                <a:cubicBezTo>
                  <a:pt x="1151" y="561"/>
                  <a:pt x="1151" y="561"/>
                  <a:pt x="1151" y="561"/>
                </a:cubicBezTo>
                <a:cubicBezTo>
                  <a:pt x="1154" y="561"/>
                  <a:pt x="1155" y="559"/>
                  <a:pt x="1155" y="557"/>
                </a:cubicBezTo>
                <a:cubicBezTo>
                  <a:pt x="1155" y="554"/>
                  <a:pt x="1153" y="553"/>
                  <a:pt x="1151" y="553"/>
                </a:cubicBezTo>
                <a:close/>
                <a:moveTo>
                  <a:pt x="1141" y="493"/>
                </a:moveTo>
                <a:cubicBezTo>
                  <a:pt x="1142" y="495"/>
                  <a:pt x="1143" y="497"/>
                  <a:pt x="1145" y="497"/>
                </a:cubicBezTo>
                <a:cubicBezTo>
                  <a:pt x="1146" y="497"/>
                  <a:pt x="1146" y="497"/>
                  <a:pt x="1146" y="497"/>
                </a:cubicBezTo>
                <a:cubicBezTo>
                  <a:pt x="1148" y="497"/>
                  <a:pt x="1150" y="494"/>
                  <a:pt x="1149" y="492"/>
                </a:cubicBezTo>
                <a:cubicBezTo>
                  <a:pt x="1149" y="490"/>
                  <a:pt x="1147" y="489"/>
                  <a:pt x="1145" y="489"/>
                </a:cubicBezTo>
                <a:cubicBezTo>
                  <a:pt x="1143" y="489"/>
                  <a:pt x="1141" y="491"/>
                  <a:pt x="1141" y="493"/>
                </a:cubicBezTo>
                <a:close/>
                <a:moveTo>
                  <a:pt x="1152" y="569"/>
                </a:moveTo>
                <a:cubicBezTo>
                  <a:pt x="1149" y="569"/>
                  <a:pt x="1148" y="570"/>
                  <a:pt x="1148" y="573"/>
                </a:cubicBezTo>
                <a:cubicBezTo>
                  <a:pt x="1148" y="575"/>
                  <a:pt x="1149" y="577"/>
                  <a:pt x="1152" y="577"/>
                </a:cubicBezTo>
                <a:cubicBezTo>
                  <a:pt x="1152" y="577"/>
                  <a:pt x="1152" y="577"/>
                  <a:pt x="1152" y="577"/>
                </a:cubicBezTo>
                <a:cubicBezTo>
                  <a:pt x="1154" y="577"/>
                  <a:pt x="1156" y="575"/>
                  <a:pt x="1156" y="573"/>
                </a:cubicBezTo>
                <a:cubicBezTo>
                  <a:pt x="1156" y="570"/>
                  <a:pt x="1154" y="569"/>
                  <a:pt x="1152" y="569"/>
                </a:cubicBezTo>
                <a:close/>
                <a:moveTo>
                  <a:pt x="1124" y="416"/>
                </a:moveTo>
                <a:cubicBezTo>
                  <a:pt x="1125" y="418"/>
                  <a:pt x="1127" y="419"/>
                  <a:pt x="1128" y="419"/>
                </a:cubicBezTo>
                <a:cubicBezTo>
                  <a:pt x="1129" y="419"/>
                  <a:pt x="1129" y="419"/>
                  <a:pt x="1129" y="419"/>
                </a:cubicBezTo>
                <a:cubicBezTo>
                  <a:pt x="1132" y="418"/>
                  <a:pt x="1133" y="416"/>
                  <a:pt x="1132" y="414"/>
                </a:cubicBezTo>
                <a:cubicBezTo>
                  <a:pt x="1131" y="411"/>
                  <a:pt x="1129" y="410"/>
                  <a:pt x="1127" y="411"/>
                </a:cubicBezTo>
                <a:cubicBezTo>
                  <a:pt x="1125" y="412"/>
                  <a:pt x="1124" y="414"/>
                  <a:pt x="1124" y="416"/>
                </a:cubicBezTo>
                <a:close/>
                <a:moveTo>
                  <a:pt x="1115" y="386"/>
                </a:moveTo>
                <a:cubicBezTo>
                  <a:pt x="1115" y="387"/>
                  <a:pt x="1117" y="388"/>
                  <a:pt x="1118" y="388"/>
                </a:cubicBezTo>
                <a:cubicBezTo>
                  <a:pt x="1119" y="388"/>
                  <a:pt x="1119" y="388"/>
                  <a:pt x="1120" y="388"/>
                </a:cubicBezTo>
                <a:cubicBezTo>
                  <a:pt x="1122" y="387"/>
                  <a:pt x="1123" y="385"/>
                  <a:pt x="1122" y="383"/>
                </a:cubicBezTo>
                <a:cubicBezTo>
                  <a:pt x="1121" y="381"/>
                  <a:pt x="1119" y="380"/>
                  <a:pt x="1117" y="381"/>
                </a:cubicBezTo>
                <a:cubicBezTo>
                  <a:pt x="1115" y="381"/>
                  <a:pt x="1114" y="384"/>
                  <a:pt x="1115" y="386"/>
                </a:cubicBezTo>
                <a:close/>
                <a:moveTo>
                  <a:pt x="1120" y="401"/>
                </a:moveTo>
                <a:cubicBezTo>
                  <a:pt x="1120" y="401"/>
                  <a:pt x="1120" y="401"/>
                  <a:pt x="1120" y="401"/>
                </a:cubicBezTo>
                <a:cubicBezTo>
                  <a:pt x="1120" y="402"/>
                  <a:pt x="1122" y="403"/>
                  <a:pt x="1124" y="403"/>
                </a:cubicBezTo>
                <a:cubicBezTo>
                  <a:pt x="1124" y="403"/>
                  <a:pt x="1124" y="403"/>
                  <a:pt x="1125" y="403"/>
                </a:cubicBezTo>
                <a:cubicBezTo>
                  <a:pt x="1127" y="403"/>
                  <a:pt x="1128" y="400"/>
                  <a:pt x="1127" y="398"/>
                </a:cubicBezTo>
                <a:cubicBezTo>
                  <a:pt x="1127" y="396"/>
                  <a:pt x="1124" y="395"/>
                  <a:pt x="1122" y="396"/>
                </a:cubicBezTo>
                <a:cubicBezTo>
                  <a:pt x="1120" y="396"/>
                  <a:pt x="1119" y="399"/>
                  <a:pt x="1120" y="401"/>
                </a:cubicBezTo>
                <a:close/>
                <a:moveTo>
                  <a:pt x="1129" y="431"/>
                </a:moveTo>
                <a:cubicBezTo>
                  <a:pt x="1129" y="433"/>
                  <a:pt x="1131" y="434"/>
                  <a:pt x="1133" y="434"/>
                </a:cubicBezTo>
                <a:cubicBezTo>
                  <a:pt x="1133" y="434"/>
                  <a:pt x="1133" y="434"/>
                  <a:pt x="1134" y="434"/>
                </a:cubicBezTo>
                <a:cubicBezTo>
                  <a:pt x="1136" y="433"/>
                  <a:pt x="1137" y="431"/>
                  <a:pt x="1136" y="429"/>
                </a:cubicBezTo>
                <a:cubicBezTo>
                  <a:pt x="1136" y="427"/>
                  <a:pt x="1134" y="426"/>
                  <a:pt x="1132" y="426"/>
                </a:cubicBezTo>
                <a:cubicBezTo>
                  <a:pt x="1129" y="427"/>
                  <a:pt x="1128" y="429"/>
                  <a:pt x="1129" y="431"/>
                </a:cubicBezTo>
                <a:close/>
                <a:moveTo>
                  <a:pt x="1139" y="478"/>
                </a:moveTo>
                <a:cubicBezTo>
                  <a:pt x="1139" y="480"/>
                  <a:pt x="1141" y="481"/>
                  <a:pt x="1143" y="481"/>
                </a:cubicBezTo>
                <a:cubicBezTo>
                  <a:pt x="1143" y="481"/>
                  <a:pt x="1143" y="481"/>
                  <a:pt x="1144" y="481"/>
                </a:cubicBezTo>
                <a:cubicBezTo>
                  <a:pt x="1146" y="481"/>
                  <a:pt x="1147" y="479"/>
                  <a:pt x="1147" y="476"/>
                </a:cubicBezTo>
                <a:cubicBezTo>
                  <a:pt x="1146" y="474"/>
                  <a:pt x="1144" y="473"/>
                  <a:pt x="1142" y="473"/>
                </a:cubicBezTo>
                <a:cubicBezTo>
                  <a:pt x="1140" y="474"/>
                  <a:pt x="1139" y="476"/>
                  <a:pt x="1139" y="478"/>
                </a:cubicBezTo>
                <a:close/>
                <a:moveTo>
                  <a:pt x="1133" y="447"/>
                </a:moveTo>
                <a:cubicBezTo>
                  <a:pt x="1133" y="447"/>
                  <a:pt x="1133" y="447"/>
                  <a:pt x="1133" y="447"/>
                </a:cubicBezTo>
                <a:cubicBezTo>
                  <a:pt x="1133" y="448"/>
                  <a:pt x="1135" y="450"/>
                  <a:pt x="1136" y="450"/>
                </a:cubicBezTo>
                <a:cubicBezTo>
                  <a:pt x="1137" y="450"/>
                  <a:pt x="1137" y="450"/>
                  <a:pt x="1137" y="450"/>
                </a:cubicBezTo>
                <a:cubicBezTo>
                  <a:pt x="1140" y="449"/>
                  <a:pt x="1141" y="447"/>
                  <a:pt x="1140" y="445"/>
                </a:cubicBezTo>
                <a:cubicBezTo>
                  <a:pt x="1140" y="443"/>
                  <a:pt x="1138" y="441"/>
                  <a:pt x="1136" y="442"/>
                </a:cubicBezTo>
                <a:cubicBezTo>
                  <a:pt x="1133" y="442"/>
                  <a:pt x="1132" y="444"/>
                  <a:pt x="1133" y="447"/>
                </a:cubicBezTo>
                <a:close/>
                <a:moveTo>
                  <a:pt x="60" y="330"/>
                </a:moveTo>
                <a:cubicBezTo>
                  <a:pt x="61" y="330"/>
                  <a:pt x="61" y="330"/>
                  <a:pt x="62" y="330"/>
                </a:cubicBezTo>
                <a:cubicBezTo>
                  <a:pt x="63" y="330"/>
                  <a:pt x="65" y="329"/>
                  <a:pt x="65" y="328"/>
                </a:cubicBezTo>
                <a:cubicBezTo>
                  <a:pt x="66" y="326"/>
                  <a:pt x="66" y="324"/>
                  <a:pt x="64" y="323"/>
                </a:cubicBezTo>
                <a:cubicBezTo>
                  <a:pt x="62" y="322"/>
                  <a:pt x="59" y="322"/>
                  <a:pt x="58" y="324"/>
                </a:cubicBezTo>
                <a:cubicBezTo>
                  <a:pt x="57" y="326"/>
                  <a:pt x="58" y="329"/>
                  <a:pt x="60" y="330"/>
                </a:cubicBezTo>
                <a:close/>
                <a:moveTo>
                  <a:pt x="83" y="287"/>
                </a:moveTo>
                <a:cubicBezTo>
                  <a:pt x="83" y="288"/>
                  <a:pt x="84" y="288"/>
                  <a:pt x="85" y="288"/>
                </a:cubicBezTo>
                <a:cubicBezTo>
                  <a:pt x="86" y="288"/>
                  <a:pt x="87" y="287"/>
                  <a:pt x="88" y="286"/>
                </a:cubicBezTo>
                <a:cubicBezTo>
                  <a:pt x="89" y="284"/>
                  <a:pt x="89" y="282"/>
                  <a:pt x="87" y="280"/>
                </a:cubicBezTo>
                <a:cubicBezTo>
                  <a:pt x="85" y="279"/>
                  <a:pt x="82" y="280"/>
                  <a:pt x="81" y="282"/>
                </a:cubicBezTo>
                <a:cubicBezTo>
                  <a:pt x="81" y="282"/>
                  <a:pt x="81" y="282"/>
                  <a:pt x="81" y="282"/>
                </a:cubicBezTo>
                <a:cubicBezTo>
                  <a:pt x="80" y="284"/>
                  <a:pt x="81" y="286"/>
                  <a:pt x="83" y="287"/>
                </a:cubicBezTo>
                <a:close/>
                <a:moveTo>
                  <a:pt x="5" y="562"/>
                </a:moveTo>
                <a:cubicBezTo>
                  <a:pt x="5" y="562"/>
                  <a:pt x="5" y="562"/>
                  <a:pt x="5" y="562"/>
                </a:cubicBezTo>
                <a:cubicBezTo>
                  <a:pt x="7" y="562"/>
                  <a:pt x="9" y="560"/>
                  <a:pt x="9" y="558"/>
                </a:cubicBezTo>
                <a:cubicBezTo>
                  <a:pt x="9" y="556"/>
                  <a:pt x="7" y="554"/>
                  <a:pt x="5" y="554"/>
                </a:cubicBezTo>
                <a:cubicBezTo>
                  <a:pt x="3" y="554"/>
                  <a:pt x="1" y="556"/>
                  <a:pt x="1" y="558"/>
                </a:cubicBezTo>
                <a:cubicBezTo>
                  <a:pt x="1" y="560"/>
                  <a:pt x="2" y="562"/>
                  <a:pt x="5" y="562"/>
                </a:cubicBezTo>
                <a:close/>
                <a:moveTo>
                  <a:pt x="5" y="610"/>
                </a:moveTo>
                <a:cubicBezTo>
                  <a:pt x="5" y="610"/>
                  <a:pt x="5" y="610"/>
                  <a:pt x="5" y="610"/>
                </a:cubicBezTo>
                <a:cubicBezTo>
                  <a:pt x="8" y="610"/>
                  <a:pt x="9" y="608"/>
                  <a:pt x="9" y="606"/>
                </a:cubicBezTo>
                <a:cubicBezTo>
                  <a:pt x="9" y="604"/>
                  <a:pt x="7" y="602"/>
                  <a:pt x="5" y="602"/>
                </a:cubicBezTo>
                <a:cubicBezTo>
                  <a:pt x="3" y="602"/>
                  <a:pt x="1" y="604"/>
                  <a:pt x="1" y="606"/>
                </a:cubicBezTo>
                <a:cubicBezTo>
                  <a:pt x="1" y="608"/>
                  <a:pt x="3" y="610"/>
                  <a:pt x="5" y="610"/>
                </a:cubicBezTo>
                <a:close/>
                <a:moveTo>
                  <a:pt x="8" y="642"/>
                </a:moveTo>
                <a:cubicBezTo>
                  <a:pt x="10" y="642"/>
                  <a:pt x="12" y="640"/>
                  <a:pt x="12" y="638"/>
                </a:cubicBezTo>
                <a:cubicBezTo>
                  <a:pt x="11" y="635"/>
                  <a:pt x="10" y="634"/>
                  <a:pt x="7" y="634"/>
                </a:cubicBezTo>
                <a:cubicBezTo>
                  <a:pt x="5" y="634"/>
                  <a:pt x="4" y="636"/>
                  <a:pt x="4" y="638"/>
                </a:cubicBezTo>
                <a:cubicBezTo>
                  <a:pt x="4" y="640"/>
                  <a:pt x="6" y="642"/>
                  <a:pt x="8" y="642"/>
                </a:cubicBezTo>
                <a:cubicBezTo>
                  <a:pt x="8" y="642"/>
                  <a:pt x="8" y="642"/>
                  <a:pt x="8" y="642"/>
                </a:cubicBezTo>
                <a:close/>
                <a:moveTo>
                  <a:pt x="5" y="594"/>
                </a:moveTo>
                <a:cubicBezTo>
                  <a:pt x="5" y="594"/>
                  <a:pt x="5" y="594"/>
                  <a:pt x="5" y="594"/>
                </a:cubicBezTo>
                <a:cubicBezTo>
                  <a:pt x="7" y="594"/>
                  <a:pt x="9" y="592"/>
                  <a:pt x="9" y="590"/>
                </a:cubicBezTo>
                <a:cubicBezTo>
                  <a:pt x="9" y="588"/>
                  <a:pt x="7" y="586"/>
                  <a:pt x="5" y="586"/>
                </a:cubicBezTo>
                <a:cubicBezTo>
                  <a:pt x="2" y="586"/>
                  <a:pt x="1" y="588"/>
                  <a:pt x="1" y="590"/>
                </a:cubicBezTo>
                <a:cubicBezTo>
                  <a:pt x="1" y="592"/>
                  <a:pt x="2" y="594"/>
                  <a:pt x="5" y="594"/>
                </a:cubicBezTo>
                <a:close/>
                <a:moveTo>
                  <a:pt x="4" y="578"/>
                </a:moveTo>
                <a:cubicBezTo>
                  <a:pt x="5" y="578"/>
                  <a:pt x="5" y="578"/>
                  <a:pt x="5" y="578"/>
                </a:cubicBezTo>
                <a:cubicBezTo>
                  <a:pt x="7" y="578"/>
                  <a:pt x="8" y="576"/>
                  <a:pt x="9" y="574"/>
                </a:cubicBezTo>
                <a:cubicBezTo>
                  <a:pt x="9" y="572"/>
                  <a:pt x="7" y="570"/>
                  <a:pt x="5" y="570"/>
                </a:cubicBezTo>
                <a:cubicBezTo>
                  <a:pt x="2" y="570"/>
                  <a:pt x="1" y="572"/>
                  <a:pt x="1" y="574"/>
                </a:cubicBezTo>
                <a:cubicBezTo>
                  <a:pt x="0" y="576"/>
                  <a:pt x="2" y="578"/>
                  <a:pt x="4" y="578"/>
                </a:cubicBezTo>
                <a:close/>
                <a:moveTo>
                  <a:pt x="10" y="658"/>
                </a:moveTo>
                <a:cubicBezTo>
                  <a:pt x="12" y="658"/>
                  <a:pt x="14" y="656"/>
                  <a:pt x="14" y="653"/>
                </a:cubicBezTo>
                <a:cubicBezTo>
                  <a:pt x="13" y="651"/>
                  <a:pt x="11" y="650"/>
                  <a:pt x="9" y="650"/>
                </a:cubicBezTo>
                <a:cubicBezTo>
                  <a:pt x="7" y="650"/>
                  <a:pt x="5" y="652"/>
                  <a:pt x="6" y="654"/>
                </a:cubicBezTo>
                <a:cubicBezTo>
                  <a:pt x="6" y="656"/>
                  <a:pt x="8" y="658"/>
                  <a:pt x="10" y="658"/>
                </a:cubicBezTo>
                <a:cubicBezTo>
                  <a:pt x="10" y="658"/>
                  <a:pt x="10" y="658"/>
                  <a:pt x="10" y="658"/>
                </a:cubicBezTo>
                <a:close/>
                <a:moveTo>
                  <a:pt x="7" y="626"/>
                </a:moveTo>
                <a:cubicBezTo>
                  <a:pt x="9" y="626"/>
                  <a:pt x="10" y="624"/>
                  <a:pt x="10" y="622"/>
                </a:cubicBezTo>
                <a:cubicBezTo>
                  <a:pt x="10" y="619"/>
                  <a:pt x="8" y="618"/>
                  <a:pt x="6" y="618"/>
                </a:cubicBezTo>
                <a:cubicBezTo>
                  <a:pt x="4" y="618"/>
                  <a:pt x="2" y="620"/>
                  <a:pt x="2" y="622"/>
                </a:cubicBezTo>
                <a:cubicBezTo>
                  <a:pt x="2" y="624"/>
                  <a:pt x="4" y="626"/>
                  <a:pt x="6" y="626"/>
                </a:cubicBezTo>
                <a:cubicBezTo>
                  <a:pt x="6" y="626"/>
                  <a:pt x="6" y="626"/>
                  <a:pt x="7" y="626"/>
                </a:cubicBezTo>
                <a:close/>
                <a:moveTo>
                  <a:pt x="30" y="731"/>
                </a:moveTo>
                <a:cubicBezTo>
                  <a:pt x="29" y="729"/>
                  <a:pt x="27" y="728"/>
                  <a:pt x="25" y="728"/>
                </a:cubicBezTo>
                <a:cubicBezTo>
                  <a:pt x="23" y="729"/>
                  <a:pt x="21" y="731"/>
                  <a:pt x="22" y="733"/>
                </a:cubicBezTo>
                <a:cubicBezTo>
                  <a:pt x="22" y="735"/>
                  <a:pt x="24" y="736"/>
                  <a:pt x="26" y="736"/>
                </a:cubicBezTo>
                <a:cubicBezTo>
                  <a:pt x="26" y="736"/>
                  <a:pt x="26" y="736"/>
                  <a:pt x="27" y="736"/>
                </a:cubicBezTo>
                <a:cubicBezTo>
                  <a:pt x="29" y="735"/>
                  <a:pt x="30" y="733"/>
                  <a:pt x="30" y="731"/>
                </a:cubicBezTo>
                <a:close/>
                <a:moveTo>
                  <a:pt x="13" y="674"/>
                </a:moveTo>
                <a:cubicBezTo>
                  <a:pt x="15" y="673"/>
                  <a:pt x="16" y="671"/>
                  <a:pt x="16" y="669"/>
                </a:cubicBezTo>
                <a:cubicBezTo>
                  <a:pt x="16" y="667"/>
                  <a:pt x="14" y="665"/>
                  <a:pt x="11" y="666"/>
                </a:cubicBezTo>
                <a:cubicBezTo>
                  <a:pt x="9" y="666"/>
                  <a:pt x="8" y="668"/>
                  <a:pt x="8" y="670"/>
                </a:cubicBezTo>
                <a:cubicBezTo>
                  <a:pt x="8" y="672"/>
                  <a:pt x="10" y="674"/>
                  <a:pt x="12" y="674"/>
                </a:cubicBezTo>
                <a:cubicBezTo>
                  <a:pt x="12" y="674"/>
                  <a:pt x="12" y="674"/>
                  <a:pt x="13" y="674"/>
                </a:cubicBezTo>
                <a:close/>
                <a:moveTo>
                  <a:pt x="34" y="746"/>
                </a:moveTo>
                <a:cubicBezTo>
                  <a:pt x="33" y="744"/>
                  <a:pt x="31" y="743"/>
                  <a:pt x="29" y="744"/>
                </a:cubicBezTo>
                <a:cubicBezTo>
                  <a:pt x="27" y="744"/>
                  <a:pt x="26" y="747"/>
                  <a:pt x="26" y="749"/>
                </a:cubicBezTo>
                <a:cubicBezTo>
                  <a:pt x="27" y="750"/>
                  <a:pt x="29" y="752"/>
                  <a:pt x="30" y="752"/>
                </a:cubicBezTo>
                <a:cubicBezTo>
                  <a:pt x="31" y="752"/>
                  <a:pt x="31" y="752"/>
                  <a:pt x="31" y="751"/>
                </a:cubicBezTo>
                <a:cubicBezTo>
                  <a:pt x="34" y="751"/>
                  <a:pt x="35" y="748"/>
                  <a:pt x="34" y="746"/>
                </a:cubicBezTo>
                <a:close/>
                <a:moveTo>
                  <a:pt x="26" y="716"/>
                </a:moveTo>
                <a:cubicBezTo>
                  <a:pt x="26" y="716"/>
                  <a:pt x="26" y="716"/>
                  <a:pt x="26" y="716"/>
                </a:cubicBezTo>
                <a:cubicBezTo>
                  <a:pt x="25" y="714"/>
                  <a:pt x="23" y="712"/>
                  <a:pt x="21" y="713"/>
                </a:cubicBezTo>
                <a:cubicBezTo>
                  <a:pt x="19" y="713"/>
                  <a:pt x="17" y="716"/>
                  <a:pt x="18" y="718"/>
                </a:cubicBezTo>
                <a:cubicBezTo>
                  <a:pt x="18" y="720"/>
                  <a:pt x="20" y="721"/>
                  <a:pt x="22" y="721"/>
                </a:cubicBezTo>
                <a:cubicBezTo>
                  <a:pt x="22" y="721"/>
                  <a:pt x="22" y="721"/>
                  <a:pt x="23" y="721"/>
                </a:cubicBezTo>
                <a:cubicBezTo>
                  <a:pt x="25" y="720"/>
                  <a:pt x="26" y="718"/>
                  <a:pt x="26" y="716"/>
                </a:cubicBezTo>
                <a:close/>
                <a:moveTo>
                  <a:pt x="16" y="689"/>
                </a:moveTo>
                <a:cubicBezTo>
                  <a:pt x="18" y="689"/>
                  <a:pt x="19" y="687"/>
                  <a:pt x="19" y="685"/>
                </a:cubicBezTo>
                <a:cubicBezTo>
                  <a:pt x="18" y="683"/>
                  <a:pt x="16" y="681"/>
                  <a:pt x="14" y="682"/>
                </a:cubicBezTo>
                <a:cubicBezTo>
                  <a:pt x="12" y="682"/>
                  <a:pt x="10" y="684"/>
                  <a:pt x="11" y="686"/>
                </a:cubicBezTo>
                <a:cubicBezTo>
                  <a:pt x="11" y="688"/>
                  <a:pt x="13" y="689"/>
                  <a:pt x="15" y="689"/>
                </a:cubicBezTo>
                <a:cubicBezTo>
                  <a:pt x="15" y="689"/>
                  <a:pt x="15" y="689"/>
                  <a:pt x="16" y="689"/>
                </a:cubicBezTo>
                <a:close/>
                <a:moveTo>
                  <a:pt x="19" y="705"/>
                </a:moveTo>
                <a:cubicBezTo>
                  <a:pt x="21" y="705"/>
                  <a:pt x="22" y="702"/>
                  <a:pt x="22" y="700"/>
                </a:cubicBezTo>
                <a:cubicBezTo>
                  <a:pt x="21" y="698"/>
                  <a:pt x="19" y="697"/>
                  <a:pt x="17" y="697"/>
                </a:cubicBezTo>
                <a:cubicBezTo>
                  <a:pt x="15" y="698"/>
                  <a:pt x="14" y="700"/>
                  <a:pt x="14" y="702"/>
                </a:cubicBezTo>
                <a:cubicBezTo>
                  <a:pt x="14" y="704"/>
                  <a:pt x="16" y="705"/>
                  <a:pt x="18" y="705"/>
                </a:cubicBezTo>
                <a:cubicBezTo>
                  <a:pt x="18" y="705"/>
                  <a:pt x="19" y="705"/>
                  <a:pt x="19" y="705"/>
                </a:cubicBezTo>
                <a:close/>
                <a:moveTo>
                  <a:pt x="18" y="451"/>
                </a:moveTo>
                <a:cubicBezTo>
                  <a:pt x="19" y="451"/>
                  <a:pt x="19" y="451"/>
                  <a:pt x="19" y="451"/>
                </a:cubicBezTo>
                <a:cubicBezTo>
                  <a:pt x="21" y="451"/>
                  <a:pt x="23" y="450"/>
                  <a:pt x="23" y="448"/>
                </a:cubicBezTo>
                <a:cubicBezTo>
                  <a:pt x="24" y="446"/>
                  <a:pt x="22" y="444"/>
                  <a:pt x="20" y="443"/>
                </a:cubicBezTo>
                <a:cubicBezTo>
                  <a:pt x="18" y="443"/>
                  <a:pt x="16" y="444"/>
                  <a:pt x="15" y="446"/>
                </a:cubicBezTo>
                <a:cubicBezTo>
                  <a:pt x="15" y="448"/>
                  <a:pt x="16" y="450"/>
                  <a:pt x="18" y="451"/>
                </a:cubicBezTo>
                <a:close/>
                <a:moveTo>
                  <a:pt x="31" y="404"/>
                </a:moveTo>
                <a:cubicBezTo>
                  <a:pt x="31" y="405"/>
                  <a:pt x="32" y="405"/>
                  <a:pt x="32" y="405"/>
                </a:cubicBezTo>
                <a:cubicBezTo>
                  <a:pt x="34" y="405"/>
                  <a:pt x="35" y="404"/>
                  <a:pt x="36" y="402"/>
                </a:cubicBezTo>
                <a:cubicBezTo>
                  <a:pt x="36" y="400"/>
                  <a:pt x="35" y="398"/>
                  <a:pt x="33" y="397"/>
                </a:cubicBezTo>
                <a:cubicBezTo>
                  <a:pt x="31" y="396"/>
                  <a:pt x="29" y="397"/>
                  <a:pt x="28" y="399"/>
                </a:cubicBezTo>
                <a:cubicBezTo>
                  <a:pt x="27" y="402"/>
                  <a:pt x="29" y="404"/>
                  <a:pt x="31" y="404"/>
                </a:cubicBezTo>
                <a:close/>
                <a:moveTo>
                  <a:pt x="26" y="420"/>
                </a:moveTo>
                <a:cubicBezTo>
                  <a:pt x="27" y="420"/>
                  <a:pt x="27" y="420"/>
                  <a:pt x="27" y="420"/>
                </a:cubicBezTo>
                <a:cubicBezTo>
                  <a:pt x="29" y="420"/>
                  <a:pt x="31" y="419"/>
                  <a:pt x="31" y="417"/>
                </a:cubicBezTo>
                <a:cubicBezTo>
                  <a:pt x="32" y="415"/>
                  <a:pt x="30" y="413"/>
                  <a:pt x="28" y="412"/>
                </a:cubicBezTo>
                <a:cubicBezTo>
                  <a:pt x="26" y="412"/>
                  <a:pt x="24" y="413"/>
                  <a:pt x="23" y="415"/>
                </a:cubicBezTo>
                <a:cubicBezTo>
                  <a:pt x="23" y="417"/>
                  <a:pt x="24" y="419"/>
                  <a:pt x="26" y="420"/>
                </a:cubicBezTo>
                <a:close/>
                <a:moveTo>
                  <a:pt x="36" y="389"/>
                </a:moveTo>
                <a:cubicBezTo>
                  <a:pt x="36" y="389"/>
                  <a:pt x="37" y="389"/>
                  <a:pt x="37" y="389"/>
                </a:cubicBezTo>
                <a:cubicBezTo>
                  <a:pt x="39" y="389"/>
                  <a:pt x="40" y="388"/>
                  <a:pt x="41" y="387"/>
                </a:cubicBezTo>
                <a:cubicBezTo>
                  <a:pt x="42" y="385"/>
                  <a:pt x="41" y="382"/>
                  <a:pt x="38" y="382"/>
                </a:cubicBezTo>
                <a:cubicBezTo>
                  <a:pt x="36" y="381"/>
                  <a:pt x="34" y="382"/>
                  <a:pt x="33" y="384"/>
                </a:cubicBezTo>
                <a:cubicBezTo>
                  <a:pt x="33" y="386"/>
                  <a:pt x="34" y="388"/>
                  <a:pt x="36" y="389"/>
                </a:cubicBezTo>
                <a:close/>
                <a:moveTo>
                  <a:pt x="47" y="359"/>
                </a:moveTo>
                <a:cubicBezTo>
                  <a:pt x="48" y="359"/>
                  <a:pt x="48" y="359"/>
                  <a:pt x="49" y="359"/>
                </a:cubicBezTo>
                <a:cubicBezTo>
                  <a:pt x="50" y="359"/>
                  <a:pt x="52" y="359"/>
                  <a:pt x="52" y="357"/>
                </a:cubicBezTo>
                <a:cubicBezTo>
                  <a:pt x="53" y="355"/>
                  <a:pt x="52" y="353"/>
                  <a:pt x="50" y="352"/>
                </a:cubicBezTo>
                <a:cubicBezTo>
                  <a:pt x="48" y="351"/>
                  <a:pt x="46" y="352"/>
                  <a:pt x="45" y="354"/>
                </a:cubicBezTo>
                <a:cubicBezTo>
                  <a:pt x="44" y="356"/>
                  <a:pt x="45" y="358"/>
                  <a:pt x="47" y="359"/>
                </a:cubicBezTo>
                <a:close/>
                <a:moveTo>
                  <a:pt x="418" y="22"/>
                </a:moveTo>
                <a:cubicBezTo>
                  <a:pt x="418" y="22"/>
                  <a:pt x="418" y="22"/>
                  <a:pt x="418" y="22"/>
                </a:cubicBezTo>
                <a:cubicBezTo>
                  <a:pt x="415" y="23"/>
                  <a:pt x="414" y="25"/>
                  <a:pt x="415" y="27"/>
                </a:cubicBezTo>
                <a:cubicBezTo>
                  <a:pt x="415" y="29"/>
                  <a:pt x="417" y="30"/>
                  <a:pt x="419" y="30"/>
                </a:cubicBezTo>
                <a:cubicBezTo>
                  <a:pt x="419" y="30"/>
                  <a:pt x="419" y="30"/>
                  <a:pt x="420" y="30"/>
                </a:cubicBezTo>
                <a:cubicBezTo>
                  <a:pt x="422" y="29"/>
                  <a:pt x="423" y="27"/>
                  <a:pt x="422" y="25"/>
                </a:cubicBezTo>
                <a:cubicBezTo>
                  <a:pt x="422" y="23"/>
                  <a:pt x="420" y="21"/>
                  <a:pt x="418" y="22"/>
                </a:cubicBezTo>
                <a:close/>
                <a:moveTo>
                  <a:pt x="22" y="435"/>
                </a:moveTo>
                <a:cubicBezTo>
                  <a:pt x="22" y="435"/>
                  <a:pt x="23" y="435"/>
                  <a:pt x="23" y="435"/>
                </a:cubicBezTo>
                <a:cubicBezTo>
                  <a:pt x="25" y="435"/>
                  <a:pt x="26" y="434"/>
                  <a:pt x="27" y="432"/>
                </a:cubicBezTo>
                <a:cubicBezTo>
                  <a:pt x="27" y="430"/>
                  <a:pt x="26" y="428"/>
                  <a:pt x="24" y="428"/>
                </a:cubicBezTo>
                <a:cubicBezTo>
                  <a:pt x="22" y="427"/>
                  <a:pt x="20" y="428"/>
                  <a:pt x="19" y="430"/>
                </a:cubicBezTo>
                <a:cubicBezTo>
                  <a:pt x="19" y="433"/>
                  <a:pt x="20" y="435"/>
                  <a:pt x="22" y="435"/>
                </a:cubicBezTo>
                <a:close/>
                <a:moveTo>
                  <a:pt x="6" y="530"/>
                </a:moveTo>
                <a:cubicBezTo>
                  <a:pt x="6" y="530"/>
                  <a:pt x="7" y="530"/>
                  <a:pt x="7" y="530"/>
                </a:cubicBezTo>
                <a:cubicBezTo>
                  <a:pt x="9" y="530"/>
                  <a:pt x="10" y="528"/>
                  <a:pt x="11" y="526"/>
                </a:cubicBezTo>
                <a:cubicBezTo>
                  <a:pt x="11" y="524"/>
                  <a:pt x="9" y="522"/>
                  <a:pt x="7" y="522"/>
                </a:cubicBezTo>
                <a:cubicBezTo>
                  <a:pt x="5" y="522"/>
                  <a:pt x="3" y="523"/>
                  <a:pt x="3" y="526"/>
                </a:cubicBezTo>
                <a:cubicBezTo>
                  <a:pt x="3" y="528"/>
                  <a:pt x="4" y="530"/>
                  <a:pt x="6" y="530"/>
                </a:cubicBezTo>
                <a:close/>
                <a:moveTo>
                  <a:pt x="53" y="344"/>
                </a:moveTo>
                <a:cubicBezTo>
                  <a:pt x="54" y="345"/>
                  <a:pt x="55" y="345"/>
                  <a:pt x="55" y="345"/>
                </a:cubicBezTo>
                <a:cubicBezTo>
                  <a:pt x="57" y="345"/>
                  <a:pt x="58" y="344"/>
                  <a:pt x="59" y="342"/>
                </a:cubicBezTo>
                <a:cubicBezTo>
                  <a:pt x="60" y="340"/>
                  <a:pt x="59" y="338"/>
                  <a:pt x="57" y="337"/>
                </a:cubicBezTo>
                <a:cubicBezTo>
                  <a:pt x="55" y="336"/>
                  <a:pt x="52" y="337"/>
                  <a:pt x="51" y="339"/>
                </a:cubicBezTo>
                <a:cubicBezTo>
                  <a:pt x="51" y="341"/>
                  <a:pt x="51" y="344"/>
                  <a:pt x="53" y="344"/>
                </a:cubicBezTo>
                <a:close/>
                <a:moveTo>
                  <a:pt x="10" y="498"/>
                </a:moveTo>
                <a:cubicBezTo>
                  <a:pt x="10" y="498"/>
                  <a:pt x="10" y="498"/>
                  <a:pt x="10" y="498"/>
                </a:cubicBezTo>
                <a:cubicBezTo>
                  <a:pt x="12" y="498"/>
                  <a:pt x="14" y="497"/>
                  <a:pt x="14" y="495"/>
                </a:cubicBezTo>
                <a:cubicBezTo>
                  <a:pt x="15" y="493"/>
                  <a:pt x="13" y="491"/>
                  <a:pt x="11" y="490"/>
                </a:cubicBezTo>
                <a:cubicBezTo>
                  <a:pt x="9" y="490"/>
                  <a:pt x="7" y="491"/>
                  <a:pt x="6" y="494"/>
                </a:cubicBezTo>
                <a:cubicBezTo>
                  <a:pt x="6" y="496"/>
                  <a:pt x="8" y="498"/>
                  <a:pt x="10" y="498"/>
                </a:cubicBezTo>
                <a:close/>
                <a:moveTo>
                  <a:pt x="5" y="546"/>
                </a:moveTo>
                <a:cubicBezTo>
                  <a:pt x="5" y="546"/>
                  <a:pt x="5" y="546"/>
                  <a:pt x="6" y="546"/>
                </a:cubicBezTo>
                <a:cubicBezTo>
                  <a:pt x="8" y="546"/>
                  <a:pt x="9" y="544"/>
                  <a:pt x="10" y="542"/>
                </a:cubicBezTo>
                <a:cubicBezTo>
                  <a:pt x="10" y="540"/>
                  <a:pt x="8" y="538"/>
                  <a:pt x="6" y="538"/>
                </a:cubicBezTo>
                <a:cubicBezTo>
                  <a:pt x="4" y="538"/>
                  <a:pt x="2" y="540"/>
                  <a:pt x="2" y="542"/>
                </a:cubicBezTo>
                <a:cubicBezTo>
                  <a:pt x="1" y="544"/>
                  <a:pt x="3" y="546"/>
                  <a:pt x="5" y="546"/>
                </a:cubicBezTo>
                <a:close/>
                <a:moveTo>
                  <a:pt x="8" y="514"/>
                </a:moveTo>
                <a:cubicBezTo>
                  <a:pt x="8" y="514"/>
                  <a:pt x="8" y="514"/>
                  <a:pt x="8" y="514"/>
                </a:cubicBezTo>
                <a:cubicBezTo>
                  <a:pt x="10" y="514"/>
                  <a:pt x="12" y="513"/>
                  <a:pt x="12" y="511"/>
                </a:cubicBezTo>
                <a:cubicBezTo>
                  <a:pt x="13" y="508"/>
                  <a:pt x="11" y="506"/>
                  <a:pt x="9" y="506"/>
                </a:cubicBezTo>
                <a:cubicBezTo>
                  <a:pt x="7" y="506"/>
                  <a:pt x="5" y="507"/>
                  <a:pt x="4" y="510"/>
                </a:cubicBezTo>
                <a:cubicBezTo>
                  <a:pt x="4" y="512"/>
                  <a:pt x="6" y="514"/>
                  <a:pt x="8" y="514"/>
                </a:cubicBezTo>
                <a:close/>
                <a:moveTo>
                  <a:pt x="15" y="467"/>
                </a:moveTo>
                <a:cubicBezTo>
                  <a:pt x="15" y="467"/>
                  <a:pt x="16" y="467"/>
                  <a:pt x="16" y="467"/>
                </a:cubicBezTo>
                <a:cubicBezTo>
                  <a:pt x="18" y="467"/>
                  <a:pt x="19" y="465"/>
                  <a:pt x="20" y="463"/>
                </a:cubicBezTo>
                <a:cubicBezTo>
                  <a:pt x="20" y="461"/>
                  <a:pt x="19" y="459"/>
                  <a:pt x="17" y="459"/>
                </a:cubicBezTo>
                <a:cubicBezTo>
                  <a:pt x="14" y="458"/>
                  <a:pt x="12" y="460"/>
                  <a:pt x="12" y="462"/>
                </a:cubicBezTo>
                <a:cubicBezTo>
                  <a:pt x="11" y="464"/>
                  <a:pt x="13" y="466"/>
                  <a:pt x="15" y="467"/>
                </a:cubicBezTo>
                <a:close/>
                <a:moveTo>
                  <a:pt x="12" y="482"/>
                </a:moveTo>
                <a:cubicBezTo>
                  <a:pt x="12" y="482"/>
                  <a:pt x="13" y="482"/>
                  <a:pt x="13" y="482"/>
                </a:cubicBezTo>
                <a:cubicBezTo>
                  <a:pt x="15" y="482"/>
                  <a:pt x="16" y="481"/>
                  <a:pt x="17" y="479"/>
                </a:cubicBezTo>
                <a:cubicBezTo>
                  <a:pt x="17" y="477"/>
                  <a:pt x="16" y="475"/>
                  <a:pt x="14" y="474"/>
                </a:cubicBezTo>
                <a:cubicBezTo>
                  <a:pt x="11" y="474"/>
                  <a:pt x="9" y="476"/>
                  <a:pt x="9" y="478"/>
                </a:cubicBezTo>
                <a:cubicBezTo>
                  <a:pt x="9" y="480"/>
                  <a:pt x="10" y="482"/>
                  <a:pt x="12" y="482"/>
                </a:cubicBezTo>
                <a:close/>
                <a:moveTo>
                  <a:pt x="399" y="1118"/>
                </a:moveTo>
                <a:cubicBezTo>
                  <a:pt x="397" y="1117"/>
                  <a:pt x="395" y="1118"/>
                  <a:pt x="394" y="1121"/>
                </a:cubicBezTo>
                <a:cubicBezTo>
                  <a:pt x="393" y="1123"/>
                  <a:pt x="394" y="1125"/>
                  <a:pt x="396" y="1126"/>
                </a:cubicBezTo>
                <a:cubicBezTo>
                  <a:pt x="397" y="1126"/>
                  <a:pt x="397" y="1126"/>
                  <a:pt x="398" y="1126"/>
                </a:cubicBezTo>
                <a:cubicBezTo>
                  <a:pt x="399" y="1126"/>
                  <a:pt x="401" y="1125"/>
                  <a:pt x="401" y="1123"/>
                </a:cubicBezTo>
                <a:cubicBezTo>
                  <a:pt x="402" y="1121"/>
                  <a:pt x="401" y="1119"/>
                  <a:pt x="399" y="1118"/>
                </a:cubicBezTo>
                <a:close/>
                <a:moveTo>
                  <a:pt x="996" y="179"/>
                </a:moveTo>
                <a:cubicBezTo>
                  <a:pt x="995" y="177"/>
                  <a:pt x="992" y="177"/>
                  <a:pt x="991" y="179"/>
                </a:cubicBezTo>
                <a:cubicBezTo>
                  <a:pt x="989" y="180"/>
                  <a:pt x="989" y="183"/>
                  <a:pt x="991" y="184"/>
                </a:cubicBezTo>
                <a:cubicBezTo>
                  <a:pt x="991" y="185"/>
                  <a:pt x="992" y="186"/>
                  <a:pt x="993" y="186"/>
                </a:cubicBezTo>
                <a:cubicBezTo>
                  <a:pt x="994" y="186"/>
                  <a:pt x="995" y="185"/>
                  <a:pt x="996" y="184"/>
                </a:cubicBezTo>
                <a:cubicBezTo>
                  <a:pt x="998" y="183"/>
                  <a:pt x="998" y="180"/>
                  <a:pt x="996" y="179"/>
                </a:cubicBezTo>
                <a:close/>
                <a:moveTo>
                  <a:pt x="974" y="987"/>
                </a:moveTo>
                <a:cubicBezTo>
                  <a:pt x="972" y="988"/>
                  <a:pt x="972" y="991"/>
                  <a:pt x="974" y="992"/>
                </a:cubicBezTo>
                <a:cubicBezTo>
                  <a:pt x="975" y="993"/>
                  <a:pt x="976" y="994"/>
                  <a:pt x="977" y="994"/>
                </a:cubicBezTo>
                <a:cubicBezTo>
                  <a:pt x="978" y="994"/>
                  <a:pt x="979" y="993"/>
                  <a:pt x="979" y="992"/>
                </a:cubicBezTo>
                <a:cubicBezTo>
                  <a:pt x="979" y="993"/>
                  <a:pt x="979" y="993"/>
                  <a:pt x="979" y="993"/>
                </a:cubicBezTo>
                <a:cubicBezTo>
                  <a:pt x="981" y="991"/>
                  <a:pt x="981" y="988"/>
                  <a:pt x="980" y="987"/>
                </a:cubicBezTo>
                <a:cubicBezTo>
                  <a:pt x="978" y="985"/>
                  <a:pt x="975" y="985"/>
                  <a:pt x="974" y="987"/>
                </a:cubicBezTo>
                <a:close/>
                <a:moveTo>
                  <a:pt x="985" y="976"/>
                </a:moveTo>
                <a:cubicBezTo>
                  <a:pt x="985" y="976"/>
                  <a:pt x="985" y="976"/>
                  <a:pt x="985" y="976"/>
                </a:cubicBezTo>
                <a:cubicBezTo>
                  <a:pt x="984" y="977"/>
                  <a:pt x="984" y="980"/>
                  <a:pt x="985" y="981"/>
                </a:cubicBezTo>
                <a:cubicBezTo>
                  <a:pt x="986" y="982"/>
                  <a:pt x="987" y="982"/>
                  <a:pt x="988" y="982"/>
                </a:cubicBezTo>
                <a:cubicBezTo>
                  <a:pt x="989" y="982"/>
                  <a:pt x="990" y="982"/>
                  <a:pt x="991" y="981"/>
                </a:cubicBezTo>
                <a:cubicBezTo>
                  <a:pt x="991" y="981"/>
                  <a:pt x="991" y="981"/>
                  <a:pt x="991" y="981"/>
                </a:cubicBezTo>
                <a:cubicBezTo>
                  <a:pt x="992" y="980"/>
                  <a:pt x="992" y="977"/>
                  <a:pt x="991" y="975"/>
                </a:cubicBezTo>
                <a:cubicBezTo>
                  <a:pt x="989" y="974"/>
                  <a:pt x="987" y="974"/>
                  <a:pt x="985" y="976"/>
                </a:cubicBezTo>
                <a:close/>
                <a:moveTo>
                  <a:pt x="985" y="167"/>
                </a:moveTo>
                <a:cubicBezTo>
                  <a:pt x="984" y="166"/>
                  <a:pt x="981" y="166"/>
                  <a:pt x="979" y="167"/>
                </a:cubicBezTo>
                <a:cubicBezTo>
                  <a:pt x="978" y="169"/>
                  <a:pt x="978" y="171"/>
                  <a:pt x="979" y="173"/>
                </a:cubicBezTo>
                <a:cubicBezTo>
                  <a:pt x="980" y="174"/>
                  <a:pt x="981" y="174"/>
                  <a:pt x="982" y="174"/>
                </a:cubicBezTo>
                <a:cubicBezTo>
                  <a:pt x="983" y="174"/>
                  <a:pt x="984" y="174"/>
                  <a:pt x="985" y="173"/>
                </a:cubicBezTo>
                <a:cubicBezTo>
                  <a:pt x="987" y="171"/>
                  <a:pt x="987" y="169"/>
                  <a:pt x="985" y="167"/>
                </a:cubicBezTo>
                <a:close/>
                <a:moveTo>
                  <a:pt x="962" y="145"/>
                </a:moveTo>
                <a:cubicBezTo>
                  <a:pt x="960" y="144"/>
                  <a:pt x="957" y="144"/>
                  <a:pt x="956" y="146"/>
                </a:cubicBezTo>
                <a:cubicBezTo>
                  <a:pt x="954" y="147"/>
                  <a:pt x="955" y="150"/>
                  <a:pt x="956" y="151"/>
                </a:cubicBezTo>
                <a:cubicBezTo>
                  <a:pt x="957" y="152"/>
                  <a:pt x="958" y="152"/>
                  <a:pt x="959" y="152"/>
                </a:cubicBezTo>
                <a:cubicBezTo>
                  <a:pt x="960" y="152"/>
                  <a:pt x="961" y="152"/>
                  <a:pt x="962" y="151"/>
                </a:cubicBezTo>
                <a:cubicBezTo>
                  <a:pt x="963" y="149"/>
                  <a:pt x="963" y="147"/>
                  <a:pt x="962" y="145"/>
                </a:cubicBezTo>
                <a:close/>
                <a:moveTo>
                  <a:pt x="968" y="998"/>
                </a:moveTo>
                <a:cubicBezTo>
                  <a:pt x="966" y="996"/>
                  <a:pt x="964" y="996"/>
                  <a:pt x="962" y="998"/>
                </a:cubicBezTo>
                <a:cubicBezTo>
                  <a:pt x="961" y="999"/>
                  <a:pt x="961" y="1002"/>
                  <a:pt x="962" y="1003"/>
                </a:cubicBezTo>
                <a:cubicBezTo>
                  <a:pt x="963" y="1004"/>
                  <a:pt x="964" y="1005"/>
                  <a:pt x="965" y="1005"/>
                </a:cubicBezTo>
                <a:cubicBezTo>
                  <a:pt x="966" y="1005"/>
                  <a:pt x="967" y="1004"/>
                  <a:pt x="968" y="1004"/>
                </a:cubicBezTo>
                <a:cubicBezTo>
                  <a:pt x="968" y="1004"/>
                  <a:pt x="968" y="1004"/>
                  <a:pt x="968" y="1004"/>
                </a:cubicBezTo>
                <a:cubicBezTo>
                  <a:pt x="969" y="1002"/>
                  <a:pt x="969" y="1000"/>
                  <a:pt x="968" y="998"/>
                </a:cubicBezTo>
                <a:close/>
                <a:moveTo>
                  <a:pt x="973" y="156"/>
                </a:moveTo>
                <a:cubicBezTo>
                  <a:pt x="972" y="155"/>
                  <a:pt x="969" y="155"/>
                  <a:pt x="968" y="156"/>
                </a:cubicBezTo>
                <a:cubicBezTo>
                  <a:pt x="966" y="158"/>
                  <a:pt x="966" y="160"/>
                  <a:pt x="968" y="162"/>
                </a:cubicBezTo>
                <a:cubicBezTo>
                  <a:pt x="969" y="163"/>
                  <a:pt x="970" y="163"/>
                  <a:pt x="971" y="163"/>
                </a:cubicBezTo>
                <a:cubicBezTo>
                  <a:pt x="972" y="163"/>
                  <a:pt x="973" y="163"/>
                  <a:pt x="974" y="162"/>
                </a:cubicBezTo>
                <a:cubicBezTo>
                  <a:pt x="975" y="160"/>
                  <a:pt x="975" y="158"/>
                  <a:pt x="973" y="156"/>
                </a:cubicBezTo>
                <a:close/>
                <a:moveTo>
                  <a:pt x="950" y="1008"/>
                </a:moveTo>
                <a:cubicBezTo>
                  <a:pt x="949" y="1010"/>
                  <a:pt x="949" y="1012"/>
                  <a:pt x="950" y="1014"/>
                </a:cubicBezTo>
                <a:cubicBezTo>
                  <a:pt x="951" y="1015"/>
                  <a:pt x="952" y="1015"/>
                  <a:pt x="953" y="1015"/>
                </a:cubicBezTo>
                <a:cubicBezTo>
                  <a:pt x="954" y="1015"/>
                  <a:pt x="955" y="1015"/>
                  <a:pt x="956" y="1014"/>
                </a:cubicBezTo>
                <a:cubicBezTo>
                  <a:pt x="957" y="1013"/>
                  <a:pt x="957" y="1010"/>
                  <a:pt x="956" y="1009"/>
                </a:cubicBezTo>
                <a:cubicBezTo>
                  <a:pt x="955" y="1007"/>
                  <a:pt x="952" y="1007"/>
                  <a:pt x="950" y="1008"/>
                </a:cubicBezTo>
                <a:close/>
                <a:moveTo>
                  <a:pt x="996" y="964"/>
                </a:moveTo>
                <a:cubicBezTo>
                  <a:pt x="995" y="966"/>
                  <a:pt x="995" y="968"/>
                  <a:pt x="996" y="970"/>
                </a:cubicBezTo>
                <a:cubicBezTo>
                  <a:pt x="997" y="970"/>
                  <a:pt x="998" y="971"/>
                  <a:pt x="999" y="971"/>
                </a:cubicBezTo>
                <a:cubicBezTo>
                  <a:pt x="1000" y="971"/>
                  <a:pt x="1001" y="970"/>
                  <a:pt x="1002" y="969"/>
                </a:cubicBezTo>
                <a:cubicBezTo>
                  <a:pt x="1003" y="968"/>
                  <a:pt x="1003" y="965"/>
                  <a:pt x="1002" y="964"/>
                </a:cubicBezTo>
                <a:cubicBezTo>
                  <a:pt x="1000" y="962"/>
                  <a:pt x="998" y="962"/>
                  <a:pt x="996" y="964"/>
                </a:cubicBezTo>
                <a:close/>
                <a:moveTo>
                  <a:pt x="1028" y="215"/>
                </a:moveTo>
                <a:cubicBezTo>
                  <a:pt x="1027" y="213"/>
                  <a:pt x="1024" y="213"/>
                  <a:pt x="1023" y="215"/>
                </a:cubicBezTo>
                <a:cubicBezTo>
                  <a:pt x="1021" y="216"/>
                  <a:pt x="1021" y="218"/>
                  <a:pt x="1022" y="220"/>
                </a:cubicBezTo>
                <a:cubicBezTo>
                  <a:pt x="1023" y="221"/>
                  <a:pt x="1024" y="222"/>
                  <a:pt x="1025" y="222"/>
                </a:cubicBezTo>
                <a:cubicBezTo>
                  <a:pt x="1026" y="222"/>
                  <a:pt x="1027" y="221"/>
                  <a:pt x="1028" y="221"/>
                </a:cubicBezTo>
                <a:cubicBezTo>
                  <a:pt x="1029" y="219"/>
                  <a:pt x="1030" y="217"/>
                  <a:pt x="1028" y="215"/>
                </a:cubicBezTo>
                <a:close/>
                <a:moveTo>
                  <a:pt x="1018" y="203"/>
                </a:moveTo>
                <a:cubicBezTo>
                  <a:pt x="1016" y="201"/>
                  <a:pt x="1014" y="201"/>
                  <a:pt x="1012" y="202"/>
                </a:cubicBezTo>
                <a:cubicBezTo>
                  <a:pt x="1011" y="204"/>
                  <a:pt x="1010" y="206"/>
                  <a:pt x="1012" y="208"/>
                </a:cubicBezTo>
                <a:cubicBezTo>
                  <a:pt x="1013" y="209"/>
                  <a:pt x="1014" y="209"/>
                  <a:pt x="1015" y="209"/>
                </a:cubicBezTo>
                <a:cubicBezTo>
                  <a:pt x="1016" y="209"/>
                  <a:pt x="1017" y="209"/>
                  <a:pt x="1017" y="208"/>
                </a:cubicBezTo>
                <a:cubicBezTo>
                  <a:pt x="1019" y="207"/>
                  <a:pt x="1019" y="204"/>
                  <a:pt x="1018" y="203"/>
                </a:cubicBezTo>
                <a:close/>
                <a:moveTo>
                  <a:pt x="1017" y="940"/>
                </a:moveTo>
                <a:cubicBezTo>
                  <a:pt x="1016" y="942"/>
                  <a:pt x="1016" y="944"/>
                  <a:pt x="1018" y="946"/>
                </a:cubicBezTo>
                <a:cubicBezTo>
                  <a:pt x="1018" y="946"/>
                  <a:pt x="1019" y="947"/>
                  <a:pt x="1020" y="947"/>
                </a:cubicBezTo>
                <a:cubicBezTo>
                  <a:pt x="1021" y="947"/>
                  <a:pt x="1022" y="946"/>
                  <a:pt x="1023" y="945"/>
                </a:cubicBezTo>
                <a:cubicBezTo>
                  <a:pt x="1025" y="943"/>
                  <a:pt x="1024" y="941"/>
                  <a:pt x="1023" y="940"/>
                </a:cubicBezTo>
                <a:cubicBezTo>
                  <a:pt x="1021" y="938"/>
                  <a:pt x="1018" y="938"/>
                  <a:pt x="1017" y="940"/>
                </a:cubicBezTo>
                <a:close/>
                <a:moveTo>
                  <a:pt x="1007" y="952"/>
                </a:moveTo>
                <a:cubicBezTo>
                  <a:pt x="1005" y="954"/>
                  <a:pt x="1005" y="956"/>
                  <a:pt x="1007" y="958"/>
                </a:cubicBezTo>
                <a:cubicBezTo>
                  <a:pt x="1008" y="959"/>
                  <a:pt x="1009" y="959"/>
                  <a:pt x="1010" y="959"/>
                </a:cubicBezTo>
                <a:cubicBezTo>
                  <a:pt x="1011" y="959"/>
                  <a:pt x="1012" y="958"/>
                  <a:pt x="1013" y="957"/>
                </a:cubicBezTo>
                <a:cubicBezTo>
                  <a:pt x="1014" y="956"/>
                  <a:pt x="1014" y="953"/>
                  <a:pt x="1012" y="952"/>
                </a:cubicBezTo>
                <a:cubicBezTo>
                  <a:pt x="1011" y="950"/>
                  <a:pt x="1008" y="951"/>
                  <a:pt x="1007" y="952"/>
                </a:cubicBezTo>
                <a:close/>
                <a:moveTo>
                  <a:pt x="1007" y="191"/>
                </a:moveTo>
                <a:cubicBezTo>
                  <a:pt x="1006" y="189"/>
                  <a:pt x="1003" y="189"/>
                  <a:pt x="1002" y="190"/>
                </a:cubicBezTo>
                <a:cubicBezTo>
                  <a:pt x="1000" y="192"/>
                  <a:pt x="1000" y="194"/>
                  <a:pt x="1001" y="196"/>
                </a:cubicBezTo>
                <a:cubicBezTo>
                  <a:pt x="1002" y="197"/>
                  <a:pt x="1003" y="197"/>
                  <a:pt x="1004" y="197"/>
                </a:cubicBezTo>
                <a:cubicBezTo>
                  <a:pt x="1005" y="197"/>
                  <a:pt x="1006" y="197"/>
                  <a:pt x="1007" y="196"/>
                </a:cubicBezTo>
                <a:cubicBezTo>
                  <a:pt x="1009" y="195"/>
                  <a:pt x="1009" y="192"/>
                  <a:pt x="1007" y="191"/>
                </a:cubicBezTo>
                <a:close/>
                <a:moveTo>
                  <a:pt x="898" y="96"/>
                </a:moveTo>
                <a:cubicBezTo>
                  <a:pt x="898" y="96"/>
                  <a:pt x="898" y="96"/>
                  <a:pt x="898" y="96"/>
                </a:cubicBezTo>
                <a:cubicBezTo>
                  <a:pt x="896" y="95"/>
                  <a:pt x="893" y="95"/>
                  <a:pt x="892" y="97"/>
                </a:cubicBezTo>
                <a:cubicBezTo>
                  <a:pt x="891" y="99"/>
                  <a:pt x="891" y="101"/>
                  <a:pt x="893" y="103"/>
                </a:cubicBezTo>
                <a:cubicBezTo>
                  <a:pt x="893" y="103"/>
                  <a:pt x="893" y="103"/>
                  <a:pt x="893" y="103"/>
                </a:cubicBezTo>
                <a:cubicBezTo>
                  <a:pt x="894" y="103"/>
                  <a:pt x="895" y="103"/>
                  <a:pt x="896" y="103"/>
                </a:cubicBezTo>
                <a:cubicBezTo>
                  <a:pt x="897" y="103"/>
                  <a:pt x="898" y="103"/>
                  <a:pt x="899" y="102"/>
                </a:cubicBezTo>
                <a:cubicBezTo>
                  <a:pt x="900" y="100"/>
                  <a:pt x="900" y="97"/>
                  <a:pt x="898" y="96"/>
                </a:cubicBezTo>
                <a:close/>
                <a:moveTo>
                  <a:pt x="887" y="1056"/>
                </a:moveTo>
                <a:cubicBezTo>
                  <a:pt x="885" y="1057"/>
                  <a:pt x="884" y="1059"/>
                  <a:pt x="886" y="1061"/>
                </a:cubicBezTo>
                <a:cubicBezTo>
                  <a:pt x="886" y="1063"/>
                  <a:pt x="888" y="1063"/>
                  <a:pt x="889" y="1063"/>
                </a:cubicBezTo>
                <a:cubicBezTo>
                  <a:pt x="890" y="1063"/>
                  <a:pt x="891" y="1063"/>
                  <a:pt x="891" y="1063"/>
                </a:cubicBezTo>
                <a:cubicBezTo>
                  <a:pt x="893" y="1061"/>
                  <a:pt x="894" y="1059"/>
                  <a:pt x="892" y="1057"/>
                </a:cubicBezTo>
                <a:cubicBezTo>
                  <a:pt x="891" y="1055"/>
                  <a:pt x="889" y="1055"/>
                  <a:pt x="887" y="1056"/>
                </a:cubicBezTo>
                <a:close/>
                <a:moveTo>
                  <a:pt x="860" y="1072"/>
                </a:moveTo>
                <a:cubicBezTo>
                  <a:pt x="858" y="1073"/>
                  <a:pt x="857" y="1076"/>
                  <a:pt x="858" y="1078"/>
                </a:cubicBezTo>
                <a:cubicBezTo>
                  <a:pt x="859" y="1079"/>
                  <a:pt x="860" y="1080"/>
                  <a:pt x="862" y="1080"/>
                </a:cubicBezTo>
                <a:cubicBezTo>
                  <a:pt x="862" y="1080"/>
                  <a:pt x="863" y="1080"/>
                  <a:pt x="864" y="1079"/>
                </a:cubicBezTo>
                <a:cubicBezTo>
                  <a:pt x="866" y="1078"/>
                  <a:pt x="866" y="1076"/>
                  <a:pt x="865" y="1074"/>
                </a:cubicBezTo>
                <a:cubicBezTo>
                  <a:pt x="864" y="1072"/>
                  <a:pt x="862" y="1071"/>
                  <a:pt x="860" y="1072"/>
                </a:cubicBezTo>
                <a:close/>
                <a:moveTo>
                  <a:pt x="900" y="1047"/>
                </a:moveTo>
                <a:cubicBezTo>
                  <a:pt x="898" y="1048"/>
                  <a:pt x="898" y="1051"/>
                  <a:pt x="899" y="1053"/>
                </a:cubicBezTo>
                <a:cubicBezTo>
                  <a:pt x="900" y="1054"/>
                  <a:pt x="901" y="1054"/>
                  <a:pt x="902" y="1054"/>
                </a:cubicBezTo>
                <a:cubicBezTo>
                  <a:pt x="903" y="1054"/>
                  <a:pt x="904" y="1054"/>
                  <a:pt x="905" y="1054"/>
                </a:cubicBezTo>
                <a:cubicBezTo>
                  <a:pt x="906" y="1052"/>
                  <a:pt x="907" y="1050"/>
                  <a:pt x="906" y="1048"/>
                </a:cubicBezTo>
                <a:cubicBezTo>
                  <a:pt x="904" y="1046"/>
                  <a:pt x="902" y="1046"/>
                  <a:pt x="900" y="1047"/>
                </a:cubicBezTo>
                <a:close/>
                <a:moveTo>
                  <a:pt x="1027" y="928"/>
                </a:moveTo>
                <a:cubicBezTo>
                  <a:pt x="1026" y="929"/>
                  <a:pt x="1026" y="932"/>
                  <a:pt x="1028" y="933"/>
                </a:cubicBezTo>
                <a:cubicBezTo>
                  <a:pt x="1028" y="934"/>
                  <a:pt x="1029" y="934"/>
                  <a:pt x="1030" y="934"/>
                </a:cubicBezTo>
                <a:cubicBezTo>
                  <a:pt x="1031" y="934"/>
                  <a:pt x="1033" y="934"/>
                  <a:pt x="1033" y="933"/>
                </a:cubicBezTo>
                <a:cubicBezTo>
                  <a:pt x="1035" y="931"/>
                  <a:pt x="1034" y="928"/>
                  <a:pt x="1033" y="927"/>
                </a:cubicBezTo>
                <a:cubicBezTo>
                  <a:pt x="1031" y="926"/>
                  <a:pt x="1028" y="926"/>
                  <a:pt x="1027" y="928"/>
                </a:cubicBezTo>
                <a:close/>
                <a:moveTo>
                  <a:pt x="870" y="79"/>
                </a:moveTo>
                <a:cubicBezTo>
                  <a:pt x="868" y="78"/>
                  <a:pt x="866" y="78"/>
                  <a:pt x="865" y="80"/>
                </a:cubicBezTo>
                <a:cubicBezTo>
                  <a:pt x="864" y="82"/>
                  <a:pt x="864" y="85"/>
                  <a:pt x="866" y="86"/>
                </a:cubicBezTo>
                <a:cubicBezTo>
                  <a:pt x="867" y="86"/>
                  <a:pt x="868" y="86"/>
                  <a:pt x="868" y="86"/>
                </a:cubicBezTo>
                <a:cubicBezTo>
                  <a:pt x="870" y="86"/>
                  <a:pt x="871" y="86"/>
                  <a:pt x="872" y="84"/>
                </a:cubicBezTo>
                <a:cubicBezTo>
                  <a:pt x="873" y="82"/>
                  <a:pt x="872" y="80"/>
                  <a:pt x="870" y="79"/>
                </a:cubicBezTo>
                <a:close/>
                <a:moveTo>
                  <a:pt x="949" y="135"/>
                </a:moveTo>
                <a:cubicBezTo>
                  <a:pt x="948" y="133"/>
                  <a:pt x="945" y="133"/>
                  <a:pt x="944" y="135"/>
                </a:cubicBezTo>
                <a:cubicBezTo>
                  <a:pt x="942" y="137"/>
                  <a:pt x="943" y="139"/>
                  <a:pt x="944" y="141"/>
                </a:cubicBezTo>
                <a:cubicBezTo>
                  <a:pt x="945" y="141"/>
                  <a:pt x="946" y="142"/>
                  <a:pt x="947" y="142"/>
                </a:cubicBezTo>
                <a:cubicBezTo>
                  <a:pt x="948" y="142"/>
                  <a:pt x="949" y="141"/>
                  <a:pt x="950" y="140"/>
                </a:cubicBezTo>
                <a:cubicBezTo>
                  <a:pt x="951" y="139"/>
                  <a:pt x="951" y="136"/>
                  <a:pt x="949" y="135"/>
                </a:cubicBezTo>
                <a:close/>
                <a:moveTo>
                  <a:pt x="873" y="1064"/>
                </a:moveTo>
                <a:cubicBezTo>
                  <a:pt x="872" y="1065"/>
                  <a:pt x="871" y="1068"/>
                  <a:pt x="872" y="1070"/>
                </a:cubicBezTo>
                <a:cubicBezTo>
                  <a:pt x="873" y="1071"/>
                  <a:pt x="874" y="1072"/>
                  <a:pt x="875" y="1072"/>
                </a:cubicBezTo>
                <a:cubicBezTo>
                  <a:pt x="876" y="1072"/>
                  <a:pt x="877" y="1071"/>
                  <a:pt x="878" y="1071"/>
                </a:cubicBezTo>
                <a:cubicBezTo>
                  <a:pt x="879" y="1070"/>
                  <a:pt x="880" y="1067"/>
                  <a:pt x="879" y="1066"/>
                </a:cubicBezTo>
                <a:cubicBezTo>
                  <a:pt x="878" y="1064"/>
                  <a:pt x="875" y="1063"/>
                  <a:pt x="873" y="1064"/>
                </a:cubicBezTo>
                <a:close/>
                <a:moveTo>
                  <a:pt x="937" y="124"/>
                </a:moveTo>
                <a:cubicBezTo>
                  <a:pt x="935" y="123"/>
                  <a:pt x="933" y="123"/>
                  <a:pt x="931" y="125"/>
                </a:cubicBezTo>
                <a:cubicBezTo>
                  <a:pt x="930" y="127"/>
                  <a:pt x="930" y="129"/>
                  <a:pt x="932" y="131"/>
                </a:cubicBezTo>
                <a:cubicBezTo>
                  <a:pt x="933" y="131"/>
                  <a:pt x="934" y="132"/>
                  <a:pt x="934" y="132"/>
                </a:cubicBezTo>
                <a:cubicBezTo>
                  <a:pt x="936" y="132"/>
                  <a:pt x="937" y="131"/>
                  <a:pt x="938" y="130"/>
                </a:cubicBezTo>
                <a:cubicBezTo>
                  <a:pt x="939" y="128"/>
                  <a:pt x="939" y="126"/>
                  <a:pt x="937" y="124"/>
                </a:cubicBezTo>
                <a:close/>
                <a:moveTo>
                  <a:pt x="926" y="1028"/>
                </a:moveTo>
                <a:cubicBezTo>
                  <a:pt x="924" y="1030"/>
                  <a:pt x="924" y="1032"/>
                  <a:pt x="925" y="1034"/>
                </a:cubicBezTo>
                <a:cubicBezTo>
                  <a:pt x="926" y="1035"/>
                  <a:pt x="927" y="1035"/>
                  <a:pt x="928" y="1035"/>
                </a:cubicBezTo>
                <a:cubicBezTo>
                  <a:pt x="929" y="1035"/>
                  <a:pt x="930" y="1035"/>
                  <a:pt x="931" y="1035"/>
                </a:cubicBezTo>
                <a:cubicBezTo>
                  <a:pt x="932" y="1033"/>
                  <a:pt x="933" y="1031"/>
                  <a:pt x="931" y="1029"/>
                </a:cubicBezTo>
                <a:cubicBezTo>
                  <a:pt x="930" y="1027"/>
                  <a:pt x="928" y="1027"/>
                  <a:pt x="926" y="1028"/>
                </a:cubicBezTo>
                <a:close/>
                <a:moveTo>
                  <a:pt x="911" y="105"/>
                </a:moveTo>
                <a:cubicBezTo>
                  <a:pt x="909" y="104"/>
                  <a:pt x="907" y="104"/>
                  <a:pt x="905" y="106"/>
                </a:cubicBezTo>
                <a:cubicBezTo>
                  <a:pt x="904" y="108"/>
                  <a:pt x="905" y="110"/>
                  <a:pt x="906" y="112"/>
                </a:cubicBezTo>
                <a:cubicBezTo>
                  <a:pt x="907" y="112"/>
                  <a:pt x="908" y="112"/>
                  <a:pt x="909" y="112"/>
                </a:cubicBezTo>
                <a:cubicBezTo>
                  <a:pt x="910" y="112"/>
                  <a:pt x="911" y="112"/>
                  <a:pt x="912" y="111"/>
                </a:cubicBezTo>
                <a:cubicBezTo>
                  <a:pt x="913" y="109"/>
                  <a:pt x="913" y="106"/>
                  <a:pt x="911" y="105"/>
                </a:cubicBezTo>
                <a:close/>
                <a:moveTo>
                  <a:pt x="938" y="1018"/>
                </a:moveTo>
                <a:cubicBezTo>
                  <a:pt x="938" y="1018"/>
                  <a:pt x="938" y="1018"/>
                  <a:pt x="938" y="1018"/>
                </a:cubicBezTo>
                <a:cubicBezTo>
                  <a:pt x="937" y="1020"/>
                  <a:pt x="936" y="1022"/>
                  <a:pt x="938" y="1024"/>
                </a:cubicBezTo>
                <a:cubicBezTo>
                  <a:pt x="938" y="1025"/>
                  <a:pt x="940" y="1026"/>
                  <a:pt x="941" y="1026"/>
                </a:cubicBezTo>
                <a:cubicBezTo>
                  <a:pt x="942" y="1026"/>
                  <a:pt x="943" y="1025"/>
                  <a:pt x="943" y="1025"/>
                </a:cubicBezTo>
                <a:cubicBezTo>
                  <a:pt x="945" y="1023"/>
                  <a:pt x="945" y="1021"/>
                  <a:pt x="944" y="1019"/>
                </a:cubicBezTo>
                <a:cubicBezTo>
                  <a:pt x="942" y="1017"/>
                  <a:pt x="940" y="1017"/>
                  <a:pt x="938" y="1018"/>
                </a:cubicBezTo>
                <a:close/>
                <a:moveTo>
                  <a:pt x="913" y="1038"/>
                </a:moveTo>
                <a:cubicBezTo>
                  <a:pt x="911" y="1039"/>
                  <a:pt x="911" y="1042"/>
                  <a:pt x="912" y="1043"/>
                </a:cubicBezTo>
                <a:cubicBezTo>
                  <a:pt x="913" y="1044"/>
                  <a:pt x="914" y="1045"/>
                  <a:pt x="915" y="1045"/>
                </a:cubicBezTo>
                <a:cubicBezTo>
                  <a:pt x="916" y="1045"/>
                  <a:pt x="917" y="1045"/>
                  <a:pt x="918" y="1044"/>
                </a:cubicBezTo>
                <a:cubicBezTo>
                  <a:pt x="920" y="1043"/>
                  <a:pt x="920" y="1040"/>
                  <a:pt x="919" y="1039"/>
                </a:cubicBezTo>
                <a:cubicBezTo>
                  <a:pt x="917" y="1037"/>
                  <a:pt x="915" y="1037"/>
                  <a:pt x="913" y="1038"/>
                </a:cubicBezTo>
                <a:close/>
                <a:moveTo>
                  <a:pt x="924" y="115"/>
                </a:moveTo>
                <a:cubicBezTo>
                  <a:pt x="922" y="113"/>
                  <a:pt x="920" y="114"/>
                  <a:pt x="919" y="115"/>
                </a:cubicBezTo>
                <a:cubicBezTo>
                  <a:pt x="917" y="117"/>
                  <a:pt x="918" y="120"/>
                  <a:pt x="919" y="121"/>
                </a:cubicBezTo>
                <a:cubicBezTo>
                  <a:pt x="920" y="122"/>
                  <a:pt x="921" y="122"/>
                  <a:pt x="922" y="122"/>
                </a:cubicBezTo>
                <a:cubicBezTo>
                  <a:pt x="923" y="122"/>
                  <a:pt x="924" y="121"/>
                  <a:pt x="925" y="120"/>
                </a:cubicBezTo>
                <a:cubicBezTo>
                  <a:pt x="926" y="118"/>
                  <a:pt x="926" y="116"/>
                  <a:pt x="924" y="115"/>
                </a:cubicBezTo>
                <a:close/>
                <a:moveTo>
                  <a:pt x="884" y="87"/>
                </a:moveTo>
                <a:cubicBezTo>
                  <a:pt x="882" y="86"/>
                  <a:pt x="880" y="87"/>
                  <a:pt x="879" y="88"/>
                </a:cubicBezTo>
                <a:cubicBezTo>
                  <a:pt x="877" y="90"/>
                  <a:pt x="878" y="93"/>
                  <a:pt x="880" y="94"/>
                </a:cubicBezTo>
                <a:cubicBezTo>
                  <a:pt x="881" y="94"/>
                  <a:pt x="881" y="95"/>
                  <a:pt x="882" y="95"/>
                </a:cubicBezTo>
                <a:cubicBezTo>
                  <a:pt x="883" y="95"/>
                  <a:pt x="885" y="94"/>
                  <a:pt x="885" y="93"/>
                </a:cubicBezTo>
                <a:cubicBezTo>
                  <a:pt x="887" y="91"/>
                  <a:pt x="886" y="88"/>
                  <a:pt x="884" y="87"/>
                </a:cubicBezTo>
                <a:close/>
                <a:moveTo>
                  <a:pt x="1132" y="727"/>
                </a:moveTo>
                <a:cubicBezTo>
                  <a:pt x="1130" y="726"/>
                  <a:pt x="1128" y="728"/>
                  <a:pt x="1127" y="730"/>
                </a:cubicBezTo>
                <a:cubicBezTo>
                  <a:pt x="1126" y="732"/>
                  <a:pt x="1128" y="734"/>
                  <a:pt x="1130" y="735"/>
                </a:cubicBezTo>
                <a:cubicBezTo>
                  <a:pt x="1130" y="735"/>
                  <a:pt x="1130" y="735"/>
                  <a:pt x="1131" y="735"/>
                </a:cubicBezTo>
                <a:cubicBezTo>
                  <a:pt x="1133" y="735"/>
                  <a:pt x="1134" y="734"/>
                  <a:pt x="1135" y="732"/>
                </a:cubicBezTo>
                <a:cubicBezTo>
                  <a:pt x="1135" y="730"/>
                  <a:pt x="1134" y="728"/>
                  <a:pt x="1132" y="727"/>
                </a:cubicBezTo>
                <a:close/>
                <a:moveTo>
                  <a:pt x="1136" y="712"/>
                </a:moveTo>
                <a:cubicBezTo>
                  <a:pt x="1134" y="711"/>
                  <a:pt x="1132" y="712"/>
                  <a:pt x="1131" y="714"/>
                </a:cubicBezTo>
                <a:cubicBezTo>
                  <a:pt x="1130" y="717"/>
                  <a:pt x="1132" y="719"/>
                  <a:pt x="1134" y="719"/>
                </a:cubicBezTo>
                <a:cubicBezTo>
                  <a:pt x="1134" y="719"/>
                  <a:pt x="1135" y="719"/>
                  <a:pt x="1135" y="719"/>
                </a:cubicBezTo>
                <a:cubicBezTo>
                  <a:pt x="1137" y="719"/>
                  <a:pt x="1138" y="718"/>
                  <a:pt x="1139" y="716"/>
                </a:cubicBezTo>
                <a:cubicBezTo>
                  <a:pt x="1139" y="714"/>
                  <a:pt x="1138" y="712"/>
                  <a:pt x="1136" y="712"/>
                </a:cubicBezTo>
                <a:close/>
                <a:moveTo>
                  <a:pt x="1139" y="696"/>
                </a:moveTo>
                <a:cubicBezTo>
                  <a:pt x="1137" y="695"/>
                  <a:pt x="1135" y="697"/>
                  <a:pt x="1135" y="699"/>
                </a:cubicBezTo>
                <a:cubicBezTo>
                  <a:pt x="1134" y="701"/>
                  <a:pt x="1136" y="703"/>
                  <a:pt x="1138" y="704"/>
                </a:cubicBezTo>
                <a:cubicBezTo>
                  <a:pt x="1138" y="704"/>
                  <a:pt x="1138" y="704"/>
                  <a:pt x="1139" y="704"/>
                </a:cubicBezTo>
                <a:cubicBezTo>
                  <a:pt x="1140" y="704"/>
                  <a:pt x="1142" y="703"/>
                  <a:pt x="1142" y="701"/>
                </a:cubicBezTo>
                <a:cubicBezTo>
                  <a:pt x="1143" y="699"/>
                  <a:pt x="1142" y="696"/>
                  <a:pt x="1139" y="696"/>
                </a:cubicBezTo>
                <a:close/>
                <a:moveTo>
                  <a:pt x="1117" y="773"/>
                </a:moveTo>
                <a:cubicBezTo>
                  <a:pt x="1115" y="772"/>
                  <a:pt x="1113" y="773"/>
                  <a:pt x="1112" y="775"/>
                </a:cubicBezTo>
                <a:cubicBezTo>
                  <a:pt x="1111" y="777"/>
                  <a:pt x="1113" y="780"/>
                  <a:pt x="1115" y="780"/>
                </a:cubicBezTo>
                <a:cubicBezTo>
                  <a:pt x="1115" y="781"/>
                  <a:pt x="1116" y="781"/>
                  <a:pt x="1116" y="781"/>
                </a:cubicBezTo>
                <a:cubicBezTo>
                  <a:pt x="1118" y="781"/>
                  <a:pt x="1119" y="780"/>
                  <a:pt x="1120" y="778"/>
                </a:cubicBezTo>
                <a:cubicBezTo>
                  <a:pt x="1121" y="776"/>
                  <a:pt x="1119" y="774"/>
                  <a:pt x="1117" y="773"/>
                </a:cubicBezTo>
                <a:close/>
                <a:moveTo>
                  <a:pt x="1123" y="758"/>
                </a:moveTo>
                <a:cubicBezTo>
                  <a:pt x="1121" y="757"/>
                  <a:pt x="1118" y="758"/>
                  <a:pt x="1118" y="760"/>
                </a:cubicBezTo>
                <a:cubicBezTo>
                  <a:pt x="1117" y="762"/>
                  <a:pt x="1118" y="765"/>
                  <a:pt x="1120" y="765"/>
                </a:cubicBezTo>
                <a:cubicBezTo>
                  <a:pt x="1121" y="766"/>
                  <a:pt x="1121" y="766"/>
                  <a:pt x="1121" y="766"/>
                </a:cubicBezTo>
                <a:cubicBezTo>
                  <a:pt x="1123" y="766"/>
                  <a:pt x="1125" y="765"/>
                  <a:pt x="1125" y="763"/>
                </a:cubicBezTo>
                <a:cubicBezTo>
                  <a:pt x="1126" y="761"/>
                  <a:pt x="1125" y="759"/>
                  <a:pt x="1123" y="758"/>
                </a:cubicBezTo>
                <a:close/>
                <a:moveTo>
                  <a:pt x="1128" y="742"/>
                </a:moveTo>
                <a:cubicBezTo>
                  <a:pt x="1125" y="742"/>
                  <a:pt x="1123" y="743"/>
                  <a:pt x="1123" y="745"/>
                </a:cubicBezTo>
                <a:cubicBezTo>
                  <a:pt x="1122" y="747"/>
                  <a:pt x="1123" y="749"/>
                  <a:pt x="1125" y="750"/>
                </a:cubicBezTo>
                <a:cubicBezTo>
                  <a:pt x="1126" y="750"/>
                  <a:pt x="1126" y="750"/>
                  <a:pt x="1126" y="750"/>
                </a:cubicBezTo>
                <a:cubicBezTo>
                  <a:pt x="1128" y="750"/>
                  <a:pt x="1130" y="749"/>
                  <a:pt x="1130" y="747"/>
                </a:cubicBezTo>
                <a:cubicBezTo>
                  <a:pt x="1131" y="745"/>
                  <a:pt x="1130" y="743"/>
                  <a:pt x="1128" y="742"/>
                </a:cubicBezTo>
                <a:close/>
                <a:moveTo>
                  <a:pt x="1142" y="680"/>
                </a:moveTo>
                <a:cubicBezTo>
                  <a:pt x="1140" y="680"/>
                  <a:pt x="1138" y="681"/>
                  <a:pt x="1138" y="683"/>
                </a:cubicBezTo>
                <a:cubicBezTo>
                  <a:pt x="1137" y="686"/>
                  <a:pt x="1139" y="688"/>
                  <a:pt x="1141" y="688"/>
                </a:cubicBezTo>
                <a:cubicBezTo>
                  <a:pt x="1141" y="688"/>
                  <a:pt x="1141" y="688"/>
                  <a:pt x="1142" y="688"/>
                </a:cubicBezTo>
                <a:cubicBezTo>
                  <a:pt x="1144" y="688"/>
                  <a:pt x="1145" y="687"/>
                  <a:pt x="1146" y="685"/>
                </a:cubicBezTo>
                <a:cubicBezTo>
                  <a:pt x="1146" y="683"/>
                  <a:pt x="1145" y="681"/>
                  <a:pt x="1142" y="680"/>
                </a:cubicBezTo>
                <a:close/>
                <a:moveTo>
                  <a:pt x="1150" y="617"/>
                </a:moveTo>
                <a:cubicBezTo>
                  <a:pt x="1148" y="617"/>
                  <a:pt x="1146" y="618"/>
                  <a:pt x="1146" y="620"/>
                </a:cubicBezTo>
                <a:cubicBezTo>
                  <a:pt x="1146" y="623"/>
                  <a:pt x="1148" y="624"/>
                  <a:pt x="1150" y="625"/>
                </a:cubicBezTo>
                <a:cubicBezTo>
                  <a:pt x="1150" y="625"/>
                  <a:pt x="1150" y="625"/>
                  <a:pt x="1150" y="625"/>
                </a:cubicBezTo>
                <a:cubicBezTo>
                  <a:pt x="1152" y="625"/>
                  <a:pt x="1154" y="623"/>
                  <a:pt x="1154" y="621"/>
                </a:cubicBezTo>
                <a:cubicBezTo>
                  <a:pt x="1154" y="619"/>
                  <a:pt x="1153" y="617"/>
                  <a:pt x="1150" y="617"/>
                </a:cubicBezTo>
                <a:close/>
                <a:moveTo>
                  <a:pt x="1145" y="664"/>
                </a:moveTo>
                <a:cubicBezTo>
                  <a:pt x="1143" y="664"/>
                  <a:pt x="1141" y="666"/>
                  <a:pt x="1141" y="668"/>
                </a:cubicBezTo>
                <a:cubicBezTo>
                  <a:pt x="1140" y="668"/>
                  <a:pt x="1140" y="668"/>
                  <a:pt x="1140" y="668"/>
                </a:cubicBezTo>
                <a:cubicBezTo>
                  <a:pt x="1140" y="670"/>
                  <a:pt x="1142" y="672"/>
                  <a:pt x="1144" y="672"/>
                </a:cubicBezTo>
                <a:cubicBezTo>
                  <a:pt x="1144" y="672"/>
                  <a:pt x="1144" y="672"/>
                  <a:pt x="1144" y="672"/>
                </a:cubicBezTo>
                <a:cubicBezTo>
                  <a:pt x="1146" y="672"/>
                  <a:pt x="1148" y="671"/>
                  <a:pt x="1148" y="669"/>
                </a:cubicBezTo>
                <a:cubicBezTo>
                  <a:pt x="1149" y="667"/>
                  <a:pt x="1147" y="665"/>
                  <a:pt x="1145" y="664"/>
                </a:cubicBezTo>
                <a:close/>
                <a:moveTo>
                  <a:pt x="1152" y="585"/>
                </a:moveTo>
                <a:cubicBezTo>
                  <a:pt x="1149" y="585"/>
                  <a:pt x="1148" y="586"/>
                  <a:pt x="1148" y="589"/>
                </a:cubicBezTo>
                <a:cubicBezTo>
                  <a:pt x="1147" y="591"/>
                  <a:pt x="1149" y="593"/>
                  <a:pt x="1151" y="593"/>
                </a:cubicBezTo>
                <a:cubicBezTo>
                  <a:pt x="1151" y="593"/>
                  <a:pt x="1151" y="593"/>
                  <a:pt x="1152" y="593"/>
                </a:cubicBezTo>
                <a:cubicBezTo>
                  <a:pt x="1154" y="593"/>
                  <a:pt x="1155" y="591"/>
                  <a:pt x="1156" y="589"/>
                </a:cubicBezTo>
                <a:cubicBezTo>
                  <a:pt x="1156" y="587"/>
                  <a:pt x="1154" y="585"/>
                  <a:pt x="1152" y="585"/>
                </a:cubicBezTo>
                <a:close/>
                <a:moveTo>
                  <a:pt x="1151" y="601"/>
                </a:moveTo>
                <a:cubicBezTo>
                  <a:pt x="1149" y="601"/>
                  <a:pt x="1147" y="602"/>
                  <a:pt x="1147" y="604"/>
                </a:cubicBezTo>
                <a:cubicBezTo>
                  <a:pt x="1147" y="607"/>
                  <a:pt x="1149" y="609"/>
                  <a:pt x="1151" y="609"/>
                </a:cubicBezTo>
                <a:cubicBezTo>
                  <a:pt x="1151" y="609"/>
                  <a:pt x="1151" y="609"/>
                  <a:pt x="1151" y="609"/>
                </a:cubicBezTo>
                <a:cubicBezTo>
                  <a:pt x="1153" y="609"/>
                  <a:pt x="1155" y="607"/>
                  <a:pt x="1155" y="605"/>
                </a:cubicBezTo>
                <a:cubicBezTo>
                  <a:pt x="1155" y="603"/>
                  <a:pt x="1153" y="601"/>
                  <a:pt x="1151" y="601"/>
                </a:cubicBezTo>
                <a:close/>
                <a:moveTo>
                  <a:pt x="1147" y="649"/>
                </a:moveTo>
                <a:cubicBezTo>
                  <a:pt x="1145" y="648"/>
                  <a:pt x="1143" y="650"/>
                  <a:pt x="1143" y="652"/>
                </a:cubicBezTo>
                <a:cubicBezTo>
                  <a:pt x="1143" y="652"/>
                  <a:pt x="1143" y="652"/>
                  <a:pt x="1143" y="652"/>
                </a:cubicBezTo>
                <a:cubicBezTo>
                  <a:pt x="1142" y="654"/>
                  <a:pt x="1144" y="656"/>
                  <a:pt x="1146" y="656"/>
                </a:cubicBezTo>
                <a:cubicBezTo>
                  <a:pt x="1146" y="657"/>
                  <a:pt x="1147" y="657"/>
                  <a:pt x="1147" y="657"/>
                </a:cubicBezTo>
                <a:cubicBezTo>
                  <a:pt x="1149" y="657"/>
                  <a:pt x="1150" y="655"/>
                  <a:pt x="1151" y="653"/>
                </a:cubicBezTo>
                <a:cubicBezTo>
                  <a:pt x="1151" y="651"/>
                  <a:pt x="1149" y="649"/>
                  <a:pt x="1147" y="649"/>
                </a:cubicBezTo>
                <a:close/>
                <a:moveTo>
                  <a:pt x="1149" y="633"/>
                </a:moveTo>
                <a:cubicBezTo>
                  <a:pt x="1147" y="632"/>
                  <a:pt x="1145" y="634"/>
                  <a:pt x="1145" y="636"/>
                </a:cubicBezTo>
                <a:cubicBezTo>
                  <a:pt x="1144" y="638"/>
                  <a:pt x="1146" y="640"/>
                  <a:pt x="1148" y="641"/>
                </a:cubicBezTo>
                <a:cubicBezTo>
                  <a:pt x="1148" y="641"/>
                  <a:pt x="1148" y="641"/>
                  <a:pt x="1149" y="641"/>
                </a:cubicBezTo>
                <a:cubicBezTo>
                  <a:pt x="1151" y="641"/>
                  <a:pt x="1152" y="639"/>
                  <a:pt x="1153" y="637"/>
                </a:cubicBezTo>
                <a:cubicBezTo>
                  <a:pt x="1153" y="635"/>
                  <a:pt x="1151" y="633"/>
                  <a:pt x="1149" y="633"/>
                </a:cubicBezTo>
                <a:close/>
                <a:moveTo>
                  <a:pt x="1106" y="803"/>
                </a:moveTo>
                <a:cubicBezTo>
                  <a:pt x="1104" y="802"/>
                  <a:pt x="1101" y="803"/>
                  <a:pt x="1100" y="805"/>
                </a:cubicBezTo>
                <a:cubicBezTo>
                  <a:pt x="1099" y="807"/>
                  <a:pt x="1100" y="809"/>
                  <a:pt x="1102" y="810"/>
                </a:cubicBezTo>
                <a:cubicBezTo>
                  <a:pt x="1103" y="810"/>
                  <a:pt x="1103" y="811"/>
                  <a:pt x="1104" y="811"/>
                </a:cubicBezTo>
                <a:cubicBezTo>
                  <a:pt x="1106" y="811"/>
                  <a:pt x="1107" y="810"/>
                  <a:pt x="1108" y="808"/>
                </a:cubicBezTo>
                <a:cubicBezTo>
                  <a:pt x="1109" y="806"/>
                  <a:pt x="1108" y="804"/>
                  <a:pt x="1106" y="803"/>
                </a:cubicBezTo>
                <a:close/>
                <a:moveTo>
                  <a:pt x="1112" y="788"/>
                </a:moveTo>
                <a:cubicBezTo>
                  <a:pt x="1110" y="787"/>
                  <a:pt x="1107" y="788"/>
                  <a:pt x="1106" y="790"/>
                </a:cubicBezTo>
                <a:cubicBezTo>
                  <a:pt x="1106" y="792"/>
                  <a:pt x="1107" y="795"/>
                  <a:pt x="1109" y="795"/>
                </a:cubicBezTo>
                <a:cubicBezTo>
                  <a:pt x="1109" y="796"/>
                  <a:pt x="1110" y="796"/>
                  <a:pt x="1110" y="796"/>
                </a:cubicBezTo>
                <a:cubicBezTo>
                  <a:pt x="1112" y="796"/>
                  <a:pt x="1113" y="795"/>
                  <a:pt x="1114" y="793"/>
                </a:cubicBezTo>
                <a:cubicBezTo>
                  <a:pt x="1114" y="793"/>
                  <a:pt x="1114" y="793"/>
                  <a:pt x="1114" y="793"/>
                </a:cubicBezTo>
                <a:cubicBezTo>
                  <a:pt x="1115" y="791"/>
                  <a:pt x="1114" y="789"/>
                  <a:pt x="1112" y="788"/>
                </a:cubicBezTo>
                <a:close/>
                <a:moveTo>
                  <a:pt x="1060" y="888"/>
                </a:moveTo>
                <a:cubicBezTo>
                  <a:pt x="1059" y="887"/>
                  <a:pt x="1056" y="887"/>
                  <a:pt x="1055" y="889"/>
                </a:cubicBezTo>
                <a:cubicBezTo>
                  <a:pt x="1054" y="891"/>
                  <a:pt x="1054" y="893"/>
                  <a:pt x="1056" y="894"/>
                </a:cubicBezTo>
                <a:cubicBezTo>
                  <a:pt x="1057" y="895"/>
                  <a:pt x="1057" y="895"/>
                  <a:pt x="1058" y="895"/>
                </a:cubicBezTo>
                <a:cubicBezTo>
                  <a:pt x="1060" y="895"/>
                  <a:pt x="1061" y="894"/>
                  <a:pt x="1062" y="893"/>
                </a:cubicBezTo>
                <a:cubicBezTo>
                  <a:pt x="1063" y="891"/>
                  <a:pt x="1062" y="889"/>
                  <a:pt x="1060" y="888"/>
                </a:cubicBezTo>
                <a:close/>
                <a:moveTo>
                  <a:pt x="1046" y="902"/>
                </a:moveTo>
                <a:cubicBezTo>
                  <a:pt x="1045" y="904"/>
                  <a:pt x="1045" y="906"/>
                  <a:pt x="1047" y="908"/>
                </a:cubicBezTo>
                <a:cubicBezTo>
                  <a:pt x="1048" y="908"/>
                  <a:pt x="1048" y="908"/>
                  <a:pt x="1049" y="908"/>
                </a:cubicBezTo>
                <a:cubicBezTo>
                  <a:pt x="1050" y="908"/>
                  <a:pt x="1052" y="908"/>
                  <a:pt x="1053" y="907"/>
                </a:cubicBezTo>
                <a:cubicBezTo>
                  <a:pt x="1054" y="905"/>
                  <a:pt x="1053" y="902"/>
                  <a:pt x="1052" y="901"/>
                </a:cubicBezTo>
                <a:cubicBezTo>
                  <a:pt x="1050" y="900"/>
                  <a:pt x="1047" y="900"/>
                  <a:pt x="1046" y="902"/>
                </a:cubicBezTo>
                <a:close/>
                <a:moveTo>
                  <a:pt x="1057" y="254"/>
                </a:moveTo>
                <a:cubicBezTo>
                  <a:pt x="1056" y="252"/>
                  <a:pt x="1053" y="252"/>
                  <a:pt x="1051" y="253"/>
                </a:cubicBezTo>
                <a:cubicBezTo>
                  <a:pt x="1050" y="254"/>
                  <a:pt x="1049" y="257"/>
                  <a:pt x="1050" y="259"/>
                </a:cubicBezTo>
                <a:cubicBezTo>
                  <a:pt x="1051" y="260"/>
                  <a:pt x="1052" y="260"/>
                  <a:pt x="1054" y="260"/>
                </a:cubicBezTo>
                <a:cubicBezTo>
                  <a:pt x="1054" y="260"/>
                  <a:pt x="1055" y="260"/>
                  <a:pt x="1056" y="260"/>
                </a:cubicBezTo>
                <a:cubicBezTo>
                  <a:pt x="1058" y="258"/>
                  <a:pt x="1058" y="256"/>
                  <a:pt x="1057" y="254"/>
                </a:cubicBezTo>
                <a:close/>
                <a:moveTo>
                  <a:pt x="1048" y="241"/>
                </a:moveTo>
                <a:cubicBezTo>
                  <a:pt x="1046" y="239"/>
                  <a:pt x="1044" y="239"/>
                  <a:pt x="1042" y="240"/>
                </a:cubicBezTo>
                <a:cubicBezTo>
                  <a:pt x="1040" y="241"/>
                  <a:pt x="1040" y="244"/>
                  <a:pt x="1041" y="246"/>
                </a:cubicBezTo>
                <a:cubicBezTo>
                  <a:pt x="1042" y="247"/>
                  <a:pt x="1043" y="247"/>
                  <a:pt x="1044" y="247"/>
                </a:cubicBezTo>
                <a:cubicBezTo>
                  <a:pt x="1045" y="247"/>
                  <a:pt x="1046" y="247"/>
                  <a:pt x="1047" y="246"/>
                </a:cubicBezTo>
                <a:cubicBezTo>
                  <a:pt x="1049" y="245"/>
                  <a:pt x="1049" y="243"/>
                  <a:pt x="1048" y="241"/>
                </a:cubicBezTo>
                <a:close/>
                <a:moveTo>
                  <a:pt x="1037" y="915"/>
                </a:moveTo>
                <a:cubicBezTo>
                  <a:pt x="1035" y="917"/>
                  <a:pt x="1036" y="919"/>
                  <a:pt x="1038" y="921"/>
                </a:cubicBezTo>
                <a:cubicBezTo>
                  <a:pt x="1038" y="921"/>
                  <a:pt x="1039" y="921"/>
                  <a:pt x="1040" y="921"/>
                </a:cubicBezTo>
                <a:cubicBezTo>
                  <a:pt x="1041" y="921"/>
                  <a:pt x="1042" y="921"/>
                  <a:pt x="1043" y="920"/>
                </a:cubicBezTo>
                <a:cubicBezTo>
                  <a:pt x="1043" y="920"/>
                  <a:pt x="1043" y="920"/>
                  <a:pt x="1043" y="920"/>
                </a:cubicBezTo>
                <a:cubicBezTo>
                  <a:pt x="1044" y="918"/>
                  <a:pt x="1044" y="915"/>
                  <a:pt x="1042" y="914"/>
                </a:cubicBezTo>
                <a:cubicBezTo>
                  <a:pt x="1040" y="913"/>
                  <a:pt x="1038" y="913"/>
                  <a:pt x="1037" y="915"/>
                </a:cubicBezTo>
                <a:close/>
                <a:moveTo>
                  <a:pt x="1066" y="268"/>
                </a:moveTo>
                <a:cubicBezTo>
                  <a:pt x="1065" y="266"/>
                  <a:pt x="1062" y="265"/>
                  <a:pt x="1060" y="266"/>
                </a:cubicBezTo>
                <a:cubicBezTo>
                  <a:pt x="1058" y="267"/>
                  <a:pt x="1058" y="270"/>
                  <a:pt x="1059" y="272"/>
                </a:cubicBezTo>
                <a:cubicBezTo>
                  <a:pt x="1060" y="273"/>
                  <a:pt x="1061" y="274"/>
                  <a:pt x="1062" y="274"/>
                </a:cubicBezTo>
                <a:cubicBezTo>
                  <a:pt x="1063" y="274"/>
                  <a:pt x="1064" y="273"/>
                  <a:pt x="1064" y="273"/>
                </a:cubicBezTo>
                <a:cubicBezTo>
                  <a:pt x="1066" y="272"/>
                  <a:pt x="1067" y="269"/>
                  <a:pt x="1066" y="268"/>
                </a:cubicBezTo>
                <a:close/>
                <a:moveTo>
                  <a:pt x="1092" y="832"/>
                </a:moveTo>
                <a:cubicBezTo>
                  <a:pt x="1090" y="831"/>
                  <a:pt x="1088" y="832"/>
                  <a:pt x="1087" y="834"/>
                </a:cubicBezTo>
                <a:cubicBezTo>
                  <a:pt x="1086" y="836"/>
                  <a:pt x="1087" y="838"/>
                  <a:pt x="1089" y="839"/>
                </a:cubicBezTo>
                <a:cubicBezTo>
                  <a:pt x="1089" y="839"/>
                  <a:pt x="1090" y="840"/>
                  <a:pt x="1090" y="840"/>
                </a:cubicBezTo>
                <a:cubicBezTo>
                  <a:pt x="1092" y="840"/>
                  <a:pt x="1093" y="839"/>
                  <a:pt x="1094" y="837"/>
                </a:cubicBezTo>
                <a:cubicBezTo>
                  <a:pt x="1095" y="835"/>
                  <a:pt x="1094" y="833"/>
                  <a:pt x="1092" y="832"/>
                </a:cubicBezTo>
                <a:close/>
                <a:moveTo>
                  <a:pt x="1099" y="818"/>
                </a:moveTo>
                <a:cubicBezTo>
                  <a:pt x="1097" y="817"/>
                  <a:pt x="1095" y="817"/>
                  <a:pt x="1094" y="819"/>
                </a:cubicBezTo>
                <a:cubicBezTo>
                  <a:pt x="1093" y="821"/>
                  <a:pt x="1094" y="824"/>
                  <a:pt x="1096" y="825"/>
                </a:cubicBezTo>
                <a:cubicBezTo>
                  <a:pt x="1096" y="825"/>
                  <a:pt x="1097" y="825"/>
                  <a:pt x="1097" y="825"/>
                </a:cubicBezTo>
                <a:cubicBezTo>
                  <a:pt x="1099" y="825"/>
                  <a:pt x="1100" y="824"/>
                  <a:pt x="1101" y="823"/>
                </a:cubicBezTo>
                <a:cubicBezTo>
                  <a:pt x="1102" y="821"/>
                  <a:pt x="1101" y="818"/>
                  <a:pt x="1099" y="818"/>
                </a:cubicBezTo>
                <a:close/>
                <a:moveTo>
                  <a:pt x="1038" y="228"/>
                </a:moveTo>
                <a:cubicBezTo>
                  <a:pt x="1037" y="226"/>
                  <a:pt x="1034" y="226"/>
                  <a:pt x="1033" y="227"/>
                </a:cubicBezTo>
                <a:cubicBezTo>
                  <a:pt x="1031" y="228"/>
                  <a:pt x="1030" y="231"/>
                  <a:pt x="1032" y="233"/>
                </a:cubicBezTo>
                <a:cubicBezTo>
                  <a:pt x="1033" y="234"/>
                  <a:pt x="1034" y="234"/>
                  <a:pt x="1035" y="234"/>
                </a:cubicBezTo>
                <a:cubicBezTo>
                  <a:pt x="1036" y="234"/>
                  <a:pt x="1037" y="234"/>
                  <a:pt x="1037" y="233"/>
                </a:cubicBezTo>
                <a:cubicBezTo>
                  <a:pt x="1039" y="232"/>
                  <a:pt x="1039" y="230"/>
                  <a:pt x="1038" y="228"/>
                </a:cubicBezTo>
                <a:close/>
                <a:moveTo>
                  <a:pt x="1069" y="874"/>
                </a:moveTo>
                <a:cubicBezTo>
                  <a:pt x="1067" y="873"/>
                  <a:pt x="1065" y="874"/>
                  <a:pt x="1063" y="875"/>
                </a:cubicBezTo>
                <a:cubicBezTo>
                  <a:pt x="1062" y="877"/>
                  <a:pt x="1063" y="880"/>
                  <a:pt x="1065" y="881"/>
                </a:cubicBezTo>
                <a:cubicBezTo>
                  <a:pt x="1065" y="881"/>
                  <a:pt x="1066" y="882"/>
                  <a:pt x="1067" y="882"/>
                </a:cubicBezTo>
                <a:cubicBezTo>
                  <a:pt x="1068" y="882"/>
                  <a:pt x="1069" y="881"/>
                  <a:pt x="1070" y="880"/>
                </a:cubicBezTo>
                <a:cubicBezTo>
                  <a:pt x="1070" y="880"/>
                  <a:pt x="1070" y="880"/>
                  <a:pt x="1070" y="880"/>
                </a:cubicBezTo>
                <a:cubicBezTo>
                  <a:pt x="1071" y="878"/>
                  <a:pt x="1071" y="875"/>
                  <a:pt x="1069" y="874"/>
                </a:cubicBezTo>
                <a:close/>
                <a:moveTo>
                  <a:pt x="1077" y="860"/>
                </a:moveTo>
                <a:cubicBezTo>
                  <a:pt x="1075" y="859"/>
                  <a:pt x="1073" y="860"/>
                  <a:pt x="1072" y="862"/>
                </a:cubicBezTo>
                <a:cubicBezTo>
                  <a:pt x="1070" y="864"/>
                  <a:pt x="1071" y="866"/>
                  <a:pt x="1073" y="867"/>
                </a:cubicBezTo>
                <a:cubicBezTo>
                  <a:pt x="1074" y="868"/>
                  <a:pt x="1074" y="868"/>
                  <a:pt x="1075" y="868"/>
                </a:cubicBezTo>
                <a:cubicBezTo>
                  <a:pt x="1076" y="868"/>
                  <a:pt x="1078" y="867"/>
                  <a:pt x="1078" y="866"/>
                </a:cubicBezTo>
                <a:cubicBezTo>
                  <a:pt x="1078" y="866"/>
                  <a:pt x="1078" y="866"/>
                  <a:pt x="1078" y="866"/>
                </a:cubicBezTo>
                <a:cubicBezTo>
                  <a:pt x="1080" y="864"/>
                  <a:pt x="1079" y="861"/>
                  <a:pt x="1077" y="860"/>
                </a:cubicBezTo>
                <a:close/>
                <a:moveTo>
                  <a:pt x="1085" y="846"/>
                </a:moveTo>
                <a:cubicBezTo>
                  <a:pt x="1083" y="845"/>
                  <a:pt x="1080" y="846"/>
                  <a:pt x="1079" y="848"/>
                </a:cubicBezTo>
                <a:cubicBezTo>
                  <a:pt x="1078" y="850"/>
                  <a:pt x="1079" y="852"/>
                  <a:pt x="1081" y="853"/>
                </a:cubicBezTo>
                <a:cubicBezTo>
                  <a:pt x="1082" y="854"/>
                  <a:pt x="1082" y="854"/>
                  <a:pt x="1083" y="854"/>
                </a:cubicBezTo>
                <a:cubicBezTo>
                  <a:pt x="1084" y="854"/>
                  <a:pt x="1086" y="853"/>
                  <a:pt x="1086" y="852"/>
                </a:cubicBezTo>
                <a:cubicBezTo>
                  <a:pt x="1087" y="850"/>
                  <a:pt x="1087" y="847"/>
                  <a:pt x="1085" y="846"/>
                </a:cubicBezTo>
                <a:close/>
                <a:moveTo>
                  <a:pt x="476" y="1138"/>
                </a:moveTo>
                <a:cubicBezTo>
                  <a:pt x="474" y="1137"/>
                  <a:pt x="472" y="1139"/>
                  <a:pt x="471" y="1141"/>
                </a:cubicBezTo>
                <a:cubicBezTo>
                  <a:pt x="471" y="1143"/>
                  <a:pt x="472" y="1145"/>
                  <a:pt x="474" y="1145"/>
                </a:cubicBezTo>
                <a:cubicBezTo>
                  <a:pt x="475" y="1146"/>
                  <a:pt x="475" y="1146"/>
                  <a:pt x="475" y="1146"/>
                </a:cubicBezTo>
                <a:cubicBezTo>
                  <a:pt x="477" y="1146"/>
                  <a:pt x="479" y="1144"/>
                  <a:pt x="479" y="1142"/>
                </a:cubicBezTo>
                <a:cubicBezTo>
                  <a:pt x="480" y="1140"/>
                  <a:pt x="478" y="1138"/>
                  <a:pt x="476" y="1138"/>
                </a:cubicBezTo>
                <a:close/>
                <a:moveTo>
                  <a:pt x="571" y="1147"/>
                </a:moveTo>
                <a:cubicBezTo>
                  <a:pt x="569" y="1147"/>
                  <a:pt x="567" y="1148"/>
                  <a:pt x="567" y="1151"/>
                </a:cubicBezTo>
                <a:cubicBezTo>
                  <a:pt x="567" y="1153"/>
                  <a:pt x="568" y="1155"/>
                  <a:pt x="571" y="1155"/>
                </a:cubicBezTo>
                <a:cubicBezTo>
                  <a:pt x="571" y="1155"/>
                  <a:pt x="571" y="1155"/>
                  <a:pt x="571" y="1155"/>
                </a:cubicBezTo>
                <a:cubicBezTo>
                  <a:pt x="573" y="1155"/>
                  <a:pt x="575" y="1153"/>
                  <a:pt x="575" y="1151"/>
                </a:cubicBezTo>
                <a:cubicBezTo>
                  <a:pt x="575" y="1149"/>
                  <a:pt x="573" y="1147"/>
                  <a:pt x="571" y="1147"/>
                </a:cubicBezTo>
                <a:close/>
                <a:moveTo>
                  <a:pt x="578" y="0"/>
                </a:moveTo>
                <a:cubicBezTo>
                  <a:pt x="578" y="0"/>
                  <a:pt x="577" y="0"/>
                  <a:pt x="577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75" y="0"/>
                  <a:pt x="573" y="1"/>
                  <a:pt x="573" y="4"/>
                </a:cubicBezTo>
                <a:cubicBezTo>
                  <a:pt x="573" y="6"/>
                  <a:pt x="575" y="8"/>
                  <a:pt x="577" y="8"/>
                </a:cubicBezTo>
                <a:cubicBezTo>
                  <a:pt x="577" y="8"/>
                  <a:pt x="577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8"/>
                  <a:pt x="578" y="8"/>
                  <a:pt x="578" y="8"/>
                </a:cubicBezTo>
                <a:cubicBezTo>
                  <a:pt x="580" y="8"/>
                  <a:pt x="582" y="6"/>
                  <a:pt x="582" y="4"/>
                </a:cubicBezTo>
                <a:cubicBezTo>
                  <a:pt x="582" y="1"/>
                  <a:pt x="580" y="0"/>
                  <a:pt x="578" y="0"/>
                </a:cubicBezTo>
                <a:close/>
                <a:moveTo>
                  <a:pt x="561" y="0"/>
                </a:moveTo>
                <a:cubicBezTo>
                  <a:pt x="558" y="0"/>
                  <a:pt x="557" y="2"/>
                  <a:pt x="557" y="4"/>
                </a:cubicBezTo>
                <a:cubicBezTo>
                  <a:pt x="557" y="6"/>
                  <a:pt x="559" y="8"/>
                  <a:pt x="561" y="8"/>
                </a:cubicBezTo>
                <a:cubicBezTo>
                  <a:pt x="561" y="8"/>
                  <a:pt x="561" y="8"/>
                  <a:pt x="561" y="8"/>
                </a:cubicBezTo>
                <a:cubicBezTo>
                  <a:pt x="563" y="8"/>
                  <a:pt x="565" y="6"/>
                  <a:pt x="565" y="4"/>
                </a:cubicBezTo>
                <a:cubicBezTo>
                  <a:pt x="565" y="2"/>
                  <a:pt x="563" y="0"/>
                  <a:pt x="561" y="0"/>
                </a:cubicBezTo>
                <a:close/>
                <a:moveTo>
                  <a:pt x="528" y="2"/>
                </a:moveTo>
                <a:cubicBezTo>
                  <a:pt x="526" y="2"/>
                  <a:pt x="525" y="4"/>
                  <a:pt x="525" y="6"/>
                </a:cubicBezTo>
                <a:cubicBezTo>
                  <a:pt x="525" y="8"/>
                  <a:pt x="527" y="10"/>
                  <a:pt x="529" y="10"/>
                </a:cubicBezTo>
                <a:cubicBezTo>
                  <a:pt x="529" y="10"/>
                  <a:pt x="529" y="10"/>
                  <a:pt x="529" y="10"/>
                </a:cubicBezTo>
                <a:cubicBezTo>
                  <a:pt x="531" y="9"/>
                  <a:pt x="533" y="7"/>
                  <a:pt x="533" y="5"/>
                </a:cubicBezTo>
                <a:cubicBezTo>
                  <a:pt x="533" y="3"/>
                  <a:pt x="531" y="1"/>
                  <a:pt x="528" y="2"/>
                </a:cubicBezTo>
                <a:close/>
                <a:moveTo>
                  <a:pt x="539" y="1145"/>
                </a:moveTo>
                <a:cubicBezTo>
                  <a:pt x="537" y="1145"/>
                  <a:pt x="535" y="1147"/>
                  <a:pt x="535" y="1149"/>
                </a:cubicBezTo>
                <a:cubicBezTo>
                  <a:pt x="535" y="1151"/>
                  <a:pt x="536" y="1153"/>
                  <a:pt x="538" y="1153"/>
                </a:cubicBezTo>
                <a:cubicBezTo>
                  <a:pt x="539" y="1153"/>
                  <a:pt x="539" y="1153"/>
                  <a:pt x="539" y="1153"/>
                </a:cubicBezTo>
                <a:cubicBezTo>
                  <a:pt x="541" y="1153"/>
                  <a:pt x="543" y="1152"/>
                  <a:pt x="543" y="1150"/>
                </a:cubicBezTo>
                <a:cubicBezTo>
                  <a:pt x="543" y="1147"/>
                  <a:pt x="541" y="1146"/>
                  <a:pt x="539" y="1145"/>
                </a:cubicBezTo>
                <a:close/>
                <a:moveTo>
                  <a:pt x="587" y="1147"/>
                </a:moveTo>
                <a:cubicBezTo>
                  <a:pt x="584" y="1147"/>
                  <a:pt x="583" y="1148"/>
                  <a:pt x="583" y="1151"/>
                </a:cubicBezTo>
                <a:cubicBezTo>
                  <a:pt x="583" y="1153"/>
                  <a:pt x="585" y="1155"/>
                  <a:pt x="587" y="1155"/>
                </a:cubicBezTo>
                <a:cubicBezTo>
                  <a:pt x="587" y="1155"/>
                  <a:pt x="587" y="1155"/>
                  <a:pt x="587" y="1155"/>
                </a:cubicBezTo>
                <a:cubicBezTo>
                  <a:pt x="589" y="1155"/>
                  <a:pt x="591" y="1153"/>
                  <a:pt x="591" y="1151"/>
                </a:cubicBezTo>
                <a:cubicBezTo>
                  <a:pt x="591" y="1148"/>
                  <a:pt x="589" y="1147"/>
                  <a:pt x="587" y="1147"/>
                </a:cubicBezTo>
                <a:close/>
                <a:moveTo>
                  <a:pt x="544" y="1"/>
                </a:moveTo>
                <a:cubicBezTo>
                  <a:pt x="542" y="1"/>
                  <a:pt x="541" y="3"/>
                  <a:pt x="541" y="5"/>
                </a:cubicBezTo>
                <a:cubicBezTo>
                  <a:pt x="541" y="7"/>
                  <a:pt x="543" y="9"/>
                  <a:pt x="545" y="9"/>
                </a:cubicBezTo>
                <a:cubicBezTo>
                  <a:pt x="545" y="9"/>
                  <a:pt x="545" y="8"/>
                  <a:pt x="545" y="8"/>
                </a:cubicBezTo>
                <a:cubicBezTo>
                  <a:pt x="547" y="8"/>
                  <a:pt x="549" y="6"/>
                  <a:pt x="549" y="4"/>
                </a:cubicBezTo>
                <a:cubicBezTo>
                  <a:pt x="549" y="2"/>
                  <a:pt x="547" y="0"/>
                  <a:pt x="544" y="1"/>
                </a:cubicBezTo>
                <a:close/>
                <a:moveTo>
                  <a:pt x="555" y="1146"/>
                </a:moveTo>
                <a:cubicBezTo>
                  <a:pt x="553" y="1146"/>
                  <a:pt x="551" y="1148"/>
                  <a:pt x="551" y="1150"/>
                </a:cubicBezTo>
                <a:cubicBezTo>
                  <a:pt x="551" y="1152"/>
                  <a:pt x="552" y="1154"/>
                  <a:pt x="555" y="1154"/>
                </a:cubicBezTo>
                <a:cubicBezTo>
                  <a:pt x="555" y="1154"/>
                  <a:pt x="555" y="1154"/>
                  <a:pt x="555" y="1154"/>
                </a:cubicBezTo>
                <a:cubicBezTo>
                  <a:pt x="557" y="1154"/>
                  <a:pt x="559" y="1153"/>
                  <a:pt x="559" y="1150"/>
                </a:cubicBezTo>
                <a:cubicBezTo>
                  <a:pt x="559" y="1148"/>
                  <a:pt x="557" y="1146"/>
                  <a:pt x="555" y="1146"/>
                </a:cubicBezTo>
                <a:close/>
                <a:moveTo>
                  <a:pt x="626" y="2"/>
                </a:moveTo>
                <a:cubicBezTo>
                  <a:pt x="624" y="1"/>
                  <a:pt x="622" y="3"/>
                  <a:pt x="622" y="5"/>
                </a:cubicBezTo>
                <a:cubicBezTo>
                  <a:pt x="622" y="7"/>
                  <a:pt x="623" y="9"/>
                  <a:pt x="625" y="10"/>
                </a:cubicBezTo>
                <a:cubicBezTo>
                  <a:pt x="626" y="10"/>
                  <a:pt x="626" y="10"/>
                  <a:pt x="626" y="10"/>
                </a:cubicBezTo>
                <a:cubicBezTo>
                  <a:pt x="628" y="10"/>
                  <a:pt x="630" y="8"/>
                  <a:pt x="630" y="6"/>
                </a:cubicBezTo>
                <a:cubicBezTo>
                  <a:pt x="630" y="4"/>
                  <a:pt x="628" y="2"/>
                  <a:pt x="626" y="2"/>
                </a:cubicBezTo>
                <a:close/>
                <a:moveTo>
                  <a:pt x="618" y="1145"/>
                </a:moveTo>
                <a:cubicBezTo>
                  <a:pt x="616" y="1145"/>
                  <a:pt x="615" y="1147"/>
                  <a:pt x="615" y="1150"/>
                </a:cubicBezTo>
                <a:cubicBezTo>
                  <a:pt x="615" y="1152"/>
                  <a:pt x="617" y="1153"/>
                  <a:pt x="619" y="1153"/>
                </a:cubicBezTo>
                <a:cubicBezTo>
                  <a:pt x="619" y="1153"/>
                  <a:pt x="619" y="1153"/>
                  <a:pt x="619" y="1153"/>
                </a:cubicBezTo>
                <a:cubicBezTo>
                  <a:pt x="621" y="1153"/>
                  <a:pt x="623" y="1151"/>
                  <a:pt x="623" y="1149"/>
                </a:cubicBezTo>
                <a:cubicBezTo>
                  <a:pt x="623" y="1147"/>
                  <a:pt x="621" y="1145"/>
                  <a:pt x="618" y="1145"/>
                </a:cubicBezTo>
                <a:close/>
                <a:moveTo>
                  <a:pt x="594" y="0"/>
                </a:moveTo>
                <a:cubicBezTo>
                  <a:pt x="592" y="0"/>
                  <a:pt x="590" y="1"/>
                  <a:pt x="590" y="4"/>
                </a:cubicBezTo>
                <a:cubicBezTo>
                  <a:pt x="590" y="6"/>
                  <a:pt x="591" y="8"/>
                  <a:pt x="594" y="8"/>
                </a:cubicBezTo>
                <a:cubicBezTo>
                  <a:pt x="594" y="8"/>
                  <a:pt x="594" y="8"/>
                  <a:pt x="594" y="8"/>
                </a:cubicBezTo>
                <a:cubicBezTo>
                  <a:pt x="596" y="8"/>
                  <a:pt x="598" y="6"/>
                  <a:pt x="598" y="4"/>
                </a:cubicBezTo>
                <a:cubicBezTo>
                  <a:pt x="598" y="2"/>
                  <a:pt x="596" y="0"/>
                  <a:pt x="594" y="0"/>
                </a:cubicBezTo>
                <a:close/>
                <a:moveTo>
                  <a:pt x="634" y="1144"/>
                </a:moveTo>
                <a:cubicBezTo>
                  <a:pt x="632" y="1144"/>
                  <a:pt x="630" y="1146"/>
                  <a:pt x="631" y="1148"/>
                </a:cubicBezTo>
                <a:cubicBezTo>
                  <a:pt x="631" y="1150"/>
                  <a:pt x="633" y="1152"/>
                  <a:pt x="635" y="1152"/>
                </a:cubicBezTo>
                <a:cubicBezTo>
                  <a:pt x="635" y="1152"/>
                  <a:pt x="635" y="1152"/>
                  <a:pt x="635" y="1152"/>
                </a:cubicBezTo>
                <a:cubicBezTo>
                  <a:pt x="637" y="1152"/>
                  <a:pt x="639" y="1150"/>
                  <a:pt x="639" y="1148"/>
                </a:cubicBezTo>
                <a:cubicBezTo>
                  <a:pt x="638" y="1145"/>
                  <a:pt x="636" y="1144"/>
                  <a:pt x="634" y="1144"/>
                </a:cubicBezTo>
                <a:close/>
                <a:moveTo>
                  <a:pt x="610" y="0"/>
                </a:moveTo>
                <a:cubicBezTo>
                  <a:pt x="608" y="0"/>
                  <a:pt x="606" y="2"/>
                  <a:pt x="606" y="4"/>
                </a:cubicBezTo>
                <a:cubicBezTo>
                  <a:pt x="606" y="6"/>
                  <a:pt x="607" y="8"/>
                  <a:pt x="610" y="8"/>
                </a:cubicBezTo>
                <a:cubicBezTo>
                  <a:pt x="610" y="8"/>
                  <a:pt x="610" y="8"/>
                  <a:pt x="610" y="8"/>
                </a:cubicBezTo>
                <a:cubicBezTo>
                  <a:pt x="612" y="8"/>
                  <a:pt x="614" y="7"/>
                  <a:pt x="614" y="5"/>
                </a:cubicBezTo>
                <a:cubicBezTo>
                  <a:pt x="614" y="2"/>
                  <a:pt x="612" y="1"/>
                  <a:pt x="610" y="0"/>
                </a:cubicBezTo>
                <a:close/>
                <a:moveTo>
                  <a:pt x="603" y="1146"/>
                </a:moveTo>
                <a:cubicBezTo>
                  <a:pt x="600" y="1146"/>
                  <a:pt x="599" y="1148"/>
                  <a:pt x="599" y="1150"/>
                </a:cubicBezTo>
                <a:cubicBezTo>
                  <a:pt x="599" y="1152"/>
                  <a:pt x="601" y="1154"/>
                  <a:pt x="603" y="1154"/>
                </a:cubicBezTo>
                <a:cubicBezTo>
                  <a:pt x="603" y="1154"/>
                  <a:pt x="603" y="1154"/>
                  <a:pt x="603" y="1154"/>
                </a:cubicBezTo>
                <a:cubicBezTo>
                  <a:pt x="603" y="1154"/>
                  <a:pt x="603" y="1154"/>
                  <a:pt x="603" y="1154"/>
                </a:cubicBezTo>
                <a:cubicBezTo>
                  <a:pt x="605" y="1154"/>
                  <a:pt x="607" y="1152"/>
                  <a:pt x="607" y="1150"/>
                </a:cubicBezTo>
                <a:cubicBezTo>
                  <a:pt x="607" y="1148"/>
                  <a:pt x="605" y="1146"/>
                  <a:pt x="603" y="1146"/>
                </a:cubicBezTo>
                <a:close/>
                <a:moveTo>
                  <a:pt x="449" y="14"/>
                </a:moveTo>
                <a:cubicBezTo>
                  <a:pt x="447" y="14"/>
                  <a:pt x="445" y="17"/>
                  <a:pt x="446" y="19"/>
                </a:cubicBezTo>
                <a:cubicBezTo>
                  <a:pt x="446" y="21"/>
                  <a:pt x="448" y="22"/>
                  <a:pt x="450" y="22"/>
                </a:cubicBezTo>
                <a:cubicBezTo>
                  <a:pt x="450" y="22"/>
                  <a:pt x="450" y="22"/>
                  <a:pt x="451" y="22"/>
                </a:cubicBezTo>
                <a:cubicBezTo>
                  <a:pt x="453" y="21"/>
                  <a:pt x="454" y="19"/>
                  <a:pt x="454" y="17"/>
                </a:cubicBezTo>
                <a:cubicBezTo>
                  <a:pt x="453" y="15"/>
                  <a:pt x="451" y="13"/>
                  <a:pt x="449" y="14"/>
                </a:cubicBezTo>
                <a:close/>
                <a:moveTo>
                  <a:pt x="642" y="3"/>
                </a:moveTo>
                <a:cubicBezTo>
                  <a:pt x="640" y="3"/>
                  <a:pt x="638" y="4"/>
                  <a:pt x="638" y="7"/>
                </a:cubicBezTo>
                <a:cubicBezTo>
                  <a:pt x="638" y="9"/>
                  <a:pt x="639" y="11"/>
                  <a:pt x="641" y="11"/>
                </a:cubicBezTo>
                <a:cubicBezTo>
                  <a:pt x="641" y="11"/>
                  <a:pt x="642" y="11"/>
                  <a:pt x="642" y="11"/>
                </a:cubicBezTo>
                <a:cubicBezTo>
                  <a:pt x="644" y="11"/>
                  <a:pt x="645" y="10"/>
                  <a:pt x="646" y="8"/>
                </a:cubicBezTo>
                <a:cubicBezTo>
                  <a:pt x="646" y="5"/>
                  <a:pt x="644" y="3"/>
                  <a:pt x="642" y="3"/>
                </a:cubicBezTo>
                <a:close/>
                <a:moveTo>
                  <a:pt x="460" y="1135"/>
                </a:moveTo>
                <a:cubicBezTo>
                  <a:pt x="458" y="1134"/>
                  <a:pt x="456" y="1135"/>
                  <a:pt x="456" y="1138"/>
                </a:cubicBezTo>
                <a:cubicBezTo>
                  <a:pt x="455" y="1140"/>
                  <a:pt x="456" y="1142"/>
                  <a:pt x="459" y="1142"/>
                </a:cubicBezTo>
                <a:cubicBezTo>
                  <a:pt x="459" y="1142"/>
                  <a:pt x="459" y="1142"/>
                  <a:pt x="459" y="1142"/>
                </a:cubicBezTo>
                <a:cubicBezTo>
                  <a:pt x="461" y="1142"/>
                  <a:pt x="463" y="1141"/>
                  <a:pt x="463" y="1139"/>
                </a:cubicBezTo>
                <a:cubicBezTo>
                  <a:pt x="464" y="1137"/>
                  <a:pt x="462" y="1135"/>
                  <a:pt x="460" y="1135"/>
                </a:cubicBezTo>
                <a:close/>
                <a:moveTo>
                  <a:pt x="465" y="11"/>
                </a:moveTo>
                <a:cubicBezTo>
                  <a:pt x="462" y="11"/>
                  <a:pt x="461" y="13"/>
                  <a:pt x="461" y="15"/>
                </a:cubicBezTo>
                <a:cubicBezTo>
                  <a:pt x="462" y="17"/>
                  <a:pt x="463" y="19"/>
                  <a:pt x="465" y="19"/>
                </a:cubicBezTo>
                <a:cubicBezTo>
                  <a:pt x="466" y="19"/>
                  <a:pt x="466" y="19"/>
                  <a:pt x="466" y="18"/>
                </a:cubicBezTo>
                <a:cubicBezTo>
                  <a:pt x="468" y="18"/>
                  <a:pt x="470" y="16"/>
                  <a:pt x="469" y="14"/>
                </a:cubicBezTo>
                <a:cubicBezTo>
                  <a:pt x="469" y="12"/>
                  <a:pt x="467" y="10"/>
                  <a:pt x="465" y="11"/>
                </a:cubicBezTo>
                <a:close/>
                <a:moveTo>
                  <a:pt x="523" y="1144"/>
                </a:moveTo>
                <a:cubicBezTo>
                  <a:pt x="521" y="1144"/>
                  <a:pt x="519" y="1146"/>
                  <a:pt x="519" y="1148"/>
                </a:cubicBezTo>
                <a:cubicBezTo>
                  <a:pt x="519" y="1150"/>
                  <a:pt x="520" y="1152"/>
                  <a:pt x="522" y="1152"/>
                </a:cubicBezTo>
                <a:cubicBezTo>
                  <a:pt x="523" y="1152"/>
                  <a:pt x="523" y="1152"/>
                  <a:pt x="523" y="1152"/>
                </a:cubicBezTo>
                <a:cubicBezTo>
                  <a:pt x="525" y="1152"/>
                  <a:pt x="527" y="1151"/>
                  <a:pt x="527" y="1148"/>
                </a:cubicBezTo>
                <a:cubicBezTo>
                  <a:pt x="527" y="1146"/>
                  <a:pt x="525" y="1144"/>
                  <a:pt x="523" y="1144"/>
                </a:cubicBezTo>
                <a:close/>
                <a:moveTo>
                  <a:pt x="433" y="18"/>
                </a:moveTo>
                <a:cubicBezTo>
                  <a:pt x="431" y="18"/>
                  <a:pt x="430" y="21"/>
                  <a:pt x="430" y="23"/>
                </a:cubicBezTo>
                <a:cubicBezTo>
                  <a:pt x="431" y="24"/>
                  <a:pt x="432" y="26"/>
                  <a:pt x="434" y="26"/>
                </a:cubicBezTo>
                <a:cubicBezTo>
                  <a:pt x="434" y="26"/>
                  <a:pt x="435" y="26"/>
                  <a:pt x="435" y="26"/>
                </a:cubicBezTo>
                <a:cubicBezTo>
                  <a:pt x="437" y="25"/>
                  <a:pt x="439" y="23"/>
                  <a:pt x="438" y="21"/>
                </a:cubicBezTo>
                <a:cubicBezTo>
                  <a:pt x="437" y="19"/>
                  <a:pt x="435" y="17"/>
                  <a:pt x="433" y="18"/>
                </a:cubicBezTo>
                <a:close/>
                <a:moveTo>
                  <a:pt x="429" y="1127"/>
                </a:moveTo>
                <a:cubicBezTo>
                  <a:pt x="427" y="1127"/>
                  <a:pt x="425" y="1128"/>
                  <a:pt x="424" y="1130"/>
                </a:cubicBezTo>
                <a:cubicBezTo>
                  <a:pt x="424" y="1132"/>
                  <a:pt x="425" y="1134"/>
                  <a:pt x="427" y="1135"/>
                </a:cubicBezTo>
                <a:cubicBezTo>
                  <a:pt x="428" y="1135"/>
                  <a:pt x="428" y="1135"/>
                  <a:pt x="428" y="1135"/>
                </a:cubicBezTo>
                <a:cubicBezTo>
                  <a:pt x="430" y="1135"/>
                  <a:pt x="432" y="1134"/>
                  <a:pt x="432" y="1132"/>
                </a:cubicBezTo>
                <a:cubicBezTo>
                  <a:pt x="433" y="1130"/>
                  <a:pt x="431" y="1128"/>
                  <a:pt x="429" y="1127"/>
                </a:cubicBezTo>
                <a:close/>
                <a:moveTo>
                  <a:pt x="445" y="1131"/>
                </a:moveTo>
                <a:cubicBezTo>
                  <a:pt x="443" y="1131"/>
                  <a:pt x="440" y="1132"/>
                  <a:pt x="440" y="1134"/>
                </a:cubicBezTo>
                <a:cubicBezTo>
                  <a:pt x="439" y="1136"/>
                  <a:pt x="441" y="1138"/>
                  <a:pt x="443" y="1139"/>
                </a:cubicBezTo>
                <a:cubicBezTo>
                  <a:pt x="443" y="1139"/>
                  <a:pt x="443" y="1139"/>
                  <a:pt x="443" y="1139"/>
                </a:cubicBezTo>
                <a:cubicBezTo>
                  <a:pt x="443" y="1139"/>
                  <a:pt x="444" y="1139"/>
                  <a:pt x="444" y="1139"/>
                </a:cubicBezTo>
                <a:cubicBezTo>
                  <a:pt x="446" y="1139"/>
                  <a:pt x="447" y="1138"/>
                  <a:pt x="448" y="1136"/>
                </a:cubicBezTo>
                <a:cubicBezTo>
                  <a:pt x="448" y="1134"/>
                  <a:pt x="447" y="1132"/>
                  <a:pt x="445" y="1131"/>
                </a:cubicBezTo>
                <a:close/>
                <a:moveTo>
                  <a:pt x="480" y="8"/>
                </a:moveTo>
                <a:cubicBezTo>
                  <a:pt x="478" y="8"/>
                  <a:pt x="477" y="10"/>
                  <a:pt x="477" y="12"/>
                </a:cubicBezTo>
                <a:cubicBezTo>
                  <a:pt x="477" y="14"/>
                  <a:pt x="479" y="16"/>
                  <a:pt x="481" y="16"/>
                </a:cubicBezTo>
                <a:cubicBezTo>
                  <a:pt x="481" y="16"/>
                  <a:pt x="482" y="16"/>
                  <a:pt x="482" y="16"/>
                </a:cubicBezTo>
                <a:cubicBezTo>
                  <a:pt x="484" y="15"/>
                  <a:pt x="485" y="13"/>
                  <a:pt x="485" y="11"/>
                </a:cubicBezTo>
                <a:cubicBezTo>
                  <a:pt x="485" y="9"/>
                  <a:pt x="483" y="7"/>
                  <a:pt x="480" y="8"/>
                </a:cubicBezTo>
                <a:close/>
                <a:moveTo>
                  <a:pt x="512" y="3"/>
                </a:moveTo>
                <a:cubicBezTo>
                  <a:pt x="510" y="3"/>
                  <a:pt x="509" y="5"/>
                  <a:pt x="509" y="8"/>
                </a:cubicBezTo>
                <a:cubicBezTo>
                  <a:pt x="509" y="10"/>
                  <a:pt x="511" y="11"/>
                  <a:pt x="513" y="11"/>
                </a:cubicBezTo>
                <a:cubicBezTo>
                  <a:pt x="513" y="11"/>
                  <a:pt x="513" y="11"/>
                  <a:pt x="513" y="11"/>
                </a:cubicBezTo>
                <a:cubicBezTo>
                  <a:pt x="515" y="11"/>
                  <a:pt x="517" y="9"/>
                  <a:pt x="517" y="7"/>
                </a:cubicBezTo>
                <a:cubicBezTo>
                  <a:pt x="517" y="5"/>
                  <a:pt x="515" y="3"/>
                  <a:pt x="512" y="3"/>
                </a:cubicBezTo>
                <a:close/>
                <a:moveTo>
                  <a:pt x="507" y="1142"/>
                </a:moveTo>
                <a:cubicBezTo>
                  <a:pt x="505" y="1142"/>
                  <a:pt x="503" y="1144"/>
                  <a:pt x="503" y="1146"/>
                </a:cubicBezTo>
                <a:cubicBezTo>
                  <a:pt x="503" y="1148"/>
                  <a:pt x="504" y="1150"/>
                  <a:pt x="506" y="1150"/>
                </a:cubicBezTo>
                <a:cubicBezTo>
                  <a:pt x="507" y="1150"/>
                  <a:pt x="507" y="1150"/>
                  <a:pt x="507" y="1150"/>
                </a:cubicBezTo>
                <a:cubicBezTo>
                  <a:pt x="509" y="1150"/>
                  <a:pt x="511" y="1149"/>
                  <a:pt x="511" y="1147"/>
                </a:cubicBezTo>
                <a:cubicBezTo>
                  <a:pt x="511" y="1145"/>
                  <a:pt x="510" y="1143"/>
                  <a:pt x="507" y="1142"/>
                </a:cubicBezTo>
                <a:close/>
                <a:moveTo>
                  <a:pt x="512" y="3"/>
                </a:moveTo>
                <a:cubicBezTo>
                  <a:pt x="512" y="3"/>
                  <a:pt x="512" y="3"/>
                  <a:pt x="512" y="3"/>
                </a:cubicBezTo>
                <a:cubicBezTo>
                  <a:pt x="512" y="3"/>
                  <a:pt x="512" y="3"/>
                  <a:pt x="512" y="3"/>
                </a:cubicBezTo>
                <a:cubicBezTo>
                  <a:pt x="512" y="3"/>
                  <a:pt x="512" y="3"/>
                  <a:pt x="512" y="3"/>
                </a:cubicBezTo>
                <a:close/>
                <a:moveTo>
                  <a:pt x="492" y="1140"/>
                </a:moveTo>
                <a:cubicBezTo>
                  <a:pt x="489" y="1140"/>
                  <a:pt x="487" y="1141"/>
                  <a:pt x="487" y="1144"/>
                </a:cubicBezTo>
                <a:cubicBezTo>
                  <a:pt x="487" y="1146"/>
                  <a:pt x="488" y="1148"/>
                  <a:pt x="490" y="1148"/>
                </a:cubicBezTo>
                <a:cubicBezTo>
                  <a:pt x="491" y="1148"/>
                  <a:pt x="491" y="1148"/>
                  <a:pt x="491" y="1148"/>
                </a:cubicBezTo>
                <a:cubicBezTo>
                  <a:pt x="493" y="1148"/>
                  <a:pt x="495" y="1147"/>
                  <a:pt x="495" y="1145"/>
                </a:cubicBezTo>
                <a:cubicBezTo>
                  <a:pt x="495" y="1143"/>
                  <a:pt x="494" y="1141"/>
                  <a:pt x="492" y="1140"/>
                </a:cubicBezTo>
                <a:close/>
                <a:moveTo>
                  <a:pt x="496" y="5"/>
                </a:moveTo>
                <a:cubicBezTo>
                  <a:pt x="494" y="6"/>
                  <a:pt x="493" y="8"/>
                  <a:pt x="493" y="10"/>
                </a:cubicBezTo>
                <a:cubicBezTo>
                  <a:pt x="493" y="12"/>
                  <a:pt x="495" y="13"/>
                  <a:pt x="497" y="13"/>
                </a:cubicBezTo>
                <a:cubicBezTo>
                  <a:pt x="497" y="13"/>
                  <a:pt x="497" y="13"/>
                  <a:pt x="497" y="13"/>
                </a:cubicBezTo>
                <a:cubicBezTo>
                  <a:pt x="500" y="13"/>
                  <a:pt x="501" y="11"/>
                  <a:pt x="501" y="9"/>
                </a:cubicBezTo>
                <a:cubicBezTo>
                  <a:pt x="501" y="6"/>
                  <a:pt x="499" y="5"/>
                  <a:pt x="496" y="5"/>
                </a:cubicBezTo>
                <a:close/>
                <a:moveTo>
                  <a:pt x="856" y="71"/>
                </a:moveTo>
                <a:cubicBezTo>
                  <a:pt x="854" y="70"/>
                  <a:pt x="852" y="70"/>
                  <a:pt x="851" y="72"/>
                </a:cubicBezTo>
                <a:cubicBezTo>
                  <a:pt x="850" y="74"/>
                  <a:pt x="851" y="77"/>
                  <a:pt x="852" y="78"/>
                </a:cubicBezTo>
                <a:cubicBezTo>
                  <a:pt x="853" y="78"/>
                  <a:pt x="854" y="78"/>
                  <a:pt x="854" y="78"/>
                </a:cubicBezTo>
                <a:cubicBezTo>
                  <a:pt x="856" y="78"/>
                  <a:pt x="857" y="78"/>
                  <a:pt x="858" y="76"/>
                </a:cubicBezTo>
                <a:cubicBezTo>
                  <a:pt x="859" y="74"/>
                  <a:pt x="858" y="72"/>
                  <a:pt x="856" y="71"/>
                </a:cubicBezTo>
                <a:close/>
                <a:moveTo>
                  <a:pt x="783" y="37"/>
                </a:moveTo>
                <a:cubicBezTo>
                  <a:pt x="781" y="36"/>
                  <a:pt x="779" y="37"/>
                  <a:pt x="778" y="39"/>
                </a:cubicBezTo>
                <a:cubicBezTo>
                  <a:pt x="777" y="41"/>
                  <a:pt x="778" y="44"/>
                  <a:pt x="780" y="44"/>
                </a:cubicBezTo>
                <a:cubicBezTo>
                  <a:pt x="781" y="45"/>
                  <a:pt x="781" y="45"/>
                  <a:pt x="782" y="45"/>
                </a:cubicBezTo>
                <a:cubicBezTo>
                  <a:pt x="783" y="45"/>
                  <a:pt x="785" y="44"/>
                  <a:pt x="785" y="42"/>
                </a:cubicBezTo>
                <a:cubicBezTo>
                  <a:pt x="786" y="40"/>
                  <a:pt x="785" y="38"/>
                  <a:pt x="783" y="37"/>
                </a:cubicBezTo>
                <a:close/>
                <a:moveTo>
                  <a:pt x="803" y="1101"/>
                </a:moveTo>
                <a:cubicBezTo>
                  <a:pt x="801" y="1101"/>
                  <a:pt x="800" y="1104"/>
                  <a:pt x="801" y="1106"/>
                </a:cubicBezTo>
                <a:cubicBezTo>
                  <a:pt x="802" y="1107"/>
                  <a:pt x="803" y="1108"/>
                  <a:pt x="805" y="1108"/>
                </a:cubicBezTo>
                <a:cubicBezTo>
                  <a:pt x="805" y="1108"/>
                  <a:pt x="806" y="1108"/>
                  <a:pt x="806" y="1108"/>
                </a:cubicBezTo>
                <a:cubicBezTo>
                  <a:pt x="808" y="1107"/>
                  <a:pt x="809" y="1105"/>
                  <a:pt x="808" y="1103"/>
                </a:cubicBezTo>
                <a:cubicBezTo>
                  <a:pt x="807" y="1101"/>
                  <a:pt x="805" y="1100"/>
                  <a:pt x="803" y="1101"/>
                </a:cubicBezTo>
                <a:close/>
                <a:moveTo>
                  <a:pt x="798" y="43"/>
                </a:moveTo>
                <a:cubicBezTo>
                  <a:pt x="796" y="42"/>
                  <a:pt x="794" y="43"/>
                  <a:pt x="793" y="45"/>
                </a:cubicBezTo>
                <a:cubicBezTo>
                  <a:pt x="792" y="47"/>
                  <a:pt x="793" y="49"/>
                  <a:pt x="795" y="50"/>
                </a:cubicBezTo>
                <a:cubicBezTo>
                  <a:pt x="796" y="51"/>
                  <a:pt x="796" y="51"/>
                  <a:pt x="797" y="51"/>
                </a:cubicBezTo>
                <a:cubicBezTo>
                  <a:pt x="798" y="51"/>
                  <a:pt x="800" y="50"/>
                  <a:pt x="800" y="48"/>
                </a:cubicBezTo>
                <a:cubicBezTo>
                  <a:pt x="801" y="46"/>
                  <a:pt x="800" y="44"/>
                  <a:pt x="798" y="43"/>
                </a:cubicBezTo>
                <a:close/>
                <a:moveTo>
                  <a:pt x="788" y="1107"/>
                </a:moveTo>
                <a:cubicBezTo>
                  <a:pt x="786" y="1107"/>
                  <a:pt x="785" y="1110"/>
                  <a:pt x="786" y="1112"/>
                </a:cubicBezTo>
                <a:cubicBezTo>
                  <a:pt x="787" y="1113"/>
                  <a:pt x="788" y="1114"/>
                  <a:pt x="790" y="1114"/>
                </a:cubicBezTo>
                <a:cubicBezTo>
                  <a:pt x="790" y="1114"/>
                  <a:pt x="791" y="1114"/>
                  <a:pt x="791" y="1114"/>
                </a:cubicBezTo>
                <a:cubicBezTo>
                  <a:pt x="793" y="1113"/>
                  <a:pt x="794" y="1111"/>
                  <a:pt x="794" y="1109"/>
                </a:cubicBezTo>
                <a:cubicBezTo>
                  <a:pt x="793" y="1107"/>
                  <a:pt x="790" y="1106"/>
                  <a:pt x="788" y="1107"/>
                </a:cubicBezTo>
                <a:close/>
                <a:moveTo>
                  <a:pt x="773" y="1112"/>
                </a:moveTo>
                <a:cubicBezTo>
                  <a:pt x="771" y="1113"/>
                  <a:pt x="770" y="1115"/>
                  <a:pt x="771" y="1117"/>
                </a:cubicBezTo>
                <a:cubicBezTo>
                  <a:pt x="772" y="1119"/>
                  <a:pt x="773" y="1120"/>
                  <a:pt x="775" y="1120"/>
                </a:cubicBezTo>
                <a:cubicBezTo>
                  <a:pt x="775" y="1120"/>
                  <a:pt x="776" y="1120"/>
                  <a:pt x="776" y="1120"/>
                </a:cubicBezTo>
                <a:cubicBezTo>
                  <a:pt x="778" y="1119"/>
                  <a:pt x="779" y="1117"/>
                  <a:pt x="779" y="1115"/>
                </a:cubicBezTo>
                <a:cubicBezTo>
                  <a:pt x="778" y="1113"/>
                  <a:pt x="776" y="1112"/>
                  <a:pt x="773" y="1112"/>
                </a:cubicBezTo>
                <a:close/>
                <a:moveTo>
                  <a:pt x="768" y="31"/>
                </a:moveTo>
                <a:cubicBezTo>
                  <a:pt x="766" y="31"/>
                  <a:pt x="763" y="32"/>
                  <a:pt x="763" y="34"/>
                </a:cubicBezTo>
                <a:cubicBezTo>
                  <a:pt x="762" y="36"/>
                  <a:pt x="763" y="38"/>
                  <a:pt x="765" y="39"/>
                </a:cubicBezTo>
                <a:cubicBezTo>
                  <a:pt x="766" y="39"/>
                  <a:pt x="766" y="39"/>
                  <a:pt x="766" y="39"/>
                </a:cubicBezTo>
                <a:cubicBezTo>
                  <a:pt x="768" y="39"/>
                  <a:pt x="770" y="38"/>
                  <a:pt x="770" y="37"/>
                </a:cubicBezTo>
                <a:cubicBezTo>
                  <a:pt x="771" y="34"/>
                  <a:pt x="770" y="32"/>
                  <a:pt x="768" y="31"/>
                </a:cubicBezTo>
                <a:close/>
                <a:moveTo>
                  <a:pt x="813" y="49"/>
                </a:moveTo>
                <a:cubicBezTo>
                  <a:pt x="811" y="48"/>
                  <a:pt x="809" y="49"/>
                  <a:pt x="808" y="51"/>
                </a:cubicBezTo>
                <a:cubicBezTo>
                  <a:pt x="807" y="53"/>
                  <a:pt x="808" y="56"/>
                  <a:pt x="810" y="57"/>
                </a:cubicBezTo>
                <a:cubicBezTo>
                  <a:pt x="810" y="57"/>
                  <a:pt x="811" y="57"/>
                  <a:pt x="811" y="57"/>
                </a:cubicBezTo>
                <a:cubicBezTo>
                  <a:pt x="813" y="57"/>
                  <a:pt x="814" y="56"/>
                  <a:pt x="815" y="55"/>
                </a:cubicBezTo>
                <a:cubicBezTo>
                  <a:pt x="816" y="53"/>
                  <a:pt x="815" y="50"/>
                  <a:pt x="813" y="49"/>
                </a:cubicBezTo>
                <a:close/>
                <a:moveTo>
                  <a:pt x="842" y="63"/>
                </a:moveTo>
                <a:cubicBezTo>
                  <a:pt x="840" y="62"/>
                  <a:pt x="838" y="63"/>
                  <a:pt x="837" y="65"/>
                </a:cubicBezTo>
                <a:cubicBezTo>
                  <a:pt x="836" y="67"/>
                  <a:pt x="836" y="69"/>
                  <a:pt x="838" y="70"/>
                </a:cubicBezTo>
                <a:cubicBezTo>
                  <a:pt x="839" y="71"/>
                  <a:pt x="840" y="71"/>
                  <a:pt x="840" y="71"/>
                </a:cubicBezTo>
                <a:cubicBezTo>
                  <a:pt x="842" y="71"/>
                  <a:pt x="843" y="70"/>
                  <a:pt x="844" y="69"/>
                </a:cubicBezTo>
                <a:cubicBezTo>
                  <a:pt x="845" y="67"/>
                  <a:pt x="844" y="64"/>
                  <a:pt x="842" y="63"/>
                </a:cubicBezTo>
                <a:close/>
                <a:moveTo>
                  <a:pt x="832" y="1087"/>
                </a:moveTo>
                <a:cubicBezTo>
                  <a:pt x="830" y="1088"/>
                  <a:pt x="829" y="1091"/>
                  <a:pt x="830" y="1093"/>
                </a:cubicBezTo>
                <a:cubicBezTo>
                  <a:pt x="831" y="1094"/>
                  <a:pt x="832" y="1095"/>
                  <a:pt x="834" y="1095"/>
                </a:cubicBezTo>
                <a:cubicBezTo>
                  <a:pt x="834" y="1095"/>
                  <a:pt x="835" y="1095"/>
                  <a:pt x="835" y="1094"/>
                </a:cubicBezTo>
                <a:cubicBezTo>
                  <a:pt x="837" y="1093"/>
                  <a:pt x="838" y="1091"/>
                  <a:pt x="837" y="1089"/>
                </a:cubicBezTo>
                <a:cubicBezTo>
                  <a:pt x="836" y="1087"/>
                  <a:pt x="834" y="1086"/>
                  <a:pt x="832" y="1087"/>
                </a:cubicBezTo>
                <a:close/>
                <a:moveTo>
                  <a:pt x="758" y="1118"/>
                </a:moveTo>
                <a:cubicBezTo>
                  <a:pt x="756" y="1118"/>
                  <a:pt x="755" y="1120"/>
                  <a:pt x="756" y="1123"/>
                </a:cubicBezTo>
                <a:cubicBezTo>
                  <a:pt x="756" y="1124"/>
                  <a:pt x="758" y="1125"/>
                  <a:pt x="760" y="1125"/>
                </a:cubicBezTo>
                <a:cubicBezTo>
                  <a:pt x="760" y="1125"/>
                  <a:pt x="761" y="1125"/>
                  <a:pt x="761" y="1125"/>
                </a:cubicBezTo>
                <a:cubicBezTo>
                  <a:pt x="763" y="1124"/>
                  <a:pt x="764" y="1122"/>
                  <a:pt x="764" y="1120"/>
                </a:cubicBezTo>
                <a:cubicBezTo>
                  <a:pt x="763" y="1118"/>
                  <a:pt x="761" y="1117"/>
                  <a:pt x="758" y="1118"/>
                </a:cubicBezTo>
                <a:close/>
                <a:moveTo>
                  <a:pt x="846" y="1080"/>
                </a:moveTo>
                <a:cubicBezTo>
                  <a:pt x="844" y="1081"/>
                  <a:pt x="843" y="1083"/>
                  <a:pt x="844" y="1085"/>
                </a:cubicBezTo>
                <a:cubicBezTo>
                  <a:pt x="845" y="1087"/>
                  <a:pt x="846" y="1087"/>
                  <a:pt x="848" y="1087"/>
                </a:cubicBezTo>
                <a:cubicBezTo>
                  <a:pt x="848" y="1087"/>
                  <a:pt x="849" y="1087"/>
                  <a:pt x="850" y="1087"/>
                </a:cubicBezTo>
                <a:cubicBezTo>
                  <a:pt x="852" y="1086"/>
                  <a:pt x="852" y="1084"/>
                  <a:pt x="851" y="1082"/>
                </a:cubicBezTo>
                <a:cubicBezTo>
                  <a:pt x="850" y="1080"/>
                  <a:pt x="848" y="1079"/>
                  <a:pt x="846" y="1080"/>
                </a:cubicBezTo>
                <a:close/>
                <a:moveTo>
                  <a:pt x="817" y="1094"/>
                </a:moveTo>
                <a:cubicBezTo>
                  <a:pt x="815" y="1095"/>
                  <a:pt x="815" y="1097"/>
                  <a:pt x="816" y="1099"/>
                </a:cubicBezTo>
                <a:cubicBezTo>
                  <a:pt x="816" y="1101"/>
                  <a:pt x="818" y="1102"/>
                  <a:pt x="819" y="1102"/>
                </a:cubicBezTo>
                <a:cubicBezTo>
                  <a:pt x="820" y="1102"/>
                  <a:pt x="820" y="1102"/>
                  <a:pt x="821" y="1101"/>
                </a:cubicBezTo>
                <a:cubicBezTo>
                  <a:pt x="823" y="1100"/>
                  <a:pt x="824" y="1098"/>
                  <a:pt x="823" y="1096"/>
                </a:cubicBezTo>
                <a:cubicBezTo>
                  <a:pt x="822" y="1094"/>
                  <a:pt x="819" y="1093"/>
                  <a:pt x="817" y="1094"/>
                </a:cubicBezTo>
                <a:close/>
                <a:moveTo>
                  <a:pt x="828" y="56"/>
                </a:moveTo>
                <a:cubicBezTo>
                  <a:pt x="826" y="55"/>
                  <a:pt x="823" y="56"/>
                  <a:pt x="822" y="58"/>
                </a:cubicBezTo>
                <a:cubicBezTo>
                  <a:pt x="821" y="60"/>
                  <a:pt x="822" y="62"/>
                  <a:pt x="824" y="63"/>
                </a:cubicBezTo>
                <a:cubicBezTo>
                  <a:pt x="825" y="64"/>
                  <a:pt x="825" y="64"/>
                  <a:pt x="826" y="64"/>
                </a:cubicBezTo>
                <a:cubicBezTo>
                  <a:pt x="827" y="64"/>
                  <a:pt x="829" y="63"/>
                  <a:pt x="829" y="61"/>
                </a:cubicBezTo>
                <a:cubicBezTo>
                  <a:pt x="830" y="59"/>
                  <a:pt x="830" y="57"/>
                  <a:pt x="828" y="56"/>
                </a:cubicBezTo>
                <a:close/>
                <a:moveTo>
                  <a:pt x="743" y="1122"/>
                </a:moveTo>
                <a:cubicBezTo>
                  <a:pt x="741" y="1123"/>
                  <a:pt x="740" y="1125"/>
                  <a:pt x="741" y="1127"/>
                </a:cubicBezTo>
                <a:cubicBezTo>
                  <a:pt x="741" y="1129"/>
                  <a:pt x="743" y="1130"/>
                  <a:pt x="744" y="1130"/>
                </a:cubicBezTo>
                <a:cubicBezTo>
                  <a:pt x="745" y="1130"/>
                  <a:pt x="745" y="1130"/>
                  <a:pt x="746" y="1130"/>
                </a:cubicBezTo>
                <a:cubicBezTo>
                  <a:pt x="748" y="1129"/>
                  <a:pt x="749" y="1127"/>
                  <a:pt x="748" y="1125"/>
                </a:cubicBezTo>
                <a:cubicBezTo>
                  <a:pt x="748" y="1123"/>
                  <a:pt x="745" y="1122"/>
                  <a:pt x="743" y="1122"/>
                </a:cubicBezTo>
                <a:close/>
                <a:moveTo>
                  <a:pt x="674" y="8"/>
                </a:moveTo>
                <a:cubicBezTo>
                  <a:pt x="672" y="7"/>
                  <a:pt x="670" y="9"/>
                  <a:pt x="669" y="11"/>
                </a:cubicBezTo>
                <a:cubicBezTo>
                  <a:pt x="669" y="13"/>
                  <a:pt x="671" y="15"/>
                  <a:pt x="673" y="15"/>
                </a:cubicBezTo>
                <a:cubicBezTo>
                  <a:pt x="673" y="15"/>
                  <a:pt x="673" y="15"/>
                  <a:pt x="673" y="15"/>
                </a:cubicBezTo>
                <a:cubicBezTo>
                  <a:pt x="675" y="15"/>
                  <a:pt x="677" y="14"/>
                  <a:pt x="677" y="12"/>
                </a:cubicBezTo>
                <a:cubicBezTo>
                  <a:pt x="678" y="10"/>
                  <a:pt x="676" y="8"/>
                  <a:pt x="674" y="8"/>
                </a:cubicBezTo>
                <a:close/>
                <a:moveTo>
                  <a:pt x="682" y="1137"/>
                </a:moveTo>
                <a:cubicBezTo>
                  <a:pt x="679" y="1138"/>
                  <a:pt x="678" y="1140"/>
                  <a:pt x="678" y="1142"/>
                </a:cubicBezTo>
                <a:cubicBezTo>
                  <a:pt x="679" y="1144"/>
                  <a:pt x="680" y="1145"/>
                  <a:pt x="682" y="1145"/>
                </a:cubicBezTo>
                <a:cubicBezTo>
                  <a:pt x="682" y="1145"/>
                  <a:pt x="683" y="1145"/>
                  <a:pt x="683" y="1145"/>
                </a:cubicBezTo>
                <a:cubicBezTo>
                  <a:pt x="685" y="1145"/>
                  <a:pt x="687" y="1143"/>
                  <a:pt x="686" y="1141"/>
                </a:cubicBezTo>
                <a:cubicBezTo>
                  <a:pt x="686" y="1138"/>
                  <a:pt x="684" y="1137"/>
                  <a:pt x="682" y="1137"/>
                </a:cubicBezTo>
                <a:close/>
                <a:moveTo>
                  <a:pt x="697" y="1134"/>
                </a:moveTo>
                <a:cubicBezTo>
                  <a:pt x="695" y="1135"/>
                  <a:pt x="694" y="1137"/>
                  <a:pt x="694" y="1139"/>
                </a:cubicBezTo>
                <a:cubicBezTo>
                  <a:pt x="694" y="1141"/>
                  <a:pt x="696" y="1142"/>
                  <a:pt x="698" y="1142"/>
                </a:cubicBezTo>
                <a:cubicBezTo>
                  <a:pt x="698" y="1142"/>
                  <a:pt x="698" y="1142"/>
                  <a:pt x="699" y="1142"/>
                </a:cubicBezTo>
                <a:cubicBezTo>
                  <a:pt x="701" y="1142"/>
                  <a:pt x="702" y="1139"/>
                  <a:pt x="702" y="1137"/>
                </a:cubicBezTo>
                <a:cubicBezTo>
                  <a:pt x="701" y="1135"/>
                  <a:pt x="699" y="1134"/>
                  <a:pt x="697" y="1134"/>
                </a:cubicBezTo>
                <a:close/>
                <a:moveTo>
                  <a:pt x="690" y="10"/>
                </a:moveTo>
                <a:cubicBezTo>
                  <a:pt x="688" y="10"/>
                  <a:pt x="686" y="11"/>
                  <a:pt x="685" y="14"/>
                </a:cubicBezTo>
                <a:cubicBezTo>
                  <a:pt x="685" y="16"/>
                  <a:pt x="686" y="18"/>
                  <a:pt x="688" y="18"/>
                </a:cubicBezTo>
                <a:cubicBezTo>
                  <a:pt x="689" y="18"/>
                  <a:pt x="689" y="18"/>
                  <a:pt x="689" y="18"/>
                </a:cubicBezTo>
                <a:cubicBezTo>
                  <a:pt x="691" y="18"/>
                  <a:pt x="693" y="17"/>
                  <a:pt x="693" y="15"/>
                </a:cubicBezTo>
                <a:cubicBezTo>
                  <a:pt x="694" y="13"/>
                  <a:pt x="692" y="11"/>
                  <a:pt x="690" y="10"/>
                </a:cubicBezTo>
                <a:close/>
                <a:moveTo>
                  <a:pt x="666" y="1140"/>
                </a:moveTo>
                <a:cubicBezTo>
                  <a:pt x="664" y="1140"/>
                  <a:pt x="662" y="1142"/>
                  <a:pt x="662" y="1145"/>
                </a:cubicBezTo>
                <a:cubicBezTo>
                  <a:pt x="663" y="1147"/>
                  <a:pt x="665" y="1148"/>
                  <a:pt x="666" y="1148"/>
                </a:cubicBezTo>
                <a:cubicBezTo>
                  <a:pt x="667" y="1148"/>
                  <a:pt x="667" y="1148"/>
                  <a:pt x="667" y="1148"/>
                </a:cubicBezTo>
                <a:cubicBezTo>
                  <a:pt x="667" y="1148"/>
                  <a:pt x="667" y="1148"/>
                  <a:pt x="667" y="1148"/>
                </a:cubicBezTo>
                <a:cubicBezTo>
                  <a:pt x="669" y="1148"/>
                  <a:pt x="671" y="1145"/>
                  <a:pt x="670" y="1143"/>
                </a:cubicBezTo>
                <a:cubicBezTo>
                  <a:pt x="670" y="1141"/>
                  <a:pt x="668" y="1140"/>
                  <a:pt x="666" y="1140"/>
                </a:cubicBezTo>
                <a:close/>
                <a:moveTo>
                  <a:pt x="658" y="5"/>
                </a:moveTo>
                <a:cubicBezTo>
                  <a:pt x="656" y="5"/>
                  <a:pt x="654" y="6"/>
                  <a:pt x="654" y="8"/>
                </a:cubicBezTo>
                <a:cubicBezTo>
                  <a:pt x="653" y="11"/>
                  <a:pt x="655" y="13"/>
                  <a:pt x="657" y="13"/>
                </a:cubicBezTo>
                <a:cubicBezTo>
                  <a:pt x="657" y="13"/>
                  <a:pt x="657" y="13"/>
                  <a:pt x="657" y="13"/>
                </a:cubicBezTo>
                <a:cubicBezTo>
                  <a:pt x="657" y="13"/>
                  <a:pt x="657" y="13"/>
                  <a:pt x="658" y="13"/>
                </a:cubicBezTo>
                <a:cubicBezTo>
                  <a:pt x="660" y="13"/>
                  <a:pt x="661" y="12"/>
                  <a:pt x="662" y="10"/>
                </a:cubicBezTo>
                <a:cubicBezTo>
                  <a:pt x="662" y="7"/>
                  <a:pt x="660" y="5"/>
                  <a:pt x="658" y="5"/>
                </a:cubicBezTo>
                <a:close/>
                <a:moveTo>
                  <a:pt x="706" y="14"/>
                </a:moveTo>
                <a:cubicBezTo>
                  <a:pt x="704" y="13"/>
                  <a:pt x="701" y="15"/>
                  <a:pt x="701" y="17"/>
                </a:cubicBezTo>
                <a:cubicBezTo>
                  <a:pt x="700" y="19"/>
                  <a:pt x="702" y="21"/>
                  <a:pt x="704" y="22"/>
                </a:cubicBezTo>
                <a:cubicBezTo>
                  <a:pt x="704" y="22"/>
                  <a:pt x="705" y="22"/>
                  <a:pt x="705" y="22"/>
                </a:cubicBezTo>
                <a:cubicBezTo>
                  <a:pt x="707" y="22"/>
                  <a:pt x="708" y="20"/>
                  <a:pt x="709" y="19"/>
                </a:cubicBezTo>
                <a:cubicBezTo>
                  <a:pt x="709" y="16"/>
                  <a:pt x="708" y="14"/>
                  <a:pt x="706" y="14"/>
                </a:cubicBezTo>
                <a:close/>
                <a:moveTo>
                  <a:pt x="752" y="26"/>
                </a:moveTo>
                <a:cubicBezTo>
                  <a:pt x="750" y="26"/>
                  <a:pt x="748" y="27"/>
                  <a:pt x="747" y="29"/>
                </a:cubicBezTo>
                <a:cubicBezTo>
                  <a:pt x="747" y="31"/>
                  <a:pt x="748" y="33"/>
                  <a:pt x="750" y="34"/>
                </a:cubicBezTo>
                <a:cubicBezTo>
                  <a:pt x="750" y="34"/>
                  <a:pt x="751" y="34"/>
                  <a:pt x="751" y="34"/>
                </a:cubicBezTo>
                <a:cubicBezTo>
                  <a:pt x="753" y="34"/>
                  <a:pt x="755" y="33"/>
                  <a:pt x="755" y="31"/>
                </a:cubicBezTo>
                <a:cubicBezTo>
                  <a:pt x="756" y="29"/>
                  <a:pt x="755" y="27"/>
                  <a:pt x="752" y="26"/>
                </a:cubicBezTo>
                <a:close/>
                <a:moveTo>
                  <a:pt x="650" y="1142"/>
                </a:moveTo>
                <a:cubicBezTo>
                  <a:pt x="648" y="1142"/>
                  <a:pt x="646" y="1144"/>
                  <a:pt x="647" y="1147"/>
                </a:cubicBezTo>
                <a:cubicBezTo>
                  <a:pt x="647" y="1149"/>
                  <a:pt x="649" y="1150"/>
                  <a:pt x="651" y="1150"/>
                </a:cubicBezTo>
                <a:cubicBezTo>
                  <a:pt x="651" y="1150"/>
                  <a:pt x="651" y="1150"/>
                  <a:pt x="651" y="1150"/>
                </a:cubicBezTo>
                <a:cubicBezTo>
                  <a:pt x="653" y="1150"/>
                  <a:pt x="655" y="1148"/>
                  <a:pt x="655" y="1146"/>
                </a:cubicBezTo>
                <a:cubicBezTo>
                  <a:pt x="654" y="1143"/>
                  <a:pt x="652" y="1142"/>
                  <a:pt x="650" y="1142"/>
                </a:cubicBezTo>
                <a:close/>
                <a:moveTo>
                  <a:pt x="728" y="1127"/>
                </a:moveTo>
                <a:cubicBezTo>
                  <a:pt x="726" y="1127"/>
                  <a:pt x="725" y="1130"/>
                  <a:pt x="725" y="1132"/>
                </a:cubicBezTo>
                <a:cubicBezTo>
                  <a:pt x="726" y="1133"/>
                  <a:pt x="727" y="1135"/>
                  <a:pt x="729" y="1135"/>
                </a:cubicBezTo>
                <a:cubicBezTo>
                  <a:pt x="729" y="1135"/>
                  <a:pt x="730" y="1135"/>
                  <a:pt x="730" y="1134"/>
                </a:cubicBezTo>
                <a:cubicBezTo>
                  <a:pt x="732" y="1134"/>
                  <a:pt x="734" y="1132"/>
                  <a:pt x="733" y="1130"/>
                </a:cubicBezTo>
                <a:cubicBezTo>
                  <a:pt x="732" y="1127"/>
                  <a:pt x="730" y="1126"/>
                  <a:pt x="728" y="1127"/>
                </a:cubicBezTo>
                <a:close/>
                <a:moveTo>
                  <a:pt x="737" y="22"/>
                </a:moveTo>
                <a:cubicBezTo>
                  <a:pt x="735" y="21"/>
                  <a:pt x="733" y="22"/>
                  <a:pt x="732" y="24"/>
                </a:cubicBezTo>
                <a:cubicBezTo>
                  <a:pt x="731" y="27"/>
                  <a:pt x="733" y="29"/>
                  <a:pt x="735" y="29"/>
                </a:cubicBezTo>
                <a:cubicBezTo>
                  <a:pt x="735" y="29"/>
                  <a:pt x="736" y="30"/>
                  <a:pt x="736" y="30"/>
                </a:cubicBezTo>
                <a:cubicBezTo>
                  <a:pt x="738" y="30"/>
                  <a:pt x="739" y="28"/>
                  <a:pt x="740" y="27"/>
                </a:cubicBezTo>
                <a:cubicBezTo>
                  <a:pt x="740" y="25"/>
                  <a:pt x="739" y="22"/>
                  <a:pt x="737" y="22"/>
                </a:cubicBezTo>
                <a:close/>
                <a:moveTo>
                  <a:pt x="721" y="17"/>
                </a:moveTo>
                <a:cubicBezTo>
                  <a:pt x="719" y="17"/>
                  <a:pt x="717" y="18"/>
                  <a:pt x="717" y="20"/>
                </a:cubicBezTo>
                <a:cubicBezTo>
                  <a:pt x="716" y="23"/>
                  <a:pt x="717" y="25"/>
                  <a:pt x="719" y="25"/>
                </a:cubicBezTo>
                <a:cubicBezTo>
                  <a:pt x="720" y="25"/>
                  <a:pt x="720" y="25"/>
                  <a:pt x="720" y="25"/>
                </a:cubicBezTo>
                <a:cubicBezTo>
                  <a:pt x="722" y="25"/>
                  <a:pt x="724" y="24"/>
                  <a:pt x="724" y="22"/>
                </a:cubicBezTo>
                <a:cubicBezTo>
                  <a:pt x="725" y="20"/>
                  <a:pt x="724" y="18"/>
                  <a:pt x="721" y="17"/>
                </a:cubicBezTo>
                <a:close/>
                <a:moveTo>
                  <a:pt x="713" y="1131"/>
                </a:moveTo>
                <a:cubicBezTo>
                  <a:pt x="710" y="1131"/>
                  <a:pt x="709" y="1133"/>
                  <a:pt x="710" y="1136"/>
                </a:cubicBezTo>
                <a:cubicBezTo>
                  <a:pt x="710" y="1137"/>
                  <a:pt x="712" y="1139"/>
                  <a:pt x="714" y="1139"/>
                </a:cubicBezTo>
                <a:cubicBezTo>
                  <a:pt x="714" y="1139"/>
                  <a:pt x="714" y="1139"/>
                  <a:pt x="715" y="1138"/>
                </a:cubicBezTo>
                <a:cubicBezTo>
                  <a:pt x="717" y="1138"/>
                  <a:pt x="718" y="1136"/>
                  <a:pt x="717" y="1134"/>
                </a:cubicBezTo>
                <a:cubicBezTo>
                  <a:pt x="717" y="1131"/>
                  <a:pt x="715" y="1130"/>
                  <a:pt x="713" y="1131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2293717" y="3873961"/>
            <a:ext cx="1879970" cy="0"/>
          </a:xfrm>
          <a:prstGeom prst="line">
            <a:avLst/>
          </a:prstGeom>
          <a:noFill/>
          <a:ln w="3175" cap="flat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 flipH="1">
            <a:off x="8018315" y="3873961"/>
            <a:ext cx="1926266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2311078" y="2473076"/>
            <a:ext cx="2731626" cy="0"/>
          </a:xfrm>
          <a:prstGeom prst="line">
            <a:avLst/>
          </a:prstGeom>
          <a:noFill/>
          <a:ln w="3175" cap="flat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2311078" y="5274846"/>
            <a:ext cx="2731626" cy="0"/>
          </a:xfrm>
          <a:prstGeom prst="line">
            <a:avLst/>
          </a:prstGeom>
          <a:noFill/>
          <a:ln w="3175" cap="flat">
            <a:solidFill>
              <a:schemeClr val="accent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7131937" y="2473076"/>
            <a:ext cx="2806861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1937" y="5274846"/>
            <a:ext cx="2806861" cy="0"/>
          </a:xfrm>
          <a:prstGeom prst="line">
            <a:avLst/>
          </a:prstGeom>
          <a:noFill/>
          <a:ln w="3175" cap="flat">
            <a:solidFill>
              <a:schemeClr val="accent6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876813" y="2473076"/>
            <a:ext cx="180000" cy="0"/>
          </a:xfrm>
          <a:prstGeom prst="line">
            <a:avLst/>
          </a:prstGeom>
          <a:ln w="25400" cap="rnd">
            <a:solidFill>
              <a:srgbClr val="418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876813" y="3873963"/>
            <a:ext cx="180000" cy="0"/>
          </a:xfrm>
          <a:prstGeom prst="line">
            <a:avLst/>
          </a:prstGeom>
          <a:ln w="25400" cap="rnd">
            <a:solidFill>
              <a:srgbClr val="418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876813" y="5274848"/>
            <a:ext cx="180000" cy="0"/>
          </a:xfrm>
          <a:prstGeom prst="line">
            <a:avLst/>
          </a:prstGeom>
          <a:ln w="25400" cap="rnd">
            <a:solidFill>
              <a:srgbClr val="418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5188" y="2473076"/>
            <a:ext cx="180000" cy="0"/>
          </a:xfrm>
          <a:prstGeom prst="line">
            <a:avLst/>
          </a:prstGeom>
          <a:ln w="25400" cap="rnd">
            <a:solidFill>
              <a:srgbClr val="418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35188" y="3873962"/>
            <a:ext cx="180000" cy="0"/>
          </a:xfrm>
          <a:prstGeom prst="line">
            <a:avLst/>
          </a:prstGeom>
          <a:ln w="25400" cap="rnd">
            <a:solidFill>
              <a:srgbClr val="418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5188" y="5274848"/>
            <a:ext cx="180000" cy="0"/>
          </a:xfrm>
          <a:prstGeom prst="line">
            <a:avLst/>
          </a:prstGeom>
          <a:ln w="25400" cap="rnd">
            <a:solidFill>
              <a:srgbClr val="418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08020" y="3544148"/>
            <a:ext cx="1775962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76">
              <a:lnSpc>
                <a:spcPts val="1800"/>
              </a:lnSpc>
            </a:pPr>
            <a:r>
              <a:rPr lang="en-US" sz="1600" b="1">
                <a:solidFill>
                  <a:srgbClr val="3D485D"/>
                </a:solidFill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GOOD</a:t>
            </a:r>
          </a:p>
          <a:p>
            <a:pPr algn="ctr" defTabSz="914476">
              <a:lnSpc>
                <a:spcPts val="1800"/>
              </a:lnSpc>
            </a:pPr>
            <a:r>
              <a:rPr lang="en-US" sz="1600" b="1">
                <a:solidFill>
                  <a:srgbClr val="3D485D">
                    <a:alpha val="3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TO</a:t>
            </a:r>
          </a:p>
          <a:p>
            <a:pPr algn="ctr" defTabSz="914476">
              <a:lnSpc>
                <a:spcPts val="1800"/>
              </a:lnSpc>
            </a:pPr>
            <a:r>
              <a:rPr lang="en-US" sz="1600" b="1">
                <a:solidFill>
                  <a:srgbClr val="3D485D"/>
                </a:solidFill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GREAT</a:t>
            </a:r>
          </a:p>
        </p:txBody>
      </p:sp>
      <p:sp>
        <p:nvSpPr>
          <p:cNvPr id="71" name="Freeform 337"/>
          <p:cNvSpPr/>
          <p:nvPr/>
        </p:nvSpPr>
        <p:spPr bwMode="auto">
          <a:xfrm>
            <a:off x="5067301" y="2473325"/>
            <a:ext cx="1123950" cy="911225"/>
          </a:xfrm>
          <a:custGeom>
            <a:avLst/>
            <a:gdLst>
              <a:gd name="T0" fmla="*/ 354 w 354"/>
              <a:gd name="T1" fmla="*/ 213 h 287"/>
              <a:gd name="T2" fmla="*/ 324 w 354"/>
              <a:gd name="T3" fmla="*/ 211 h 287"/>
              <a:gd name="T4" fmla="*/ 153 w 354"/>
              <a:gd name="T5" fmla="*/ 287 h 287"/>
              <a:gd name="T6" fmla="*/ 58 w 354"/>
              <a:gd name="T7" fmla="*/ 264 h 287"/>
              <a:gd name="T8" fmla="*/ 40 w 354"/>
              <a:gd name="T9" fmla="*/ 265 h 287"/>
              <a:gd name="T10" fmla="*/ 69 w 354"/>
              <a:gd name="T11" fmla="*/ 0 h 287"/>
              <a:gd name="T12" fmla="*/ 329 w 354"/>
              <a:gd name="T13" fmla="*/ 131 h 287"/>
              <a:gd name="T14" fmla="*/ 354 w 354"/>
              <a:gd name="T15" fmla="*/ 213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287">
                <a:moveTo>
                  <a:pt x="354" y="213"/>
                </a:moveTo>
                <a:cubicBezTo>
                  <a:pt x="344" y="211"/>
                  <a:pt x="334" y="211"/>
                  <a:pt x="324" y="211"/>
                </a:cubicBezTo>
                <a:cubicBezTo>
                  <a:pt x="256" y="211"/>
                  <a:pt x="195" y="240"/>
                  <a:pt x="153" y="287"/>
                </a:cubicBezTo>
                <a:cubicBezTo>
                  <a:pt x="124" y="273"/>
                  <a:pt x="92" y="264"/>
                  <a:pt x="58" y="264"/>
                </a:cubicBezTo>
                <a:cubicBezTo>
                  <a:pt x="52" y="264"/>
                  <a:pt x="46" y="264"/>
                  <a:pt x="40" y="265"/>
                </a:cubicBezTo>
                <a:cubicBezTo>
                  <a:pt x="0" y="160"/>
                  <a:pt x="57" y="28"/>
                  <a:pt x="69" y="0"/>
                </a:cubicBezTo>
                <a:cubicBezTo>
                  <a:pt x="102" y="3"/>
                  <a:pt x="267" y="23"/>
                  <a:pt x="329" y="131"/>
                </a:cubicBezTo>
                <a:cubicBezTo>
                  <a:pt x="344" y="156"/>
                  <a:pt x="352" y="184"/>
                  <a:pt x="354" y="213"/>
                </a:cubicBezTo>
                <a:close/>
              </a:path>
            </a:pathLst>
          </a:custGeom>
          <a:solidFill>
            <a:srgbClr val="96EA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Oval 343"/>
          <p:cNvSpPr>
            <a:spLocks noChangeArrowheads="1"/>
          </p:cNvSpPr>
          <p:nvPr/>
        </p:nvSpPr>
        <p:spPr bwMode="auto">
          <a:xfrm>
            <a:off x="4959351" y="2146300"/>
            <a:ext cx="657225" cy="657225"/>
          </a:xfrm>
          <a:prstGeom prst="ellipse">
            <a:avLst/>
          </a:prstGeom>
          <a:solidFill>
            <a:srgbClr val="82BACC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Freeform 345"/>
          <p:cNvSpPr>
            <a:spLocks noEditPoints="1"/>
          </p:cNvSpPr>
          <p:nvPr/>
        </p:nvSpPr>
        <p:spPr bwMode="auto">
          <a:xfrm>
            <a:off x="5143501" y="2276475"/>
            <a:ext cx="288925" cy="419100"/>
          </a:xfrm>
          <a:custGeom>
            <a:avLst/>
            <a:gdLst>
              <a:gd name="T0" fmla="*/ 45 w 91"/>
              <a:gd name="T1" fmla="*/ 18 h 132"/>
              <a:gd name="T2" fmla="*/ 48 w 91"/>
              <a:gd name="T3" fmla="*/ 16 h 132"/>
              <a:gd name="T4" fmla="*/ 45 w 91"/>
              <a:gd name="T5" fmla="*/ 14 h 132"/>
              <a:gd name="T6" fmla="*/ 14 w 91"/>
              <a:gd name="T7" fmla="*/ 45 h 132"/>
              <a:gd name="T8" fmla="*/ 16 w 91"/>
              <a:gd name="T9" fmla="*/ 48 h 132"/>
              <a:gd name="T10" fmla="*/ 19 w 91"/>
              <a:gd name="T11" fmla="*/ 45 h 132"/>
              <a:gd name="T12" fmla="*/ 45 w 91"/>
              <a:gd name="T13" fmla="*/ 18 h 132"/>
              <a:gd name="T14" fmla="*/ 24 w 91"/>
              <a:gd name="T15" fmla="*/ 102 h 132"/>
              <a:gd name="T16" fmla="*/ 25 w 91"/>
              <a:gd name="T17" fmla="*/ 108 h 132"/>
              <a:gd name="T18" fmla="*/ 45 w 91"/>
              <a:gd name="T19" fmla="*/ 112 h 132"/>
              <a:gd name="T20" fmla="*/ 66 w 91"/>
              <a:gd name="T21" fmla="*/ 108 h 132"/>
              <a:gd name="T22" fmla="*/ 67 w 91"/>
              <a:gd name="T23" fmla="*/ 102 h 132"/>
              <a:gd name="T24" fmla="*/ 45 w 91"/>
              <a:gd name="T25" fmla="*/ 105 h 132"/>
              <a:gd name="T26" fmla="*/ 24 w 91"/>
              <a:gd name="T27" fmla="*/ 102 h 132"/>
              <a:gd name="T28" fmla="*/ 26 w 91"/>
              <a:gd name="T29" fmla="*/ 114 h 132"/>
              <a:gd name="T30" fmla="*/ 27 w 91"/>
              <a:gd name="T31" fmla="*/ 121 h 132"/>
              <a:gd name="T32" fmla="*/ 33 w 91"/>
              <a:gd name="T33" fmla="*/ 125 h 132"/>
              <a:gd name="T34" fmla="*/ 34 w 91"/>
              <a:gd name="T35" fmla="*/ 129 h 132"/>
              <a:gd name="T36" fmla="*/ 45 w 91"/>
              <a:gd name="T37" fmla="*/ 132 h 132"/>
              <a:gd name="T38" fmla="*/ 57 w 91"/>
              <a:gd name="T39" fmla="*/ 129 h 132"/>
              <a:gd name="T40" fmla="*/ 57 w 91"/>
              <a:gd name="T41" fmla="*/ 125 h 132"/>
              <a:gd name="T42" fmla="*/ 64 w 91"/>
              <a:gd name="T43" fmla="*/ 121 h 132"/>
              <a:gd name="T44" fmla="*/ 65 w 91"/>
              <a:gd name="T45" fmla="*/ 114 h 132"/>
              <a:gd name="T46" fmla="*/ 45 w 91"/>
              <a:gd name="T47" fmla="*/ 117 h 132"/>
              <a:gd name="T48" fmla="*/ 26 w 91"/>
              <a:gd name="T49" fmla="*/ 114 h 132"/>
              <a:gd name="T50" fmla="*/ 45 w 91"/>
              <a:gd name="T51" fmla="*/ 0 h 132"/>
              <a:gd name="T52" fmla="*/ 0 w 91"/>
              <a:gd name="T53" fmla="*/ 45 h 132"/>
              <a:gd name="T54" fmla="*/ 22 w 91"/>
              <a:gd name="T55" fmla="*/ 84 h 132"/>
              <a:gd name="T56" fmla="*/ 23 w 91"/>
              <a:gd name="T57" fmla="*/ 95 h 132"/>
              <a:gd name="T58" fmla="*/ 45 w 91"/>
              <a:gd name="T59" fmla="*/ 100 h 132"/>
              <a:gd name="T60" fmla="*/ 67 w 91"/>
              <a:gd name="T61" fmla="*/ 95 h 132"/>
              <a:gd name="T62" fmla="*/ 69 w 91"/>
              <a:gd name="T63" fmla="*/ 84 h 132"/>
              <a:gd name="T64" fmla="*/ 91 w 91"/>
              <a:gd name="T65" fmla="*/ 45 h 132"/>
              <a:gd name="T66" fmla="*/ 45 w 91"/>
              <a:gd name="T67" fmla="*/ 0 h 132"/>
              <a:gd name="T68" fmla="*/ 62 w 91"/>
              <a:gd name="T69" fmla="*/ 79 h 132"/>
              <a:gd name="T70" fmla="*/ 61 w 91"/>
              <a:gd name="T71" fmla="*/ 89 h 132"/>
              <a:gd name="T72" fmla="*/ 45 w 91"/>
              <a:gd name="T73" fmla="*/ 92 h 132"/>
              <a:gd name="T74" fmla="*/ 30 w 91"/>
              <a:gd name="T75" fmla="*/ 89 h 132"/>
              <a:gd name="T76" fmla="*/ 29 w 91"/>
              <a:gd name="T77" fmla="*/ 79 h 132"/>
              <a:gd name="T78" fmla="*/ 8 w 91"/>
              <a:gd name="T79" fmla="*/ 45 h 132"/>
              <a:gd name="T80" fmla="*/ 45 w 91"/>
              <a:gd name="T81" fmla="*/ 8 h 132"/>
              <a:gd name="T82" fmla="*/ 83 w 91"/>
              <a:gd name="T83" fmla="*/ 45 h 132"/>
              <a:gd name="T84" fmla="*/ 62 w 91"/>
              <a:gd name="T85" fmla="*/ 79 h 132"/>
              <a:gd name="T86" fmla="*/ 56 w 91"/>
              <a:gd name="T87" fmla="*/ 62 h 132"/>
              <a:gd name="T88" fmla="*/ 45 w 91"/>
              <a:gd name="T89" fmla="*/ 44 h 132"/>
              <a:gd name="T90" fmla="*/ 35 w 91"/>
              <a:gd name="T91" fmla="*/ 62 h 132"/>
              <a:gd name="T92" fmla="*/ 31 w 91"/>
              <a:gd name="T93" fmla="*/ 53 h 132"/>
              <a:gd name="T94" fmla="*/ 25 w 91"/>
              <a:gd name="T95" fmla="*/ 56 h 132"/>
              <a:gd name="T96" fmla="*/ 35 w 91"/>
              <a:gd name="T97" fmla="*/ 78 h 132"/>
              <a:gd name="T98" fmla="*/ 45 w 91"/>
              <a:gd name="T99" fmla="*/ 58 h 132"/>
              <a:gd name="T100" fmla="*/ 56 w 91"/>
              <a:gd name="T101" fmla="*/ 78 h 132"/>
              <a:gd name="T102" fmla="*/ 66 w 91"/>
              <a:gd name="T103" fmla="*/ 56 h 132"/>
              <a:gd name="T104" fmla="*/ 60 w 91"/>
              <a:gd name="T105" fmla="*/ 53 h 132"/>
              <a:gd name="T106" fmla="*/ 56 w 91"/>
              <a:gd name="T107" fmla="*/ 6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132">
                <a:moveTo>
                  <a:pt x="45" y="18"/>
                </a:moveTo>
                <a:cubicBezTo>
                  <a:pt x="47" y="18"/>
                  <a:pt x="48" y="17"/>
                  <a:pt x="48" y="16"/>
                </a:cubicBezTo>
                <a:cubicBezTo>
                  <a:pt x="48" y="15"/>
                  <a:pt x="47" y="14"/>
                  <a:pt x="45" y="14"/>
                </a:cubicBezTo>
                <a:cubicBezTo>
                  <a:pt x="28" y="14"/>
                  <a:pt x="14" y="28"/>
                  <a:pt x="14" y="45"/>
                </a:cubicBezTo>
                <a:cubicBezTo>
                  <a:pt x="14" y="46"/>
                  <a:pt x="15" y="48"/>
                  <a:pt x="16" y="48"/>
                </a:cubicBezTo>
                <a:cubicBezTo>
                  <a:pt x="18" y="48"/>
                  <a:pt x="19" y="46"/>
                  <a:pt x="19" y="45"/>
                </a:cubicBezTo>
                <a:cubicBezTo>
                  <a:pt x="19" y="30"/>
                  <a:pt x="31" y="18"/>
                  <a:pt x="45" y="18"/>
                </a:cubicBezTo>
                <a:close/>
                <a:moveTo>
                  <a:pt x="24" y="102"/>
                </a:moveTo>
                <a:cubicBezTo>
                  <a:pt x="25" y="108"/>
                  <a:pt x="25" y="108"/>
                  <a:pt x="25" y="108"/>
                </a:cubicBezTo>
                <a:cubicBezTo>
                  <a:pt x="31" y="111"/>
                  <a:pt x="38" y="112"/>
                  <a:pt x="45" y="112"/>
                </a:cubicBezTo>
                <a:cubicBezTo>
                  <a:pt x="53" y="112"/>
                  <a:pt x="60" y="111"/>
                  <a:pt x="66" y="108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0" y="104"/>
                  <a:pt x="53" y="105"/>
                  <a:pt x="45" y="105"/>
                </a:cubicBezTo>
                <a:cubicBezTo>
                  <a:pt x="38" y="105"/>
                  <a:pt x="31" y="104"/>
                  <a:pt x="24" y="102"/>
                </a:cubicBezTo>
                <a:close/>
                <a:moveTo>
                  <a:pt x="26" y="114"/>
                </a:moveTo>
                <a:cubicBezTo>
                  <a:pt x="27" y="121"/>
                  <a:pt x="27" y="121"/>
                  <a:pt x="27" y="121"/>
                </a:cubicBezTo>
                <a:cubicBezTo>
                  <a:pt x="27" y="121"/>
                  <a:pt x="29" y="123"/>
                  <a:pt x="33" y="125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4" y="129"/>
                  <a:pt x="36" y="132"/>
                  <a:pt x="45" y="132"/>
                </a:cubicBezTo>
                <a:cubicBezTo>
                  <a:pt x="54" y="132"/>
                  <a:pt x="57" y="129"/>
                  <a:pt x="57" y="129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62" y="123"/>
                  <a:pt x="64" y="121"/>
                  <a:pt x="64" y="121"/>
                </a:cubicBezTo>
                <a:cubicBezTo>
                  <a:pt x="65" y="114"/>
                  <a:pt x="65" y="114"/>
                  <a:pt x="65" y="114"/>
                </a:cubicBezTo>
                <a:cubicBezTo>
                  <a:pt x="59" y="116"/>
                  <a:pt x="52" y="117"/>
                  <a:pt x="45" y="117"/>
                </a:cubicBezTo>
                <a:cubicBezTo>
                  <a:pt x="39" y="117"/>
                  <a:pt x="32" y="116"/>
                  <a:pt x="26" y="114"/>
                </a:cubicBezTo>
                <a:close/>
                <a:moveTo>
                  <a:pt x="45" y="0"/>
                </a:moveTo>
                <a:cubicBezTo>
                  <a:pt x="20" y="0"/>
                  <a:pt x="0" y="20"/>
                  <a:pt x="0" y="45"/>
                </a:cubicBezTo>
                <a:cubicBezTo>
                  <a:pt x="0" y="62"/>
                  <a:pt x="9" y="76"/>
                  <a:pt x="22" y="84"/>
                </a:cubicBezTo>
                <a:cubicBezTo>
                  <a:pt x="23" y="95"/>
                  <a:pt x="23" y="95"/>
                  <a:pt x="23" y="95"/>
                </a:cubicBezTo>
                <a:cubicBezTo>
                  <a:pt x="30" y="98"/>
                  <a:pt x="37" y="100"/>
                  <a:pt x="45" y="100"/>
                </a:cubicBezTo>
                <a:cubicBezTo>
                  <a:pt x="53" y="100"/>
                  <a:pt x="61" y="98"/>
                  <a:pt x="67" y="95"/>
                </a:cubicBezTo>
                <a:cubicBezTo>
                  <a:pt x="69" y="84"/>
                  <a:pt x="69" y="84"/>
                  <a:pt x="69" y="84"/>
                </a:cubicBezTo>
                <a:cubicBezTo>
                  <a:pt x="82" y="76"/>
                  <a:pt x="91" y="62"/>
                  <a:pt x="91" y="45"/>
                </a:cubicBezTo>
                <a:cubicBezTo>
                  <a:pt x="91" y="20"/>
                  <a:pt x="71" y="0"/>
                  <a:pt x="45" y="0"/>
                </a:cubicBezTo>
                <a:close/>
                <a:moveTo>
                  <a:pt x="62" y="79"/>
                </a:moveTo>
                <a:cubicBezTo>
                  <a:pt x="61" y="89"/>
                  <a:pt x="61" y="89"/>
                  <a:pt x="61" y="89"/>
                </a:cubicBezTo>
                <a:cubicBezTo>
                  <a:pt x="61" y="89"/>
                  <a:pt x="57" y="92"/>
                  <a:pt x="45" y="92"/>
                </a:cubicBezTo>
                <a:cubicBezTo>
                  <a:pt x="34" y="92"/>
                  <a:pt x="30" y="89"/>
                  <a:pt x="30" y="89"/>
                </a:cubicBezTo>
                <a:cubicBezTo>
                  <a:pt x="29" y="79"/>
                  <a:pt x="29" y="79"/>
                  <a:pt x="29" y="79"/>
                </a:cubicBezTo>
                <a:cubicBezTo>
                  <a:pt x="16" y="72"/>
                  <a:pt x="8" y="60"/>
                  <a:pt x="8" y="45"/>
                </a:cubicBezTo>
                <a:cubicBezTo>
                  <a:pt x="8" y="24"/>
                  <a:pt x="25" y="8"/>
                  <a:pt x="45" y="8"/>
                </a:cubicBezTo>
                <a:cubicBezTo>
                  <a:pt x="66" y="8"/>
                  <a:pt x="83" y="24"/>
                  <a:pt x="83" y="45"/>
                </a:cubicBezTo>
                <a:cubicBezTo>
                  <a:pt x="83" y="60"/>
                  <a:pt x="75" y="72"/>
                  <a:pt x="62" y="79"/>
                </a:cubicBezTo>
                <a:close/>
                <a:moveTo>
                  <a:pt x="56" y="62"/>
                </a:moveTo>
                <a:cubicBezTo>
                  <a:pt x="45" y="44"/>
                  <a:pt x="45" y="44"/>
                  <a:pt x="45" y="44"/>
                </a:cubicBezTo>
                <a:cubicBezTo>
                  <a:pt x="35" y="62"/>
                  <a:pt x="35" y="62"/>
                  <a:pt x="35" y="62"/>
                </a:cubicBezTo>
                <a:cubicBezTo>
                  <a:pt x="31" y="53"/>
                  <a:pt x="31" y="53"/>
                  <a:pt x="31" y="53"/>
                </a:cubicBezTo>
                <a:cubicBezTo>
                  <a:pt x="25" y="56"/>
                  <a:pt x="25" y="56"/>
                  <a:pt x="25" y="56"/>
                </a:cubicBezTo>
                <a:cubicBezTo>
                  <a:pt x="35" y="78"/>
                  <a:pt x="35" y="78"/>
                  <a:pt x="35" y="78"/>
                </a:cubicBezTo>
                <a:cubicBezTo>
                  <a:pt x="45" y="58"/>
                  <a:pt x="45" y="58"/>
                  <a:pt x="45" y="58"/>
                </a:cubicBezTo>
                <a:cubicBezTo>
                  <a:pt x="56" y="78"/>
                  <a:pt x="56" y="78"/>
                  <a:pt x="56" y="78"/>
                </a:cubicBezTo>
                <a:cubicBezTo>
                  <a:pt x="66" y="56"/>
                  <a:pt x="66" y="56"/>
                  <a:pt x="66" y="56"/>
                </a:cubicBezTo>
                <a:cubicBezTo>
                  <a:pt x="60" y="53"/>
                  <a:pt x="60" y="53"/>
                  <a:pt x="60" y="53"/>
                </a:cubicBezTo>
                <a:lnTo>
                  <a:pt x="56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Freeform 338"/>
          <p:cNvSpPr/>
          <p:nvPr/>
        </p:nvSpPr>
        <p:spPr bwMode="auto">
          <a:xfrm>
            <a:off x="4479929" y="3365500"/>
            <a:ext cx="1035050" cy="1009650"/>
          </a:xfrm>
          <a:custGeom>
            <a:avLst/>
            <a:gdLst>
              <a:gd name="T0" fmla="*/ 279 w 326"/>
              <a:gd name="T1" fmla="*/ 160 h 318"/>
              <a:gd name="T2" fmla="*/ 290 w 326"/>
              <a:gd name="T3" fmla="*/ 231 h 318"/>
              <a:gd name="T4" fmla="*/ 223 w 326"/>
              <a:gd name="T5" fmla="*/ 302 h 318"/>
              <a:gd name="T6" fmla="*/ 214 w 326"/>
              <a:gd name="T7" fmla="*/ 318 h 318"/>
              <a:gd name="T8" fmla="*/ 0 w 326"/>
              <a:gd name="T9" fmla="*/ 160 h 318"/>
              <a:gd name="T10" fmla="*/ 243 w 326"/>
              <a:gd name="T11" fmla="*/ 0 h 318"/>
              <a:gd name="T12" fmla="*/ 326 w 326"/>
              <a:gd name="T13" fmla="*/ 20 h 318"/>
              <a:gd name="T14" fmla="*/ 279 w 326"/>
              <a:gd name="T15" fmla="*/ 16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318">
                <a:moveTo>
                  <a:pt x="279" y="160"/>
                </a:moveTo>
                <a:cubicBezTo>
                  <a:pt x="279" y="185"/>
                  <a:pt x="282" y="209"/>
                  <a:pt x="290" y="231"/>
                </a:cubicBezTo>
                <a:cubicBezTo>
                  <a:pt x="263" y="249"/>
                  <a:pt x="240" y="273"/>
                  <a:pt x="223" y="302"/>
                </a:cubicBezTo>
                <a:cubicBezTo>
                  <a:pt x="220" y="307"/>
                  <a:pt x="217" y="312"/>
                  <a:pt x="214" y="318"/>
                </a:cubicBezTo>
                <a:cubicBezTo>
                  <a:pt x="103" y="300"/>
                  <a:pt x="17" y="185"/>
                  <a:pt x="0" y="160"/>
                </a:cubicBezTo>
                <a:cubicBezTo>
                  <a:pt x="19" y="133"/>
                  <a:pt x="118" y="0"/>
                  <a:pt x="243" y="0"/>
                </a:cubicBezTo>
                <a:cubicBezTo>
                  <a:pt x="272" y="0"/>
                  <a:pt x="300" y="8"/>
                  <a:pt x="326" y="20"/>
                </a:cubicBezTo>
                <a:cubicBezTo>
                  <a:pt x="296" y="58"/>
                  <a:pt x="279" y="107"/>
                  <a:pt x="279" y="160"/>
                </a:cubicBezTo>
                <a:close/>
              </a:path>
            </a:pathLst>
          </a:custGeom>
          <a:solidFill>
            <a:srgbClr val="96EA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Oval 346"/>
          <p:cNvSpPr>
            <a:spLocks noChangeArrowheads="1"/>
          </p:cNvSpPr>
          <p:nvPr/>
        </p:nvSpPr>
        <p:spPr bwMode="auto">
          <a:xfrm>
            <a:off x="4152904" y="3546475"/>
            <a:ext cx="654050" cy="654050"/>
          </a:xfrm>
          <a:prstGeom prst="ellipse">
            <a:avLst/>
          </a:prstGeom>
          <a:solidFill>
            <a:srgbClr val="82BACC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Freeform 348"/>
          <p:cNvSpPr>
            <a:spLocks noEditPoints="1"/>
          </p:cNvSpPr>
          <p:nvPr/>
        </p:nvSpPr>
        <p:spPr bwMode="auto">
          <a:xfrm>
            <a:off x="4321179" y="3695700"/>
            <a:ext cx="317500" cy="400050"/>
          </a:xfrm>
          <a:custGeom>
            <a:avLst/>
            <a:gdLst>
              <a:gd name="T0" fmla="*/ 50 w 100"/>
              <a:gd name="T1" fmla="*/ 64 h 126"/>
              <a:gd name="T2" fmla="*/ 24 w 100"/>
              <a:gd name="T3" fmla="*/ 90 h 126"/>
              <a:gd name="T4" fmla="*/ 50 w 100"/>
              <a:gd name="T5" fmla="*/ 116 h 126"/>
              <a:gd name="T6" fmla="*/ 76 w 100"/>
              <a:gd name="T7" fmla="*/ 90 h 126"/>
              <a:gd name="T8" fmla="*/ 50 w 100"/>
              <a:gd name="T9" fmla="*/ 64 h 126"/>
              <a:gd name="T10" fmla="*/ 50 w 100"/>
              <a:gd name="T11" fmla="*/ 113 h 126"/>
              <a:gd name="T12" fmla="*/ 27 w 100"/>
              <a:gd name="T13" fmla="*/ 90 h 126"/>
              <a:gd name="T14" fmla="*/ 50 w 100"/>
              <a:gd name="T15" fmla="*/ 67 h 126"/>
              <a:gd name="T16" fmla="*/ 73 w 100"/>
              <a:gd name="T17" fmla="*/ 90 h 126"/>
              <a:gd name="T18" fmla="*/ 50 w 100"/>
              <a:gd name="T19" fmla="*/ 113 h 126"/>
              <a:gd name="T20" fmla="*/ 54 w 100"/>
              <a:gd name="T21" fmla="*/ 75 h 126"/>
              <a:gd name="T22" fmla="*/ 50 w 100"/>
              <a:gd name="T23" fmla="*/ 75 h 126"/>
              <a:gd name="T24" fmla="*/ 42 w 100"/>
              <a:gd name="T25" fmla="*/ 80 h 126"/>
              <a:gd name="T26" fmla="*/ 42 w 100"/>
              <a:gd name="T27" fmla="*/ 84 h 126"/>
              <a:gd name="T28" fmla="*/ 48 w 100"/>
              <a:gd name="T29" fmla="*/ 84 h 126"/>
              <a:gd name="T30" fmla="*/ 48 w 100"/>
              <a:gd name="T31" fmla="*/ 102 h 126"/>
              <a:gd name="T32" fmla="*/ 44 w 100"/>
              <a:gd name="T33" fmla="*/ 102 h 126"/>
              <a:gd name="T34" fmla="*/ 44 w 100"/>
              <a:gd name="T35" fmla="*/ 105 h 126"/>
              <a:gd name="T36" fmla="*/ 58 w 100"/>
              <a:gd name="T37" fmla="*/ 105 h 126"/>
              <a:gd name="T38" fmla="*/ 58 w 100"/>
              <a:gd name="T39" fmla="*/ 102 h 126"/>
              <a:gd name="T40" fmla="*/ 54 w 100"/>
              <a:gd name="T41" fmla="*/ 102 h 126"/>
              <a:gd name="T42" fmla="*/ 54 w 100"/>
              <a:gd name="T43" fmla="*/ 75 h 126"/>
              <a:gd name="T44" fmla="*/ 100 w 100"/>
              <a:gd name="T45" fmla="*/ 20 h 126"/>
              <a:gd name="T46" fmla="*/ 93 w 100"/>
              <a:gd name="T47" fmla="*/ 13 h 126"/>
              <a:gd name="T48" fmla="*/ 70 w 100"/>
              <a:gd name="T49" fmla="*/ 61 h 126"/>
              <a:gd name="T50" fmla="*/ 63 w 100"/>
              <a:gd name="T51" fmla="*/ 57 h 126"/>
              <a:gd name="T52" fmla="*/ 87 w 100"/>
              <a:gd name="T53" fmla="*/ 7 h 126"/>
              <a:gd name="T54" fmla="*/ 80 w 100"/>
              <a:gd name="T55" fmla="*/ 0 h 126"/>
              <a:gd name="T56" fmla="*/ 19 w 100"/>
              <a:gd name="T57" fmla="*/ 0 h 126"/>
              <a:gd name="T58" fmla="*/ 13 w 100"/>
              <a:gd name="T59" fmla="*/ 7 h 126"/>
              <a:gd name="T60" fmla="*/ 37 w 100"/>
              <a:gd name="T61" fmla="*/ 57 h 126"/>
              <a:gd name="T62" fmla="*/ 30 w 100"/>
              <a:gd name="T63" fmla="*/ 61 h 126"/>
              <a:gd name="T64" fmla="*/ 6 w 100"/>
              <a:gd name="T65" fmla="*/ 13 h 126"/>
              <a:gd name="T66" fmla="*/ 0 w 100"/>
              <a:gd name="T67" fmla="*/ 20 h 126"/>
              <a:gd name="T68" fmla="*/ 23 w 100"/>
              <a:gd name="T69" fmla="*/ 67 h 126"/>
              <a:gd name="T70" fmla="*/ 14 w 100"/>
              <a:gd name="T71" fmla="*/ 90 h 126"/>
              <a:gd name="T72" fmla="*/ 50 w 100"/>
              <a:gd name="T73" fmla="*/ 126 h 126"/>
              <a:gd name="T74" fmla="*/ 86 w 100"/>
              <a:gd name="T75" fmla="*/ 90 h 126"/>
              <a:gd name="T76" fmla="*/ 77 w 100"/>
              <a:gd name="T77" fmla="*/ 67 h 126"/>
              <a:gd name="T78" fmla="*/ 100 w 100"/>
              <a:gd name="T79" fmla="*/ 20 h 126"/>
              <a:gd name="T80" fmla="*/ 24 w 100"/>
              <a:gd name="T81" fmla="*/ 9 h 126"/>
              <a:gd name="T82" fmla="*/ 76 w 100"/>
              <a:gd name="T83" fmla="*/ 9 h 126"/>
              <a:gd name="T84" fmla="*/ 72 w 100"/>
              <a:gd name="T85" fmla="*/ 18 h 126"/>
              <a:gd name="T86" fmla="*/ 28 w 100"/>
              <a:gd name="T87" fmla="*/ 18 h 126"/>
              <a:gd name="T88" fmla="*/ 24 w 100"/>
              <a:gd name="T89" fmla="*/ 9 h 126"/>
              <a:gd name="T90" fmla="*/ 33 w 100"/>
              <a:gd name="T91" fmla="*/ 27 h 126"/>
              <a:gd name="T92" fmla="*/ 67 w 100"/>
              <a:gd name="T93" fmla="*/ 27 h 126"/>
              <a:gd name="T94" fmla="*/ 54 w 100"/>
              <a:gd name="T95" fmla="*/ 55 h 126"/>
              <a:gd name="T96" fmla="*/ 50 w 100"/>
              <a:gd name="T97" fmla="*/ 54 h 126"/>
              <a:gd name="T98" fmla="*/ 46 w 100"/>
              <a:gd name="T99" fmla="*/ 55 h 126"/>
              <a:gd name="T100" fmla="*/ 33 w 100"/>
              <a:gd name="T101" fmla="*/ 27 h 126"/>
              <a:gd name="T102" fmla="*/ 78 w 100"/>
              <a:gd name="T103" fmla="*/ 90 h 126"/>
              <a:gd name="T104" fmla="*/ 50 w 100"/>
              <a:gd name="T105" fmla="*/ 118 h 126"/>
              <a:gd name="T106" fmla="*/ 22 w 100"/>
              <a:gd name="T107" fmla="*/ 90 h 126"/>
              <a:gd name="T108" fmla="*/ 50 w 100"/>
              <a:gd name="T109" fmla="*/ 62 h 126"/>
              <a:gd name="T110" fmla="*/ 78 w 100"/>
              <a:gd name="T111" fmla="*/ 9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0" h="126">
                <a:moveTo>
                  <a:pt x="50" y="64"/>
                </a:moveTo>
                <a:cubicBezTo>
                  <a:pt x="36" y="64"/>
                  <a:pt x="24" y="76"/>
                  <a:pt x="24" y="90"/>
                </a:cubicBezTo>
                <a:cubicBezTo>
                  <a:pt x="24" y="104"/>
                  <a:pt x="36" y="116"/>
                  <a:pt x="50" y="116"/>
                </a:cubicBezTo>
                <a:cubicBezTo>
                  <a:pt x="64" y="116"/>
                  <a:pt x="76" y="104"/>
                  <a:pt x="76" y="90"/>
                </a:cubicBezTo>
                <a:cubicBezTo>
                  <a:pt x="76" y="76"/>
                  <a:pt x="64" y="64"/>
                  <a:pt x="50" y="64"/>
                </a:cubicBezTo>
                <a:close/>
                <a:moveTo>
                  <a:pt x="50" y="113"/>
                </a:moveTo>
                <a:cubicBezTo>
                  <a:pt x="37" y="113"/>
                  <a:pt x="27" y="103"/>
                  <a:pt x="27" y="90"/>
                </a:cubicBezTo>
                <a:cubicBezTo>
                  <a:pt x="27" y="77"/>
                  <a:pt x="37" y="67"/>
                  <a:pt x="50" y="67"/>
                </a:cubicBezTo>
                <a:cubicBezTo>
                  <a:pt x="63" y="67"/>
                  <a:pt x="73" y="77"/>
                  <a:pt x="73" y="90"/>
                </a:cubicBezTo>
                <a:cubicBezTo>
                  <a:pt x="73" y="103"/>
                  <a:pt x="63" y="113"/>
                  <a:pt x="50" y="113"/>
                </a:cubicBezTo>
                <a:close/>
                <a:moveTo>
                  <a:pt x="54" y="75"/>
                </a:moveTo>
                <a:cubicBezTo>
                  <a:pt x="50" y="75"/>
                  <a:pt x="50" y="75"/>
                  <a:pt x="50" y="75"/>
                </a:cubicBezTo>
                <a:cubicBezTo>
                  <a:pt x="50" y="75"/>
                  <a:pt x="48" y="80"/>
                  <a:pt x="42" y="80"/>
                </a:cubicBezTo>
                <a:cubicBezTo>
                  <a:pt x="42" y="84"/>
                  <a:pt x="42" y="84"/>
                  <a:pt x="42" y="84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58" y="105"/>
                  <a:pt x="58" y="105"/>
                  <a:pt x="58" y="105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4" y="102"/>
                  <a:pt x="54" y="102"/>
                  <a:pt x="54" y="102"/>
                </a:cubicBezTo>
                <a:lnTo>
                  <a:pt x="54" y="75"/>
                </a:lnTo>
                <a:close/>
                <a:moveTo>
                  <a:pt x="100" y="20"/>
                </a:moveTo>
                <a:cubicBezTo>
                  <a:pt x="93" y="13"/>
                  <a:pt x="93" y="13"/>
                  <a:pt x="93" y="13"/>
                </a:cubicBezTo>
                <a:cubicBezTo>
                  <a:pt x="70" y="61"/>
                  <a:pt x="70" y="61"/>
                  <a:pt x="70" y="61"/>
                </a:cubicBezTo>
                <a:cubicBezTo>
                  <a:pt x="68" y="59"/>
                  <a:pt x="65" y="58"/>
                  <a:pt x="63" y="57"/>
                </a:cubicBezTo>
                <a:cubicBezTo>
                  <a:pt x="87" y="7"/>
                  <a:pt x="87" y="7"/>
                  <a:pt x="87" y="7"/>
                </a:cubicBezTo>
                <a:cubicBezTo>
                  <a:pt x="80" y="0"/>
                  <a:pt x="80" y="0"/>
                  <a:pt x="8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7" y="57"/>
                  <a:pt x="37" y="57"/>
                  <a:pt x="37" y="57"/>
                </a:cubicBezTo>
                <a:cubicBezTo>
                  <a:pt x="35" y="58"/>
                  <a:pt x="32" y="59"/>
                  <a:pt x="30" y="6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20"/>
                  <a:pt x="0" y="20"/>
                  <a:pt x="0" y="20"/>
                </a:cubicBezTo>
                <a:cubicBezTo>
                  <a:pt x="23" y="67"/>
                  <a:pt x="23" y="67"/>
                  <a:pt x="23" y="67"/>
                </a:cubicBezTo>
                <a:cubicBezTo>
                  <a:pt x="17" y="73"/>
                  <a:pt x="14" y="81"/>
                  <a:pt x="14" y="90"/>
                </a:cubicBezTo>
                <a:cubicBezTo>
                  <a:pt x="14" y="110"/>
                  <a:pt x="30" y="126"/>
                  <a:pt x="50" y="126"/>
                </a:cubicBezTo>
                <a:cubicBezTo>
                  <a:pt x="70" y="126"/>
                  <a:pt x="86" y="110"/>
                  <a:pt x="86" y="90"/>
                </a:cubicBezTo>
                <a:cubicBezTo>
                  <a:pt x="86" y="81"/>
                  <a:pt x="82" y="73"/>
                  <a:pt x="77" y="67"/>
                </a:cubicBezTo>
                <a:lnTo>
                  <a:pt x="100" y="20"/>
                </a:lnTo>
                <a:close/>
                <a:moveTo>
                  <a:pt x="24" y="9"/>
                </a:moveTo>
                <a:cubicBezTo>
                  <a:pt x="76" y="9"/>
                  <a:pt x="76" y="9"/>
                  <a:pt x="76" y="9"/>
                </a:cubicBezTo>
                <a:cubicBezTo>
                  <a:pt x="72" y="18"/>
                  <a:pt x="72" y="18"/>
                  <a:pt x="72" y="18"/>
                </a:cubicBezTo>
                <a:cubicBezTo>
                  <a:pt x="28" y="18"/>
                  <a:pt x="28" y="18"/>
                  <a:pt x="28" y="18"/>
                </a:cubicBezTo>
                <a:lnTo>
                  <a:pt x="24" y="9"/>
                </a:lnTo>
                <a:close/>
                <a:moveTo>
                  <a:pt x="33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54" y="55"/>
                  <a:pt x="54" y="55"/>
                  <a:pt x="54" y="55"/>
                </a:cubicBezTo>
                <a:cubicBezTo>
                  <a:pt x="53" y="54"/>
                  <a:pt x="51" y="54"/>
                  <a:pt x="50" y="54"/>
                </a:cubicBezTo>
                <a:cubicBezTo>
                  <a:pt x="49" y="54"/>
                  <a:pt x="47" y="54"/>
                  <a:pt x="46" y="55"/>
                </a:cubicBezTo>
                <a:lnTo>
                  <a:pt x="33" y="27"/>
                </a:lnTo>
                <a:close/>
                <a:moveTo>
                  <a:pt x="78" y="90"/>
                </a:moveTo>
                <a:cubicBezTo>
                  <a:pt x="78" y="106"/>
                  <a:pt x="65" y="118"/>
                  <a:pt x="50" y="118"/>
                </a:cubicBezTo>
                <a:cubicBezTo>
                  <a:pt x="34" y="118"/>
                  <a:pt x="22" y="106"/>
                  <a:pt x="22" y="90"/>
                </a:cubicBezTo>
                <a:cubicBezTo>
                  <a:pt x="22" y="75"/>
                  <a:pt x="34" y="62"/>
                  <a:pt x="50" y="62"/>
                </a:cubicBezTo>
                <a:cubicBezTo>
                  <a:pt x="65" y="62"/>
                  <a:pt x="78" y="75"/>
                  <a:pt x="78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Freeform 341"/>
          <p:cNvSpPr/>
          <p:nvPr/>
        </p:nvSpPr>
        <p:spPr bwMode="auto">
          <a:xfrm>
            <a:off x="6677029" y="3375027"/>
            <a:ext cx="1035050" cy="1006475"/>
          </a:xfrm>
          <a:custGeom>
            <a:avLst/>
            <a:gdLst>
              <a:gd name="T0" fmla="*/ 326 w 326"/>
              <a:gd name="T1" fmla="*/ 157 h 317"/>
              <a:gd name="T2" fmla="*/ 83 w 326"/>
              <a:gd name="T3" fmla="*/ 317 h 317"/>
              <a:gd name="T4" fmla="*/ 0 w 326"/>
              <a:gd name="T5" fmla="*/ 298 h 317"/>
              <a:gd name="T6" fmla="*/ 47 w 326"/>
              <a:gd name="T7" fmla="*/ 157 h 317"/>
              <a:gd name="T8" fmla="*/ 36 w 326"/>
              <a:gd name="T9" fmla="*/ 86 h 317"/>
              <a:gd name="T10" fmla="*/ 103 w 326"/>
              <a:gd name="T11" fmla="*/ 15 h 317"/>
              <a:gd name="T12" fmla="*/ 111 w 326"/>
              <a:gd name="T13" fmla="*/ 0 h 317"/>
              <a:gd name="T14" fmla="*/ 326 w 326"/>
              <a:gd name="T15" fmla="*/ 15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317">
                <a:moveTo>
                  <a:pt x="326" y="157"/>
                </a:moveTo>
                <a:cubicBezTo>
                  <a:pt x="307" y="184"/>
                  <a:pt x="208" y="317"/>
                  <a:pt x="83" y="317"/>
                </a:cubicBezTo>
                <a:cubicBezTo>
                  <a:pt x="54" y="317"/>
                  <a:pt x="26" y="310"/>
                  <a:pt x="0" y="298"/>
                </a:cubicBezTo>
                <a:cubicBezTo>
                  <a:pt x="30" y="259"/>
                  <a:pt x="47" y="210"/>
                  <a:pt x="47" y="157"/>
                </a:cubicBezTo>
                <a:cubicBezTo>
                  <a:pt x="47" y="133"/>
                  <a:pt x="44" y="109"/>
                  <a:pt x="36" y="86"/>
                </a:cubicBezTo>
                <a:cubicBezTo>
                  <a:pt x="63" y="68"/>
                  <a:pt x="86" y="45"/>
                  <a:pt x="103" y="15"/>
                </a:cubicBezTo>
                <a:cubicBezTo>
                  <a:pt x="106" y="10"/>
                  <a:pt x="109" y="5"/>
                  <a:pt x="111" y="0"/>
                </a:cubicBezTo>
                <a:cubicBezTo>
                  <a:pt x="223" y="17"/>
                  <a:pt x="309" y="132"/>
                  <a:pt x="326" y="157"/>
                </a:cubicBezTo>
                <a:close/>
              </a:path>
            </a:pathLst>
          </a:custGeom>
          <a:solidFill>
            <a:srgbClr val="96EA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Oval 349"/>
          <p:cNvSpPr>
            <a:spLocks noChangeArrowheads="1"/>
          </p:cNvSpPr>
          <p:nvPr/>
        </p:nvSpPr>
        <p:spPr bwMode="auto">
          <a:xfrm>
            <a:off x="7385054" y="3546477"/>
            <a:ext cx="654050" cy="654050"/>
          </a:xfrm>
          <a:prstGeom prst="ellipse">
            <a:avLst/>
          </a:prstGeom>
          <a:solidFill>
            <a:srgbClr val="82BACC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Freeform 351"/>
          <p:cNvSpPr>
            <a:spLocks noEditPoints="1"/>
          </p:cNvSpPr>
          <p:nvPr/>
        </p:nvSpPr>
        <p:spPr bwMode="auto">
          <a:xfrm>
            <a:off x="7534279" y="3667127"/>
            <a:ext cx="355600" cy="368300"/>
          </a:xfrm>
          <a:custGeom>
            <a:avLst/>
            <a:gdLst>
              <a:gd name="T0" fmla="*/ 78 w 112"/>
              <a:gd name="T1" fmla="*/ 97 h 116"/>
              <a:gd name="T2" fmla="*/ 81 w 112"/>
              <a:gd name="T3" fmla="*/ 99 h 116"/>
              <a:gd name="T4" fmla="*/ 112 w 112"/>
              <a:gd name="T5" fmla="*/ 116 h 116"/>
              <a:gd name="T6" fmla="*/ 111 w 112"/>
              <a:gd name="T7" fmla="*/ 81 h 116"/>
              <a:gd name="T8" fmla="*/ 110 w 112"/>
              <a:gd name="T9" fmla="*/ 77 h 116"/>
              <a:gd name="T10" fmla="*/ 107 w 112"/>
              <a:gd name="T11" fmla="*/ 72 h 116"/>
              <a:gd name="T12" fmla="*/ 75 w 112"/>
              <a:gd name="T13" fmla="*/ 91 h 116"/>
              <a:gd name="T14" fmla="*/ 78 w 112"/>
              <a:gd name="T15" fmla="*/ 97 h 116"/>
              <a:gd name="T16" fmla="*/ 97 w 112"/>
              <a:gd name="T17" fmla="*/ 72 h 116"/>
              <a:gd name="T18" fmla="*/ 104 w 112"/>
              <a:gd name="T19" fmla="*/ 68 h 116"/>
              <a:gd name="T20" fmla="*/ 71 w 112"/>
              <a:gd name="T21" fmla="*/ 13 h 116"/>
              <a:gd name="T22" fmla="*/ 64 w 112"/>
              <a:gd name="T23" fmla="*/ 18 h 116"/>
              <a:gd name="T24" fmla="*/ 97 w 112"/>
              <a:gd name="T25" fmla="*/ 72 h 116"/>
              <a:gd name="T26" fmla="*/ 93 w 112"/>
              <a:gd name="T27" fmla="*/ 74 h 116"/>
              <a:gd name="T28" fmla="*/ 60 w 112"/>
              <a:gd name="T29" fmla="*/ 20 h 116"/>
              <a:gd name="T30" fmla="*/ 51 w 112"/>
              <a:gd name="T31" fmla="*/ 26 h 116"/>
              <a:gd name="T32" fmla="*/ 83 w 112"/>
              <a:gd name="T33" fmla="*/ 80 h 116"/>
              <a:gd name="T34" fmla="*/ 93 w 112"/>
              <a:gd name="T35" fmla="*/ 74 h 116"/>
              <a:gd name="T36" fmla="*/ 40 w 112"/>
              <a:gd name="T37" fmla="*/ 33 h 116"/>
              <a:gd name="T38" fmla="*/ 72 w 112"/>
              <a:gd name="T39" fmla="*/ 87 h 116"/>
              <a:gd name="T40" fmla="*/ 80 w 112"/>
              <a:gd name="T41" fmla="*/ 82 h 116"/>
              <a:gd name="T42" fmla="*/ 47 w 112"/>
              <a:gd name="T43" fmla="*/ 28 h 116"/>
              <a:gd name="T44" fmla="*/ 40 w 112"/>
              <a:gd name="T45" fmla="*/ 33 h 116"/>
              <a:gd name="T46" fmla="*/ 37 w 112"/>
              <a:gd name="T47" fmla="*/ 28 h 116"/>
              <a:gd name="T48" fmla="*/ 69 w 112"/>
              <a:gd name="T49" fmla="*/ 9 h 116"/>
              <a:gd name="T50" fmla="*/ 66 w 112"/>
              <a:gd name="T51" fmla="*/ 5 h 116"/>
              <a:gd name="T52" fmla="*/ 56 w 112"/>
              <a:gd name="T53" fmla="*/ 2 h 116"/>
              <a:gd name="T54" fmla="*/ 37 w 112"/>
              <a:gd name="T55" fmla="*/ 14 h 116"/>
              <a:gd name="T56" fmla="*/ 34 w 112"/>
              <a:gd name="T57" fmla="*/ 24 h 116"/>
              <a:gd name="T58" fmla="*/ 37 w 112"/>
              <a:gd name="T59" fmla="*/ 28 h 116"/>
              <a:gd name="T60" fmla="*/ 0 w 112"/>
              <a:gd name="T61" fmla="*/ 116 h 116"/>
              <a:gd name="T62" fmla="*/ 86 w 112"/>
              <a:gd name="T63" fmla="*/ 116 h 116"/>
              <a:gd name="T64" fmla="*/ 86 w 112"/>
              <a:gd name="T65" fmla="*/ 110 h 116"/>
              <a:gd name="T66" fmla="*/ 0 w 112"/>
              <a:gd name="T67" fmla="*/ 110 h 116"/>
              <a:gd name="T68" fmla="*/ 0 w 112"/>
              <a:gd name="T69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16">
                <a:moveTo>
                  <a:pt x="78" y="97"/>
                </a:moveTo>
                <a:cubicBezTo>
                  <a:pt x="79" y="98"/>
                  <a:pt x="80" y="99"/>
                  <a:pt x="81" y="99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11" y="80"/>
                  <a:pt x="111" y="79"/>
                  <a:pt x="110" y="77"/>
                </a:cubicBezTo>
                <a:cubicBezTo>
                  <a:pt x="107" y="72"/>
                  <a:pt x="107" y="72"/>
                  <a:pt x="107" y="72"/>
                </a:cubicBezTo>
                <a:cubicBezTo>
                  <a:pt x="75" y="91"/>
                  <a:pt x="75" y="91"/>
                  <a:pt x="75" y="91"/>
                </a:cubicBezTo>
                <a:lnTo>
                  <a:pt x="78" y="97"/>
                </a:lnTo>
                <a:close/>
                <a:moveTo>
                  <a:pt x="97" y="72"/>
                </a:moveTo>
                <a:cubicBezTo>
                  <a:pt x="104" y="68"/>
                  <a:pt x="104" y="68"/>
                  <a:pt x="104" y="68"/>
                </a:cubicBezTo>
                <a:cubicBezTo>
                  <a:pt x="71" y="13"/>
                  <a:pt x="71" y="13"/>
                  <a:pt x="71" y="13"/>
                </a:cubicBezTo>
                <a:cubicBezTo>
                  <a:pt x="64" y="18"/>
                  <a:pt x="64" y="18"/>
                  <a:pt x="64" y="18"/>
                </a:cubicBezTo>
                <a:lnTo>
                  <a:pt x="97" y="72"/>
                </a:lnTo>
                <a:close/>
                <a:moveTo>
                  <a:pt x="93" y="74"/>
                </a:moveTo>
                <a:cubicBezTo>
                  <a:pt x="60" y="20"/>
                  <a:pt x="60" y="20"/>
                  <a:pt x="60" y="20"/>
                </a:cubicBezTo>
                <a:cubicBezTo>
                  <a:pt x="51" y="26"/>
                  <a:pt x="51" y="26"/>
                  <a:pt x="51" y="26"/>
                </a:cubicBezTo>
                <a:cubicBezTo>
                  <a:pt x="83" y="80"/>
                  <a:pt x="83" y="80"/>
                  <a:pt x="83" y="80"/>
                </a:cubicBezTo>
                <a:lnTo>
                  <a:pt x="93" y="74"/>
                </a:lnTo>
                <a:close/>
                <a:moveTo>
                  <a:pt x="40" y="33"/>
                </a:moveTo>
                <a:cubicBezTo>
                  <a:pt x="72" y="87"/>
                  <a:pt x="72" y="87"/>
                  <a:pt x="72" y="87"/>
                </a:cubicBezTo>
                <a:cubicBezTo>
                  <a:pt x="80" y="82"/>
                  <a:pt x="80" y="82"/>
                  <a:pt x="80" y="82"/>
                </a:cubicBezTo>
                <a:cubicBezTo>
                  <a:pt x="47" y="28"/>
                  <a:pt x="47" y="28"/>
                  <a:pt x="47" y="28"/>
                </a:cubicBezTo>
                <a:lnTo>
                  <a:pt x="40" y="33"/>
                </a:lnTo>
                <a:close/>
                <a:moveTo>
                  <a:pt x="37" y="28"/>
                </a:moveTo>
                <a:cubicBezTo>
                  <a:pt x="69" y="9"/>
                  <a:pt x="69" y="9"/>
                  <a:pt x="69" y="9"/>
                </a:cubicBezTo>
                <a:cubicBezTo>
                  <a:pt x="66" y="5"/>
                  <a:pt x="66" y="5"/>
                  <a:pt x="66" y="5"/>
                </a:cubicBezTo>
                <a:cubicBezTo>
                  <a:pt x="64" y="1"/>
                  <a:pt x="60" y="0"/>
                  <a:pt x="56" y="2"/>
                </a:cubicBezTo>
                <a:cubicBezTo>
                  <a:pt x="37" y="14"/>
                  <a:pt x="37" y="14"/>
                  <a:pt x="37" y="14"/>
                </a:cubicBezTo>
                <a:cubicBezTo>
                  <a:pt x="34" y="16"/>
                  <a:pt x="32" y="21"/>
                  <a:pt x="34" y="24"/>
                </a:cubicBezTo>
                <a:lnTo>
                  <a:pt x="37" y="28"/>
                </a:lnTo>
                <a:close/>
                <a:moveTo>
                  <a:pt x="0" y="116"/>
                </a:moveTo>
                <a:cubicBezTo>
                  <a:pt x="86" y="116"/>
                  <a:pt x="86" y="116"/>
                  <a:pt x="86" y="116"/>
                </a:cubicBezTo>
                <a:cubicBezTo>
                  <a:pt x="86" y="110"/>
                  <a:pt x="86" y="110"/>
                  <a:pt x="86" y="110"/>
                </a:cubicBezTo>
                <a:cubicBezTo>
                  <a:pt x="0" y="110"/>
                  <a:pt x="0" y="110"/>
                  <a:pt x="0" y="110"/>
                </a:cubicBezTo>
                <a:lnTo>
                  <a:pt x="0" y="1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Freeform 342"/>
          <p:cNvSpPr/>
          <p:nvPr/>
        </p:nvSpPr>
        <p:spPr bwMode="auto">
          <a:xfrm>
            <a:off x="6130929" y="2473325"/>
            <a:ext cx="1025525" cy="1120775"/>
          </a:xfrm>
          <a:custGeom>
            <a:avLst/>
            <a:gdLst>
              <a:gd name="T0" fmla="*/ 260 w 323"/>
              <a:gd name="T1" fmla="*/ 291 h 353"/>
              <a:gd name="T2" fmla="*/ 202 w 323"/>
              <a:gd name="T3" fmla="*/ 353 h 353"/>
              <a:gd name="T4" fmla="*/ 37 w 323"/>
              <a:gd name="T5" fmla="*/ 216 h 353"/>
              <a:gd name="T6" fmla="*/ 9 w 323"/>
              <a:gd name="T7" fmla="*/ 122 h 353"/>
              <a:gd name="T8" fmla="*/ 0 w 323"/>
              <a:gd name="T9" fmla="*/ 107 h 353"/>
              <a:gd name="T10" fmla="*/ 243 w 323"/>
              <a:gd name="T11" fmla="*/ 0 h 353"/>
              <a:gd name="T12" fmla="*/ 260 w 323"/>
              <a:gd name="T13" fmla="*/ 29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" h="353">
                <a:moveTo>
                  <a:pt x="260" y="291"/>
                </a:moveTo>
                <a:cubicBezTo>
                  <a:pt x="246" y="316"/>
                  <a:pt x="225" y="337"/>
                  <a:pt x="202" y="353"/>
                </a:cubicBezTo>
                <a:cubicBezTo>
                  <a:pt x="174" y="284"/>
                  <a:pt x="112" y="232"/>
                  <a:pt x="37" y="216"/>
                </a:cubicBezTo>
                <a:cubicBezTo>
                  <a:pt x="35" y="184"/>
                  <a:pt x="26" y="152"/>
                  <a:pt x="9" y="122"/>
                </a:cubicBezTo>
                <a:cubicBezTo>
                  <a:pt x="6" y="117"/>
                  <a:pt x="3" y="112"/>
                  <a:pt x="0" y="107"/>
                </a:cubicBezTo>
                <a:cubicBezTo>
                  <a:pt x="71" y="20"/>
                  <a:pt x="213" y="3"/>
                  <a:pt x="243" y="0"/>
                </a:cubicBezTo>
                <a:cubicBezTo>
                  <a:pt x="257" y="30"/>
                  <a:pt x="323" y="183"/>
                  <a:pt x="260" y="291"/>
                </a:cubicBezTo>
                <a:close/>
              </a:path>
            </a:pathLst>
          </a:custGeom>
          <a:solidFill>
            <a:srgbClr val="96EA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Oval 352"/>
          <p:cNvSpPr>
            <a:spLocks noChangeArrowheads="1"/>
          </p:cNvSpPr>
          <p:nvPr/>
        </p:nvSpPr>
        <p:spPr bwMode="auto">
          <a:xfrm>
            <a:off x="6575429" y="2146300"/>
            <a:ext cx="657225" cy="657225"/>
          </a:xfrm>
          <a:prstGeom prst="ellipse">
            <a:avLst/>
          </a:prstGeom>
          <a:solidFill>
            <a:srgbClr val="82BACC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Freeform 354"/>
          <p:cNvSpPr>
            <a:spLocks noEditPoints="1"/>
          </p:cNvSpPr>
          <p:nvPr/>
        </p:nvSpPr>
        <p:spPr bwMode="auto">
          <a:xfrm>
            <a:off x="6765929" y="2295525"/>
            <a:ext cx="276225" cy="352425"/>
          </a:xfrm>
          <a:custGeom>
            <a:avLst/>
            <a:gdLst>
              <a:gd name="T0" fmla="*/ 126 w 174"/>
              <a:gd name="T1" fmla="*/ 38 h 222"/>
              <a:gd name="T2" fmla="*/ 30 w 174"/>
              <a:gd name="T3" fmla="*/ 38 h 222"/>
              <a:gd name="T4" fmla="*/ 30 w 174"/>
              <a:gd name="T5" fmla="*/ 50 h 222"/>
              <a:gd name="T6" fmla="*/ 126 w 174"/>
              <a:gd name="T7" fmla="*/ 50 h 222"/>
              <a:gd name="T8" fmla="*/ 126 w 174"/>
              <a:gd name="T9" fmla="*/ 38 h 222"/>
              <a:gd name="T10" fmla="*/ 126 w 174"/>
              <a:gd name="T11" fmla="*/ 92 h 222"/>
              <a:gd name="T12" fmla="*/ 30 w 174"/>
              <a:gd name="T13" fmla="*/ 92 h 222"/>
              <a:gd name="T14" fmla="*/ 30 w 174"/>
              <a:gd name="T15" fmla="*/ 104 h 222"/>
              <a:gd name="T16" fmla="*/ 126 w 174"/>
              <a:gd name="T17" fmla="*/ 104 h 222"/>
              <a:gd name="T18" fmla="*/ 126 w 174"/>
              <a:gd name="T19" fmla="*/ 92 h 222"/>
              <a:gd name="T20" fmla="*/ 126 w 174"/>
              <a:gd name="T21" fmla="*/ 64 h 222"/>
              <a:gd name="T22" fmla="*/ 30 w 174"/>
              <a:gd name="T23" fmla="*/ 64 h 222"/>
              <a:gd name="T24" fmla="*/ 30 w 174"/>
              <a:gd name="T25" fmla="*/ 78 h 222"/>
              <a:gd name="T26" fmla="*/ 126 w 174"/>
              <a:gd name="T27" fmla="*/ 78 h 222"/>
              <a:gd name="T28" fmla="*/ 126 w 174"/>
              <a:gd name="T29" fmla="*/ 64 h 222"/>
              <a:gd name="T30" fmla="*/ 156 w 174"/>
              <a:gd name="T31" fmla="*/ 20 h 222"/>
              <a:gd name="T32" fmla="*/ 156 w 174"/>
              <a:gd name="T33" fmla="*/ 0 h 222"/>
              <a:gd name="T34" fmla="*/ 0 w 174"/>
              <a:gd name="T35" fmla="*/ 0 h 222"/>
              <a:gd name="T36" fmla="*/ 0 w 174"/>
              <a:gd name="T37" fmla="*/ 202 h 222"/>
              <a:gd name="T38" fmla="*/ 18 w 174"/>
              <a:gd name="T39" fmla="*/ 202 h 222"/>
              <a:gd name="T40" fmla="*/ 18 w 174"/>
              <a:gd name="T41" fmla="*/ 222 h 222"/>
              <a:gd name="T42" fmla="*/ 174 w 174"/>
              <a:gd name="T43" fmla="*/ 222 h 222"/>
              <a:gd name="T44" fmla="*/ 174 w 174"/>
              <a:gd name="T45" fmla="*/ 20 h 222"/>
              <a:gd name="T46" fmla="*/ 156 w 174"/>
              <a:gd name="T47" fmla="*/ 20 h 222"/>
              <a:gd name="T48" fmla="*/ 10 w 174"/>
              <a:gd name="T49" fmla="*/ 192 h 222"/>
              <a:gd name="T50" fmla="*/ 10 w 174"/>
              <a:gd name="T51" fmla="*/ 12 h 222"/>
              <a:gd name="T52" fmla="*/ 144 w 174"/>
              <a:gd name="T53" fmla="*/ 12 h 222"/>
              <a:gd name="T54" fmla="*/ 144 w 174"/>
              <a:gd name="T55" fmla="*/ 146 h 222"/>
              <a:gd name="T56" fmla="*/ 98 w 174"/>
              <a:gd name="T57" fmla="*/ 146 h 222"/>
              <a:gd name="T58" fmla="*/ 98 w 174"/>
              <a:gd name="T59" fmla="*/ 192 h 222"/>
              <a:gd name="T60" fmla="*/ 10 w 174"/>
              <a:gd name="T61" fmla="*/ 192 h 222"/>
              <a:gd name="T62" fmla="*/ 164 w 174"/>
              <a:gd name="T63" fmla="*/ 212 h 222"/>
              <a:gd name="T64" fmla="*/ 30 w 174"/>
              <a:gd name="T65" fmla="*/ 212 h 222"/>
              <a:gd name="T66" fmla="*/ 30 w 174"/>
              <a:gd name="T67" fmla="*/ 202 h 222"/>
              <a:gd name="T68" fmla="*/ 104 w 174"/>
              <a:gd name="T69" fmla="*/ 202 h 222"/>
              <a:gd name="T70" fmla="*/ 156 w 174"/>
              <a:gd name="T71" fmla="*/ 150 h 222"/>
              <a:gd name="T72" fmla="*/ 156 w 174"/>
              <a:gd name="T73" fmla="*/ 30 h 222"/>
              <a:gd name="T74" fmla="*/ 164 w 174"/>
              <a:gd name="T75" fmla="*/ 30 h 222"/>
              <a:gd name="T76" fmla="*/ 164 w 174"/>
              <a:gd name="T77" fmla="*/ 212 h 222"/>
              <a:gd name="T78" fmla="*/ 30 w 174"/>
              <a:gd name="T79" fmla="*/ 132 h 222"/>
              <a:gd name="T80" fmla="*/ 78 w 174"/>
              <a:gd name="T81" fmla="*/ 132 h 222"/>
              <a:gd name="T82" fmla="*/ 78 w 174"/>
              <a:gd name="T83" fmla="*/ 118 h 222"/>
              <a:gd name="T84" fmla="*/ 30 w 174"/>
              <a:gd name="T85" fmla="*/ 118 h 222"/>
              <a:gd name="T86" fmla="*/ 30 w 174"/>
              <a:gd name="T87" fmla="*/ 13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4" h="222">
                <a:moveTo>
                  <a:pt x="126" y="38"/>
                </a:moveTo>
                <a:lnTo>
                  <a:pt x="30" y="38"/>
                </a:lnTo>
                <a:lnTo>
                  <a:pt x="30" y="50"/>
                </a:lnTo>
                <a:lnTo>
                  <a:pt x="126" y="50"/>
                </a:lnTo>
                <a:lnTo>
                  <a:pt x="126" y="38"/>
                </a:lnTo>
                <a:close/>
                <a:moveTo>
                  <a:pt x="126" y="92"/>
                </a:moveTo>
                <a:lnTo>
                  <a:pt x="30" y="92"/>
                </a:lnTo>
                <a:lnTo>
                  <a:pt x="30" y="104"/>
                </a:lnTo>
                <a:lnTo>
                  <a:pt x="126" y="104"/>
                </a:lnTo>
                <a:lnTo>
                  <a:pt x="126" y="92"/>
                </a:lnTo>
                <a:close/>
                <a:moveTo>
                  <a:pt x="126" y="64"/>
                </a:moveTo>
                <a:lnTo>
                  <a:pt x="30" y="64"/>
                </a:lnTo>
                <a:lnTo>
                  <a:pt x="30" y="78"/>
                </a:lnTo>
                <a:lnTo>
                  <a:pt x="126" y="78"/>
                </a:lnTo>
                <a:lnTo>
                  <a:pt x="126" y="64"/>
                </a:lnTo>
                <a:close/>
                <a:moveTo>
                  <a:pt x="156" y="20"/>
                </a:moveTo>
                <a:lnTo>
                  <a:pt x="156" y="0"/>
                </a:lnTo>
                <a:lnTo>
                  <a:pt x="0" y="0"/>
                </a:lnTo>
                <a:lnTo>
                  <a:pt x="0" y="202"/>
                </a:lnTo>
                <a:lnTo>
                  <a:pt x="18" y="202"/>
                </a:lnTo>
                <a:lnTo>
                  <a:pt x="18" y="222"/>
                </a:lnTo>
                <a:lnTo>
                  <a:pt x="174" y="222"/>
                </a:lnTo>
                <a:lnTo>
                  <a:pt x="174" y="20"/>
                </a:lnTo>
                <a:lnTo>
                  <a:pt x="156" y="20"/>
                </a:lnTo>
                <a:close/>
                <a:moveTo>
                  <a:pt x="10" y="192"/>
                </a:moveTo>
                <a:lnTo>
                  <a:pt x="10" y="12"/>
                </a:lnTo>
                <a:lnTo>
                  <a:pt x="144" y="12"/>
                </a:lnTo>
                <a:lnTo>
                  <a:pt x="144" y="146"/>
                </a:lnTo>
                <a:lnTo>
                  <a:pt x="98" y="146"/>
                </a:lnTo>
                <a:lnTo>
                  <a:pt x="98" y="192"/>
                </a:lnTo>
                <a:lnTo>
                  <a:pt x="10" y="192"/>
                </a:lnTo>
                <a:close/>
                <a:moveTo>
                  <a:pt x="164" y="212"/>
                </a:moveTo>
                <a:lnTo>
                  <a:pt x="30" y="212"/>
                </a:lnTo>
                <a:lnTo>
                  <a:pt x="30" y="202"/>
                </a:lnTo>
                <a:lnTo>
                  <a:pt x="104" y="202"/>
                </a:lnTo>
                <a:lnTo>
                  <a:pt x="156" y="150"/>
                </a:lnTo>
                <a:lnTo>
                  <a:pt x="156" y="30"/>
                </a:lnTo>
                <a:lnTo>
                  <a:pt x="164" y="30"/>
                </a:lnTo>
                <a:lnTo>
                  <a:pt x="164" y="212"/>
                </a:lnTo>
                <a:close/>
                <a:moveTo>
                  <a:pt x="30" y="132"/>
                </a:moveTo>
                <a:lnTo>
                  <a:pt x="78" y="132"/>
                </a:lnTo>
                <a:lnTo>
                  <a:pt x="78" y="118"/>
                </a:lnTo>
                <a:lnTo>
                  <a:pt x="30" y="118"/>
                </a:lnTo>
                <a:lnTo>
                  <a:pt x="30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Freeform 339"/>
          <p:cNvSpPr/>
          <p:nvPr/>
        </p:nvSpPr>
        <p:spPr bwMode="auto">
          <a:xfrm>
            <a:off x="5035554" y="4152900"/>
            <a:ext cx="1025525" cy="1120775"/>
          </a:xfrm>
          <a:custGeom>
            <a:avLst/>
            <a:gdLst>
              <a:gd name="T0" fmla="*/ 323 w 323"/>
              <a:gd name="T1" fmla="*/ 246 h 353"/>
              <a:gd name="T2" fmla="*/ 79 w 323"/>
              <a:gd name="T3" fmla="*/ 353 h 353"/>
              <a:gd name="T4" fmla="*/ 63 w 323"/>
              <a:gd name="T5" fmla="*/ 63 h 353"/>
              <a:gd name="T6" fmla="*/ 121 w 323"/>
              <a:gd name="T7" fmla="*/ 0 h 353"/>
              <a:gd name="T8" fmla="*/ 286 w 323"/>
              <a:gd name="T9" fmla="*/ 138 h 353"/>
              <a:gd name="T10" fmla="*/ 314 w 323"/>
              <a:gd name="T11" fmla="*/ 231 h 353"/>
              <a:gd name="T12" fmla="*/ 323 w 323"/>
              <a:gd name="T13" fmla="*/ 246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" h="353">
                <a:moveTo>
                  <a:pt x="323" y="246"/>
                </a:moveTo>
                <a:cubicBezTo>
                  <a:pt x="252" y="334"/>
                  <a:pt x="110" y="350"/>
                  <a:pt x="79" y="353"/>
                </a:cubicBezTo>
                <a:cubicBezTo>
                  <a:pt x="66" y="323"/>
                  <a:pt x="0" y="171"/>
                  <a:pt x="63" y="63"/>
                </a:cubicBezTo>
                <a:cubicBezTo>
                  <a:pt x="77" y="37"/>
                  <a:pt x="98" y="17"/>
                  <a:pt x="121" y="0"/>
                </a:cubicBezTo>
                <a:cubicBezTo>
                  <a:pt x="149" y="69"/>
                  <a:pt x="211" y="122"/>
                  <a:pt x="286" y="138"/>
                </a:cubicBezTo>
                <a:cubicBezTo>
                  <a:pt x="288" y="170"/>
                  <a:pt x="297" y="202"/>
                  <a:pt x="314" y="231"/>
                </a:cubicBezTo>
                <a:cubicBezTo>
                  <a:pt x="317" y="236"/>
                  <a:pt x="320" y="241"/>
                  <a:pt x="323" y="246"/>
                </a:cubicBezTo>
                <a:close/>
              </a:path>
            </a:pathLst>
          </a:custGeom>
          <a:solidFill>
            <a:srgbClr val="96EA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Oval 355"/>
          <p:cNvSpPr>
            <a:spLocks noChangeArrowheads="1"/>
          </p:cNvSpPr>
          <p:nvPr/>
        </p:nvSpPr>
        <p:spPr bwMode="auto">
          <a:xfrm>
            <a:off x="4959354" y="4946650"/>
            <a:ext cx="657225" cy="654050"/>
          </a:xfrm>
          <a:prstGeom prst="ellipse">
            <a:avLst/>
          </a:prstGeom>
          <a:solidFill>
            <a:srgbClr val="82BACC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357"/>
          <p:cNvSpPr>
            <a:spLocks noEditPoints="1"/>
          </p:cNvSpPr>
          <p:nvPr/>
        </p:nvSpPr>
        <p:spPr bwMode="auto">
          <a:xfrm>
            <a:off x="5099054" y="5121275"/>
            <a:ext cx="374650" cy="317500"/>
          </a:xfrm>
          <a:custGeom>
            <a:avLst/>
            <a:gdLst>
              <a:gd name="T0" fmla="*/ 5 w 118"/>
              <a:gd name="T1" fmla="*/ 96 h 100"/>
              <a:gd name="T2" fmla="*/ 10 w 118"/>
              <a:gd name="T3" fmla="*/ 100 h 100"/>
              <a:gd name="T4" fmla="*/ 32 w 118"/>
              <a:gd name="T5" fmla="*/ 100 h 100"/>
              <a:gd name="T6" fmla="*/ 32 w 118"/>
              <a:gd name="T7" fmla="*/ 54 h 100"/>
              <a:gd name="T8" fmla="*/ 5 w 118"/>
              <a:gd name="T9" fmla="*/ 81 h 100"/>
              <a:gd name="T10" fmla="*/ 5 w 118"/>
              <a:gd name="T11" fmla="*/ 96 h 100"/>
              <a:gd name="T12" fmla="*/ 42 w 118"/>
              <a:gd name="T13" fmla="*/ 65 h 100"/>
              <a:gd name="T14" fmla="*/ 42 w 118"/>
              <a:gd name="T15" fmla="*/ 100 h 100"/>
              <a:gd name="T16" fmla="*/ 68 w 118"/>
              <a:gd name="T17" fmla="*/ 100 h 100"/>
              <a:gd name="T18" fmla="*/ 68 w 118"/>
              <a:gd name="T19" fmla="*/ 69 h 100"/>
              <a:gd name="T20" fmla="*/ 57 w 118"/>
              <a:gd name="T21" fmla="*/ 80 h 100"/>
              <a:gd name="T22" fmla="*/ 42 w 118"/>
              <a:gd name="T23" fmla="*/ 65 h 100"/>
              <a:gd name="T24" fmla="*/ 79 w 118"/>
              <a:gd name="T25" fmla="*/ 58 h 100"/>
              <a:gd name="T26" fmla="*/ 79 w 118"/>
              <a:gd name="T27" fmla="*/ 100 h 100"/>
              <a:gd name="T28" fmla="*/ 101 w 118"/>
              <a:gd name="T29" fmla="*/ 100 h 100"/>
              <a:gd name="T30" fmla="*/ 105 w 118"/>
              <a:gd name="T31" fmla="*/ 96 h 100"/>
              <a:gd name="T32" fmla="*/ 105 w 118"/>
              <a:gd name="T33" fmla="*/ 32 h 100"/>
              <a:gd name="T34" fmla="*/ 83 w 118"/>
              <a:gd name="T35" fmla="*/ 54 h 100"/>
              <a:gd name="T36" fmla="*/ 79 w 118"/>
              <a:gd name="T37" fmla="*/ 58 h 100"/>
              <a:gd name="T38" fmla="*/ 95 w 118"/>
              <a:gd name="T39" fmla="*/ 2 h 100"/>
              <a:gd name="T40" fmla="*/ 91 w 118"/>
              <a:gd name="T41" fmla="*/ 7 h 100"/>
              <a:gd name="T42" fmla="*/ 96 w 118"/>
              <a:gd name="T43" fmla="*/ 11 h 100"/>
              <a:gd name="T44" fmla="*/ 101 w 118"/>
              <a:gd name="T45" fmla="*/ 11 h 100"/>
              <a:gd name="T46" fmla="*/ 57 w 118"/>
              <a:gd name="T47" fmla="*/ 54 h 100"/>
              <a:gd name="T48" fmla="*/ 32 w 118"/>
              <a:gd name="T49" fmla="*/ 29 h 100"/>
              <a:gd name="T50" fmla="*/ 2 w 118"/>
              <a:gd name="T51" fmla="*/ 58 h 100"/>
              <a:gd name="T52" fmla="*/ 2 w 118"/>
              <a:gd name="T53" fmla="*/ 65 h 100"/>
              <a:gd name="T54" fmla="*/ 9 w 118"/>
              <a:gd name="T55" fmla="*/ 65 h 100"/>
              <a:gd name="T56" fmla="*/ 32 w 118"/>
              <a:gd name="T57" fmla="*/ 42 h 100"/>
              <a:gd name="T58" fmla="*/ 57 w 118"/>
              <a:gd name="T59" fmla="*/ 68 h 100"/>
              <a:gd name="T60" fmla="*/ 107 w 118"/>
              <a:gd name="T61" fmla="*/ 17 h 100"/>
              <a:gd name="T62" fmla="*/ 107 w 118"/>
              <a:gd name="T63" fmla="*/ 22 h 100"/>
              <a:gd name="T64" fmla="*/ 111 w 118"/>
              <a:gd name="T65" fmla="*/ 28 h 100"/>
              <a:gd name="T66" fmla="*/ 112 w 118"/>
              <a:gd name="T67" fmla="*/ 28 h 100"/>
              <a:gd name="T68" fmla="*/ 116 w 118"/>
              <a:gd name="T69" fmla="*/ 23 h 100"/>
              <a:gd name="T70" fmla="*/ 118 w 118"/>
              <a:gd name="T71" fmla="*/ 0 h 100"/>
              <a:gd name="T72" fmla="*/ 95 w 118"/>
              <a:gd name="T73" fmla="*/ 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8" h="100">
                <a:moveTo>
                  <a:pt x="5" y="96"/>
                </a:moveTo>
                <a:cubicBezTo>
                  <a:pt x="5" y="98"/>
                  <a:pt x="7" y="100"/>
                  <a:pt x="10" y="100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32" y="54"/>
                  <a:pt x="32" y="54"/>
                  <a:pt x="32" y="54"/>
                </a:cubicBezTo>
                <a:cubicBezTo>
                  <a:pt x="5" y="81"/>
                  <a:pt x="5" y="81"/>
                  <a:pt x="5" y="81"/>
                </a:cubicBezTo>
                <a:lnTo>
                  <a:pt x="5" y="96"/>
                </a:lnTo>
                <a:close/>
                <a:moveTo>
                  <a:pt x="42" y="65"/>
                </a:moveTo>
                <a:cubicBezTo>
                  <a:pt x="42" y="100"/>
                  <a:pt x="42" y="100"/>
                  <a:pt x="42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68" y="69"/>
                  <a:pt x="68" y="69"/>
                  <a:pt x="68" y="69"/>
                </a:cubicBezTo>
                <a:cubicBezTo>
                  <a:pt x="57" y="80"/>
                  <a:pt x="57" y="80"/>
                  <a:pt x="57" y="80"/>
                </a:cubicBezTo>
                <a:lnTo>
                  <a:pt x="42" y="65"/>
                </a:lnTo>
                <a:close/>
                <a:moveTo>
                  <a:pt x="79" y="58"/>
                </a:moveTo>
                <a:cubicBezTo>
                  <a:pt x="79" y="100"/>
                  <a:pt x="79" y="100"/>
                  <a:pt x="79" y="100"/>
                </a:cubicBezTo>
                <a:cubicBezTo>
                  <a:pt x="101" y="100"/>
                  <a:pt x="101" y="100"/>
                  <a:pt x="101" y="100"/>
                </a:cubicBezTo>
                <a:cubicBezTo>
                  <a:pt x="103" y="100"/>
                  <a:pt x="105" y="98"/>
                  <a:pt x="105" y="96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83" y="54"/>
                  <a:pt x="83" y="54"/>
                  <a:pt x="83" y="54"/>
                </a:cubicBezTo>
                <a:lnTo>
                  <a:pt x="79" y="58"/>
                </a:lnTo>
                <a:close/>
                <a:moveTo>
                  <a:pt x="95" y="2"/>
                </a:moveTo>
                <a:cubicBezTo>
                  <a:pt x="92" y="2"/>
                  <a:pt x="90" y="4"/>
                  <a:pt x="91" y="7"/>
                </a:cubicBezTo>
                <a:cubicBezTo>
                  <a:pt x="91" y="10"/>
                  <a:pt x="93" y="11"/>
                  <a:pt x="96" y="11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57" y="54"/>
                  <a:pt x="57" y="54"/>
                  <a:pt x="57" y="54"/>
                </a:cubicBezTo>
                <a:cubicBezTo>
                  <a:pt x="32" y="29"/>
                  <a:pt x="32" y="29"/>
                  <a:pt x="32" y="29"/>
                </a:cubicBezTo>
                <a:cubicBezTo>
                  <a:pt x="2" y="58"/>
                  <a:pt x="2" y="58"/>
                  <a:pt x="2" y="58"/>
                </a:cubicBezTo>
                <a:cubicBezTo>
                  <a:pt x="0" y="60"/>
                  <a:pt x="0" y="63"/>
                  <a:pt x="2" y="65"/>
                </a:cubicBezTo>
                <a:cubicBezTo>
                  <a:pt x="4" y="67"/>
                  <a:pt x="7" y="67"/>
                  <a:pt x="9" y="65"/>
                </a:cubicBezTo>
                <a:cubicBezTo>
                  <a:pt x="32" y="42"/>
                  <a:pt x="32" y="42"/>
                  <a:pt x="32" y="42"/>
                </a:cubicBezTo>
                <a:cubicBezTo>
                  <a:pt x="57" y="68"/>
                  <a:pt x="57" y="68"/>
                  <a:pt x="57" y="68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5"/>
                  <a:pt x="109" y="27"/>
                  <a:pt x="111" y="28"/>
                </a:cubicBezTo>
                <a:cubicBezTo>
                  <a:pt x="111" y="28"/>
                  <a:pt x="112" y="28"/>
                  <a:pt x="112" y="28"/>
                </a:cubicBezTo>
                <a:cubicBezTo>
                  <a:pt x="114" y="28"/>
                  <a:pt x="116" y="26"/>
                  <a:pt x="116" y="23"/>
                </a:cubicBezTo>
                <a:cubicBezTo>
                  <a:pt x="118" y="0"/>
                  <a:pt x="118" y="0"/>
                  <a:pt x="118" y="0"/>
                </a:cubicBezTo>
                <a:lnTo>
                  <a:pt x="9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340"/>
          <p:cNvSpPr/>
          <p:nvPr/>
        </p:nvSpPr>
        <p:spPr bwMode="auto">
          <a:xfrm>
            <a:off x="5997576" y="4365625"/>
            <a:ext cx="1127125" cy="908050"/>
          </a:xfrm>
          <a:custGeom>
            <a:avLst/>
            <a:gdLst>
              <a:gd name="T0" fmla="*/ 286 w 355"/>
              <a:gd name="T1" fmla="*/ 286 h 286"/>
              <a:gd name="T2" fmla="*/ 26 w 355"/>
              <a:gd name="T3" fmla="*/ 156 h 286"/>
              <a:gd name="T4" fmla="*/ 0 w 355"/>
              <a:gd name="T5" fmla="*/ 74 h 286"/>
              <a:gd name="T6" fmla="*/ 31 w 355"/>
              <a:gd name="T7" fmla="*/ 76 h 286"/>
              <a:gd name="T8" fmla="*/ 202 w 355"/>
              <a:gd name="T9" fmla="*/ 0 h 286"/>
              <a:gd name="T10" fmla="*/ 297 w 355"/>
              <a:gd name="T11" fmla="*/ 22 h 286"/>
              <a:gd name="T12" fmla="*/ 315 w 355"/>
              <a:gd name="T13" fmla="*/ 21 h 286"/>
              <a:gd name="T14" fmla="*/ 286 w 355"/>
              <a:gd name="T15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286">
                <a:moveTo>
                  <a:pt x="286" y="286"/>
                </a:moveTo>
                <a:cubicBezTo>
                  <a:pt x="253" y="283"/>
                  <a:pt x="88" y="264"/>
                  <a:pt x="26" y="156"/>
                </a:cubicBezTo>
                <a:cubicBezTo>
                  <a:pt x="11" y="130"/>
                  <a:pt x="3" y="102"/>
                  <a:pt x="0" y="74"/>
                </a:cubicBezTo>
                <a:cubicBezTo>
                  <a:pt x="10" y="75"/>
                  <a:pt x="21" y="76"/>
                  <a:pt x="31" y="76"/>
                </a:cubicBezTo>
                <a:cubicBezTo>
                  <a:pt x="99" y="76"/>
                  <a:pt x="160" y="46"/>
                  <a:pt x="202" y="0"/>
                </a:cubicBezTo>
                <a:cubicBezTo>
                  <a:pt x="231" y="13"/>
                  <a:pt x="263" y="22"/>
                  <a:pt x="297" y="22"/>
                </a:cubicBezTo>
                <a:cubicBezTo>
                  <a:pt x="303" y="22"/>
                  <a:pt x="309" y="22"/>
                  <a:pt x="315" y="21"/>
                </a:cubicBezTo>
                <a:cubicBezTo>
                  <a:pt x="355" y="127"/>
                  <a:pt x="298" y="259"/>
                  <a:pt x="286" y="286"/>
                </a:cubicBezTo>
                <a:close/>
              </a:path>
            </a:pathLst>
          </a:custGeom>
          <a:solidFill>
            <a:srgbClr val="96EA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Freeform 358"/>
          <p:cNvSpPr/>
          <p:nvPr/>
        </p:nvSpPr>
        <p:spPr bwMode="auto">
          <a:xfrm>
            <a:off x="6530976" y="4899025"/>
            <a:ext cx="746125" cy="749300"/>
          </a:xfrm>
          <a:custGeom>
            <a:avLst/>
            <a:gdLst>
              <a:gd name="T0" fmla="*/ 66 w 235"/>
              <a:gd name="T1" fmla="*/ 29 h 236"/>
              <a:gd name="T2" fmla="*/ 28 w 235"/>
              <a:gd name="T3" fmla="*/ 170 h 236"/>
              <a:gd name="T4" fmla="*/ 169 w 235"/>
              <a:gd name="T5" fmla="*/ 207 h 236"/>
              <a:gd name="T6" fmla="*/ 207 w 235"/>
              <a:gd name="T7" fmla="*/ 66 h 236"/>
              <a:gd name="T8" fmla="*/ 66 w 235"/>
              <a:gd name="T9" fmla="*/ 2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6">
                <a:moveTo>
                  <a:pt x="66" y="29"/>
                </a:moveTo>
                <a:cubicBezTo>
                  <a:pt x="17" y="57"/>
                  <a:pt x="0" y="120"/>
                  <a:pt x="28" y="170"/>
                </a:cubicBezTo>
                <a:cubicBezTo>
                  <a:pt x="57" y="219"/>
                  <a:pt x="120" y="236"/>
                  <a:pt x="169" y="207"/>
                </a:cubicBezTo>
                <a:cubicBezTo>
                  <a:pt x="219" y="179"/>
                  <a:pt x="235" y="116"/>
                  <a:pt x="207" y="66"/>
                </a:cubicBezTo>
                <a:cubicBezTo>
                  <a:pt x="178" y="17"/>
                  <a:pt x="115" y="0"/>
                  <a:pt x="66" y="29"/>
                </a:cubicBezTo>
                <a:close/>
              </a:path>
            </a:pathLst>
          </a:custGeom>
          <a:solidFill>
            <a:srgbClr val="82BACC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Freeform 360"/>
          <p:cNvSpPr>
            <a:spLocks noEditPoints="1"/>
          </p:cNvSpPr>
          <p:nvPr/>
        </p:nvSpPr>
        <p:spPr bwMode="auto">
          <a:xfrm>
            <a:off x="6727826" y="5089525"/>
            <a:ext cx="355600" cy="396875"/>
          </a:xfrm>
          <a:custGeom>
            <a:avLst/>
            <a:gdLst>
              <a:gd name="T0" fmla="*/ 107 w 112"/>
              <a:gd name="T1" fmla="*/ 4 h 125"/>
              <a:gd name="T2" fmla="*/ 94 w 112"/>
              <a:gd name="T3" fmla="*/ 4 h 125"/>
              <a:gd name="T4" fmla="*/ 91 w 112"/>
              <a:gd name="T5" fmla="*/ 0 h 125"/>
              <a:gd name="T6" fmla="*/ 24 w 112"/>
              <a:gd name="T7" fmla="*/ 0 h 125"/>
              <a:gd name="T8" fmla="*/ 20 w 112"/>
              <a:gd name="T9" fmla="*/ 4 h 125"/>
              <a:gd name="T10" fmla="*/ 4 w 112"/>
              <a:gd name="T11" fmla="*/ 4 h 125"/>
              <a:gd name="T12" fmla="*/ 0 w 112"/>
              <a:gd name="T13" fmla="*/ 8 h 125"/>
              <a:gd name="T14" fmla="*/ 0 w 112"/>
              <a:gd name="T15" fmla="*/ 23 h 125"/>
              <a:gd name="T16" fmla="*/ 49 w 112"/>
              <a:gd name="T17" fmla="*/ 70 h 125"/>
              <a:gd name="T18" fmla="*/ 49 w 112"/>
              <a:gd name="T19" fmla="*/ 96 h 125"/>
              <a:gd name="T20" fmla="*/ 30 w 112"/>
              <a:gd name="T21" fmla="*/ 101 h 125"/>
              <a:gd name="T22" fmla="*/ 28 w 112"/>
              <a:gd name="T23" fmla="*/ 104 h 125"/>
              <a:gd name="T24" fmla="*/ 28 w 112"/>
              <a:gd name="T25" fmla="*/ 107 h 125"/>
              <a:gd name="T26" fmla="*/ 24 w 112"/>
              <a:gd name="T27" fmla="*/ 110 h 125"/>
              <a:gd name="T28" fmla="*/ 20 w 112"/>
              <a:gd name="T29" fmla="*/ 114 h 125"/>
              <a:gd name="T30" fmla="*/ 20 w 112"/>
              <a:gd name="T31" fmla="*/ 121 h 125"/>
              <a:gd name="T32" fmla="*/ 24 w 112"/>
              <a:gd name="T33" fmla="*/ 125 h 125"/>
              <a:gd name="T34" fmla="*/ 87 w 112"/>
              <a:gd name="T35" fmla="*/ 125 h 125"/>
              <a:gd name="T36" fmla="*/ 91 w 112"/>
              <a:gd name="T37" fmla="*/ 121 h 125"/>
              <a:gd name="T38" fmla="*/ 91 w 112"/>
              <a:gd name="T39" fmla="*/ 114 h 125"/>
              <a:gd name="T40" fmla="*/ 87 w 112"/>
              <a:gd name="T41" fmla="*/ 110 h 125"/>
              <a:gd name="T42" fmla="*/ 84 w 112"/>
              <a:gd name="T43" fmla="*/ 107 h 125"/>
              <a:gd name="T44" fmla="*/ 84 w 112"/>
              <a:gd name="T45" fmla="*/ 104 h 125"/>
              <a:gd name="T46" fmla="*/ 81 w 112"/>
              <a:gd name="T47" fmla="*/ 101 h 125"/>
              <a:gd name="T48" fmla="*/ 62 w 112"/>
              <a:gd name="T49" fmla="*/ 96 h 125"/>
              <a:gd name="T50" fmla="*/ 62 w 112"/>
              <a:gd name="T51" fmla="*/ 70 h 125"/>
              <a:gd name="T52" fmla="*/ 112 w 112"/>
              <a:gd name="T53" fmla="*/ 23 h 125"/>
              <a:gd name="T54" fmla="*/ 112 w 112"/>
              <a:gd name="T55" fmla="*/ 8 h 125"/>
              <a:gd name="T56" fmla="*/ 107 w 112"/>
              <a:gd name="T57" fmla="*/ 4 h 125"/>
              <a:gd name="T58" fmla="*/ 7 w 112"/>
              <a:gd name="T59" fmla="*/ 21 h 125"/>
              <a:gd name="T60" fmla="*/ 7 w 112"/>
              <a:gd name="T61" fmla="*/ 16 h 125"/>
              <a:gd name="T62" fmla="*/ 11 w 112"/>
              <a:gd name="T63" fmla="*/ 12 h 125"/>
              <a:gd name="T64" fmla="*/ 21 w 112"/>
              <a:gd name="T65" fmla="*/ 12 h 125"/>
              <a:gd name="T66" fmla="*/ 28 w 112"/>
              <a:gd name="T67" fmla="*/ 46 h 125"/>
              <a:gd name="T68" fmla="*/ 7 w 112"/>
              <a:gd name="T69" fmla="*/ 21 h 125"/>
              <a:gd name="T70" fmla="*/ 104 w 112"/>
              <a:gd name="T71" fmla="*/ 21 h 125"/>
              <a:gd name="T72" fmla="*/ 84 w 112"/>
              <a:gd name="T73" fmla="*/ 46 h 125"/>
              <a:gd name="T74" fmla="*/ 90 w 112"/>
              <a:gd name="T75" fmla="*/ 12 h 125"/>
              <a:gd name="T76" fmla="*/ 100 w 112"/>
              <a:gd name="T77" fmla="*/ 12 h 125"/>
              <a:gd name="T78" fmla="*/ 104 w 112"/>
              <a:gd name="T79" fmla="*/ 16 h 125"/>
              <a:gd name="T80" fmla="*/ 104 w 112"/>
              <a:gd name="T81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125">
                <a:moveTo>
                  <a:pt x="107" y="4"/>
                </a:moveTo>
                <a:cubicBezTo>
                  <a:pt x="94" y="4"/>
                  <a:pt x="94" y="4"/>
                  <a:pt x="94" y="4"/>
                </a:cubicBezTo>
                <a:cubicBezTo>
                  <a:pt x="92" y="4"/>
                  <a:pt x="91" y="2"/>
                  <a:pt x="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4" y="4"/>
                  <a:pt x="4" y="4"/>
                  <a:pt x="4" y="4"/>
                </a:cubicBezTo>
                <a:cubicBezTo>
                  <a:pt x="1" y="4"/>
                  <a:pt x="0" y="6"/>
                  <a:pt x="0" y="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45"/>
                  <a:pt x="35" y="64"/>
                  <a:pt x="49" y="70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38" y="97"/>
                  <a:pt x="30" y="101"/>
                </a:cubicBezTo>
                <a:cubicBezTo>
                  <a:pt x="28" y="101"/>
                  <a:pt x="28" y="103"/>
                  <a:pt x="28" y="104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28" y="109"/>
                  <a:pt x="26" y="110"/>
                  <a:pt x="24" y="110"/>
                </a:cubicBezTo>
                <a:cubicBezTo>
                  <a:pt x="22" y="110"/>
                  <a:pt x="20" y="112"/>
                  <a:pt x="20" y="114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23"/>
                  <a:pt x="22" y="125"/>
                  <a:pt x="24" y="125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89" y="125"/>
                  <a:pt x="91" y="123"/>
                  <a:pt x="91" y="121"/>
                </a:cubicBezTo>
                <a:cubicBezTo>
                  <a:pt x="91" y="114"/>
                  <a:pt x="91" y="114"/>
                  <a:pt x="91" y="114"/>
                </a:cubicBezTo>
                <a:cubicBezTo>
                  <a:pt x="91" y="112"/>
                  <a:pt x="89" y="110"/>
                  <a:pt x="87" y="110"/>
                </a:cubicBezTo>
                <a:cubicBezTo>
                  <a:pt x="85" y="110"/>
                  <a:pt x="84" y="109"/>
                  <a:pt x="84" y="107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3"/>
                  <a:pt x="83" y="101"/>
                  <a:pt x="81" y="101"/>
                </a:cubicBezTo>
                <a:cubicBezTo>
                  <a:pt x="73" y="97"/>
                  <a:pt x="62" y="96"/>
                  <a:pt x="62" y="96"/>
                </a:cubicBezTo>
                <a:cubicBezTo>
                  <a:pt x="62" y="70"/>
                  <a:pt x="62" y="70"/>
                  <a:pt x="62" y="70"/>
                </a:cubicBezTo>
                <a:cubicBezTo>
                  <a:pt x="76" y="64"/>
                  <a:pt x="112" y="45"/>
                  <a:pt x="112" y="23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6"/>
                  <a:pt x="110" y="4"/>
                  <a:pt x="107" y="4"/>
                </a:cubicBezTo>
                <a:close/>
                <a:moveTo>
                  <a:pt x="7" y="21"/>
                </a:moveTo>
                <a:cubicBezTo>
                  <a:pt x="7" y="16"/>
                  <a:pt x="7" y="16"/>
                  <a:pt x="7" y="16"/>
                </a:cubicBezTo>
                <a:cubicBezTo>
                  <a:pt x="7" y="14"/>
                  <a:pt x="9" y="12"/>
                  <a:pt x="11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2"/>
                  <a:pt x="21" y="36"/>
                  <a:pt x="28" y="46"/>
                </a:cubicBezTo>
                <a:cubicBezTo>
                  <a:pt x="28" y="46"/>
                  <a:pt x="7" y="37"/>
                  <a:pt x="7" y="21"/>
                </a:cubicBezTo>
                <a:close/>
                <a:moveTo>
                  <a:pt x="104" y="21"/>
                </a:moveTo>
                <a:cubicBezTo>
                  <a:pt x="104" y="37"/>
                  <a:pt x="84" y="46"/>
                  <a:pt x="84" y="46"/>
                </a:cubicBezTo>
                <a:cubicBezTo>
                  <a:pt x="90" y="36"/>
                  <a:pt x="90" y="12"/>
                  <a:pt x="90" y="12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2" y="12"/>
                  <a:pt x="104" y="14"/>
                  <a:pt x="104" y="16"/>
                </a:cubicBezTo>
                <a:lnTo>
                  <a:pt x="104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76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 Placeholder 33"/>
          <p:cNvSpPr txBox="1"/>
          <p:nvPr/>
        </p:nvSpPr>
        <p:spPr>
          <a:xfrm>
            <a:off x="8225376" y="2048962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Box 20"/>
          <p:cNvSpPr txBox="1"/>
          <p:nvPr/>
        </p:nvSpPr>
        <p:spPr>
          <a:xfrm>
            <a:off x="8225376" y="2552537"/>
            <a:ext cx="309585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81" name="Text Placeholder 33"/>
          <p:cNvSpPr txBox="1"/>
          <p:nvPr/>
        </p:nvSpPr>
        <p:spPr>
          <a:xfrm>
            <a:off x="8225376" y="3469306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20"/>
          <p:cNvSpPr txBox="1"/>
          <p:nvPr/>
        </p:nvSpPr>
        <p:spPr>
          <a:xfrm>
            <a:off x="8225376" y="3972882"/>
            <a:ext cx="309585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83" name="Text Placeholder 33"/>
          <p:cNvSpPr txBox="1"/>
          <p:nvPr/>
        </p:nvSpPr>
        <p:spPr>
          <a:xfrm>
            <a:off x="8225376" y="4889355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20"/>
          <p:cNvSpPr txBox="1"/>
          <p:nvPr/>
        </p:nvSpPr>
        <p:spPr>
          <a:xfrm>
            <a:off x="8225376" y="5392931"/>
            <a:ext cx="309585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85" name="Text Placeholder 33"/>
          <p:cNvSpPr txBox="1"/>
          <p:nvPr/>
        </p:nvSpPr>
        <p:spPr>
          <a:xfrm>
            <a:off x="2021738" y="2048962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20"/>
          <p:cNvSpPr txBox="1"/>
          <p:nvPr/>
        </p:nvSpPr>
        <p:spPr>
          <a:xfrm>
            <a:off x="816538" y="2552537"/>
            <a:ext cx="309585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r"/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87" name="Text Placeholder 33"/>
          <p:cNvSpPr txBox="1"/>
          <p:nvPr/>
        </p:nvSpPr>
        <p:spPr>
          <a:xfrm>
            <a:off x="2021738" y="3469306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20"/>
          <p:cNvSpPr txBox="1"/>
          <p:nvPr/>
        </p:nvSpPr>
        <p:spPr>
          <a:xfrm>
            <a:off x="816538" y="3972882"/>
            <a:ext cx="309585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r"/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89" name="Text Placeholder 33"/>
          <p:cNvSpPr txBox="1"/>
          <p:nvPr/>
        </p:nvSpPr>
        <p:spPr>
          <a:xfrm>
            <a:off x="2021738" y="4889355"/>
            <a:ext cx="189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extBox 20"/>
          <p:cNvSpPr txBox="1"/>
          <p:nvPr/>
        </p:nvSpPr>
        <p:spPr>
          <a:xfrm>
            <a:off x="816538" y="5392931"/>
            <a:ext cx="309585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r"/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361193" y="120588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4">
              <a:defRPr/>
            </a:pPr>
            <a:r>
              <a:rPr lang="en-US" altLang="zh-CN" sz="800" spc="300" dirty="0" smtClean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en-US" altLang="zh-CN" sz="800" spc="300" dirty="0">
              <a:solidFill>
                <a:srgbClr val="44546A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208688" y="631082"/>
            <a:ext cx="3758690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834">
              <a:lnSpc>
                <a:spcPct val="100000"/>
              </a:lnSpc>
              <a:defRPr/>
            </a:pPr>
            <a:r>
              <a:rPr lang="zh-CN" altLang="en-US" sz="3598" b="1" dirty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新知探究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3076983" y="913200"/>
            <a:ext cx="6066606" cy="0"/>
            <a:chOff x="4615664" y="960506"/>
            <a:chExt cx="9102718" cy="0"/>
          </a:xfrm>
        </p:grpSpPr>
        <p:cxnSp>
          <p:nvCxnSpPr>
            <p:cNvPr id="92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18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"/>
          <p:cNvSpPr/>
          <p:nvPr/>
        </p:nvSpPr>
        <p:spPr bwMode="auto">
          <a:xfrm>
            <a:off x="8375959" y="1598326"/>
            <a:ext cx="2528090" cy="4479735"/>
          </a:xfrm>
          <a:prstGeom prst="rect">
            <a:avLst/>
          </a:prstGeom>
          <a:solidFill>
            <a:srgbClr val="5A6783">
              <a:alpha val="13000"/>
            </a:srgb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endParaRPr lang="id-ID" altLang="id-ID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Rectangle 1"/>
          <p:cNvSpPr/>
          <p:nvPr/>
        </p:nvSpPr>
        <p:spPr bwMode="auto">
          <a:xfrm>
            <a:off x="5822743" y="1598326"/>
            <a:ext cx="2528090" cy="4479735"/>
          </a:xfrm>
          <a:prstGeom prst="rect">
            <a:avLst/>
          </a:prstGeom>
          <a:solidFill>
            <a:srgbClr val="5A6783">
              <a:alpha val="13000"/>
            </a:srgb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endParaRPr lang="id-ID" altLang="id-ID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ectangle 2"/>
          <p:cNvSpPr/>
          <p:nvPr/>
        </p:nvSpPr>
        <p:spPr bwMode="auto">
          <a:xfrm>
            <a:off x="3271120" y="1598326"/>
            <a:ext cx="2528090" cy="4479735"/>
          </a:xfrm>
          <a:prstGeom prst="rect">
            <a:avLst/>
          </a:prstGeom>
          <a:solidFill>
            <a:srgbClr val="5A6783">
              <a:alpha val="13000"/>
            </a:srgb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endParaRPr lang="id-ID" altLang="id-ID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Rectangle 3"/>
          <p:cNvSpPr/>
          <p:nvPr/>
        </p:nvSpPr>
        <p:spPr bwMode="auto">
          <a:xfrm>
            <a:off x="720282" y="1598474"/>
            <a:ext cx="2526959" cy="4479600"/>
          </a:xfrm>
          <a:prstGeom prst="rect">
            <a:avLst/>
          </a:prstGeom>
          <a:solidFill>
            <a:srgbClr val="5A6783">
              <a:alpha val="13000"/>
            </a:srgbClr>
          </a:solidFill>
          <a:ln>
            <a:noFill/>
          </a:ln>
        </p:spPr>
        <p:txBody>
          <a:bodyPr lIns="0" tIns="0" rIns="0" bIns="0"/>
          <a:lstStyle/>
          <a:p>
            <a:pPr algn="ctr" defTabSz="914354">
              <a:defRPr/>
            </a:pPr>
            <a:endParaRPr lang="en-US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Rectangle 5"/>
          <p:cNvSpPr/>
          <p:nvPr/>
        </p:nvSpPr>
        <p:spPr bwMode="auto">
          <a:xfrm>
            <a:off x="720302" y="1974866"/>
            <a:ext cx="10178232" cy="46433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/>
            <a:endParaRPr lang="id-ID" altLang="id-ID" sz="1866" b="1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Rectangle 6"/>
          <p:cNvSpPr/>
          <p:nvPr/>
        </p:nvSpPr>
        <p:spPr bwMode="auto">
          <a:xfrm>
            <a:off x="720302" y="2952413"/>
            <a:ext cx="10178232" cy="46433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endParaRPr lang="id-ID" altLang="id-ID" sz="1866" b="1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Rectangle 7"/>
          <p:cNvSpPr/>
          <p:nvPr/>
        </p:nvSpPr>
        <p:spPr bwMode="auto">
          <a:xfrm>
            <a:off x="720302" y="3806638"/>
            <a:ext cx="10178232" cy="46433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/>
            <a:endParaRPr lang="id-ID" altLang="id-ID" sz="1866" b="1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5" name="Rectangle 8"/>
          <p:cNvSpPr/>
          <p:nvPr/>
        </p:nvSpPr>
        <p:spPr bwMode="auto">
          <a:xfrm>
            <a:off x="720302" y="4718572"/>
            <a:ext cx="10178232" cy="46433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/>
            <a:endParaRPr lang="id-ID" altLang="id-ID" sz="1866" b="1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Rectangle 9"/>
          <p:cNvSpPr/>
          <p:nvPr/>
        </p:nvSpPr>
        <p:spPr bwMode="auto">
          <a:xfrm>
            <a:off x="720302" y="5613727"/>
            <a:ext cx="10178232" cy="46433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/>
            <a:endParaRPr lang="id-ID" altLang="id-ID" sz="1866" b="1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8" name="Rectangle 27"/>
          <p:cNvSpPr/>
          <p:nvPr/>
        </p:nvSpPr>
        <p:spPr bwMode="auto">
          <a:xfrm>
            <a:off x="720282" y="1598326"/>
            <a:ext cx="2527307" cy="376540"/>
          </a:xfrm>
          <a:prstGeom prst="rect">
            <a:avLst/>
          </a:prstGeom>
          <a:solidFill>
            <a:srgbClr val="96EAD3"/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>
              <a:defRPr/>
            </a:pPr>
            <a:endParaRPr lang="en-US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Rectangle 28"/>
          <p:cNvSpPr/>
          <p:nvPr/>
        </p:nvSpPr>
        <p:spPr bwMode="auto">
          <a:xfrm>
            <a:off x="904614" y="1642256"/>
            <a:ext cx="1010295" cy="27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r>
              <a:rPr lang="id-ID" altLang="id-ID" sz="733" b="1" dirty="0">
                <a:solidFill>
                  <a:srgbClr val="FFFFFF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Normal Quality</a:t>
            </a:r>
            <a:endParaRPr lang="en-US" altLang="id-ID" sz="733" b="1" dirty="0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Rectangle 30"/>
          <p:cNvSpPr/>
          <p:nvPr/>
        </p:nvSpPr>
        <p:spPr bwMode="auto">
          <a:xfrm>
            <a:off x="2081983" y="1598328"/>
            <a:ext cx="1166389" cy="376540"/>
          </a:xfrm>
          <a:prstGeom prst="rect">
            <a:avLst/>
          </a:prstGeom>
          <a:solidFill>
            <a:srgbClr val="41889D"/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>
              <a:defRPr/>
            </a:pPr>
            <a:endParaRPr lang="en-US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Rectangle 31"/>
          <p:cNvSpPr/>
          <p:nvPr/>
        </p:nvSpPr>
        <p:spPr bwMode="auto">
          <a:xfrm>
            <a:off x="2454569" y="1585775"/>
            <a:ext cx="665163" cy="42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r>
              <a:rPr lang="id-ID" altLang="id-ID" sz="1600" b="1" dirty="0">
                <a:solidFill>
                  <a:srgbClr val="FFFFFF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400</a:t>
            </a:r>
            <a:endParaRPr lang="en-US" altLang="id-ID" sz="1600" b="1" dirty="0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Rectangle 71"/>
          <p:cNvSpPr/>
          <p:nvPr/>
        </p:nvSpPr>
        <p:spPr bwMode="auto">
          <a:xfrm>
            <a:off x="3271120" y="1598326"/>
            <a:ext cx="2528875" cy="376540"/>
          </a:xfrm>
          <a:prstGeom prst="rect">
            <a:avLst/>
          </a:prstGeom>
          <a:solidFill>
            <a:srgbClr val="96EAD3"/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>
              <a:defRPr/>
            </a:pPr>
            <a:endParaRPr lang="en-US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Rectangle 72"/>
          <p:cNvSpPr/>
          <p:nvPr/>
        </p:nvSpPr>
        <p:spPr bwMode="auto">
          <a:xfrm>
            <a:off x="3444524" y="1642255"/>
            <a:ext cx="1055332" cy="2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r>
              <a:rPr lang="id-ID" altLang="id-ID" sz="733" b="1" dirty="0">
                <a:solidFill>
                  <a:srgbClr val="FFFFFF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Medium Quality</a:t>
            </a:r>
            <a:endParaRPr lang="en-US" altLang="id-ID" sz="733" b="1" dirty="0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Rectangle 74"/>
          <p:cNvSpPr/>
          <p:nvPr/>
        </p:nvSpPr>
        <p:spPr bwMode="auto">
          <a:xfrm>
            <a:off x="4635960" y="1598328"/>
            <a:ext cx="1166389" cy="376540"/>
          </a:xfrm>
          <a:prstGeom prst="rect">
            <a:avLst/>
          </a:prstGeom>
          <a:solidFill>
            <a:srgbClr val="41889D"/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>
              <a:defRPr/>
            </a:pPr>
            <a:endParaRPr lang="en-US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75"/>
          <p:cNvSpPr/>
          <p:nvPr/>
        </p:nvSpPr>
        <p:spPr bwMode="auto">
          <a:xfrm>
            <a:off x="5008546" y="1585775"/>
            <a:ext cx="665163" cy="42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r>
              <a:rPr lang="id-ID" altLang="id-ID" sz="1600" b="1" dirty="0">
                <a:solidFill>
                  <a:srgbClr val="FFFFFF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600</a:t>
            </a:r>
            <a:endParaRPr lang="en-US" altLang="id-ID" sz="1600" b="1" dirty="0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Rectangle 77"/>
          <p:cNvSpPr/>
          <p:nvPr/>
        </p:nvSpPr>
        <p:spPr bwMode="auto">
          <a:xfrm>
            <a:off x="5823527" y="1598326"/>
            <a:ext cx="2527307" cy="376540"/>
          </a:xfrm>
          <a:prstGeom prst="rect">
            <a:avLst/>
          </a:prstGeom>
          <a:solidFill>
            <a:srgbClr val="96EAD3"/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>
              <a:defRPr/>
            </a:pPr>
            <a:endParaRPr lang="en-US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Rectangle 78"/>
          <p:cNvSpPr/>
          <p:nvPr/>
        </p:nvSpPr>
        <p:spPr bwMode="auto">
          <a:xfrm>
            <a:off x="6006290" y="1642256"/>
            <a:ext cx="1010295" cy="27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r>
              <a:rPr lang="id-ID" altLang="id-ID" sz="733" b="1" dirty="0">
                <a:solidFill>
                  <a:srgbClr val="FFFFFF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High Quality</a:t>
            </a:r>
            <a:endParaRPr lang="en-US" altLang="id-ID" sz="733" b="1" dirty="0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80"/>
          <p:cNvSpPr/>
          <p:nvPr/>
        </p:nvSpPr>
        <p:spPr bwMode="auto">
          <a:xfrm>
            <a:off x="7183660" y="1598328"/>
            <a:ext cx="1166389" cy="376540"/>
          </a:xfrm>
          <a:prstGeom prst="rect">
            <a:avLst/>
          </a:prstGeom>
          <a:solidFill>
            <a:srgbClr val="41889D"/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>
              <a:defRPr/>
            </a:pPr>
            <a:endParaRPr lang="en-US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Rectangle 81"/>
          <p:cNvSpPr/>
          <p:nvPr/>
        </p:nvSpPr>
        <p:spPr bwMode="auto">
          <a:xfrm>
            <a:off x="7411133" y="1585775"/>
            <a:ext cx="810276" cy="42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r>
              <a:rPr lang="id-ID" altLang="id-ID" sz="1600" b="1" dirty="0">
                <a:solidFill>
                  <a:srgbClr val="FFFFFF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1000</a:t>
            </a:r>
            <a:endParaRPr lang="en-US" altLang="id-ID" sz="1600" b="1" dirty="0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Rectangle 77"/>
          <p:cNvSpPr/>
          <p:nvPr/>
        </p:nvSpPr>
        <p:spPr bwMode="auto">
          <a:xfrm>
            <a:off x="8372012" y="1598326"/>
            <a:ext cx="2527307" cy="376540"/>
          </a:xfrm>
          <a:prstGeom prst="rect">
            <a:avLst/>
          </a:prstGeom>
          <a:solidFill>
            <a:srgbClr val="96EAD3"/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>
              <a:defRPr/>
            </a:pPr>
            <a:endParaRPr lang="en-US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Rectangle 78"/>
          <p:cNvSpPr/>
          <p:nvPr/>
        </p:nvSpPr>
        <p:spPr bwMode="auto">
          <a:xfrm>
            <a:off x="8554775" y="1642256"/>
            <a:ext cx="1010295" cy="27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r>
              <a:rPr lang="id-ID" altLang="id-ID" sz="733" b="1" dirty="0">
                <a:solidFill>
                  <a:srgbClr val="FFFFFF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High Quality</a:t>
            </a:r>
            <a:endParaRPr lang="en-US" altLang="id-ID" sz="733" b="1" dirty="0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Rectangle 80"/>
          <p:cNvSpPr/>
          <p:nvPr/>
        </p:nvSpPr>
        <p:spPr bwMode="auto">
          <a:xfrm>
            <a:off x="9739988" y="1598328"/>
            <a:ext cx="1166389" cy="376540"/>
          </a:xfrm>
          <a:prstGeom prst="rect">
            <a:avLst/>
          </a:prstGeom>
          <a:solidFill>
            <a:srgbClr val="41889D"/>
          </a:solidFill>
          <a:ln>
            <a:noFill/>
          </a:ln>
          <a:extLst/>
        </p:spPr>
        <p:txBody>
          <a:bodyPr lIns="0" tIns="0" rIns="0" bIns="0"/>
          <a:lstStyle/>
          <a:p>
            <a:pPr algn="ctr" defTabSz="914354">
              <a:defRPr/>
            </a:pPr>
            <a:endParaRPr lang="en-US" sz="1866">
              <a:solidFill>
                <a:srgbClr val="5C5C5C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Rectangle 81"/>
          <p:cNvSpPr/>
          <p:nvPr/>
        </p:nvSpPr>
        <p:spPr bwMode="auto">
          <a:xfrm>
            <a:off x="9959618" y="1585775"/>
            <a:ext cx="810276" cy="42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54"/>
            <a:r>
              <a:rPr lang="id-ID" altLang="id-ID" sz="1600" b="1" dirty="0">
                <a:solidFill>
                  <a:srgbClr val="FFFFFF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1000</a:t>
            </a:r>
            <a:endParaRPr lang="en-US" altLang="id-ID" sz="1600" b="1" dirty="0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Text Placeholder 33"/>
          <p:cNvSpPr txBox="1"/>
          <p:nvPr/>
        </p:nvSpPr>
        <p:spPr>
          <a:xfrm>
            <a:off x="944618" y="1911623"/>
            <a:ext cx="1739158" cy="417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教育视频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教育视频</a:t>
            </a:r>
            <a:endParaRPr lang="en-AU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6" name="Text Placeholder 33"/>
          <p:cNvSpPr txBox="1"/>
          <p:nvPr/>
        </p:nvSpPr>
        <p:spPr>
          <a:xfrm>
            <a:off x="3464203" y="1911623"/>
            <a:ext cx="1739158" cy="417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教育视频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教育视频</a:t>
            </a:r>
            <a:endParaRPr lang="en-AU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7" name="Text Placeholder 33"/>
          <p:cNvSpPr txBox="1"/>
          <p:nvPr/>
        </p:nvSpPr>
        <p:spPr>
          <a:xfrm>
            <a:off x="5955862" y="1911623"/>
            <a:ext cx="1807627" cy="417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教育视频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教育视频</a:t>
            </a:r>
            <a:endParaRPr lang="en-AU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Text Placeholder 33"/>
          <p:cNvSpPr txBox="1"/>
          <p:nvPr/>
        </p:nvSpPr>
        <p:spPr>
          <a:xfrm>
            <a:off x="8393909" y="1911623"/>
            <a:ext cx="2007541" cy="417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教育视频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教育知识点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教育视频</a:t>
            </a:r>
            <a:endParaRPr lang="en-AU" altLang="zh-CN" sz="11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361193" y="120588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4">
              <a:defRPr/>
            </a:pPr>
            <a:r>
              <a:rPr lang="en-US" altLang="zh-CN" sz="800" spc="300" dirty="0" smtClean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en-US" altLang="zh-CN" sz="800" spc="300" dirty="0">
              <a:solidFill>
                <a:srgbClr val="44546A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208688" y="631082"/>
            <a:ext cx="3758690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834">
              <a:lnSpc>
                <a:spcPct val="100000"/>
              </a:lnSpc>
              <a:defRPr/>
            </a:pPr>
            <a:r>
              <a:rPr lang="zh-CN" altLang="en-US" sz="3598" b="1" dirty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新知探究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3076983" y="913200"/>
            <a:ext cx="6066606" cy="0"/>
            <a:chOff x="4615664" y="960506"/>
            <a:chExt cx="9102718" cy="0"/>
          </a:xfrm>
        </p:grpSpPr>
        <p:cxnSp>
          <p:nvCxnSpPr>
            <p:cNvPr id="143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5656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63905 w 12192000"/>
              <a:gd name="connsiteY0" fmla="*/ 392289 h 6858000"/>
              <a:gd name="connsiteX1" fmla="*/ 462845 w 12192000"/>
              <a:gd name="connsiteY1" fmla="*/ 693349 h 6858000"/>
              <a:gd name="connsiteX2" fmla="*/ 462845 w 12192000"/>
              <a:gd name="connsiteY2" fmla="*/ 6164651 h 6858000"/>
              <a:gd name="connsiteX3" fmla="*/ 763905 w 12192000"/>
              <a:gd name="connsiteY3" fmla="*/ 6465711 h 6858000"/>
              <a:gd name="connsiteX4" fmla="*/ 11428096 w 12192000"/>
              <a:gd name="connsiteY4" fmla="*/ 6465711 h 6858000"/>
              <a:gd name="connsiteX5" fmla="*/ 11729156 w 12192000"/>
              <a:gd name="connsiteY5" fmla="*/ 6164651 h 6858000"/>
              <a:gd name="connsiteX6" fmla="*/ 11729156 w 12192000"/>
              <a:gd name="connsiteY6" fmla="*/ 693349 h 6858000"/>
              <a:gd name="connsiteX7" fmla="*/ 11428096 w 12192000"/>
              <a:gd name="connsiteY7" fmla="*/ 39228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3905" y="392289"/>
                </a:moveTo>
                <a:cubicBezTo>
                  <a:pt x="597634" y="392289"/>
                  <a:pt x="462845" y="527078"/>
                  <a:pt x="462845" y="693349"/>
                </a:cubicBezTo>
                <a:lnTo>
                  <a:pt x="462845" y="6164651"/>
                </a:lnTo>
                <a:cubicBezTo>
                  <a:pt x="462845" y="6330922"/>
                  <a:pt x="597634" y="6465711"/>
                  <a:pt x="763905" y="6465711"/>
                </a:cubicBezTo>
                <a:lnTo>
                  <a:pt x="11428096" y="6465711"/>
                </a:lnTo>
                <a:cubicBezTo>
                  <a:pt x="11594367" y="6465711"/>
                  <a:pt x="11729156" y="6330922"/>
                  <a:pt x="11729156" y="6164651"/>
                </a:cubicBezTo>
                <a:lnTo>
                  <a:pt x="11729156" y="693349"/>
                </a:lnTo>
                <a:cubicBezTo>
                  <a:pt x="11729156" y="527078"/>
                  <a:pt x="11594367" y="392289"/>
                  <a:pt x="11428096" y="39228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2845" y="392289"/>
            <a:ext cx="11266311" cy="6073422"/>
          </a:xfrm>
          <a:prstGeom prst="roundRect">
            <a:avLst>
              <a:gd name="adj" fmla="val 4957"/>
            </a:avLst>
          </a:prstGeom>
          <a:solidFill>
            <a:srgbClr val="FBFFFE"/>
          </a:solidFill>
          <a:ln>
            <a:noFill/>
          </a:ln>
          <a:effectLst>
            <a:outerShdw blurRad="279400" dist="38100" dir="5400000" sx="102000" sy="102000" algn="t" rotWithShape="0">
              <a:srgbClr val="41889D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163300" y="392289"/>
            <a:ext cx="565855" cy="6073422"/>
          </a:xfrm>
          <a:custGeom>
            <a:avLst/>
            <a:gdLst>
              <a:gd name="connsiteX0" fmla="*/ 0 w 565855"/>
              <a:gd name="connsiteY0" fmla="*/ 0 h 6073422"/>
              <a:gd name="connsiteX1" fmla="*/ 264795 w 565855"/>
              <a:gd name="connsiteY1" fmla="*/ 0 h 6073422"/>
              <a:gd name="connsiteX2" fmla="*/ 565855 w 565855"/>
              <a:gd name="connsiteY2" fmla="*/ 301060 h 6073422"/>
              <a:gd name="connsiteX3" fmla="*/ 565855 w 565855"/>
              <a:gd name="connsiteY3" fmla="*/ 5772362 h 6073422"/>
              <a:gd name="connsiteX4" fmla="*/ 264795 w 565855"/>
              <a:gd name="connsiteY4" fmla="*/ 6073422 h 6073422"/>
              <a:gd name="connsiteX5" fmla="*/ 0 w 565855"/>
              <a:gd name="connsiteY5" fmla="*/ 6073422 h 6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55" h="6073422">
                <a:moveTo>
                  <a:pt x="0" y="0"/>
                </a:moveTo>
                <a:lnTo>
                  <a:pt x="264795" y="0"/>
                </a:lnTo>
                <a:cubicBezTo>
                  <a:pt x="431066" y="0"/>
                  <a:pt x="565855" y="134789"/>
                  <a:pt x="565855" y="301060"/>
                </a:cubicBezTo>
                <a:lnTo>
                  <a:pt x="565855" y="5772362"/>
                </a:lnTo>
                <a:cubicBezTo>
                  <a:pt x="565855" y="5938633"/>
                  <a:pt x="431066" y="6073422"/>
                  <a:pt x="264795" y="6073422"/>
                </a:cubicBezTo>
                <a:lnTo>
                  <a:pt x="0" y="6073422"/>
                </a:lnTo>
                <a:close/>
              </a:path>
            </a:pathLst>
          </a:custGeom>
          <a:solidFill>
            <a:srgbClr val="41889D"/>
          </a:solidFill>
          <a:ln>
            <a:solidFill>
              <a:srgbClr val="418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649992" y="4095769"/>
            <a:ext cx="890370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914126">
              <a:buNone/>
            </a:pPr>
            <a:r>
              <a:rPr lang="en-US" altLang="zh-CN" sz="4800" b="1" cap="all" dirty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【The End】</a:t>
            </a:r>
            <a:endParaRPr lang="zh-CN" altLang="en-US" sz="4800" b="1" cap="all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85954" y="5059368"/>
            <a:ext cx="103178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87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01819" y="5391634"/>
            <a:ext cx="36000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874">
              <a:defRPr/>
            </a:pPr>
            <a:r>
              <a:rPr lang="en-US" altLang="zh-CN" sz="1000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GOOD </a:t>
            </a:r>
            <a:r>
              <a:rPr lang="en-US" altLang="zh-CN" sz="1000" dirty="0" err="1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GOOD</a:t>
            </a:r>
            <a:r>
              <a:rPr lang="en-US" altLang="zh-CN" sz="1000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 STUDY · DAY  </a:t>
            </a:r>
            <a:r>
              <a:rPr lang="en-US" altLang="zh-CN" sz="1000" dirty="0" err="1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DAY</a:t>
            </a:r>
            <a:r>
              <a:rPr lang="en-US" altLang="zh-CN" sz="1000" dirty="0" smtClean="0">
                <a:solidFill>
                  <a:schemeClr val="tx2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 UP</a:t>
            </a:r>
            <a:endParaRPr lang="zh-CN" altLang="en-US" sz="1000" dirty="0">
              <a:solidFill>
                <a:schemeClr val="tx2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9FFFA"/>
              </a:clrFrom>
              <a:clrTo>
                <a:srgbClr val="E9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9" b="7513"/>
          <a:stretch>
            <a:fillRect/>
          </a:stretch>
        </p:blipFill>
        <p:spPr>
          <a:xfrm>
            <a:off x="4304465" y="433623"/>
            <a:ext cx="3449900" cy="3437211"/>
          </a:xfrm>
          <a:custGeom>
            <a:avLst/>
            <a:gdLst>
              <a:gd name="connsiteX0" fmla="*/ 0 w 5666901"/>
              <a:gd name="connsiteY0" fmla="*/ 0 h 5646057"/>
              <a:gd name="connsiteX1" fmla="*/ 5666901 w 5666901"/>
              <a:gd name="connsiteY1" fmla="*/ 0 h 5646057"/>
              <a:gd name="connsiteX2" fmla="*/ 5666901 w 5666901"/>
              <a:gd name="connsiteY2" fmla="*/ 5646057 h 5646057"/>
              <a:gd name="connsiteX3" fmla="*/ 0 w 5666901"/>
              <a:gd name="connsiteY3" fmla="*/ 5646057 h 56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901" h="5646057">
                <a:moveTo>
                  <a:pt x="0" y="0"/>
                </a:moveTo>
                <a:lnTo>
                  <a:pt x="5666901" y="0"/>
                </a:lnTo>
                <a:lnTo>
                  <a:pt x="5666901" y="5646057"/>
                </a:lnTo>
                <a:lnTo>
                  <a:pt x="0" y="5646057"/>
                </a:lnTo>
                <a:close/>
              </a:path>
            </a:pathLst>
          </a:custGeom>
        </p:spPr>
      </p:pic>
      <p:cxnSp>
        <p:nvCxnSpPr>
          <p:cNvPr id="5" name="直接连接符 4"/>
          <p:cNvCxnSpPr/>
          <p:nvPr/>
        </p:nvCxnSpPr>
        <p:spPr>
          <a:xfrm>
            <a:off x="479514" y="2023568"/>
            <a:ext cx="0" cy="2810865"/>
          </a:xfrm>
          <a:prstGeom prst="line">
            <a:avLst/>
          </a:prstGeom>
          <a:ln w="76200">
            <a:solidFill>
              <a:srgbClr val="418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38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87" y="348877"/>
            <a:ext cx="420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稻壳儿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95855" y="426118"/>
            <a:ext cx="642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本页为说明页，用户使用模板时可删除本页内容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954" y="119461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A1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rgbClr val="FA1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6202" y="1317722"/>
            <a:ext cx="218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字体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468" y="119461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A1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rgbClr val="FA1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66716" y="1317722"/>
            <a:ext cx="218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素材说明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34891" y="119461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A1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rgbClr val="FA1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139" y="1317722"/>
            <a:ext cx="218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母版说明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9954" y="2041876"/>
            <a:ext cx="15550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中文│字体名称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9954" y="2322308"/>
            <a:ext cx="36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汉仪雅酷黑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55W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40266" y="2889954"/>
            <a:ext cx="3206044" cy="0"/>
          </a:xfrm>
          <a:prstGeom prst="line">
            <a:avLst/>
          </a:prstGeom>
          <a:ln>
            <a:solidFill>
              <a:schemeClr val="bg2">
                <a:alpha val="8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9954" y="3429000"/>
            <a:ext cx="15550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中文│字体名称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9954" y="3709432"/>
            <a:ext cx="349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>
                <a:cs typeface="+mn-ea"/>
                <a:sym typeface="+mn-lt"/>
              </a:rPr>
              <a:t>站酷庆科黄油</a:t>
            </a:r>
            <a:r>
              <a:rPr lang="zh-CN" altLang="en-US" b="0" dirty="0" smtClean="0">
                <a:cs typeface="+mn-ea"/>
                <a:sym typeface="+mn-lt"/>
              </a:rPr>
              <a:t>体</a:t>
            </a:r>
            <a:endParaRPr lang="zh-CN" altLang="en-US" sz="1200" b="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40266" y="4277078"/>
            <a:ext cx="3206044" cy="0"/>
          </a:xfrm>
          <a:prstGeom prst="line">
            <a:avLst/>
          </a:prstGeom>
          <a:ln>
            <a:solidFill>
              <a:schemeClr val="bg2">
                <a:alpha val="8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50468" y="2083640"/>
            <a:ext cx="123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图片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50469" y="2322308"/>
            <a:ext cx="31017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中使用的素材来源于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【 </a:t>
            </a:r>
            <a:r>
              <a:rPr lang="en-US" altLang="zh-CN" sz="900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Unsplash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】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该网站素材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具有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CC0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共享协议，您可在遵循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CC0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共享协议的情况下使用。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50468" y="3426854"/>
            <a:ext cx="123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素材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50469" y="3665522"/>
            <a:ext cx="3101799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中使用的素材来源于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【 </a:t>
            </a:r>
            <a:r>
              <a:rPr lang="en-US" altLang="zh-CN" sz="900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Pexels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】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该网站素材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具有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CC0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共享协议，您可在遵循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CC0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共享协议的情况下使用。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34891" y="2045540"/>
            <a:ext cx="3289160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使用本套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模板时，若在操作界面鼠标不可选取的内容，可以在幻灯片母版中进行查看和编辑，具体操作如下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234890" y="2717319"/>
            <a:ext cx="328916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、点击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【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视图</a:t>
            </a: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、选择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【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幻灯片母版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，即可查看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编辑母版</a:t>
            </a: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</a:t>
            </a:r>
            <a:endParaRPr lang="en-US" altLang="zh-CN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、查看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编辑完成后，点击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【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关闭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即可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95" y="3580163"/>
            <a:ext cx="3395102" cy="246724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50468" y="4770068"/>
            <a:ext cx="123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音频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450469" y="5008736"/>
            <a:ext cx="3101799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暂无。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音频仅限于个人学习、研究或欣赏目的使用。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041422" y="1317722"/>
            <a:ext cx="3872089" cy="5540278"/>
            <a:chOff x="4041422" y="0"/>
            <a:chExt cx="3872089" cy="6858000"/>
          </a:xfrm>
        </p:grpSpPr>
        <p:cxnSp>
          <p:nvCxnSpPr>
            <p:cNvPr id="35" name="直接连接符 34"/>
            <p:cNvCxnSpPr/>
            <p:nvPr/>
          </p:nvCxnSpPr>
          <p:spPr>
            <a:xfrm rot="16200000">
              <a:off x="4484511" y="3429000"/>
              <a:ext cx="6858000" cy="0"/>
            </a:xfrm>
            <a:prstGeom prst="line">
              <a:avLst/>
            </a:prstGeom>
            <a:ln>
              <a:solidFill>
                <a:schemeClr val="bg2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6200000">
              <a:off x="612422" y="3429000"/>
              <a:ext cx="6858000" cy="0"/>
            </a:xfrm>
            <a:prstGeom prst="line">
              <a:avLst/>
            </a:prstGeom>
            <a:ln>
              <a:solidFill>
                <a:schemeClr val="bg2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-1" y="361695"/>
            <a:ext cx="85726" cy="426499"/>
          </a:xfrm>
          <a:prstGeom prst="rect">
            <a:avLst/>
          </a:prstGeom>
          <a:solidFill>
            <a:srgbClr val="FA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TextBox 2"/>
          <p:cNvSpPr txBox="1"/>
          <p:nvPr/>
        </p:nvSpPr>
        <p:spPr>
          <a:xfrm>
            <a:off x="349953" y="4813787"/>
            <a:ext cx="349161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cs typeface="+mn-ea"/>
                <a:sym typeface="+mn-lt"/>
              </a:rPr>
              <a:t>【</a:t>
            </a:r>
            <a:r>
              <a:rPr lang="zh-CN" altLang="en-US" dirty="0" smtClean="0">
                <a:cs typeface="+mn-ea"/>
                <a:sym typeface="+mn-lt"/>
              </a:rPr>
              <a:t>说明</a:t>
            </a:r>
            <a:r>
              <a:rPr lang="en-US" altLang="zh-CN" dirty="0" smtClean="0">
                <a:cs typeface="+mn-ea"/>
                <a:sym typeface="+mn-lt"/>
              </a:rPr>
              <a:t>】</a:t>
            </a:r>
          </a:p>
          <a:p>
            <a:r>
              <a:rPr lang="zh-CN" altLang="en-US" dirty="0" smtClean="0">
                <a:cs typeface="+mn-ea"/>
                <a:sym typeface="+mn-lt"/>
              </a:rPr>
              <a:t>模板中使用的字体为</a:t>
            </a:r>
            <a:r>
              <a:rPr lang="en-US" altLang="zh-CN" dirty="0" smtClean="0">
                <a:cs typeface="+mn-ea"/>
                <a:sym typeface="+mn-lt"/>
              </a:rPr>
              <a:t>WPS</a:t>
            </a:r>
            <a:r>
              <a:rPr lang="zh-CN" altLang="en-US" dirty="0" smtClean="0">
                <a:cs typeface="+mn-ea"/>
                <a:sym typeface="+mn-lt"/>
              </a:rPr>
              <a:t>云</a:t>
            </a:r>
            <a:r>
              <a:rPr lang="zh-CN" altLang="en-US" dirty="0">
                <a:cs typeface="+mn-ea"/>
                <a:sym typeface="+mn-lt"/>
              </a:rPr>
              <a:t>字体 </a:t>
            </a:r>
            <a:r>
              <a:rPr lang="en-US" altLang="zh-CN" dirty="0" smtClean="0">
                <a:cs typeface="+mn-ea"/>
                <a:sym typeface="+mn-lt"/>
              </a:rPr>
              <a:t>【</a:t>
            </a:r>
            <a:r>
              <a:rPr lang="zh-CN" altLang="en-US" dirty="0" smtClean="0">
                <a:cs typeface="+mn-ea"/>
                <a:sym typeface="+mn-lt"/>
              </a:rPr>
              <a:t>汉</a:t>
            </a:r>
            <a:r>
              <a:rPr lang="zh-CN" altLang="en-US" dirty="0">
                <a:cs typeface="+mn-ea"/>
                <a:sym typeface="+mn-lt"/>
              </a:rPr>
              <a:t>仪雅酷黑 </a:t>
            </a:r>
            <a:r>
              <a:rPr lang="en-US" altLang="zh-CN" dirty="0" smtClean="0">
                <a:cs typeface="+mn-ea"/>
                <a:sym typeface="+mn-lt"/>
              </a:rPr>
              <a:t>55W】</a:t>
            </a:r>
            <a:r>
              <a:rPr lang="en-US" altLang="zh-CN" dirty="0">
                <a:cs typeface="+mn-ea"/>
                <a:sym typeface="+mn-lt"/>
              </a:rPr>
              <a:t>【</a:t>
            </a:r>
            <a:r>
              <a:rPr lang="zh-CN" altLang="en-US" dirty="0" smtClean="0">
                <a:cs typeface="+mn-ea"/>
                <a:sym typeface="+mn-lt"/>
              </a:rPr>
              <a:t>站</a:t>
            </a:r>
            <a:r>
              <a:rPr lang="zh-CN" altLang="en-US" dirty="0">
                <a:cs typeface="+mn-ea"/>
                <a:sym typeface="+mn-lt"/>
              </a:rPr>
              <a:t>酷庆科黄油</a:t>
            </a:r>
            <a:r>
              <a:rPr lang="zh-CN" altLang="en-US" dirty="0" smtClean="0">
                <a:cs typeface="+mn-ea"/>
                <a:sym typeface="+mn-lt"/>
              </a:rPr>
              <a:t>体</a:t>
            </a:r>
            <a:r>
              <a:rPr lang="en-US" altLang="zh-CN" dirty="0">
                <a:cs typeface="+mn-ea"/>
                <a:sym typeface="+mn-lt"/>
              </a:rPr>
              <a:t>】</a:t>
            </a:r>
            <a:r>
              <a:rPr lang="zh-CN" altLang="en-US" dirty="0" smtClean="0">
                <a:cs typeface="+mn-ea"/>
                <a:sym typeface="+mn-lt"/>
              </a:rPr>
              <a:t>，仅</a:t>
            </a:r>
            <a:r>
              <a:rPr lang="zh-CN" altLang="en-US" dirty="0">
                <a:cs typeface="+mn-ea"/>
                <a:sym typeface="+mn-lt"/>
              </a:rPr>
              <a:t>限于个人学习，研究或欣赏目的使用，如需商用请您自行向版权方购买，获取商用版权。</a:t>
            </a:r>
            <a:endParaRPr lang="en-US" altLang="zh-CN" dirty="0">
              <a:cs typeface="+mn-ea"/>
              <a:sym typeface="+mn-lt"/>
            </a:endParaRPr>
          </a:p>
          <a:p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833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989260" y="4536186"/>
            <a:ext cx="914276" cy="914276"/>
          </a:xfrm>
          <a:prstGeom prst="roundRect">
            <a:avLst>
              <a:gd name="adj" fmla="val 6202"/>
            </a:avLst>
          </a:prstGeom>
          <a:solidFill>
            <a:srgbClr val="96EAD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dirty="0">
              <a:solidFill>
                <a:prstClr val="white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37421" y="4536186"/>
            <a:ext cx="914276" cy="914276"/>
          </a:xfrm>
          <a:prstGeom prst="roundRect">
            <a:avLst>
              <a:gd name="adj" fmla="val 6202"/>
            </a:avLst>
          </a:prstGeom>
          <a:solidFill>
            <a:srgbClr val="96EAD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dirty="0">
              <a:solidFill>
                <a:prstClr val="white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85582" y="4536186"/>
            <a:ext cx="914276" cy="914276"/>
          </a:xfrm>
          <a:prstGeom prst="roundRect">
            <a:avLst>
              <a:gd name="adj" fmla="val 6202"/>
            </a:avLst>
          </a:prstGeom>
          <a:solidFill>
            <a:srgbClr val="96EAD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dirty="0">
              <a:solidFill>
                <a:prstClr val="white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0941" y="56149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29102" y="56149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77262" y="560873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206203" y="2019491"/>
            <a:ext cx="7000313" cy="4028669"/>
            <a:chOff x="6195332" y="2019300"/>
            <a:chExt cx="7001258" cy="4029213"/>
          </a:xfrm>
        </p:grpSpPr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6195332" y="5892928"/>
              <a:ext cx="3526559" cy="15558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id-ID" dirty="0">
                <a:solidFill>
                  <a:prstClr val="black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>
              <a:off x="9670029" y="5892928"/>
              <a:ext cx="3526559" cy="15558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id-ID" dirty="0">
                <a:solidFill>
                  <a:prstClr val="black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885483" y="2019300"/>
              <a:ext cx="5672813" cy="3885597"/>
            </a:xfrm>
            <a:custGeom>
              <a:avLst/>
              <a:gdLst>
                <a:gd name="connsiteX0" fmla="*/ 207445 w 5672813"/>
                <a:gd name="connsiteY0" fmla="*/ 263295 h 3885597"/>
                <a:gd name="connsiteX1" fmla="*/ 207445 w 5672813"/>
                <a:gd name="connsiteY1" fmla="*/ 3586400 h 3885597"/>
                <a:gd name="connsiteX2" fmla="*/ 5469359 w 5672813"/>
                <a:gd name="connsiteY2" fmla="*/ 3586400 h 3885597"/>
                <a:gd name="connsiteX3" fmla="*/ 5469359 w 5672813"/>
                <a:gd name="connsiteY3" fmla="*/ 263295 h 3885597"/>
                <a:gd name="connsiteX4" fmla="*/ 179393 w 5672813"/>
                <a:gd name="connsiteY4" fmla="*/ 0 h 3885597"/>
                <a:gd name="connsiteX5" fmla="*/ 5493420 w 5672813"/>
                <a:gd name="connsiteY5" fmla="*/ 0 h 3885597"/>
                <a:gd name="connsiteX6" fmla="*/ 5672813 w 5672813"/>
                <a:gd name="connsiteY6" fmla="*/ 179520 h 3885597"/>
                <a:gd name="connsiteX7" fmla="*/ 5672813 w 5672813"/>
                <a:gd name="connsiteY7" fmla="*/ 3706078 h 3885597"/>
                <a:gd name="connsiteX8" fmla="*/ 5493420 w 5672813"/>
                <a:gd name="connsiteY8" fmla="*/ 3885597 h 3885597"/>
                <a:gd name="connsiteX9" fmla="*/ 179393 w 5672813"/>
                <a:gd name="connsiteY9" fmla="*/ 3885597 h 3885597"/>
                <a:gd name="connsiteX10" fmla="*/ 0 w 5672813"/>
                <a:gd name="connsiteY10" fmla="*/ 3706078 h 3885597"/>
                <a:gd name="connsiteX11" fmla="*/ 0 w 5672813"/>
                <a:gd name="connsiteY11" fmla="*/ 869672 h 3885597"/>
                <a:gd name="connsiteX12" fmla="*/ 0 w 5672813"/>
                <a:gd name="connsiteY12" fmla="*/ 179520 h 3885597"/>
                <a:gd name="connsiteX13" fmla="*/ 179393 w 5672813"/>
                <a:gd name="connsiteY13" fmla="*/ 0 h 388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72813" h="3885597">
                  <a:moveTo>
                    <a:pt x="207445" y="263295"/>
                  </a:moveTo>
                  <a:lnTo>
                    <a:pt x="207445" y="3586400"/>
                  </a:lnTo>
                  <a:lnTo>
                    <a:pt x="5469359" y="3586400"/>
                  </a:lnTo>
                  <a:lnTo>
                    <a:pt x="5469359" y="263295"/>
                  </a:lnTo>
                  <a:close/>
                  <a:moveTo>
                    <a:pt x="179393" y="0"/>
                  </a:moveTo>
                  <a:cubicBezTo>
                    <a:pt x="179393" y="0"/>
                    <a:pt x="179393" y="0"/>
                    <a:pt x="5493420" y="0"/>
                  </a:cubicBezTo>
                  <a:cubicBezTo>
                    <a:pt x="5593082" y="0"/>
                    <a:pt x="5672813" y="79787"/>
                    <a:pt x="5672813" y="179520"/>
                  </a:cubicBezTo>
                  <a:cubicBezTo>
                    <a:pt x="5672813" y="179520"/>
                    <a:pt x="5672813" y="179520"/>
                    <a:pt x="5672813" y="3706078"/>
                  </a:cubicBezTo>
                  <a:cubicBezTo>
                    <a:pt x="5672813" y="3805811"/>
                    <a:pt x="5593082" y="3885597"/>
                    <a:pt x="5493420" y="3885597"/>
                  </a:cubicBezTo>
                  <a:cubicBezTo>
                    <a:pt x="5493420" y="3885597"/>
                    <a:pt x="5493420" y="3885597"/>
                    <a:pt x="179393" y="3885597"/>
                  </a:cubicBezTo>
                  <a:cubicBezTo>
                    <a:pt x="79731" y="3885597"/>
                    <a:pt x="0" y="3805811"/>
                    <a:pt x="0" y="3706078"/>
                  </a:cubicBezTo>
                  <a:cubicBezTo>
                    <a:pt x="0" y="3706078"/>
                    <a:pt x="0" y="3706078"/>
                    <a:pt x="0" y="869672"/>
                  </a:cubicBezTo>
                  <a:cubicBezTo>
                    <a:pt x="0" y="869672"/>
                    <a:pt x="0" y="869672"/>
                    <a:pt x="0" y="179520"/>
                  </a:cubicBezTo>
                  <a:cubicBezTo>
                    <a:pt x="0" y="79787"/>
                    <a:pt x="79731" y="0"/>
                    <a:pt x="179393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54"/>
              <a:endParaRPr lang="id-ID" dirty="0">
                <a:solidFill>
                  <a:prstClr val="black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49"/>
            <p:cNvSpPr>
              <a:spLocks/>
            </p:cNvSpPr>
            <p:nvPr/>
          </p:nvSpPr>
          <p:spPr bwMode="auto">
            <a:xfrm>
              <a:off x="6905431" y="5721389"/>
              <a:ext cx="5636911" cy="163563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id-ID" dirty="0">
                <a:solidFill>
                  <a:prstClr val="black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9717900" y="2162916"/>
              <a:ext cx="3991" cy="7979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id-ID" dirty="0">
                <a:solidFill>
                  <a:prstClr val="black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905431" y="2039245"/>
              <a:ext cx="5636911" cy="3845704"/>
            </a:xfrm>
            <a:custGeom>
              <a:avLst/>
              <a:gdLst>
                <a:gd name="connsiteX0" fmla="*/ 187497 w 5636911"/>
                <a:gd name="connsiteY0" fmla="*/ 243350 h 3845704"/>
                <a:gd name="connsiteX1" fmla="*/ 187497 w 5636911"/>
                <a:gd name="connsiteY1" fmla="*/ 3566455 h 3845704"/>
                <a:gd name="connsiteX2" fmla="*/ 5449411 w 5636911"/>
                <a:gd name="connsiteY2" fmla="*/ 3566455 h 3845704"/>
                <a:gd name="connsiteX3" fmla="*/ 5449411 w 5636911"/>
                <a:gd name="connsiteY3" fmla="*/ 243350 h 3845704"/>
                <a:gd name="connsiteX4" fmla="*/ 159460 w 5636911"/>
                <a:gd name="connsiteY4" fmla="*/ 0 h 3845704"/>
                <a:gd name="connsiteX5" fmla="*/ 5473464 w 5636911"/>
                <a:gd name="connsiteY5" fmla="*/ 0 h 3845704"/>
                <a:gd name="connsiteX6" fmla="*/ 5636911 w 5636911"/>
                <a:gd name="connsiteY6" fmla="*/ 159573 h 3845704"/>
                <a:gd name="connsiteX7" fmla="*/ 5636911 w 5636911"/>
                <a:gd name="connsiteY7" fmla="*/ 3686131 h 3845704"/>
                <a:gd name="connsiteX8" fmla="*/ 5473464 w 5636911"/>
                <a:gd name="connsiteY8" fmla="*/ 3845704 h 3845704"/>
                <a:gd name="connsiteX9" fmla="*/ 159460 w 5636911"/>
                <a:gd name="connsiteY9" fmla="*/ 3845704 h 3845704"/>
                <a:gd name="connsiteX10" fmla="*/ 0 w 5636911"/>
                <a:gd name="connsiteY10" fmla="*/ 3686131 h 3845704"/>
                <a:gd name="connsiteX11" fmla="*/ 0 w 5636911"/>
                <a:gd name="connsiteY11" fmla="*/ 159573 h 3845704"/>
                <a:gd name="connsiteX12" fmla="*/ 159460 w 5636911"/>
                <a:gd name="connsiteY12" fmla="*/ 0 h 384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6911" h="3845704">
                  <a:moveTo>
                    <a:pt x="187497" y="243350"/>
                  </a:moveTo>
                  <a:lnTo>
                    <a:pt x="187497" y="3566455"/>
                  </a:lnTo>
                  <a:lnTo>
                    <a:pt x="5449411" y="3566455"/>
                  </a:lnTo>
                  <a:lnTo>
                    <a:pt x="5449411" y="243350"/>
                  </a:lnTo>
                  <a:close/>
                  <a:moveTo>
                    <a:pt x="159460" y="0"/>
                  </a:moveTo>
                  <a:cubicBezTo>
                    <a:pt x="5473464" y="0"/>
                    <a:pt x="5473464" y="0"/>
                    <a:pt x="5473464" y="0"/>
                  </a:cubicBezTo>
                  <a:cubicBezTo>
                    <a:pt x="5565154" y="0"/>
                    <a:pt x="5636911" y="71808"/>
                    <a:pt x="5636911" y="159573"/>
                  </a:cubicBezTo>
                  <a:cubicBezTo>
                    <a:pt x="5636911" y="3686131"/>
                    <a:pt x="5636911" y="3686131"/>
                    <a:pt x="5636911" y="3686131"/>
                  </a:cubicBezTo>
                  <a:cubicBezTo>
                    <a:pt x="5636911" y="3773896"/>
                    <a:pt x="5565154" y="3845704"/>
                    <a:pt x="5473464" y="3845704"/>
                  </a:cubicBezTo>
                  <a:lnTo>
                    <a:pt x="159460" y="3845704"/>
                  </a:lnTo>
                  <a:cubicBezTo>
                    <a:pt x="71757" y="3845704"/>
                    <a:pt x="0" y="3773896"/>
                    <a:pt x="0" y="3686131"/>
                  </a:cubicBezTo>
                  <a:cubicBezTo>
                    <a:pt x="0" y="159573"/>
                    <a:pt x="0" y="159573"/>
                    <a:pt x="0" y="159573"/>
                  </a:cubicBezTo>
                  <a:cubicBezTo>
                    <a:pt x="0" y="71808"/>
                    <a:pt x="71757" y="0"/>
                    <a:pt x="15946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54"/>
              <a:endParaRPr lang="id-ID" dirty="0">
                <a:solidFill>
                  <a:prstClr val="black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6195332" y="5829099"/>
              <a:ext cx="7001258" cy="127658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id-ID" dirty="0">
                <a:solidFill>
                  <a:prstClr val="black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51"/>
            <p:cNvSpPr>
              <a:spLocks/>
            </p:cNvSpPr>
            <p:nvPr/>
          </p:nvSpPr>
          <p:spPr bwMode="auto">
            <a:xfrm>
              <a:off x="9191310" y="5829099"/>
              <a:ext cx="1005309" cy="7180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id-ID" dirty="0">
                <a:solidFill>
                  <a:prstClr val="black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9689976" y="2138980"/>
              <a:ext cx="59841" cy="63829"/>
              <a:chOff x="9688615" y="2138980"/>
              <a:chExt cx="59841" cy="63829"/>
            </a:xfrm>
          </p:grpSpPr>
          <p:sp>
            <p:nvSpPr>
              <p:cNvPr id="20" name="Oval 54"/>
              <p:cNvSpPr>
                <a:spLocks noChangeArrowheads="1"/>
              </p:cNvSpPr>
              <p:nvPr/>
            </p:nvSpPr>
            <p:spPr bwMode="auto">
              <a:xfrm>
                <a:off x="9688615" y="2142968"/>
                <a:ext cx="59841" cy="59841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id-ID" dirty="0">
                  <a:solidFill>
                    <a:prstClr val="black"/>
                  </a:solidFill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auto">
              <a:xfrm>
                <a:off x="9688615" y="2138980"/>
                <a:ext cx="59841" cy="55850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id-ID" dirty="0">
                  <a:solidFill>
                    <a:prstClr val="black"/>
                  </a:solidFill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Oval 56"/>
              <p:cNvSpPr>
                <a:spLocks noChangeArrowheads="1"/>
              </p:cNvSpPr>
              <p:nvPr/>
            </p:nvSpPr>
            <p:spPr bwMode="auto">
              <a:xfrm>
                <a:off x="9700582" y="2146958"/>
                <a:ext cx="35905" cy="3989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id-ID" dirty="0">
                  <a:solidFill>
                    <a:prstClr val="black"/>
                  </a:solidFill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Oval 57"/>
              <p:cNvSpPr>
                <a:spLocks noChangeArrowheads="1"/>
              </p:cNvSpPr>
              <p:nvPr/>
            </p:nvSpPr>
            <p:spPr bwMode="auto">
              <a:xfrm>
                <a:off x="9708561" y="2158925"/>
                <a:ext cx="19948" cy="19948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/>
                <a:endParaRPr lang="id-ID" dirty="0">
                  <a:solidFill>
                    <a:prstClr val="black"/>
                  </a:solidFill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9" name="Text Placeholder 33"/>
          <p:cNvSpPr txBox="1"/>
          <p:nvPr/>
        </p:nvSpPr>
        <p:spPr>
          <a:xfrm>
            <a:off x="922172" y="2438891"/>
            <a:ext cx="5029856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3999" dirty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诚挚引导 </a:t>
            </a:r>
            <a:r>
              <a:rPr lang="en-US" altLang="zh-CN" sz="3999" dirty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· </a:t>
            </a:r>
            <a:r>
              <a:rPr lang="zh-CN" altLang="en-US" sz="3999" dirty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睿智到老</a:t>
            </a:r>
            <a:endParaRPr lang="en-AU" altLang="zh-CN" sz="3999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922172" y="3381009"/>
            <a:ext cx="4420241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zh-CN" altLang="en-US" dirty="0" smtClean="0">
                <a:sym typeface="Arial" panose="020B0604020202020204" pitchFamily="34" charset="0"/>
              </a:rPr>
              <a:t>知识点（</a:t>
            </a:r>
            <a:r>
              <a:rPr lang="en-US" altLang="zh-CN" dirty="0" err="1">
                <a:sym typeface="Arial" panose="020B0604020202020204" pitchFamily="34" charset="0"/>
              </a:rPr>
              <a:t>Beile</a:t>
            </a:r>
            <a:r>
              <a:rPr lang="en-US" altLang="zh-CN" dirty="0">
                <a:sym typeface="Arial" panose="020B0604020202020204" pitchFamily="34" charset="0"/>
              </a:rPr>
              <a:t> Inc. </a:t>
            </a:r>
            <a:r>
              <a:rPr lang="zh-CN" altLang="en-US" dirty="0">
                <a:sym typeface="Arial" panose="020B0604020202020204" pitchFamily="34" charset="0"/>
              </a:rPr>
              <a:t>）是美国的一家</a:t>
            </a:r>
            <a:r>
              <a:rPr lang="zh-CN" altLang="en-US" dirty="0" smtClean="0">
                <a:sym typeface="Arial" panose="020B0604020202020204" pitchFamily="34" charset="0"/>
              </a:rPr>
              <a:t>高科技。</a:t>
            </a:r>
            <a:r>
              <a:rPr lang="zh-CN" altLang="en-US" dirty="0">
                <a:sym typeface="Arial" panose="020B0604020202020204" pitchFamily="34" charset="0"/>
              </a:rPr>
              <a:t>由教育、</a:t>
            </a:r>
            <a:r>
              <a:rPr lang="zh-CN" altLang="en-US" dirty="0">
                <a:sym typeface="Arial" panose="020B0604020202020204" pitchFamily="34" charset="0"/>
              </a:rPr>
              <a:t>斯蒂夫</a:t>
            </a:r>
            <a:r>
              <a:rPr lang="en-US" altLang="zh-CN" dirty="0">
                <a:sym typeface="Arial" panose="020B0604020202020204" pitchFamily="34" charset="0"/>
              </a:rPr>
              <a:t>·</a:t>
            </a:r>
            <a:r>
              <a:rPr lang="zh-CN" altLang="en-US" dirty="0">
                <a:sym typeface="Arial" panose="020B0604020202020204" pitchFamily="34" charset="0"/>
              </a:rPr>
              <a:t>沃兹尼亚克和罗</a:t>
            </a:r>
            <a:r>
              <a:rPr lang="en-US" altLang="zh-CN" dirty="0">
                <a:sym typeface="Arial" panose="020B0604020202020204" pitchFamily="34" charset="0"/>
              </a:rPr>
              <a:t>·</a:t>
            </a:r>
            <a:r>
              <a:rPr lang="zh-CN" altLang="en-US" dirty="0">
                <a:sym typeface="Arial" panose="020B0604020202020204" pitchFamily="34" charset="0"/>
              </a:rPr>
              <a:t>韦恩</a:t>
            </a:r>
            <a:r>
              <a:rPr lang="en-US" altLang="zh-CN" dirty="0">
                <a:sym typeface="Arial" panose="020B0604020202020204" pitchFamily="34" charset="0"/>
              </a:rPr>
              <a:t>(Ron Wayne)</a:t>
            </a:r>
            <a:r>
              <a:rPr lang="zh-CN" altLang="en-US" dirty="0">
                <a:sym typeface="Arial" panose="020B0604020202020204" pitchFamily="34" charset="0"/>
              </a:rPr>
              <a:t>等人于</a:t>
            </a:r>
            <a:r>
              <a:rPr lang="en-US" altLang="zh-CN" dirty="0">
                <a:sym typeface="Arial" panose="020B0604020202020204" pitchFamily="34" charset="0"/>
              </a:rPr>
              <a:t>1976</a:t>
            </a:r>
            <a:r>
              <a:rPr lang="zh-CN" altLang="en-US" dirty="0">
                <a:sym typeface="Arial" panose="020B0604020202020204" pitchFamily="34" charset="0"/>
              </a:rPr>
              <a:t>年</a:t>
            </a:r>
            <a:r>
              <a:rPr lang="en-US" altLang="zh-CN" dirty="0">
                <a:sym typeface="Arial" panose="020B0604020202020204" pitchFamily="34" charset="0"/>
              </a:rPr>
              <a:t>4</a:t>
            </a:r>
            <a:r>
              <a:rPr lang="zh-CN" altLang="en-US" dirty="0">
                <a:sym typeface="Arial" panose="020B0604020202020204" pitchFamily="34" charset="0"/>
              </a:rPr>
              <a:t>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日创立，并命名为</a:t>
            </a:r>
            <a:r>
              <a:rPr lang="zh-CN" altLang="en-US" dirty="0">
                <a:sym typeface="Arial" panose="020B0604020202020204" pitchFamily="34" charset="0"/>
              </a:rPr>
              <a:t>美国教育</a:t>
            </a:r>
            <a:r>
              <a:rPr lang="zh-CN" altLang="en-US" dirty="0" smtClean="0">
                <a:sym typeface="Arial" panose="020B0604020202020204" pitchFamily="34" charset="0"/>
              </a:rPr>
              <a:t>电脑（</a:t>
            </a:r>
            <a:r>
              <a:rPr lang="en-US" altLang="zh-CN" dirty="0" err="1">
                <a:sym typeface="Arial" panose="020B0604020202020204" pitchFamily="34" charset="0"/>
              </a:rPr>
              <a:t>Beibei</a:t>
            </a:r>
            <a:r>
              <a:rPr lang="en-US" altLang="zh-CN" dirty="0">
                <a:sym typeface="Arial" panose="020B0604020202020204" pitchFamily="34" charset="0"/>
              </a:rPr>
              <a:t> Computer Inc. </a:t>
            </a:r>
            <a:r>
              <a:rPr lang="zh-CN" altLang="en-US" dirty="0" smtClean="0">
                <a:sym typeface="Arial" panose="020B0604020202020204" pitchFamily="34" charset="0"/>
              </a:rPr>
              <a:t>）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86130" y="3180639"/>
            <a:ext cx="615522" cy="30470"/>
          </a:xfrm>
          <a:prstGeom prst="rect">
            <a:avLst/>
          </a:prstGeom>
          <a:solidFill>
            <a:srgbClr val="96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3349" y="4804881"/>
            <a:ext cx="344623" cy="419560"/>
            <a:chOff x="-1428395" y="3105430"/>
            <a:chExt cx="220727" cy="268724"/>
          </a:xfrm>
          <a:solidFill>
            <a:schemeClr val="bg1"/>
          </a:solidFill>
        </p:grpSpPr>
        <p:sp>
          <p:nvSpPr>
            <p:cNvPr id="33" name="Shape 3252"/>
            <p:cNvSpPr/>
            <p:nvPr/>
          </p:nvSpPr>
          <p:spPr>
            <a:xfrm>
              <a:off x="-1395827" y="3105430"/>
              <a:ext cx="150452" cy="152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2" y="21600"/>
                  </a:moveTo>
                  <a:cubicBezTo>
                    <a:pt x="4775" y="21600"/>
                    <a:pt x="0" y="16782"/>
                    <a:pt x="0" y="10800"/>
                  </a:cubicBezTo>
                  <a:cubicBezTo>
                    <a:pt x="0" y="4818"/>
                    <a:pt x="4775" y="0"/>
                    <a:pt x="10772" y="0"/>
                  </a:cubicBezTo>
                  <a:cubicBezTo>
                    <a:pt x="16769" y="0"/>
                    <a:pt x="21600" y="4818"/>
                    <a:pt x="21600" y="10800"/>
                  </a:cubicBezTo>
                  <a:cubicBezTo>
                    <a:pt x="21600" y="16782"/>
                    <a:pt x="16658" y="21600"/>
                    <a:pt x="10772" y="21600"/>
                  </a:cubicBezTo>
                  <a:close/>
                  <a:moveTo>
                    <a:pt x="10772" y="2437"/>
                  </a:moveTo>
                  <a:cubicBezTo>
                    <a:pt x="6108" y="2437"/>
                    <a:pt x="2388" y="6148"/>
                    <a:pt x="2388" y="10800"/>
                  </a:cubicBezTo>
                  <a:cubicBezTo>
                    <a:pt x="2388" y="15452"/>
                    <a:pt x="6052" y="19163"/>
                    <a:pt x="10772" y="19163"/>
                  </a:cubicBezTo>
                  <a:cubicBezTo>
                    <a:pt x="15437" y="19163"/>
                    <a:pt x="19212" y="15452"/>
                    <a:pt x="19212" y="10800"/>
                  </a:cubicBezTo>
                  <a:cubicBezTo>
                    <a:pt x="19212" y="6148"/>
                    <a:pt x="15325" y="2437"/>
                    <a:pt x="10772" y="243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2856" rIns="22856" anchor="ctr"/>
            <a:lstStyle/>
            <a:p>
              <a:pPr defTabSz="228574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253"/>
            <p:cNvSpPr/>
            <p:nvPr/>
          </p:nvSpPr>
          <p:spPr>
            <a:xfrm>
              <a:off x="-1428395" y="3266552"/>
              <a:ext cx="220727" cy="10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990" y="3716"/>
                  </a:lnTo>
                  <a:lnTo>
                    <a:pt x="5524" y="0"/>
                  </a:lnTo>
                  <a:lnTo>
                    <a:pt x="6171" y="3019"/>
                  </a:lnTo>
                  <a:lnTo>
                    <a:pt x="2476" y="6039"/>
                  </a:lnTo>
                  <a:lnTo>
                    <a:pt x="1829" y="18271"/>
                  </a:lnTo>
                  <a:lnTo>
                    <a:pt x="19771" y="18271"/>
                  </a:lnTo>
                  <a:lnTo>
                    <a:pt x="19124" y="6039"/>
                  </a:lnTo>
                  <a:lnTo>
                    <a:pt x="15429" y="3019"/>
                  </a:lnTo>
                  <a:lnTo>
                    <a:pt x="16076" y="0"/>
                  </a:lnTo>
                  <a:lnTo>
                    <a:pt x="20610" y="3716"/>
                  </a:lnTo>
                  <a:lnTo>
                    <a:pt x="21600" y="21600"/>
                  </a:lnTo>
                </a:path>
              </a:pathLst>
            </a:custGeom>
            <a:grpFill/>
            <a:ln w="12700">
              <a:miter lim="400000"/>
            </a:ln>
          </p:spPr>
          <p:txBody>
            <a:bodyPr lIns="22856" rIns="22856" anchor="ctr"/>
            <a:lstStyle/>
            <a:p>
              <a:pPr defTabSz="228574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31825" y="4804885"/>
            <a:ext cx="419860" cy="419553"/>
            <a:chOff x="6870725" y="9309493"/>
            <a:chExt cx="268915" cy="268720"/>
          </a:xfrm>
          <a:solidFill>
            <a:schemeClr val="bg1"/>
          </a:solidFill>
        </p:grpSpPr>
        <p:sp>
          <p:nvSpPr>
            <p:cNvPr id="36" name="Shape 3971"/>
            <p:cNvSpPr/>
            <p:nvPr/>
          </p:nvSpPr>
          <p:spPr>
            <a:xfrm>
              <a:off x="6870725" y="9309493"/>
              <a:ext cx="268915" cy="26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extrusionOk="0">
                  <a:moveTo>
                    <a:pt x="12290" y="21600"/>
                  </a:moveTo>
                  <a:lnTo>
                    <a:pt x="12072" y="20254"/>
                  </a:lnTo>
                  <a:cubicBezTo>
                    <a:pt x="16697" y="19628"/>
                    <a:pt x="20203" y="15590"/>
                    <a:pt x="20203" y="10831"/>
                  </a:cubicBezTo>
                  <a:cubicBezTo>
                    <a:pt x="20203" y="5635"/>
                    <a:pt x="15952" y="1346"/>
                    <a:pt x="10800" y="1346"/>
                  </a:cubicBezTo>
                  <a:cubicBezTo>
                    <a:pt x="5617" y="1346"/>
                    <a:pt x="1397" y="5635"/>
                    <a:pt x="1397" y="10831"/>
                  </a:cubicBezTo>
                  <a:cubicBezTo>
                    <a:pt x="1397" y="15590"/>
                    <a:pt x="4903" y="19628"/>
                    <a:pt x="9528" y="20254"/>
                  </a:cubicBezTo>
                  <a:lnTo>
                    <a:pt x="9310" y="21600"/>
                  </a:lnTo>
                  <a:cubicBezTo>
                    <a:pt x="4034" y="20911"/>
                    <a:pt x="0" y="16247"/>
                    <a:pt x="0" y="10831"/>
                  </a:cubicBezTo>
                  <a:cubicBezTo>
                    <a:pt x="0" y="4883"/>
                    <a:pt x="4841" y="0"/>
                    <a:pt x="10738" y="0"/>
                  </a:cubicBezTo>
                  <a:cubicBezTo>
                    <a:pt x="16634" y="0"/>
                    <a:pt x="21476" y="4883"/>
                    <a:pt x="21476" y="10831"/>
                  </a:cubicBezTo>
                  <a:cubicBezTo>
                    <a:pt x="21600" y="16310"/>
                    <a:pt x="17566" y="20911"/>
                    <a:pt x="12290" y="216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22856" rIns="22856" anchor="ctr"/>
            <a:lstStyle/>
            <a:p>
              <a:pPr defTabSz="228574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Shape 3972"/>
            <p:cNvSpPr/>
            <p:nvPr/>
          </p:nvSpPr>
          <p:spPr>
            <a:xfrm>
              <a:off x="6956429" y="9350631"/>
              <a:ext cx="100743" cy="117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28" y="21600"/>
                  </a:moveTo>
                  <a:lnTo>
                    <a:pt x="9055" y="21600"/>
                  </a:lnTo>
                  <a:lnTo>
                    <a:pt x="9055" y="15398"/>
                  </a:lnTo>
                  <a:lnTo>
                    <a:pt x="10800" y="15398"/>
                  </a:lnTo>
                  <a:cubicBezTo>
                    <a:pt x="14788" y="15398"/>
                    <a:pt x="18028" y="12689"/>
                    <a:pt x="18028" y="9267"/>
                  </a:cubicBezTo>
                  <a:cubicBezTo>
                    <a:pt x="18028" y="5917"/>
                    <a:pt x="14705" y="3065"/>
                    <a:pt x="10800" y="3065"/>
                  </a:cubicBezTo>
                  <a:cubicBezTo>
                    <a:pt x="6812" y="3065"/>
                    <a:pt x="3655" y="5846"/>
                    <a:pt x="3655" y="9267"/>
                  </a:cubicBezTo>
                  <a:lnTo>
                    <a:pt x="0" y="9267"/>
                  </a:lnTo>
                  <a:cubicBezTo>
                    <a:pt x="0" y="4206"/>
                    <a:pt x="4818" y="0"/>
                    <a:pt x="10800" y="0"/>
                  </a:cubicBezTo>
                  <a:cubicBezTo>
                    <a:pt x="16698" y="0"/>
                    <a:pt x="21600" y="4206"/>
                    <a:pt x="21600" y="9267"/>
                  </a:cubicBezTo>
                  <a:cubicBezTo>
                    <a:pt x="21600" y="13901"/>
                    <a:pt x="17612" y="17608"/>
                    <a:pt x="12628" y="18321"/>
                  </a:cubicBezTo>
                  <a:lnTo>
                    <a:pt x="12628" y="21600"/>
                  </a:lnTo>
                </a:path>
              </a:pathLst>
            </a:custGeom>
            <a:grpFill/>
            <a:ln w="12700">
              <a:miter lim="400000"/>
            </a:ln>
          </p:spPr>
          <p:txBody>
            <a:bodyPr lIns="22856" rIns="22856" anchor="ctr"/>
            <a:lstStyle/>
            <a:p>
              <a:pPr defTabSz="228574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973"/>
            <p:cNvSpPr/>
            <p:nvPr/>
          </p:nvSpPr>
          <p:spPr>
            <a:xfrm>
              <a:off x="6982140" y="9484328"/>
              <a:ext cx="51031" cy="5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652" y="21600"/>
                    <a:pt x="0" y="16948"/>
                    <a:pt x="0" y="10800"/>
                  </a:cubicBezTo>
                  <a:cubicBezTo>
                    <a:pt x="0" y="4652"/>
                    <a:pt x="4652" y="0"/>
                    <a:pt x="10800" y="0"/>
                  </a:cubicBezTo>
                  <a:cubicBezTo>
                    <a:pt x="16948" y="0"/>
                    <a:pt x="21600" y="4652"/>
                    <a:pt x="21600" y="10800"/>
                  </a:cubicBezTo>
                  <a:cubicBezTo>
                    <a:pt x="21600" y="16948"/>
                    <a:pt x="16948" y="21600"/>
                    <a:pt x="10800" y="21600"/>
                  </a:cubicBezTo>
                  <a:close/>
                  <a:moveTo>
                    <a:pt x="10800" y="7145"/>
                  </a:moveTo>
                  <a:cubicBezTo>
                    <a:pt x="8640" y="7145"/>
                    <a:pt x="7311" y="8640"/>
                    <a:pt x="7311" y="10800"/>
                  </a:cubicBezTo>
                  <a:cubicBezTo>
                    <a:pt x="7311" y="12960"/>
                    <a:pt x="8640" y="14455"/>
                    <a:pt x="10800" y="14455"/>
                  </a:cubicBezTo>
                  <a:cubicBezTo>
                    <a:pt x="12960" y="14455"/>
                    <a:pt x="14455" y="12960"/>
                    <a:pt x="14455" y="10800"/>
                  </a:cubicBezTo>
                  <a:cubicBezTo>
                    <a:pt x="14455" y="8972"/>
                    <a:pt x="12960" y="7145"/>
                    <a:pt x="10800" y="714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2856" rIns="22856" anchor="ctr"/>
            <a:lstStyle/>
            <a:p>
              <a:pPr defTabSz="228574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82285" y="4803546"/>
            <a:ext cx="422618" cy="422231"/>
            <a:chOff x="12065193" y="5864219"/>
            <a:chExt cx="270684" cy="270435"/>
          </a:xfrm>
          <a:solidFill>
            <a:schemeClr val="bg1"/>
          </a:solidFill>
        </p:grpSpPr>
        <p:sp>
          <p:nvSpPr>
            <p:cNvPr id="39" name="Shape 4212"/>
            <p:cNvSpPr/>
            <p:nvPr/>
          </p:nvSpPr>
          <p:spPr>
            <a:xfrm>
              <a:off x="12255454" y="5968777"/>
              <a:ext cx="57895" cy="8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7" y="21600"/>
                  </a:moveTo>
                  <a:lnTo>
                    <a:pt x="2146" y="18770"/>
                  </a:lnTo>
                  <a:lnTo>
                    <a:pt x="12874" y="11413"/>
                  </a:lnTo>
                  <a:lnTo>
                    <a:pt x="0" y="2830"/>
                  </a:lnTo>
                  <a:lnTo>
                    <a:pt x="4291" y="0"/>
                  </a:lnTo>
                  <a:lnTo>
                    <a:pt x="21600" y="11413"/>
                  </a:lnTo>
                  <a:lnTo>
                    <a:pt x="6437" y="21600"/>
                  </a:lnTo>
                </a:path>
              </a:pathLst>
            </a:custGeom>
            <a:grpFill/>
            <a:ln w="12700">
              <a:miter lim="400000"/>
            </a:ln>
          </p:spPr>
          <p:txBody>
            <a:bodyPr lIns="22856" rIns="22856" anchor="ctr"/>
            <a:lstStyle/>
            <a:p>
              <a:pPr defTabSz="228574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Shape 4213"/>
            <p:cNvSpPr/>
            <p:nvPr/>
          </p:nvSpPr>
          <p:spPr>
            <a:xfrm>
              <a:off x="12065193" y="5884789"/>
              <a:ext cx="172732" cy="249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32" y="21600"/>
                  </a:moveTo>
                  <a:lnTo>
                    <a:pt x="0" y="10262"/>
                  </a:lnTo>
                  <a:lnTo>
                    <a:pt x="14969" y="0"/>
                  </a:lnTo>
                  <a:lnTo>
                    <a:pt x="20869" y="4071"/>
                  </a:lnTo>
                  <a:lnTo>
                    <a:pt x="19406" y="5080"/>
                  </a:lnTo>
                  <a:lnTo>
                    <a:pt x="14969" y="2019"/>
                  </a:lnTo>
                  <a:lnTo>
                    <a:pt x="3023" y="10262"/>
                  </a:lnTo>
                  <a:lnTo>
                    <a:pt x="16432" y="19480"/>
                  </a:lnTo>
                  <a:lnTo>
                    <a:pt x="20137" y="16957"/>
                  </a:lnTo>
                  <a:lnTo>
                    <a:pt x="21600" y="17966"/>
                  </a:lnTo>
                  <a:lnTo>
                    <a:pt x="16432" y="21600"/>
                  </a:lnTo>
                </a:path>
              </a:pathLst>
            </a:custGeom>
            <a:grpFill/>
            <a:ln w="12700">
              <a:miter lim="400000"/>
            </a:ln>
          </p:spPr>
          <p:txBody>
            <a:bodyPr lIns="22856" rIns="22856" anchor="ctr"/>
            <a:lstStyle/>
            <a:p>
              <a:pPr defTabSz="228574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Shape 4214"/>
            <p:cNvSpPr/>
            <p:nvPr/>
          </p:nvSpPr>
          <p:spPr>
            <a:xfrm>
              <a:off x="12235243" y="5864219"/>
              <a:ext cx="100634" cy="10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3" h="21600" extrusionOk="0">
                  <a:moveTo>
                    <a:pt x="10109" y="21600"/>
                  </a:moveTo>
                  <a:cubicBezTo>
                    <a:pt x="9638" y="21600"/>
                    <a:pt x="9088" y="21600"/>
                    <a:pt x="8774" y="21433"/>
                  </a:cubicBezTo>
                  <a:lnTo>
                    <a:pt x="9245" y="17847"/>
                  </a:lnTo>
                  <a:cubicBezTo>
                    <a:pt x="11287" y="18181"/>
                    <a:pt x="13565" y="17430"/>
                    <a:pt x="15057" y="15846"/>
                  </a:cubicBezTo>
                  <a:cubicBezTo>
                    <a:pt x="16393" y="14428"/>
                    <a:pt x="17100" y="12593"/>
                    <a:pt x="17100" y="10758"/>
                  </a:cubicBezTo>
                  <a:cubicBezTo>
                    <a:pt x="17100" y="8840"/>
                    <a:pt x="16393" y="7005"/>
                    <a:pt x="15057" y="5754"/>
                  </a:cubicBezTo>
                  <a:cubicBezTo>
                    <a:pt x="12544" y="3002"/>
                    <a:pt x="8067" y="3002"/>
                    <a:pt x="5396" y="5754"/>
                  </a:cubicBezTo>
                  <a:cubicBezTo>
                    <a:pt x="3825" y="7339"/>
                    <a:pt x="3197" y="9674"/>
                    <a:pt x="3511" y="11842"/>
                  </a:cubicBezTo>
                  <a:lnTo>
                    <a:pt x="134" y="12426"/>
                  </a:lnTo>
                  <a:cubicBezTo>
                    <a:pt x="-416" y="9007"/>
                    <a:pt x="762" y="5588"/>
                    <a:pt x="2961" y="3253"/>
                  </a:cubicBezTo>
                  <a:cubicBezTo>
                    <a:pt x="4847" y="1251"/>
                    <a:pt x="7439" y="0"/>
                    <a:pt x="10109" y="0"/>
                  </a:cubicBezTo>
                  <a:cubicBezTo>
                    <a:pt x="12858" y="0"/>
                    <a:pt x="15372" y="1084"/>
                    <a:pt x="17257" y="3253"/>
                  </a:cubicBezTo>
                  <a:cubicBezTo>
                    <a:pt x="21184" y="7339"/>
                    <a:pt x="21184" y="14261"/>
                    <a:pt x="17257" y="18514"/>
                  </a:cubicBezTo>
                  <a:cubicBezTo>
                    <a:pt x="15372" y="20516"/>
                    <a:pt x="12858" y="21600"/>
                    <a:pt x="10109" y="216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22856" rIns="22856" anchor="ctr"/>
            <a:lstStyle/>
            <a:p>
              <a:pPr defTabSz="228574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Shape 4215"/>
            <p:cNvSpPr/>
            <p:nvPr/>
          </p:nvSpPr>
          <p:spPr>
            <a:xfrm>
              <a:off x="12157385" y="5977054"/>
              <a:ext cx="100993" cy="10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4" h="20611" extrusionOk="0">
                  <a:moveTo>
                    <a:pt x="10154" y="20611"/>
                  </a:moveTo>
                  <a:cubicBezTo>
                    <a:pt x="7493" y="20611"/>
                    <a:pt x="4911" y="19582"/>
                    <a:pt x="2876" y="17525"/>
                  </a:cubicBezTo>
                  <a:cubicBezTo>
                    <a:pt x="-959" y="13569"/>
                    <a:pt x="-959" y="7081"/>
                    <a:pt x="2876" y="2967"/>
                  </a:cubicBezTo>
                  <a:cubicBezTo>
                    <a:pt x="6789" y="-989"/>
                    <a:pt x="13206" y="-989"/>
                    <a:pt x="17276" y="2967"/>
                  </a:cubicBezTo>
                  <a:cubicBezTo>
                    <a:pt x="19467" y="5182"/>
                    <a:pt x="20641" y="8426"/>
                    <a:pt x="20171" y="11749"/>
                  </a:cubicBezTo>
                  <a:lnTo>
                    <a:pt x="16806" y="11196"/>
                  </a:lnTo>
                  <a:cubicBezTo>
                    <a:pt x="17119" y="9138"/>
                    <a:pt x="16415" y="6923"/>
                    <a:pt x="14928" y="5341"/>
                  </a:cubicBezTo>
                  <a:cubicBezTo>
                    <a:pt x="12189" y="2651"/>
                    <a:pt x="7963" y="2651"/>
                    <a:pt x="5302" y="5341"/>
                  </a:cubicBezTo>
                  <a:cubicBezTo>
                    <a:pt x="2563" y="8110"/>
                    <a:pt x="2563" y="12382"/>
                    <a:pt x="5302" y="15152"/>
                  </a:cubicBezTo>
                  <a:cubicBezTo>
                    <a:pt x="6789" y="16655"/>
                    <a:pt x="8980" y="17367"/>
                    <a:pt x="11015" y="17051"/>
                  </a:cubicBezTo>
                  <a:lnTo>
                    <a:pt x="11563" y="20453"/>
                  </a:lnTo>
                  <a:cubicBezTo>
                    <a:pt x="11171" y="20611"/>
                    <a:pt x="10702" y="20611"/>
                    <a:pt x="10154" y="20611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22856" rIns="22856" anchor="ctr"/>
            <a:lstStyle/>
            <a:p>
              <a:pPr defTabSz="228574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" r="6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8801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 bwMode="auto">
          <a:xfrm>
            <a:off x="1146844" y="5170253"/>
            <a:ext cx="0" cy="719040"/>
          </a:xfrm>
          <a:prstGeom prst="line">
            <a:avLst/>
          </a:prstGeom>
          <a:ln w="50800">
            <a:solidFill>
              <a:srgbClr val="96E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146844" y="4050643"/>
            <a:ext cx="0" cy="717453"/>
          </a:xfrm>
          <a:prstGeom prst="line">
            <a:avLst/>
          </a:prstGeom>
          <a:ln w="50800">
            <a:solidFill>
              <a:srgbClr val="96E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1146844" y="2929446"/>
            <a:ext cx="0" cy="717453"/>
          </a:xfrm>
          <a:prstGeom prst="line">
            <a:avLst/>
          </a:prstGeom>
          <a:ln w="50800">
            <a:solidFill>
              <a:srgbClr val="96E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1146844" y="1808250"/>
            <a:ext cx="0" cy="717453"/>
          </a:xfrm>
          <a:prstGeom prst="line">
            <a:avLst/>
          </a:prstGeom>
          <a:ln w="50800">
            <a:solidFill>
              <a:srgbClr val="96E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ardrop 3"/>
          <p:cNvSpPr/>
          <p:nvPr/>
        </p:nvSpPr>
        <p:spPr bwMode="auto">
          <a:xfrm flipV="1">
            <a:off x="6516632" y="1868700"/>
            <a:ext cx="2001567" cy="2001566"/>
          </a:xfrm>
          <a:prstGeom prst="teardrop">
            <a:avLst/>
          </a:pr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16632" y="1863937"/>
            <a:ext cx="588883" cy="588884"/>
          </a:xfrm>
          <a:prstGeom prst="ellipse">
            <a:avLst/>
          </a:prstGeom>
          <a:solidFill>
            <a:srgbClr val="96EAD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448" name="Text Placeholder 33"/>
          <p:cNvSpPr txBox="1">
            <a:spLocks/>
          </p:cNvSpPr>
          <p:nvPr/>
        </p:nvSpPr>
        <p:spPr bwMode="auto">
          <a:xfrm>
            <a:off x="6516632" y="2869706"/>
            <a:ext cx="1999804" cy="29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1600" dirty="0">
              <a:solidFill>
                <a:schemeClr val="bg1"/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ardrop 4"/>
          <p:cNvSpPr/>
          <p:nvPr/>
        </p:nvSpPr>
        <p:spPr bwMode="auto">
          <a:xfrm rot="16200000" flipH="1">
            <a:off x="8516612" y="1868699"/>
            <a:ext cx="2001566" cy="2001567"/>
          </a:xfrm>
          <a:prstGeom prst="teardrop">
            <a:avLst/>
          </a:prstGeom>
          <a:solidFill>
            <a:srgbClr val="418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929297" y="1863937"/>
            <a:ext cx="588882" cy="588883"/>
          </a:xfrm>
          <a:prstGeom prst="ellipse">
            <a:avLst/>
          </a:prstGeom>
          <a:solidFill>
            <a:srgbClr val="96EAD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W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445" name="Text Placeholder 33"/>
          <p:cNvSpPr txBox="1">
            <a:spLocks/>
          </p:cNvSpPr>
          <p:nvPr/>
        </p:nvSpPr>
        <p:spPr bwMode="auto">
          <a:xfrm>
            <a:off x="8517491" y="2869705"/>
            <a:ext cx="1999806" cy="29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1600" dirty="0">
              <a:solidFill>
                <a:schemeClr val="bg1"/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ardrop 5"/>
          <p:cNvSpPr/>
          <p:nvPr/>
        </p:nvSpPr>
        <p:spPr bwMode="auto">
          <a:xfrm>
            <a:off x="6516632" y="3870266"/>
            <a:ext cx="2001567" cy="2001568"/>
          </a:xfrm>
          <a:prstGeom prst="teardrop">
            <a:avLst/>
          </a:prstGeom>
          <a:solidFill>
            <a:srgbClr val="418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516632" y="5282950"/>
            <a:ext cx="588883" cy="588884"/>
          </a:xfrm>
          <a:prstGeom prst="ellipse">
            <a:avLst/>
          </a:prstGeom>
          <a:solidFill>
            <a:srgbClr val="96EAD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442" name="Text Placeholder 33"/>
          <p:cNvSpPr txBox="1">
            <a:spLocks/>
          </p:cNvSpPr>
          <p:nvPr/>
        </p:nvSpPr>
        <p:spPr bwMode="auto">
          <a:xfrm>
            <a:off x="6516632" y="4661072"/>
            <a:ext cx="1999804" cy="2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1600" dirty="0">
              <a:solidFill>
                <a:schemeClr val="bg1"/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ardrop 6"/>
          <p:cNvSpPr/>
          <p:nvPr/>
        </p:nvSpPr>
        <p:spPr bwMode="auto">
          <a:xfrm flipH="1">
            <a:off x="8516612" y="3870266"/>
            <a:ext cx="2001567" cy="2001568"/>
          </a:xfrm>
          <a:prstGeom prst="teardrop">
            <a:avLst/>
          </a:pr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929296" y="5282950"/>
            <a:ext cx="588883" cy="588884"/>
          </a:xfrm>
          <a:prstGeom prst="ellipse">
            <a:avLst/>
          </a:prstGeom>
          <a:solidFill>
            <a:srgbClr val="96EAD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O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439" name="Text Placeholder 33"/>
          <p:cNvSpPr txBox="1">
            <a:spLocks/>
          </p:cNvSpPr>
          <p:nvPr/>
        </p:nvSpPr>
        <p:spPr bwMode="auto">
          <a:xfrm>
            <a:off x="8517492" y="4661071"/>
            <a:ext cx="1999805" cy="2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1600" dirty="0">
              <a:solidFill>
                <a:schemeClr val="bg1"/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/>
          <p:nvPr/>
        </p:nvSpPr>
        <p:spPr>
          <a:xfrm>
            <a:off x="1420801" y="1751806"/>
            <a:ext cx="212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0"/>
          <p:cNvSpPr txBox="1"/>
          <p:nvPr/>
        </p:nvSpPr>
        <p:spPr>
          <a:xfrm>
            <a:off x="1420800" y="2116913"/>
            <a:ext cx="3481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1420801" y="2873003"/>
            <a:ext cx="212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1420800" y="3238110"/>
            <a:ext cx="3481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1" name="Text Placeholder 33"/>
          <p:cNvSpPr txBox="1"/>
          <p:nvPr/>
        </p:nvSpPr>
        <p:spPr>
          <a:xfrm>
            <a:off x="1420801" y="3994200"/>
            <a:ext cx="212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0"/>
          <p:cNvSpPr txBox="1"/>
          <p:nvPr/>
        </p:nvSpPr>
        <p:spPr>
          <a:xfrm>
            <a:off x="1420800" y="4359306"/>
            <a:ext cx="3481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1420801" y="5115397"/>
            <a:ext cx="212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20"/>
          <p:cNvSpPr txBox="1"/>
          <p:nvPr/>
        </p:nvSpPr>
        <p:spPr>
          <a:xfrm>
            <a:off x="1420800" y="5480504"/>
            <a:ext cx="3481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1193" y="120588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4">
              <a:defRPr/>
            </a:pPr>
            <a:r>
              <a:rPr lang="en-US" altLang="zh-CN" sz="800" spc="300" dirty="0" smtClean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en-US" altLang="zh-CN" sz="800" spc="300" dirty="0">
              <a:solidFill>
                <a:srgbClr val="44546A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08688" y="631082"/>
            <a:ext cx="3758690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834">
              <a:lnSpc>
                <a:spcPct val="100000"/>
              </a:lnSpc>
              <a:defRPr/>
            </a:pPr>
            <a:r>
              <a:rPr lang="zh-CN" altLang="en-US" sz="3598" b="1" dirty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新知探究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3076983" y="913200"/>
            <a:ext cx="6066606" cy="0"/>
            <a:chOff x="4615664" y="960506"/>
            <a:chExt cx="9102718" cy="0"/>
          </a:xfrm>
        </p:grpSpPr>
        <p:cxnSp>
          <p:nvCxnSpPr>
            <p:cNvPr id="57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541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16742" y="1996128"/>
            <a:ext cx="1188560" cy="1188560"/>
          </a:xfrm>
          <a:prstGeom prst="ellipse">
            <a:avLst/>
          </a:pr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Freeform 257"/>
          <p:cNvSpPr>
            <a:spLocks noEditPoints="1"/>
          </p:cNvSpPr>
          <p:nvPr/>
        </p:nvSpPr>
        <p:spPr bwMode="auto">
          <a:xfrm>
            <a:off x="1333082" y="2293268"/>
            <a:ext cx="607849" cy="580467"/>
          </a:xfrm>
          <a:custGeom>
            <a:avLst/>
            <a:gdLst>
              <a:gd name="T0" fmla="*/ 35 w 47"/>
              <a:gd name="T1" fmla="*/ 39 h 45"/>
              <a:gd name="T2" fmla="*/ 21 w 47"/>
              <a:gd name="T3" fmla="*/ 45 h 45"/>
              <a:gd name="T4" fmla="*/ 0 w 47"/>
              <a:gd name="T5" fmla="*/ 24 h 45"/>
              <a:gd name="T6" fmla="*/ 21 w 47"/>
              <a:gd name="T7" fmla="*/ 4 h 45"/>
              <a:gd name="T8" fmla="*/ 21 w 47"/>
              <a:gd name="T9" fmla="*/ 24 h 45"/>
              <a:gd name="T10" fmla="*/ 35 w 47"/>
              <a:gd name="T11" fmla="*/ 39 h 45"/>
              <a:gd name="T12" fmla="*/ 24 w 47"/>
              <a:gd name="T13" fmla="*/ 21 h 45"/>
              <a:gd name="T14" fmla="*/ 24 w 47"/>
              <a:gd name="T15" fmla="*/ 0 h 45"/>
              <a:gd name="T16" fmla="*/ 45 w 47"/>
              <a:gd name="T17" fmla="*/ 21 h 45"/>
              <a:gd name="T18" fmla="*/ 24 w 47"/>
              <a:gd name="T19" fmla="*/ 21 h 45"/>
              <a:gd name="T20" fmla="*/ 47 w 47"/>
              <a:gd name="T21" fmla="*/ 24 h 45"/>
              <a:gd name="T22" fmla="*/ 40 w 47"/>
              <a:gd name="T23" fmla="*/ 39 h 45"/>
              <a:gd name="T24" fmla="*/ 26 w 47"/>
              <a:gd name="T25" fmla="*/ 24 h 45"/>
              <a:gd name="T26" fmla="*/ 47 w 47"/>
              <a:gd name="T27" fmla="*/ 2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5">
                <a:moveTo>
                  <a:pt x="35" y="39"/>
                </a:moveTo>
                <a:cubicBezTo>
                  <a:pt x="32" y="43"/>
                  <a:pt x="27" y="45"/>
                  <a:pt x="21" y="45"/>
                </a:cubicBezTo>
                <a:cubicBezTo>
                  <a:pt x="9" y="45"/>
                  <a:pt x="0" y="36"/>
                  <a:pt x="0" y="24"/>
                </a:cubicBezTo>
                <a:cubicBezTo>
                  <a:pt x="0" y="13"/>
                  <a:pt x="9" y="4"/>
                  <a:pt x="21" y="4"/>
                </a:cubicBezTo>
                <a:cubicBezTo>
                  <a:pt x="21" y="24"/>
                  <a:pt x="21" y="24"/>
                  <a:pt x="21" y="24"/>
                </a:cubicBezTo>
                <a:lnTo>
                  <a:pt x="35" y="39"/>
                </a:lnTo>
                <a:close/>
                <a:moveTo>
                  <a:pt x="24" y="21"/>
                </a:moveTo>
                <a:cubicBezTo>
                  <a:pt x="24" y="0"/>
                  <a:pt x="24" y="0"/>
                  <a:pt x="24" y="0"/>
                </a:cubicBezTo>
                <a:cubicBezTo>
                  <a:pt x="36" y="0"/>
                  <a:pt x="45" y="10"/>
                  <a:pt x="45" y="21"/>
                </a:cubicBezTo>
                <a:lnTo>
                  <a:pt x="24" y="21"/>
                </a:lnTo>
                <a:close/>
                <a:moveTo>
                  <a:pt x="47" y="24"/>
                </a:moveTo>
                <a:cubicBezTo>
                  <a:pt x="47" y="30"/>
                  <a:pt x="44" y="35"/>
                  <a:pt x="40" y="39"/>
                </a:cubicBezTo>
                <a:cubicBezTo>
                  <a:pt x="26" y="24"/>
                  <a:pt x="26" y="24"/>
                  <a:pt x="26" y="24"/>
                </a:cubicBezTo>
                <a:lnTo>
                  <a:pt x="47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54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6742" y="4091345"/>
            <a:ext cx="1188560" cy="1188560"/>
          </a:xfrm>
          <a:prstGeom prst="ellipse">
            <a:avLst/>
          </a:prstGeom>
          <a:solidFill>
            <a:srgbClr val="96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02400" y="1996128"/>
            <a:ext cx="1188560" cy="1188560"/>
          </a:xfrm>
          <a:prstGeom prst="ellipse">
            <a:avLst/>
          </a:prstGeom>
          <a:solidFill>
            <a:srgbClr val="96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02400" y="4091345"/>
            <a:ext cx="1188560" cy="1188560"/>
          </a:xfrm>
          <a:prstGeom prst="ellipse">
            <a:avLst/>
          </a:pr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204"/>
          <p:cNvSpPr>
            <a:spLocks noChangeAspect="1" noEditPoints="1"/>
          </p:cNvSpPr>
          <p:nvPr/>
        </p:nvSpPr>
        <p:spPr bwMode="auto">
          <a:xfrm>
            <a:off x="6790397" y="4397062"/>
            <a:ext cx="612566" cy="577126"/>
          </a:xfrm>
          <a:custGeom>
            <a:avLst/>
            <a:gdLst>
              <a:gd name="T0" fmla="*/ 9 w 51"/>
              <a:gd name="T1" fmla="*/ 28 h 48"/>
              <a:gd name="T2" fmla="*/ 5 w 51"/>
              <a:gd name="T3" fmla="*/ 28 h 48"/>
              <a:gd name="T4" fmla="*/ 0 w 51"/>
              <a:gd name="T5" fmla="*/ 23 h 48"/>
              <a:gd name="T6" fmla="*/ 3 w 51"/>
              <a:gd name="T7" fmla="*/ 14 h 48"/>
              <a:gd name="T8" fmla="*/ 10 w 51"/>
              <a:gd name="T9" fmla="*/ 16 h 48"/>
              <a:gd name="T10" fmla="*/ 14 w 51"/>
              <a:gd name="T11" fmla="*/ 16 h 48"/>
              <a:gd name="T12" fmla="*/ 14 w 51"/>
              <a:gd name="T13" fmla="*/ 17 h 48"/>
              <a:gd name="T14" fmla="*/ 16 w 51"/>
              <a:gd name="T15" fmla="*/ 24 h 48"/>
              <a:gd name="T16" fmla="*/ 9 w 51"/>
              <a:gd name="T17" fmla="*/ 28 h 48"/>
              <a:gd name="T18" fmla="*/ 10 w 51"/>
              <a:gd name="T19" fmla="*/ 14 h 48"/>
              <a:gd name="T20" fmla="*/ 3 w 51"/>
              <a:gd name="T21" fmla="*/ 7 h 48"/>
              <a:gd name="T22" fmla="*/ 10 w 51"/>
              <a:gd name="T23" fmla="*/ 0 h 48"/>
              <a:gd name="T24" fmla="*/ 17 w 51"/>
              <a:gd name="T25" fmla="*/ 7 h 48"/>
              <a:gd name="T26" fmla="*/ 10 w 51"/>
              <a:gd name="T27" fmla="*/ 14 h 48"/>
              <a:gd name="T28" fmla="*/ 37 w 51"/>
              <a:gd name="T29" fmla="*/ 48 h 48"/>
              <a:gd name="T30" fmla="*/ 14 w 51"/>
              <a:gd name="T31" fmla="*/ 48 h 48"/>
              <a:gd name="T32" fmla="*/ 7 w 51"/>
              <a:gd name="T33" fmla="*/ 41 h 48"/>
              <a:gd name="T34" fmla="*/ 16 w 51"/>
              <a:gd name="T35" fmla="*/ 26 h 48"/>
              <a:gd name="T36" fmla="*/ 26 w 51"/>
              <a:gd name="T37" fmla="*/ 30 h 48"/>
              <a:gd name="T38" fmla="*/ 35 w 51"/>
              <a:gd name="T39" fmla="*/ 26 h 48"/>
              <a:gd name="T40" fmla="*/ 45 w 51"/>
              <a:gd name="T41" fmla="*/ 41 h 48"/>
              <a:gd name="T42" fmla="*/ 37 w 51"/>
              <a:gd name="T43" fmla="*/ 48 h 48"/>
              <a:gd name="T44" fmla="*/ 26 w 51"/>
              <a:gd name="T45" fmla="*/ 28 h 48"/>
              <a:gd name="T46" fmla="*/ 15 w 51"/>
              <a:gd name="T47" fmla="*/ 17 h 48"/>
              <a:gd name="T48" fmla="*/ 26 w 51"/>
              <a:gd name="T49" fmla="*/ 7 h 48"/>
              <a:gd name="T50" fmla="*/ 36 w 51"/>
              <a:gd name="T51" fmla="*/ 17 h 48"/>
              <a:gd name="T52" fmla="*/ 26 w 51"/>
              <a:gd name="T53" fmla="*/ 28 h 48"/>
              <a:gd name="T54" fmla="*/ 41 w 51"/>
              <a:gd name="T55" fmla="*/ 14 h 48"/>
              <a:gd name="T56" fmla="*/ 34 w 51"/>
              <a:gd name="T57" fmla="*/ 7 h 48"/>
              <a:gd name="T58" fmla="*/ 41 w 51"/>
              <a:gd name="T59" fmla="*/ 0 h 48"/>
              <a:gd name="T60" fmla="*/ 48 w 51"/>
              <a:gd name="T61" fmla="*/ 7 h 48"/>
              <a:gd name="T62" fmla="*/ 41 w 51"/>
              <a:gd name="T63" fmla="*/ 14 h 48"/>
              <a:gd name="T64" fmla="*/ 46 w 51"/>
              <a:gd name="T65" fmla="*/ 28 h 48"/>
              <a:gd name="T66" fmla="*/ 43 w 51"/>
              <a:gd name="T67" fmla="*/ 28 h 48"/>
              <a:gd name="T68" fmla="*/ 35 w 51"/>
              <a:gd name="T69" fmla="*/ 24 h 48"/>
              <a:gd name="T70" fmla="*/ 38 w 51"/>
              <a:gd name="T71" fmla="*/ 17 h 48"/>
              <a:gd name="T72" fmla="*/ 38 w 51"/>
              <a:gd name="T73" fmla="*/ 16 h 48"/>
              <a:gd name="T74" fmla="*/ 41 w 51"/>
              <a:gd name="T75" fmla="*/ 16 h 48"/>
              <a:gd name="T76" fmla="*/ 48 w 51"/>
              <a:gd name="T77" fmla="*/ 14 h 48"/>
              <a:gd name="T78" fmla="*/ 51 w 51"/>
              <a:gd name="T79" fmla="*/ 23 h 48"/>
              <a:gd name="T80" fmla="*/ 46 w 51"/>
              <a:gd name="T81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" h="48">
                <a:moveTo>
                  <a:pt x="9" y="28"/>
                </a:move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21"/>
                  <a:pt x="0" y="14"/>
                  <a:pt x="3" y="14"/>
                </a:cubicBezTo>
                <a:cubicBezTo>
                  <a:pt x="4" y="14"/>
                  <a:pt x="7" y="16"/>
                  <a:pt x="10" y="16"/>
                </a:cubicBezTo>
                <a:cubicBezTo>
                  <a:pt x="11" y="16"/>
                  <a:pt x="13" y="16"/>
                  <a:pt x="14" y="16"/>
                </a:cubicBezTo>
                <a:cubicBezTo>
                  <a:pt x="14" y="16"/>
                  <a:pt x="14" y="17"/>
                  <a:pt x="14" y="17"/>
                </a:cubicBezTo>
                <a:cubicBezTo>
                  <a:pt x="14" y="20"/>
                  <a:pt x="14" y="22"/>
                  <a:pt x="16" y="24"/>
                </a:cubicBezTo>
                <a:cubicBezTo>
                  <a:pt x="13" y="24"/>
                  <a:pt x="11" y="26"/>
                  <a:pt x="9" y="28"/>
                </a:cubicBezTo>
                <a:close/>
                <a:moveTo>
                  <a:pt x="10" y="14"/>
                </a:moveTo>
                <a:cubicBezTo>
                  <a:pt x="6" y="14"/>
                  <a:pt x="3" y="11"/>
                  <a:pt x="3" y="7"/>
                </a:cubicBezTo>
                <a:cubicBezTo>
                  <a:pt x="3" y="3"/>
                  <a:pt x="6" y="0"/>
                  <a:pt x="10" y="0"/>
                </a:cubicBezTo>
                <a:cubicBezTo>
                  <a:pt x="14" y="0"/>
                  <a:pt x="17" y="3"/>
                  <a:pt x="17" y="7"/>
                </a:cubicBezTo>
                <a:cubicBezTo>
                  <a:pt x="17" y="11"/>
                  <a:pt x="14" y="14"/>
                  <a:pt x="10" y="14"/>
                </a:cubicBezTo>
                <a:close/>
                <a:moveTo>
                  <a:pt x="37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6"/>
                  <a:pt x="7" y="41"/>
                </a:cubicBezTo>
                <a:cubicBezTo>
                  <a:pt x="7" y="35"/>
                  <a:pt x="8" y="26"/>
                  <a:pt x="16" y="26"/>
                </a:cubicBezTo>
                <a:cubicBezTo>
                  <a:pt x="17" y="26"/>
                  <a:pt x="20" y="30"/>
                  <a:pt x="26" y="30"/>
                </a:cubicBezTo>
                <a:cubicBezTo>
                  <a:pt x="31" y="30"/>
                  <a:pt x="34" y="26"/>
                  <a:pt x="35" y="26"/>
                </a:cubicBezTo>
                <a:cubicBezTo>
                  <a:pt x="43" y="26"/>
                  <a:pt x="45" y="35"/>
                  <a:pt x="45" y="41"/>
                </a:cubicBezTo>
                <a:cubicBezTo>
                  <a:pt x="45" y="46"/>
                  <a:pt x="42" y="48"/>
                  <a:pt x="37" y="48"/>
                </a:cubicBezTo>
                <a:close/>
                <a:moveTo>
                  <a:pt x="26" y="28"/>
                </a:moveTo>
                <a:cubicBezTo>
                  <a:pt x="20" y="28"/>
                  <a:pt x="15" y="23"/>
                  <a:pt x="15" y="17"/>
                </a:cubicBezTo>
                <a:cubicBezTo>
                  <a:pt x="15" y="12"/>
                  <a:pt x="20" y="7"/>
                  <a:pt x="26" y="7"/>
                </a:cubicBezTo>
                <a:cubicBezTo>
                  <a:pt x="31" y="7"/>
                  <a:pt x="36" y="12"/>
                  <a:pt x="36" y="17"/>
                </a:cubicBezTo>
                <a:cubicBezTo>
                  <a:pt x="36" y="23"/>
                  <a:pt x="31" y="28"/>
                  <a:pt x="26" y="28"/>
                </a:cubicBezTo>
                <a:close/>
                <a:moveTo>
                  <a:pt x="41" y="14"/>
                </a:moveTo>
                <a:cubicBezTo>
                  <a:pt x="37" y="14"/>
                  <a:pt x="34" y="11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5" y="0"/>
                  <a:pt x="48" y="3"/>
                  <a:pt x="48" y="7"/>
                </a:cubicBezTo>
                <a:cubicBezTo>
                  <a:pt x="48" y="11"/>
                  <a:pt x="45" y="14"/>
                  <a:pt x="41" y="14"/>
                </a:cubicBezTo>
                <a:close/>
                <a:moveTo>
                  <a:pt x="46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1" y="26"/>
                  <a:pt x="38" y="24"/>
                  <a:pt x="35" y="24"/>
                </a:cubicBezTo>
                <a:cubicBezTo>
                  <a:pt x="37" y="22"/>
                  <a:pt x="38" y="20"/>
                  <a:pt x="38" y="17"/>
                </a:cubicBezTo>
                <a:cubicBezTo>
                  <a:pt x="38" y="17"/>
                  <a:pt x="38" y="16"/>
                  <a:pt x="38" y="16"/>
                </a:cubicBezTo>
                <a:cubicBezTo>
                  <a:pt x="39" y="16"/>
                  <a:pt x="40" y="16"/>
                  <a:pt x="41" y="16"/>
                </a:cubicBezTo>
                <a:cubicBezTo>
                  <a:pt x="45" y="16"/>
                  <a:pt x="47" y="14"/>
                  <a:pt x="48" y="14"/>
                </a:cubicBezTo>
                <a:cubicBezTo>
                  <a:pt x="51" y="14"/>
                  <a:pt x="51" y="21"/>
                  <a:pt x="51" y="23"/>
                </a:cubicBezTo>
                <a:cubicBezTo>
                  <a:pt x="51" y="26"/>
                  <a:pt x="49" y="28"/>
                  <a:pt x="46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54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Freeform 270"/>
          <p:cNvSpPr>
            <a:spLocks noChangeAspect="1" noEditPoints="1"/>
          </p:cNvSpPr>
          <p:nvPr/>
        </p:nvSpPr>
        <p:spPr bwMode="auto">
          <a:xfrm>
            <a:off x="1295215" y="4391783"/>
            <a:ext cx="612566" cy="606730"/>
          </a:xfrm>
          <a:custGeom>
            <a:avLst/>
            <a:gdLst>
              <a:gd name="T0" fmla="*/ 35 w 44"/>
              <a:gd name="T1" fmla="*/ 22 h 44"/>
              <a:gd name="T2" fmla="*/ 30 w 44"/>
              <a:gd name="T3" fmla="*/ 27 h 44"/>
              <a:gd name="T4" fmla="*/ 30 w 44"/>
              <a:gd name="T5" fmla="*/ 37 h 44"/>
              <a:gd name="T6" fmla="*/ 29 w 44"/>
              <a:gd name="T7" fmla="*/ 38 h 44"/>
              <a:gd name="T8" fmla="*/ 19 w 44"/>
              <a:gd name="T9" fmla="*/ 44 h 44"/>
              <a:gd name="T10" fmla="*/ 19 w 44"/>
              <a:gd name="T11" fmla="*/ 44 h 44"/>
              <a:gd name="T12" fmla="*/ 18 w 44"/>
              <a:gd name="T13" fmla="*/ 44 h 44"/>
              <a:gd name="T14" fmla="*/ 16 w 44"/>
              <a:gd name="T15" fmla="*/ 42 h 44"/>
              <a:gd name="T16" fmla="*/ 16 w 44"/>
              <a:gd name="T17" fmla="*/ 41 h 44"/>
              <a:gd name="T18" fmla="*/ 18 w 44"/>
              <a:gd name="T19" fmla="*/ 34 h 44"/>
              <a:gd name="T20" fmla="*/ 11 w 44"/>
              <a:gd name="T21" fmla="*/ 26 h 44"/>
              <a:gd name="T22" fmla="*/ 3 w 44"/>
              <a:gd name="T23" fmla="*/ 29 h 44"/>
              <a:gd name="T24" fmla="*/ 3 w 44"/>
              <a:gd name="T25" fmla="*/ 29 h 44"/>
              <a:gd name="T26" fmla="*/ 2 w 44"/>
              <a:gd name="T27" fmla="*/ 28 h 44"/>
              <a:gd name="T28" fmla="*/ 1 w 44"/>
              <a:gd name="T29" fmla="*/ 27 h 44"/>
              <a:gd name="T30" fmla="*/ 1 w 44"/>
              <a:gd name="T31" fmla="*/ 26 h 44"/>
              <a:gd name="T32" fmla="*/ 7 w 44"/>
              <a:gd name="T33" fmla="*/ 15 h 44"/>
              <a:gd name="T34" fmla="*/ 7 w 44"/>
              <a:gd name="T35" fmla="*/ 15 h 44"/>
              <a:gd name="T36" fmla="*/ 17 w 44"/>
              <a:gd name="T37" fmla="*/ 14 h 44"/>
              <a:gd name="T38" fmla="*/ 22 w 44"/>
              <a:gd name="T39" fmla="*/ 9 h 44"/>
              <a:gd name="T40" fmla="*/ 43 w 44"/>
              <a:gd name="T41" fmla="*/ 0 h 44"/>
              <a:gd name="T42" fmla="*/ 44 w 44"/>
              <a:gd name="T43" fmla="*/ 1 h 44"/>
              <a:gd name="T44" fmla="*/ 35 w 44"/>
              <a:gd name="T45" fmla="*/ 22 h 44"/>
              <a:gd name="T46" fmla="*/ 36 w 44"/>
              <a:gd name="T47" fmla="*/ 6 h 44"/>
              <a:gd name="T48" fmla="*/ 33 w 44"/>
              <a:gd name="T49" fmla="*/ 9 h 44"/>
              <a:gd name="T50" fmla="*/ 36 w 44"/>
              <a:gd name="T51" fmla="*/ 11 h 44"/>
              <a:gd name="T52" fmla="*/ 38 w 44"/>
              <a:gd name="T53" fmla="*/ 9 h 44"/>
              <a:gd name="T54" fmla="*/ 36 w 44"/>
              <a:gd name="T55" fmla="*/ 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" h="44">
                <a:moveTo>
                  <a:pt x="35" y="22"/>
                </a:moveTo>
                <a:cubicBezTo>
                  <a:pt x="34" y="24"/>
                  <a:pt x="32" y="25"/>
                  <a:pt x="30" y="2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29" y="38"/>
                  <a:pt x="29" y="38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2"/>
                  <a:pt x="16" y="41"/>
                  <a:pt x="16" y="41"/>
                </a:cubicBezTo>
                <a:cubicBezTo>
                  <a:pt x="18" y="34"/>
                  <a:pt x="18" y="34"/>
                  <a:pt x="18" y="34"/>
                </a:cubicBezTo>
                <a:cubicBezTo>
                  <a:pt x="11" y="26"/>
                  <a:pt x="11" y="26"/>
                  <a:pt x="11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0" y="26"/>
                  <a:pt x="1" y="26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9" y="12"/>
                  <a:pt x="21" y="11"/>
                  <a:pt x="22" y="9"/>
                </a:cubicBezTo>
                <a:cubicBezTo>
                  <a:pt x="29" y="2"/>
                  <a:pt x="34" y="0"/>
                  <a:pt x="43" y="0"/>
                </a:cubicBezTo>
                <a:cubicBezTo>
                  <a:pt x="44" y="0"/>
                  <a:pt x="44" y="1"/>
                  <a:pt x="44" y="1"/>
                </a:cubicBezTo>
                <a:cubicBezTo>
                  <a:pt x="44" y="10"/>
                  <a:pt x="42" y="16"/>
                  <a:pt x="35" y="22"/>
                </a:cubicBezTo>
                <a:close/>
                <a:moveTo>
                  <a:pt x="36" y="6"/>
                </a:moveTo>
                <a:cubicBezTo>
                  <a:pt x="34" y="6"/>
                  <a:pt x="33" y="7"/>
                  <a:pt x="33" y="9"/>
                </a:cubicBezTo>
                <a:cubicBezTo>
                  <a:pt x="33" y="10"/>
                  <a:pt x="34" y="11"/>
                  <a:pt x="36" y="11"/>
                </a:cubicBezTo>
                <a:cubicBezTo>
                  <a:pt x="37" y="11"/>
                  <a:pt x="38" y="10"/>
                  <a:pt x="38" y="9"/>
                </a:cubicBezTo>
                <a:cubicBezTo>
                  <a:pt x="38" y="7"/>
                  <a:pt x="37" y="6"/>
                  <a:pt x="3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54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273"/>
          <p:cNvSpPr>
            <a:spLocks noChangeAspect="1" noEditPoints="1"/>
          </p:cNvSpPr>
          <p:nvPr/>
        </p:nvSpPr>
        <p:spPr bwMode="auto">
          <a:xfrm>
            <a:off x="6790397" y="2281840"/>
            <a:ext cx="612566" cy="618346"/>
          </a:xfrm>
          <a:custGeom>
            <a:avLst/>
            <a:gdLst>
              <a:gd name="T0" fmla="*/ 42 w 45"/>
              <a:gd name="T1" fmla="*/ 45 h 45"/>
              <a:gd name="T2" fmla="*/ 39 w 45"/>
              <a:gd name="T3" fmla="*/ 44 h 45"/>
              <a:gd name="T4" fmla="*/ 30 w 45"/>
              <a:gd name="T5" fmla="*/ 35 h 45"/>
              <a:gd name="T6" fmla="*/ 19 w 45"/>
              <a:gd name="T7" fmla="*/ 38 h 45"/>
              <a:gd name="T8" fmla="*/ 0 w 45"/>
              <a:gd name="T9" fmla="*/ 19 h 45"/>
              <a:gd name="T10" fmla="*/ 19 w 45"/>
              <a:gd name="T11" fmla="*/ 0 h 45"/>
              <a:gd name="T12" fmla="*/ 38 w 45"/>
              <a:gd name="T13" fmla="*/ 19 h 45"/>
              <a:gd name="T14" fmla="*/ 35 w 45"/>
              <a:gd name="T15" fmla="*/ 30 h 45"/>
              <a:gd name="T16" fmla="*/ 44 w 45"/>
              <a:gd name="T17" fmla="*/ 39 h 45"/>
              <a:gd name="T18" fmla="*/ 45 w 45"/>
              <a:gd name="T19" fmla="*/ 42 h 45"/>
              <a:gd name="T20" fmla="*/ 42 w 45"/>
              <a:gd name="T21" fmla="*/ 45 h 45"/>
              <a:gd name="T22" fmla="*/ 19 w 45"/>
              <a:gd name="T23" fmla="*/ 7 h 45"/>
              <a:gd name="T24" fmla="*/ 7 w 45"/>
              <a:gd name="T25" fmla="*/ 19 h 45"/>
              <a:gd name="T26" fmla="*/ 19 w 45"/>
              <a:gd name="T27" fmla="*/ 31 h 45"/>
              <a:gd name="T28" fmla="*/ 31 w 45"/>
              <a:gd name="T29" fmla="*/ 19 h 45"/>
              <a:gd name="T30" fmla="*/ 19 w 45"/>
              <a:gd name="T31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" h="45">
                <a:moveTo>
                  <a:pt x="42" y="45"/>
                </a:moveTo>
                <a:cubicBezTo>
                  <a:pt x="41" y="45"/>
                  <a:pt x="40" y="45"/>
                  <a:pt x="39" y="44"/>
                </a:cubicBezTo>
                <a:cubicBezTo>
                  <a:pt x="30" y="35"/>
                  <a:pt x="30" y="35"/>
                  <a:pt x="30" y="35"/>
                </a:cubicBezTo>
                <a:cubicBezTo>
                  <a:pt x="27" y="37"/>
                  <a:pt x="23" y="38"/>
                  <a:pt x="19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30" y="0"/>
                  <a:pt x="38" y="9"/>
                  <a:pt x="38" y="19"/>
                </a:cubicBezTo>
                <a:cubicBezTo>
                  <a:pt x="38" y="23"/>
                  <a:pt x="37" y="27"/>
                  <a:pt x="35" y="30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40"/>
                  <a:pt x="45" y="41"/>
                  <a:pt x="45" y="42"/>
                </a:cubicBezTo>
                <a:cubicBezTo>
                  <a:pt x="45" y="43"/>
                  <a:pt x="43" y="45"/>
                  <a:pt x="42" y="45"/>
                </a:cubicBezTo>
                <a:close/>
                <a:moveTo>
                  <a:pt x="19" y="7"/>
                </a:moveTo>
                <a:cubicBezTo>
                  <a:pt x="13" y="7"/>
                  <a:pt x="7" y="13"/>
                  <a:pt x="7" y="19"/>
                </a:cubicBezTo>
                <a:cubicBezTo>
                  <a:pt x="7" y="26"/>
                  <a:pt x="13" y="31"/>
                  <a:pt x="19" y="31"/>
                </a:cubicBezTo>
                <a:cubicBezTo>
                  <a:pt x="26" y="31"/>
                  <a:pt x="31" y="26"/>
                  <a:pt x="31" y="19"/>
                </a:cubicBezTo>
                <a:cubicBezTo>
                  <a:pt x="31" y="13"/>
                  <a:pt x="26" y="7"/>
                  <a:pt x="19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54"/>
            <a:endParaRPr lang="en-US">
              <a:solidFill>
                <a:prstClr val="black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3" name="Straight Connector 614"/>
          <p:cNvCxnSpPr/>
          <p:nvPr/>
        </p:nvCxnSpPr>
        <p:spPr>
          <a:xfrm>
            <a:off x="8137896" y="2034371"/>
            <a:ext cx="395946" cy="0"/>
          </a:xfrm>
          <a:prstGeom prst="line">
            <a:avLst/>
          </a:prstGeom>
          <a:ln w="41275">
            <a:solidFill>
              <a:srgbClr val="82BA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33402" y="2897813"/>
            <a:ext cx="2420305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017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服务产品图标重新设计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33402" y="2605465"/>
            <a:ext cx="21975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GOOD </a:t>
            </a:r>
            <a:r>
              <a:rPr lang="en-US" altLang="zh-CN" sz="90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GOOD</a:t>
            </a:r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 STUDY</a:t>
            </a:r>
            <a:endParaRPr lang="en-US" altLang="zh-CN" sz="9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033402" y="2160004"/>
            <a:ext cx="21180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3" dirty="0">
                <a:solidFill>
                  <a:srgbClr val="F0F0F0">
                    <a:lumMod val="25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知识点</a:t>
            </a:r>
            <a:endParaRPr lang="zh-CN" altLang="en-US" sz="2133" dirty="0">
              <a:solidFill>
                <a:srgbClr val="F0F0F0">
                  <a:lumMod val="25000"/>
                </a:srgbClr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7" name="Straight Connector 614"/>
          <p:cNvCxnSpPr/>
          <p:nvPr/>
        </p:nvCxnSpPr>
        <p:spPr>
          <a:xfrm>
            <a:off x="8011515" y="4192048"/>
            <a:ext cx="395946" cy="0"/>
          </a:xfrm>
          <a:prstGeom prst="line">
            <a:avLst/>
          </a:prstGeom>
          <a:noFill/>
          <a:ln w="41275" cap="flat" cmpd="sng" algn="ctr">
            <a:solidFill>
              <a:srgbClr val="82BACC"/>
            </a:solidFill>
            <a:prstDash val="soli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7935107" y="5056847"/>
            <a:ext cx="223789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017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读书不趁早，后来徒悔懊。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 defTabSz="1219017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学而时习之，不亦说乎？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935107" y="4764499"/>
            <a:ext cx="23338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GOOD </a:t>
            </a:r>
            <a:r>
              <a:rPr lang="en-US" altLang="zh-CN" sz="90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GOOD</a:t>
            </a:r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 STUDY</a:t>
            </a:r>
            <a:endParaRPr lang="en-US" altLang="zh-CN" sz="9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35107" y="4319039"/>
            <a:ext cx="271737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09448"/>
            <a:r>
              <a:rPr lang="zh-CN" altLang="en-US" sz="2133" kern="0" dirty="0">
                <a:solidFill>
                  <a:srgbClr val="F0F0F0">
                    <a:lumMod val="25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不负好时光</a:t>
            </a:r>
          </a:p>
        </p:txBody>
      </p:sp>
      <p:cxnSp>
        <p:nvCxnSpPr>
          <p:cNvPr id="41" name="Straight Connector 614"/>
          <p:cNvCxnSpPr/>
          <p:nvPr/>
        </p:nvCxnSpPr>
        <p:spPr>
          <a:xfrm>
            <a:off x="2678098" y="2060997"/>
            <a:ext cx="395946" cy="0"/>
          </a:xfrm>
          <a:prstGeom prst="line">
            <a:avLst/>
          </a:prstGeom>
          <a:ln w="41275">
            <a:solidFill>
              <a:srgbClr val="82BA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552245" y="2633447"/>
            <a:ext cx="23338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GOOD </a:t>
            </a:r>
            <a:r>
              <a:rPr lang="en-US" altLang="zh-CN" sz="90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GOOD</a:t>
            </a:r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 STUDY</a:t>
            </a:r>
            <a:endParaRPr lang="en-US" altLang="zh-CN" sz="9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52245" y="2187987"/>
            <a:ext cx="220471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133" dirty="0">
                <a:solidFill>
                  <a:srgbClr val="F0F0F0">
                    <a:lumMod val="25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知识点</a:t>
            </a:r>
            <a:endParaRPr lang="zh-CN" altLang="en-US" sz="2133" dirty="0">
              <a:solidFill>
                <a:srgbClr val="F0F0F0">
                  <a:lumMod val="25000"/>
                </a:srgbClr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4" name="Straight Connector 614"/>
          <p:cNvCxnSpPr/>
          <p:nvPr/>
        </p:nvCxnSpPr>
        <p:spPr>
          <a:xfrm>
            <a:off x="2617331" y="4191714"/>
            <a:ext cx="395946" cy="0"/>
          </a:xfrm>
          <a:prstGeom prst="line">
            <a:avLst/>
          </a:prstGeom>
          <a:noFill/>
          <a:ln w="41275" cap="flat" cmpd="sng" algn="ctr">
            <a:solidFill>
              <a:srgbClr val="82BACC"/>
            </a:solidFill>
            <a:prstDash val="solid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2540923" y="5056512"/>
            <a:ext cx="223789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017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读书不趁早，后来徒悔懊。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 defTabSz="1219017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学而时习之，不亦说乎？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40924" y="4764164"/>
            <a:ext cx="23338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GOOD </a:t>
            </a:r>
            <a:r>
              <a:rPr lang="en-US" altLang="zh-CN" sz="90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GOOD</a:t>
            </a:r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 STUDY</a:t>
            </a:r>
            <a:endParaRPr lang="en-US" altLang="zh-CN" sz="9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40923" y="4318704"/>
            <a:ext cx="271737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09448">
              <a:defRPr/>
            </a:pPr>
            <a:r>
              <a:rPr lang="zh-CN" altLang="en-US" sz="2133" kern="0" dirty="0">
                <a:solidFill>
                  <a:srgbClr val="F0F0F0">
                    <a:lumMod val="25000"/>
                  </a:srgbClr>
                </a:solidFill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知识点</a:t>
            </a:r>
            <a:endParaRPr lang="zh-CN" altLang="en-US" sz="2133" kern="0" dirty="0">
              <a:solidFill>
                <a:srgbClr val="F0F0F0">
                  <a:lumMod val="25000"/>
                </a:srgbClr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40923" y="2909570"/>
            <a:ext cx="223789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017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读书不趁早，后来徒悔懊。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 defTabSz="1219017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学而时习之，不亦说乎？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361193" y="120588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4">
              <a:defRPr/>
            </a:pPr>
            <a:r>
              <a:rPr lang="en-US" altLang="zh-CN" sz="800" spc="300" dirty="0" smtClean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en-US" altLang="zh-CN" sz="800" spc="300" dirty="0">
              <a:solidFill>
                <a:srgbClr val="44546A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08688" y="631082"/>
            <a:ext cx="3758690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834">
              <a:lnSpc>
                <a:spcPct val="100000"/>
              </a:lnSpc>
              <a:defRPr/>
            </a:pPr>
            <a:r>
              <a:rPr lang="zh-CN" altLang="en-US" sz="3598" b="1" dirty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新知探究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076983" y="913200"/>
            <a:ext cx="6066606" cy="0"/>
            <a:chOff x="4615664" y="960506"/>
            <a:chExt cx="9102718" cy="0"/>
          </a:xfrm>
        </p:grpSpPr>
        <p:cxnSp>
          <p:nvCxnSpPr>
            <p:cNvPr id="52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277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 bwMode="auto">
          <a:xfrm>
            <a:off x="6710390" y="2388762"/>
            <a:ext cx="3114034" cy="3105614"/>
          </a:xfrm>
          <a:custGeom>
            <a:avLst/>
            <a:gdLst>
              <a:gd name="connsiteX0" fmla="*/ 2973336 w 5946673"/>
              <a:gd name="connsiteY0" fmla="*/ 5930597 h 5930597"/>
              <a:gd name="connsiteX1" fmla="*/ 868319 w 5946673"/>
              <a:gd name="connsiteY1" fmla="*/ 5063666 h 5930597"/>
              <a:gd name="connsiteX2" fmla="*/ 0 w 5946673"/>
              <a:gd name="connsiteY2" fmla="*/ 2968582 h 5930597"/>
              <a:gd name="connsiteX3" fmla="*/ 868319 w 5946673"/>
              <a:gd name="connsiteY3" fmla="*/ 866931 h 5930597"/>
              <a:gd name="connsiteX4" fmla="*/ 2973336 w 5946673"/>
              <a:gd name="connsiteY4" fmla="*/ 0 h 5930597"/>
              <a:gd name="connsiteX5" fmla="*/ 2973336 w 5946673"/>
              <a:gd name="connsiteY5" fmla="*/ 985149 h 5930597"/>
              <a:gd name="connsiteX6" fmla="*/ 1565606 w 5946673"/>
              <a:gd name="connsiteY6" fmla="*/ 1563103 h 5930597"/>
              <a:gd name="connsiteX7" fmla="*/ 986727 w 5946673"/>
              <a:gd name="connsiteY7" fmla="*/ 2968582 h 5930597"/>
              <a:gd name="connsiteX8" fmla="*/ 1565606 w 5946673"/>
              <a:gd name="connsiteY8" fmla="*/ 4367494 h 5930597"/>
              <a:gd name="connsiteX9" fmla="*/ 2973336 w 5946673"/>
              <a:gd name="connsiteY9" fmla="*/ 4945448 h 5930597"/>
              <a:gd name="connsiteX10" fmla="*/ 2973336 w 5946673"/>
              <a:gd name="connsiteY10" fmla="*/ 5930597 h 5930597"/>
              <a:gd name="connsiteX11" fmla="*/ 2973337 w 5946673"/>
              <a:gd name="connsiteY11" fmla="*/ 5930597 h 5930597"/>
              <a:gd name="connsiteX12" fmla="*/ 2973337 w 5946673"/>
              <a:gd name="connsiteY12" fmla="*/ 4945448 h 5930597"/>
              <a:gd name="connsiteX13" fmla="*/ 4381067 w 5946673"/>
              <a:gd name="connsiteY13" fmla="*/ 4367494 h 5930597"/>
              <a:gd name="connsiteX14" fmla="*/ 4959946 w 5946673"/>
              <a:gd name="connsiteY14" fmla="*/ 2962015 h 5930597"/>
              <a:gd name="connsiteX15" fmla="*/ 4381067 w 5946673"/>
              <a:gd name="connsiteY15" fmla="*/ 1563103 h 5930597"/>
              <a:gd name="connsiteX16" fmla="*/ 2973337 w 5946673"/>
              <a:gd name="connsiteY16" fmla="*/ 985149 h 5930597"/>
              <a:gd name="connsiteX17" fmla="*/ 2973337 w 5946673"/>
              <a:gd name="connsiteY17" fmla="*/ 0 h 5930597"/>
              <a:gd name="connsiteX18" fmla="*/ 5078354 w 5946673"/>
              <a:gd name="connsiteY18" fmla="*/ 866931 h 5930597"/>
              <a:gd name="connsiteX19" fmla="*/ 5946673 w 5946673"/>
              <a:gd name="connsiteY19" fmla="*/ 2962015 h 5930597"/>
              <a:gd name="connsiteX20" fmla="*/ 5078354 w 5946673"/>
              <a:gd name="connsiteY20" fmla="*/ 5063666 h 5930597"/>
              <a:gd name="connsiteX21" fmla="*/ 2973337 w 5946673"/>
              <a:gd name="connsiteY21" fmla="*/ 5930597 h 593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46673" h="5930597">
                <a:moveTo>
                  <a:pt x="2973336" y="5930597"/>
                </a:moveTo>
                <a:cubicBezTo>
                  <a:pt x="2151064" y="5930597"/>
                  <a:pt x="1407730" y="5595647"/>
                  <a:pt x="868319" y="5063666"/>
                </a:cubicBezTo>
                <a:cubicBezTo>
                  <a:pt x="335487" y="4525118"/>
                  <a:pt x="0" y="3782972"/>
                  <a:pt x="0" y="2968582"/>
                </a:cubicBezTo>
                <a:cubicBezTo>
                  <a:pt x="0" y="2147625"/>
                  <a:pt x="335487" y="1405479"/>
                  <a:pt x="868319" y="866931"/>
                </a:cubicBezTo>
                <a:cubicBezTo>
                  <a:pt x="1407730" y="334951"/>
                  <a:pt x="2151064" y="0"/>
                  <a:pt x="2973336" y="0"/>
                </a:cubicBezTo>
                <a:cubicBezTo>
                  <a:pt x="2973336" y="985149"/>
                  <a:pt x="2973336" y="985149"/>
                  <a:pt x="2973336" y="985149"/>
                </a:cubicBezTo>
                <a:cubicBezTo>
                  <a:pt x="2420769" y="985149"/>
                  <a:pt x="1927406" y="1208450"/>
                  <a:pt x="1565606" y="1563103"/>
                </a:cubicBezTo>
                <a:cubicBezTo>
                  <a:pt x="1210385" y="1924325"/>
                  <a:pt x="986727" y="2416899"/>
                  <a:pt x="986727" y="2968582"/>
                </a:cubicBezTo>
                <a:cubicBezTo>
                  <a:pt x="986727" y="3513698"/>
                  <a:pt x="1210385" y="4006273"/>
                  <a:pt x="1565606" y="4367494"/>
                </a:cubicBezTo>
                <a:cubicBezTo>
                  <a:pt x="1927406" y="4722148"/>
                  <a:pt x="2420769" y="4945448"/>
                  <a:pt x="2973336" y="4945448"/>
                </a:cubicBezTo>
                <a:cubicBezTo>
                  <a:pt x="2973336" y="5930597"/>
                  <a:pt x="2973336" y="5930597"/>
                  <a:pt x="2973336" y="5930597"/>
                </a:cubicBezTo>
                <a:close/>
                <a:moveTo>
                  <a:pt x="2973337" y="5930597"/>
                </a:moveTo>
                <a:cubicBezTo>
                  <a:pt x="2973337" y="4945448"/>
                  <a:pt x="2973337" y="4945448"/>
                  <a:pt x="2973337" y="4945448"/>
                </a:cubicBezTo>
                <a:cubicBezTo>
                  <a:pt x="3525904" y="4945448"/>
                  <a:pt x="4019267" y="4722148"/>
                  <a:pt x="4381067" y="4367494"/>
                </a:cubicBezTo>
                <a:cubicBezTo>
                  <a:pt x="4736288" y="4006273"/>
                  <a:pt x="4959946" y="3513698"/>
                  <a:pt x="4959946" y="2962015"/>
                </a:cubicBezTo>
                <a:cubicBezTo>
                  <a:pt x="4959946" y="2416899"/>
                  <a:pt x="4736288" y="1924325"/>
                  <a:pt x="4381067" y="1563103"/>
                </a:cubicBezTo>
                <a:cubicBezTo>
                  <a:pt x="4019267" y="1208450"/>
                  <a:pt x="3525904" y="985149"/>
                  <a:pt x="2973337" y="985149"/>
                </a:cubicBezTo>
                <a:cubicBezTo>
                  <a:pt x="2973337" y="0"/>
                  <a:pt x="2973337" y="0"/>
                  <a:pt x="2973337" y="0"/>
                </a:cubicBezTo>
                <a:cubicBezTo>
                  <a:pt x="3795609" y="0"/>
                  <a:pt x="4538943" y="334951"/>
                  <a:pt x="5078354" y="866931"/>
                </a:cubicBezTo>
                <a:cubicBezTo>
                  <a:pt x="5611186" y="1405479"/>
                  <a:pt x="5946673" y="2147625"/>
                  <a:pt x="5946673" y="2962015"/>
                </a:cubicBezTo>
                <a:cubicBezTo>
                  <a:pt x="5946673" y="3782972"/>
                  <a:pt x="5611186" y="4525118"/>
                  <a:pt x="5078354" y="5063666"/>
                </a:cubicBezTo>
                <a:cubicBezTo>
                  <a:pt x="4538943" y="5595646"/>
                  <a:pt x="3795609" y="5930597"/>
                  <a:pt x="2973337" y="5930597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28" tIns="45714" rIns="91428" bIns="45714" numCol="1" anchor="t" anchorCtr="0" compatLnSpc="1">
            <a:noAutofit/>
          </a:bodyPr>
          <a:lstStyle/>
          <a:p>
            <a:endParaRPr lang="id-ID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403410" y="2095180"/>
            <a:ext cx="3683556" cy="3683556"/>
          </a:xfrm>
          <a:prstGeom prst="ellipse">
            <a:avLst/>
          </a:prstGeom>
          <a:noFill/>
          <a:ln w="273050">
            <a:solidFill>
              <a:schemeClr val="accent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284443" y="2143788"/>
            <a:ext cx="296043" cy="512002"/>
            <a:chOff x="2451100" y="2705540"/>
            <a:chExt cx="296083" cy="512071"/>
          </a:xfrm>
          <a:solidFill>
            <a:srgbClr val="96EAD3"/>
          </a:solidFill>
        </p:grpSpPr>
        <p:sp>
          <p:nvSpPr>
            <p:cNvPr id="70" name="Shape 2142"/>
            <p:cNvSpPr/>
            <p:nvPr/>
          </p:nvSpPr>
          <p:spPr>
            <a:xfrm>
              <a:off x="2530951" y="2705540"/>
              <a:ext cx="129552" cy="129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3787" y="21600"/>
                    <a:pt x="16336" y="20548"/>
                    <a:pt x="18442" y="18441"/>
                  </a:cubicBezTo>
                  <a:cubicBezTo>
                    <a:pt x="20545" y="16338"/>
                    <a:pt x="21600" y="13789"/>
                    <a:pt x="21600" y="10801"/>
                  </a:cubicBezTo>
                  <a:cubicBezTo>
                    <a:pt x="21600" y="7810"/>
                    <a:pt x="20545" y="5265"/>
                    <a:pt x="18442" y="3158"/>
                  </a:cubicBezTo>
                  <a:cubicBezTo>
                    <a:pt x="16336" y="1052"/>
                    <a:pt x="13787" y="0"/>
                    <a:pt x="10800" y="0"/>
                  </a:cubicBezTo>
                  <a:cubicBezTo>
                    <a:pt x="7810" y="0"/>
                    <a:pt x="5264" y="1052"/>
                    <a:pt x="3158" y="3158"/>
                  </a:cubicBezTo>
                  <a:cubicBezTo>
                    <a:pt x="1055" y="5262"/>
                    <a:pt x="0" y="7810"/>
                    <a:pt x="0" y="10801"/>
                  </a:cubicBezTo>
                  <a:cubicBezTo>
                    <a:pt x="0" y="13789"/>
                    <a:pt x="1055" y="16338"/>
                    <a:pt x="3158" y="18441"/>
                  </a:cubicBezTo>
                  <a:cubicBezTo>
                    <a:pt x="5264" y="20548"/>
                    <a:pt x="7813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095" tIns="38095" rIns="38095" bIns="38095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Shape 2143"/>
            <p:cNvSpPr/>
            <p:nvPr/>
          </p:nvSpPr>
          <p:spPr>
            <a:xfrm>
              <a:off x="2451100" y="2847499"/>
              <a:ext cx="296083" cy="370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19" y="944"/>
                  </a:moveTo>
                  <a:cubicBezTo>
                    <a:pt x="19632" y="316"/>
                    <a:pt x="18675" y="0"/>
                    <a:pt x="17551" y="0"/>
                  </a:cubicBezTo>
                  <a:lnTo>
                    <a:pt x="4050" y="0"/>
                  </a:lnTo>
                  <a:cubicBezTo>
                    <a:pt x="2925" y="0"/>
                    <a:pt x="1968" y="315"/>
                    <a:pt x="1181" y="944"/>
                  </a:cubicBezTo>
                  <a:cubicBezTo>
                    <a:pt x="394" y="1575"/>
                    <a:pt x="0" y="2340"/>
                    <a:pt x="0" y="3240"/>
                  </a:cubicBezTo>
                  <a:lnTo>
                    <a:pt x="0" y="10260"/>
                  </a:lnTo>
                  <a:cubicBezTo>
                    <a:pt x="0" y="10710"/>
                    <a:pt x="197" y="11092"/>
                    <a:pt x="590" y="11408"/>
                  </a:cubicBezTo>
                  <a:cubicBezTo>
                    <a:pt x="985" y="11722"/>
                    <a:pt x="1463" y="11880"/>
                    <a:pt x="2025" y="11880"/>
                  </a:cubicBezTo>
                  <a:cubicBezTo>
                    <a:pt x="2588" y="11880"/>
                    <a:pt x="3066" y="11722"/>
                    <a:pt x="3460" y="11408"/>
                  </a:cubicBezTo>
                  <a:cubicBezTo>
                    <a:pt x="3853" y="11092"/>
                    <a:pt x="4050" y="10710"/>
                    <a:pt x="4050" y="10260"/>
                  </a:cubicBezTo>
                  <a:lnTo>
                    <a:pt x="4050" y="4320"/>
                  </a:lnTo>
                  <a:lnTo>
                    <a:pt x="5401" y="4320"/>
                  </a:lnTo>
                  <a:lnTo>
                    <a:pt x="5401" y="19710"/>
                  </a:lnTo>
                  <a:cubicBezTo>
                    <a:pt x="5401" y="20228"/>
                    <a:pt x="5632" y="20672"/>
                    <a:pt x="6096" y="21043"/>
                  </a:cubicBezTo>
                  <a:cubicBezTo>
                    <a:pt x="6560" y="21414"/>
                    <a:pt x="7116" y="21600"/>
                    <a:pt x="7762" y="21600"/>
                  </a:cubicBezTo>
                  <a:cubicBezTo>
                    <a:pt x="8409" y="21600"/>
                    <a:pt x="8966" y="21414"/>
                    <a:pt x="9430" y="21043"/>
                  </a:cubicBezTo>
                  <a:cubicBezTo>
                    <a:pt x="9894" y="20672"/>
                    <a:pt x="10125" y="20228"/>
                    <a:pt x="10125" y="19710"/>
                  </a:cubicBezTo>
                  <a:lnTo>
                    <a:pt x="10125" y="11880"/>
                  </a:lnTo>
                  <a:lnTo>
                    <a:pt x="11475" y="11880"/>
                  </a:lnTo>
                  <a:lnTo>
                    <a:pt x="11475" y="19710"/>
                  </a:lnTo>
                  <a:cubicBezTo>
                    <a:pt x="11475" y="20228"/>
                    <a:pt x="11706" y="20673"/>
                    <a:pt x="12170" y="21044"/>
                  </a:cubicBezTo>
                  <a:cubicBezTo>
                    <a:pt x="12634" y="21415"/>
                    <a:pt x="13191" y="21600"/>
                    <a:pt x="13838" y="21600"/>
                  </a:cubicBezTo>
                  <a:cubicBezTo>
                    <a:pt x="14485" y="21600"/>
                    <a:pt x="15040" y="21415"/>
                    <a:pt x="15504" y="21044"/>
                  </a:cubicBezTo>
                  <a:cubicBezTo>
                    <a:pt x="15968" y="20672"/>
                    <a:pt x="16201" y="20228"/>
                    <a:pt x="16201" y="19710"/>
                  </a:cubicBezTo>
                  <a:lnTo>
                    <a:pt x="16201" y="4320"/>
                  </a:lnTo>
                  <a:lnTo>
                    <a:pt x="17551" y="4320"/>
                  </a:lnTo>
                  <a:lnTo>
                    <a:pt x="17551" y="10260"/>
                  </a:lnTo>
                  <a:cubicBezTo>
                    <a:pt x="17551" y="10710"/>
                    <a:pt x="17747" y="11092"/>
                    <a:pt x="18141" y="11407"/>
                  </a:cubicBezTo>
                  <a:cubicBezTo>
                    <a:pt x="18534" y="11722"/>
                    <a:pt x="19012" y="11880"/>
                    <a:pt x="19575" y="11880"/>
                  </a:cubicBezTo>
                  <a:cubicBezTo>
                    <a:pt x="20137" y="11880"/>
                    <a:pt x="20616" y="11722"/>
                    <a:pt x="21010" y="11407"/>
                  </a:cubicBezTo>
                  <a:cubicBezTo>
                    <a:pt x="21403" y="11092"/>
                    <a:pt x="21600" y="10710"/>
                    <a:pt x="21600" y="10260"/>
                  </a:cubicBezTo>
                  <a:lnTo>
                    <a:pt x="21600" y="3240"/>
                  </a:lnTo>
                  <a:cubicBezTo>
                    <a:pt x="21600" y="2340"/>
                    <a:pt x="21207" y="1575"/>
                    <a:pt x="20419" y="944"/>
                  </a:cubicBezTo>
                  <a:cubicBezTo>
                    <a:pt x="20419" y="944"/>
                    <a:pt x="20419" y="944"/>
                    <a:pt x="20419" y="94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095" tIns="38095" rIns="38095" bIns="38095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284443" y="3519394"/>
            <a:ext cx="296043" cy="512002"/>
            <a:chOff x="2451100" y="2705540"/>
            <a:chExt cx="296083" cy="512071"/>
          </a:xfrm>
          <a:solidFill>
            <a:srgbClr val="96EAD3"/>
          </a:solidFill>
        </p:grpSpPr>
        <p:sp>
          <p:nvSpPr>
            <p:cNvPr id="75" name="Shape 2142"/>
            <p:cNvSpPr/>
            <p:nvPr/>
          </p:nvSpPr>
          <p:spPr>
            <a:xfrm>
              <a:off x="2530951" y="2705540"/>
              <a:ext cx="129552" cy="129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3787" y="21600"/>
                    <a:pt x="16336" y="20548"/>
                    <a:pt x="18442" y="18441"/>
                  </a:cubicBezTo>
                  <a:cubicBezTo>
                    <a:pt x="20545" y="16338"/>
                    <a:pt x="21600" y="13789"/>
                    <a:pt x="21600" y="10801"/>
                  </a:cubicBezTo>
                  <a:cubicBezTo>
                    <a:pt x="21600" y="7810"/>
                    <a:pt x="20545" y="5265"/>
                    <a:pt x="18442" y="3158"/>
                  </a:cubicBezTo>
                  <a:cubicBezTo>
                    <a:pt x="16336" y="1052"/>
                    <a:pt x="13787" y="0"/>
                    <a:pt x="10800" y="0"/>
                  </a:cubicBezTo>
                  <a:cubicBezTo>
                    <a:pt x="7810" y="0"/>
                    <a:pt x="5264" y="1052"/>
                    <a:pt x="3158" y="3158"/>
                  </a:cubicBezTo>
                  <a:cubicBezTo>
                    <a:pt x="1055" y="5262"/>
                    <a:pt x="0" y="7810"/>
                    <a:pt x="0" y="10801"/>
                  </a:cubicBezTo>
                  <a:cubicBezTo>
                    <a:pt x="0" y="13789"/>
                    <a:pt x="1055" y="16338"/>
                    <a:pt x="3158" y="18441"/>
                  </a:cubicBezTo>
                  <a:cubicBezTo>
                    <a:pt x="5264" y="20548"/>
                    <a:pt x="7813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095" tIns="38095" rIns="38095" bIns="38095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Shape 2143"/>
            <p:cNvSpPr/>
            <p:nvPr/>
          </p:nvSpPr>
          <p:spPr>
            <a:xfrm>
              <a:off x="2451100" y="2847499"/>
              <a:ext cx="296083" cy="370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19" y="944"/>
                  </a:moveTo>
                  <a:cubicBezTo>
                    <a:pt x="19632" y="316"/>
                    <a:pt x="18675" y="0"/>
                    <a:pt x="17551" y="0"/>
                  </a:cubicBezTo>
                  <a:lnTo>
                    <a:pt x="4050" y="0"/>
                  </a:lnTo>
                  <a:cubicBezTo>
                    <a:pt x="2925" y="0"/>
                    <a:pt x="1968" y="315"/>
                    <a:pt x="1181" y="944"/>
                  </a:cubicBezTo>
                  <a:cubicBezTo>
                    <a:pt x="394" y="1575"/>
                    <a:pt x="0" y="2340"/>
                    <a:pt x="0" y="3240"/>
                  </a:cubicBezTo>
                  <a:lnTo>
                    <a:pt x="0" y="10260"/>
                  </a:lnTo>
                  <a:cubicBezTo>
                    <a:pt x="0" y="10710"/>
                    <a:pt x="197" y="11092"/>
                    <a:pt x="590" y="11408"/>
                  </a:cubicBezTo>
                  <a:cubicBezTo>
                    <a:pt x="985" y="11722"/>
                    <a:pt x="1463" y="11880"/>
                    <a:pt x="2025" y="11880"/>
                  </a:cubicBezTo>
                  <a:cubicBezTo>
                    <a:pt x="2588" y="11880"/>
                    <a:pt x="3066" y="11722"/>
                    <a:pt x="3460" y="11408"/>
                  </a:cubicBezTo>
                  <a:cubicBezTo>
                    <a:pt x="3853" y="11092"/>
                    <a:pt x="4050" y="10710"/>
                    <a:pt x="4050" y="10260"/>
                  </a:cubicBezTo>
                  <a:lnTo>
                    <a:pt x="4050" y="4320"/>
                  </a:lnTo>
                  <a:lnTo>
                    <a:pt x="5401" y="4320"/>
                  </a:lnTo>
                  <a:lnTo>
                    <a:pt x="5401" y="19710"/>
                  </a:lnTo>
                  <a:cubicBezTo>
                    <a:pt x="5401" y="20228"/>
                    <a:pt x="5632" y="20672"/>
                    <a:pt x="6096" y="21043"/>
                  </a:cubicBezTo>
                  <a:cubicBezTo>
                    <a:pt x="6560" y="21414"/>
                    <a:pt x="7116" y="21600"/>
                    <a:pt x="7762" y="21600"/>
                  </a:cubicBezTo>
                  <a:cubicBezTo>
                    <a:pt x="8409" y="21600"/>
                    <a:pt x="8966" y="21414"/>
                    <a:pt x="9430" y="21043"/>
                  </a:cubicBezTo>
                  <a:cubicBezTo>
                    <a:pt x="9894" y="20672"/>
                    <a:pt x="10125" y="20228"/>
                    <a:pt x="10125" y="19710"/>
                  </a:cubicBezTo>
                  <a:lnTo>
                    <a:pt x="10125" y="11880"/>
                  </a:lnTo>
                  <a:lnTo>
                    <a:pt x="11475" y="11880"/>
                  </a:lnTo>
                  <a:lnTo>
                    <a:pt x="11475" y="19710"/>
                  </a:lnTo>
                  <a:cubicBezTo>
                    <a:pt x="11475" y="20228"/>
                    <a:pt x="11706" y="20673"/>
                    <a:pt x="12170" y="21044"/>
                  </a:cubicBezTo>
                  <a:cubicBezTo>
                    <a:pt x="12634" y="21415"/>
                    <a:pt x="13191" y="21600"/>
                    <a:pt x="13838" y="21600"/>
                  </a:cubicBezTo>
                  <a:cubicBezTo>
                    <a:pt x="14485" y="21600"/>
                    <a:pt x="15040" y="21415"/>
                    <a:pt x="15504" y="21044"/>
                  </a:cubicBezTo>
                  <a:cubicBezTo>
                    <a:pt x="15968" y="20672"/>
                    <a:pt x="16201" y="20228"/>
                    <a:pt x="16201" y="19710"/>
                  </a:cubicBezTo>
                  <a:lnTo>
                    <a:pt x="16201" y="4320"/>
                  </a:lnTo>
                  <a:lnTo>
                    <a:pt x="17551" y="4320"/>
                  </a:lnTo>
                  <a:lnTo>
                    <a:pt x="17551" y="10260"/>
                  </a:lnTo>
                  <a:cubicBezTo>
                    <a:pt x="17551" y="10710"/>
                    <a:pt x="17747" y="11092"/>
                    <a:pt x="18141" y="11407"/>
                  </a:cubicBezTo>
                  <a:cubicBezTo>
                    <a:pt x="18534" y="11722"/>
                    <a:pt x="19012" y="11880"/>
                    <a:pt x="19575" y="11880"/>
                  </a:cubicBezTo>
                  <a:cubicBezTo>
                    <a:pt x="20137" y="11880"/>
                    <a:pt x="20616" y="11722"/>
                    <a:pt x="21010" y="11407"/>
                  </a:cubicBezTo>
                  <a:cubicBezTo>
                    <a:pt x="21403" y="11092"/>
                    <a:pt x="21600" y="10710"/>
                    <a:pt x="21600" y="10260"/>
                  </a:cubicBezTo>
                  <a:lnTo>
                    <a:pt x="21600" y="3240"/>
                  </a:lnTo>
                  <a:cubicBezTo>
                    <a:pt x="21600" y="2340"/>
                    <a:pt x="21207" y="1575"/>
                    <a:pt x="20419" y="944"/>
                  </a:cubicBezTo>
                  <a:cubicBezTo>
                    <a:pt x="20419" y="944"/>
                    <a:pt x="20419" y="944"/>
                    <a:pt x="20419" y="94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095" tIns="38095" rIns="38095" bIns="38095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284443" y="4931340"/>
            <a:ext cx="296043" cy="512002"/>
            <a:chOff x="2451100" y="2705540"/>
            <a:chExt cx="296083" cy="512071"/>
          </a:xfrm>
          <a:solidFill>
            <a:srgbClr val="96EAD3"/>
          </a:solidFill>
        </p:grpSpPr>
        <p:sp>
          <p:nvSpPr>
            <p:cNvPr id="80" name="Shape 2142"/>
            <p:cNvSpPr/>
            <p:nvPr/>
          </p:nvSpPr>
          <p:spPr>
            <a:xfrm>
              <a:off x="2530951" y="2705540"/>
              <a:ext cx="129552" cy="129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3787" y="21600"/>
                    <a:pt x="16336" y="20548"/>
                    <a:pt x="18442" y="18441"/>
                  </a:cubicBezTo>
                  <a:cubicBezTo>
                    <a:pt x="20545" y="16338"/>
                    <a:pt x="21600" y="13789"/>
                    <a:pt x="21600" y="10801"/>
                  </a:cubicBezTo>
                  <a:cubicBezTo>
                    <a:pt x="21600" y="7810"/>
                    <a:pt x="20545" y="5265"/>
                    <a:pt x="18442" y="3158"/>
                  </a:cubicBezTo>
                  <a:cubicBezTo>
                    <a:pt x="16336" y="1052"/>
                    <a:pt x="13787" y="0"/>
                    <a:pt x="10800" y="0"/>
                  </a:cubicBezTo>
                  <a:cubicBezTo>
                    <a:pt x="7810" y="0"/>
                    <a:pt x="5264" y="1052"/>
                    <a:pt x="3158" y="3158"/>
                  </a:cubicBezTo>
                  <a:cubicBezTo>
                    <a:pt x="1055" y="5262"/>
                    <a:pt x="0" y="7810"/>
                    <a:pt x="0" y="10801"/>
                  </a:cubicBezTo>
                  <a:cubicBezTo>
                    <a:pt x="0" y="13789"/>
                    <a:pt x="1055" y="16338"/>
                    <a:pt x="3158" y="18441"/>
                  </a:cubicBezTo>
                  <a:cubicBezTo>
                    <a:pt x="5264" y="20548"/>
                    <a:pt x="7813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095" tIns="38095" rIns="38095" bIns="38095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Shape 2143"/>
            <p:cNvSpPr/>
            <p:nvPr/>
          </p:nvSpPr>
          <p:spPr>
            <a:xfrm>
              <a:off x="2451100" y="2847499"/>
              <a:ext cx="296083" cy="370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19" y="944"/>
                  </a:moveTo>
                  <a:cubicBezTo>
                    <a:pt x="19632" y="316"/>
                    <a:pt x="18675" y="0"/>
                    <a:pt x="17551" y="0"/>
                  </a:cubicBezTo>
                  <a:lnTo>
                    <a:pt x="4050" y="0"/>
                  </a:lnTo>
                  <a:cubicBezTo>
                    <a:pt x="2925" y="0"/>
                    <a:pt x="1968" y="315"/>
                    <a:pt x="1181" y="944"/>
                  </a:cubicBezTo>
                  <a:cubicBezTo>
                    <a:pt x="394" y="1575"/>
                    <a:pt x="0" y="2340"/>
                    <a:pt x="0" y="3240"/>
                  </a:cubicBezTo>
                  <a:lnTo>
                    <a:pt x="0" y="10260"/>
                  </a:lnTo>
                  <a:cubicBezTo>
                    <a:pt x="0" y="10710"/>
                    <a:pt x="197" y="11092"/>
                    <a:pt x="590" y="11408"/>
                  </a:cubicBezTo>
                  <a:cubicBezTo>
                    <a:pt x="985" y="11722"/>
                    <a:pt x="1463" y="11880"/>
                    <a:pt x="2025" y="11880"/>
                  </a:cubicBezTo>
                  <a:cubicBezTo>
                    <a:pt x="2588" y="11880"/>
                    <a:pt x="3066" y="11722"/>
                    <a:pt x="3460" y="11408"/>
                  </a:cubicBezTo>
                  <a:cubicBezTo>
                    <a:pt x="3853" y="11092"/>
                    <a:pt x="4050" y="10710"/>
                    <a:pt x="4050" y="10260"/>
                  </a:cubicBezTo>
                  <a:lnTo>
                    <a:pt x="4050" y="4320"/>
                  </a:lnTo>
                  <a:lnTo>
                    <a:pt x="5401" y="4320"/>
                  </a:lnTo>
                  <a:lnTo>
                    <a:pt x="5401" y="19710"/>
                  </a:lnTo>
                  <a:cubicBezTo>
                    <a:pt x="5401" y="20228"/>
                    <a:pt x="5632" y="20672"/>
                    <a:pt x="6096" y="21043"/>
                  </a:cubicBezTo>
                  <a:cubicBezTo>
                    <a:pt x="6560" y="21414"/>
                    <a:pt x="7116" y="21600"/>
                    <a:pt x="7762" y="21600"/>
                  </a:cubicBezTo>
                  <a:cubicBezTo>
                    <a:pt x="8409" y="21600"/>
                    <a:pt x="8966" y="21414"/>
                    <a:pt x="9430" y="21043"/>
                  </a:cubicBezTo>
                  <a:cubicBezTo>
                    <a:pt x="9894" y="20672"/>
                    <a:pt x="10125" y="20228"/>
                    <a:pt x="10125" y="19710"/>
                  </a:cubicBezTo>
                  <a:lnTo>
                    <a:pt x="10125" y="11880"/>
                  </a:lnTo>
                  <a:lnTo>
                    <a:pt x="11475" y="11880"/>
                  </a:lnTo>
                  <a:lnTo>
                    <a:pt x="11475" y="19710"/>
                  </a:lnTo>
                  <a:cubicBezTo>
                    <a:pt x="11475" y="20228"/>
                    <a:pt x="11706" y="20673"/>
                    <a:pt x="12170" y="21044"/>
                  </a:cubicBezTo>
                  <a:cubicBezTo>
                    <a:pt x="12634" y="21415"/>
                    <a:pt x="13191" y="21600"/>
                    <a:pt x="13838" y="21600"/>
                  </a:cubicBezTo>
                  <a:cubicBezTo>
                    <a:pt x="14485" y="21600"/>
                    <a:pt x="15040" y="21415"/>
                    <a:pt x="15504" y="21044"/>
                  </a:cubicBezTo>
                  <a:cubicBezTo>
                    <a:pt x="15968" y="20672"/>
                    <a:pt x="16201" y="20228"/>
                    <a:pt x="16201" y="19710"/>
                  </a:cubicBezTo>
                  <a:lnTo>
                    <a:pt x="16201" y="4320"/>
                  </a:lnTo>
                  <a:lnTo>
                    <a:pt x="17551" y="4320"/>
                  </a:lnTo>
                  <a:lnTo>
                    <a:pt x="17551" y="10260"/>
                  </a:lnTo>
                  <a:cubicBezTo>
                    <a:pt x="17551" y="10710"/>
                    <a:pt x="17747" y="11092"/>
                    <a:pt x="18141" y="11407"/>
                  </a:cubicBezTo>
                  <a:cubicBezTo>
                    <a:pt x="18534" y="11722"/>
                    <a:pt x="19012" y="11880"/>
                    <a:pt x="19575" y="11880"/>
                  </a:cubicBezTo>
                  <a:cubicBezTo>
                    <a:pt x="20137" y="11880"/>
                    <a:pt x="20616" y="11722"/>
                    <a:pt x="21010" y="11407"/>
                  </a:cubicBezTo>
                  <a:cubicBezTo>
                    <a:pt x="21403" y="11092"/>
                    <a:pt x="21600" y="10710"/>
                    <a:pt x="21600" y="10260"/>
                  </a:cubicBezTo>
                  <a:lnTo>
                    <a:pt x="21600" y="3240"/>
                  </a:lnTo>
                  <a:cubicBezTo>
                    <a:pt x="21600" y="2340"/>
                    <a:pt x="21207" y="1575"/>
                    <a:pt x="20419" y="944"/>
                  </a:cubicBezTo>
                  <a:cubicBezTo>
                    <a:pt x="20419" y="944"/>
                    <a:pt x="20419" y="944"/>
                    <a:pt x="20419" y="94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095" tIns="38095" rIns="38095" bIns="38095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320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2" name="Text Placeholder 33"/>
          <p:cNvSpPr txBox="1"/>
          <p:nvPr/>
        </p:nvSpPr>
        <p:spPr>
          <a:xfrm>
            <a:off x="1920826" y="2120941"/>
            <a:ext cx="18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TextBox 20"/>
          <p:cNvSpPr txBox="1"/>
          <p:nvPr/>
        </p:nvSpPr>
        <p:spPr>
          <a:xfrm>
            <a:off x="1920825" y="2486048"/>
            <a:ext cx="309585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64" name="Text Placeholder 33"/>
          <p:cNvSpPr txBox="1"/>
          <p:nvPr/>
        </p:nvSpPr>
        <p:spPr>
          <a:xfrm>
            <a:off x="1920826" y="3519394"/>
            <a:ext cx="18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20"/>
          <p:cNvSpPr txBox="1"/>
          <p:nvPr/>
        </p:nvSpPr>
        <p:spPr>
          <a:xfrm>
            <a:off x="1920825" y="3884501"/>
            <a:ext cx="309585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66" name="Text Placeholder 33"/>
          <p:cNvSpPr txBox="1"/>
          <p:nvPr/>
        </p:nvSpPr>
        <p:spPr>
          <a:xfrm>
            <a:off x="1920826" y="4935524"/>
            <a:ext cx="18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18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TextBox 20"/>
          <p:cNvSpPr txBox="1"/>
          <p:nvPr/>
        </p:nvSpPr>
        <p:spPr>
          <a:xfrm>
            <a:off x="1920825" y="5300631"/>
            <a:ext cx="309585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1193" y="120588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4">
              <a:defRPr/>
            </a:pPr>
            <a:r>
              <a:rPr lang="en-US" altLang="zh-CN" sz="800" spc="300" dirty="0" smtClean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en-US" altLang="zh-CN" sz="800" spc="300" dirty="0">
              <a:solidFill>
                <a:srgbClr val="44546A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8688" y="631082"/>
            <a:ext cx="3758690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834">
              <a:lnSpc>
                <a:spcPct val="100000"/>
              </a:lnSpc>
              <a:defRPr/>
            </a:pPr>
            <a:r>
              <a:rPr lang="zh-CN" altLang="en-US" sz="3598" b="1" dirty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新知探究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076983" y="913200"/>
            <a:ext cx="6066606" cy="0"/>
            <a:chOff x="4615664" y="960506"/>
            <a:chExt cx="9102718" cy="0"/>
          </a:xfrm>
        </p:grpSpPr>
        <p:cxnSp>
          <p:nvCxnSpPr>
            <p:cNvPr id="30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05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 rot="5400000" flipH="1">
            <a:off x="6455158" y="243325"/>
            <a:ext cx="1599978" cy="50176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938207" y="2807071"/>
            <a:ext cx="4655649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Lorem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ipsum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dolor sit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Sed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lacus.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Sed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sit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nulla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vel</a:t>
            </a:r>
            <a:r>
              <a:rPr lang="en-US" dirty="0">
                <a:solidFill>
                  <a:schemeClr val="bg1"/>
                </a:solidFill>
                <a:sym typeface="Arial" panose="020B0604020202020204" pitchFamily="34" charset="0"/>
              </a:rPr>
              <a:t> dolor </a:t>
            </a:r>
            <a:r>
              <a:rPr lang="en-US" dirty="0" err="1">
                <a:solidFill>
                  <a:schemeClr val="bg1"/>
                </a:solidFill>
                <a:sym typeface="Arial" panose="020B0604020202020204" pitchFamily="34" charset="0"/>
              </a:rPr>
              <a:t>gravida</a:t>
            </a:r>
            <a:endParaRPr lang="en-US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38207" y="2210645"/>
            <a:ext cx="1323427" cy="6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14" tIns="22857" rIns="45714" bIns="22857">
            <a:spAutoFit/>
          </a:bodyPr>
          <a:lstStyle/>
          <a:p>
            <a:pPr defTabSz="45717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CA" sz="3200" dirty="0">
              <a:solidFill>
                <a:schemeClr val="bg1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olded Corner 29"/>
          <p:cNvSpPr>
            <a:spLocks noChangeAspect="1"/>
          </p:cNvSpPr>
          <p:nvPr/>
        </p:nvSpPr>
        <p:spPr bwMode="auto">
          <a:xfrm>
            <a:off x="919910" y="4724744"/>
            <a:ext cx="552376" cy="552375"/>
          </a:xfrm>
          <a:prstGeom prst="foldedCorner">
            <a:avLst/>
          </a:pr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96"/>
          <p:cNvSpPr>
            <a:spLocks noChangeArrowheads="1"/>
          </p:cNvSpPr>
          <p:nvPr/>
        </p:nvSpPr>
        <p:spPr bwMode="auto">
          <a:xfrm>
            <a:off x="1046893" y="4870774"/>
            <a:ext cx="298409" cy="260315"/>
          </a:xfrm>
          <a:custGeom>
            <a:avLst/>
            <a:gdLst>
              <a:gd name="T0" fmla="*/ 265036 w 497"/>
              <a:gd name="T1" fmla="*/ 0 h 435"/>
              <a:gd name="T2" fmla="*/ 265036 w 497"/>
              <a:gd name="T3" fmla="*/ 0 h 435"/>
              <a:gd name="T4" fmla="*/ 31780 w 497"/>
              <a:gd name="T5" fmla="*/ 0 h 435"/>
              <a:gd name="T6" fmla="*/ 0 w 497"/>
              <a:gd name="T7" fmla="*/ 26409 h 435"/>
              <a:gd name="T8" fmla="*/ 0 w 497"/>
              <a:gd name="T9" fmla="*/ 191468 h 435"/>
              <a:gd name="T10" fmla="*/ 26384 w 497"/>
              <a:gd name="T11" fmla="*/ 228681 h 435"/>
              <a:gd name="T12" fmla="*/ 95941 w 497"/>
              <a:gd name="T13" fmla="*/ 239485 h 435"/>
              <a:gd name="T14" fmla="*/ 73754 w 497"/>
              <a:gd name="T15" fmla="*/ 260493 h 435"/>
              <a:gd name="T16" fmla="*/ 223062 w 497"/>
              <a:gd name="T17" fmla="*/ 260493 h 435"/>
              <a:gd name="T18" fmla="*/ 201476 w 497"/>
              <a:gd name="T19" fmla="*/ 239485 h 435"/>
              <a:gd name="T20" fmla="*/ 270433 w 497"/>
              <a:gd name="T21" fmla="*/ 228681 h 435"/>
              <a:gd name="T22" fmla="*/ 297416 w 497"/>
              <a:gd name="T23" fmla="*/ 191468 h 435"/>
              <a:gd name="T24" fmla="*/ 297416 w 497"/>
              <a:gd name="T25" fmla="*/ 26409 h 435"/>
              <a:gd name="T26" fmla="*/ 265036 w 497"/>
              <a:gd name="T27" fmla="*/ 0 h 435"/>
              <a:gd name="T28" fmla="*/ 265036 w 497"/>
              <a:gd name="T29" fmla="*/ 191468 h 435"/>
              <a:gd name="T30" fmla="*/ 265036 w 497"/>
              <a:gd name="T31" fmla="*/ 191468 h 435"/>
              <a:gd name="T32" fmla="*/ 31780 w 497"/>
              <a:gd name="T33" fmla="*/ 191468 h 435"/>
              <a:gd name="T34" fmla="*/ 31780 w 497"/>
              <a:gd name="T35" fmla="*/ 26409 h 435"/>
              <a:gd name="T36" fmla="*/ 265036 w 497"/>
              <a:gd name="T37" fmla="*/ 26409 h 435"/>
              <a:gd name="T38" fmla="*/ 265036 w 497"/>
              <a:gd name="T39" fmla="*/ 191468 h 4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7" h="435">
                <a:moveTo>
                  <a:pt x="442" y="0"/>
                </a:moveTo>
                <a:lnTo>
                  <a:pt x="442" y="0"/>
                </a:ln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17"/>
                  <a:pt x="0" y="44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45"/>
                  <a:pt x="17" y="372"/>
                  <a:pt x="44" y="381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399"/>
                  <a:pt x="62" y="434"/>
                  <a:pt x="123" y="434"/>
                </a:cubicBezTo>
                <a:cubicBezTo>
                  <a:pt x="372" y="434"/>
                  <a:pt x="372" y="434"/>
                  <a:pt x="372" y="434"/>
                </a:cubicBezTo>
                <a:cubicBezTo>
                  <a:pt x="434" y="434"/>
                  <a:pt x="336" y="399"/>
                  <a:pt x="336" y="399"/>
                </a:cubicBezTo>
                <a:cubicBezTo>
                  <a:pt x="451" y="381"/>
                  <a:pt x="451" y="381"/>
                  <a:pt x="451" y="381"/>
                </a:cubicBezTo>
                <a:cubicBezTo>
                  <a:pt x="479" y="372"/>
                  <a:pt x="496" y="345"/>
                  <a:pt x="496" y="319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7"/>
                  <a:pt x="470" y="0"/>
                  <a:pt x="442" y="0"/>
                </a:cubicBezTo>
                <a:close/>
                <a:moveTo>
                  <a:pt x="442" y="319"/>
                </a:moveTo>
                <a:lnTo>
                  <a:pt x="442" y="319"/>
                </a:lnTo>
                <a:cubicBezTo>
                  <a:pt x="53" y="319"/>
                  <a:pt x="53" y="319"/>
                  <a:pt x="53" y="319"/>
                </a:cubicBezTo>
                <a:cubicBezTo>
                  <a:pt x="53" y="44"/>
                  <a:pt x="53" y="44"/>
                  <a:pt x="53" y="44"/>
                </a:cubicBezTo>
                <a:cubicBezTo>
                  <a:pt x="442" y="44"/>
                  <a:pt x="442" y="44"/>
                  <a:pt x="442" y="44"/>
                </a:cubicBezTo>
                <a:lnTo>
                  <a:pt x="442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olded Corner 32"/>
          <p:cNvSpPr>
            <a:spLocks noChangeAspect="1"/>
          </p:cNvSpPr>
          <p:nvPr/>
        </p:nvSpPr>
        <p:spPr bwMode="auto">
          <a:xfrm>
            <a:off x="7365222" y="4724744"/>
            <a:ext cx="552376" cy="552375"/>
          </a:xfrm>
          <a:prstGeom prst="foldedCorner">
            <a:avLst/>
          </a:pr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33"/>
          <p:cNvSpPr>
            <a:spLocks noChangeArrowheads="1"/>
          </p:cNvSpPr>
          <p:nvPr/>
        </p:nvSpPr>
        <p:spPr bwMode="auto">
          <a:xfrm>
            <a:off x="7525538" y="4867599"/>
            <a:ext cx="231744" cy="266664"/>
          </a:xfrm>
          <a:custGeom>
            <a:avLst/>
            <a:gdLst>
              <a:gd name="T0" fmla="*/ 220776 w 390"/>
              <a:gd name="T1" fmla="*/ 0 h 445"/>
              <a:gd name="T2" fmla="*/ 220776 w 390"/>
              <a:gd name="T3" fmla="*/ 0 h 445"/>
              <a:gd name="T4" fmla="*/ 184476 w 390"/>
              <a:gd name="T5" fmla="*/ 0 h 445"/>
              <a:gd name="T6" fmla="*/ 173765 w 390"/>
              <a:gd name="T7" fmla="*/ 16760 h 445"/>
              <a:gd name="T8" fmla="*/ 173765 w 390"/>
              <a:gd name="T9" fmla="*/ 265768 h 445"/>
              <a:gd name="T10" fmla="*/ 231488 w 390"/>
              <a:gd name="T11" fmla="*/ 265768 h 445"/>
              <a:gd name="T12" fmla="*/ 231488 w 390"/>
              <a:gd name="T13" fmla="*/ 16760 h 445"/>
              <a:gd name="T14" fmla="*/ 220776 w 390"/>
              <a:gd name="T15" fmla="*/ 0 h 445"/>
              <a:gd name="T16" fmla="*/ 131514 w 390"/>
              <a:gd name="T17" fmla="*/ 90385 h 445"/>
              <a:gd name="T18" fmla="*/ 131514 w 390"/>
              <a:gd name="T19" fmla="*/ 90385 h 445"/>
              <a:gd name="T20" fmla="*/ 99974 w 390"/>
              <a:gd name="T21" fmla="*/ 90385 h 445"/>
              <a:gd name="T22" fmla="*/ 83907 w 390"/>
              <a:gd name="T23" fmla="*/ 106547 h 445"/>
              <a:gd name="T24" fmla="*/ 83907 w 390"/>
              <a:gd name="T25" fmla="*/ 265768 h 445"/>
              <a:gd name="T26" fmla="*/ 147581 w 390"/>
              <a:gd name="T27" fmla="*/ 265768 h 445"/>
              <a:gd name="T28" fmla="*/ 147581 w 390"/>
              <a:gd name="T29" fmla="*/ 106547 h 445"/>
              <a:gd name="T30" fmla="*/ 131514 w 390"/>
              <a:gd name="T31" fmla="*/ 90385 h 445"/>
              <a:gd name="T32" fmla="*/ 41656 w 390"/>
              <a:gd name="T33" fmla="*/ 180770 h 445"/>
              <a:gd name="T34" fmla="*/ 41656 w 390"/>
              <a:gd name="T35" fmla="*/ 180770 h 445"/>
              <a:gd name="T36" fmla="*/ 10116 w 390"/>
              <a:gd name="T37" fmla="*/ 180770 h 445"/>
              <a:gd name="T38" fmla="*/ 0 w 390"/>
              <a:gd name="T39" fmla="*/ 190946 h 445"/>
              <a:gd name="T40" fmla="*/ 0 w 390"/>
              <a:gd name="T41" fmla="*/ 265768 h 445"/>
              <a:gd name="T42" fmla="*/ 57723 w 390"/>
              <a:gd name="T43" fmla="*/ 265768 h 445"/>
              <a:gd name="T44" fmla="*/ 57723 w 390"/>
              <a:gd name="T45" fmla="*/ 190946 h 445"/>
              <a:gd name="T46" fmla="*/ 41656 w 390"/>
              <a:gd name="T47" fmla="*/ 180770 h 4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90" h="445">
                <a:moveTo>
                  <a:pt x="371" y="0"/>
                </a:moveTo>
                <a:lnTo>
                  <a:pt x="371" y="0"/>
                </a:lnTo>
                <a:cubicBezTo>
                  <a:pt x="310" y="0"/>
                  <a:pt x="310" y="0"/>
                  <a:pt x="310" y="0"/>
                </a:cubicBezTo>
                <a:cubicBezTo>
                  <a:pt x="301" y="0"/>
                  <a:pt x="292" y="10"/>
                  <a:pt x="292" y="28"/>
                </a:cubicBezTo>
                <a:cubicBezTo>
                  <a:pt x="292" y="444"/>
                  <a:pt x="292" y="444"/>
                  <a:pt x="292" y="444"/>
                </a:cubicBezTo>
                <a:cubicBezTo>
                  <a:pt x="389" y="444"/>
                  <a:pt x="389" y="444"/>
                  <a:pt x="389" y="444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0"/>
                  <a:pt x="380" y="0"/>
                  <a:pt x="371" y="0"/>
                </a:cubicBezTo>
                <a:close/>
                <a:moveTo>
                  <a:pt x="221" y="151"/>
                </a:moveTo>
                <a:lnTo>
                  <a:pt x="221" y="151"/>
                </a:lnTo>
                <a:cubicBezTo>
                  <a:pt x="168" y="151"/>
                  <a:pt x="168" y="151"/>
                  <a:pt x="168" y="151"/>
                </a:cubicBezTo>
                <a:cubicBezTo>
                  <a:pt x="150" y="151"/>
                  <a:pt x="141" y="160"/>
                  <a:pt x="141" y="178"/>
                </a:cubicBezTo>
                <a:cubicBezTo>
                  <a:pt x="141" y="444"/>
                  <a:pt x="141" y="444"/>
                  <a:pt x="141" y="444"/>
                </a:cubicBezTo>
                <a:cubicBezTo>
                  <a:pt x="248" y="444"/>
                  <a:pt x="248" y="444"/>
                  <a:pt x="248" y="444"/>
                </a:cubicBezTo>
                <a:cubicBezTo>
                  <a:pt x="248" y="178"/>
                  <a:pt x="248" y="178"/>
                  <a:pt x="248" y="178"/>
                </a:cubicBezTo>
                <a:cubicBezTo>
                  <a:pt x="248" y="160"/>
                  <a:pt x="230" y="151"/>
                  <a:pt x="221" y="151"/>
                </a:cubicBezTo>
                <a:close/>
                <a:moveTo>
                  <a:pt x="70" y="302"/>
                </a:moveTo>
                <a:lnTo>
                  <a:pt x="70" y="302"/>
                </a:lnTo>
                <a:cubicBezTo>
                  <a:pt x="17" y="302"/>
                  <a:pt x="17" y="302"/>
                  <a:pt x="17" y="302"/>
                </a:cubicBezTo>
                <a:cubicBezTo>
                  <a:pt x="0" y="302"/>
                  <a:pt x="0" y="310"/>
                  <a:pt x="0" y="319"/>
                </a:cubicBezTo>
                <a:cubicBezTo>
                  <a:pt x="0" y="444"/>
                  <a:pt x="0" y="444"/>
                  <a:pt x="0" y="444"/>
                </a:cubicBezTo>
                <a:cubicBezTo>
                  <a:pt x="97" y="444"/>
                  <a:pt x="97" y="444"/>
                  <a:pt x="97" y="444"/>
                </a:cubicBezTo>
                <a:cubicBezTo>
                  <a:pt x="97" y="319"/>
                  <a:pt x="97" y="319"/>
                  <a:pt x="97" y="319"/>
                </a:cubicBezTo>
                <a:cubicBezTo>
                  <a:pt x="97" y="310"/>
                  <a:pt x="88" y="302"/>
                  <a:pt x="70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olded Corner 38"/>
          <p:cNvSpPr>
            <a:spLocks noChangeAspect="1"/>
          </p:cNvSpPr>
          <p:nvPr/>
        </p:nvSpPr>
        <p:spPr bwMode="auto">
          <a:xfrm>
            <a:off x="4099475" y="4724744"/>
            <a:ext cx="552376" cy="552375"/>
          </a:xfrm>
          <a:prstGeom prst="foldedCorner">
            <a:avLst/>
          </a:prstGeom>
          <a:solidFill>
            <a:srgbClr val="82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Freeform 29"/>
          <p:cNvSpPr>
            <a:spLocks noChangeArrowheads="1"/>
          </p:cNvSpPr>
          <p:nvPr/>
        </p:nvSpPr>
        <p:spPr bwMode="auto">
          <a:xfrm>
            <a:off x="4242331" y="4862838"/>
            <a:ext cx="266664" cy="276188"/>
          </a:xfrm>
          <a:custGeom>
            <a:avLst/>
            <a:gdLst>
              <a:gd name="T0" fmla="*/ 148782 w 444"/>
              <a:gd name="T1" fmla="*/ 201992 h 462"/>
              <a:gd name="T2" fmla="*/ 148782 w 444"/>
              <a:gd name="T3" fmla="*/ 201992 h 462"/>
              <a:gd name="T4" fmla="*/ 191976 w 444"/>
              <a:gd name="T5" fmla="*/ 154041 h 462"/>
              <a:gd name="T6" fmla="*/ 265767 w 444"/>
              <a:gd name="T7" fmla="*/ 42556 h 462"/>
              <a:gd name="T8" fmla="*/ 255568 w 444"/>
              <a:gd name="T9" fmla="*/ 31767 h 462"/>
              <a:gd name="T10" fmla="*/ 207574 w 444"/>
              <a:gd name="T11" fmla="*/ 31767 h 462"/>
              <a:gd name="T12" fmla="*/ 133184 w 444"/>
              <a:gd name="T13" fmla="*/ 0 h 462"/>
              <a:gd name="T14" fmla="*/ 58793 w 444"/>
              <a:gd name="T15" fmla="*/ 31767 h 462"/>
              <a:gd name="T16" fmla="*/ 10799 w 444"/>
              <a:gd name="T17" fmla="*/ 31767 h 462"/>
              <a:gd name="T18" fmla="*/ 0 w 444"/>
              <a:gd name="T19" fmla="*/ 42556 h 462"/>
              <a:gd name="T20" fmla="*/ 74391 w 444"/>
              <a:gd name="T21" fmla="*/ 154041 h 462"/>
              <a:gd name="T22" fmla="*/ 116986 w 444"/>
              <a:gd name="T23" fmla="*/ 201992 h 462"/>
              <a:gd name="T24" fmla="*/ 116986 w 444"/>
              <a:gd name="T25" fmla="*/ 222971 h 462"/>
              <a:gd name="T26" fmla="*/ 64192 w 444"/>
              <a:gd name="T27" fmla="*/ 249343 h 462"/>
              <a:gd name="T28" fmla="*/ 133184 w 444"/>
              <a:gd name="T29" fmla="*/ 276316 h 462"/>
              <a:gd name="T30" fmla="*/ 196776 w 444"/>
              <a:gd name="T31" fmla="*/ 249343 h 462"/>
              <a:gd name="T32" fmla="*/ 148782 w 444"/>
              <a:gd name="T33" fmla="*/ 222971 h 462"/>
              <a:gd name="T34" fmla="*/ 148782 w 444"/>
              <a:gd name="T35" fmla="*/ 201992 h 462"/>
              <a:gd name="T36" fmla="*/ 191976 w 444"/>
              <a:gd name="T37" fmla="*/ 127069 h 462"/>
              <a:gd name="T38" fmla="*/ 191976 w 444"/>
              <a:gd name="T39" fmla="*/ 127069 h 462"/>
              <a:gd name="T40" fmla="*/ 207574 w 444"/>
              <a:gd name="T41" fmla="*/ 53345 h 462"/>
              <a:gd name="T42" fmla="*/ 244770 w 444"/>
              <a:gd name="T43" fmla="*/ 53345 h 462"/>
              <a:gd name="T44" fmla="*/ 191976 w 444"/>
              <a:gd name="T45" fmla="*/ 127069 h 462"/>
              <a:gd name="T46" fmla="*/ 133184 w 444"/>
              <a:gd name="T47" fmla="*/ 21578 h 462"/>
              <a:gd name="T48" fmla="*/ 133184 w 444"/>
              <a:gd name="T49" fmla="*/ 21578 h 462"/>
              <a:gd name="T50" fmla="*/ 191976 w 444"/>
              <a:gd name="T51" fmla="*/ 42556 h 462"/>
              <a:gd name="T52" fmla="*/ 133184 w 444"/>
              <a:gd name="T53" fmla="*/ 68929 h 462"/>
              <a:gd name="T54" fmla="*/ 74391 w 444"/>
              <a:gd name="T55" fmla="*/ 42556 h 462"/>
              <a:gd name="T56" fmla="*/ 133184 w 444"/>
              <a:gd name="T57" fmla="*/ 21578 h 462"/>
              <a:gd name="T58" fmla="*/ 21597 w 444"/>
              <a:gd name="T59" fmla="*/ 53345 h 462"/>
              <a:gd name="T60" fmla="*/ 21597 w 444"/>
              <a:gd name="T61" fmla="*/ 53345 h 462"/>
              <a:gd name="T62" fmla="*/ 58793 w 444"/>
              <a:gd name="T63" fmla="*/ 53345 h 462"/>
              <a:gd name="T64" fmla="*/ 74391 w 444"/>
              <a:gd name="T65" fmla="*/ 127069 h 462"/>
              <a:gd name="T66" fmla="*/ 21597 w 444"/>
              <a:gd name="T67" fmla="*/ 53345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114" name="Rectangle 19"/>
          <p:cNvSpPr>
            <a:spLocks noChangeArrowheads="1"/>
          </p:cNvSpPr>
          <p:nvPr/>
        </p:nvSpPr>
        <p:spPr bwMode="auto">
          <a:xfrm rot="5400000" flipH="1">
            <a:off x="373941" y="2042433"/>
            <a:ext cx="1599984" cy="1420767"/>
          </a:xfrm>
          <a:prstGeom prst="rect">
            <a:avLst/>
          </a:prstGeom>
          <a:solidFill>
            <a:srgbClr val="41889D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115" name="Freeform 28"/>
          <p:cNvSpPr>
            <a:spLocks/>
          </p:cNvSpPr>
          <p:nvPr/>
        </p:nvSpPr>
        <p:spPr bwMode="auto">
          <a:xfrm>
            <a:off x="902090" y="2447550"/>
            <a:ext cx="429748" cy="605638"/>
          </a:xfrm>
          <a:custGeom>
            <a:avLst/>
            <a:gdLst>
              <a:gd name="T0" fmla="*/ 640711869 w 281"/>
              <a:gd name="T1" fmla="*/ 248001342 h 396"/>
              <a:gd name="T2" fmla="*/ 219806072 w 281"/>
              <a:gd name="T3" fmla="*/ 30415865 h 396"/>
              <a:gd name="T4" fmla="*/ 16368244 w 281"/>
              <a:gd name="T5" fmla="*/ 109963639 h 396"/>
              <a:gd name="T6" fmla="*/ 2338102 w 281"/>
              <a:gd name="T7" fmla="*/ 159095547 h 396"/>
              <a:gd name="T8" fmla="*/ 7015836 w 281"/>
              <a:gd name="T9" fmla="*/ 650420750 h 396"/>
              <a:gd name="T10" fmla="*/ 32736489 w 281"/>
              <a:gd name="T11" fmla="*/ 680835086 h 396"/>
              <a:gd name="T12" fmla="*/ 418567695 w 281"/>
              <a:gd name="T13" fmla="*/ 921818676 h 396"/>
              <a:gd name="T14" fmla="*/ 437274041 w 281"/>
              <a:gd name="T15" fmla="*/ 926497687 h 396"/>
              <a:gd name="T16" fmla="*/ 451304184 w 281"/>
              <a:gd name="T17" fmla="*/ 924157417 h 396"/>
              <a:gd name="T18" fmla="*/ 470010530 w 281"/>
              <a:gd name="T19" fmla="*/ 898422092 h 396"/>
              <a:gd name="T20" fmla="*/ 470010530 w 281"/>
              <a:gd name="T21" fmla="*/ 383700305 h 396"/>
              <a:gd name="T22" fmla="*/ 453642286 w 281"/>
              <a:gd name="T23" fmla="*/ 355624710 h 396"/>
              <a:gd name="T24" fmla="*/ 70150711 w 281"/>
              <a:gd name="T25" fmla="*/ 142718244 h 396"/>
              <a:gd name="T26" fmla="*/ 123933178 w 281"/>
              <a:gd name="T27" fmla="*/ 100604087 h 396"/>
              <a:gd name="T28" fmla="*/ 187069583 w 281"/>
              <a:gd name="T29" fmla="*/ 91246065 h 396"/>
              <a:gd name="T30" fmla="*/ 565883424 w 281"/>
              <a:gd name="T31" fmla="*/ 294794510 h 396"/>
              <a:gd name="T32" fmla="*/ 575237362 w 281"/>
              <a:gd name="T33" fmla="*/ 311171813 h 396"/>
              <a:gd name="T34" fmla="*/ 575237362 w 281"/>
              <a:gd name="T35" fmla="*/ 800156746 h 396"/>
              <a:gd name="T36" fmla="*/ 619665891 w 281"/>
              <a:gd name="T37" fmla="*/ 832911351 h 396"/>
              <a:gd name="T38" fmla="*/ 657080113 w 281"/>
              <a:gd name="T39" fmla="*/ 800156746 h 396"/>
              <a:gd name="T40" fmla="*/ 657080113 w 281"/>
              <a:gd name="T41" fmla="*/ 273738196 h 396"/>
              <a:gd name="T42" fmla="*/ 640711869 w 281"/>
              <a:gd name="T43" fmla="*/ 248001342 h 39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81" h="396">
                <a:moveTo>
                  <a:pt x="274" y="106"/>
                </a:moveTo>
                <a:cubicBezTo>
                  <a:pt x="94" y="13"/>
                  <a:pt x="94" y="13"/>
                  <a:pt x="94" y="13"/>
                </a:cubicBezTo>
                <a:cubicBezTo>
                  <a:pt x="69" y="0"/>
                  <a:pt x="21" y="25"/>
                  <a:pt x="7" y="47"/>
                </a:cubicBezTo>
                <a:cubicBezTo>
                  <a:pt x="0" y="57"/>
                  <a:pt x="1" y="64"/>
                  <a:pt x="1" y="68"/>
                </a:cubicBezTo>
                <a:cubicBezTo>
                  <a:pt x="3" y="278"/>
                  <a:pt x="3" y="278"/>
                  <a:pt x="3" y="278"/>
                </a:cubicBezTo>
                <a:cubicBezTo>
                  <a:pt x="3" y="282"/>
                  <a:pt x="9" y="288"/>
                  <a:pt x="14" y="291"/>
                </a:cubicBezTo>
                <a:cubicBezTo>
                  <a:pt x="24" y="297"/>
                  <a:pt x="175" y="392"/>
                  <a:pt x="179" y="394"/>
                </a:cubicBezTo>
                <a:cubicBezTo>
                  <a:pt x="181" y="396"/>
                  <a:pt x="184" y="396"/>
                  <a:pt x="187" y="396"/>
                </a:cubicBezTo>
                <a:cubicBezTo>
                  <a:pt x="189" y="396"/>
                  <a:pt x="191" y="396"/>
                  <a:pt x="193" y="395"/>
                </a:cubicBezTo>
                <a:cubicBezTo>
                  <a:pt x="198" y="393"/>
                  <a:pt x="201" y="388"/>
                  <a:pt x="201" y="384"/>
                </a:cubicBezTo>
                <a:cubicBezTo>
                  <a:pt x="201" y="164"/>
                  <a:pt x="201" y="164"/>
                  <a:pt x="201" y="164"/>
                </a:cubicBezTo>
                <a:cubicBezTo>
                  <a:pt x="201" y="159"/>
                  <a:pt x="198" y="155"/>
                  <a:pt x="194" y="152"/>
                </a:cubicBezTo>
                <a:cubicBezTo>
                  <a:pt x="30" y="61"/>
                  <a:pt x="30" y="61"/>
                  <a:pt x="30" y="61"/>
                </a:cubicBezTo>
                <a:cubicBezTo>
                  <a:pt x="32" y="57"/>
                  <a:pt x="39" y="50"/>
                  <a:pt x="53" y="43"/>
                </a:cubicBezTo>
                <a:cubicBezTo>
                  <a:pt x="67" y="36"/>
                  <a:pt x="77" y="38"/>
                  <a:pt x="80" y="39"/>
                </a:cubicBezTo>
                <a:cubicBezTo>
                  <a:pt x="80" y="39"/>
                  <a:pt x="237" y="123"/>
                  <a:pt x="242" y="126"/>
                </a:cubicBezTo>
                <a:cubicBezTo>
                  <a:pt x="246" y="128"/>
                  <a:pt x="246" y="129"/>
                  <a:pt x="246" y="133"/>
                </a:cubicBezTo>
                <a:cubicBezTo>
                  <a:pt x="246" y="137"/>
                  <a:pt x="246" y="342"/>
                  <a:pt x="246" y="342"/>
                </a:cubicBezTo>
                <a:cubicBezTo>
                  <a:pt x="246" y="352"/>
                  <a:pt x="257" y="356"/>
                  <a:pt x="265" y="356"/>
                </a:cubicBezTo>
                <a:cubicBezTo>
                  <a:pt x="272" y="356"/>
                  <a:pt x="281" y="349"/>
                  <a:pt x="281" y="342"/>
                </a:cubicBezTo>
                <a:cubicBezTo>
                  <a:pt x="281" y="117"/>
                  <a:pt x="281" y="117"/>
                  <a:pt x="281" y="117"/>
                </a:cubicBezTo>
                <a:cubicBezTo>
                  <a:pt x="281" y="112"/>
                  <a:pt x="278" y="108"/>
                  <a:pt x="27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04" tIns="60952" rIns="121904" bIns="60952"/>
          <a:lstStyle/>
          <a:p>
            <a:endParaRPr lang="zh-CN" altLang="en-US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 rot="5400000" flipH="1">
            <a:off x="1794636" y="2036157"/>
            <a:ext cx="1599984" cy="1433320"/>
          </a:xfrm>
          <a:prstGeom prst="rect">
            <a:avLst/>
          </a:prstGeom>
          <a:solidFill>
            <a:srgbClr val="82BACC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101"/>
          <p:cNvSpPr>
            <a:spLocks noChangeArrowheads="1"/>
          </p:cNvSpPr>
          <p:nvPr/>
        </p:nvSpPr>
        <p:spPr bwMode="auto">
          <a:xfrm>
            <a:off x="2228759" y="2533772"/>
            <a:ext cx="626977" cy="482535"/>
          </a:xfrm>
          <a:custGeom>
            <a:avLst/>
            <a:gdLst>
              <a:gd name="T0" fmla="*/ 101000 w 497"/>
              <a:gd name="T1" fmla="*/ 313630 h 382"/>
              <a:gd name="T2" fmla="*/ 101000 w 497"/>
              <a:gd name="T3" fmla="*/ 313630 h 382"/>
              <a:gd name="T4" fmla="*/ 200738 w 497"/>
              <a:gd name="T5" fmla="*/ 414801 h 382"/>
              <a:gd name="T6" fmla="*/ 313101 w 497"/>
              <a:gd name="T7" fmla="*/ 481826 h 382"/>
              <a:gd name="T8" fmla="*/ 425464 w 497"/>
              <a:gd name="T9" fmla="*/ 426182 h 382"/>
              <a:gd name="T10" fmla="*/ 492377 w 497"/>
              <a:gd name="T11" fmla="*/ 326276 h 382"/>
              <a:gd name="T12" fmla="*/ 313101 w 497"/>
              <a:gd name="T13" fmla="*/ 414801 h 382"/>
              <a:gd name="T14" fmla="*/ 101000 w 497"/>
              <a:gd name="T15" fmla="*/ 313630 h 382"/>
              <a:gd name="T16" fmla="*/ 614840 w 497"/>
              <a:gd name="T17" fmla="*/ 156815 h 382"/>
              <a:gd name="T18" fmla="*/ 614840 w 497"/>
              <a:gd name="T19" fmla="*/ 156815 h 382"/>
              <a:gd name="T20" fmla="*/ 345926 w 497"/>
              <a:gd name="T21" fmla="*/ 11382 h 382"/>
              <a:gd name="T22" fmla="*/ 279014 w 497"/>
              <a:gd name="T23" fmla="*/ 11382 h 382"/>
              <a:gd name="T24" fmla="*/ 11363 w 497"/>
              <a:gd name="T25" fmla="*/ 156815 h 382"/>
              <a:gd name="T26" fmla="*/ 11363 w 497"/>
              <a:gd name="T27" fmla="*/ 202342 h 382"/>
              <a:gd name="T28" fmla="*/ 279014 w 497"/>
              <a:gd name="T29" fmla="*/ 347775 h 382"/>
              <a:gd name="T30" fmla="*/ 345926 w 497"/>
              <a:gd name="T31" fmla="*/ 347775 h 382"/>
              <a:gd name="T32" fmla="*/ 515102 w 497"/>
              <a:gd name="T33" fmla="*/ 246604 h 382"/>
              <a:gd name="T34" fmla="*/ 335826 w 497"/>
              <a:gd name="T35" fmla="*/ 202342 h 382"/>
              <a:gd name="T36" fmla="*/ 313101 w 497"/>
              <a:gd name="T37" fmla="*/ 212459 h 382"/>
              <a:gd name="T38" fmla="*/ 256289 w 497"/>
              <a:gd name="T39" fmla="*/ 168197 h 382"/>
              <a:gd name="T40" fmla="*/ 313101 w 497"/>
              <a:gd name="T41" fmla="*/ 135316 h 382"/>
              <a:gd name="T42" fmla="*/ 369914 w 497"/>
              <a:gd name="T43" fmla="*/ 156815 h 382"/>
              <a:gd name="T44" fmla="*/ 559290 w 497"/>
              <a:gd name="T45" fmla="*/ 223841 h 382"/>
              <a:gd name="T46" fmla="*/ 614840 w 497"/>
              <a:gd name="T47" fmla="*/ 202342 h 382"/>
              <a:gd name="T48" fmla="*/ 614840 w 497"/>
              <a:gd name="T49" fmla="*/ 156815 h 382"/>
              <a:gd name="T50" fmla="*/ 536565 w 497"/>
              <a:gd name="T51" fmla="*/ 437564 h 382"/>
              <a:gd name="T52" fmla="*/ 536565 w 497"/>
              <a:gd name="T53" fmla="*/ 437564 h 382"/>
              <a:gd name="T54" fmla="*/ 582015 w 497"/>
              <a:gd name="T55" fmla="*/ 426182 h 382"/>
              <a:gd name="T56" fmla="*/ 559290 w 497"/>
              <a:gd name="T57" fmla="*/ 223841 h 382"/>
              <a:gd name="T58" fmla="*/ 515102 w 497"/>
              <a:gd name="T59" fmla="*/ 246604 h 382"/>
              <a:gd name="T60" fmla="*/ 536565 w 497"/>
              <a:gd name="T61" fmla="*/ 437564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5400000" flipH="1">
            <a:off x="3228747" y="2035364"/>
            <a:ext cx="1599984" cy="1434906"/>
          </a:xfrm>
          <a:prstGeom prst="rect">
            <a:avLst/>
          </a:prstGeom>
          <a:solidFill>
            <a:srgbClr val="96EAD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104"/>
          <p:cNvSpPr>
            <a:spLocks noChangeArrowheads="1"/>
          </p:cNvSpPr>
          <p:nvPr/>
        </p:nvSpPr>
        <p:spPr bwMode="auto">
          <a:xfrm>
            <a:off x="3696996" y="2571867"/>
            <a:ext cx="607931" cy="407932"/>
          </a:xfrm>
          <a:custGeom>
            <a:avLst/>
            <a:gdLst>
              <a:gd name="T0" fmla="*/ 247721 w 497"/>
              <a:gd name="T1" fmla="*/ 311072 h 337"/>
              <a:gd name="T2" fmla="*/ 247721 w 497"/>
              <a:gd name="T3" fmla="*/ 311072 h 337"/>
              <a:gd name="T4" fmla="*/ 269687 w 497"/>
              <a:gd name="T5" fmla="*/ 395800 h 337"/>
              <a:gd name="T6" fmla="*/ 345345 w 497"/>
              <a:gd name="T7" fmla="*/ 375223 h 337"/>
              <a:gd name="T8" fmla="*/ 485680 w 497"/>
              <a:gd name="T9" fmla="*/ 10894 h 337"/>
              <a:gd name="T10" fmla="*/ 247721 w 497"/>
              <a:gd name="T11" fmla="*/ 311072 h 337"/>
              <a:gd name="T12" fmla="*/ 302635 w 497"/>
              <a:gd name="T13" fmla="*/ 85938 h 337"/>
              <a:gd name="T14" fmla="*/ 302635 w 497"/>
              <a:gd name="T15" fmla="*/ 85938 h 337"/>
              <a:gd name="T16" fmla="*/ 334363 w 497"/>
              <a:gd name="T17" fmla="*/ 85938 h 337"/>
              <a:gd name="T18" fmla="*/ 378294 w 497"/>
              <a:gd name="T19" fmla="*/ 31470 h 337"/>
              <a:gd name="T20" fmla="*/ 302635 w 497"/>
              <a:gd name="T21" fmla="*/ 20577 h 337"/>
              <a:gd name="T22" fmla="*/ 0 w 497"/>
              <a:gd name="T23" fmla="*/ 342543 h 337"/>
              <a:gd name="T24" fmla="*/ 0 w 497"/>
              <a:gd name="T25" fmla="*/ 375223 h 337"/>
              <a:gd name="T26" fmla="*/ 31728 w 497"/>
              <a:gd name="T27" fmla="*/ 406694 h 337"/>
              <a:gd name="T28" fmla="*/ 64676 w 497"/>
              <a:gd name="T29" fmla="*/ 375223 h 337"/>
              <a:gd name="T30" fmla="*/ 64676 w 497"/>
              <a:gd name="T31" fmla="*/ 342543 h 337"/>
              <a:gd name="T32" fmla="*/ 302635 w 497"/>
              <a:gd name="T33" fmla="*/ 85938 h 337"/>
              <a:gd name="T34" fmla="*/ 518628 w 497"/>
              <a:gd name="T35" fmla="*/ 118619 h 337"/>
              <a:gd name="T36" fmla="*/ 518628 w 497"/>
              <a:gd name="T37" fmla="*/ 118619 h 337"/>
              <a:gd name="T38" fmla="*/ 496663 w 497"/>
              <a:gd name="T39" fmla="*/ 182770 h 337"/>
              <a:gd name="T40" fmla="*/ 539373 w 497"/>
              <a:gd name="T41" fmla="*/ 342543 h 337"/>
              <a:gd name="T42" fmla="*/ 539373 w 497"/>
              <a:gd name="T43" fmla="*/ 375223 h 337"/>
              <a:gd name="T44" fmla="*/ 572322 w 497"/>
              <a:gd name="T45" fmla="*/ 406694 h 337"/>
              <a:gd name="T46" fmla="*/ 572322 w 497"/>
              <a:gd name="T47" fmla="*/ 406694 h 337"/>
              <a:gd name="T48" fmla="*/ 605270 w 497"/>
              <a:gd name="T49" fmla="*/ 375223 h 337"/>
              <a:gd name="T50" fmla="*/ 605270 w 497"/>
              <a:gd name="T51" fmla="*/ 342543 h 337"/>
              <a:gd name="T52" fmla="*/ 518628 w 497"/>
              <a:gd name="T53" fmla="*/ 118619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5400000" flipH="1">
            <a:off x="9669810" y="2046619"/>
            <a:ext cx="1599984" cy="1412396"/>
          </a:xfrm>
          <a:prstGeom prst="rect">
            <a:avLst/>
          </a:prstGeom>
          <a:solidFill>
            <a:srgbClr val="41889D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123"/>
          <p:cNvSpPr>
            <a:spLocks noChangeArrowheads="1"/>
          </p:cNvSpPr>
          <p:nvPr/>
        </p:nvSpPr>
        <p:spPr bwMode="auto">
          <a:xfrm>
            <a:off x="10263599" y="2578216"/>
            <a:ext cx="465074" cy="474599"/>
          </a:xfrm>
          <a:custGeom>
            <a:avLst/>
            <a:gdLst>
              <a:gd name="T0" fmla="*/ 283252 w 452"/>
              <a:gd name="T1" fmla="*/ 309211 h 462"/>
              <a:gd name="T2" fmla="*/ 283252 w 452"/>
              <a:gd name="T3" fmla="*/ 309211 h 462"/>
              <a:gd name="T4" fmla="*/ 447024 w 452"/>
              <a:gd name="T5" fmla="*/ 26709 h 462"/>
              <a:gd name="T6" fmla="*/ 447024 w 452"/>
              <a:gd name="T7" fmla="*/ 18491 h 462"/>
              <a:gd name="T8" fmla="*/ 437754 w 452"/>
              <a:gd name="T9" fmla="*/ 18491 h 462"/>
              <a:gd name="T10" fmla="*/ 163771 w 452"/>
              <a:gd name="T11" fmla="*/ 182856 h 462"/>
              <a:gd name="T12" fmla="*/ 9270 w 452"/>
              <a:gd name="T13" fmla="*/ 309211 h 462"/>
              <a:gd name="T14" fmla="*/ 36050 w 452"/>
              <a:gd name="T15" fmla="*/ 336948 h 462"/>
              <a:gd name="T16" fmla="*/ 90641 w 452"/>
              <a:gd name="T17" fmla="*/ 318457 h 462"/>
              <a:gd name="T18" fmla="*/ 155531 w 452"/>
              <a:gd name="T19" fmla="*/ 382148 h 462"/>
              <a:gd name="T20" fmla="*/ 136991 w 452"/>
              <a:gd name="T21" fmla="*/ 436594 h 462"/>
              <a:gd name="T22" fmla="*/ 155531 w 452"/>
              <a:gd name="T23" fmla="*/ 464330 h 462"/>
              <a:gd name="T24" fmla="*/ 283252 w 452"/>
              <a:gd name="T25" fmla="*/ 309211 h 462"/>
              <a:gd name="T26" fmla="*/ 310033 w 452"/>
              <a:gd name="T27" fmla="*/ 154092 h 462"/>
              <a:gd name="T28" fmla="*/ 310033 w 452"/>
              <a:gd name="T29" fmla="*/ 154092 h 462"/>
              <a:gd name="T30" fmla="*/ 310033 w 452"/>
              <a:gd name="T31" fmla="*/ 99646 h 462"/>
              <a:gd name="T32" fmla="*/ 364623 w 452"/>
              <a:gd name="T33" fmla="*/ 99646 h 462"/>
              <a:gd name="T34" fmla="*/ 364623 w 452"/>
              <a:gd name="T35" fmla="*/ 154092 h 462"/>
              <a:gd name="T36" fmla="*/ 310033 w 452"/>
              <a:gd name="T37" fmla="*/ 154092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8077915" y="4673923"/>
            <a:ext cx="180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Box 20"/>
          <p:cNvSpPr txBox="1"/>
          <p:nvPr/>
        </p:nvSpPr>
        <p:spPr>
          <a:xfrm>
            <a:off x="8077914" y="5039030"/>
            <a:ext cx="190287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</a:t>
            </a:r>
            <a:r>
              <a:rPr lang="en-US" altLang="zh-CN" dirty="0">
                <a:sym typeface="Arial" panose="020B0604020202020204" pitchFamily="34" charset="0"/>
              </a:rPr>
              <a:t>Those who do not prepare for tomorrow will never have a future</a:t>
            </a:r>
            <a:r>
              <a:rPr lang="en-US" altLang="zh-CN" dirty="0" smtClean="0">
                <a:sym typeface="Arial" panose="020B0604020202020204" pitchFamily="34" charset="0"/>
              </a:rPr>
              <a:t>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2" name="Text Placeholder 33"/>
          <p:cNvSpPr txBox="1"/>
          <p:nvPr/>
        </p:nvSpPr>
        <p:spPr>
          <a:xfrm>
            <a:off x="4834667" y="4678352"/>
            <a:ext cx="180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Box 20"/>
          <p:cNvSpPr txBox="1"/>
          <p:nvPr/>
        </p:nvSpPr>
        <p:spPr>
          <a:xfrm>
            <a:off x="4834666" y="5043459"/>
            <a:ext cx="190287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</a:t>
            </a:r>
            <a:r>
              <a:rPr lang="en-US" altLang="zh-CN" dirty="0">
                <a:sym typeface="Arial" panose="020B0604020202020204" pitchFamily="34" charset="0"/>
              </a:rPr>
              <a:t>Those who do not prepare for tomorrow will never have a future</a:t>
            </a:r>
            <a:r>
              <a:rPr lang="en-US" altLang="zh-CN" dirty="0" smtClean="0">
                <a:sym typeface="Arial" panose="020B0604020202020204" pitchFamily="34" charset="0"/>
              </a:rPr>
              <a:t>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6" name="Text Placeholder 33"/>
          <p:cNvSpPr txBox="1"/>
          <p:nvPr/>
        </p:nvSpPr>
        <p:spPr>
          <a:xfrm>
            <a:off x="1664902" y="4670655"/>
            <a:ext cx="180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TextBox 20"/>
          <p:cNvSpPr txBox="1"/>
          <p:nvPr/>
        </p:nvSpPr>
        <p:spPr>
          <a:xfrm>
            <a:off x="1664901" y="5035762"/>
            <a:ext cx="190287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</a:t>
            </a:r>
            <a:r>
              <a:rPr lang="en-US" altLang="zh-CN" dirty="0">
                <a:sym typeface="Arial" panose="020B0604020202020204" pitchFamily="34" charset="0"/>
              </a:rPr>
              <a:t>Those who do not prepare for tomorrow will never have a future</a:t>
            </a:r>
            <a:r>
              <a:rPr lang="en-US" altLang="zh-CN" dirty="0" smtClean="0">
                <a:sym typeface="Arial" panose="020B0604020202020204" pitchFamily="34" charset="0"/>
              </a:rPr>
              <a:t>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1193" y="120588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4">
              <a:defRPr/>
            </a:pPr>
            <a:r>
              <a:rPr lang="en-US" altLang="zh-CN" sz="800" spc="300" dirty="0" smtClean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en-US" altLang="zh-CN" sz="800" spc="300" dirty="0">
              <a:solidFill>
                <a:srgbClr val="44546A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08688" y="631082"/>
            <a:ext cx="3758690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834">
              <a:lnSpc>
                <a:spcPct val="100000"/>
              </a:lnSpc>
              <a:defRPr/>
            </a:pPr>
            <a:r>
              <a:rPr lang="zh-CN" altLang="en-US" sz="3598" b="1" dirty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新知探究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3076983" y="913200"/>
            <a:ext cx="6066606" cy="0"/>
            <a:chOff x="4615664" y="960506"/>
            <a:chExt cx="9102718" cy="0"/>
          </a:xfrm>
        </p:grpSpPr>
        <p:cxnSp>
          <p:nvCxnSpPr>
            <p:cNvPr id="47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206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 flipH="1" flipV="1">
            <a:off x="6096000" y="4004593"/>
            <a:ext cx="4461531" cy="1527300"/>
          </a:xfrm>
          <a:prstGeom prst="round2DiagRect">
            <a:avLst>
              <a:gd name="adj1" fmla="val 9472"/>
              <a:gd name="adj2" fmla="val 0"/>
            </a:avLst>
          </a:prstGeom>
          <a:solidFill>
            <a:srgbClr val="FBFFFE"/>
          </a:solidFill>
          <a:ln>
            <a:solidFill>
              <a:srgbClr val="82B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 flipV="1">
            <a:off x="1203166" y="4004591"/>
            <a:ext cx="4510748" cy="1527301"/>
          </a:xfrm>
          <a:prstGeom prst="round2DiagRect">
            <a:avLst>
              <a:gd name="adj1" fmla="val 9472"/>
              <a:gd name="adj2" fmla="val 0"/>
            </a:avLst>
          </a:prstGeom>
          <a:solidFill>
            <a:srgbClr val="FBFFFE"/>
          </a:solidFill>
          <a:ln>
            <a:solidFill>
              <a:srgbClr val="82B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 flipH="1">
            <a:off x="6096000" y="2005311"/>
            <a:ext cx="4461531" cy="1521402"/>
          </a:xfrm>
          <a:prstGeom prst="round2DiagRect">
            <a:avLst>
              <a:gd name="adj1" fmla="val 9472"/>
              <a:gd name="adj2" fmla="val 0"/>
            </a:avLst>
          </a:prstGeom>
          <a:solidFill>
            <a:srgbClr val="FBFFFE"/>
          </a:solidFill>
          <a:ln>
            <a:solidFill>
              <a:srgbClr val="82B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1203166" y="1996128"/>
            <a:ext cx="4510748" cy="1530586"/>
          </a:xfrm>
          <a:prstGeom prst="round2DiagRect">
            <a:avLst>
              <a:gd name="adj1" fmla="val 9472"/>
              <a:gd name="adj2" fmla="val 0"/>
            </a:avLst>
          </a:prstGeom>
          <a:solidFill>
            <a:srgbClr val="FBFFFE"/>
          </a:solidFill>
          <a:ln>
            <a:solidFill>
              <a:srgbClr val="82B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3"/>
          <p:cNvSpPr txBox="1"/>
          <p:nvPr/>
        </p:nvSpPr>
        <p:spPr>
          <a:xfrm>
            <a:off x="1579809" y="2171175"/>
            <a:ext cx="241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20"/>
          <p:cNvSpPr txBox="1"/>
          <p:nvPr/>
        </p:nvSpPr>
        <p:spPr>
          <a:xfrm>
            <a:off x="1579810" y="2536281"/>
            <a:ext cx="28821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6" name="Text Placeholder 33"/>
          <p:cNvSpPr txBox="1"/>
          <p:nvPr/>
        </p:nvSpPr>
        <p:spPr>
          <a:xfrm>
            <a:off x="7443862" y="2178248"/>
            <a:ext cx="241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TextBox 20"/>
          <p:cNvSpPr txBox="1"/>
          <p:nvPr/>
        </p:nvSpPr>
        <p:spPr>
          <a:xfrm>
            <a:off x="7443863" y="2543355"/>
            <a:ext cx="28986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8" name="Text Placeholder 33"/>
          <p:cNvSpPr txBox="1"/>
          <p:nvPr/>
        </p:nvSpPr>
        <p:spPr>
          <a:xfrm>
            <a:off x="7443862" y="4337876"/>
            <a:ext cx="241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Box 20"/>
          <p:cNvSpPr txBox="1"/>
          <p:nvPr/>
        </p:nvSpPr>
        <p:spPr>
          <a:xfrm>
            <a:off x="7443863" y="4702983"/>
            <a:ext cx="28986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80" name="Text Placeholder 33"/>
          <p:cNvSpPr txBox="1"/>
          <p:nvPr/>
        </p:nvSpPr>
        <p:spPr>
          <a:xfrm>
            <a:off x="1579809" y="4355436"/>
            <a:ext cx="241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Box 20"/>
          <p:cNvSpPr txBox="1"/>
          <p:nvPr/>
        </p:nvSpPr>
        <p:spPr>
          <a:xfrm>
            <a:off x="1579810" y="4720543"/>
            <a:ext cx="28821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604004" y="2463862"/>
            <a:ext cx="2647038" cy="2647038"/>
          </a:xfrm>
          <a:prstGeom prst="ellipse">
            <a:avLst/>
          </a:prstGeom>
          <a:solidFill>
            <a:schemeClr val="bg1"/>
          </a:solidFill>
          <a:ln w="57150">
            <a:solidFill>
              <a:srgbClr val="82B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05505" y="2562110"/>
            <a:ext cx="2448556" cy="2448554"/>
            <a:chOff x="4866608" y="2800820"/>
            <a:chExt cx="2448886" cy="2448884"/>
          </a:xfrm>
        </p:grpSpPr>
        <p:grpSp>
          <p:nvGrpSpPr>
            <p:cNvPr id="5" name="Group 4"/>
            <p:cNvGrpSpPr/>
            <p:nvPr/>
          </p:nvGrpSpPr>
          <p:grpSpPr>
            <a:xfrm>
              <a:off x="4866608" y="4052902"/>
              <a:ext cx="1196803" cy="1196802"/>
              <a:chOff x="4866608" y="4052902"/>
              <a:chExt cx="1196803" cy="1196802"/>
            </a:xfrm>
          </p:grpSpPr>
          <p:sp>
            <p:nvSpPr>
              <p:cNvPr id="36" name="Pie 35"/>
              <p:cNvSpPr/>
              <p:nvPr/>
            </p:nvSpPr>
            <p:spPr>
              <a:xfrm rot="16200000">
                <a:off x="4866609" y="4052901"/>
                <a:ext cx="1196802" cy="1196803"/>
              </a:xfrm>
              <a:prstGeom prst="pieWedge">
                <a:avLst/>
              </a:prstGeom>
              <a:solidFill>
                <a:srgbClr val="82BAC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sz="1200"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Shape 719"/>
              <p:cNvSpPr/>
              <p:nvPr/>
            </p:nvSpPr>
            <p:spPr>
              <a:xfrm>
                <a:off x="5338096" y="4264354"/>
                <a:ext cx="472864" cy="406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1446" extrusionOk="0">
                    <a:moveTo>
                      <a:pt x="9262" y="7207"/>
                    </a:moveTo>
                    <a:lnTo>
                      <a:pt x="14475" y="11108"/>
                    </a:lnTo>
                    <a:cubicBezTo>
                      <a:pt x="14915" y="11436"/>
                      <a:pt x="15500" y="11301"/>
                      <a:pt x="15796" y="10800"/>
                    </a:cubicBezTo>
                    <a:lnTo>
                      <a:pt x="21160" y="1771"/>
                    </a:lnTo>
                    <a:cubicBezTo>
                      <a:pt x="21464" y="1257"/>
                      <a:pt x="21354" y="555"/>
                      <a:pt x="20913" y="200"/>
                    </a:cubicBezTo>
                    <a:cubicBezTo>
                      <a:pt x="20472" y="-154"/>
                      <a:pt x="19869" y="-26"/>
                      <a:pt x="19564" y="487"/>
                    </a:cubicBezTo>
                    <a:lnTo>
                      <a:pt x="14734" y="8618"/>
                    </a:lnTo>
                    <a:lnTo>
                      <a:pt x="9490" y="4694"/>
                    </a:lnTo>
                    <a:cubicBezTo>
                      <a:pt x="9273" y="4532"/>
                      <a:pt x="9010" y="4478"/>
                      <a:pt x="8757" y="4541"/>
                    </a:cubicBezTo>
                    <a:cubicBezTo>
                      <a:pt x="8505" y="4607"/>
                      <a:pt x="8285" y="4785"/>
                      <a:pt x="8147" y="5039"/>
                    </a:cubicBezTo>
                    <a:lnTo>
                      <a:pt x="152" y="19712"/>
                    </a:lnTo>
                    <a:cubicBezTo>
                      <a:pt x="-136" y="20237"/>
                      <a:pt x="-2" y="20936"/>
                      <a:pt x="450" y="21269"/>
                    </a:cubicBezTo>
                    <a:cubicBezTo>
                      <a:pt x="611" y="21389"/>
                      <a:pt x="791" y="21446"/>
                      <a:pt x="969" y="21446"/>
                    </a:cubicBezTo>
                    <a:cubicBezTo>
                      <a:pt x="1290" y="21446"/>
                      <a:pt x="1604" y="21260"/>
                      <a:pt x="1788" y="20921"/>
                    </a:cubicBezTo>
                    <a:cubicBezTo>
                      <a:pt x="1788" y="20921"/>
                      <a:pt x="9262" y="7207"/>
                      <a:pt x="9262" y="7207"/>
                    </a:cubicBezTo>
                    <a:close/>
                    <a:moveTo>
                      <a:pt x="19712" y="12707"/>
                    </a:moveTo>
                    <a:lnTo>
                      <a:pt x="14952" y="17715"/>
                    </a:lnTo>
                    <a:lnTo>
                      <a:pt x="9355" y="12653"/>
                    </a:lnTo>
                    <a:cubicBezTo>
                      <a:pt x="9249" y="12556"/>
                      <a:pt x="9125" y="12487"/>
                      <a:pt x="8994" y="12450"/>
                    </a:cubicBezTo>
                    <a:lnTo>
                      <a:pt x="8249" y="12234"/>
                    </a:lnTo>
                    <a:lnTo>
                      <a:pt x="7154" y="14242"/>
                    </a:lnTo>
                    <a:lnTo>
                      <a:pt x="8327" y="14582"/>
                    </a:lnTo>
                    <a:lnTo>
                      <a:pt x="14404" y="20078"/>
                    </a:lnTo>
                    <a:cubicBezTo>
                      <a:pt x="14580" y="20237"/>
                      <a:pt x="14789" y="20317"/>
                      <a:pt x="14999" y="20317"/>
                    </a:cubicBezTo>
                    <a:cubicBezTo>
                      <a:pt x="15232" y="20317"/>
                      <a:pt x="15466" y="20218"/>
                      <a:pt x="15650" y="20026"/>
                    </a:cubicBezTo>
                    <a:lnTo>
                      <a:pt x="21012" y="14382"/>
                    </a:lnTo>
                    <a:cubicBezTo>
                      <a:pt x="21410" y="13963"/>
                      <a:pt x="21441" y="13250"/>
                      <a:pt x="21081" y="12788"/>
                    </a:cubicBezTo>
                    <a:cubicBezTo>
                      <a:pt x="20722" y="12325"/>
                      <a:pt x="20109" y="12289"/>
                      <a:pt x="19712" y="12707"/>
                    </a:cubicBezTo>
                    <a:close/>
                    <a:moveTo>
                      <a:pt x="735" y="12382"/>
                    </a:moveTo>
                    <a:lnTo>
                      <a:pt x="2190" y="12804"/>
                    </a:lnTo>
                    <a:lnTo>
                      <a:pt x="3284" y="10795"/>
                    </a:lnTo>
                    <a:lnTo>
                      <a:pt x="1204" y="10192"/>
                    </a:lnTo>
                    <a:cubicBezTo>
                      <a:pt x="683" y="10040"/>
                      <a:pt x="158" y="10410"/>
                      <a:pt x="28" y="11015"/>
                    </a:cubicBezTo>
                    <a:cubicBezTo>
                      <a:pt x="-100" y="11620"/>
                      <a:pt x="216" y="12231"/>
                      <a:pt x="735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095" tIns="38095" rIns="38095" bIns="38095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3100"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866608" y="2800820"/>
              <a:ext cx="1196802" cy="1196803"/>
              <a:chOff x="4866608" y="2800820"/>
              <a:chExt cx="1196802" cy="1196803"/>
            </a:xfrm>
          </p:grpSpPr>
          <p:sp>
            <p:nvSpPr>
              <p:cNvPr id="30" name="Pie 29"/>
              <p:cNvSpPr/>
              <p:nvPr/>
            </p:nvSpPr>
            <p:spPr>
              <a:xfrm>
                <a:off x="4866608" y="2800820"/>
                <a:ext cx="1196802" cy="1196803"/>
              </a:xfrm>
              <a:prstGeom prst="pieWedge">
                <a:avLst/>
              </a:prstGeom>
              <a:solidFill>
                <a:srgbClr val="82BAC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sz="1200"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Shape 1684"/>
              <p:cNvSpPr/>
              <p:nvPr/>
            </p:nvSpPr>
            <p:spPr>
              <a:xfrm>
                <a:off x="5371464" y="3257247"/>
                <a:ext cx="451856" cy="397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41" y="15188"/>
                    </a:moveTo>
                    <a:cubicBezTo>
                      <a:pt x="8905" y="14174"/>
                      <a:pt x="8222" y="13317"/>
                      <a:pt x="8222" y="11485"/>
                    </a:cubicBezTo>
                    <a:cubicBezTo>
                      <a:pt x="8222" y="10385"/>
                      <a:pt x="8875" y="10744"/>
                      <a:pt x="9161" y="8730"/>
                    </a:cubicBezTo>
                    <a:cubicBezTo>
                      <a:pt x="9279" y="7894"/>
                      <a:pt x="9855" y="8716"/>
                      <a:pt x="9966" y="6808"/>
                    </a:cubicBezTo>
                    <a:cubicBezTo>
                      <a:pt x="9966" y="6047"/>
                      <a:pt x="9651" y="5858"/>
                      <a:pt x="9651" y="5858"/>
                    </a:cubicBezTo>
                    <a:cubicBezTo>
                      <a:pt x="9651" y="5858"/>
                      <a:pt x="9811" y="4733"/>
                      <a:pt x="9873" y="3867"/>
                    </a:cubicBezTo>
                    <a:cubicBezTo>
                      <a:pt x="9951" y="2788"/>
                      <a:pt x="9396" y="0"/>
                      <a:pt x="6431" y="0"/>
                    </a:cubicBezTo>
                    <a:cubicBezTo>
                      <a:pt x="3466" y="0"/>
                      <a:pt x="2909" y="2788"/>
                      <a:pt x="2987" y="3867"/>
                    </a:cubicBezTo>
                    <a:cubicBezTo>
                      <a:pt x="3050" y="4733"/>
                      <a:pt x="3210" y="5858"/>
                      <a:pt x="3210" y="5858"/>
                    </a:cubicBezTo>
                    <a:cubicBezTo>
                      <a:pt x="3210" y="5858"/>
                      <a:pt x="2895" y="6047"/>
                      <a:pt x="2895" y="6808"/>
                    </a:cubicBezTo>
                    <a:cubicBezTo>
                      <a:pt x="3005" y="8716"/>
                      <a:pt x="3582" y="7894"/>
                      <a:pt x="3700" y="8730"/>
                    </a:cubicBezTo>
                    <a:cubicBezTo>
                      <a:pt x="3987" y="10744"/>
                      <a:pt x="4639" y="10385"/>
                      <a:pt x="4639" y="11485"/>
                    </a:cubicBezTo>
                    <a:cubicBezTo>
                      <a:pt x="4639" y="13317"/>
                      <a:pt x="3956" y="14174"/>
                      <a:pt x="1819" y="15188"/>
                    </a:cubicBezTo>
                    <a:cubicBezTo>
                      <a:pt x="1169" y="15497"/>
                      <a:pt x="0" y="15976"/>
                      <a:pt x="0" y="17129"/>
                    </a:cubicBezTo>
                    <a:lnTo>
                      <a:pt x="0" y="21600"/>
                    </a:lnTo>
                    <a:lnTo>
                      <a:pt x="15005" y="21600"/>
                    </a:lnTo>
                    <a:cubicBezTo>
                      <a:pt x="15005" y="21600"/>
                      <a:pt x="15005" y="18955"/>
                      <a:pt x="15005" y="18248"/>
                    </a:cubicBezTo>
                    <a:cubicBezTo>
                      <a:pt x="15005" y="17196"/>
                      <a:pt x="13184" y="16207"/>
                      <a:pt x="11041" y="15188"/>
                    </a:cubicBezTo>
                    <a:close/>
                    <a:moveTo>
                      <a:pt x="21600" y="21600"/>
                    </a:moveTo>
                    <a:cubicBezTo>
                      <a:pt x="21600" y="21600"/>
                      <a:pt x="21557" y="16953"/>
                      <a:pt x="21307" y="16471"/>
                    </a:cubicBezTo>
                    <a:cubicBezTo>
                      <a:pt x="20935" y="15754"/>
                      <a:pt x="20071" y="15261"/>
                      <a:pt x="18463" y="14498"/>
                    </a:cubicBezTo>
                    <a:cubicBezTo>
                      <a:pt x="16861" y="13736"/>
                      <a:pt x="16349" y="13094"/>
                      <a:pt x="16349" y="11720"/>
                    </a:cubicBezTo>
                    <a:cubicBezTo>
                      <a:pt x="16349" y="10894"/>
                      <a:pt x="16838" y="11164"/>
                      <a:pt x="17053" y="9653"/>
                    </a:cubicBezTo>
                    <a:cubicBezTo>
                      <a:pt x="17142" y="9026"/>
                      <a:pt x="17574" y="9643"/>
                      <a:pt x="17657" y="8212"/>
                    </a:cubicBezTo>
                    <a:cubicBezTo>
                      <a:pt x="17657" y="7642"/>
                      <a:pt x="17420" y="7499"/>
                      <a:pt x="17420" y="7499"/>
                    </a:cubicBezTo>
                    <a:cubicBezTo>
                      <a:pt x="17420" y="7499"/>
                      <a:pt x="17541" y="6656"/>
                      <a:pt x="17588" y="6006"/>
                    </a:cubicBezTo>
                    <a:cubicBezTo>
                      <a:pt x="17646" y="5197"/>
                      <a:pt x="17229" y="3106"/>
                      <a:pt x="15005" y="3106"/>
                    </a:cubicBezTo>
                    <a:cubicBezTo>
                      <a:pt x="12781" y="3106"/>
                      <a:pt x="12365" y="5197"/>
                      <a:pt x="12422" y="6006"/>
                    </a:cubicBezTo>
                    <a:cubicBezTo>
                      <a:pt x="12469" y="6656"/>
                      <a:pt x="12589" y="7499"/>
                      <a:pt x="12589" y="7499"/>
                    </a:cubicBezTo>
                    <a:cubicBezTo>
                      <a:pt x="12589" y="7499"/>
                      <a:pt x="12353" y="7642"/>
                      <a:pt x="12353" y="8212"/>
                    </a:cubicBezTo>
                    <a:cubicBezTo>
                      <a:pt x="12437" y="9643"/>
                      <a:pt x="12868" y="9026"/>
                      <a:pt x="12957" y="9653"/>
                    </a:cubicBezTo>
                    <a:cubicBezTo>
                      <a:pt x="13173" y="11164"/>
                      <a:pt x="13662" y="10894"/>
                      <a:pt x="13662" y="11720"/>
                    </a:cubicBezTo>
                    <a:cubicBezTo>
                      <a:pt x="13662" y="12655"/>
                      <a:pt x="13424" y="13250"/>
                      <a:pt x="12768" y="13776"/>
                    </a:cubicBezTo>
                    <a:cubicBezTo>
                      <a:pt x="16268" y="15766"/>
                      <a:pt x="16737" y="16172"/>
                      <a:pt x="16737" y="17952"/>
                    </a:cubicBezTo>
                    <a:lnTo>
                      <a:pt x="16737" y="21600"/>
                    </a:lnTo>
                    <a:cubicBezTo>
                      <a:pt x="16737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095" tIns="38095" rIns="38095" bIns="38095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3100"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118691" y="4052902"/>
              <a:ext cx="1196803" cy="1196802"/>
              <a:chOff x="6118691" y="4052902"/>
              <a:chExt cx="1196803" cy="1196802"/>
            </a:xfrm>
          </p:grpSpPr>
          <p:sp>
            <p:nvSpPr>
              <p:cNvPr id="39" name="Pie 38"/>
              <p:cNvSpPr/>
              <p:nvPr/>
            </p:nvSpPr>
            <p:spPr>
              <a:xfrm rot="10800000">
                <a:off x="6118691" y="4052902"/>
                <a:ext cx="1196803" cy="1196802"/>
              </a:xfrm>
              <a:prstGeom prst="pieWedge">
                <a:avLst/>
              </a:prstGeom>
              <a:solidFill>
                <a:srgbClr val="82BAC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sz="1200"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7" name="Shape 808"/>
              <p:cNvSpPr/>
              <p:nvPr/>
            </p:nvSpPr>
            <p:spPr>
              <a:xfrm>
                <a:off x="6312596" y="4353031"/>
                <a:ext cx="565455" cy="339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18" y="14435"/>
                    </a:moveTo>
                    <a:lnTo>
                      <a:pt x="19418" y="3600"/>
                    </a:lnTo>
                    <a:cubicBezTo>
                      <a:pt x="19418" y="1612"/>
                      <a:pt x="18451" y="0"/>
                      <a:pt x="17258" y="0"/>
                    </a:cubicBezTo>
                    <a:lnTo>
                      <a:pt x="7560" y="0"/>
                    </a:lnTo>
                    <a:lnTo>
                      <a:pt x="10326" y="5041"/>
                    </a:lnTo>
                    <a:lnTo>
                      <a:pt x="16221" y="5041"/>
                    </a:lnTo>
                    <a:lnTo>
                      <a:pt x="16221" y="14435"/>
                    </a:lnTo>
                    <a:lnTo>
                      <a:pt x="14040" y="14435"/>
                    </a:lnTo>
                    <a:lnTo>
                      <a:pt x="17819" y="21600"/>
                    </a:lnTo>
                    <a:lnTo>
                      <a:pt x="21600" y="14435"/>
                    </a:lnTo>
                    <a:cubicBezTo>
                      <a:pt x="21600" y="14435"/>
                      <a:pt x="19418" y="14435"/>
                      <a:pt x="19418" y="14435"/>
                    </a:cubicBezTo>
                    <a:close/>
                    <a:moveTo>
                      <a:pt x="5378" y="16559"/>
                    </a:moveTo>
                    <a:lnTo>
                      <a:pt x="5378" y="7166"/>
                    </a:lnTo>
                    <a:lnTo>
                      <a:pt x="7560" y="7166"/>
                    </a:lnTo>
                    <a:lnTo>
                      <a:pt x="3779" y="0"/>
                    </a:lnTo>
                    <a:lnTo>
                      <a:pt x="0" y="7166"/>
                    </a:lnTo>
                    <a:lnTo>
                      <a:pt x="2181" y="7166"/>
                    </a:lnTo>
                    <a:lnTo>
                      <a:pt x="2181" y="17998"/>
                    </a:lnTo>
                    <a:cubicBezTo>
                      <a:pt x="2181" y="19988"/>
                      <a:pt x="3149" y="21600"/>
                      <a:pt x="4341" y="21600"/>
                    </a:cubicBezTo>
                    <a:lnTo>
                      <a:pt x="14040" y="21600"/>
                    </a:lnTo>
                    <a:lnTo>
                      <a:pt x="11274" y="16559"/>
                    </a:lnTo>
                    <a:cubicBezTo>
                      <a:pt x="11274" y="16559"/>
                      <a:pt x="5378" y="16559"/>
                      <a:pt x="5378" y="16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095" tIns="38095" rIns="38095" bIns="38095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118689" y="2800822"/>
              <a:ext cx="1196803" cy="1196802"/>
              <a:chOff x="6118689" y="2800822"/>
              <a:chExt cx="1196803" cy="1196802"/>
            </a:xfrm>
          </p:grpSpPr>
          <p:sp>
            <p:nvSpPr>
              <p:cNvPr id="33" name="Pie 32"/>
              <p:cNvSpPr/>
              <p:nvPr/>
            </p:nvSpPr>
            <p:spPr>
              <a:xfrm rot="5400000">
                <a:off x="6118690" y="2800821"/>
                <a:ext cx="1196802" cy="1196803"/>
              </a:xfrm>
              <a:prstGeom prst="pieWedge">
                <a:avLst/>
              </a:prstGeom>
              <a:solidFill>
                <a:srgbClr val="82BAC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sz="1200">
                  <a:latin typeface="Arial" panose="020B0604020202020204" pitchFamily="34" charset="0"/>
                  <a:ea typeface="汉仪雅酷黑 55W" panose="020B0504020202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6392353" y="3210806"/>
                <a:ext cx="320867" cy="484439"/>
                <a:chOff x="549275" y="4406901"/>
                <a:chExt cx="161926" cy="244475"/>
              </a:xfrm>
              <a:solidFill>
                <a:schemeClr val="bg1"/>
              </a:solidFill>
            </p:grpSpPr>
            <p:sp>
              <p:nvSpPr>
                <p:cNvPr id="40" name="Freeform 62"/>
                <p:cNvSpPr>
                  <a:spLocks noEditPoints="1"/>
                </p:cNvSpPr>
                <p:nvPr/>
              </p:nvSpPr>
              <p:spPr bwMode="auto">
                <a:xfrm>
                  <a:off x="549275" y="4406901"/>
                  <a:ext cx="138113" cy="244475"/>
                </a:xfrm>
                <a:custGeom>
                  <a:avLst/>
                  <a:gdLst>
                    <a:gd name="T0" fmla="*/ 66 w 73"/>
                    <a:gd name="T1" fmla="*/ 105 h 129"/>
                    <a:gd name="T2" fmla="*/ 7 w 73"/>
                    <a:gd name="T3" fmla="*/ 105 h 129"/>
                    <a:gd name="T4" fmla="*/ 7 w 73"/>
                    <a:gd name="T5" fmla="*/ 16 h 129"/>
                    <a:gd name="T6" fmla="*/ 66 w 73"/>
                    <a:gd name="T7" fmla="*/ 16 h 129"/>
                    <a:gd name="T8" fmla="*/ 66 w 73"/>
                    <a:gd name="T9" fmla="*/ 35 h 129"/>
                    <a:gd name="T10" fmla="*/ 73 w 73"/>
                    <a:gd name="T11" fmla="*/ 35 h 129"/>
                    <a:gd name="T12" fmla="*/ 73 w 73"/>
                    <a:gd name="T13" fmla="*/ 10 h 129"/>
                    <a:gd name="T14" fmla="*/ 63 w 73"/>
                    <a:gd name="T15" fmla="*/ 0 h 129"/>
                    <a:gd name="T16" fmla="*/ 9 w 73"/>
                    <a:gd name="T17" fmla="*/ 0 h 129"/>
                    <a:gd name="T18" fmla="*/ 0 w 73"/>
                    <a:gd name="T19" fmla="*/ 10 h 129"/>
                    <a:gd name="T20" fmla="*/ 0 w 73"/>
                    <a:gd name="T21" fmla="*/ 120 h 129"/>
                    <a:gd name="T22" fmla="*/ 9 w 73"/>
                    <a:gd name="T23" fmla="*/ 129 h 129"/>
                    <a:gd name="T24" fmla="*/ 63 w 73"/>
                    <a:gd name="T25" fmla="*/ 129 h 129"/>
                    <a:gd name="T26" fmla="*/ 73 w 73"/>
                    <a:gd name="T27" fmla="*/ 120 h 129"/>
                    <a:gd name="T28" fmla="*/ 73 w 73"/>
                    <a:gd name="T29" fmla="*/ 79 h 129"/>
                    <a:gd name="T30" fmla="*/ 66 w 73"/>
                    <a:gd name="T31" fmla="*/ 79 h 129"/>
                    <a:gd name="T32" fmla="*/ 66 w 73"/>
                    <a:gd name="T33" fmla="*/ 105 h 129"/>
                    <a:gd name="T34" fmla="*/ 57 w 73"/>
                    <a:gd name="T35" fmla="*/ 6 h 129"/>
                    <a:gd name="T36" fmla="*/ 60 w 73"/>
                    <a:gd name="T37" fmla="*/ 9 h 129"/>
                    <a:gd name="T38" fmla="*/ 57 w 73"/>
                    <a:gd name="T39" fmla="*/ 11 h 129"/>
                    <a:gd name="T40" fmla="*/ 55 w 73"/>
                    <a:gd name="T41" fmla="*/ 9 h 129"/>
                    <a:gd name="T42" fmla="*/ 57 w 73"/>
                    <a:gd name="T43" fmla="*/ 6 h 129"/>
                    <a:gd name="T44" fmla="*/ 24 w 73"/>
                    <a:gd name="T45" fmla="*/ 7 h 129"/>
                    <a:gd name="T46" fmla="*/ 49 w 73"/>
                    <a:gd name="T47" fmla="*/ 7 h 129"/>
                    <a:gd name="T48" fmla="*/ 49 w 73"/>
                    <a:gd name="T49" fmla="*/ 10 h 129"/>
                    <a:gd name="T50" fmla="*/ 24 w 73"/>
                    <a:gd name="T51" fmla="*/ 10 h 129"/>
                    <a:gd name="T52" fmla="*/ 24 w 73"/>
                    <a:gd name="T53" fmla="*/ 7 h 129"/>
                    <a:gd name="T54" fmla="*/ 48 w 73"/>
                    <a:gd name="T55" fmla="*/ 119 h 129"/>
                    <a:gd name="T56" fmla="*/ 25 w 73"/>
                    <a:gd name="T57" fmla="*/ 119 h 129"/>
                    <a:gd name="T58" fmla="*/ 25 w 73"/>
                    <a:gd name="T59" fmla="*/ 112 h 129"/>
                    <a:gd name="T60" fmla="*/ 48 w 73"/>
                    <a:gd name="T61" fmla="*/ 112 h 129"/>
                    <a:gd name="T62" fmla="*/ 48 w 73"/>
                    <a:gd name="T63" fmla="*/ 11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3" h="129">
                      <a:moveTo>
                        <a:pt x="66" y="105"/>
                      </a:moveTo>
                      <a:cubicBezTo>
                        <a:pt x="7" y="105"/>
                        <a:pt x="7" y="105"/>
                        <a:pt x="7" y="105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73" y="35"/>
                        <a:pt x="73" y="35"/>
                        <a:pt x="73" y="35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3" y="5"/>
                        <a:pt x="68" y="0"/>
                        <a:pt x="6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0" y="125"/>
                        <a:pt x="4" y="129"/>
                        <a:pt x="9" y="129"/>
                      </a:cubicBezTo>
                      <a:cubicBezTo>
                        <a:pt x="63" y="129"/>
                        <a:pt x="63" y="129"/>
                        <a:pt x="63" y="129"/>
                      </a:cubicBezTo>
                      <a:cubicBezTo>
                        <a:pt x="68" y="129"/>
                        <a:pt x="73" y="125"/>
                        <a:pt x="73" y="120"/>
                      </a:cubicBezTo>
                      <a:cubicBezTo>
                        <a:pt x="73" y="79"/>
                        <a:pt x="73" y="79"/>
                        <a:pt x="73" y="79"/>
                      </a:cubicBezTo>
                      <a:cubicBezTo>
                        <a:pt x="66" y="79"/>
                        <a:pt x="66" y="79"/>
                        <a:pt x="66" y="79"/>
                      </a:cubicBezTo>
                      <a:lnTo>
                        <a:pt x="66" y="105"/>
                      </a:lnTo>
                      <a:close/>
                      <a:moveTo>
                        <a:pt x="57" y="6"/>
                      </a:moveTo>
                      <a:cubicBezTo>
                        <a:pt x="58" y="6"/>
                        <a:pt x="60" y="7"/>
                        <a:pt x="60" y="9"/>
                      </a:cubicBezTo>
                      <a:cubicBezTo>
                        <a:pt x="60" y="10"/>
                        <a:pt x="58" y="11"/>
                        <a:pt x="57" y="11"/>
                      </a:cubicBezTo>
                      <a:cubicBezTo>
                        <a:pt x="56" y="11"/>
                        <a:pt x="55" y="10"/>
                        <a:pt x="55" y="9"/>
                      </a:cubicBezTo>
                      <a:cubicBezTo>
                        <a:pt x="55" y="7"/>
                        <a:pt x="56" y="6"/>
                        <a:pt x="57" y="6"/>
                      </a:cubicBezTo>
                      <a:close/>
                      <a:moveTo>
                        <a:pt x="24" y="7"/>
                      </a:move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lnTo>
                        <a:pt x="24" y="7"/>
                      </a:lnTo>
                      <a:close/>
                      <a:moveTo>
                        <a:pt x="48" y="119"/>
                      </a:moveTo>
                      <a:cubicBezTo>
                        <a:pt x="25" y="119"/>
                        <a:pt x="25" y="119"/>
                        <a:pt x="25" y="119"/>
                      </a:cubicBezTo>
                      <a:cubicBezTo>
                        <a:pt x="25" y="112"/>
                        <a:pt x="25" y="112"/>
                        <a:pt x="25" y="112"/>
                      </a:cubicBezTo>
                      <a:cubicBezTo>
                        <a:pt x="48" y="112"/>
                        <a:pt x="48" y="112"/>
                        <a:pt x="48" y="112"/>
                      </a:cubicBezTo>
                      <a:lnTo>
                        <a:pt x="48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04" tIns="60952" rIns="121904" bIns="60952" numCol="1" anchor="t" anchorCtr="0" compatLnSpc="1"/>
                <a:lstStyle/>
                <a:p>
                  <a:endParaRPr lang="en-US" sz="2400">
                    <a:latin typeface="Arial" panose="020B0604020202020204" pitchFamily="34" charset="0"/>
                    <a:ea typeface="汉仪雅酷黑 55W" panose="020B0504020202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Freeform 63"/>
                <p:cNvSpPr/>
                <p:nvPr/>
              </p:nvSpPr>
              <p:spPr bwMode="auto">
                <a:xfrm>
                  <a:off x="608013" y="4478338"/>
                  <a:ext cx="103188" cy="98425"/>
                </a:xfrm>
                <a:custGeom>
                  <a:avLst/>
                  <a:gdLst>
                    <a:gd name="T0" fmla="*/ 0 w 65"/>
                    <a:gd name="T1" fmla="*/ 44 h 62"/>
                    <a:gd name="T2" fmla="*/ 8 w 65"/>
                    <a:gd name="T3" fmla="*/ 44 h 62"/>
                    <a:gd name="T4" fmla="*/ 0 w 65"/>
                    <a:gd name="T5" fmla="*/ 62 h 62"/>
                    <a:gd name="T6" fmla="*/ 22 w 65"/>
                    <a:gd name="T7" fmla="*/ 44 h 62"/>
                    <a:gd name="T8" fmla="*/ 65 w 65"/>
                    <a:gd name="T9" fmla="*/ 44 h 62"/>
                    <a:gd name="T10" fmla="*/ 65 w 65"/>
                    <a:gd name="T11" fmla="*/ 0 h 62"/>
                    <a:gd name="T12" fmla="*/ 0 w 65"/>
                    <a:gd name="T13" fmla="*/ 0 h 62"/>
                    <a:gd name="T14" fmla="*/ 0 w 65"/>
                    <a:gd name="T15" fmla="*/ 4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5" h="62">
                      <a:moveTo>
                        <a:pt x="0" y="44"/>
                      </a:moveTo>
                      <a:lnTo>
                        <a:pt x="8" y="44"/>
                      </a:lnTo>
                      <a:lnTo>
                        <a:pt x="0" y="62"/>
                      </a:lnTo>
                      <a:lnTo>
                        <a:pt x="22" y="44"/>
                      </a:lnTo>
                      <a:lnTo>
                        <a:pt x="65" y="44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04" tIns="60952" rIns="121904" bIns="60952" numCol="1" anchor="t" anchorCtr="0" compatLnSpc="1"/>
                <a:lstStyle/>
                <a:p>
                  <a:endParaRPr lang="en-US" sz="2400">
                    <a:latin typeface="Arial" panose="020B0604020202020204" pitchFamily="34" charset="0"/>
                    <a:ea typeface="汉仪雅酷黑 55W" panose="020B0504020202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1" name="矩形 40"/>
          <p:cNvSpPr/>
          <p:nvPr/>
        </p:nvSpPr>
        <p:spPr>
          <a:xfrm>
            <a:off x="5361193" y="120588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4">
              <a:defRPr/>
            </a:pPr>
            <a:r>
              <a:rPr lang="en-US" altLang="zh-CN" sz="800" spc="300" dirty="0" smtClean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en-US" altLang="zh-CN" sz="800" spc="300" dirty="0">
              <a:solidFill>
                <a:srgbClr val="44546A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208688" y="631082"/>
            <a:ext cx="3758690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834">
              <a:lnSpc>
                <a:spcPct val="100000"/>
              </a:lnSpc>
              <a:defRPr/>
            </a:pPr>
            <a:r>
              <a:rPr lang="zh-CN" altLang="en-US" sz="3598" b="1" dirty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新知探究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076983" y="913200"/>
            <a:ext cx="6066606" cy="0"/>
            <a:chOff x="4615664" y="960506"/>
            <a:chExt cx="9102718" cy="0"/>
          </a:xfrm>
        </p:grpSpPr>
        <p:cxnSp>
          <p:nvCxnSpPr>
            <p:cNvPr id="52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8916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6389233" y="3954540"/>
            <a:ext cx="2388034" cy="1796732"/>
            <a:chOff x="3275012" y="2168525"/>
            <a:chExt cx="3154363" cy="2373313"/>
          </a:xfrm>
          <a:solidFill>
            <a:srgbClr val="96EAD3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3275012" y="2443163"/>
              <a:ext cx="3122613" cy="2098675"/>
            </a:xfrm>
            <a:custGeom>
              <a:avLst/>
              <a:gdLst/>
              <a:ahLst/>
              <a:cxnLst>
                <a:cxn ang="0">
                  <a:pos x="1380" y="721"/>
                </a:cxn>
                <a:cxn ang="0">
                  <a:pos x="1375" y="732"/>
                </a:cxn>
                <a:cxn ang="0">
                  <a:pos x="1339" y="790"/>
                </a:cxn>
                <a:cxn ang="0">
                  <a:pos x="1319" y="816"/>
                </a:cxn>
                <a:cxn ang="0">
                  <a:pos x="1303" y="834"/>
                </a:cxn>
                <a:cxn ang="0">
                  <a:pos x="1238" y="889"/>
                </a:cxn>
                <a:cxn ang="0">
                  <a:pos x="1223" y="899"/>
                </a:cxn>
                <a:cxn ang="0">
                  <a:pos x="1080" y="921"/>
                </a:cxn>
                <a:cxn ang="0">
                  <a:pos x="1044" y="916"/>
                </a:cxn>
                <a:cxn ang="0">
                  <a:pos x="786" y="819"/>
                </a:cxn>
                <a:cxn ang="0">
                  <a:pos x="416" y="587"/>
                </a:cxn>
                <a:cxn ang="0">
                  <a:pos x="269" y="477"/>
                </a:cxn>
                <a:cxn ang="0">
                  <a:pos x="219" y="437"/>
                </a:cxn>
                <a:cxn ang="0">
                  <a:pos x="203" y="425"/>
                </a:cxn>
                <a:cxn ang="0">
                  <a:pos x="203" y="426"/>
                </a:cxn>
                <a:cxn ang="0">
                  <a:pos x="106" y="540"/>
                </a:cxn>
                <a:cxn ang="0">
                  <a:pos x="0" y="0"/>
                </a:cxn>
                <a:cxn ang="0">
                  <a:pos x="563" y="0"/>
                </a:cxn>
                <a:cxn ang="0">
                  <a:pos x="489" y="89"/>
                </a:cxn>
                <a:cxn ang="0">
                  <a:pos x="465" y="117"/>
                </a:cxn>
                <a:cxn ang="0">
                  <a:pos x="480" y="130"/>
                </a:cxn>
                <a:cxn ang="0">
                  <a:pos x="638" y="280"/>
                </a:cxn>
                <a:cxn ang="0">
                  <a:pos x="1028" y="602"/>
                </a:cxn>
                <a:cxn ang="0">
                  <a:pos x="1045" y="615"/>
                </a:cxn>
                <a:cxn ang="0">
                  <a:pos x="1080" y="639"/>
                </a:cxn>
                <a:cxn ang="0">
                  <a:pos x="1195" y="708"/>
                </a:cxn>
                <a:cxn ang="0">
                  <a:pos x="1250" y="733"/>
                </a:cxn>
                <a:cxn ang="0">
                  <a:pos x="1303" y="746"/>
                </a:cxn>
                <a:cxn ang="0">
                  <a:pos x="1315" y="748"/>
                </a:cxn>
                <a:cxn ang="0">
                  <a:pos x="1342" y="746"/>
                </a:cxn>
                <a:cxn ang="0">
                  <a:pos x="1370" y="732"/>
                </a:cxn>
                <a:cxn ang="0">
                  <a:pos x="1380" y="721"/>
                </a:cxn>
              </a:cxnLst>
              <a:rect l="0" t="0" r="r" b="b"/>
              <a:pathLst>
                <a:path w="1380" h="926">
                  <a:moveTo>
                    <a:pt x="1380" y="721"/>
                  </a:moveTo>
                  <a:cubicBezTo>
                    <a:pt x="1379" y="724"/>
                    <a:pt x="1377" y="728"/>
                    <a:pt x="1375" y="732"/>
                  </a:cubicBezTo>
                  <a:cubicBezTo>
                    <a:pt x="1364" y="752"/>
                    <a:pt x="1352" y="772"/>
                    <a:pt x="1339" y="790"/>
                  </a:cubicBezTo>
                  <a:cubicBezTo>
                    <a:pt x="1333" y="799"/>
                    <a:pt x="1326" y="807"/>
                    <a:pt x="1319" y="816"/>
                  </a:cubicBezTo>
                  <a:cubicBezTo>
                    <a:pt x="1314" y="822"/>
                    <a:pt x="1308" y="828"/>
                    <a:pt x="1303" y="834"/>
                  </a:cubicBezTo>
                  <a:cubicBezTo>
                    <a:pt x="1283" y="854"/>
                    <a:pt x="1261" y="873"/>
                    <a:pt x="1238" y="889"/>
                  </a:cubicBezTo>
                  <a:cubicBezTo>
                    <a:pt x="1233" y="893"/>
                    <a:pt x="1228" y="896"/>
                    <a:pt x="1223" y="899"/>
                  </a:cubicBezTo>
                  <a:cubicBezTo>
                    <a:pt x="1185" y="919"/>
                    <a:pt x="1137" y="926"/>
                    <a:pt x="1080" y="921"/>
                  </a:cubicBezTo>
                  <a:cubicBezTo>
                    <a:pt x="1068" y="920"/>
                    <a:pt x="1056" y="918"/>
                    <a:pt x="1044" y="916"/>
                  </a:cubicBezTo>
                  <a:cubicBezTo>
                    <a:pt x="971" y="903"/>
                    <a:pt x="884" y="871"/>
                    <a:pt x="786" y="819"/>
                  </a:cubicBezTo>
                  <a:cubicBezTo>
                    <a:pt x="416" y="587"/>
                    <a:pt x="416" y="587"/>
                    <a:pt x="416" y="587"/>
                  </a:cubicBezTo>
                  <a:cubicBezTo>
                    <a:pt x="269" y="477"/>
                    <a:pt x="269" y="477"/>
                    <a:pt x="269" y="477"/>
                  </a:cubicBezTo>
                  <a:cubicBezTo>
                    <a:pt x="253" y="464"/>
                    <a:pt x="236" y="451"/>
                    <a:pt x="219" y="437"/>
                  </a:cubicBezTo>
                  <a:cubicBezTo>
                    <a:pt x="213" y="433"/>
                    <a:pt x="208" y="429"/>
                    <a:pt x="203" y="425"/>
                  </a:cubicBezTo>
                  <a:cubicBezTo>
                    <a:pt x="203" y="426"/>
                    <a:pt x="203" y="426"/>
                    <a:pt x="203" y="426"/>
                  </a:cubicBezTo>
                  <a:cubicBezTo>
                    <a:pt x="106" y="540"/>
                    <a:pt x="106" y="540"/>
                    <a:pt x="106" y="5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489" y="89"/>
                    <a:pt x="489" y="89"/>
                    <a:pt x="489" y="89"/>
                  </a:cubicBezTo>
                  <a:cubicBezTo>
                    <a:pt x="465" y="117"/>
                    <a:pt x="465" y="117"/>
                    <a:pt x="465" y="117"/>
                  </a:cubicBezTo>
                  <a:cubicBezTo>
                    <a:pt x="470" y="121"/>
                    <a:pt x="474" y="125"/>
                    <a:pt x="480" y="130"/>
                  </a:cubicBezTo>
                  <a:cubicBezTo>
                    <a:pt x="535" y="183"/>
                    <a:pt x="588" y="233"/>
                    <a:pt x="638" y="280"/>
                  </a:cubicBezTo>
                  <a:cubicBezTo>
                    <a:pt x="1028" y="602"/>
                    <a:pt x="1028" y="602"/>
                    <a:pt x="1028" y="602"/>
                  </a:cubicBezTo>
                  <a:cubicBezTo>
                    <a:pt x="1045" y="615"/>
                    <a:pt x="1045" y="615"/>
                    <a:pt x="1045" y="615"/>
                  </a:cubicBezTo>
                  <a:cubicBezTo>
                    <a:pt x="1057" y="623"/>
                    <a:pt x="1069" y="631"/>
                    <a:pt x="1080" y="639"/>
                  </a:cubicBezTo>
                  <a:cubicBezTo>
                    <a:pt x="1123" y="668"/>
                    <a:pt x="1161" y="691"/>
                    <a:pt x="1195" y="708"/>
                  </a:cubicBezTo>
                  <a:cubicBezTo>
                    <a:pt x="1215" y="718"/>
                    <a:pt x="1233" y="726"/>
                    <a:pt x="1250" y="733"/>
                  </a:cubicBezTo>
                  <a:cubicBezTo>
                    <a:pt x="1269" y="740"/>
                    <a:pt x="1287" y="744"/>
                    <a:pt x="1303" y="746"/>
                  </a:cubicBezTo>
                  <a:cubicBezTo>
                    <a:pt x="1307" y="747"/>
                    <a:pt x="1311" y="747"/>
                    <a:pt x="1315" y="748"/>
                  </a:cubicBezTo>
                  <a:cubicBezTo>
                    <a:pt x="1325" y="748"/>
                    <a:pt x="1334" y="747"/>
                    <a:pt x="1342" y="746"/>
                  </a:cubicBezTo>
                  <a:cubicBezTo>
                    <a:pt x="1353" y="743"/>
                    <a:pt x="1362" y="739"/>
                    <a:pt x="1370" y="732"/>
                  </a:cubicBezTo>
                  <a:cubicBezTo>
                    <a:pt x="1374" y="729"/>
                    <a:pt x="1377" y="725"/>
                    <a:pt x="1380" y="7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848225" y="2198688"/>
              <a:ext cx="1541463" cy="1885950"/>
            </a:xfrm>
            <a:custGeom>
              <a:avLst/>
              <a:gdLst/>
              <a:ahLst/>
              <a:cxnLst>
                <a:cxn ang="0">
                  <a:pos x="558" y="810"/>
                </a:cxn>
                <a:cxn ang="0">
                  <a:pos x="514" y="661"/>
                </a:cxn>
                <a:cxn ang="0">
                  <a:pos x="500" y="634"/>
                </a:cxn>
                <a:cxn ang="0">
                  <a:pos x="24" y="26"/>
                </a:cxn>
                <a:cxn ang="0">
                  <a:pos x="0" y="0"/>
                </a:cxn>
                <a:cxn ang="0">
                  <a:pos x="30" y="26"/>
                </a:cxn>
                <a:cxn ang="0">
                  <a:pos x="545" y="530"/>
                </a:cxn>
                <a:cxn ang="0">
                  <a:pos x="608" y="613"/>
                </a:cxn>
                <a:cxn ang="0">
                  <a:pos x="638" y="661"/>
                </a:cxn>
                <a:cxn ang="0">
                  <a:pos x="650" y="682"/>
                </a:cxn>
                <a:cxn ang="0">
                  <a:pos x="675" y="745"/>
                </a:cxn>
                <a:cxn ang="0">
                  <a:pos x="679" y="788"/>
                </a:cxn>
                <a:cxn ang="0">
                  <a:pos x="666" y="818"/>
                </a:cxn>
                <a:cxn ang="0">
                  <a:pos x="638" y="832"/>
                </a:cxn>
                <a:cxn ang="0">
                  <a:pos x="620" y="831"/>
                </a:cxn>
                <a:cxn ang="0">
                  <a:pos x="608" y="829"/>
                </a:cxn>
                <a:cxn ang="0">
                  <a:pos x="598" y="826"/>
                </a:cxn>
                <a:cxn ang="0">
                  <a:pos x="558" y="810"/>
                </a:cxn>
              </a:cxnLst>
              <a:rect l="0" t="0" r="r" b="b"/>
              <a:pathLst>
                <a:path w="681" h="832">
                  <a:moveTo>
                    <a:pt x="558" y="810"/>
                  </a:moveTo>
                  <a:cubicBezTo>
                    <a:pt x="558" y="770"/>
                    <a:pt x="543" y="721"/>
                    <a:pt x="514" y="661"/>
                  </a:cubicBezTo>
                  <a:cubicBezTo>
                    <a:pt x="510" y="652"/>
                    <a:pt x="505" y="643"/>
                    <a:pt x="500" y="634"/>
                  </a:cubicBezTo>
                  <a:cubicBezTo>
                    <a:pt x="422" y="486"/>
                    <a:pt x="263" y="284"/>
                    <a:pt x="24" y="26"/>
                  </a:cubicBezTo>
                  <a:cubicBezTo>
                    <a:pt x="16" y="17"/>
                    <a:pt x="8" y="9"/>
                    <a:pt x="0" y="0"/>
                  </a:cubicBezTo>
                  <a:cubicBezTo>
                    <a:pt x="10" y="9"/>
                    <a:pt x="20" y="17"/>
                    <a:pt x="30" y="26"/>
                  </a:cubicBezTo>
                  <a:cubicBezTo>
                    <a:pt x="266" y="231"/>
                    <a:pt x="437" y="399"/>
                    <a:pt x="545" y="530"/>
                  </a:cubicBezTo>
                  <a:cubicBezTo>
                    <a:pt x="569" y="559"/>
                    <a:pt x="590" y="587"/>
                    <a:pt x="608" y="613"/>
                  </a:cubicBezTo>
                  <a:cubicBezTo>
                    <a:pt x="619" y="630"/>
                    <a:pt x="630" y="646"/>
                    <a:pt x="638" y="661"/>
                  </a:cubicBezTo>
                  <a:cubicBezTo>
                    <a:pt x="643" y="668"/>
                    <a:pt x="646" y="675"/>
                    <a:pt x="650" y="682"/>
                  </a:cubicBezTo>
                  <a:cubicBezTo>
                    <a:pt x="662" y="705"/>
                    <a:pt x="670" y="726"/>
                    <a:pt x="675" y="745"/>
                  </a:cubicBezTo>
                  <a:cubicBezTo>
                    <a:pt x="680" y="763"/>
                    <a:pt x="681" y="777"/>
                    <a:pt x="679" y="788"/>
                  </a:cubicBezTo>
                  <a:cubicBezTo>
                    <a:pt x="676" y="799"/>
                    <a:pt x="672" y="809"/>
                    <a:pt x="666" y="818"/>
                  </a:cubicBezTo>
                  <a:cubicBezTo>
                    <a:pt x="660" y="827"/>
                    <a:pt x="651" y="832"/>
                    <a:pt x="638" y="832"/>
                  </a:cubicBezTo>
                  <a:cubicBezTo>
                    <a:pt x="632" y="832"/>
                    <a:pt x="626" y="832"/>
                    <a:pt x="620" y="831"/>
                  </a:cubicBezTo>
                  <a:cubicBezTo>
                    <a:pt x="616" y="831"/>
                    <a:pt x="612" y="830"/>
                    <a:pt x="608" y="829"/>
                  </a:cubicBezTo>
                  <a:cubicBezTo>
                    <a:pt x="604" y="828"/>
                    <a:pt x="601" y="827"/>
                    <a:pt x="598" y="826"/>
                  </a:cubicBezTo>
                  <a:cubicBezTo>
                    <a:pt x="584" y="821"/>
                    <a:pt x="571" y="816"/>
                    <a:pt x="558" y="8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3275012" y="2168525"/>
              <a:ext cx="3154363" cy="1970088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9" y="106"/>
                </a:cxn>
                <a:cxn ang="0">
                  <a:pos x="547" y="106"/>
                </a:cxn>
                <a:cxn ang="0">
                  <a:pos x="563" y="121"/>
                </a:cxn>
                <a:cxn ang="0">
                  <a:pos x="0" y="121"/>
                </a:cxn>
                <a:cxn ang="0">
                  <a:pos x="1380" y="842"/>
                </a:cxn>
                <a:cxn ang="0">
                  <a:pos x="1370" y="853"/>
                </a:cxn>
                <a:cxn ang="0">
                  <a:pos x="1342" y="867"/>
                </a:cxn>
                <a:cxn ang="0">
                  <a:pos x="1315" y="869"/>
                </a:cxn>
                <a:cxn ang="0">
                  <a:pos x="1303" y="867"/>
                </a:cxn>
                <a:cxn ang="0">
                  <a:pos x="1250" y="854"/>
                </a:cxn>
                <a:cxn ang="0">
                  <a:pos x="1195" y="829"/>
                </a:cxn>
                <a:cxn ang="0">
                  <a:pos x="1080" y="760"/>
                </a:cxn>
                <a:cxn ang="0">
                  <a:pos x="1045" y="736"/>
                </a:cxn>
                <a:cxn ang="0">
                  <a:pos x="1028" y="723"/>
                </a:cxn>
                <a:cxn ang="0">
                  <a:pos x="638" y="401"/>
                </a:cxn>
                <a:cxn ang="0">
                  <a:pos x="480" y="251"/>
                </a:cxn>
                <a:cxn ang="0">
                  <a:pos x="465" y="238"/>
                </a:cxn>
                <a:cxn ang="0">
                  <a:pos x="489" y="210"/>
                </a:cxn>
                <a:cxn ang="0">
                  <a:pos x="1044" y="691"/>
                </a:cxn>
                <a:cxn ang="0">
                  <a:pos x="1119" y="745"/>
                </a:cxn>
                <a:cxn ang="0">
                  <a:pos x="1195" y="793"/>
                </a:cxn>
                <a:cxn ang="0">
                  <a:pos x="1235" y="814"/>
                </a:cxn>
                <a:cxn ang="0">
                  <a:pos x="1253" y="823"/>
                </a:cxn>
                <a:cxn ang="0">
                  <a:pos x="1293" y="839"/>
                </a:cxn>
                <a:cxn ang="0">
                  <a:pos x="1303" y="842"/>
                </a:cxn>
                <a:cxn ang="0">
                  <a:pos x="1315" y="844"/>
                </a:cxn>
                <a:cxn ang="0">
                  <a:pos x="1333" y="845"/>
                </a:cxn>
                <a:cxn ang="0">
                  <a:pos x="1361" y="831"/>
                </a:cxn>
                <a:cxn ang="0">
                  <a:pos x="1374" y="801"/>
                </a:cxn>
                <a:cxn ang="0">
                  <a:pos x="1370" y="758"/>
                </a:cxn>
                <a:cxn ang="0">
                  <a:pos x="1345" y="695"/>
                </a:cxn>
                <a:cxn ang="0">
                  <a:pos x="1333" y="674"/>
                </a:cxn>
                <a:cxn ang="0">
                  <a:pos x="1303" y="626"/>
                </a:cxn>
                <a:cxn ang="0">
                  <a:pos x="1240" y="543"/>
                </a:cxn>
                <a:cxn ang="0">
                  <a:pos x="725" y="39"/>
                </a:cxn>
                <a:cxn ang="0">
                  <a:pos x="695" y="13"/>
                </a:cxn>
                <a:cxn ang="0">
                  <a:pos x="682" y="0"/>
                </a:cxn>
                <a:cxn ang="0">
                  <a:pos x="728" y="39"/>
                </a:cxn>
                <a:cxn ang="0">
                  <a:pos x="945" y="234"/>
                </a:cxn>
                <a:cxn ang="0">
                  <a:pos x="1247" y="543"/>
                </a:cxn>
                <a:cxn ang="0">
                  <a:pos x="1303" y="613"/>
                </a:cxn>
                <a:cxn ang="0">
                  <a:pos x="1344" y="674"/>
                </a:cxn>
                <a:cxn ang="0">
                  <a:pos x="1356" y="695"/>
                </a:cxn>
                <a:cxn ang="0">
                  <a:pos x="1384" y="758"/>
                </a:cxn>
                <a:cxn ang="0">
                  <a:pos x="1392" y="793"/>
                </a:cxn>
                <a:cxn ang="0">
                  <a:pos x="1392" y="792"/>
                </a:cxn>
                <a:cxn ang="0">
                  <a:pos x="1380" y="842"/>
                </a:cxn>
              </a:cxnLst>
              <a:rect l="0" t="0" r="r" b="b"/>
              <a:pathLst>
                <a:path w="1394" h="869">
                  <a:moveTo>
                    <a:pt x="0" y="121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547" y="106"/>
                    <a:pt x="547" y="106"/>
                    <a:pt x="547" y="106"/>
                  </a:cubicBezTo>
                  <a:cubicBezTo>
                    <a:pt x="563" y="121"/>
                    <a:pt x="563" y="121"/>
                    <a:pt x="563" y="121"/>
                  </a:cubicBezTo>
                  <a:lnTo>
                    <a:pt x="0" y="121"/>
                  </a:lnTo>
                  <a:close/>
                  <a:moveTo>
                    <a:pt x="1380" y="842"/>
                  </a:moveTo>
                  <a:cubicBezTo>
                    <a:pt x="1377" y="846"/>
                    <a:pt x="1374" y="850"/>
                    <a:pt x="1370" y="853"/>
                  </a:cubicBezTo>
                  <a:cubicBezTo>
                    <a:pt x="1362" y="860"/>
                    <a:pt x="1353" y="864"/>
                    <a:pt x="1342" y="867"/>
                  </a:cubicBezTo>
                  <a:cubicBezTo>
                    <a:pt x="1334" y="868"/>
                    <a:pt x="1325" y="869"/>
                    <a:pt x="1315" y="869"/>
                  </a:cubicBezTo>
                  <a:cubicBezTo>
                    <a:pt x="1311" y="868"/>
                    <a:pt x="1307" y="868"/>
                    <a:pt x="1303" y="867"/>
                  </a:cubicBezTo>
                  <a:cubicBezTo>
                    <a:pt x="1287" y="865"/>
                    <a:pt x="1269" y="861"/>
                    <a:pt x="1250" y="854"/>
                  </a:cubicBezTo>
                  <a:cubicBezTo>
                    <a:pt x="1233" y="847"/>
                    <a:pt x="1215" y="839"/>
                    <a:pt x="1195" y="829"/>
                  </a:cubicBezTo>
                  <a:cubicBezTo>
                    <a:pt x="1161" y="812"/>
                    <a:pt x="1123" y="789"/>
                    <a:pt x="1080" y="760"/>
                  </a:cubicBezTo>
                  <a:cubicBezTo>
                    <a:pt x="1069" y="752"/>
                    <a:pt x="1057" y="744"/>
                    <a:pt x="1045" y="736"/>
                  </a:cubicBezTo>
                  <a:cubicBezTo>
                    <a:pt x="1028" y="723"/>
                    <a:pt x="1028" y="723"/>
                    <a:pt x="1028" y="723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588" y="354"/>
                    <a:pt x="535" y="304"/>
                    <a:pt x="480" y="251"/>
                  </a:cubicBezTo>
                  <a:cubicBezTo>
                    <a:pt x="474" y="246"/>
                    <a:pt x="470" y="242"/>
                    <a:pt x="465" y="238"/>
                  </a:cubicBezTo>
                  <a:cubicBezTo>
                    <a:pt x="489" y="210"/>
                    <a:pt x="489" y="210"/>
                    <a:pt x="489" y="210"/>
                  </a:cubicBezTo>
                  <a:cubicBezTo>
                    <a:pt x="716" y="425"/>
                    <a:pt x="901" y="585"/>
                    <a:pt x="1044" y="691"/>
                  </a:cubicBezTo>
                  <a:cubicBezTo>
                    <a:pt x="1071" y="711"/>
                    <a:pt x="1095" y="729"/>
                    <a:pt x="1119" y="745"/>
                  </a:cubicBezTo>
                  <a:cubicBezTo>
                    <a:pt x="1146" y="763"/>
                    <a:pt x="1172" y="779"/>
                    <a:pt x="1195" y="793"/>
                  </a:cubicBezTo>
                  <a:cubicBezTo>
                    <a:pt x="1209" y="801"/>
                    <a:pt x="1223" y="808"/>
                    <a:pt x="1235" y="814"/>
                  </a:cubicBezTo>
                  <a:cubicBezTo>
                    <a:pt x="1241" y="817"/>
                    <a:pt x="1247" y="820"/>
                    <a:pt x="1253" y="823"/>
                  </a:cubicBezTo>
                  <a:cubicBezTo>
                    <a:pt x="1266" y="829"/>
                    <a:pt x="1279" y="834"/>
                    <a:pt x="1293" y="839"/>
                  </a:cubicBezTo>
                  <a:cubicBezTo>
                    <a:pt x="1296" y="840"/>
                    <a:pt x="1299" y="841"/>
                    <a:pt x="1303" y="842"/>
                  </a:cubicBezTo>
                  <a:cubicBezTo>
                    <a:pt x="1307" y="843"/>
                    <a:pt x="1311" y="844"/>
                    <a:pt x="1315" y="844"/>
                  </a:cubicBezTo>
                  <a:cubicBezTo>
                    <a:pt x="1321" y="845"/>
                    <a:pt x="1327" y="845"/>
                    <a:pt x="1333" y="845"/>
                  </a:cubicBezTo>
                  <a:cubicBezTo>
                    <a:pt x="1346" y="845"/>
                    <a:pt x="1355" y="840"/>
                    <a:pt x="1361" y="831"/>
                  </a:cubicBezTo>
                  <a:cubicBezTo>
                    <a:pt x="1367" y="822"/>
                    <a:pt x="1371" y="812"/>
                    <a:pt x="1374" y="801"/>
                  </a:cubicBezTo>
                  <a:cubicBezTo>
                    <a:pt x="1376" y="790"/>
                    <a:pt x="1375" y="776"/>
                    <a:pt x="1370" y="758"/>
                  </a:cubicBezTo>
                  <a:cubicBezTo>
                    <a:pt x="1365" y="739"/>
                    <a:pt x="1357" y="718"/>
                    <a:pt x="1345" y="695"/>
                  </a:cubicBezTo>
                  <a:cubicBezTo>
                    <a:pt x="1341" y="688"/>
                    <a:pt x="1338" y="681"/>
                    <a:pt x="1333" y="674"/>
                  </a:cubicBezTo>
                  <a:cubicBezTo>
                    <a:pt x="1325" y="659"/>
                    <a:pt x="1314" y="643"/>
                    <a:pt x="1303" y="626"/>
                  </a:cubicBezTo>
                  <a:cubicBezTo>
                    <a:pt x="1285" y="600"/>
                    <a:pt x="1264" y="572"/>
                    <a:pt x="1240" y="543"/>
                  </a:cubicBezTo>
                  <a:cubicBezTo>
                    <a:pt x="1132" y="412"/>
                    <a:pt x="961" y="244"/>
                    <a:pt x="725" y="39"/>
                  </a:cubicBezTo>
                  <a:cubicBezTo>
                    <a:pt x="715" y="30"/>
                    <a:pt x="705" y="22"/>
                    <a:pt x="695" y="13"/>
                  </a:cubicBezTo>
                  <a:cubicBezTo>
                    <a:pt x="691" y="9"/>
                    <a:pt x="686" y="4"/>
                    <a:pt x="682" y="0"/>
                  </a:cubicBezTo>
                  <a:cubicBezTo>
                    <a:pt x="698" y="13"/>
                    <a:pt x="713" y="26"/>
                    <a:pt x="728" y="39"/>
                  </a:cubicBezTo>
                  <a:cubicBezTo>
                    <a:pt x="808" y="108"/>
                    <a:pt x="880" y="173"/>
                    <a:pt x="945" y="234"/>
                  </a:cubicBezTo>
                  <a:cubicBezTo>
                    <a:pt x="1073" y="353"/>
                    <a:pt x="1174" y="456"/>
                    <a:pt x="1247" y="543"/>
                  </a:cubicBezTo>
                  <a:cubicBezTo>
                    <a:pt x="1268" y="568"/>
                    <a:pt x="1286" y="591"/>
                    <a:pt x="1303" y="613"/>
                  </a:cubicBezTo>
                  <a:cubicBezTo>
                    <a:pt x="1318" y="635"/>
                    <a:pt x="1332" y="655"/>
                    <a:pt x="1344" y="674"/>
                  </a:cubicBezTo>
                  <a:cubicBezTo>
                    <a:pt x="1348" y="681"/>
                    <a:pt x="1352" y="688"/>
                    <a:pt x="1356" y="695"/>
                  </a:cubicBezTo>
                  <a:cubicBezTo>
                    <a:pt x="1368" y="718"/>
                    <a:pt x="1378" y="739"/>
                    <a:pt x="1384" y="758"/>
                  </a:cubicBezTo>
                  <a:cubicBezTo>
                    <a:pt x="1388" y="772"/>
                    <a:pt x="1391" y="783"/>
                    <a:pt x="1392" y="793"/>
                  </a:cubicBezTo>
                  <a:cubicBezTo>
                    <a:pt x="1392" y="792"/>
                    <a:pt x="1392" y="792"/>
                    <a:pt x="1392" y="792"/>
                  </a:cubicBezTo>
                  <a:cubicBezTo>
                    <a:pt x="1394" y="808"/>
                    <a:pt x="1390" y="825"/>
                    <a:pt x="1380" y="8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12"/>
          <p:cNvGrpSpPr/>
          <p:nvPr/>
        </p:nvGrpSpPr>
        <p:grpSpPr>
          <a:xfrm flipH="1">
            <a:off x="3428401" y="3977375"/>
            <a:ext cx="2388034" cy="1796732"/>
            <a:chOff x="3275012" y="2168525"/>
            <a:chExt cx="3154363" cy="2373313"/>
          </a:xfrm>
          <a:solidFill>
            <a:srgbClr val="82BACC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3275012" y="2443163"/>
              <a:ext cx="3122613" cy="2098675"/>
            </a:xfrm>
            <a:custGeom>
              <a:avLst/>
              <a:gdLst/>
              <a:ahLst/>
              <a:cxnLst>
                <a:cxn ang="0">
                  <a:pos x="1380" y="721"/>
                </a:cxn>
                <a:cxn ang="0">
                  <a:pos x="1375" y="732"/>
                </a:cxn>
                <a:cxn ang="0">
                  <a:pos x="1339" y="790"/>
                </a:cxn>
                <a:cxn ang="0">
                  <a:pos x="1319" y="816"/>
                </a:cxn>
                <a:cxn ang="0">
                  <a:pos x="1303" y="834"/>
                </a:cxn>
                <a:cxn ang="0">
                  <a:pos x="1238" y="889"/>
                </a:cxn>
                <a:cxn ang="0">
                  <a:pos x="1223" y="899"/>
                </a:cxn>
                <a:cxn ang="0">
                  <a:pos x="1080" y="921"/>
                </a:cxn>
                <a:cxn ang="0">
                  <a:pos x="1044" y="916"/>
                </a:cxn>
                <a:cxn ang="0">
                  <a:pos x="786" y="819"/>
                </a:cxn>
                <a:cxn ang="0">
                  <a:pos x="416" y="587"/>
                </a:cxn>
                <a:cxn ang="0">
                  <a:pos x="269" y="477"/>
                </a:cxn>
                <a:cxn ang="0">
                  <a:pos x="219" y="437"/>
                </a:cxn>
                <a:cxn ang="0">
                  <a:pos x="203" y="425"/>
                </a:cxn>
                <a:cxn ang="0">
                  <a:pos x="203" y="426"/>
                </a:cxn>
                <a:cxn ang="0">
                  <a:pos x="106" y="540"/>
                </a:cxn>
                <a:cxn ang="0">
                  <a:pos x="0" y="0"/>
                </a:cxn>
                <a:cxn ang="0">
                  <a:pos x="563" y="0"/>
                </a:cxn>
                <a:cxn ang="0">
                  <a:pos x="489" y="89"/>
                </a:cxn>
                <a:cxn ang="0">
                  <a:pos x="465" y="117"/>
                </a:cxn>
                <a:cxn ang="0">
                  <a:pos x="480" y="130"/>
                </a:cxn>
                <a:cxn ang="0">
                  <a:pos x="638" y="280"/>
                </a:cxn>
                <a:cxn ang="0">
                  <a:pos x="1028" y="602"/>
                </a:cxn>
                <a:cxn ang="0">
                  <a:pos x="1045" y="615"/>
                </a:cxn>
                <a:cxn ang="0">
                  <a:pos x="1080" y="639"/>
                </a:cxn>
                <a:cxn ang="0">
                  <a:pos x="1195" y="708"/>
                </a:cxn>
                <a:cxn ang="0">
                  <a:pos x="1250" y="733"/>
                </a:cxn>
                <a:cxn ang="0">
                  <a:pos x="1303" y="746"/>
                </a:cxn>
                <a:cxn ang="0">
                  <a:pos x="1315" y="748"/>
                </a:cxn>
                <a:cxn ang="0">
                  <a:pos x="1342" y="746"/>
                </a:cxn>
                <a:cxn ang="0">
                  <a:pos x="1370" y="732"/>
                </a:cxn>
                <a:cxn ang="0">
                  <a:pos x="1380" y="721"/>
                </a:cxn>
              </a:cxnLst>
              <a:rect l="0" t="0" r="r" b="b"/>
              <a:pathLst>
                <a:path w="1380" h="926">
                  <a:moveTo>
                    <a:pt x="1380" y="721"/>
                  </a:moveTo>
                  <a:cubicBezTo>
                    <a:pt x="1379" y="724"/>
                    <a:pt x="1377" y="728"/>
                    <a:pt x="1375" y="732"/>
                  </a:cubicBezTo>
                  <a:cubicBezTo>
                    <a:pt x="1364" y="752"/>
                    <a:pt x="1352" y="772"/>
                    <a:pt x="1339" y="790"/>
                  </a:cubicBezTo>
                  <a:cubicBezTo>
                    <a:pt x="1333" y="799"/>
                    <a:pt x="1326" y="807"/>
                    <a:pt x="1319" y="816"/>
                  </a:cubicBezTo>
                  <a:cubicBezTo>
                    <a:pt x="1314" y="822"/>
                    <a:pt x="1308" y="828"/>
                    <a:pt x="1303" y="834"/>
                  </a:cubicBezTo>
                  <a:cubicBezTo>
                    <a:pt x="1283" y="854"/>
                    <a:pt x="1261" y="873"/>
                    <a:pt x="1238" y="889"/>
                  </a:cubicBezTo>
                  <a:cubicBezTo>
                    <a:pt x="1233" y="893"/>
                    <a:pt x="1228" y="896"/>
                    <a:pt x="1223" y="899"/>
                  </a:cubicBezTo>
                  <a:cubicBezTo>
                    <a:pt x="1185" y="919"/>
                    <a:pt x="1137" y="926"/>
                    <a:pt x="1080" y="921"/>
                  </a:cubicBezTo>
                  <a:cubicBezTo>
                    <a:pt x="1068" y="920"/>
                    <a:pt x="1056" y="918"/>
                    <a:pt x="1044" y="916"/>
                  </a:cubicBezTo>
                  <a:cubicBezTo>
                    <a:pt x="971" y="903"/>
                    <a:pt x="884" y="871"/>
                    <a:pt x="786" y="819"/>
                  </a:cubicBezTo>
                  <a:cubicBezTo>
                    <a:pt x="416" y="587"/>
                    <a:pt x="416" y="587"/>
                    <a:pt x="416" y="587"/>
                  </a:cubicBezTo>
                  <a:cubicBezTo>
                    <a:pt x="269" y="477"/>
                    <a:pt x="269" y="477"/>
                    <a:pt x="269" y="477"/>
                  </a:cubicBezTo>
                  <a:cubicBezTo>
                    <a:pt x="253" y="464"/>
                    <a:pt x="236" y="451"/>
                    <a:pt x="219" y="437"/>
                  </a:cubicBezTo>
                  <a:cubicBezTo>
                    <a:pt x="213" y="433"/>
                    <a:pt x="208" y="429"/>
                    <a:pt x="203" y="425"/>
                  </a:cubicBezTo>
                  <a:cubicBezTo>
                    <a:pt x="203" y="426"/>
                    <a:pt x="203" y="426"/>
                    <a:pt x="203" y="426"/>
                  </a:cubicBezTo>
                  <a:cubicBezTo>
                    <a:pt x="106" y="540"/>
                    <a:pt x="106" y="540"/>
                    <a:pt x="106" y="5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489" y="89"/>
                    <a:pt x="489" y="89"/>
                    <a:pt x="489" y="89"/>
                  </a:cubicBezTo>
                  <a:cubicBezTo>
                    <a:pt x="465" y="117"/>
                    <a:pt x="465" y="117"/>
                    <a:pt x="465" y="117"/>
                  </a:cubicBezTo>
                  <a:cubicBezTo>
                    <a:pt x="470" y="121"/>
                    <a:pt x="474" y="125"/>
                    <a:pt x="480" y="130"/>
                  </a:cubicBezTo>
                  <a:cubicBezTo>
                    <a:pt x="535" y="183"/>
                    <a:pt x="588" y="233"/>
                    <a:pt x="638" y="280"/>
                  </a:cubicBezTo>
                  <a:cubicBezTo>
                    <a:pt x="1028" y="602"/>
                    <a:pt x="1028" y="602"/>
                    <a:pt x="1028" y="602"/>
                  </a:cubicBezTo>
                  <a:cubicBezTo>
                    <a:pt x="1045" y="615"/>
                    <a:pt x="1045" y="615"/>
                    <a:pt x="1045" y="615"/>
                  </a:cubicBezTo>
                  <a:cubicBezTo>
                    <a:pt x="1057" y="623"/>
                    <a:pt x="1069" y="631"/>
                    <a:pt x="1080" y="639"/>
                  </a:cubicBezTo>
                  <a:cubicBezTo>
                    <a:pt x="1123" y="668"/>
                    <a:pt x="1161" y="691"/>
                    <a:pt x="1195" y="708"/>
                  </a:cubicBezTo>
                  <a:cubicBezTo>
                    <a:pt x="1215" y="718"/>
                    <a:pt x="1233" y="726"/>
                    <a:pt x="1250" y="733"/>
                  </a:cubicBezTo>
                  <a:cubicBezTo>
                    <a:pt x="1269" y="740"/>
                    <a:pt x="1287" y="744"/>
                    <a:pt x="1303" y="746"/>
                  </a:cubicBezTo>
                  <a:cubicBezTo>
                    <a:pt x="1307" y="747"/>
                    <a:pt x="1311" y="747"/>
                    <a:pt x="1315" y="748"/>
                  </a:cubicBezTo>
                  <a:cubicBezTo>
                    <a:pt x="1325" y="748"/>
                    <a:pt x="1334" y="747"/>
                    <a:pt x="1342" y="746"/>
                  </a:cubicBezTo>
                  <a:cubicBezTo>
                    <a:pt x="1353" y="743"/>
                    <a:pt x="1362" y="739"/>
                    <a:pt x="1370" y="732"/>
                  </a:cubicBezTo>
                  <a:cubicBezTo>
                    <a:pt x="1374" y="729"/>
                    <a:pt x="1377" y="725"/>
                    <a:pt x="1380" y="7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4848225" y="2198688"/>
              <a:ext cx="1541463" cy="1885950"/>
            </a:xfrm>
            <a:custGeom>
              <a:avLst/>
              <a:gdLst/>
              <a:ahLst/>
              <a:cxnLst>
                <a:cxn ang="0">
                  <a:pos x="558" y="810"/>
                </a:cxn>
                <a:cxn ang="0">
                  <a:pos x="514" y="661"/>
                </a:cxn>
                <a:cxn ang="0">
                  <a:pos x="500" y="634"/>
                </a:cxn>
                <a:cxn ang="0">
                  <a:pos x="24" y="26"/>
                </a:cxn>
                <a:cxn ang="0">
                  <a:pos x="0" y="0"/>
                </a:cxn>
                <a:cxn ang="0">
                  <a:pos x="30" y="26"/>
                </a:cxn>
                <a:cxn ang="0">
                  <a:pos x="545" y="530"/>
                </a:cxn>
                <a:cxn ang="0">
                  <a:pos x="608" y="613"/>
                </a:cxn>
                <a:cxn ang="0">
                  <a:pos x="638" y="661"/>
                </a:cxn>
                <a:cxn ang="0">
                  <a:pos x="650" y="682"/>
                </a:cxn>
                <a:cxn ang="0">
                  <a:pos x="675" y="745"/>
                </a:cxn>
                <a:cxn ang="0">
                  <a:pos x="679" y="788"/>
                </a:cxn>
                <a:cxn ang="0">
                  <a:pos x="666" y="818"/>
                </a:cxn>
                <a:cxn ang="0">
                  <a:pos x="638" y="832"/>
                </a:cxn>
                <a:cxn ang="0">
                  <a:pos x="620" y="831"/>
                </a:cxn>
                <a:cxn ang="0">
                  <a:pos x="608" y="829"/>
                </a:cxn>
                <a:cxn ang="0">
                  <a:pos x="598" y="826"/>
                </a:cxn>
                <a:cxn ang="0">
                  <a:pos x="558" y="810"/>
                </a:cxn>
              </a:cxnLst>
              <a:rect l="0" t="0" r="r" b="b"/>
              <a:pathLst>
                <a:path w="681" h="832">
                  <a:moveTo>
                    <a:pt x="558" y="810"/>
                  </a:moveTo>
                  <a:cubicBezTo>
                    <a:pt x="558" y="770"/>
                    <a:pt x="543" y="721"/>
                    <a:pt x="514" y="661"/>
                  </a:cubicBezTo>
                  <a:cubicBezTo>
                    <a:pt x="510" y="652"/>
                    <a:pt x="505" y="643"/>
                    <a:pt x="500" y="634"/>
                  </a:cubicBezTo>
                  <a:cubicBezTo>
                    <a:pt x="422" y="486"/>
                    <a:pt x="263" y="284"/>
                    <a:pt x="24" y="26"/>
                  </a:cubicBezTo>
                  <a:cubicBezTo>
                    <a:pt x="16" y="17"/>
                    <a:pt x="8" y="9"/>
                    <a:pt x="0" y="0"/>
                  </a:cubicBezTo>
                  <a:cubicBezTo>
                    <a:pt x="10" y="9"/>
                    <a:pt x="20" y="17"/>
                    <a:pt x="30" y="26"/>
                  </a:cubicBezTo>
                  <a:cubicBezTo>
                    <a:pt x="266" y="231"/>
                    <a:pt x="437" y="399"/>
                    <a:pt x="545" y="530"/>
                  </a:cubicBezTo>
                  <a:cubicBezTo>
                    <a:pt x="569" y="559"/>
                    <a:pt x="590" y="587"/>
                    <a:pt x="608" y="613"/>
                  </a:cubicBezTo>
                  <a:cubicBezTo>
                    <a:pt x="619" y="630"/>
                    <a:pt x="630" y="646"/>
                    <a:pt x="638" y="661"/>
                  </a:cubicBezTo>
                  <a:cubicBezTo>
                    <a:pt x="643" y="668"/>
                    <a:pt x="646" y="675"/>
                    <a:pt x="650" y="682"/>
                  </a:cubicBezTo>
                  <a:cubicBezTo>
                    <a:pt x="662" y="705"/>
                    <a:pt x="670" y="726"/>
                    <a:pt x="675" y="745"/>
                  </a:cubicBezTo>
                  <a:cubicBezTo>
                    <a:pt x="680" y="763"/>
                    <a:pt x="681" y="777"/>
                    <a:pt x="679" y="788"/>
                  </a:cubicBezTo>
                  <a:cubicBezTo>
                    <a:pt x="676" y="799"/>
                    <a:pt x="672" y="809"/>
                    <a:pt x="666" y="818"/>
                  </a:cubicBezTo>
                  <a:cubicBezTo>
                    <a:pt x="660" y="827"/>
                    <a:pt x="651" y="832"/>
                    <a:pt x="638" y="832"/>
                  </a:cubicBezTo>
                  <a:cubicBezTo>
                    <a:pt x="632" y="832"/>
                    <a:pt x="626" y="832"/>
                    <a:pt x="620" y="831"/>
                  </a:cubicBezTo>
                  <a:cubicBezTo>
                    <a:pt x="616" y="831"/>
                    <a:pt x="612" y="830"/>
                    <a:pt x="608" y="829"/>
                  </a:cubicBezTo>
                  <a:cubicBezTo>
                    <a:pt x="604" y="828"/>
                    <a:pt x="601" y="827"/>
                    <a:pt x="598" y="826"/>
                  </a:cubicBezTo>
                  <a:cubicBezTo>
                    <a:pt x="584" y="821"/>
                    <a:pt x="571" y="816"/>
                    <a:pt x="558" y="8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3275012" y="2168525"/>
              <a:ext cx="3154363" cy="1970088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9" y="106"/>
                </a:cxn>
                <a:cxn ang="0">
                  <a:pos x="547" y="106"/>
                </a:cxn>
                <a:cxn ang="0">
                  <a:pos x="563" y="121"/>
                </a:cxn>
                <a:cxn ang="0">
                  <a:pos x="0" y="121"/>
                </a:cxn>
                <a:cxn ang="0">
                  <a:pos x="1380" y="842"/>
                </a:cxn>
                <a:cxn ang="0">
                  <a:pos x="1370" y="853"/>
                </a:cxn>
                <a:cxn ang="0">
                  <a:pos x="1342" y="867"/>
                </a:cxn>
                <a:cxn ang="0">
                  <a:pos x="1315" y="869"/>
                </a:cxn>
                <a:cxn ang="0">
                  <a:pos x="1303" y="867"/>
                </a:cxn>
                <a:cxn ang="0">
                  <a:pos x="1250" y="854"/>
                </a:cxn>
                <a:cxn ang="0">
                  <a:pos x="1195" y="829"/>
                </a:cxn>
                <a:cxn ang="0">
                  <a:pos x="1080" y="760"/>
                </a:cxn>
                <a:cxn ang="0">
                  <a:pos x="1045" y="736"/>
                </a:cxn>
                <a:cxn ang="0">
                  <a:pos x="1028" y="723"/>
                </a:cxn>
                <a:cxn ang="0">
                  <a:pos x="638" y="401"/>
                </a:cxn>
                <a:cxn ang="0">
                  <a:pos x="480" y="251"/>
                </a:cxn>
                <a:cxn ang="0">
                  <a:pos x="465" y="238"/>
                </a:cxn>
                <a:cxn ang="0">
                  <a:pos x="489" y="210"/>
                </a:cxn>
                <a:cxn ang="0">
                  <a:pos x="1044" y="691"/>
                </a:cxn>
                <a:cxn ang="0">
                  <a:pos x="1119" y="745"/>
                </a:cxn>
                <a:cxn ang="0">
                  <a:pos x="1195" y="793"/>
                </a:cxn>
                <a:cxn ang="0">
                  <a:pos x="1235" y="814"/>
                </a:cxn>
                <a:cxn ang="0">
                  <a:pos x="1253" y="823"/>
                </a:cxn>
                <a:cxn ang="0">
                  <a:pos x="1293" y="839"/>
                </a:cxn>
                <a:cxn ang="0">
                  <a:pos x="1303" y="842"/>
                </a:cxn>
                <a:cxn ang="0">
                  <a:pos x="1315" y="844"/>
                </a:cxn>
                <a:cxn ang="0">
                  <a:pos x="1333" y="845"/>
                </a:cxn>
                <a:cxn ang="0">
                  <a:pos x="1361" y="831"/>
                </a:cxn>
                <a:cxn ang="0">
                  <a:pos x="1374" y="801"/>
                </a:cxn>
                <a:cxn ang="0">
                  <a:pos x="1370" y="758"/>
                </a:cxn>
                <a:cxn ang="0">
                  <a:pos x="1345" y="695"/>
                </a:cxn>
                <a:cxn ang="0">
                  <a:pos x="1333" y="674"/>
                </a:cxn>
                <a:cxn ang="0">
                  <a:pos x="1303" y="626"/>
                </a:cxn>
                <a:cxn ang="0">
                  <a:pos x="1240" y="543"/>
                </a:cxn>
                <a:cxn ang="0">
                  <a:pos x="725" y="39"/>
                </a:cxn>
                <a:cxn ang="0">
                  <a:pos x="695" y="13"/>
                </a:cxn>
                <a:cxn ang="0">
                  <a:pos x="682" y="0"/>
                </a:cxn>
                <a:cxn ang="0">
                  <a:pos x="728" y="39"/>
                </a:cxn>
                <a:cxn ang="0">
                  <a:pos x="945" y="234"/>
                </a:cxn>
                <a:cxn ang="0">
                  <a:pos x="1247" y="543"/>
                </a:cxn>
                <a:cxn ang="0">
                  <a:pos x="1303" y="613"/>
                </a:cxn>
                <a:cxn ang="0">
                  <a:pos x="1344" y="674"/>
                </a:cxn>
                <a:cxn ang="0">
                  <a:pos x="1356" y="695"/>
                </a:cxn>
                <a:cxn ang="0">
                  <a:pos x="1384" y="758"/>
                </a:cxn>
                <a:cxn ang="0">
                  <a:pos x="1392" y="793"/>
                </a:cxn>
                <a:cxn ang="0">
                  <a:pos x="1392" y="792"/>
                </a:cxn>
                <a:cxn ang="0">
                  <a:pos x="1380" y="842"/>
                </a:cxn>
              </a:cxnLst>
              <a:rect l="0" t="0" r="r" b="b"/>
              <a:pathLst>
                <a:path w="1394" h="869">
                  <a:moveTo>
                    <a:pt x="0" y="121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547" y="106"/>
                    <a:pt x="547" y="106"/>
                    <a:pt x="547" y="106"/>
                  </a:cubicBezTo>
                  <a:cubicBezTo>
                    <a:pt x="563" y="121"/>
                    <a:pt x="563" y="121"/>
                    <a:pt x="563" y="121"/>
                  </a:cubicBezTo>
                  <a:lnTo>
                    <a:pt x="0" y="121"/>
                  </a:lnTo>
                  <a:close/>
                  <a:moveTo>
                    <a:pt x="1380" y="842"/>
                  </a:moveTo>
                  <a:cubicBezTo>
                    <a:pt x="1377" y="846"/>
                    <a:pt x="1374" y="850"/>
                    <a:pt x="1370" y="853"/>
                  </a:cubicBezTo>
                  <a:cubicBezTo>
                    <a:pt x="1362" y="860"/>
                    <a:pt x="1353" y="864"/>
                    <a:pt x="1342" y="867"/>
                  </a:cubicBezTo>
                  <a:cubicBezTo>
                    <a:pt x="1334" y="868"/>
                    <a:pt x="1325" y="869"/>
                    <a:pt x="1315" y="869"/>
                  </a:cubicBezTo>
                  <a:cubicBezTo>
                    <a:pt x="1311" y="868"/>
                    <a:pt x="1307" y="868"/>
                    <a:pt x="1303" y="867"/>
                  </a:cubicBezTo>
                  <a:cubicBezTo>
                    <a:pt x="1287" y="865"/>
                    <a:pt x="1269" y="861"/>
                    <a:pt x="1250" y="854"/>
                  </a:cubicBezTo>
                  <a:cubicBezTo>
                    <a:pt x="1233" y="847"/>
                    <a:pt x="1215" y="839"/>
                    <a:pt x="1195" y="829"/>
                  </a:cubicBezTo>
                  <a:cubicBezTo>
                    <a:pt x="1161" y="812"/>
                    <a:pt x="1123" y="789"/>
                    <a:pt x="1080" y="760"/>
                  </a:cubicBezTo>
                  <a:cubicBezTo>
                    <a:pt x="1069" y="752"/>
                    <a:pt x="1057" y="744"/>
                    <a:pt x="1045" y="736"/>
                  </a:cubicBezTo>
                  <a:cubicBezTo>
                    <a:pt x="1028" y="723"/>
                    <a:pt x="1028" y="723"/>
                    <a:pt x="1028" y="723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588" y="354"/>
                    <a:pt x="535" y="304"/>
                    <a:pt x="480" y="251"/>
                  </a:cubicBezTo>
                  <a:cubicBezTo>
                    <a:pt x="474" y="246"/>
                    <a:pt x="470" y="242"/>
                    <a:pt x="465" y="238"/>
                  </a:cubicBezTo>
                  <a:cubicBezTo>
                    <a:pt x="489" y="210"/>
                    <a:pt x="489" y="210"/>
                    <a:pt x="489" y="210"/>
                  </a:cubicBezTo>
                  <a:cubicBezTo>
                    <a:pt x="716" y="425"/>
                    <a:pt x="901" y="585"/>
                    <a:pt x="1044" y="691"/>
                  </a:cubicBezTo>
                  <a:cubicBezTo>
                    <a:pt x="1071" y="711"/>
                    <a:pt x="1095" y="729"/>
                    <a:pt x="1119" y="745"/>
                  </a:cubicBezTo>
                  <a:cubicBezTo>
                    <a:pt x="1146" y="763"/>
                    <a:pt x="1172" y="779"/>
                    <a:pt x="1195" y="793"/>
                  </a:cubicBezTo>
                  <a:cubicBezTo>
                    <a:pt x="1209" y="801"/>
                    <a:pt x="1223" y="808"/>
                    <a:pt x="1235" y="814"/>
                  </a:cubicBezTo>
                  <a:cubicBezTo>
                    <a:pt x="1241" y="817"/>
                    <a:pt x="1247" y="820"/>
                    <a:pt x="1253" y="823"/>
                  </a:cubicBezTo>
                  <a:cubicBezTo>
                    <a:pt x="1266" y="829"/>
                    <a:pt x="1279" y="834"/>
                    <a:pt x="1293" y="839"/>
                  </a:cubicBezTo>
                  <a:cubicBezTo>
                    <a:pt x="1296" y="840"/>
                    <a:pt x="1299" y="841"/>
                    <a:pt x="1303" y="842"/>
                  </a:cubicBezTo>
                  <a:cubicBezTo>
                    <a:pt x="1307" y="843"/>
                    <a:pt x="1311" y="844"/>
                    <a:pt x="1315" y="844"/>
                  </a:cubicBezTo>
                  <a:cubicBezTo>
                    <a:pt x="1321" y="845"/>
                    <a:pt x="1327" y="845"/>
                    <a:pt x="1333" y="845"/>
                  </a:cubicBezTo>
                  <a:cubicBezTo>
                    <a:pt x="1346" y="845"/>
                    <a:pt x="1355" y="840"/>
                    <a:pt x="1361" y="831"/>
                  </a:cubicBezTo>
                  <a:cubicBezTo>
                    <a:pt x="1367" y="822"/>
                    <a:pt x="1371" y="812"/>
                    <a:pt x="1374" y="801"/>
                  </a:cubicBezTo>
                  <a:cubicBezTo>
                    <a:pt x="1376" y="790"/>
                    <a:pt x="1375" y="776"/>
                    <a:pt x="1370" y="758"/>
                  </a:cubicBezTo>
                  <a:cubicBezTo>
                    <a:pt x="1365" y="739"/>
                    <a:pt x="1357" y="718"/>
                    <a:pt x="1345" y="695"/>
                  </a:cubicBezTo>
                  <a:cubicBezTo>
                    <a:pt x="1341" y="688"/>
                    <a:pt x="1338" y="681"/>
                    <a:pt x="1333" y="674"/>
                  </a:cubicBezTo>
                  <a:cubicBezTo>
                    <a:pt x="1325" y="659"/>
                    <a:pt x="1314" y="643"/>
                    <a:pt x="1303" y="626"/>
                  </a:cubicBezTo>
                  <a:cubicBezTo>
                    <a:pt x="1285" y="600"/>
                    <a:pt x="1264" y="572"/>
                    <a:pt x="1240" y="543"/>
                  </a:cubicBezTo>
                  <a:cubicBezTo>
                    <a:pt x="1132" y="412"/>
                    <a:pt x="961" y="244"/>
                    <a:pt x="725" y="39"/>
                  </a:cubicBezTo>
                  <a:cubicBezTo>
                    <a:pt x="715" y="30"/>
                    <a:pt x="705" y="22"/>
                    <a:pt x="695" y="13"/>
                  </a:cubicBezTo>
                  <a:cubicBezTo>
                    <a:pt x="691" y="9"/>
                    <a:pt x="686" y="4"/>
                    <a:pt x="682" y="0"/>
                  </a:cubicBezTo>
                  <a:cubicBezTo>
                    <a:pt x="698" y="13"/>
                    <a:pt x="713" y="26"/>
                    <a:pt x="728" y="39"/>
                  </a:cubicBezTo>
                  <a:cubicBezTo>
                    <a:pt x="808" y="108"/>
                    <a:pt x="880" y="173"/>
                    <a:pt x="945" y="234"/>
                  </a:cubicBezTo>
                  <a:cubicBezTo>
                    <a:pt x="1073" y="353"/>
                    <a:pt x="1174" y="456"/>
                    <a:pt x="1247" y="543"/>
                  </a:cubicBezTo>
                  <a:cubicBezTo>
                    <a:pt x="1268" y="568"/>
                    <a:pt x="1286" y="591"/>
                    <a:pt x="1303" y="613"/>
                  </a:cubicBezTo>
                  <a:cubicBezTo>
                    <a:pt x="1318" y="635"/>
                    <a:pt x="1332" y="655"/>
                    <a:pt x="1344" y="674"/>
                  </a:cubicBezTo>
                  <a:cubicBezTo>
                    <a:pt x="1348" y="681"/>
                    <a:pt x="1352" y="688"/>
                    <a:pt x="1356" y="695"/>
                  </a:cubicBezTo>
                  <a:cubicBezTo>
                    <a:pt x="1368" y="718"/>
                    <a:pt x="1378" y="739"/>
                    <a:pt x="1384" y="758"/>
                  </a:cubicBezTo>
                  <a:cubicBezTo>
                    <a:pt x="1388" y="772"/>
                    <a:pt x="1391" y="783"/>
                    <a:pt x="1392" y="793"/>
                  </a:cubicBezTo>
                  <a:cubicBezTo>
                    <a:pt x="1392" y="792"/>
                    <a:pt x="1392" y="792"/>
                    <a:pt x="1392" y="792"/>
                  </a:cubicBezTo>
                  <a:cubicBezTo>
                    <a:pt x="1394" y="808"/>
                    <a:pt x="1390" y="825"/>
                    <a:pt x="1380" y="8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6"/>
          <p:cNvGrpSpPr/>
          <p:nvPr/>
        </p:nvGrpSpPr>
        <p:grpSpPr>
          <a:xfrm flipV="1">
            <a:off x="6389233" y="1891209"/>
            <a:ext cx="2388034" cy="1796732"/>
            <a:chOff x="3275012" y="2168525"/>
            <a:chExt cx="3154363" cy="2373313"/>
          </a:xfrm>
          <a:solidFill>
            <a:srgbClr val="82BACC"/>
          </a:solidFill>
        </p:grpSpPr>
        <p:sp>
          <p:nvSpPr>
            <p:cNvPr id="13" name="Freeform 5"/>
            <p:cNvSpPr/>
            <p:nvPr/>
          </p:nvSpPr>
          <p:spPr bwMode="auto">
            <a:xfrm>
              <a:off x="3275012" y="2443163"/>
              <a:ext cx="3122613" cy="2098675"/>
            </a:xfrm>
            <a:custGeom>
              <a:avLst/>
              <a:gdLst/>
              <a:ahLst/>
              <a:cxnLst>
                <a:cxn ang="0">
                  <a:pos x="1380" y="721"/>
                </a:cxn>
                <a:cxn ang="0">
                  <a:pos x="1375" y="732"/>
                </a:cxn>
                <a:cxn ang="0">
                  <a:pos x="1339" y="790"/>
                </a:cxn>
                <a:cxn ang="0">
                  <a:pos x="1319" y="816"/>
                </a:cxn>
                <a:cxn ang="0">
                  <a:pos x="1303" y="834"/>
                </a:cxn>
                <a:cxn ang="0">
                  <a:pos x="1238" y="889"/>
                </a:cxn>
                <a:cxn ang="0">
                  <a:pos x="1223" y="899"/>
                </a:cxn>
                <a:cxn ang="0">
                  <a:pos x="1080" y="921"/>
                </a:cxn>
                <a:cxn ang="0">
                  <a:pos x="1044" y="916"/>
                </a:cxn>
                <a:cxn ang="0">
                  <a:pos x="786" y="819"/>
                </a:cxn>
                <a:cxn ang="0">
                  <a:pos x="416" y="587"/>
                </a:cxn>
                <a:cxn ang="0">
                  <a:pos x="269" y="477"/>
                </a:cxn>
                <a:cxn ang="0">
                  <a:pos x="219" y="437"/>
                </a:cxn>
                <a:cxn ang="0">
                  <a:pos x="203" y="425"/>
                </a:cxn>
                <a:cxn ang="0">
                  <a:pos x="203" y="426"/>
                </a:cxn>
                <a:cxn ang="0">
                  <a:pos x="106" y="540"/>
                </a:cxn>
                <a:cxn ang="0">
                  <a:pos x="0" y="0"/>
                </a:cxn>
                <a:cxn ang="0">
                  <a:pos x="563" y="0"/>
                </a:cxn>
                <a:cxn ang="0">
                  <a:pos x="489" y="89"/>
                </a:cxn>
                <a:cxn ang="0">
                  <a:pos x="465" y="117"/>
                </a:cxn>
                <a:cxn ang="0">
                  <a:pos x="480" y="130"/>
                </a:cxn>
                <a:cxn ang="0">
                  <a:pos x="638" y="280"/>
                </a:cxn>
                <a:cxn ang="0">
                  <a:pos x="1028" y="602"/>
                </a:cxn>
                <a:cxn ang="0">
                  <a:pos x="1045" y="615"/>
                </a:cxn>
                <a:cxn ang="0">
                  <a:pos x="1080" y="639"/>
                </a:cxn>
                <a:cxn ang="0">
                  <a:pos x="1195" y="708"/>
                </a:cxn>
                <a:cxn ang="0">
                  <a:pos x="1250" y="733"/>
                </a:cxn>
                <a:cxn ang="0">
                  <a:pos x="1303" y="746"/>
                </a:cxn>
                <a:cxn ang="0">
                  <a:pos x="1315" y="748"/>
                </a:cxn>
                <a:cxn ang="0">
                  <a:pos x="1342" y="746"/>
                </a:cxn>
                <a:cxn ang="0">
                  <a:pos x="1370" y="732"/>
                </a:cxn>
                <a:cxn ang="0">
                  <a:pos x="1380" y="721"/>
                </a:cxn>
              </a:cxnLst>
              <a:rect l="0" t="0" r="r" b="b"/>
              <a:pathLst>
                <a:path w="1380" h="926">
                  <a:moveTo>
                    <a:pt x="1380" y="721"/>
                  </a:moveTo>
                  <a:cubicBezTo>
                    <a:pt x="1379" y="724"/>
                    <a:pt x="1377" y="728"/>
                    <a:pt x="1375" y="732"/>
                  </a:cubicBezTo>
                  <a:cubicBezTo>
                    <a:pt x="1364" y="752"/>
                    <a:pt x="1352" y="772"/>
                    <a:pt x="1339" y="790"/>
                  </a:cubicBezTo>
                  <a:cubicBezTo>
                    <a:pt x="1333" y="799"/>
                    <a:pt x="1326" y="807"/>
                    <a:pt x="1319" y="816"/>
                  </a:cubicBezTo>
                  <a:cubicBezTo>
                    <a:pt x="1314" y="822"/>
                    <a:pt x="1308" y="828"/>
                    <a:pt x="1303" y="834"/>
                  </a:cubicBezTo>
                  <a:cubicBezTo>
                    <a:pt x="1283" y="854"/>
                    <a:pt x="1261" y="873"/>
                    <a:pt x="1238" y="889"/>
                  </a:cubicBezTo>
                  <a:cubicBezTo>
                    <a:pt x="1233" y="893"/>
                    <a:pt x="1228" y="896"/>
                    <a:pt x="1223" y="899"/>
                  </a:cubicBezTo>
                  <a:cubicBezTo>
                    <a:pt x="1185" y="919"/>
                    <a:pt x="1137" y="926"/>
                    <a:pt x="1080" y="921"/>
                  </a:cubicBezTo>
                  <a:cubicBezTo>
                    <a:pt x="1068" y="920"/>
                    <a:pt x="1056" y="918"/>
                    <a:pt x="1044" y="916"/>
                  </a:cubicBezTo>
                  <a:cubicBezTo>
                    <a:pt x="971" y="903"/>
                    <a:pt x="884" y="871"/>
                    <a:pt x="786" y="819"/>
                  </a:cubicBezTo>
                  <a:cubicBezTo>
                    <a:pt x="416" y="587"/>
                    <a:pt x="416" y="587"/>
                    <a:pt x="416" y="587"/>
                  </a:cubicBezTo>
                  <a:cubicBezTo>
                    <a:pt x="269" y="477"/>
                    <a:pt x="269" y="477"/>
                    <a:pt x="269" y="477"/>
                  </a:cubicBezTo>
                  <a:cubicBezTo>
                    <a:pt x="253" y="464"/>
                    <a:pt x="236" y="451"/>
                    <a:pt x="219" y="437"/>
                  </a:cubicBezTo>
                  <a:cubicBezTo>
                    <a:pt x="213" y="433"/>
                    <a:pt x="208" y="429"/>
                    <a:pt x="203" y="425"/>
                  </a:cubicBezTo>
                  <a:cubicBezTo>
                    <a:pt x="203" y="426"/>
                    <a:pt x="203" y="426"/>
                    <a:pt x="203" y="426"/>
                  </a:cubicBezTo>
                  <a:cubicBezTo>
                    <a:pt x="106" y="540"/>
                    <a:pt x="106" y="540"/>
                    <a:pt x="106" y="5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489" y="89"/>
                    <a:pt x="489" y="89"/>
                    <a:pt x="489" y="89"/>
                  </a:cubicBezTo>
                  <a:cubicBezTo>
                    <a:pt x="465" y="117"/>
                    <a:pt x="465" y="117"/>
                    <a:pt x="465" y="117"/>
                  </a:cubicBezTo>
                  <a:cubicBezTo>
                    <a:pt x="470" y="121"/>
                    <a:pt x="474" y="125"/>
                    <a:pt x="480" y="130"/>
                  </a:cubicBezTo>
                  <a:cubicBezTo>
                    <a:pt x="535" y="183"/>
                    <a:pt x="588" y="233"/>
                    <a:pt x="638" y="280"/>
                  </a:cubicBezTo>
                  <a:cubicBezTo>
                    <a:pt x="1028" y="602"/>
                    <a:pt x="1028" y="602"/>
                    <a:pt x="1028" y="602"/>
                  </a:cubicBezTo>
                  <a:cubicBezTo>
                    <a:pt x="1045" y="615"/>
                    <a:pt x="1045" y="615"/>
                    <a:pt x="1045" y="615"/>
                  </a:cubicBezTo>
                  <a:cubicBezTo>
                    <a:pt x="1057" y="623"/>
                    <a:pt x="1069" y="631"/>
                    <a:pt x="1080" y="639"/>
                  </a:cubicBezTo>
                  <a:cubicBezTo>
                    <a:pt x="1123" y="668"/>
                    <a:pt x="1161" y="691"/>
                    <a:pt x="1195" y="708"/>
                  </a:cubicBezTo>
                  <a:cubicBezTo>
                    <a:pt x="1215" y="718"/>
                    <a:pt x="1233" y="726"/>
                    <a:pt x="1250" y="733"/>
                  </a:cubicBezTo>
                  <a:cubicBezTo>
                    <a:pt x="1269" y="740"/>
                    <a:pt x="1287" y="744"/>
                    <a:pt x="1303" y="746"/>
                  </a:cubicBezTo>
                  <a:cubicBezTo>
                    <a:pt x="1307" y="747"/>
                    <a:pt x="1311" y="747"/>
                    <a:pt x="1315" y="748"/>
                  </a:cubicBezTo>
                  <a:cubicBezTo>
                    <a:pt x="1325" y="748"/>
                    <a:pt x="1334" y="747"/>
                    <a:pt x="1342" y="746"/>
                  </a:cubicBezTo>
                  <a:cubicBezTo>
                    <a:pt x="1353" y="743"/>
                    <a:pt x="1362" y="739"/>
                    <a:pt x="1370" y="732"/>
                  </a:cubicBezTo>
                  <a:cubicBezTo>
                    <a:pt x="1374" y="729"/>
                    <a:pt x="1377" y="725"/>
                    <a:pt x="1380" y="7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4848225" y="2198688"/>
              <a:ext cx="1541463" cy="1885950"/>
            </a:xfrm>
            <a:custGeom>
              <a:avLst/>
              <a:gdLst/>
              <a:ahLst/>
              <a:cxnLst>
                <a:cxn ang="0">
                  <a:pos x="558" y="810"/>
                </a:cxn>
                <a:cxn ang="0">
                  <a:pos x="514" y="661"/>
                </a:cxn>
                <a:cxn ang="0">
                  <a:pos x="500" y="634"/>
                </a:cxn>
                <a:cxn ang="0">
                  <a:pos x="24" y="26"/>
                </a:cxn>
                <a:cxn ang="0">
                  <a:pos x="0" y="0"/>
                </a:cxn>
                <a:cxn ang="0">
                  <a:pos x="30" y="26"/>
                </a:cxn>
                <a:cxn ang="0">
                  <a:pos x="545" y="530"/>
                </a:cxn>
                <a:cxn ang="0">
                  <a:pos x="608" y="613"/>
                </a:cxn>
                <a:cxn ang="0">
                  <a:pos x="638" y="661"/>
                </a:cxn>
                <a:cxn ang="0">
                  <a:pos x="650" y="682"/>
                </a:cxn>
                <a:cxn ang="0">
                  <a:pos x="675" y="745"/>
                </a:cxn>
                <a:cxn ang="0">
                  <a:pos x="679" y="788"/>
                </a:cxn>
                <a:cxn ang="0">
                  <a:pos x="666" y="818"/>
                </a:cxn>
                <a:cxn ang="0">
                  <a:pos x="638" y="832"/>
                </a:cxn>
                <a:cxn ang="0">
                  <a:pos x="620" y="831"/>
                </a:cxn>
                <a:cxn ang="0">
                  <a:pos x="608" y="829"/>
                </a:cxn>
                <a:cxn ang="0">
                  <a:pos x="598" y="826"/>
                </a:cxn>
                <a:cxn ang="0">
                  <a:pos x="558" y="810"/>
                </a:cxn>
              </a:cxnLst>
              <a:rect l="0" t="0" r="r" b="b"/>
              <a:pathLst>
                <a:path w="681" h="832">
                  <a:moveTo>
                    <a:pt x="558" y="810"/>
                  </a:moveTo>
                  <a:cubicBezTo>
                    <a:pt x="558" y="770"/>
                    <a:pt x="543" y="721"/>
                    <a:pt x="514" y="661"/>
                  </a:cubicBezTo>
                  <a:cubicBezTo>
                    <a:pt x="510" y="652"/>
                    <a:pt x="505" y="643"/>
                    <a:pt x="500" y="634"/>
                  </a:cubicBezTo>
                  <a:cubicBezTo>
                    <a:pt x="422" y="486"/>
                    <a:pt x="263" y="284"/>
                    <a:pt x="24" y="26"/>
                  </a:cubicBezTo>
                  <a:cubicBezTo>
                    <a:pt x="16" y="17"/>
                    <a:pt x="8" y="9"/>
                    <a:pt x="0" y="0"/>
                  </a:cubicBezTo>
                  <a:cubicBezTo>
                    <a:pt x="10" y="9"/>
                    <a:pt x="20" y="17"/>
                    <a:pt x="30" y="26"/>
                  </a:cubicBezTo>
                  <a:cubicBezTo>
                    <a:pt x="266" y="231"/>
                    <a:pt x="437" y="399"/>
                    <a:pt x="545" y="530"/>
                  </a:cubicBezTo>
                  <a:cubicBezTo>
                    <a:pt x="569" y="559"/>
                    <a:pt x="590" y="587"/>
                    <a:pt x="608" y="613"/>
                  </a:cubicBezTo>
                  <a:cubicBezTo>
                    <a:pt x="619" y="630"/>
                    <a:pt x="630" y="646"/>
                    <a:pt x="638" y="661"/>
                  </a:cubicBezTo>
                  <a:cubicBezTo>
                    <a:pt x="643" y="668"/>
                    <a:pt x="646" y="675"/>
                    <a:pt x="650" y="682"/>
                  </a:cubicBezTo>
                  <a:cubicBezTo>
                    <a:pt x="662" y="705"/>
                    <a:pt x="670" y="726"/>
                    <a:pt x="675" y="745"/>
                  </a:cubicBezTo>
                  <a:cubicBezTo>
                    <a:pt x="680" y="763"/>
                    <a:pt x="681" y="777"/>
                    <a:pt x="679" y="788"/>
                  </a:cubicBezTo>
                  <a:cubicBezTo>
                    <a:pt x="676" y="799"/>
                    <a:pt x="672" y="809"/>
                    <a:pt x="666" y="818"/>
                  </a:cubicBezTo>
                  <a:cubicBezTo>
                    <a:pt x="660" y="827"/>
                    <a:pt x="651" y="832"/>
                    <a:pt x="638" y="832"/>
                  </a:cubicBezTo>
                  <a:cubicBezTo>
                    <a:pt x="632" y="832"/>
                    <a:pt x="626" y="832"/>
                    <a:pt x="620" y="831"/>
                  </a:cubicBezTo>
                  <a:cubicBezTo>
                    <a:pt x="616" y="831"/>
                    <a:pt x="612" y="830"/>
                    <a:pt x="608" y="829"/>
                  </a:cubicBezTo>
                  <a:cubicBezTo>
                    <a:pt x="604" y="828"/>
                    <a:pt x="601" y="827"/>
                    <a:pt x="598" y="826"/>
                  </a:cubicBezTo>
                  <a:cubicBezTo>
                    <a:pt x="584" y="821"/>
                    <a:pt x="571" y="816"/>
                    <a:pt x="558" y="8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275012" y="2168525"/>
              <a:ext cx="3154363" cy="1970088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9" y="106"/>
                </a:cxn>
                <a:cxn ang="0">
                  <a:pos x="547" y="106"/>
                </a:cxn>
                <a:cxn ang="0">
                  <a:pos x="563" y="121"/>
                </a:cxn>
                <a:cxn ang="0">
                  <a:pos x="0" y="121"/>
                </a:cxn>
                <a:cxn ang="0">
                  <a:pos x="1380" y="842"/>
                </a:cxn>
                <a:cxn ang="0">
                  <a:pos x="1370" y="853"/>
                </a:cxn>
                <a:cxn ang="0">
                  <a:pos x="1342" y="867"/>
                </a:cxn>
                <a:cxn ang="0">
                  <a:pos x="1315" y="869"/>
                </a:cxn>
                <a:cxn ang="0">
                  <a:pos x="1303" y="867"/>
                </a:cxn>
                <a:cxn ang="0">
                  <a:pos x="1250" y="854"/>
                </a:cxn>
                <a:cxn ang="0">
                  <a:pos x="1195" y="829"/>
                </a:cxn>
                <a:cxn ang="0">
                  <a:pos x="1080" y="760"/>
                </a:cxn>
                <a:cxn ang="0">
                  <a:pos x="1045" y="736"/>
                </a:cxn>
                <a:cxn ang="0">
                  <a:pos x="1028" y="723"/>
                </a:cxn>
                <a:cxn ang="0">
                  <a:pos x="638" y="401"/>
                </a:cxn>
                <a:cxn ang="0">
                  <a:pos x="480" y="251"/>
                </a:cxn>
                <a:cxn ang="0">
                  <a:pos x="465" y="238"/>
                </a:cxn>
                <a:cxn ang="0">
                  <a:pos x="489" y="210"/>
                </a:cxn>
                <a:cxn ang="0">
                  <a:pos x="1044" y="691"/>
                </a:cxn>
                <a:cxn ang="0">
                  <a:pos x="1119" y="745"/>
                </a:cxn>
                <a:cxn ang="0">
                  <a:pos x="1195" y="793"/>
                </a:cxn>
                <a:cxn ang="0">
                  <a:pos x="1235" y="814"/>
                </a:cxn>
                <a:cxn ang="0">
                  <a:pos x="1253" y="823"/>
                </a:cxn>
                <a:cxn ang="0">
                  <a:pos x="1293" y="839"/>
                </a:cxn>
                <a:cxn ang="0">
                  <a:pos x="1303" y="842"/>
                </a:cxn>
                <a:cxn ang="0">
                  <a:pos x="1315" y="844"/>
                </a:cxn>
                <a:cxn ang="0">
                  <a:pos x="1333" y="845"/>
                </a:cxn>
                <a:cxn ang="0">
                  <a:pos x="1361" y="831"/>
                </a:cxn>
                <a:cxn ang="0">
                  <a:pos x="1374" y="801"/>
                </a:cxn>
                <a:cxn ang="0">
                  <a:pos x="1370" y="758"/>
                </a:cxn>
                <a:cxn ang="0">
                  <a:pos x="1345" y="695"/>
                </a:cxn>
                <a:cxn ang="0">
                  <a:pos x="1333" y="674"/>
                </a:cxn>
                <a:cxn ang="0">
                  <a:pos x="1303" y="626"/>
                </a:cxn>
                <a:cxn ang="0">
                  <a:pos x="1240" y="543"/>
                </a:cxn>
                <a:cxn ang="0">
                  <a:pos x="725" y="39"/>
                </a:cxn>
                <a:cxn ang="0">
                  <a:pos x="695" y="13"/>
                </a:cxn>
                <a:cxn ang="0">
                  <a:pos x="682" y="0"/>
                </a:cxn>
                <a:cxn ang="0">
                  <a:pos x="728" y="39"/>
                </a:cxn>
                <a:cxn ang="0">
                  <a:pos x="945" y="234"/>
                </a:cxn>
                <a:cxn ang="0">
                  <a:pos x="1247" y="543"/>
                </a:cxn>
                <a:cxn ang="0">
                  <a:pos x="1303" y="613"/>
                </a:cxn>
                <a:cxn ang="0">
                  <a:pos x="1344" y="674"/>
                </a:cxn>
                <a:cxn ang="0">
                  <a:pos x="1356" y="695"/>
                </a:cxn>
                <a:cxn ang="0">
                  <a:pos x="1384" y="758"/>
                </a:cxn>
                <a:cxn ang="0">
                  <a:pos x="1392" y="793"/>
                </a:cxn>
                <a:cxn ang="0">
                  <a:pos x="1392" y="792"/>
                </a:cxn>
                <a:cxn ang="0">
                  <a:pos x="1380" y="842"/>
                </a:cxn>
              </a:cxnLst>
              <a:rect l="0" t="0" r="r" b="b"/>
              <a:pathLst>
                <a:path w="1394" h="869">
                  <a:moveTo>
                    <a:pt x="0" y="121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547" y="106"/>
                    <a:pt x="547" y="106"/>
                    <a:pt x="547" y="106"/>
                  </a:cubicBezTo>
                  <a:cubicBezTo>
                    <a:pt x="563" y="121"/>
                    <a:pt x="563" y="121"/>
                    <a:pt x="563" y="121"/>
                  </a:cubicBezTo>
                  <a:lnTo>
                    <a:pt x="0" y="121"/>
                  </a:lnTo>
                  <a:close/>
                  <a:moveTo>
                    <a:pt x="1380" y="842"/>
                  </a:moveTo>
                  <a:cubicBezTo>
                    <a:pt x="1377" y="846"/>
                    <a:pt x="1374" y="850"/>
                    <a:pt x="1370" y="853"/>
                  </a:cubicBezTo>
                  <a:cubicBezTo>
                    <a:pt x="1362" y="860"/>
                    <a:pt x="1353" y="864"/>
                    <a:pt x="1342" y="867"/>
                  </a:cubicBezTo>
                  <a:cubicBezTo>
                    <a:pt x="1334" y="868"/>
                    <a:pt x="1325" y="869"/>
                    <a:pt x="1315" y="869"/>
                  </a:cubicBezTo>
                  <a:cubicBezTo>
                    <a:pt x="1311" y="868"/>
                    <a:pt x="1307" y="868"/>
                    <a:pt x="1303" y="867"/>
                  </a:cubicBezTo>
                  <a:cubicBezTo>
                    <a:pt x="1287" y="865"/>
                    <a:pt x="1269" y="861"/>
                    <a:pt x="1250" y="854"/>
                  </a:cubicBezTo>
                  <a:cubicBezTo>
                    <a:pt x="1233" y="847"/>
                    <a:pt x="1215" y="839"/>
                    <a:pt x="1195" y="829"/>
                  </a:cubicBezTo>
                  <a:cubicBezTo>
                    <a:pt x="1161" y="812"/>
                    <a:pt x="1123" y="789"/>
                    <a:pt x="1080" y="760"/>
                  </a:cubicBezTo>
                  <a:cubicBezTo>
                    <a:pt x="1069" y="752"/>
                    <a:pt x="1057" y="744"/>
                    <a:pt x="1045" y="736"/>
                  </a:cubicBezTo>
                  <a:cubicBezTo>
                    <a:pt x="1028" y="723"/>
                    <a:pt x="1028" y="723"/>
                    <a:pt x="1028" y="723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588" y="354"/>
                    <a:pt x="535" y="304"/>
                    <a:pt x="480" y="251"/>
                  </a:cubicBezTo>
                  <a:cubicBezTo>
                    <a:pt x="474" y="246"/>
                    <a:pt x="470" y="242"/>
                    <a:pt x="465" y="238"/>
                  </a:cubicBezTo>
                  <a:cubicBezTo>
                    <a:pt x="489" y="210"/>
                    <a:pt x="489" y="210"/>
                    <a:pt x="489" y="210"/>
                  </a:cubicBezTo>
                  <a:cubicBezTo>
                    <a:pt x="716" y="425"/>
                    <a:pt x="901" y="585"/>
                    <a:pt x="1044" y="691"/>
                  </a:cubicBezTo>
                  <a:cubicBezTo>
                    <a:pt x="1071" y="711"/>
                    <a:pt x="1095" y="729"/>
                    <a:pt x="1119" y="745"/>
                  </a:cubicBezTo>
                  <a:cubicBezTo>
                    <a:pt x="1146" y="763"/>
                    <a:pt x="1172" y="779"/>
                    <a:pt x="1195" y="793"/>
                  </a:cubicBezTo>
                  <a:cubicBezTo>
                    <a:pt x="1209" y="801"/>
                    <a:pt x="1223" y="808"/>
                    <a:pt x="1235" y="814"/>
                  </a:cubicBezTo>
                  <a:cubicBezTo>
                    <a:pt x="1241" y="817"/>
                    <a:pt x="1247" y="820"/>
                    <a:pt x="1253" y="823"/>
                  </a:cubicBezTo>
                  <a:cubicBezTo>
                    <a:pt x="1266" y="829"/>
                    <a:pt x="1279" y="834"/>
                    <a:pt x="1293" y="839"/>
                  </a:cubicBezTo>
                  <a:cubicBezTo>
                    <a:pt x="1296" y="840"/>
                    <a:pt x="1299" y="841"/>
                    <a:pt x="1303" y="842"/>
                  </a:cubicBezTo>
                  <a:cubicBezTo>
                    <a:pt x="1307" y="843"/>
                    <a:pt x="1311" y="844"/>
                    <a:pt x="1315" y="844"/>
                  </a:cubicBezTo>
                  <a:cubicBezTo>
                    <a:pt x="1321" y="845"/>
                    <a:pt x="1327" y="845"/>
                    <a:pt x="1333" y="845"/>
                  </a:cubicBezTo>
                  <a:cubicBezTo>
                    <a:pt x="1346" y="845"/>
                    <a:pt x="1355" y="840"/>
                    <a:pt x="1361" y="831"/>
                  </a:cubicBezTo>
                  <a:cubicBezTo>
                    <a:pt x="1367" y="822"/>
                    <a:pt x="1371" y="812"/>
                    <a:pt x="1374" y="801"/>
                  </a:cubicBezTo>
                  <a:cubicBezTo>
                    <a:pt x="1376" y="790"/>
                    <a:pt x="1375" y="776"/>
                    <a:pt x="1370" y="758"/>
                  </a:cubicBezTo>
                  <a:cubicBezTo>
                    <a:pt x="1365" y="739"/>
                    <a:pt x="1357" y="718"/>
                    <a:pt x="1345" y="695"/>
                  </a:cubicBezTo>
                  <a:cubicBezTo>
                    <a:pt x="1341" y="688"/>
                    <a:pt x="1338" y="681"/>
                    <a:pt x="1333" y="674"/>
                  </a:cubicBezTo>
                  <a:cubicBezTo>
                    <a:pt x="1325" y="659"/>
                    <a:pt x="1314" y="643"/>
                    <a:pt x="1303" y="626"/>
                  </a:cubicBezTo>
                  <a:cubicBezTo>
                    <a:pt x="1285" y="600"/>
                    <a:pt x="1264" y="572"/>
                    <a:pt x="1240" y="543"/>
                  </a:cubicBezTo>
                  <a:cubicBezTo>
                    <a:pt x="1132" y="412"/>
                    <a:pt x="961" y="244"/>
                    <a:pt x="725" y="39"/>
                  </a:cubicBezTo>
                  <a:cubicBezTo>
                    <a:pt x="715" y="30"/>
                    <a:pt x="705" y="22"/>
                    <a:pt x="695" y="13"/>
                  </a:cubicBezTo>
                  <a:cubicBezTo>
                    <a:pt x="691" y="9"/>
                    <a:pt x="686" y="4"/>
                    <a:pt x="682" y="0"/>
                  </a:cubicBezTo>
                  <a:cubicBezTo>
                    <a:pt x="698" y="13"/>
                    <a:pt x="713" y="26"/>
                    <a:pt x="728" y="39"/>
                  </a:cubicBezTo>
                  <a:cubicBezTo>
                    <a:pt x="808" y="108"/>
                    <a:pt x="880" y="173"/>
                    <a:pt x="945" y="234"/>
                  </a:cubicBezTo>
                  <a:cubicBezTo>
                    <a:pt x="1073" y="353"/>
                    <a:pt x="1174" y="456"/>
                    <a:pt x="1247" y="543"/>
                  </a:cubicBezTo>
                  <a:cubicBezTo>
                    <a:pt x="1268" y="568"/>
                    <a:pt x="1286" y="591"/>
                    <a:pt x="1303" y="613"/>
                  </a:cubicBezTo>
                  <a:cubicBezTo>
                    <a:pt x="1318" y="635"/>
                    <a:pt x="1332" y="655"/>
                    <a:pt x="1344" y="674"/>
                  </a:cubicBezTo>
                  <a:cubicBezTo>
                    <a:pt x="1348" y="681"/>
                    <a:pt x="1352" y="688"/>
                    <a:pt x="1356" y="695"/>
                  </a:cubicBezTo>
                  <a:cubicBezTo>
                    <a:pt x="1368" y="718"/>
                    <a:pt x="1378" y="739"/>
                    <a:pt x="1384" y="758"/>
                  </a:cubicBezTo>
                  <a:cubicBezTo>
                    <a:pt x="1388" y="772"/>
                    <a:pt x="1391" y="783"/>
                    <a:pt x="1392" y="793"/>
                  </a:cubicBezTo>
                  <a:cubicBezTo>
                    <a:pt x="1392" y="792"/>
                    <a:pt x="1392" y="792"/>
                    <a:pt x="1392" y="792"/>
                  </a:cubicBezTo>
                  <a:cubicBezTo>
                    <a:pt x="1394" y="808"/>
                    <a:pt x="1390" y="825"/>
                    <a:pt x="1380" y="8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20"/>
          <p:cNvGrpSpPr/>
          <p:nvPr/>
        </p:nvGrpSpPr>
        <p:grpSpPr>
          <a:xfrm flipH="1" flipV="1">
            <a:off x="3428401" y="1914044"/>
            <a:ext cx="2388034" cy="1796732"/>
            <a:chOff x="3275012" y="2168525"/>
            <a:chExt cx="3154363" cy="2373313"/>
          </a:xfrm>
          <a:solidFill>
            <a:srgbClr val="96EAD3"/>
          </a:solidFill>
        </p:grpSpPr>
        <p:sp>
          <p:nvSpPr>
            <p:cNvPr id="17" name="Freeform 5"/>
            <p:cNvSpPr/>
            <p:nvPr/>
          </p:nvSpPr>
          <p:spPr bwMode="auto">
            <a:xfrm>
              <a:off x="3275012" y="2443163"/>
              <a:ext cx="3122613" cy="2098675"/>
            </a:xfrm>
            <a:custGeom>
              <a:avLst/>
              <a:gdLst/>
              <a:ahLst/>
              <a:cxnLst>
                <a:cxn ang="0">
                  <a:pos x="1380" y="721"/>
                </a:cxn>
                <a:cxn ang="0">
                  <a:pos x="1375" y="732"/>
                </a:cxn>
                <a:cxn ang="0">
                  <a:pos x="1339" y="790"/>
                </a:cxn>
                <a:cxn ang="0">
                  <a:pos x="1319" y="816"/>
                </a:cxn>
                <a:cxn ang="0">
                  <a:pos x="1303" y="834"/>
                </a:cxn>
                <a:cxn ang="0">
                  <a:pos x="1238" y="889"/>
                </a:cxn>
                <a:cxn ang="0">
                  <a:pos x="1223" y="899"/>
                </a:cxn>
                <a:cxn ang="0">
                  <a:pos x="1080" y="921"/>
                </a:cxn>
                <a:cxn ang="0">
                  <a:pos x="1044" y="916"/>
                </a:cxn>
                <a:cxn ang="0">
                  <a:pos x="786" y="819"/>
                </a:cxn>
                <a:cxn ang="0">
                  <a:pos x="416" y="587"/>
                </a:cxn>
                <a:cxn ang="0">
                  <a:pos x="269" y="477"/>
                </a:cxn>
                <a:cxn ang="0">
                  <a:pos x="219" y="437"/>
                </a:cxn>
                <a:cxn ang="0">
                  <a:pos x="203" y="425"/>
                </a:cxn>
                <a:cxn ang="0">
                  <a:pos x="203" y="426"/>
                </a:cxn>
                <a:cxn ang="0">
                  <a:pos x="106" y="540"/>
                </a:cxn>
                <a:cxn ang="0">
                  <a:pos x="0" y="0"/>
                </a:cxn>
                <a:cxn ang="0">
                  <a:pos x="563" y="0"/>
                </a:cxn>
                <a:cxn ang="0">
                  <a:pos x="489" y="89"/>
                </a:cxn>
                <a:cxn ang="0">
                  <a:pos x="465" y="117"/>
                </a:cxn>
                <a:cxn ang="0">
                  <a:pos x="480" y="130"/>
                </a:cxn>
                <a:cxn ang="0">
                  <a:pos x="638" y="280"/>
                </a:cxn>
                <a:cxn ang="0">
                  <a:pos x="1028" y="602"/>
                </a:cxn>
                <a:cxn ang="0">
                  <a:pos x="1045" y="615"/>
                </a:cxn>
                <a:cxn ang="0">
                  <a:pos x="1080" y="639"/>
                </a:cxn>
                <a:cxn ang="0">
                  <a:pos x="1195" y="708"/>
                </a:cxn>
                <a:cxn ang="0">
                  <a:pos x="1250" y="733"/>
                </a:cxn>
                <a:cxn ang="0">
                  <a:pos x="1303" y="746"/>
                </a:cxn>
                <a:cxn ang="0">
                  <a:pos x="1315" y="748"/>
                </a:cxn>
                <a:cxn ang="0">
                  <a:pos x="1342" y="746"/>
                </a:cxn>
                <a:cxn ang="0">
                  <a:pos x="1370" y="732"/>
                </a:cxn>
                <a:cxn ang="0">
                  <a:pos x="1380" y="721"/>
                </a:cxn>
              </a:cxnLst>
              <a:rect l="0" t="0" r="r" b="b"/>
              <a:pathLst>
                <a:path w="1380" h="926">
                  <a:moveTo>
                    <a:pt x="1380" y="721"/>
                  </a:moveTo>
                  <a:cubicBezTo>
                    <a:pt x="1379" y="724"/>
                    <a:pt x="1377" y="728"/>
                    <a:pt x="1375" y="732"/>
                  </a:cubicBezTo>
                  <a:cubicBezTo>
                    <a:pt x="1364" y="752"/>
                    <a:pt x="1352" y="772"/>
                    <a:pt x="1339" y="790"/>
                  </a:cubicBezTo>
                  <a:cubicBezTo>
                    <a:pt x="1333" y="799"/>
                    <a:pt x="1326" y="807"/>
                    <a:pt x="1319" y="816"/>
                  </a:cubicBezTo>
                  <a:cubicBezTo>
                    <a:pt x="1314" y="822"/>
                    <a:pt x="1308" y="828"/>
                    <a:pt x="1303" y="834"/>
                  </a:cubicBezTo>
                  <a:cubicBezTo>
                    <a:pt x="1283" y="854"/>
                    <a:pt x="1261" y="873"/>
                    <a:pt x="1238" y="889"/>
                  </a:cubicBezTo>
                  <a:cubicBezTo>
                    <a:pt x="1233" y="893"/>
                    <a:pt x="1228" y="896"/>
                    <a:pt x="1223" y="899"/>
                  </a:cubicBezTo>
                  <a:cubicBezTo>
                    <a:pt x="1185" y="919"/>
                    <a:pt x="1137" y="926"/>
                    <a:pt x="1080" y="921"/>
                  </a:cubicBezTo>
                  <a:cubicBezTo>
                    <a:pt x="1068" y="920"/>
                    <a:pt x="1056" y="918"/>
                    <a:pt x="1044" y="916"/>
                  </a:cubicBezTo>
                  <a:cubicBezTo>
                    <a:pt x="971" y="903"/>
                    <a:pt x="884" y="871"/>
                    <a:pt x="786" y="819"/>
                  </a:cubicBezTo>
                  <a:cubicBezTo>
                    <a:pt x="416" y="587"/>
                    <a:pt x="416" y="587"/>
                    <a:pt x="416" y="587"/>
                  </a:cubicBezTo>
                  <a:cubicBezTo>
                    <a:pt x="269" y="477"/>
                    <a:pt x="269" y="477"/>
                    <a:pt x="269" y="477"/>
                  </a:cubicBezTo>
                  <a:cubicBezTo>
                    <a:pt x="253" y="464"/>
                    <a:pt x="236" y="451"/>
                    <a:pt x="219" y="437"/>
                  </a:cubicBezTo>
                  <a:cubicBezTo>
                    <a:pt x="213" y="433"/>
                    <a:pt x="208" y="429"/>
                    <a:pt x="203" y="425"/>
                  </a:cubicBezTo>
                  <a:cubicBezTo>
                    <a:pt x="203" y="426"/>
                    <a:pt x="203" y="426"/>
                    <a:pt x="203" y="426"/>
                  </a:cubicBezTo>
                  <a:cubicBezTo>
                    <a:pt x="106" y="540"/>
                    <a:pt x="106" y="540"/>
                    <a:pt x="106" y="5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489" y="89"/>
                    <a:pt x="489" y="89"/>
                    <a:pt x="489" y="89"/>
                  </a:cubicBezTo>
                  <a:cubicBezTo>
                    <a:pt x="465" y="117"/>
                    <a:pt x="465" y="117"/>
                    <a:pt x="465" y="117"/>
                  </a:cubicBezTo>
                  <a:cubicBezTo>
                    <a:pt x="470" y="121"/>
                    <a:pt x="474" y="125"/>
                    <a:pt x="480" y="130"/>
                  </a:cubicBezTo>
                  <a:cubicBezTo>
                    <a:pt x="535" y="183"/>
                    <a:pt x="588" y="233"/>
                    <a:pt x="638" y="280"/>
                  </a:cubicBezTo>
                  <a:cubicBezTo>
                    <a:pt x="1028" y="602"/>
                    <a:pt x="1028" y="602"/>
                    <a:pt x="1028" y="602"/>
                  </a:cubicBezTo>
                  <a:cubicBezTo>
                    <a:pt x="1045" y="615"/>
                    <a:pt x="1045" y="615"/>
                    <a:pt x="1045" y="615"/>
                  </a:cubicBezTo>
                  <a:cubicBezTo>
                    <a:pt x="1057" y="623"/>
                    <a:pt x="1069" y="631"/>
                    <a:pt x="1080" y="639"/>
                  </a:cubicBezTo>
                  <a:cubicBezTo>
                    <a:pt x="1123" y="668"/>
                    <a:pt x="1161" y="691"/>
                    <a:pt x="1195" y="708"/>
                  </a:cubicBezTo>
                  <a:cubicBezTo>
                    <a:pt x="1215" y="718"/>
                    <a:pt x="1233" y="726"/>
                    <a:pt x="1250" y="733"/>
                  </a:cubicBezTo>
                  <a:cubicBezTo>
                    <a:pt x="1269" y="740"/>
                    <a:pt x="1287" y="744"/>
                    <a:pt x="1303" y="746"/>
                  </a:cubicBezTo>
                  <a:cubicBezTo>
                    <a:pt x="1307" y="747"/>
                    <a:pt x="1311" y="747"/>
                    <a:pt x="1315" y="748"/>
                  </a:cubicBezTo>
                  <a:cubicBezTo>
                    <a:pt x="1325" y="748"/>
                    <a:pt x="1334" y="747"/>
                    <a:pt x="1342" y="746"/>
                  </a:cubicBezTo>
                  <a:cubicBezTo>
                    <a:pt x="1353" y="743"/>
                    <a:pt x="1362" y="739"/>
                    <a:pt x="1370" y="732"/>
                  </a:cubicBezTo>
                  <a:cubicBezTo>
                    <a:pt x="1374" y="729"/>
                    <a:pt x="1377" y="725"/>
                    <a:pt x="1380" y="7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4848226" y="2198687"/>
              <a:ext cx="1541463" cy="1885950"/>
            </a:xfrm>
            <a:custGeom>
              <a:avLst/>
              <a:gdLst/>
              <a:ahLst/>
              <a:cxnLst>
                <a:cxn ang="0">
                  <a:pos x="558" y="810"/>
                </a:cxn>
                <a:cxn ang="0">
                  <a:pos x="514" y="661"/>
                </a:cxn>
                <a:cxn ang="0">
                  <a:pos x="500" y="634"/>
                </a:cxn>
                <a:cxn ang="0">
                  <a:pos x="24" y="26"/>
                </a:cxn>
                <a:cxn ang="0">
                  <a:pos x="0" y="0"/>
                </a:cxn>
                <a:cxn ang="0">
                  <a:pos x="30" y="26"/>
                </a:cxn>
                <a:cxn ang="0">
                  <a:pos x="545" y="530"/>
                </a:cxn>
                <a:cxn ang="0">
                  <a:pos x="608" y="613"/>
                </a:cxn>
                <a:cxn ang="0">
                  <a:pos x="638" y="661"/>
                </a:cxn>
                <a:cxn ang="0">
                  <a:pos x="650" y="682"/>
                </a:cxn>
                <a:cxn ang="0">
                  <a:pos x="675" y="745"/>
                </a:cxn>
                <a:cxn ang="0">
                  <a:pos x="679" y="788"/>
                </a:cxn>
                <a:cxn ang="0">
                  <a:pos x="666" y="818"/>
                </a:cxn>
                <a:cxn ang="0">
                  <a:pos x="638" y="832"/>
                </a:cxn>
                <a:cxn ang="0">
                  <a:pos x="620" y="831"/>
                </a:cxn>
                <a:cxn ang="0">
                  <a:pos x="608" y="829"/>
                </a:cxn>
                <a:cxn ang="0">
                  <a:pos x="598" y="826"/>
                </a:cxn>
                <a:cxn ang="0">
                  <a:pos x="558" y="810"/>
                </a:cxn>
              </a:cxnLst>
              <a:rect l="0" t="0" r="r" b="b"/>
              <a:pathLst>
                <a:path w="681" h="832">
                  <a:moveTo>
                    <a:pt x="558" y="810"/>
                  </a:moveTo>
                  <a:cubicBezTo>
                    <a:pt x="558" y="770"/>
                    <a:pt x="543" y="721"/>
                    <a:pt x="514" y="661"/>
                  </a:cubicBezTo>
                  <a:cubicBezTo>
                    <a:pt x="510" y="652"/>
                    <a:pt x="505" y="643"/>
                    <a:pt x="500" y="634"/>
                  </a:cubicBezTo>
                  <a:cubicBezTo>
                    <a:pt x="422" y="486"/>
                    <a:pt x="263" y="284"/>
                    <a:pt x="24" y="26"/>
                  </a:cubicBezTo>
                  <a:cubicBezTo>
                    <a:pt x="16" y="17"/>
                    <a:pt x="8" y="9"/>
                    <a:pt x="0" y="0"/>
                  </a:cubicBezTo>
                  <a:cubicBezTo>
                    <a:pt x="10" y="9"/>
                    <a:pt x="20" y="17"/>
                    <a:pt x="30" y="26"/>
                  </a:cubicBezTo>
                  <a:cubicBezTo>
                    <a:pt x="266" y="231"/>
                    <a:pt x="437" y="399"/>
                    <a:pt x="545" y="530"/>
                  </a:cubicBezTo>
                  <a:cubicBezTo>
                    <a:pt x="569" y="559"/>
                    <a:pt x="590" y="587"/>
                    <a:pt x="608" y="613"/>
                  </a:cubicBezTo>
                  <a:cubicBezTo>
                    <a:pt x="619" y="630"/>
                    <a:pt x="630" y="646"/>
                    <a:pt x="638" y="661"/>
                  </a:cubicBezTo>
                  <a:cubicBezTo>
                    <a:pt x="643" y="668"/>
                    <a:pt x="646" y="675"/>
                    <a:pt x="650" y="682"/>
                  </a:cubicBezTo>
                  <a:cubicBezTo>
                    <a:pt x="662" y="705"/>
                    <a:pt x="670" y="726"/>
                    <a:pt x="675" y="745"/>
                  </a:cubicBezTo>
                  <a:cubicBezTo>
                    <a:pt x="680" y="763"/>
                    <a:pt x="681" y="777"/>
                    <a:pt x="679" y="788"/>
                  </a:cubicBezTo>
                  <a:cubicBezTo>
                    <a:pt x="676" y="799"/>
                    <a:pt x="672" y="809"/>
                    <a:pt x="666" y="818"/>
                  </a:cubicBezTo>
                  <a:cubicBezTo>
                    <a:pt x="660" y="827"/>
                    <a:pt x="651" y="832"/>
                    <a:pt x="638" y="832"/>
                  </a:cubicBezTo>
                  <a:cubicBezTo>
                    <a:pt x="632" y="832"/>
                    <a:pt x="626" y="832"/>
                    <a:pt x="620" y="831"/>
                  </a:cubicBezTo>
                  <a:cubicBezTo>
                    <a:pt x="616" y="831"/>
                    <a:pt x="612" y="830"/>
                    <a:pt x="608" y="829"/>
                  </a:cubicBezTo>
                  <a:cubicBezTo>
                    <a:pt x="604" y="828"/>
                    <a:pt x="601" y="827"/>
                    <a:pt x="598" y="826"/>
                  </a:cubicBezTo>
                  <a:cubicBezTo>
                    <a:pt x="584" y="821"/>
                    <a:pt x="571" y="816"/>
                    <a:pt x="558" y="8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3275012" y="2168525"/>
              <a:ext cx="3154363" cy="1970088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9" y="106"/>
                </a:cxn>
                <a:cxn ang="0">
                  <a:pos x="547" y="106"/>
                </a:cxn>
                <a:cxn ang="0">
                  <a:pos x="563" y="121"/>
                </a:cxn>
                <a:cxn ang="0">
                  <a:pos x="0" y="121"/>
                </a:cxn>
                <a:cxn ang="0">
                  <a:pos x="1380" y="842"/>
                </a:cxn>
                <a:cxn ang="0">
                  <a:pos x="1370" y="853"/>
                </a:cxn>
                <a:cxn ang="0">
                  <a:pos x="1342" y="867"/>
                </a:cxn>
                <a:cxn ang="0">
                  <a:pos x="1315" y="869"/>
                </a:cxn>
                <a:cxn ang="0">
                  <a:pos x="1303" y="867"/>
                </a:cxn>
                <a:cxn ang="0">
                  <a:pos x="1250" y="854"/>
                </a:cxn>
                <a:cxn ang="0">
                  <a:pos x="1195" y="829"/>
                </a:cxn>
                <a:cxn ang="0">
                  <a:pos x="1080" y="760"/>
                </a:cxn>
                <a:cxn ang="0">
                  <a:pos x="1045" y="736"/>
                </a:cxn>
                <a:cxn ang="0">
                  <a:pos x="1028" y="723"/>
                </a:cxn>
                <a:cxn ang="0">
                  <a:pos x="638" y="401"/>
                </a:cxn>
                <a:cxn ang="0">
                  <a:pos x="480" y="251"/>
                </a:cxn>
                <a:cxn ang="0">
                  <a:pos x="465" y="238"/>
                </a:cxn>
                <a:cxn ang="0">
                  <a:pos x="489" y="210"/>
                </a:cxn>
                <a:cxn ang="0">
                  <a:pos x="1044" y="691"/>
                </a:cxn>
                <a:cxn ang="0">
                  <a:pos x="1119" y="745"/>
                </a:cxn>
                <a:cxn ang="0">
                  <a:pos x="1195" y="793"/>
                </a:cxn>
                <a:cxn ang="0">
                  <a:pos x="1235" y="814"/>
                </a:cxn>
                <a:cxn ang="0">
                  <a:pos x="1253" y="823"/>
                </a:cxn>
                <a:cxn ang="0">
                  <a:pos x="1293" y="839"/>
                </a:cxn>
                <a:cxn ang="0">
                  <a:pos x="1303" y="842"/>
                </a:cxn>
                <a:cxn ang="0">
                  <a:pos x="1315" y="844"/>
                </a:cxn>
                <a:cxn ang="0">
                  <a:pos x="1333" y="845"/>
                </a:cxn>
                <a:cxn ang="0">
                  <a:pos x="1361" y="831"/>
                </a:cxn>
                <a:cxn ang="0">
                  <a:pos x="1374" y="801"/>
                </a:cxn>
                <a:cxn ang="0">
                  <a:pos x="1370" y="758"/>
                </a:cxn>
                <a:cxn ang="0">
                  <a:pos x="1345" y="695"/>
                </a:cxn>
                <a:cxn ang="0">
                  <a:pos x="1333" y="674"/>
                </a:cxn>
                <a:cxn ang="0">
                  <a:pos x="1303" y="626"/>
                </a:cxn>
                <a:cxn ang="0">
                  <a:pos x="1240" y="543"/>
                </a:cxn>
                <a:cxn ang="0">
                  <a:pos x="725" y="39"/>
                </a:cxn>
                <a:cxn ang="0">
                  <a:pos x="695" y="13"/>
                </a:cxn>
                <a:cxn ang="0">
                  <a:pos x="682" y="0"/>
                </a:cxn>
                <a:cxn ang="0">
                  <a:pos x="728" y="39"/>
                </a:cxn>
                <a:cxn ang="0">
                  <a:pos x="945" y="234"/>
                </a:cxn>
                <a:cxn ang="0">
                  <a:pos x="1247" y="543"/>
                </a:cxn>
                <a:cxn ang="0">
                  <a:pos x="1303" y="613"/>
                </a:cxn>
                <a:cxn ang="0">
                  <a:pos x="1344" y="674"/>
                </a:cxn>
                <a:cxn ang="0">
                  <a:pos x="1356" y="695"/>
                </a:cxn>
                <a:cxn ang="0">
                  <a:pos x="1384" y="758"/>
                </a:cxn>
                <a:cxn ang="0">
                  <a:pos x="1392" y="793"/>
                </a:cxn>
                <a:cxn ang="0">
                  <a:pos x="1392" y="792"/>
                </a:cxn>
                <a:cxn ang="0">
                  <a:pos x="1380" y="842"/>
                </a:cxn>
              </a:cxnLst>
              <a:rect l="0" t="0" r="r" b="b"/>
              <a:pathLst>
                <a:path w="1394" h="869">
                  <a:moveTo>
                    <a:pt x="0" y="121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547" y="106"/>
                    <a:pt x="547" y="106"/>
                    <a:pt x="547" y="106"/>
                  </a:cubicBezTo>
                  <a:cubicBezTo>
                    <a:pt x="563" y="121"/>
                    <a:pt x="563" y="121"/>
                    <a:pt x="563" y="121"/>
                  </a:cubicBezTo>
                  <a:lnTo>
                    <a:pt x="0" y="121"/>
                  </a:lnTo>
                  <a:close/>
                  <a:moveTo>
                    <a:pt x="1380" y="842"/>
                  </a:moveTo>
                  <a:cubicBezTo>
                    <a:pt x="1377" y="846"/>
                    <a:pt x="1374" y="850"/>
                    <a:pt x="1370" y="853"/>
                  </a:cubicBezTo>
                  <a:cubicBezTo>
                    <a:pt x="1362" y="860"/>
                    <a:pt x="1353" y="864"/>
                    <a:pt x="1342" y="867"/>
                  </a:cubicBezTo>
                  <a:cubicBezTo>
                    <a:pt x="1334" y="868"/>
                    <a:pt x="1325" y="869"/>
                    <a:pt x="1315" y="869"/>
                  </a:cubicBezTo>
                  <a:cubicBezTo>
                    <a:pt x="1311" y="868"/>
                    <a:pt x="1307" y="868"/>
                    <a:pt x="1303" y="867"/>
                  </a:cubicBezTo>
                  <a:cubicBezTo>
                    <a:pt x="1287" y="865"/>
                    <a:pt x="1269" y="861"/>
                    <a:pt x="1250" y="854"/>
                  </a:cubicBezTo>
                  <a:cubicBezTo>
                    <a:pt x="1233" y="847"/>
                    <a:pt x="1215" y="839"/>
                    <a:pt x="1195" y="829"/>
                  </a:cubicBezTo>
                  <a:cubicBezTo>
                    <a:pt x="1161" y="812"/>
                    <a:pt x="1123" y="789"/>
                    <a:pt x="1080" y="760"/>
                  </a:cubicBezTo>
                  <a:cubicBezTo>
                    <a:pt x="1069" y="752"/>
                    <a:pt x="1057" y="744"/>
                    <a:pt x="1045" y="736"/>
                  </a:cubicBezTo>
                  <a:cubicBezTo>
                    <a:pt x="1028" y="723"/>
                    <a:pt x="1028" y="723"/>
                    <a:pt x="1028" y="723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588" y="354"/>
                    <a:pt x="535" y="304"/>
                    <a:pt x="480" y="251"/>
                  </a:cubicBezTo>
                  <a:cubicBezTo>
                    <a:pt x="474" y="246"/>
                    <a:pt x="470" y="242"/>
                    <a:pt x="465" y="238"/>
                  </a:cubicBezTo>
                  <a:cubicBezTo>
                    <a:pt x="489" y="210"/>
                    <a:pt x="489" y="210"/>
                    <a:pt x="489" y="210"/>
                  </a:cubicBezTo>
                  <a:cubicBezTo>
                    <a:pt x="716" y="425"/>
                    <a:pt x="901" y="585"/>
                    <a:pt x="1044" y="691"/>
                  </a:cubicBezTo>
                  <a:cubicBezTo>
                    <a:pt x="1071" y="711"/>
                    <a:pt x="1095" y="729"/>
                    <a:pt x="1119" y="745"/>
                  </a:cubicBezTo>
                  <a:cubicBezTo>
                    <a:pt x="1146" y="763"/>
                    <a:pt x="1172" y="779"/>
                    <a:pt x="1195" y="793"/>
                  </a:cubicBezTo>
                  <a:cubicBezTo>
                    <a:pt x="1209" y="801"/>
                    <a:pt x="1223" y="808"/>
                    <a:pt x="1235" y="814"/>
                  </a:cubicBezTo>
                  <a:cubicBezTo>
                    <a:pt x="1241" y="817"/>
                    <a:pt x="1247" y="820"/>
                    <a:pt x="1253" y="823"/>
                  </a:cubicBezTo>
                  <a:cubicBezTo>
                    <a:pt x="1266" y="829"/>
                    <a:pt x="1279" y="834"/>
                    <a:pt x="1293" y="839"/>
                  </a:cubicBezTo>
                  <a:cubicBezTo>
                    <a:pt x="1296" y="840"/>
                    <a:pt x="1299" y="841"/>
                    <a:pt x="1303" y="842"/>
                  </a:cubicBezTo>
                  <a:cubicBezTo>
                    <a:pt x="1307" y="843"/>
                    <a:pt x="1311" y="844"/>
                    <a:pt x="1315" y="844"/>
                  </a:cubicBezTo>
                  <a:cubicBezTo>
                    <a:pt x="1321" y="845"/>
                    <a:pt x="1327" y="845"/>
                    <a:pt x="1333" y="845"/>
                  </a:cubicBezTo>
                  <a:cubicBezTo>
                    <a:pt x="1346" y="845"/>
                    <a:pt x="1355" y="840"/>
                    <a:pt x="1361" y="831"/>
                  </a:cubicBezTo>
                  <a:cubicBezTo>
                    <a:pt x="1367" y="822"/>
                    <a:pt x="1371" y="812"/>
                    <a:pt x="1374" y="801"/>
                  </a:cubicBezTo>
                  <a:cubicBezTo>
                    <a:pt x="1376" y="790"/>
                    <a:pt x="1375" y="776"/>
                    <a:pt x="1370" y="758"/>
                  </a:cubicBezTo>
                  <a:cubicBezTo>
                    <a:pt x="1365" y="739"/>
                    <a:pt x="1357" y="718"/>
                    <a:pt x="1345" y="695"/>
                  </a:cubicBezTo>
                  <a:cubicBezTo>
                    <a:pt x="1341" y="688"/>
                    <a:pt x="1338" y="681"/>
                    <a:pt x="1333" y="674"/>
                  </a:cubicBezTo>
                  <a:cubicBezTo>
                    <a:pt x="1325" y="659"/>
                    <a:pt x="1314" y="643"/>
                    <a:pt x="1303" y="626"/>
                  </a:cubicBezTo>
                  <a:cubicBezTo>
                    <a:pt x="1285" y="600"/>
                    <a:pt x="1264" y="572"/>
                    <a:pt x="1240" y="543"/>
                  </a:cubicBezTo>
                  <a:cubicBezTo>
                    <a:pt x="1132" y="412"/>
                    <a:pt x="961" y="244"/>
                    <a:pt x="725" y="39"/>
                  </a:cubicBezTo>
                  <a:cubicBezTo>
                    <a:pt x="715" y="30"/>
                    <a:pt x="705" y="22"/>
                    <a:pt x="695" y="13"/>
                  </a:cubicBezTo>
                  <a:cubicBezTo>
                    <a:pt x="691" y="9"/>
                    <a:pt x="686" y="4"/>
                    <a:pt x="682" y="0"/>
                  </a:cubicBezTo>
                  <a:cubicBezTo>
                    <a:pt x="698" y="13"/>
                    <a:pt x="713" y="26"/>
                    <a:pt x="728" y="39"/>
                  </a:cubicBezTo>
                  <a:cubicBezTo>
                    <a:pt x="808" y="108"/>
                    <a:pt x="880" y="173"/>
                    <a:pt x="945" y="234"/>
                  </a:cubicBezTo>
                  <a:cubicBezTo>
                    <a:pt x="1073" y="353"/>
                    <a:pt x="1174" y="456"/>
                    <a:pt x="1247" y="543"/>
                  </a:cubicBezTo>
                  <a:cubicBezTo>
                    <a:pt x="1268" y="568"/>
                    <a:pt x="1286" y="591"/>
                    <a:pt x="1303" y="613"/>
                  </a:cubicBezTo>
                  <a:cubicBezTo>
                    <a:pt x="1318" y="635"/>
                    <a:pt x="1332" y="655"/>
                    <a:pt x="1344" y="674"/>
                  </a:cubicBezTo>
                  <a:cubicBezTo>
                    <a:pt x="1348" y="681"/>
                    <a:pt x="1352" y="688"/>
                    <a:pt x="1356" y="695"/>
                  </a:cubicBezTo>
                  <a:cubicBezTo>
                    <a:pt x="1368" y="718"/>
                    <a:pt x="1378" y="739"/>
                    <a:pt x="1384" y="758"/>
                  </a:cubicBezTo>
                  <a:cubicBezTo>
                    <a:pt x="1388" y="772"/>
                    <a:pt x="1391" y="783"/>
                    <a:pt x="1392" y="793"/>
                  </a:cubicBezTo>
                  <a:cubicBezTo>
                    <a:pt x="1392" y="792"/>
                    <a:pt x="1392" y="792"/>
                    <a:pt x="1392" y="792"/>
                  </a:cubicBezTo>
                  <a:cubicBezTo>
                    <a:pt x="1394" y="808"/>
                    <a:pt x="1390" y="825"/>
                    <a:pt x="1380" y="8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12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Text Placeholder 3"/>
          <p:cNvSpPr txBox="1"/>
          <p:nvPr/>
        </p:nvSpPr>
        <p:spPr>
          <a:xfrm rot="2164606">
            <a:off x="4279466" y="2492191"/>
            <a:ext cx="864019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54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Allocation</a:t>
            </a:r>
          </a:p>
        </p:txBody>
      </p:sp>
      <p:sp>
        <p:nvSpPr>
          <p:cNvPr id="29" name="Text Placeholder 3"/>
          <p:cNvSpPr txBox="1"/>
          <p:nvPr/>
        </p:nvSpPr>
        <p:spPr>
          <a:xfrm rot="19435394" flipH="1">
            <a:off x="7243994" y="2458257"/>
            <a:ext cx="596318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54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Theory</a:t>
            </a:r>
          </a:p>
        </p:txBody>
      </p:sp>
      <p:sp>
        <p:nvSpPr>
          <p:cNvPr id="30" name="Text Placeholder 3"/>
          <p:cNvSpPr txBox="1"/>
          <p:nvPr/>
        </p:nvSpPr>
        <p:spPr>
          <a:xfrm rot="19435394" flipH="1">
            <a:off x="4218108" y="4943681"/>
            <a:ext cx="955391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54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Momentum</a:t>
            </a:r>
          </a:p>
        </p:txBody>
      </p:sp>
      <p:sp>
        <p:nvSpPr>
          <p:cNvPr id="31" name="Text Placeholder 3"/>
          <p:cNvSpPr txBox="1"/>
          <p:nvPr/>
        </p:nvSpPr>
        <p:spPr>
          <a:xfrm rot="2164606">
            <a:off x="6995022" y="4913143"/>
            <a:ext cx="913713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354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Qualitative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6142" y="3466563"/>
            <a:ext cx="710757" cy="711352"/>
            <a:chOff x="5736092" y="3631690"/>
            <a:chExt cx="710853" cy="711448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736092" y="3631690"/>
              <a:ext cx="710853" cy="711448"/>
            </a:xfrm>
            <a:prstGeom prst="ellipse">
              <a:avLst/>
            </a:prstGeom>
            <a:solidFill>
              <a:srgbClr val="41889D"/>
            </a:solidFill>
            <a:ln w="76200">
              <a:solidFill>
                <a:srgbClr val="4188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52"/>
            <p:cNvSpPr>
              <a:spLocks noEditPoints="1"/>
            </p:cNvSpPr>
            <p:nvPr/>
          </p:nvSpPr>
          <p:spPr bwMode="auto">
            <a:xfrm>
              <a:off x="5835508" y="3731404"/>
              <a:ext cx="512020" cy="51202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41889D"/>
              </a:solidFill>
              <a:round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 sz="3600" dirty="0"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2" name="Text Placeholder 33"/>
          <p:cNvSpPr txBox="1"/>
          <p:nvPr/>
        </p:nvSpPr>
        <p:spPr>
          <a:xfrm>
            <a:off x="1381566" y="2517220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TextBox 20"/>
          <p:cNvSpPr txBox="1"/>
          <p:nvPr/>
        </p:nvSpPr>
        <p:spPr>
          <a:xfrm>
            <a:off x="625081" y="2882327"/>
            <a:ext cx="2647137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r"/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64" name="Text Placeholder 33"/>
          <p:cNvSpPr txBox="1"/>
          <p:nvPr/>
        </p:nvSpPr>
        <p:spPr>
          <a:xfrm>
            <a:off x="8856017" y="2449590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20"/>
          <p:cNvSpPr txBox="1"/>
          <p:nvPr/>
        </p:nvSpPr>
        <p:spPr>
          <a:xfrm>
            <a:off x="8856017" y="2814697"/>
            <a:ext cx="261492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66" name="Text Placeholder 33"/>
          <p:cNvSpPr txBox="1"/>
          <p:nvPr/>
        </p:nvSpPr>
        <p:spPr>
          <a:xfrm>
            <a:off x="8856017" y="4353699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知识点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20"/>
          <p:cNvSpPr txBox="1"/>
          <p:nvPr/>
        </p:nvSpPr>
        <p:spPr>
          <a:xfrm>
            <a:off x="8856017" y="4718806"/>
            <a:ext cx="2614922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68" name="Text Placeholder 33"/>
          <p:cNvSpPr txBox="1"/>
          <p:nvPr/>
        </p:nvSpPr>
        <p:spPr>
          <a:xfrm>
            <a:off x="1381566" y="4445963"/>
            <a:ext cx="18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要点诠释</a:t>
            </a:r>
            <a:endParaRPr lang="en-AU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Box 20"/>
          <p:cNvSpPr txBox="1"/>
          <p:nvPr/>
        </p:nvSpPr>
        <p:spPr>
          <a:xfrm>
            <a:off x="625081" y="4811069"/>
            <a:ext cx="2647137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r"/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61193" y="120588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4">
              <a:defRPr/>
            </a:pPr>
            <a:r>
              <a:rPr lang="en-US" altLang="zh-CN" sz="800" spc="300" dirty="0" smtClean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en-US" altLang="zh-CN" sz="800" spc="300" dirty="0">
              <a:solidFill>
                <a:srgbClr val="44546A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08688" y="631082"/>
            <a:ext cx="3758690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834">
              <a:lnSpc>
                <a:spcPct val="100000"/>
              </a:lnSpc>
              <a:defRPr/>
            </a:pPr>
            <a:r>
              <a:rPr lang="zh-CN" altLang="en-US" sz="3598" b="1" dirty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新知探究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076983" y="913200"/>
            <a:ext cx="6066606" cy="0"/>
            <a:chOff x="4615664" y="960506"/>
            <a:chExt cx="9102718" cy="0"/>
          </a:xfrm>
        </p:grpSpPr>
        <p:cxnSp>
          <p:nvCxnSpPr>
            <p:cNvPr id="49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887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762000" y="3892107"/>
            <a:ext cx="10002996" cy="0"/>
          </a:xfrm>
          <a:prstGeom prst="straightConnector1">
            <a:avLst/>
          </a:prstGeom>
          <a:ln w="57150">
            <a:solidFill>
              <a:srgbClr val="4188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374467" y="3116914"/>
            <a:ext cx="831161" cy="831161"/>
          </a:xfrm>
          <a:prstGeom prst="roundRect">
            <a:avLst/>
          </a:prstGeom>
          <a:solidFill>
            <a:srgbClr val="418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370688" y="3113134"/>
            <a:ext cx="755601" cy="755601"/>
          </a:xfrm>
          <a:prstGeom prst="roundRect">
            <a:avLst/>
          </a:prstGeom>
          <a:solidFill>
            <a:srgbClr val="FBFFFE"/>
          </a:solidFill>
          <a:ln>
            <a:solidFill>
              <a:srgbClr val="418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416622" y="3857787"/>
            <a:ext cx="831161" cy="831161"/>
          </a:xfrm>
          <a:prstGeom prst="roundRect">
            <a:avLst/>
          </a:prstGeom>
          <a:solidFill>
            <a:srgbClr val="418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412842" y="3854007"/>
            <a:ext cx="755601" cy="755601"/>
          </a:xfrm>
          <a:prstGeom prst="roundRect">
            <a:avLst/>
          </a:prstGeom>
          <a:solidFill>
            <a:srgbClr val="FBFFFE"/>
          </a:solidFill>
          <a:ln>
            <a:solidFill>
              <a:srgbClr val="418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58778" y="3116913"/>
            <a:ext cx="831161" cy="831161"/>
          </a:xfrm>
          <a:prstGeom prst="roundRect">
            <a:avLst/>
          </a:prstGeom>
          <a:solidFill>
            <a:srgbClr val="418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54998" y="3113133"/>
            <a:ext cx="755601" cy="755601"/>
          </a:xfrm>
          <a:prstGeom prst="roundRect">
            <a:avLst/>
          </a:prstGeom>
          <a:solidFill>
            <a:srgbClr val="FBFFFE"/>
          </a:solidFill>
          <a:ln>
            <a:solidFill>
              <a:srgbClr val="418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481583" y="3858818"/>
            <a:ext cx="831161" cy="831161"/>
          </a:xfrm>
          <a:prstGeom prst="roundRect">
            <a:avLst/>
          </a:prstGeom>
          <a:solidFill>
            <a:srgbClr val="418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477803" y="3855038"/>
            <a:ext cx="755601" cy="755601"/>
          </a:xfrm>
          <a:prstGeom prst="roundRect">
            <a:avLst/>
          </a:prstGeom>
          <a:solidFill>
            <a:srgbClr val="FBFFFE"/>
          </a:solidFill>
          <a:ln>
            <a:solidFill>
              <a:srgbClr val="418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AutoShape 59"/>
          <p:cNvSpPr>
            <a:spLocks/>
          </p:cNvSpPr>
          <p:nvPr/>
        </p:nvSpPr>
        <p:spPr bwMode="auto">
          <a:xfrm>
            <a:off x="3652837" y="4041794"/>
            <a:ext cx="384665" cy="3840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6EA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7" tIns="19047" rIns="19047" bIns="19047" anchor="ctr"/>
          <a:lstStyle/>
          <a:p>
            <a:pPr algn="ctr" defTabSz="228589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508769" y="3118698"/>
            <a:ext cx="831161" cy="831161"/>
          </a:xfrm>
          <a:prstGeom prst="roundRect">
            <a:avLst/>
          </a:prstGeom>
          <a:solidFill>
            <a:srgbClr val="418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04989" y="3114918"/>
            <a:ext cx="755601" cy="755601"/>
          </a:xfrm>
          <a:prstGeom prst="roundRect">
            <a:avLst/>
          </a:prstGeom>
          <a:solidFill>
            <a:srgbClr val="FBFFFE"/>
          </a:solidFill>
          <a:ln>
            <a:solidFill>
              <a:srgbClr val="418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GB">
              <a:solidFill>
                <a:srgbClr val="FFFFFF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 Placeholder 33"/>
          <p:cNvSpPr txBox="1"/>
          <p:nvPr/>
        </p:nvSpPr>
        <p:spPr>
          <a:xfrm>
            <a:off x="928417" y="4490484"/>
            <a:ext cx="18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知识点</a:t>
            </a:r>
            <a:endParaRPr lang="en-AU" sz="1800" dirty="0"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 Placeholder 33"/>
          <p:cNvSpPr txBox="1"/>
          <p:nvPr/>
        </p:nvSpPr>
        <p:spPr>
          <a:xfrm>
            <a:off x="3014786" y="1874403"/>
            <a:ext cx="18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知识点</a:t>
            </a:r>
            <a:endParaRPr lang="en-AU" sz="1800" dirty="0"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4955565" y="4489563"/>
            <a:ext cx="18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知识点</a:t>
            </a:r>
            <a:endParaRPr lang="en-AU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20"/>
          <p:cNvSpPr txBox="1"/>
          <p:nvPr/>
        </p:nvSpPr>
        <p:spPr>
          <a:xfrm>
            <a:off x="928417" y="4913623"/>
            <a:ext cx="184059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ctr"/>
            <a:r>
              <a:rPr lang="en-US" altLang="zh-CN" dirty="0">
                <a:sym typeface="Arial" panose="020B0604020202020204" pitchFamily="34" charset="0"/>
              </a:rPr>
              <a:t>On the way... </a:t>
            </a:r>
            <a:r>
              <a:rPr lang="en-US" altLang="zh-CN" dirty="0">
                <a:sym typeface="Arial" panose="020B0604020202020204" pitchFamily="34" charset="0"/>
              </a:rPr>
              <a:t>Those who do not prepare for tomorrow will never have a future</a:t>
            </a:r>
            <a:r>
              <a:rPr lang="en-US" altLang="zh-CN" dirty="0" smtClean="0">
                <a:sym typeface="Arial" panose="020B0604020202020204" pitchFamily="34" charset="0"/>
              </a:rPr>
              <a:t>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07" name="TextBox 20"/>
          <p:cNvSpPr txBox="1"/>
          <p:nvPr/>
        </p:nvSpPr>
        <p:spPr>
          <a:xfrm>
            <a:off x="3013282" y="2275660"/>
            <a:ext cx="184059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ctr"/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08" name="TextBox 20"/>
          <p:cNvSpPr txBox="1"/>
          <p:nvPr/>
        </p:nvSpPr>
        <p:spPr>
          <a:xfrm>
            <a:off x="4954061" y="4892147"/>
            <a:ext cx="184059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ctr"/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09" name="Text Placeholder 33"/>
          <p:cNvSpPr txBox="1"/>
          <p:nvPr/>
        </p:nvSpPr>
        <p:spPr>
          <a:xfrm>
            <a:off x="6871848" y="1849159"/>
            <a:ext cx="18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知识点</a:t>
            </a:r>
            <a:endParaRPr lang="en-AU" sz="1800" dirty="0"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Text Placeholder 33"/>
          <p:cNvSpPr txBox="1"/>
          <p:nvPr/>
        </p:nvSpPr>
        <p:spPr>
          <a:xfrm>
            <a:off x="8925906" y="4489563"/>
            <a:ext cx="18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sym typeface="Arial" panose="020B0604020202020204" pitchFamily="34" charset="0"/>
              </a:rPr>
              <a:t>知识点</a:t>
            </a:r>
            <a:endParaRPr lang="en-AU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TextBox 20"/>
          <p:cNvSpPr txBox="1"/>
          <p:nvPr/>
        </p:nvSpPr>
        <p:spPr>
          <a:xfrm>
            <a:off x="6870346" y="2250416"/>
            <a:ext cx="184059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ctr"/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12" name="TextBox 20"/>
          <p:cNvSpPr txBox="1"/>
          <p:nvPr/>
        </p:nvSpPr>
        <p:spPr>
          <a:xfrm>
            <a:off x="8924403" y="4892147"/>
            <a:ext cx="184059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17">
              <a:lnSpc>
                <a:spcPct val="150000"/>
              </a:lnSpc>
              <a:spcBef>
                <a:spcPct val="20000"/>
              </a:spcBef>
              <a:defRPr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</a:defRPr>
            </a:lvl1pPr>
          </a:lstStyle>
          <a:p>
            <a:pPr algn="ctr"/>
            <a:r>
              <a:rPr lang="en-US" altLang="zh-CN" dirty="0">
                <a:sym typeface="Arial" panose="020B0604020202020204" pitchFamily="34" charset="0"/>
              </a:rPr>
              <a:t>On the way... Those who do not prepare for tomorrow will never have a future...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1193" y="1205883"/>
            <a:ext cx="1453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4">
              <a:defRPr/>
            </a:pPr>
            <a:r>
              <a:rPr lang="en-US" altLang="zh-CN" sz="800" spc="300" dirty="0" smtClean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EDUCATION</a:t>
            </a:r>
            <a:endParaRPr lang="en-US" altLang="zh-CN" sz="800" spc="300" dirty="0">
              <a:solidFill>
                <a:srgbClr val="44546A"/>
              </a:solidFill>
              <a:latin typeface="Arial" panose="020B0604020202020204" pitchFamily="34" charset="0"/>
              <a:ea typeface="汉仪雅酷黑 55W" panose="020B0504020202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208688" y="631082"/>
            <a:ext cx="3758690" cy="646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834">
              <a:lnSpc>
                <a:spcPct val="100000"/>
              </a:lnSpc>
              <a:defRPr/>
            </a:pPr>
            <a:r>
              <a:rPr lang="zh-CN" altLang="en-US" sz="3598" b="1" dirty="0">
                <a:solidFill>
                  <a:srgbClr val="44546A"/>
                </a:solidFill>
                <a:latin typeface="Arial" panose="020B0604020202020204" pitchFamily="34" charset="0"/>
                <a:ea typeface="汉仪雅酷黑 55W" panose="020B0504020202020204" pitchFamily="34" charset="-122"/>
                <a:cs typeface="+mn-ea"/>
                <a:sym typeface="Arial" panose="020B0604020202020204" pitchFamily="34" charset="0"/>
              </a:rPr>
              <a:t>新知探究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076983" y="913200"/>
            <a:ext cx="6066606" cy="0"/>
            <a:chOff x="4615664" y="960506"/>
            <a:chExt cx="9102718" cy="0"/>
          </a:xfrm>
        </p:grpSpPr>
        <p:cxnSp>
          <p:nvCxnSpPr>
            <p:cNvPr id="77" name="77 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9"/>
          <p:cNvSpPr>
            <a:spLocks/>
          </p:cNvSpPr>
          <p:nvPr/>
        </p:nvSpPr>
        <p:spPr bwMode="auto">
          <a:xfrm>
            <a:off x="1672772" y="3303515"/>
            <a:ext cx="384665" cy="3840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6EA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7" tIns="19047" rIns="19047" bIns="19047" anchor="ctr"/>
          <a:lstStyle/>
          <a:p>
            <a:pPr algn="ctr" defTabSz="228589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AutoShape 59"/>
          <p:cNvSpPr>
            <a:spLocks/>
          </p:cNvSpPr>
          <p:nvPr/>
        </p:nvSpPr>
        <p:spPr bwMode="auto">
          <a:xfrm>
            <a:off x="7598309" y="4041794"/>
            <a:ext cx="384665" cy="3840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6EA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7" tIns="19047" rIns="19047" bIns="19047" anchor="ctr"/>
          <a:lstStyle/>
          <a:p>
            <a:pPr algn="ctr" defTabSz="228589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AutoShape 59"/>
          <p:cNvSpPr>
            <a:spLocks/>
          </p:cNvSpPr>
          <p:nvPr/>
        </p:nvSpPr>
        <p:spPr bwMode="auto">
          <a:xfrm>
            <a:off x="5639277" y="3303515"/>
            <a:ext cx="384665" cy="3840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6EA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7" tIns="19047" rIns="19047" bIns="19047" anchor="ctr"/>
          <a:lstStyle/>
          <a:p>
            <a:pPr algn="ctr" defTabSz="228589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AutoShape 59"/>
          <p:cNvSpPr>
            <a:spLocks/>
          </p:cNvSpPr>
          <p:nvPr/>
        </p:nvSpPr>
        <p:spPr bwMode="auto">
          <a:xfrm>
            <a:off x="9567682" y="3303515"/>
            <a:ext cx="384665" cy="3840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6EAD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7" tIns="19047" rIns="19047" bIns="19047" anchor="ctr"/>
          <a:lstStyle/>
          <a:p>
            <a:pPr algn="ctr" defTabSz="228589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汉仪雅酷黑 55W" panose="020B05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630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5v0vevt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8537</TotalTime>
  <Words>1169</Words>
  <Application>Microsoft Office PowerPoint</Application>
  <PresentationFormat>宽屏</PresentationFormat>
  <Paragraphs>201</Paragraphs>
  <Slides>13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Lato</vt:lpstr>
      <vt:lpstr>Lato Light</vt:lpstr>
      <vt:lpstr>汉仪雅酷黑 55W</vt:lpstr>
      <vt:lpstr>宋体</vt:lpstr>
      <vt:lpstr>Microsoft YaHei</vt:lpstr>
      <vt:lpstr>Microsoft YaHei</vt:lpstr>
      <vt:lpstr>Arial</vt:lpstr>
      <vt:lpstr>Calibri</vt:lpstr>
      <vt:lpstr>Roboto Condensed</vt:lpstr>
      <vt:lpstr>Segoe UI Semilight</vt:lpstr>
      <vt:lpstr>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246</cp:revision>
  <dcterms:created xsi:type="dcterms:W3CDTF">2019-05-24T06:29:35Z</dcterms:created>
  <dcterms:modified xsi:type="dcterms:W3CDTF">2021-09-30T08:59:36Z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v1.0_mb_D0mHhmomouu26qjEjH4WEg==</vt:lpwstr>
  </property>
</Properties>
</file>