
<file path=[Content_Types].xml><?xml version="1.0" encoding="utf-8"?>
<Types xmlns="http://schemas.openxmlformats.org/package/2006/content-types">
  <Default ContentType="application/vnd.openxmlformats-officedocument.spreadsheetml.sheet" Extension="xlsx"/>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chart+xml" PartName="/ppt/charts/chart1.xml"/>
  <Override ContentType="application/vnd.openxmlformats-officedocument.drawingml.chart+xml" PartName="/ppt/charts/chart2.xml"/>
  <Override ContentType="application/vnd.ms-office.chartcolorstyle+xml" PartName="/ppt/charts/colors1.xml"/>
  <Override ContentType="application/vnd.ms-office.chartcolorstyle+xml" PartName="/ppt/charts/colors2.xml"/>
  <Override ContentType="application/vnd.ms-office.chartstyle+xml" PartName="/ppt/charts/style1.xml"/>
  <Override ContentType="application/vnd.ms-office.chartstyle+xml" PartName="/ppt/charts/style2.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presentationml.tags+xml" PartName="/ppt/tags/tag10.xml"/>
  <Override ContentType="application/vnd.openxmlformats-officedocument.presentationml.tags+xml" PartName="/ppt/tags/tag11.xml"/>
  <Override ContentType="application/vnd.openxmlformats-officedocument.presentationml.tags+xml" PartName="/ppt/tags/tag12.xml"/>
  <Override ContentType="application/vnd.openxmlformats-officedocument.presentationml.tags+xml" PartName="/ppt/tags/tag13.xml"/>
  <Override ContentType="application/vnd.openxmlformats-officedocument.presentationml.tags+xml" PartName="/ppt/tags/tag14.xml"/>
  <Override ContentType="application/vnd.openxmlformats-officedocument.presentationml.tags+xml" PartName="/ppt/tags/tag15.xml"/>
  <Override ContentType="application/vnd.openxmlformats-officedocument.presentationml.tags+xml" PartName="/ppt/tags/tag16.xml"/>
  <Override ContentType="application/vnd.openxmlformats-officedocument.presentationml.tags+xml" PartName="/ppt/tags/tag17.xml"/>
  <Override ContentType="application/vnd.openxmlformats-officedocument.presentationml.tags+xml" PartName="/ppt/tags/tag18.xml"/>
  <Override ContentType="application/vnd.openxmlformats-officedocument.presentationml.tags+xml" PartName="/ppt/tags/tag19.xml"/>
  <Override ContentType="application/vnd.openxmlformats-officedocument.presentationml.tags+xml" PartName="/ppt/tags/tag2.xml"/>
  <Override ContentType="application/vnd.openxmlformats-officedocument.presentationml.tags+xml" PartName="/ppt/tags/tag20.xml"/>
  <Override ContentType="application/vnd.openxmlformats-officedocument.presentationml.tags+xml" PartName="/ppt/tags/tag21.xml"/>
  <Override ContentType="application/vnd.openxmlformats-officedocument.presentationml.tags+xml" PartName="/ppt/tags/tag22.xml"/>
  <Override ContentType="application/vnd.openxmlformats-officedocument.presentationml.tags+xml" PartName="/ppt/tags/tag23.xml"/>
  <Override ContentType="application/vnd.openxmlformats-officedocument.presentationml.tags+xml" PartName="/ppt/tags/tag24.xml"/>
  <Override ContentType="application/vnd.openxmlformats-officedocument.presentationml.tags+xml" PartName="/ppt/tags/tag25.xml"/>
  <Override ContentType="application/vnd.openxmlformats-officedocument.presentationml.tags+xml" PartName="/ppt/tags/tag26.xml"/>
  <Override ContentType="application/vnd.openxmlformats-officedocument.presentationml.tags+xml" PartName="/ppt/tags/tag27.xml"/>
  <Override ContentType="application/vnd.openxmlformats-officedocument.presentationml.tags+xml" PartName="/ppt/tags/tag28.xml"/>
  <Override ContentType="application/vnd.openxmlformats-officedocument.presentationml.tags+xml" PartName="/ppt/tags/tag29.xml"/>
  <Override ContentType="application/vnd.openxmlformats-officedocument.presentationml.tags+xml" PartName="/ppt/tags/tag3.xml"/>
  <Override ContentType="application/vnd.openxmlformats-officedocument.presentationml.tags+xml" PartName="/ppt/tags/tag30.xml"/>
  <Override ContentType="application/vnd.openxmlformats-officedocument.presentationml.tags+xml" PartName="/ppt/tags/tag31.xml"/>
  <Override ContentType="application/vnd.openxmlformats-officedocument.presentationml.tags+xml" PartName="/ppt/tags/tag32.xml"/>
  <Override ContentType="application/vnd.openxmlformats-officedocument.presentationml.tags+xml" PartName="/ppt/tags/tag33.xml"/>
  <Override ContentType="application/vnd.openxmlformats-officedocument.presentationml.tags+xml" PartName="/ppt/tags/tag34.xml"/>
  <Override ContentType="application/vnd.openxmlformats-officedocument.presentationml.tags+xml" PartName="/ppt/tags/tag35.xml"/>
  <Override ContentType="application/vnd.openxmlformats-officedocument.presentationml.tags+xml" PartName="/ppt/tags/tag36.xml"/>
  <Override ContentType="application/vnd.openxmlformats-officedocument.presentationml.tags+xml" PartName="/ppt/tags/tag37.xml"/>
  <Override ContentType="application/vnd.openxmlformats-officedocument.presentationml.tags+xml" PartName="/ppt/tags/tag38.xml"/>
  <Override ContentType="application/vnd.openxmlformats-officedocument.presentationml.tags+xml" PartName="/ppt/tags/tag39.xml"/>
  <Override ContentType="application/vnd.openxmlformats-officedocument.presentationml.tags+xml" PartName="/ppt/tags/tag4.xml"/>
  <Override ContentType="application/vnd.openxmlformats-officedocument.presentationml.tags+xml" PartName="/ppt/tags/tag40.xml"/>
  <Override ContentType="application/vnd.openxmlformats-officedocument.presentationml.tags+xml" PartName="/ppt/tags/tag41.xml"/>
  <Override ContentType="application/vnd.openxmlformats-officedocument.presentationml.tags+xml" PartName="/ppt/tags/tag42.xml"/>
  <Override ContentType="application/vnd.openxmlformats-officedocument.presentationml.tags+xml" PartName="/ppt/tags/tag43.xml"/>
  <Override ContentType="application/vnd.openxmlformats-officedocument.presentationml.tags+xml" PartName="/ppt/tags/tag44.xml"/>
  <Override ContentType="application/vnd.openxmlformats-officedocument.presentationml.tags+xml" PartName="/ppt/tags/tag45.xml"/>
  <Override ContentType="application/vnd.openxmlformats-officedocument.presentationml.tags+xml" PartName="/ppt/tags/tag46.xml"/>
  <Override ContentType="application/vnd.openxmlformats-officedocument.presentationml.tags+xml" PartName="/ppt/tags/tag47.xml"/>
  <Override ContentType="application/vnd.openxmlformats-officedocument.presentationml.tags+xml" PartName="/ppt/tags/tag48.xml"/>
  <Override ContentType="application/vnd.openxmlformats-officedocument.presentationml.tags+xml" PartName="/ppt/tags/tag49.xml"/>
  <Override ContentType="application/vnd.openxmlformats-officedocument.presentationml.tags+xml" PartName="/ppt/tags/tag5.xml"/>
  <Override ContentType="application/vnd.openxmlformats-officedocument.presentationml.tags+xml" PartName="/ppt/tags/tag50.xml"/>
  <Override ContentType="application/vnd.openxmlformats-officedocument.presentationml.tags+xml" PartName="/ppt/tags/tag51.xml"/>
  <Override ContentType="application/vnd.openxmlformats-officedocument.presentationml.tags+xml" PartName="/ppt/tags/tag52.xml"/>
  <Override ContentType="application/vnd.openxmlformats-officedocument.presentationml.tags+xml" PartName="/ppt/tags/tag53.xml"/>
  <Override ContentType="application/vnd.openxmlformats-officedocument.presentationml.tags+xml" PartName="/ppt/tags/tag54.xml"/>
  <Override ContentType="application/vnd.openxmlformats-officedocument.presentationml.tags+xml" PartName="/ppt/tags/tag55.xml"/>
  <Override ContentType="application/vnd.openxmlformats-officedocument.presentationml.tags+xml" PartName="/ppt/tags/tag56.xml"/>
  <Override ContentType="application/vnd.openxmlformats-officedocument.presentationml.tags+xml" PartName="/ppt/tags/tag57.xml"/>
  <Override ContentType="application/vnd.openxmlformats-officedocument.presentationml.tags+xml" PartName="/ppt/tags/tag58.xml"/>
  <Override ContentType="application/vnd.openxmlformats-officedocument.presentationml.tags+xml" PartName="/ppt/tags/tag59.xml"/>
  <Override ContentType="application/vnd.openxmlformats-officedocument.presentationml.tags+xml" PartName="/ppt/tags/tag6.xml"/>
  <Override ContentType="application/vnd.openxmlformats-officedocument.presentationml.tags+xml" PartName="/ppt/tags/tag60.xml"/>
  <Override ContentType="application/vnd.openxmlformats-officedocument.presentationml.tags+xml" PartName="/ppt/tags/tag61.xml"/>
  <Override ContentType="application/vnd.openxmlformats-officedocument.presentationml.tags+xml" PartName="/ppt/tags/tag7.xml"/>
  <Override ContentType="application/vnd.openxmlformats-officedocument.presentationml.tags+xml" PartName="/ppt/tags/tag8.xml"/>
  <Override ContentType="application/vnd.openxmlformats-officedocument.presentationml.tags+xml" PartName="/ppt/tags/tag9.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7" r:id="rId3"/>
    <p:sldId id="283" r:id="rId5"/>
    <p:sldId id="258" r:id="rId6"/>
    <p:sldId id="259" r:id="rId7"/>
    <p:sldId id="260" r:id="rId8"/>
    <p:sldId id="281" r:id="rId9"/>
    <p:sldId id="262" r:id="rId10"/>
    <p:sldId id="261" r:id="rId11"/>
    <p:sldId id="263" r:id="rId12"/>
    <p:sldId id="280" r:id="rId13"/>
    <p:sldId id="264" r:id="rId14"/>
    <p:sldId id="265" r:id="rId15"/>
    <p:sldId id="266" r:id="rId16"/>
    <p:sldId id="267" r:id="rId17"/>
    <p:sldId id="268" r:id="rId18"/>
    <p:sldId id="270" r:id="rId19"/>
    <p:sldId id="269" r:id="rId20"/>
    <p:sldId id="271" r:id="rId21"/>
    <p:sldId id="274" r:id="rId22"/>
    <p:sldId id="272" r:id="rId23"/>
    <p:sldId id="273"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434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5"/>
        <p:guide pos="38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image" Target="../media/image5.png"/><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销售</c:v>
                </c:pt>
              </c:strCache>
            </c:strRef>
          </c:tx>
          <c:spPr>
            <a:blipFill>
              <a:blip xmlns:r="http://schemas.openxmlformats.org/officeDocument/2006/relationships" r:embed="rId2"/>
              <a:stretch>
                <a:fillRect/>
              </a:stretch>
            </a:blipFill>
            <a:ln>
              <a:noFill/>
            </a:ln>
            <a:effectLst/>
          </c:spPr>
          <c:invertIfNegative val="0"/>
          <c:dLbls>
            <c:delete val="1"/>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4.3</c:v>
                </c:pt>
                <c:pt idx="1">
                  <c:v>2.5</c:v>
                </c:pt>
                <c:pt idx="2">
                  <c:v>3.5</c:v>
                </c:pt>
                <c:pt idx="3">
                  <c:v>4.5</c:v>
                </c:pt>
                <c:pt idx="4">
                  <c:v>3.6</c:v>
                </c:pt>
                <c:pt idx="5">
                  <c:v>2.8</c:v>
                </c:pt>
              </c:numCache>
            </c:numRef>
          </c:val>
        </c:ser>
        <c:dLbls>
          <c:showLegendKey val="0"/>
          <c:showVal val="0"/>
          <c:showCatName val="0"/>
          <c:showSerName val="0"/>
          <c:showPercent val="0"/>
          <c:showBubbleSize val="0"/>
        </c:dLbls>
        <c:gapWidth val="182"/>
        <c:axId val="1675702911"/>
        <c:axId val="1905751935"/>
      </c:barChart>
      <c:catAx>
        <c:axId val="1675702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600" b="0" i="0" u="none" strike="noStrike" kern="1200" baseline="0">
                <a:solidFill>
                  <a:schemeClr val="bg1"/>
                </a:solidFill>
                <a:latin typeface="华文细黑" panose="02010600040101010101" pitchFamily="2" charset="-122"/>
                <a:ea typeface="华文细黑" panose="02010600040101010101" pitchFamily="2" charset="-122"/>
                <a:cs typeface="+mn-cs"/>
              </a:defRPr>
            </a:pPr>
          </a:p>
        </c:txPr>
        <c:crossAx val="1905751935"/>
        <c:crosses val="autoZero"/>
        <c:auto val="1"/>
        <c:lblAlgn val="ctr"/>
        <c:lblOffset val="100"/>
        <c:noMultiLvlLbl val="0"/>
      </c:catAx>
      <c:valAx>
        <c:axId val="190575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400" b="0" i="0" u="none" strike="noStrike" kern="1200" baseline="0">
                <a:solidFill>
                  <a:schemeClr val="bg1"/>
                </a:solidFill>
                <a:latin typeface="华文细黑" panose="02010600040101010101" pitchFamily="2" charset="-122"/>
                <a:ea typeface="华文细黑" panose="02010600040101010101" pitchFamily="2" charset="-122"/>
                <a:cs typeface="+mn-cs"/>
              </a:defRPr>
            </a:pPr>
          </a:p>
        </c:txPr>
        <c:crossAx val="1675702911"/>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3">
                <a:shade val="65000"/>
              </a:schemeClr>
            </a:solidFill>
            <a:ln>
              <a:noFill/>
            </a:ln>
            <a:effectLst/>
          </c:spPr>
          <c:invertIfNegative val="0"/>
          <c:dLbls>
            <c:delete val="1"/>
          </c:dLbls>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3"/>
            </a:solidFill>
            <a:ln>
              <a:noFill/>
            </a:ln>
            <a:effectLst/>
          </c:spPr>
          <c:invertIfNegative val="0"/>
          <c:dLbls>
            <c:delete val="1"/>
          </c:dLbls>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tint val="65000"/>
              </a:schemeClr>
            </a:solidFill>
            <a:ln>
              <a:noFill/>
            </a:ln>
            <a:effectLst/>
          </c:spPr>
          <c:invertIfNegative val="0"/>
          <c:dLbls>
            <c:delete val="1"/>
          </c:dLbls>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324288534"/>
        <c:axId val="478924325"/>
      </c:barChart>
      <c:catAx>
        <c:axId val="32428853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78924325"/>
        <c:crosses val="autoZero"/>
        <c:auto val="1"/>
        <c:lblAlgn val="ctr"/>
        <c:lblOffset val="100"/>
        <c:noMultiLvlLbl val="0"/>
      </c:catAx>
      <c:valAx>
        <c:axId val="47892432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2428853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pic>
        <p:nvPicPr>
          <p:cNvPr id="10" name="图片 9" descr="9c94c1293d1e62fd23e293c1fe99e876"/>
          <p:cNvPicPr>
            <a:picLocks noChangeAspect="1"/>
          </p:cNvPicPr>
          <p:nvPr/>
        </p:nvPicPr>
        <p:blipFill>
          <a:blip r:embed="rId2"/>
          <a:stretch>
            <a:fillRect/>
          </a:stretch>
        </p:blipFill>
        <p:spPr>
          <a:xfrm>
            <a:off x="1066800" y="417830"/>
            <a:ext cx="10058400" cy="60223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pSp>
        <p:nvGrpSpPr>
          <p:cNvPr id="5" name="组合 15"/>
          <p:cNvGrpSpPr/>
          <p:nvPr/>
        </p:nvGrpSpPr>
        <p:grpSpPr>
          <a:xfrm>
            <a:off x="1593850" y="2384425"/>
            <a:ext cx="2706370" cy="3340100"/>
            <a:chOff x="1236832" y="2385044"/>
            <a:chExt cx="2128527" cy="3438102"/>
          </a:xfrm>
        </p:grpSpPr>
        <p:sp>
          <p:nvSpPr>
            <p:cNvPr id="17"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p>
              <a:pPr algn="ctr">
                <a:defRPr/>
              </a:pPr>
              <a:endParaRPr lang="en-US" sz="2800" kern="0">
                <a:solidFill>
                  <a:prstClr val="white"/>
                </a:solidFill>
                <a:latin typeface="PT Sans"/>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25" name="矩形 24"/>
          <p:cNvSpPr/>
          <p:nvPr/>
        </p:nvSpPr>
        <p:spPr>
          <a:xfrm>
            <a:off x="1962785" y="3651250"/>
            <a:ext cx="2319655" cy="1168400"/>
          </a:xfrm>
          <a:prstGeom prst="rect">
            <a:avLst/>
          </a:prstGeom>
          <a:ln>
            <a:noFill/>
          </a:ln>
        </p:spPr>
        <p:txBody>
          <a:bodyPr wrap="square">
            <a:spAutoFit/>
          </a:bodyPr>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endParaRPr>
          </a:p>
        </p:txBody>
      </p:sp>
      <p:grpSp>
        <p:nvGrpSpPr>
          <p:cNvPr id="8" name="组合 27"/>
          <p:cNvGrpSpPr/>
          <p:nvPr/>
        </p:nvGrpSpPr>
        <p:grpSpPr>
          <a:xfrm>
            <a:off x="2491105" y="2038350"/>
            <a:ext cx="1280795" cy="1111250"/>
            <a:chOff x="1797665" y="1700808"/>
            <a:chExt cx="1308575" cy="1301604"/>
          </a:xfrm>
          <a:solidFill>
            <a:schemeClr val="tx2">
              <a:lumMod val="60000"/>
              <a:lumOff val="40000"/>
            </a:schemeClr>
          </a:solidFill>
        </p:grpSpPr>
        <p:grpSp>
          <p:nvGrpSpPr>
            <p:cNvPr id="9" name="组合 28"/>
            <p:cNvGrpSpPr/>
            <p:nvPr/>
          </p:nvGrpSpPr>
          <p:grpSpPr>
            <a:xfrm>
              <a:off x="1797665" y="1700808"/>
              <a:ext cx="1308575" cy="1301604"/>
              <a:chOff x="1797666" y="1796016"/>
              <a:chExt cx="1308575" cy="1301604"/>
            </a:xfrm>
            <a:grpFill/>
          </p:grpSpPr>
          <p:sp>
            <p:nvSpPr>
              <p:cNvPr id="31"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p>
                <a:pPr algn="ctr"/>
                <a:endParaRPr lang="ko-KR" altLang="ko-KR" dirty="0">
                  <a:solidFill>
                    <a:schemeClr val="bg1"/>
                  </a:solidFill>
                  <a:latin typeface="微软雅黑" panose="020B0503020204020204" charset="-122"/>
                </a:endParaRPr>
              </a:p>
            </p:txBody>
          </p:sp>
          <p:sp>
            <p:nvSpPr>
              <p:cNvPr id="32"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p>
                <a:pPr algn="ctr"/>
                <a:endParaRPr lang="ko-KR" altLang="ko-KR" dirty="0">
                  <a:solidFill>
                    <a:schemeClr val="bg1"/>
                  </a:solidFill>
                  <a:latin typeface="微软雅黑" panose="020B0503020204020204" charset="-122"/>
                </a:endParaRPr>
              </a:p>
            </p:txBody>
          </p:sp>
        </p:grpSp>
        <p:sp>
          <p:nvSpPr>
            <p:cNvPr id="30" name="矩形 29"/>
            <p:cNvSpPr/>
            <p:nvPr/>
          </p:nvSpPr>
          <p:spPr>
            <a:xfrm>
              <a:off x="2103607" y="1997798"/>
              <a:ext cx="699049" cy="755674"/>
            </a:xfrm>
            <a:prstGeom prst="rect">
              <a:avLst/>
            </a:prstGeom>
            <a:grpFill/>
            <a:ln>
              <a:noFill/>
            </a:ln>
          </p:spPr>
          <p:txBody>
            <a:bodyPr wrap="square">
              <a:spAutoFit/>
            </a:bodyPr>
            <a:p>
              <a:pPr algn="ctr"/>
              <a:r>
                <a:rPr lang="zh-CN" altLang="en-US" dirty="0">
                  <a:solidFill>
                    <a:schemeClr val="bg1"/>
                  </a:solidFill>
                  <a:latin typeface="微软雅黑" panose="020B0503020204020204" charset="-122"/>
                  <a:ea typeface="微软雅黑" panose="020B0503020204020204" charset="-122"/>
                </a:rPr>
                <a:t>添加</a:t>
              </a:r>
              <a:endParaRPr lang="zh-CN" altLang="en-US" dirty="0">
                <a:solidFill>
                  <a:schemeClr val="bg1"/>
                </a:solidFill>
                <a:latin typeface="微软雅黑" panose="020B0503020204020204" charset="-122"/>
                <a:ea typeface="微软雅黑" panose="020B0503020204020204" charset="-122"/>
              </a:endParaRPr>
            </a:p>
            <a:p>
              <a:pPr algn="ctr"/>
              <a:r>
                <a:rPr lang="zh-CN" altLang="en-US" dirty="0">
                  <a:solidFill>
                    <a:schemeClr val="bg1"/>
                  </a:solidFill>
                  <a:latin typeface="微软雅黑" panose="020B0503020204020204" charset="-122"/>
                  <a:ea typeface="微软雅黑" panose="020B0503020204020204" charset="-122"/>
                </a:rPr>
                <a:t>标题</a:t>
              </a:r>
              <a:endParaRPr lang="zh-CN" altLang="en-US" dirty="0">
                <a:solidFill>
                  <a:schemeClr val="bg1"/>
                </a:solidFill>
                <a:latin typeface="微软雅黑" panose="020B0503020204020204" charset="-122"/>
                <a:ea typeface="微软雅黑" panose="020B0503020204020204" charset="-122"/>
              </a:endParaRPr>
            </a:p>
          </p:txBody>
        </p:sp>
      </p:grpSp>
      <p:grpSp>
        <p:nvGrpSpPr>
          <p:cNvPr id="14" name="组合 15"/>
          <p:cNvGrpSpPr/>
          <p:nvPr/>
        </p:nvGrpSpPr>
        <p:grpSpPr>
          <a:xfrm>
            <a:off x="4534535" y="2372360"/>
            <a:ext cx="2706370" cy="3340100"/>
            <a:chOff x="1236832" y="2385044"/>
            <a:chExt cx="2128527" cy="3438102"/>
          </a:xfrm>
        </p:grpSpPr>
        <p:sp>
          <p:nvSpPr>
            <p:cNvPr id="15"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p>
              <a:pPr algn="ctr">
                <a:defRPr/>
              </a:pPr>
              <a:endParaRPr lang="en-US" sz="2800" kern="0">
                <a:solidFill>
                  <a:prstClr val="white"/>
                </a:solidFill>
                <a:latin typeface="PT Sans"/>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19" name="矩形 18"/>
          <p:cNvSpPr/>
          <p:nvPr/>
        </p:nvSpPr>
        <p:spPr>
          <a:xfrm>
            <a:off x="4903470" y="3639185"/>
            <a:ext cx="2319655" cy="1168400"/>
          </a:xfrm>
          <a:prstGeom prst="rect">
            <a:avLst/>
          </a:prstGeom>
          <a:ln>
            <a:noFill/>
          </a:ln>
        </p:spPr>
        <p:txBody>
          <a:bodyPr wrap="square">
            <a:spAutoFit/>
          </a:bodyPr>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endParaRPr>
          </a:p>
        </p:txBody>
      </p:sp>
      <p:grpSp>
        <p:nvGrpSpPr>
          <p:cNvPr id="22" name="组合 27"/>
          <p:cNvGrpSpPr/>
          <p:nvPr/>
        </p:nvGrpSpPr>
        <p:grpSpPr>
          <a:xfrm>
            <a:off x="5431790" y="2026285"/>
            <a:ext cx="1280795" cy="1111250"/>
            <a:chOff x="1797665" y="1700808"/>
            <a:chExt cx="1308575" cy="1301604"/>
          </a:xfrm>
          <a:solidFill>
            <a:schemeClr val="tx2">
              <a:lumMod val="60000"/>
              <a:lumOff val="40000"/>
            </a:schemeClr>
          </a:solidFill>
        </p:grpSpPr>
        <p:grpSp>
          <p:nvGrpSpPr>
            <p:cNvPr id="28" name="组合 28"/>
            <p:cNvGrpSpPr/>
            <p:nvPr/>
          </p:nvGrpSpPr>
          <p:grpSpPr>
            <a:xfrm>
              <a:off x="1797665" y="1700808"/>
              <a:ext cx="1308575" cy="1301604"/>
              <a:chOff x="1797666" y="1796016"/>
              <a:chExt cx="1308575" cy="1301604"/>
            </a:xfrm>
            <a:grpFill/>
          </p:grpSpPr>
          <p:sp>
            <p:nvSpPr>
              <p:cNvPr id="29"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p>
                <a:pPr algn="ctr"/>
                <a:endParaRPr lang="ko-KR" altLang="ko-KR" dirty="0">
                  <a:solidFill>
                    <a:schemeClr val="bg1"/>
                  </a:solidFill>
                  <a:latin typeface="微软雅黑" panose="020B0503020204020204" charset="-122"/>
                </a:endParaRPr>
              </a:p>
            </p:txBody>
          </p:sp>
          <p:sp>
            <p:nvSpPr>
              <p:cNvPr id="33"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p>
                <a:pPr algn="ctr"/>
                <a:endParaRPr lang="ko-KR" altLang="ko-KR" dirty="0">
                  <a:solidFill>
                    <a:schemeClr val="bg1"/>
                  </a:solidFill>
                  <a:latin typeface="微软雅黑" panose="020B0503020204020204" charset="-122"/>
                </a:endParaRPr>
              </a:p>
            </p:txBody>
          </p:sp>
        </p:grpSp>
        <p:sp>
          <p:nvSpPr>
            <p:cNvPr id="34" name="矩形 33"/>
            <p:cNvSpPr/>
            <p:nvPr/>
          </p:nvSpPr>
          <p:spPr>
            <a:xfrm>
              <a:off x="2103607" y="1997798"/>
              <a:ext cx="699049" cy="755674"/>
            </a:xfrm>
            <a:prstGeom prst="rect">
              <a:avLst/>
            </a:prstGeom>
            <a:grpFill/>
            <a:ln>
              <a:noFill/>
            </a:ln>
          </p:spPr>
          <p:txBody>
            <a:bodyPr wrap="square">
              <a:spAutoFit/>
            </a:bodyPr>
            <a:p>
              <a:pPr algn="ctr"/>
              <a:r>
                <a:rPr lang="zh-CN" altLang="en-US" dirty="0">
                  <a:solidFill>
                    <a:schemeClr val="bg1"/>
                  </a:solidFill>
                  <a:latin typeface="微软雅黑" panose="020B0503020204020204" charset="-122"/>
                  <a:ea typeface="微软雅黑" panose="020B0503020204020204" charset="-122"/>
                </a:rPr>
                <a:t>添加</a:t>
              </a:r>
              <a:endParaRPr lang="zh-CN" altLang="en-US" dirty="0">
                <a:solidFill>
                  <a:schemeClr val="bg1"/>
                </a:solidFill>
                <a:latin typeface="微软雅黑" panose="020B0503020204020204" charset="-122"/>
                <a:ea typeface="微软雅黑" panose="020B0503020204020204" charset="-122"/>
              </a:endParaRPr>
            </a:p>
            <a:p>
              <a:pPr algn="ctr"/>
              <a:r>
                <a:rPr lang="zh-CN" altLang="en-US" dirty="0">
                  <a:solidFill>
                    <a:schemeClr val="bg1"/>
                  </a:solidFill>
                  <a:latin typeface="微软雅黑" panose="020B0503020204020204" charset="-122"/>
                  <a:ea typeface="微软雅黑" panose="020B0503020204020204" charset="-122"/>
                </a:rPr>
                <a:t>标题</a:t>
              </a:r>
              <a:endParaRPr lang="zh-CN" altLang="en-US" dirty="0">
                <a:solidFill>
                  <a:schemeClr val="bg1"/>
                </a:solidFill>
                <a:latin typeface="微软雅黑" panose="020B0503020204020204" charset="-122"/>
                <a:ea typeface="微软雅黑" panose="020B0503020204020204" charset="-122"/>
              </a:endParaRPr>
            </a:p>
          </p:txBody>
        </p:sp>
      </p:grpSp>
      <p:grpSp>
        <p:nvGrpSpPr>
          <p:cNvPr id="38" name="组合 15"/>
          <p:cNvGrpSpPr/>
          <p:nvPr/>
        </p:nvGrpSpPr>
        <p:grpSpPr>
          <a:xfrm>
            <a:off x="7844790" y="2384425"/>
            <a:ext cx="2706370" cy="3340100"/>
            <a:chOff x="1236832" y="2385044"/>
            <a:chExt cx="2128527" cy="3438102"/>
          </a:xfrm>
        </p:grpSpPr>
        <p:sp>
          <p:nvSpPr>
            <p:cNvPr id="39"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p>
              <a:pPr algn="ctr">
                <a:defRPr/>
              </a:pPr>
              <a:endParaRPr lang="en-US" sz="2800" kern="0">
                <a:solidFill>
                  <a:prstClr val="white"/>
                </a:solidFill>
                <a:latin typeface="PT Sans"/>
              </a:endParaRPr>
            </a:p>
          </p:txBody>
        </p:sp>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44" name="矩形 43"/>
          <p:cNvSpPr/>
          <p:nvPr/>
        </p:nvSpPr>
        <p:spPr>
          <a:xfrm>
            <a:off x="8213725" y="3651250"/>
            <a:ext cx="2319655" cy="1168400"/>
          </a:xfrm>
          <a:prstGeom prst="rect">
            <a:avLst/>
          </a:prstGeom>
          <a:ln>
            <a:noFill/>
          </a:ln>
        </p:spPr>
        <p:txBody>
          <a:bodyPr wrap="square">
            <a:spAutoFit/>
          </a:bodyPr>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endParaRPr>
          </a:p>
        </p:txBody>
      </p:sp>
      <p:grpSp>
        <p:nvGrpSpPr>
          <p:cNvPr id="45" name="组合 27"/>
          <p:cNvGrpSpPr/>
          <p:nvPr/>
        </p:nvGrpSpPr>
        <p:grpSpPr>
          <a:xfrm>
            <a:off x="8742045" y="2038350"/>
            <a:ext cx="1280795" cy="1111250"/>
            <a:chOff x="1797665" y="1700808"/>
            <a:chExt cx="1308575" cy="1301604"/>
          </a:xfrm>
          <a:solidFill>
            <a:schemeClr val="tx2">
              <a:lumMod val="60000"/>
              <a:lumOff val="40000"/>
            </a:schemeClr>
          </a:solidFill>
        </p:grpSpPr>
        <p:grpSp>
          <p:nvGrpSpPr>
            <p:cNvPr id="46" name="组合 28"/>
            <p:cNvGrpSpPr/>
            <p:nvPr/>
          </p:nvGrpSpPr>
          <p:grpSpPr>
            <a:xfrm>
              <a:off x="1797665" y="1700808"/>
              <a:ext cx="1308575" cy="1301604"/>
              <a:chOff x="1797666" y="1796016"/>
              <a:chExt cx="1308575" cy="1301604"/>
            </a:xfrm>
            <a:grpFill/>
          </p:grpSpPr>
          <p:sp>
            <p:nvSpPr>
              <p:cNvPr id="47"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p>
                <a:pPr algn="ctr"/>
                <a:endParaRPr lang="ko-KR" altLang="ko-KR" dirty="0">
                  <a:solidFill>
                    <a:schemeClr val="bg1"/>
                  </a:solidFill>
                  <a:latin typeface="微软雅黑" panose="020B0503020204020204" charset="-122"/>
                </a:endParaRPr>
              </a:p>
            </p:txBody>
          </p:sp>
          <p:sp>
            <p:nvSpPr>
              <p:cNvPr id="48"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p>
                <a:pPr algn="ctr"/>
                <a:endParaRPr lang="ko-KR" altLang="ko-KR" dirty="0">
                  <a:solidFill>
                    <a:schemeClr val="bg1"/>
                  </a:solidFill>
                  <a:latin typeface="微软雅黑" panose="020B0503020204020204" charset="-122"/>
                </a:endParaRPr>
              </a:p>
            </p:txBody>
          </p:sp>
        </p:grpSp>
        <p:sp>
          <p:nvSpPr>
            <p:cNvPr id="49" name="矩形 48"/>
            <p:cNvSpPr/>
            <p:nvPr/>
          </p:nvSpPr>
          <p:spPr>
            <a:xfrm>
              <a:off x="2103607" y="1997798"/>
              <a:ext cx="699049" cy="755674"/>
            </a:xfrm>
            <a:prstGeom prst="rect">
              <a:avLst/>
            </a:prstGeom>
            <a:grpFill/>
            <a:ln>
              <a:noFill/>
            </a:ln>
          </p:spPr>
          <p:txBody>
            <a:bodyPr wrap="square">
              <a:spAutoFit/>
            </a:bodyPr>
            <a:p>
              <a:pPr algn="ctr"/>
              <a:r>
                <a:rPr lang="zh-CN" altLang="en-US" dirty="0">
                  <a:solidFill>
                    <a:schemeClr val="bg1"/>
                  </a:solidFill>
                  <a:latin typeface="微软雅黑" panose="020B0503020204020204" charset="-122"/>
                  <a:ea typeface="微软雅黑" panose="020B0503020204020204" charset="-122"/>
                </a:rPr>
                <a:t>添加</a:t>
              </a:r>
              <a:endParaRPr lang="zh-CN" altLang="en-US" dirty="0">
                <a:solidFill>
                  <a:schemeClr val="bg1"/>
                </a:solidFill>
                <a:latin typeface="微软雅黑" panose="020B0503020204020204" charset="-122"/>
                <a:ea typeface="微软雅黑" panose="020B0503020204020204" charset="-122"/>
              </a:endParaRPr>
            </a:p>
            <a:p>
              <a:pPr algn="ctr"/>
              <a:r>
                <a:rPr lang="zh-CN" altLang="en-US" dirty="0">
                  <a:solidFill>
                    <a:schemeClr val="bg1"/>
                  </a:solidFill>
                  <a:latin typeface="微软雅黑" panose="020B0503020204020204" charset="-122"/>
                  <a:ea typeface="微软雅黑" panose="020B0503020204020204" charset="-122"/>
                </a:rPr>
                <a:t>标题</a:t>
              </a:r>
              <a:endParaRPr lang="zh-CN" altLang="en-US"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802662" y="1955856"/>
            <a:ext cx="3179359" cy="1151788"/>
            <a:chOff x="3119840" y="1955856"/>
            <a:chExt cx="3179359" cy="1151788"/>
          </a:xfrm>
        </p:grpSpPr>
        <p:sp>
          <p:nvSpPr>
            <p:cNvPr id="9" name="文本框 8"/>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16" name="组合 15"/>
          <p:cNvGrpSpPr/>
          <p:nvPr/>
        </p:nvGrpSpPr>
        <p:grpSpPr>
          <a:xfrm>
            <a:off x="2802662" y="4314569"/>
            <a:ext cx="3179359" cy="1151788"/>
            <a:chOff x="3119840" y="1955856"/>
            <a:chExt cx="3179359" cy="1151788"/>
          </a:xfrm>
        </p:grpSpPr>
        <p:sp>
          <p:nvSpPr>
            <p:cNvPr id="17" name="文本框 1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8" name="直接连接符 1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1" name="组合 20"/>
          <p:cNvGrpSpPr/>
          <p:nvPr/>
        </p:nvGrpSpPr>
        <p:grpSpPr>
          <a:xfrm>
            <a:off x="7882662" y="4314569"/>
            <a:ext cx="3179359" cy="1151788"/>
            <a:chOff x="3119840" y="1955856"/>
            <a:chExt cx="3179359" cy="1151788"/>
          </a:xfrm>
        </p:grpSpPr>
        <p:sp>
          <p:nvSpPr>
            <p:cNvPr id="22" name="文本框 21"/>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3" name="直接连接符 22"/>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6" name="组合 25"/>
          <p:cNvGrpSpPr/>
          <p:nvPr/>
        </p:nvGrpSpPr>
        <p:grpSpPr>
          <a:xfrm>
            <a:off x="7882662" y="1955855"/>
            <a:ext cx="3179359" cy="1151788"/>
            <a:chOff x="3119840" y="1955856"/>
            <a:chExt cx="3179359" cy="1151788"/>
          </a:xfrm>
        </p:grpSpPr>
        <p:sp>
          <p:nvSpPr>
            <p:cNvPr id="27" name="文本框 2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8" name="直接连接符 2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pSp>
        <p:nvGrpSpPr>
          <p:cNvPr id="10" name="组合 29"/>
          <p:cNvGrpSpPr/>
          <p:nvPr/>
        </p:nvGrpSpPr>
        <p:grpSpPr>
          <a:xfrm>
            <a:off x="1124585" y="2132965"/>
            <a:ext cx="1380490" cy="728980"/>
            <a:chOff x="7491807" y="3386069"/>
            <a:chExt cx="1745856" cy="971893"/>
          </a:xfrm>
          <a:solidFill>
            <a:schemeClr val="bg1"/>
          </a:solidFill>
        </p:grpSpPr>
        <p:sp>
          <p:nvSpPr>
            <p:cNvPr id="12"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600" dirty="0">
                <a:solidFill>
                  <a:schemeClr val="bg1"/>
                </a:solidFill>
              </a:endParaRPr>
            </a:p>
          </p:txBody>
        </p:sp>
        <p:sp>
          <p:nvSpPr>
            <p:cNvPr id="32" name="文本框 31"/>
            <p:cNvSpPr txBox="1"/>
            <p:nvPr/>
          </p:nvSpPr>
          <p:spPr>
            <a:xfrm>
              <a:off x="7859911" y="3790993"/>
              <a:ext cx="1066959" cy="367423"/>
            </a:xfrm>
            <a:prstGeom prst="rect">
              <a:avLst/>
            </a:prstGeom>
            <a:grpFill/>
          </p:spPr>
          <p:txBody>
            <a:bodyPr wrap="square" rtlCol="0">
              <a:spAutoFit/>
            </a:bodyPr>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3" name="组合 32"/>
          <p:cNvGrpSpPr/>
          <p:nvPr/>
        </p:nvGrpSpPr>
        <p:grpSpPr>
          <a:xfrm>
            <a:off x="6142485" y="2106048"/>
            <a:ext cx="1486172" cy="827586"/>
            <a:chOff x="7652596" y="1397863"/>
            <a:chExt cx="1981562" cy="1103107"/>
          </a:xfrm>
          <a:solidFill>
            <a:schemeClr val="bg1"/>
          </a:solidFill>
        </p:grpSpPr>
        <p:sp>
          <p:nvSpPr>
            <p:cNvPr id="34" name="任意多边形 33"/>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600" dirty="0">
                <a:solidFill>
                  <a:schemeClr val="bg1"/>
                </a:solidFill>
              </a:endParaRPr>
            </a:p>
          </p:txBody>
        </p:sp>
        <p:sp>
          <p:nvSpPr>
            <p:cNvPr id="35" name="文本框 34"/>
            <p:cNvSpPr txBox="1"/>
            <p:nvPr/>
          </p:nvSpPr>
          <p:spPr>
            <a:xfrm>
              <a:off x="8147944" y="1856667"/>
              <a:ext cx="1066958" cy="369218"/>
            </a:xfrm>
            <a:prstGeom prst="rect">
              <a:avLst/>
            </a:prstGeom>
            <a:grpFill/>
          </p:spPr>
          <p:txBody>
            <a:bodyPr wrap="none" rtlCol="0">
              <a:spAutoFit/>
            </a:bodyPr>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6" name="组合 29"/>
          <p:cNvGrpSpPr/>
          <p:nvPr/>
        </p:nvGrpSpPr>
        <p:grpSpPr>
          <a:xfrm>
            <a:off x="1195705" y="4609465"/>
            <a:ext cx="1380490" cy="728980"/>
            <a:chOff x="7491807" y="3386069"/>
            <a:chExt cx="1745856" cy="971893"/>
          </a:xfrm>
          <a:solidFill>
            <a:schemeClr val="bg1"/>
          </a:solidFill>
        </p:grpSpPr>
        <p:sp>
          <p:nvSpPr>
            <p:cNvPr id="37" name="任意多边形 36"/>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600" dirty="0">
                <a:solidFill>
                  <a:schemeClr val="bg1"/>
                </a:solidFill>
              </a:endParaRPr>
            </a:p>
          </p:txBody>
        </p:sp>
        <p:sp>
          <p:nvSpPr>
            <p:cNvPr id="38" name="文本框 37"/>
            <p:cNvSpPr txBox="1"/>
            <p:nvPr/>
          </p:nvSpPr>
          <p:spPr>
            <a:xfrm>
              <a:off x="7859911" y="3790993"/>
              <a:ext cx="1066959" cy="367423"/>
            </a:xfrm>
            <a:prstGeom prst="rect">
              <a:avLst/>
            </a:prstGeom>
            <a:grpFill/>
          </p:spPr>
          <p:txBody>
            <a:bodyPr wrap="square" rtlCol="0">
              <a:spAutoFit/>
            </a:bodyPr>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6213605" y="4582548"/>
            <a:ext cx="1486172" cy="827586"/>
            <a:chOff x="7652596" y="1397863"/>
            <a:chExt cx="1981562" cy="1103107"/>
          </a:xfrm>
          <a:solidFill>
            <a:schemeClr val="bg1"/>
          </a:solidFill>
        </p:grpSpPr>
        <p:sp>
          <p:nvSpPr>
            <p:cNvPr id="40" name="任意多边形 39"/>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600" dirty="0">
                <a:solidFill>
                  <a:schemeClr val="bg1"/>
                </a:solidFill>
              </a:endParaRPr>
            </a:p>
          </p:txBody>
        </p:sp>
        <p:sp>
          <p:nvSpPr>
            <p:cNvPr id="41" name="文本框 40"/>
            <p:cNvSpPr txBox="1"/>
            <p:nvPr/>
          </p:nvSpPr>
          <p:spPr>
            <a:xfrm>
              <a:off x="8147944" y="1856667"/>
              <a:ext cx="1066958" cy="369218"/>
            </a:xfrm>
            <a:prstGeom prst="rect">
              <a:avLst/>
            </a:prstGeom>
            <a:grpFill/>
          </p:spPr>
          <p:txBody>
            <a:bodyPr wrap="none" rtlCol="0">
              <a:spAutoFit/>
            </a:bodyPr>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407886"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 name="矩形: 圆角 5"/>
          <p:cNvSpPr/>
          <p:nvPr/>
        </p:nvSpPr>
        <p:spPr>
          <a:xfrm>
            <a:off x="4840515"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 name="矩形: 圆角 6"/>
          <p:cNvSpPr/>
          <p:nvPr/>
        </p:nvSpPr>
        <p:spPr>
          <a:xfrm>
            <a:off x="8273143"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28" name="组合 27"/>
          <p:cNvGrpSpPr/>
          <p:nvPr/>
        </p:nvGrpSpPr>
        <p:grpSpPr>
          <a:xfrm>
            <a:off x="1966686" y="2670628"/>
            <a:ext cx="1393371" cy="1393371"/>
            <a:chOff x="1966686" y="2670628"/>
            <a:chExt cx="1393371" cy="1393371"/>
          </a:xfrm>
          <a:solidFill>
            <a:schemeClr val="bg1">
              <a:lumMod val="50000"/>
            </a:schemeClr>
          </a:solidFill>
        </p:grpSpPr>
        <p:sp>
          <p:nvSpPr>
            <p:cNvPr id="9" name="椭圆 8"/>
            <p:cNvSpPr/>
            <p:nvPr/>
          </p:nvSpPr>
          <p:spPr>
            <a:xfrm>
              <a:off x="1966686"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2" name="Freeform 11"/>
            <p:cNvSpPr>
              <a:spLocks noEditPoints="1"/>
            </p:cNvSpPr>
            <p:nvPr/>
          </p:nvSpPr>
          <p:spPr bwMode="auto">
            <a:xfrm>
              <a:off x="2417650" y="3043240"/>
              <a:ext cx="491442" cy="648146"/>
            </a:xfrm>
            <a:custGeom>
              <a:avLst/>
              <a:gdLst>
                <a:gd name="T0" fmla="*/ 2020 w 2488"/>
                <a:gd name="T1" fmla="*/ 1317 h 3282"/>
                <a:gd name="T2" fmla="*/ 1077 w 2488"/>
                <a:gd name="T3" fmla="*/ 527 h 3282"/>
                <a:gd name="T4" fmla="*/ 249 w 2488"/>
                <a:gd name="T5" fmla="*/ 0 h 3282"/>
                <a:gd name="T6" fmla="*/ 0 w 2488"/>
                <a:gd name="T7" fmla="*/ 3134 h 3282"/>
                <a:gd name="T8" fmla="*/ 249 w 2488"/>
                <a:gd name="T9" fmla="*/ 1642 h 3282"/>
                <a:gd name="T10" fmla="*/ 1212 w 2488"/>
                <a:gd name="T11" fmla="*/ 1375 h 3282"/>
                <a:gd name="T12" fmla="*/ 2228 w 2488"/>
                <a:gd name="T13" fmla="*/ 1484 h 3282"/>
                <a:gd name="T14" fmla="*/ 1221 w 2488"/>
                <a:gd name="T15" fmla="*/ 1484 h 3282"/>
                <a:gd name="T16" fmla="*/ 961 w 2488"/>
                <a:gd name="T17" fmla="*/ 2227 h 3282"/>
                <a:gd name="T18" fmla="*/ 1095 w 2488"/>
                <a:gd name="T19" fmla="*/ 2985 h 3282"/>
                <a:gd name="T20" fmla="*/ 1301 w 2488"/>
                <a:gd name="T21" fmla="*/ 3122 h 3282"/>
                <a:gd name="T22" fmla="*/ 2139 w 2488"/>
                <a:gd name="T23" fmla="*/ 2985 h 3282"/>
                <a:gd name="T24" fmla="*/ 2338 w 2488"/>
                <a:gd name="T25" fmla="*/ 3134 h 3282"/>
                <a:gd name="T26" fmla="*/ 2488 w 2488"/>
                <a:gd name="T27" fmla="*/ 2985 h 3282"/>
                <a:gd name="T28" fmla="*/ 2439 w 2488"/>
                <a:gd name="T29" fmla="*/ 1666 h 3282"/>
                <a:gd name="T30" fmla="*/ 2038 w 2488"/>
                <a:gd name="T31" fmla="*/ 1536 h 3282"/>
                <a:gd name="T32" fmla="*/ 1410 w 2488"/>
                <a:gd name="T33" fmla="*/ 1628 h 3282"/>
                <a:gd name="T34" fmla="*/ 1096 w 2488"/>
                <a:gd name="T35" fmla="*/ 2209 h 3282"/>
                <a:gd name="T36" fmla="*/ 1244 w 2488"/>
                <a:gd name="T37" fmla="*/ 1720 h 3282"/>
                <a:gd name="T38" fmla="*/ 2295 w 2488"/>
                <a:gd name="T39" fmla="*/ 1802 h 3282"/>
                <a:gd name="T40" fmla="*/ 2338 w 2488"/>
                <a:gd name="T41" fmla="*/ 2239 h 3282"/>
                <a:gd name="T42" fmla="*/ 1096 w 2488"/>
                <a:gd name="T43" fmla="*/ 2209 h 3282"/>
                <a:gd name="T44" fmla="*/ 1286 w 2488"/>
                <a:gd name="T45" fmla="*/ 2733 h 3282"/>
                <a:gd name="T46" fmla="*/ 1069 w 2488"/>
                <a:gd name="T47" fmla="*/ 2691 h 3282"/>
                <a:gd name="T48" fmla="*/ 1112 w 2488"/>
                <a:gd name="T49" fmla="*/ 2576 h 3282"/>
                <a:gd name="T50" fmla="*/ 1329 w 2488"/>
                <a:gd name="T51" fmla="*/ 2619 h 3282"/>
                <a:gd name="T52" fmla="*/ 2379 w 2488"/>
                <a:gd name="T53" fmla="*/ 2691 h 3282"/>
                <a:gd name="T54" fmla="*/ 2163 w 2488"/>
                <a:gd name="T55" fmla="*/ 2733 h 3282"/>
                <a:gd name="T56" fmla="*/ 2120 w 2488"/>
                <a:gd name="T57" fmla="*/ 2619 h 3282"/>
                <a:gd name="T58" fmla="*/ 2336 w 2488"/>
                <a:gd name="T59" fmla="*/ 2576 h 3282"/>
                <a:gd name="T60" fmla="*/ 2379 w 2488"/>
                <a:gd name="T61" fmla="*/ 2691 h 3282"/>
                <a:gd name="T62" fmla="*/ 1732 w 2488"/>
                <a:gd name="T63" fmla="*/ 1395 h 3282"/>
                <a:gd name="T64" fmla="*/ 1724 w 2488"/>
                <a:gd name="T65" fmla="*/ 1395 h 3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8" h="3282">
                  <a:moveTo>
                    <a:pt x="1212" y="1375"/>
                  </a:moveTo>
                  <a:cubicBezTo>
                    <a:pt x="1663" y="1199"/>
                    <a:pt x="2020" y="1317"/>
                    <a:pt x="2020" y="1317"/>
                  </a:cubicBezTo>
                  <a:cubicBezTo>
                    <a:pt x="2424" y="659"/>
                    <a:pt x="2424" y="659"/>
                    <a:pt x="2424" y="659"/>
                  </a:cubicBezTo>
                  <a:cubicBezTo>
                    <a:pt x="2424" y="659"/>
                    <a:pt x="1616" y="527"/>
                    <a:pt x="1077" y="527"/>
                  </a:cubicBezTo>
                  <a:cubicBezTo>
                    <a:pt x="539" y="527"/>
                    <a:pt x="249" y="298"/>
                    <a:pt x="249" y="298"/>
                  </a:cubicBezTo>
                  <a:cubicBezTo>
                    <a:pt x="249" y="0"/>
                    <a:pt x="249" y="0"/>
                    <a:pt x="249" y="0"/>
                  </a:cubicBezTo>
                  <a:cubicBezTo>
                    <a:pt x="0" y="0"/>
                    <a:pt x="0" y="0"/>
                    <a:pt x="0" y="0"/>
                  </a:cubicBezTo>
                  <a:cubicBezTo>
                    <a:pt x="0" y="3134"/>
                    <a:pt x="0" y="3134"/>
                    <a:pt x="0" y="3134"/>
                  </a:cubicBezTo>
                  <a:cubicBezTo>
                    <a:pt x="249" y="3134"/>
                    <a:pt x="249" y="3134"/>
                    <a:pt x="249" y="3134"/>
                  </a:cubicBezTo>
                  <a:cubicBezTo>
                    <a:pt x="249" y="1642"/>
                    <a:pt x="249" y="1642"/>
                    <a:pt x="249" y="1642"/>
                  </a:cubicBezTo>
                  <a:cubicBezTo>
                    <a:pt x="249" y="1642"/>
                    <a:pt x="496" y="1763"/>
                    <a:pt x="840" y="1831"/>
                  </a:cubicBezTo>
                  <a:cubicBezTo>
                    <a:pt x="840" y="1831"/>
                    <a:pt x="767" y="1549"/>
                    <a:pt x="1212" y="1375"/>
                  </a:cubicBezTo>
                  <a:close/>
                  <a:moveTo>
                    <a:pt x="2439" y="1666"/>
                  </a:moveTo>
                  <a:cubicBezTo>
                    <a:pt x="2419" y="1565"/>
                    <a:pt x="2327" y="1524"/>
                    <a:pt x="2228" y="1484"/>
                  </a:cubicBezTo>
                  <a:cubicBezTo>
                    <a:pt x="2130" y="1444"/>
                    <a:pt x="1897" y="1396"/>
                    <a:pt x="1724" y="1395"/>
                  </a:cubicBezTo>
                  <a:cubicBezTo>
                    <a:pt x="1552" y="1396"/>
                    <a:pt x="1318" y="1444"/>
                    <a:pt x="1221" y="1484"/>
                  </a:cubicBezTo>
                  <a:cubicBezTo>
                    <a:pt x="1122" y="1524"/>
                    <a:pt x="1030" y="1565"/>
                    <a:pt x="1010" y="1666"/>
                  </a:cubicBezTo>
                  <a:cubicBezTo>
                    <a:pt x="961" y="2227"/>
                    <a:pt x="961" y="2227"/>
                    <a:pt x="961" y="2227"/>
                  </a:cubicBezTo>
                  <a:cubicBezTo>
                    <a:pt x="945" y="2985"/>
                    <a:pt x="945" y="2985"/>
                    <a:pt x="945" y="2985"/>
                  </a:cubicBezTo>
                  <a:cubicBezTo>
                    <a:pt x="1095" y="2985"/>
                    <a:pt x="1095" y="2985"/>
                    <a:pt x="1095" y="2985"/>
                  </a:cubicBezTo>
                  <a:cubicBezTo>
                    <a:pt x="1089" y="3122"/>
                    <a:pt x="1089" y="3122"/>
                    <a:pt x="1089" y="3122"/>
                  </a:cubicBezTo>
                  <a:cubicBezTo>
                    <a:pt x="1089" y="3270"/>
                    <a:pt x="1301" y="3270"/>
                    <a:pt x="1301" y="3122"/>
                  </a:cubicBezTo>
                  <a:cubicBezTo>
                    <a:pt x="1294" y="2985"/>
                    <a:pt x="1294" y="2985"/>
                    <a:pt x="1294" y="2985"/>
                  </a:cubicBezTo>
                  <a:cubicBezTo>
                    <a:pt x="2139" y="2985"/>
                    <a:pt x="2139" y="2985"/>
                    <a:pt x="2139" y="2985"/>
                  </a:cubicBezTo>
                  <a:cubicBezTo>
                    <a:pt x="2148" y="3122"/>
                    <a:pt x="2148" y="3122"/>
                    <a:pt x="2148" y="3122"/>
                  </a:cubicBezTo>
                  <a:cubicBezTo>
                    <a:pt x="2148" y="3270"/>
                    <a:pt x="2338" y="3282"/>
                    <a:pt x="2338" y="3134"/>
                  </a:cubicBezTo>
                  <a:cubicBezTo>
                    <a:pt x="2338" y="2985"/>
                    <a:pt x="2338" y="2985"/>
                    <a:pt x="2338" y="2985"/>
                  </a:cubicBezTo>
                  <a:cubicBezTo>
                    <a:pt x="2488" y="2985"/>
                    <a:pt x="2488" y="2985"/>
                    <a:pt x="2488" y="2985"/>
                  </a:cubicBezTo>
                  <a:cubicBezTo>
                    <a:pt x="2488" y="2227"/>
                    <a:pt x="2488" y="2227"/>
                    <a:pt x="2488" y="2227"/>
                  </a:cubicBezTo>
                  <a:cubicBezTo>
                    <a:pt x="2439" y="1666"/>
                    <a:pt x="2439" y="1666"/>
                    <a:pt x="2439" y="1666"/>
                  </a:cubicBezTo>
                  <a:close/>
                  <a:moveTo>
                    <a:pt x="1410" y="1536"/>
                  </a:moveTo>
                  <a:cubicBezTo>
                    <a:pt x="2038" y="1536"/>
                    <a:pt x="2038" y="1536"/>
                    <a:pt x="2038" y="1536"/>
                  </a:cubicBezTo>
                  <a:cubicBezTo>
                    <a:pt x="2100" y="1536"/>
                    <a:pt x="2100" y="1628"/>
                    <a:pt x="2038" y="1628"/>
                  </a:cubicBezTo>
                  <a:cubicBezTo>
                    <a:pt x="1410" y="1628"/>
                    <a:pt x="1410" y="1628"/>
                    <a:pt x="1410" y="1628"/>
                  </a:cubicBezTo>
                  <a:cubicBezTo>
                    <a:pt x="1349" y="1628"/>
                    <a:pt x="1349" y="1536"/>
                    <a:pt x="1410" y="1536"/>
                  </a:cubicBezTo>
                  <a:close/>
                  <a:moveTo>
                    <a:pt x="1096" y="2209"/>
                  </a:moveTo>
                  <a:cubicBezTo>
                    <a:pt x="1153" y="1802"/>
                    <a:pt x="1153" y="1802"/>
                    <a:pt x="1153" y="1802"/>
                  </a:cubicBezTo>
                  <a:cubicBezTo>
                    <a:pt x="1161" y="1752"/>
                    <a:pt x="1178" y="1720"/>
                    <a:pt x="1244" y="1720"/>
                  </a:cubicBezTo>
                  <a:cubicBezTo>
                    <a:pt x="2205" y="1720"/>
                    <a:pt x="2205" y="1720"/>
                    <a:pt x="2205" y="1720"/>
                  </a:cubicBezTo>
                  <a:cubicBezTo>
                    <a:pt x="2270" y="1720"/>
                    <a:pt x="2287" y="1752"/>
                    <a:pt x="2295" y="1802"/>
                  </a:cubicBezTo>
                  <a:cubicBezTo>
                    <a:pt x="2353" y="2209"/>
                    <a:pt x="2353" y="2209"/>
                    <a:pt x="2353" y="2209"/>
                  </a:cubicBezTo>
                  <a:cubicBezTo>
                    <a:pt x="2358" y="2248"/>
                    <a:pt x="2393" y="2239"/>
                    <a:pt x="2338" y="2239"/>
                  </a:cubicBezTo>
                  <a:cubicBezTo>
                    <a:pt x="1144" y="2239"/>
                    <a:pt x="1144" y="2239"/>
                    <a:pt x="1144" y="2239"/>
                  </a:cubicBezTo>
                  <a:cubicBezTo>
                    <a:pt x="1090" y="2239"/>
                    <a:pt x="1090" y="2248"/>
                    <a:pt x="1096" y="2209"/>
                  </a:cubicBezTo>
                  <a:close/>
                  <a:moveTo>
                    <a:pt x="1329" y="2691"/>
                  </a:moveTo>
                  <a:cubicBezTo>
                    <a:pt x="1329" y="2714"/>
                    <a:pt x="1310" y="2733"/>
                    <a:pt x="1286" y="2733"/>
                  </a:cubicBezTo>
                  <a:cubicBezTo>
                    <a:pt x="1112" y="2733"/>
                    <a:pt x="1112" y="2733"/>
                    <a:pt x="1112" y="2733"/>
                  </a:cubicBezTo>
                  <a:cubicBezTo>
                    <a:pt x="1089" y="2733"/>
                    <a:pt x="1069" y="2714"/>
                    <a:pt x="1069" y="2691"/>
                  </a:cubicBezTo>
                  <a:cubicBezTo>
                    <a:pt x="1069" y="2619"/>
                    <a:pt x="1069" y="2619"/>
                    <a:pt x="1069" y="2619"/>
                  </a:cubicBezTo>
                  <a:cubicBezTo>
                    <a:pt x="1069" y="2595"/>
                    <a:pt x="1089" y="2576"/>
                    <a:pt x="1112" y="2576"/>
                  </a:cubicBezTo>
                  <a:cubicBezTo>
                    <a:pt x="1286" y="2576"/>
                    <a:pt x="1286" y="2576"/>
                    <a:pt x="1286" y="2576"/>
                  </a:cubicBezTo>
                  <a:cubicBezTo>
                    <a:pt x="1310" y="2576"/>
                    <a:pt x="1329" y="2595"/>
                    <a:pt x="1329" y="2619"/>
                  </a:cubicBezTo>
                  <a:cubicBezTo>
                    <a:pt x="1329" y="2691"/>
                    <a:pt x="1329" y="2691"/>
                    <a:pt x="1329" y="2691"/>
                  </a:cubicBezTo>
                  <a:close/>
                  <a:moveTo>
                    <a:pt x="2379" y="2691"/>
                  </a:moveTo>
                  <a:cubicBezTo>
                    <a:pt x="2379" y="2714"/>
                    <a:pt x="2360" y="2733"/>
                    <a:pt x="2336" y="2733"/>
                  </a:cubicBezTo>
                  <a:cubicBezTo>
                    <a:pt x="2163" y="2733"/>
                    <a:pt x="2163" y="2733"/>
                    <a:pt x="2163" y="2733"/>
                  </a:cubicBezTo>
                  <a:cubicBezTo>
                    <a:pt x="2139" y="2733"/>
                    <a:pt x="2120" y="2714"/>
                    <a:pt x="2120" y="2691"/>
                  </a:cubicBezTo>
                  <a:cubicBezTo>
                    <a:pt x="2120" y="2619"/>
                    <a:pt x="2120" y="2619"/>
                    <a:pt x="2120" y="2619"/>
                  </a:cubicBezTo>
                  <a:cubicBezTo>
                    <a:pt x="2120" y="2595"/>
                    <a:pt x="2139" y="2576"/>
                    <a:pt x="2163" y="2576"/>
                  </a:cubicBezTo>
                  <a:cubicBezTo>
                    <a:pt x="2336" y="2576"/>
                    <a:pt x="2336" y="2576"/>
                    <a:pt x="2336" y="2576"/>
                  </a:cubicBezTo>
                  <a:cubicBezTo>
                    <a:pt x="2360" y="2576"/>
                    <a:pt x="2379" y="2595"/>
                    <a:pt x="2379" y="2619"/>
                  </a:cubicBezTo>
                  <a:cubicBezTo>
                    <a:pt x="2379" y="2691"/>
                    <a:pt x="2379" y="2691"/>
                    <a:pt x="2379" y="2691"/>
                  </a:cubicBezTo>
                  <a:close/>
                  <a:moveTo>
                    <a:pt x="1724" y="1395"/>
                  </a:moveTo>
                  <a:cubicBezTo>
                    <a:pt x="1727" y="1395"/>
                    <a:pt x="1729" y="1395"/>
                    <a:pt x="1732" y="1395"/>
                  </a:cubicBezTo>
                  <a:cubicBezTo>
                    <a:pt x="1717" y="1395"/>
                    <a:pt x="1717" y="1395"/>
                    <a:pt x="1717" y="1395"/>
                  </a:cubicBezTo>
                  <a:cubicBezTo>
                    <a:pt x="1719" y="1395"/>
                    <a:pt x="1722" y="1395"/>
                    <a:pt x="1724" y="1395"/>
                  </a:cubicBezTo>
                  <a:close/>
                </a:path>
              </a:pathLst>
            </a:custGeom>
            <a:grp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26" name="组合 25"/>
          <p:cNvGrpSpPr/>
          <p:nvPr/>
        </p:nvGrpSpPr>
        <p:grpSpPr>
          <a:xfrm>
            <a:off x="5399315" y="2670628"/>
            <a:ext cx="1393371" cy="1393371"/>
            <a:chOff x="5399314" y="2670628"/>
            <a:chExt cx="1393371" cy="1393371"/>
          </a:xfrm>
          <a:solidFill>
            <a:schemeClr val="bg1">
              <a:lumMod val="50000"/>
            </a:schemeClr>
          </a:solidFill>
        </p:grpSpPr>
        <p:sp>
          <p:nvSpPr>
            <p:cNvPr id="10" name="椭圆 9"/>
            <p:cNvSpPr/>
            <p:nvPr/>
          </p:nvSpPr>
          <p:spPr>
            <a:xfrm>
              <a:off x="5399314"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3" name="组合 12"/>
            <p:cNvGrpSpPr/>
            <p:nvPr/>
          </p:nvGrpSpPr>
          <p:grpSpPr>
            <a:xfrm>
              <a:off x="5804276" y="3110933"/>
              <a:ext cx="583447" cy="512760"/>
              <a:chOff x="7423151" y="4545013"/>
              <a:chExt cx="825500" cy="725487"/>
            </a:xfrm>
            <a:grpFill/>
          </p:grpSpPr>
          <p:sp>
            <p:nvSpPr>
              <p:cNvPr id="14" name="Freeform 20"/>
              <p:cNvSpPr>
                <a:spLocks noEditPoints="1"/>
              </p:cNvSpPr>
              <p:nvPr/>
            </p:nvSpPr>
            <p:spPr bwMode="auto">
              <a:xfrm>
                <a:off x="7423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6 w 73"/>
                  <a:gd name="T11" fmla="*/ 184 h 200"/>
                  <a:gd name="T12" fmla="*/ 19 w 73"/>
                  <a:gd name="T13" fmla="*/ 166 h 200"/>
                  <a:gd name="T14" fmla="*/ 36 w 73"/>
                  <a:gd name="T15" fmla="*/ 149 h 200"/>
                  <a:gd name="T16" fmla="*/ 54 w 73"/>
                  <a:gd name="T17" fmla="*/ 166 h 200"/>
                  <a:gd name="T18" fmla="*/ 36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6" y="184"/>
                    </a:moveTo>
                    <a:cubicBezTo>
                      <a:pt x="27" y="184"/>
                      <a:pt x="19" y="176"/>
                      <a:pt x="19" y="166"/>
                    </a:cubicBezTo>
                    <a:cubicBezTo>
                      <a:pt x="19" y="156"/>
                      <a:pt x="27" y="149"/>
                      <a:pt x="36" y="149"/>
                    </a:cubicBezTo>
                    <a:cubicBezTo>
                      <a:pt x="46" y="149"/>
                      <a:pt x="54" y="156"/>
                      <a:pt x="54" y="166"/>
                    </a:cubicBezTo>
                    <a:cubicBezTo>
                      <a:pt x="54" y="176"/>
                      <a:pt x="46" y="184"/>
                      <a:pt x="36"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5" name="Freeform 21"/>
              <p:cNvSpPr>
                <a:spLocks noEditPoints="1"/>
              </p:cNvSpPr>
              <p:nvPr/>
            </p:nvSpPr>
            <p:spPr bwMode="auto">
              <a:xfrm>
                <a:off x="7677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7 w 73"/>
                  <a:gd name="T11" fmla="*/ 184 h 200"/>
                  <a:gd name="T12" fmla="*/ 19 w 73"/>
                  <a:gd name="T13" fmla="*/ 166 h 200"/>
                  <a:gd name="T14" fmla="*/ 37 w 73"/>
                  <a:gd name="T15" fmla="*/ 149 h 200"/>
                  <a:gd name="T16" fmla="*/ 54 w 73"/>
                  <a:gd name="T17" fmla="*/ 166 h 200"/>
                  <a:gd name="T18" fmla="*/ 37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7" y="184"/>
                    </a:moveTo>
                    <a:cubicBezTo>
                      <a:pt x="27" y="184"/>
                      <a:pt x="19" y="176"/>
                      <a:pt x="19" y="166"/>
                    </a:cubicBezTo>
                    <a:cubicBezTo>
                      <a:pt x="19" y="156"/>
                      <a:pt x="27" y="149"/>
                      <a:pt x="37" y="149"/>
                    </a:cubicBezTo>
                    <a:cubicBezTo>
                      <a:pt x="46" y="149"/>
                      <a:pt x="54" y="156"/>
                      <a:pt x="54" y="166"/>
                    </a:cubicBezTo>
                    <a:cubicBezTo>
                      <a:pt x="54" y="176"/>
                      <a:pt x="46" y="184"/>
                      <a:pt x="37"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6" name="Freeform 22"/>
              <p:cNvSpPr>
                <a:spLocks noEditPoints="1"/>
              </p:cNvSpPr>
              <p:nvPr/>
            </p:nvSpPr>
            <p:spPr bwMode="auto">
              <a:xfrm>
                <a:off x="7927976" y="4545013"/>
                <a:ext cx="320675" cy="687388"/>
              </a:xfrm>
              <a:custGeom>
                <a:avLst/>
                <a:gdLst>
                  <a:gd name="T0" fmla="*/ 72 w 97"/>
                  <a:gd name="T1" fmla="*/ 0 h 208"/>
                  <a:gd name="T2" fmla="*/ 0 w 97"/>
                  <a:gd name="T3" fmla="*/ 9 h 208"/>
                  <a:gd name="T4" fmla="*/ 25 w 97"/>
                  <a:gd name="T5" fmla="*/ 208 h 208"/>
                  <a:gd name="T6" fmla="*/ 97 w 97"/>
                  <a:gd name="T7" fmla="*/ 199 h 208"/>
                  <a:gd name="T8" fmla="*/ 72 w 97"/>
                  <a:gd name="T9" fmla="*/ 0 h 208"/>
                  <a:gd name="T10" fmla="*/ 16 w 97"/>
                  <a:gd name="T11" fmla="*/ 28 h 208"/>
                  <a:gd name="T12" fmla="*/ 61 w 97"/>
                  <a:gd name="T13" fmla="*/ 22 h 208"/>
                  <a:gd name="T14" fmla="*/ 71 w 97"/>
                  <a:gd name="T15" fmla="*/ 105 h 208"/>
                  <a:gd name="T16" fmla="*/ 27 w 97"/>
                  <a:gd name="T17" fmla="*/ 110 h 208"/>
                  <a:gd name="T18" fmla="*/ 16 w 97"/>
                  <a:gd name="T19" fmla="*/ 28 h 208"/>
                  <a:gd name="T20" fmla="*/ 59 w 97"/>
                  <a:gd name="T21" fmla="*/ 187 h 208"/>
                  <a:gd name="T22" fmla="*/ 40 w 97"/>
                  <a:gd name="T23" fmla="*/ 172 h 208"/>
                  <a:gd name="T24" fmla="*/ 55 w 97"/>
                  <a:gd name="T25" fmla="*/ 152 h 208"/>
                  <a:gd name="T26" fmla="*/ 74 w 97"/>
                  <a:gd name="T27" fmla="*/ 168 h 208"/>
                  <a:gd name="T28" fmla="*/ 59 w 97"/>
                  <a:gd name="T29" fmla="*/ 18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208">
                    <a:moveTo>
                      <a:pt x="72" y="0"/>
                    </a:moveTo>
                    <a:cubicBezTo>
                      <a:pt x="0" y="9"/>
                      <a:pt x="0" y="9"/>
                      <a:pt x="0" y="9"/>
                    </a:cubicBezTo>
                    <a:cubicBezTo>
                      <a:pt x="25" y="208"/>
                      <a:pt x="25" y="208"/>
                      <a:pt x="25" y="208"/>
                    </a:cubicBezTo>
                    <a:cubicBezTo>
                      <a:pt x="97" y="199"/>
                      <a:pt x="97" y="199"/>
                      <a:pt x="97" y="199"/>
                    </a:cubicBezTo>
                    <a:lnTo>
                      <a:pt x="72" y="0"/>
                    </a:lnTo>
                    <a:close/>
                    <a:moveTo>
                      <a:pt x="16" y="28"/>
                    </a:moveTo>
                    <a:cubicBezTo>
                      <a:pt x="61" y="22"/>
                      <a:pt x="61" y="22"/>
                      <a:pt x="61" y="22"/>
                    </a:cubicBezTo>
                    <a:cubicBezTo>
                      <a:pt x="71" y="105"/>
                      <a:pt x="71" y="105"/>
                      <a:pt x="71" y="105"/>
                    </a:cubicBezTo>
                    <a:cubicBezTo>
                      <a:pt x="27" y="110"/>
                      <a:pt x="27" y="110"/>
                      <a:pt x="27" y="110"/>
                    </a:cubicBezTo>
                    <a:lnTo>
                      <a:pt x="16" y="28"/>
                    </a:lnTo>
                    <a:close/>
                    <a:moveTo>
                      <a:pt x="59" y="187"/>
                    </a:moveTo>
                    <a:cubicBezTo>
                      <a:pt x="50" y="188"/>
                      <a:pt x="41" y="182"/>
                      <a:pt x="40" y="172"/>
                    </a:cubicBezTo>
                    <a:cubicBezTo>
                      <a:pt x="38" y="162"/>
                      <a:pt x="45" y="154"/>
                      <a:pt x="55" y="152"/>
                    </a:cubicBezTo>
                    <a:cubicBezTo>
                      <a:pt x="64" y="151"/>
                      <a:pt x="73" y="158"/>
                      <a:pt x="74" y="168"/>
                    </a:cubicBezTo>
                    <a:cubicBezTo>
                      <a:pt x="76" y="177"/>
                      <a:pt x="69" y="186"/>
                      <a:pt x="59"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7" name="Rectangle 23"/>
              <p:cNvSpPr>
                <a:spLocks noChangeArrowheads="1"/>
              </p:cNvSpPr>
              <p:nvPr/>
            </p:nvSpPr>
            <p:spPr bwMode="auto">
              <a:xfrm>
                <a:off x="7423151" y="5248275"/>
                <a:ext cx="8255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grpSp>
        <p:nvGrpSpPr>
          <p:cNvPr id="27" name="组合 26"/>
          <p:cNvGrpSpPr/>
          <p:nvPr/>
        </p:nvGrpSpPr>
        <p:grpSpPr>
          <a:xfrm>
            <a:off x="8831943" y="2670628"/>
            <a:ext cx="1393371" cy="1393371"/>
            <a:chOff x="8831942" y="2670628"/>
            <a:chExt cx="1393371" cy="1393371"/>
          </a:xfrm>
          <a:solidFill>
            <a:schemeClr val="bg1">
              <a:lumMod val="50000"/>
            </a:schemeClr>
          </a:solidFill>
        </p:grpSpPr>
        <p:sp>
          <p:nvSpPr>
            <p:cNvPr id="11" name="椭圆 10"/>
            <p:cNvSpPr/>
            <p:nvPr/>
          </p:nvSpPr>
          <p:spPr>
            <a:xfrm>
              <a:off x="8831942"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8" name="组合 17"/>
            <p:cNvGrpSpPr/>
            <p:nvPr/>
          </p:nvGrpSpPr>
          <p:grpSpPr>
            <a:xfrm>
              <a:off x="9187541" y="3027519"/>
              <a:ext cx="682173" cy="679589"/>
              <a:chOff x="8904288" y="4440238"/>
              <a:chExt cx="838200" cy="835025"/>
            </a:xfrm>
            <a:grpFill/>
          </p:grpSpPr>
          <p:sp>
            <p:nvSpPr>
              <p:cNvPr id="19" name="Freeform 36"/>
              <p:cNvSpPr>
                <a:spLocks noEditPoints="1"/>
              </p:cNvSpPr>
              <p:nvPr/>
            </p:nvSpPr>
            <p:spPr bwMode="auto">
              <a:xfrm>
                <a:off x="8904288" y="4440238"/>
                <a:ext cx="838200" cy="835025"/>
              </a:xfrm>
              <a:custGeom>
                <a:avLst/>
                <a:gdLst>
                  <a:gd name="T0" fmla="*/ 127 w 254"/>
                  <a:gd name="T1" fmla="*/ 253 h 253"/>
                  <a:gd name="T2" fmla="*/ 0 w 254"/>
                  <a:gd name="T3" fmla="*/ 126 h 253"/>
                  <a:gd name="T4" fmla="*/ 127 w 254"/>
                  <a:gd name="T5" fmla="*/ 0 h 253"/>
                  <a:gd name="T6" fmla="*/ 254 w 254"/>
                  <a:gd name="T7" fmla="*/ 126 h 253"/>
                  <a:gd name="T8" fmla="*/ 127 w 254"/>
                  <a:gd name="T9" fmla="*/ 253 h 253"/>
                  <a:gd name="T10" fmla="*/ 127 w 254"/>
                  <a:gd name="T11" fmla="*/ 15 h 253"/>
                  <a:gd name="T12" fmla="*/ 16 w 254"/>
                  <a:gd name="T13" fmla="*/ 126 h 253"/>
                  <a:gd name="T14" fmla="*/ 127 w 254"/>
                  <a:gd name="T15" fmla="*/ 238 h 253"/>
                  <a:gd name="T16" fmla="*/ 238 w 254"/>
                  <a:gd name="T17" fmla="*/ 126 h 253"/>
                  <a:gd name="T18" fmla="*/ 127 w 254"/>
                  <a:gd name="T19" fmla="*/ 1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3">
                    <a:moveTo>
                      <a:pt x="127" y="253"/>
                    </a:moveTo>
                    <a:cubicBezTo>
                      <a:pt x="57" y="253"/>
                      <a:pt x="0" y="196"/>
                      <a:pt x="0" y="126"/>
                    </a:cubicBezTo>
                    <a:cubicBezTo>
                      <a:pt x="0" y="57"/>
                      <a:pt x="57" y="0"/>
                      <a:pt x="127" y="0"/>
                    </a:cubicBezTo>
                    <a:cubicBezTo>
                      <a:pt x="197" y="0"/>
                      <a:pt x="254" y="57"/>
                      <a:pt x="254" y="126"/>
                    </a:cubicBezTo>
                    <a:cubicBezTo>
                      <a:pt x="254" y="196"/>
                      <a:pt x="197" y="253"/>
                      <a:pt x="127" y="253"/>
                    </a:cubicBezTo>
                    <a:close/>
                    <a:moveTo>
                      <a:pt x="127" y="15"/>
                    </a:moveTo>
                    <a:cubicBezTo>
                      <a:pt x="66" y="15"/>
                      <a:pt x="16" y="65"/>
                      <a:pt x="16" y="126"/>
                    </a:cubicBezTo>
                    <a:cubicBezTo>
                      <a:pt x="16" y="188"/>
                      <a:pt x="66" y="238"/>
                      <a:pt x="127" y="238"/>
                    </a:cubicBezTo>
                    <a:cubicBezTo>
                      <a:pt x="188" y="238"/>
                      <a:pt x="238" y="188"/>
                      <a:pt x="238" y="126"/>
                    </a:cubicBezTo>
                    <a:cubicBezTo>
                      <a:pt x="238" y="65"/>
                      <a:pt x="188" y="15"/>
                      <a:pt x="12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0" name="Rectangle 37"/>
              <p:cNvSpPr>
                <a:spLocks noChangeArrowheads="1"/>
              </p:cNvSpPr>
              <p:nvPr/>
            </p:nvSpPr>
            <p:spPr bwMode="auto">
              <a:xfrm>
                <a:off x="9304338" y="4462463"/>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1" name="Rectangle 38"/>
              <p:cNvSpPr>
                <a:spLocks noChangeArrowheads="1"/>
              </p:cNvSpPr>
              <p:nvPr/>
            </p:nvSpPr>
            <p:spPr bwMode="auto">
              <a:xfrm>
                <a:off x="9304338" y="5184775"/>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2" name="Rectangle 39"/>
              <p:cNvSpPr>
                <a:spLocks noChangeArrowheads="1"/>
              </p:cNvSpPr>
              <p:nvPr/>
            </p:nvSpPr>
            <p:spPr bwMode="auto">
              <a:xfrm>
                <a:off x="9656763"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3" name="Rectangle 40"/>
              <p:cNvSpPr>
                <a:spLocks noChangeArrowheads="1"/>
              </p:cNvSpPr>
              <p:nvPr/>
            </p:nvSpPr>
            <p:spPr bwMode="auto">
              <a:xfrm>
                <a:off x="8934451"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4" name="Freeform 41"/>
              <p:cNvSpPr/>
              <p:nvPr/>
            </p:nvSpPr>
            <p:spPr bwMode="auto">
              <a:xfrm>
                <a:off x="9304338" y="4525963"/>
                <a:ext cx="39688" cy="330200"/>
              </a:xfrm>
              <a:custGeom>
                <a:avLst/>
                <a:gdLst>
                  <a:gd name="T0" fmla="*/ 12 w 12"/>
                  <a:gd name="T1" fmla="*/ 92 h 100"/>
                  <a:gd name="T2" fmla="*/ 6 w 12"/>
                  <a:gd name="T3" fmla="*/ 100 h 100"/>
                  <a:gd name="T4" fmla="*/ 0 w 12"/>
                  <a:gd name="T5" fmla="*/ 92 h 100"/>
                  <a:gd name="T6" fmla="*/ 6 w 12"/>
                  <a:gd name="T7" fmla="*/ 0 h 100"/>
                  <a:gd name="T8" fmla="*/ 12 w 12"/>
                  <a:gd name="T9" fmla="*/ 92 h 100"/>
                </a:gdLst>
                <a:ahLst/>
                <a:cxnLst>
                  <a:cxn ang="0">
                    <a:pos x="T0" y="T1"/>
                  </a:cxn>
                  <a:cxn ang="0">
                    <a:pos x="T2" y="T3"/>
                  </a:cxn>
                  <a:cxn ang="0">
                    <a:pos x="T4" y="T5"/>
                  </a:cxn>
                  <a:cxn ang="0">
                    <a:pos x="T6" y="T7"/>
                  </a:cxn>
                  <a:cxn ang="0">
                    <a:pos x="T8" y="T9"/>
                  </a:cxn>
                </a:cxnLst>
                <a:rect l="0" t="0" r="r" b="b"/>
                <a:pathLst>
                  <a:path w="12" h="100">
                    <a:moveTo>
                      <a:pt x="12" y="92"/>
                    </a:moveTo>
                    <a:cubicBezTo>
                      <a:pt x="12" y="96"/>
                      <a:pt x="10" y="100"/>
                      <a:pt x="6" y="100"/>
                    </a:cubicBezTo>
                    <a:cubicBezTo>
                      <a:pt x="3" y="100"/>
                      <a:pt x="0" y="96"/>
                      <a:pt x="0" y="92"/>
                    </a:cubicBezTo>
                    <a:cubicBezTo>
                      <a:pt x="6" y="0"/>
                      <a:pt x="6" y="0"/>
                      <a:pt x="6" y="0"/>
                    </a:cubicBezTo>
                    <a:lnTo>
                      <a:pt x="12"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5" name="Freeform 42"/>
              <p:cNvSpPr/>
              <p:nvPr/>
            </p:nvSpPr>
            <p:spPr bwMode="auto">
              <a:xfrm>
                <a:off x="9175751" y="4845050"/>
                <a:ext cx="150813" cy="149225"/>
              </a:xfrm>
              <a:custGeom>
                <a:avLst/>
                <a:gdLst>
                  <a:gd name="T0" fmla="*/ 35 w 46"/>
                  <a:gd name="T1" fmla="*/ 2 h 45"/>
                  <a:gd name="T2" fmla="*/ 43 w 46"/>
                  <a:gd name="T3" fmla="*/ 2 h 45"/>
                  <a:gd name="T4" fmla="*/ 44 w 46"/>
                  <a:gd name="T5" fmla="*/ 11 h 45"/>
                  <a:gd name="T6" fmla="*/ 0 w 46"/>
                  <a:gd name="T7" fmla="*/ 45 h 45"/>
                  <a:gd name="T8" fmla="*/ 35 w 46"/>
                  <a:gd name="T9" fmla="*/ 2 h 45"/>
                </a:gdLst>
                <a:ahLst/>
                <a:cxnLst>
                  <a:cxn ang="0">
                    <a:pos x="T0" y="T1"/>
                  </a:cxn>
                  <a:cxn ang="0">
                    <a:pos x="T2" y="T3"/>
                  </a:cxn>
                  <a:cxn ang="0">
                    <a:pos x="T4" y="T5"/>
                  </a:cxn>
                  <a:cxn ang="0">
                    <a:pos x="T6" y="T7"/>
                  </a:cxn>
                  <a:cxn ang="0">
                    <a:pos x="T8" y="T9"/>
                  </a:cxn>
                </a:cxnLst>
                <a:rect l="0" t="0" r="r" b="b"/>
                <a:pathLst>
                  <a:path w="46" h="45">
                    <a:moveTo>
                      <a:pt x="35" y="2"/>
                    </a:moveTo>
                    <a:cubicBezTo>
                      <a:pt x="37" y="0"/>
                      <a:pt x="40" y="0"/>
                      <a:pt x="43" y="2"/>
                    </a:cubicBezTo>
                    <a:cubicBezTo>
                      <a:pt x="45" y="5"/>
                      <a:pt x="46" y="9"/>
                      <a:pt x="44" y="11"/>
                    </a:cubicBezTo>
                    <a:cubicBezTo>
                      <a:pt x="0" y="45"/>
                      <a:pt x="0" y="45"/>
                      <a:pt x="0" y="45"/>
                    </a:cubicBezTo>
                    <a:lnTo>
                      <a:pt x="3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sp>
        <p:nvSpPr>
          <p:cNvPr id="29" name="文本框 28"/>
          <p:cNvSpPr txBox="1"/>
          <p:nvPr/>
        </p:nvSpPr>
        <p:spPr>
          <a:xfrm>
            <a:off x="1927570"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sz="2400" dirty="0">
              <a:solidFill>
                <a:schemeClr val="bg1">
                  <a:lumMod val="50000"/>
                </a:schemeClr>
              </a:solidFill>
              <a:latin typeface="微软雅黑" panose="020B0503020204020204" charset="-122"/>
              <a:ea typeface="微软雅黑" panose="020B0503020204020204" charset="-122"/>
              <a:sym typeface="+mn-ea"/>
            </a:endParaRPr>
          </a:p>
        </p:txBody>
      </p:sp>
      <p:sp>
        <p:nvSpPr>
          <p:cNvPr id="30" name="矩形 29"/>
          <p:cNvSpPr/>
          <p:nvPr/>
        </p:nvSpPr>
        <p:spPr>
          <a:xfrm>
            <a:off x="1615575"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31" name="文本框 30"/>
          <p:cNvSpPr txBox="1"/>
          <p:nvPr/>
        </p:nvSpPr>
        <p:spPr>
          <a:xfrm>
            <a:off x="5360199"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sz="2400" dirty="0">
              <a:solidFill>
                <a:schemeClr val="bg1">
                  <a:lumMod val="50000"/>
                </a:schemeClr>
              </a:solidFill>
              <a:latin typeface="微软雅黑" panose="020B0503020204020204" charset="-122"/>
              <a:ea typeface="微软雅黑" panose="020B0503020204020204" charset="-122"/>
              <a:sym typeface="+mn-ea"/>
            </a:endParaRPr>
          </a:p>
        </p:txBody>
      </p:sp>
      <p:sp>
        <p:nvSpPr>
          <p:cNvPr id="32" name="矩形 31"/>
          <p:cNvSpPr/>
          <p:nvPr/>
        </p:nvSpPr>
        <p:spPr>
          <a:xfrm>
            <a:off x="5048204"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33" name="文本框 32"/>
          <p:cNvSpPr txBox="1"/>
          <p:nvPr/>
        </p:nvSpPr>
        <p:spPr>
          <a:xfrm>
            <a:off x="8792827"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sz="2400" dirty="0">
              <a:solidFill>
                <a:schemeClr val="bg1">
                  <a:lumMod val="50000"/>
                </a:schemeClr>
              </a:solidFill>
              <a:latin typeface="微软雅黑" panose="020B0503020204020204" charset="-122"/>
              <a:ea typeface="微软雅黑" panose="020B0503020204020204" charset="-122"/>
              <a:sym typeface="+mn-ea"/>
            </a:endParaRPr>
          </a:p>
        </p:txBody>
      </p:sp>
      <p:sp>
        <p:nvSpPr>
          <p:cNvPr id="34" name="矩形 33"/>
          <p:cNvSpPr/>
          <p:nvPr/>
        </p:nvSpPr>
        <p:spPr>
          <a:xfrm>
            <a:off x="8480832"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8"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127304" y="2089769"/>
            <a:ext cx="6284261" cy="681962"/>
            <a:chOff x="5422725" y="2090229"/>
            <a:chExt cx="6284261" cy="681962"/>
          </a:xfrm>
        </p:grpSpPr>
        <p:sp>
          <p:nvSpPr>
            <p:cNvPr id="12" name="椭圆 1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endParaRPr lang="en-US" altLang="zh-CN" sz="2000" dirty="0">
                <a:solidFill>
                  <a:schemeClr val="bg1"/>
                </a:solidFill>
                <a:latin typeface="微软雅黑" panose="020B0503020204020204" charset="-122"/>
                <a:ea typeface="微软雅黑" panose="020B0503020204020204" charset="-122"/>
              </a:endParaRPr>
            </a:p>
          </p:txBody>
        </p:sp>
        <p:sp>
          <p:nvSpPr>
            <p:cNvPr id="13" name="矩形 1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sym typeface="+mn-ea"/>
              </a:endParaRPr>
            </a:p>
          </p:txBody>
        </p:sp>
      </p:grpSp>
      <p:grpSp>
        <p:nvGrpSpPr>
          <p:cNvPr id="25" name="组合 24"/>
          <p:cNvGrpSpPr/>
          <p:nvPr/>
        </p:nvGrpSpPr>
        <p:grpSpPr>
          <a:xfrm>
            <a:off x="5127304" y="3144446"/>
            <a:ext cx="6284261" cy="681962"/>
            <a:chOff x="5422725" y="2090229"/>
            <a:chExt cx="6284261" cy="681962"/>
          </a:xfrm>
        </p:grpSpPr>
        <p:sp>
          <p:nvSpPr>
            <p:cNvPr id="26" name="椭圆 25"/>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endParaRPr lang="en-US" altLang="zh-CN" sz="2000" dirty="0">
                <a:solidFill>
                  <a:schemeClr val="bg1"/>
                </a:solidFill>
                <a:latin typeface="微软雅黑" panose="020B0503020204020204" charset="-122"/>
                <a:ea typeface="微软雅黑" panose="020B0503020204020204" charset="-122"/>
              </a:endParaRPr>
            </a:p>
          </p:txBody>
        </p:sp>
        <p:sp>
          <p:nvSpPr>
            <p:cNvPr id="27" name="矩形 26"/>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sym typeface="+mn-ea"/>
              </a:endParaRPr>
            </a:p>
          </p:txBody>
        </p:sp>
      </p:grpSp>
      <p:grpSp>
        <p:nvGrpSpPr>
          <p:cNvPr id="28" name="组合 27"/>
          <p:cNvGrpSpPr/>
          <p:nvPr/>
        </p:nvGrpSpPr>
        <p:grpSpPr>
          <a:xfrm>
            <a:off x="5127304" y="4199123"/>
            <a:ext cx="6284261" cy="681962"/>
            <a:chOff x="5422725" y="2090229"/>
            <a:chExt cx="6284261" cy="681962"/>
          </a:xfrm>
        </p:grpSpPr>
        <p:sp>
          <p:nvSpPr>
            <p:cNvPr id="29" name="椭圆 28"/>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endParaRPr lang="en-US" altLang="zh-CN" sz="2000" dirty="0">
                <a:solidFill>
                  <a:schemeClr val="bg1"/>
                </a:solidFill>
                <a:latin typeface="微软雅黑" panose="020B0503020204020204" charset="-122"/>
                <a:ea typeface="微软雅黑" panose="020B0503020204020204" charset="-122"/>
              </a:endParaRPr>
            </a:p>
          </p:txBody>
        </p:sp>
        <p:sp>
          <p:nvSpPr>
            <p:cNvPr id="30" name="矩形 29"/>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sym typeface="+mn-ea"/>
              </a:endParaRPr>
            </a:p>
          </p:txBody>
        </p:sp>
      </p:grpSp>
      <p:grpSp>
        <p:nvGrpSpPr>
          <p:cNvPr id="31" name="组合 30"/>
          <p:cNvGrpSpPr/>
          <p:nvPr/>
        </p:nvGrpSpPr>
        <p:grpSpPr>
          <a:xfrm>
            <a:off x="5127304" y="5253799"/>
            <a:ext cx="6284261" cy="681962"/>
            <a:chOff x="5422725" y="2090229"/>
            <a:chExt cx="6284261" cy="681962"/>
          </a:xfrm>
        </p:grpSpPr>
        <p:sp>
          <p:nvSpPr>
            <p:cNvPr id="32" name="椭圆 3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endParaRPr lang="en-US" altLang="zh-CN" sz="2000" dirty="0">
                <a:solidFill>
                  <a:schemeClr val="bg1"/>
                </a:solidFill>
                <a:latin typeface="微软雅黑" panose="020B0503020204020204" charset="-122"/>
                <a:ea typeface="微软雅黑" panose="020B0503020204020204" charset="-122"/>
              </a:endParaRPr>
            </a:p>
          </p:txBody>
        </p:sp>
        <p:sp>
          <p:nvSpPr>
            <p:cNvPr id="33" name="矩形 3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sym typeface="+mn-ea"/>
              </a:endParaRPr>
            </a:p>
          </p:txBody>
        </p:sp>
      </p:gr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pSp>
        <p:nvGrpSpPr>
          <p:cNvPr id="15" name="Group 3"/>
          <p:cNvGrpSpPr/>
          <p:nvPr/>
        </p:nvGrpSpPr>
        <p:grpSpPr>
          <a:xfrm>
            <a:off x="988060" y="1833880"/>
            <a:ext cx="3702685" cy="3851910"/>
            <a:chOff x="1235244" y="1783324"/>
            <a:chExt cx="4444830" cy="4225348"/>
          </a:xfrm>
          <a:solidFill>
            <a:schemeClr val="bg1"/>
          </a:solidFill>
        </p:grpSpPr>
        <p:sp>
          <p:nvSpPr>
            <p:cNvPr id="75" name="Freeform 74"/>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p>
              <a:endParaRPr lang="en-GB"/>
            </a:p>
          </p:txBody>
        </p:sp>
        <p:sp>
          <p:nvSpPr>
            <p:cNvPr id="76" name="Freeform 75"/>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p>
              <a:endParaRPr lang="en-GB"/>
            </a:p>
          </p:txBody>
        </p:sp>
        <p:sp>
          <p:nvSpPr>
            <p:cNvPr id="77" name="Freeform 76"/>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p>
              <a:endParaRPr lang="en-GB"/>
            </a:p>
          </p:txBody>
        </p:sp>
        <p:sp>
          <p:nvSpPr>
            <p:cNvPr id="78" name="Freeform 77"/>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p>
              <a:endParaRPr lang="en-GB"/>
            </a:p>
          </p:txBody>
        </p:sp>
        <p:sp>
          <p:nvSpPr>
            <p:cNvPr id="79" name="Freeform 78"/>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p>
              <a:endParaRPr lang="en-GB"/>
            </a:p>
          </p:txBody>
        </p:sp>
        <p:sp>
          <p:nvSpPr>
            <p:cNvPr id="80" name="Freeform 79"/>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p>
              <a:endParaRPr lang="en-GB"/>
            </a:p>
          </p:txBody>
        </p:sp>
        <p:sp>
          <p:nvSpPr>
            <p:cNvPr id="81" name="Freeform 80"/>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p>
              <a:endParaRPr lang="en-GB"/>
            </a:p>
          </p:txBody>
        </p:sp>
        <p:sp>
          <p:nvSpPr>
            <p:cNvPr id="82" name="Freeform 81"/>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p>
              <a:endParaRPr lang="en-GB"/>
            </a:p>
          </p:txBody>
        </p:sp>
        <p:sp>
          <p:nvSpPr>
            <p:cNvPr id="83" name="Freeform 82"/>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p>
              <a:endParaRPr lang="en-GB"/>
            </a:p>
          </p:txBody>
        </p:sp>
        <p:sp>
          <p:nvSpPr>
            <p:cNvPr id="84" name="Freeform 83"/>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p>
              <a:endParaRPr lang="en-GB"/>
            </a:p>
          </p:txBody>
        </p:sp>
        <p:sp>
          <p:nvSpPr>
            <p:cNvPr id="85" name="Freeform 84"/>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p>
              <a:endParaRPr lang="en-GB"/>
            </a:p>
          </p:txBody>
        </p:sp>
        <p:sp>
          <p:nvSpPr>
            <p:cNvPr id="86" name="Freeform 85"/>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p>
              <a:endParaRPr lang="en-GB"/>
            </a:p>
          </p:txBody>
        </p:sp>
        <p:sp>
          <p:nvSpPr>
            <p:cNvPr id="87" name="Freeform 86"/>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p>
              <a:endParaRPr lang="en-GB"/>
            </a:p>
          </p:txBody>
        </p:sp>
        <p:sp>
          <p:nvSpPr>
            <p:cNvPr id="88" name="Freeform 87"/>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p>
              <a:endParaRPr lang="en-GB"/>
            </a:p>
          </p:txBody>
        </p:sp>
        <p:sp>
          <p:nvSpPr>
            <p:cNvPr id="89" name="Freeform 88"/>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p>
              <a:endParaRPr lang="en-GB"/>
            </a:p>
          </p:txBody>
        </p:sp>
        <p:sp>
          <p:nvSpPr>
            <p:cNvPr id="90" name="Freeform 89"/>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p>
              <a:endParaRPr lang="en-GB"/>
            </a:p>
          </p:txBody>
        </p:sp>
        <p:sp>
          <p:nvSpPr>
            <p:cNvPr id="91" name="Freeform 90"/>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p>
              <a:endParaRPr lang="en-GB"/>
            </a:p>
          </p:txBody>
        </p:sp>
        <p:sp>
          <p:nvSpPr>
            <p:cNvPr id="92" name="Freeform 91"/>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p>
              <a:endParaRPr lang="en-GB"/>
            </a:p>
          </p:txBody>
        </p:sp>
        <p:sp>
          <p:nvSpPr>
            <p:cNvPr id="93" name="Freeform 92"/>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p>
              <a:endParaRPr lang="en-GB"/>
            </a:p>
          </p:txBody>
        </p:sp>
        <p:sp>
          <p:nvSpPr>
            <p:cNvPr id="94" name="Freeform 25"/>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p>
              <a:endParaRPr lang="en-GB"/>
            </a:p>
          </p:txBody>
        </p:sp>
        <p:sp>
          <p:nvSpPr>
            <p:cNvPr id="95" name="Freeform 26"/>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p>
              <a:endParaRPr lang="en-GB"/>
            </a:p>
          </p:txBody>
        </p:sp>
        <p:sp>
          <p:nvSpPr>
            <p:cNvPr id="96" name="Freeform 27"/>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p>
              <a:endParaRPr lang="en-GB"/>
            </a:p>
          </p:txBody>
        </p:sp>
        <p:sp>
          <p:nvSpPr>
            <p:cNvPr id="97" name="Freeform 28"/>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p>
              <a:endParaRPr lang="en-GB"/>
            </a:p>
          </p:txBody>
        </p:sp>
        <p:sp>
          <p:nvSpPr>
            <p:cNvPr id="98" name="Freeform 29"/>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GB"/>
            </a:p>
          </p:txBody>
        </p:sp>
        <p:sp>
          <p:nvSpPr>
            <p:cNvPr id="99" name="Freeform 30"/>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p>
              <a:endParaRPr lang="en-GB"/>
            </a:p>
          </p:txBody>
        </p:sp>
        <p:sp>
          <p:nvSpPr>
            <p:cNvPr id="100" name="Freeform 31"/>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p>
              <a:endParaRPr lang="en-GB"/>
            </a:p>
          </p:txBody>
        </p:sp>
        <p:sp>
          <p:nvSpPr>
            <p:cNvPr id="101" name="Freeform 32"/>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p>
              <a:endParaRPr lang="en-GB"/>
            </a:p>
          </p:txBody>
        </p:sp>
        <p:sp>
          <p:nvSpPr>
            <p:cNvPr id="102" name="Freeform 33"/>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p>
              <a:endParaRPr lang="en-GB"/>
            </a:p>
          </p:txBody>
        </p:sp>
        <p:sp>
          <p:nvSpPr>
            <p:cNvPr id="103" name="Freeform 34"/>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p>
              <a:endParaRPr lang="en-GB"/>
            </a:p>
          </p:txBody>
        </p:sp>
        <p:sp>
          <p:nvSpPr>
            <p:cNvPr id="104" name="Freeform 35"/>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p>
              <a:endParaRPr lang="en-GB"/>
            </a:p>
          </p:txBody>
        </p:sp>
        <p:sp>
          <p:nvSpPr>
            <p:cNvPr id="105" name="Freeform 36"/>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p>
              <a:endParaRPr lang="en-GB"/>
            </a:p>
          </p:txBody>
        </p:sp>
        <p:sp>
          <p:nvSpPr>
            <p:cNvPr id="106" name="Freeform 27"/>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p>
              <a:endParaRPr lang="en-GB"/>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4" name="文本框 3"/>
          <p:cNvSpPr txBox="1"/>
          <p:nvPr/>
        </p:nvSpPr>
        <p:spPr>
          <a:xfrm>
            <a:off x="5422628" y="2119631"/>
            <a:ext cx="1348015" cy="1198880"/>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03</a:t>
            </a:r>
            <a:endParaRPr lang="zh-CN" altLang="en-US" sz="7200" b="1" dirty="0">
              <a:solidFill>
                <a:schemeClr val="bg1"/>
              </a:solidFill>
              <a:latin typeface="微软雅黑" panose="020B0503020204020204" charset="-122"/>
              <a:ea typeface="微软雅黑" panose="020B0503020204020204" charset="-122"/>
            </a:endParaRPr>
          </a:p>
        </p:txBody>
      </p:sp>
      <p:sp>
        <p:nvSpPr>
          <p:cNvPr id="8" name="椭圆 7"/>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812121" y="4037379"/>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endParaRPr lang="zh-CN" altLang="en-US" sz="2400" dirty="0">
              <a:solidFill>
                <a:schemeClr val="bg1"/>
              </a:solidFill>
              <a:latin typeface="微软雅黑" panose="020B0503020204020204" charset="-122"/>
              <a:ea typeface="微软雅黑" panose="020B0503020204020204" charset="-122"/>
            </a:endParaRPr>
          </a:p>
        </p:txBody>
      </p:sp>
      <p:sp>
        <p:nvSpPr>
          <p:cNvPr id="13" name="矩形 12"/>
          <p:cNvSpPr/>
          <p:nvPr/>
        </p:nvSpPr>
        <p:spPr>
          <a:xfrm>
            <a:off x="3052717" y="4397900"/>
            <a:ext cx="6087837"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853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0" name="图片 9"/>
          <p:cNvPicPr>
            <a:picLocks noChangeAspect="1"/>
          </p:cNvPicPr>
          <p:nvPr/>
        </p:nvPicPr>
        <p:blipFill rotWithShape="1">
          <a:blip r:embed="rId1"/>
          <a:srcRect l="24278" t="14260" r="24278"/>
          <a:stretch>
            <a:fillRect/>
          </a:stretch>
        </p:blipFill>
        <p:spPr>
          <a:xfrm>
            <a:off x="1528345" y="1935675"/>
            <a:ext cx="761081" cy="761081"/>
          </a:xfrm>
          <a:prstGeom prst="ellipse">
            <a:avLst/>
          </a:prstGeom>
          <a:ln w="38100">
            <a:solidFill>
              <a:schemeClr val="bg1"/>
            </a:solidFill>
          </a:ln>
        </p:spPr>
      </p:pic>
      <p:sp>
        <p:nvSpPr>
          <p:cNvPr id="14" name="文本框 13"/>
          <p:cNvSpPr txBox="1"/>
          <p:nvPr/>
        </p:nvSpPr>
        <p:spPr>
          <a:xfrm>
            <a:off x="117308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15" name="矩形 14"/>
          <p:cNvSpPr/>
          <p:nvPr/>
        </p:nvSpPr>
        <p:spPr>
          <a:xfrm>
            <a:off x="98744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22" name="文本框 21"/>
          <p:cNvSpPr txBox="1"/>
          <p:nvPr/>
        </p:nvSpPr>
        <p:spPr>
          <a:xfrm>
            <a:off x="5286192" y="482912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3" name="直接连接符 22"/>
          <p:cNvCxnSpPr/>
          <p:nvPr/>
        </p:nvCxnSpPr>
        <p:spPr>
          <a:xfrm>
            <a:off x="5809567" y="534214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0281" y="5393489"/>
            <a:ext cx="10391437" cy="9531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
        <p:nvSpPr>
          <p:cNvPr id="9" name="矩形 8"/>
          <p:cNvSpPr/>
          <p:nvPr/>
        </p:nvSpPr>
        <p:spPr>
          <a:xfrm>
            <a:off x="3505835" y="1678940"/>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lumMod val="50000"/>
                </a:schemeClr>
              </a:solidFill>
            </a:endParaRPr>
          </a:p>
        </p:txBody>
      </p:sp>
      <p:pic>
        <p:nvPicPr>
          <p:cNvPr id="25" name="图片 24"/>
          <p:cNvPicPr>
            <a:picLocks noChangeAspect="1"/>
          </p:cNvPicPr>
          <p:nvPr/>
        </p:nvPicPr>
        <p:blipFill rotWithShape="1">
          <a:blip r:embed="rId1"/>
          <a:srcRect l="24278" t="14260" r="24278"/>
          <a:stretch>
            <a:fillRect/>
          </a:stretch>
        </p:blipFill>
        <p:spPr>
          <a:xfrm>
            <a:off x="4095650" y="1947740"/>
            <a:ext cx="761081" cy="761081"/>
          </a:xfrm>
          <a:prstGeom prst="ellipse">
            <a:avLst/>
          </a:prstGeom>
          <a:ln w="38100">
            <a:solidFill>
              <a:schemeClr val="bg1"/>
            </a:solidFill>
          </a:ln>
        </p:spPr>
      </p:pic>
      <p:sp>
        <p:nvSpPr>
          <p:cNvPr id="26" name="文本框 25"/>
          <p:cNvSpPr txBox="1"/>
          <p:nvPr/>
        </p:nvSpPr>
        <p:spPr>
          <a:xfrm>
            <a:off x="3740389" y="2798322"/>
            <a:ext cx="1471602" cy="460375"/>
          </a:xfrm>
          <a:prstGeom prst="rect">
            <a:avLst/>
          </a:prstGeom>
          <a:noFill/>
        </p:spPr>
        <p:txBody>
          <a:bodyPr wrap="square" rtlCol="0">
            <a:spAutoFit/>
          </a:bodyPr>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27" name="矩形 26"/>
          <p:cNvSpPr/>
          <p:nvPr/>
        </p:nvSpPr>
        <p:spPr>
          <a:xfrm>
            <a:off x="3554745" y="3281688"/>
            <a:ext cx="1842890" cy="1106805"/>
          </a:xfrm>
          <a:prstGeom prst="rect">
            <a:avLst/>
          </a:prstGeom>
        </p:spPr>
        <p:txBody>
          <a:bodyPr wrap="square">
            <a:spAutoFit/>
          </a:bodyPr>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28" name="矩形 27"/>
          <p:cNvSpPr/>
          <p:nvPr/>
        </p:nvSpPr>
        <p:spPr>
          <a:xfrm>
            <a:off x="633349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lumMod val="50000"/>
                </a:schemeClr>
              </a:solidFill>
            </a:endParaRPr>
          </a:p>
        </p:txBody>
      </p:sp>
      <p:pic>
        <p:nvPicPr>
          <p:cNvPr id="29" name="图片 28"/>
          <p:cNvPicPr>
            <a:picLocks noChangeAspect="1"/>
          </p:cNvPicPr>
          <p:nvPr/>
        </p:nvPicPr>
        <p:blipFill rotWithShape="1">
          <a:blip r:embed="rId1"/>
          <a:srcRect l="24278" t="14260" r="24278"/>
          <a:stretch>
            <a:fillRect/>
          </a:stretch>
        </p:blipFill>
        <p:spPr>
          <a:xfrm>
            <a:off x="6923305" y="1935675"/>
            <a:ext cx="761081" cy="761081"/>
          </a:xfrm>
          <a:prstGeom prst="ellipse">
            <a:avLst/>
          </a:prstGeom>
          <a:ln w="38100">
            <a:solidFill>
              <a:schemeClr val="bg1"/>
            </a:solidFill>
          </a:ln>
        </p:spPr>
      </p:pic>
      <p:sp>
        <p:nvSpPr>
          <p:cNvPr id="30" name="文本框 29"/>
          <p:cNvSpPr txBox="1"/>
          <p:nvPr/>
        </p:nvSpPr>
        <p:spPr>
          <a:xfrm>
            <a:off x="6568044" y="2786257"/>
            <a:ext cx="1471602" cy="460375"/>
          </a:xfrm>
          <a:prstGeom prst="rect">
            <a:avLst/>
          </a:prstGeom>
          <a:noFill/>
        </p:spPr>
        <p:txBody>
          <a:bodyPr wrap="square" rtlCol="0">
            <a:spAutoFit/>
          </a:bodyPr>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32" name="矩形 31"/>
          <p:cNvSpPr/>
          <p:nvPr/>
        </p:nvSpPr>
        <p:spPr>
          <a:xfrm>
            <a:off x="6382400" y="3269623"/>
            <a:ext cx="1842890" cy="1106805"/>
          </a:xfrm>
          <a:prstGeom prst="rect">
            <a:avLst/>
          </a:prstGeom>
        </p:spPr>
        <p:txBody>
          <a:bodyPr wrap="square">
            <a:spAutoFit/>
          </a:bodyPr>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33" name="矩形 32"/>
          <p:cNvSpPr/>
          <p:nvPr/>
        </p:nvSpPr>
        <p:spPr>
          <a:xfrm>
            <a:off x="9048115" y="164401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lumMod val="50000"/>
                </a:schemeClr>
              </a:solidFill>
            </a:endParaRPr>
          </a:p>
        </p:txBody>
      </p:sp>
      <p:pic>
        <p:nvPicPr>
          <p:cNvPr id="34" name="图片 33"/>
          <p:cNvPicPr>
            <a:picLocks noChangeAspect="1"/>
          </p:cNvPicPr>
          <p:nvPr/>
        </p:nvPicPr>
        <p:blipFill rotWithShape="1">
          <a:blip r:embed="rId1"/>
          <a:srcRect l="24278" t="14260" r="24278"/>
          <a:stretch>
            <a:fillRect/>
          </a:stretch>
        </p:blipFill>
        <p:spPr>
          <a:xfrm>
            <a:off x="9637930" y="1912815"/>
            <a:ext cx="761081" cy="761081"/>
          </a:xfrm>
          <a:prstGeom prst="ellipse">
            <a:avLst/>
          </a:prstGeom>
          <a:ln w="38100">
            <a:solidFill>
              <a:schemeClr val="bg1"/>
            </a:solidFill>
          </a:ln>
        </p:spPr>
      </p:pic>
      <p:sp>
        <p:nvSpPr>
          <p:cNvPr id="35" name="文本框 34"/>
          <p:cNvSpPr txBox="1"/>
          <p:nvPr/>
        </p:nvSpPr>
        <p:spPr>
          <a:xfrm>
            <a:off x="9282669" y="2763397"/>
            <a:ext cx="1471602" cy="460375"/>
          </a:xfrm>
          <a:prstGeom prst="rect">
            <a:avLst/>
          </a:prstGeom>
          <a:noFill/>
        </p:spPr>
        <p:txBody>
          <a:bodyPr wrap="square" rtlCol="0">
            <a:spAutoFit/>
          </a:bodyPr>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36" name="矩形 35"/>
          <p:cNvSpPr/>
          <p:nvPr/>
        </p:nvSpPr>
        <p:spPr>
          <a:xfrm>
            <a:off x="9097025" y="3246763"/>
            <a:ext cx="1842890" cy="1106805"/>
          </a:xfrm>
          <a:prstGeom prst="rect">
            <a:avLst/>
          </a:prstGeom>
        </p:spPr>
        <p:txBody>
          <a:bodyPr wrap="square">
            <a:spAutoFit/>
          </a:bodyPr>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aphicFrame>
        <p:nvGraphicFramePr>
          <p:cNvPr id="7" name="图表 6"/>
          <p:cNvGraphicFramePr/>
          <p:nvPr/>
        </p:nvGraphicFramePr>
        <p:xfrm>
          <a:off x="599440" y="1047750"/>
          <a:ext cx="6350000" cy="4762500"/>
        </p:xfrm>
        <a:graphic>
          <a:graphicData uri="http://schemas.openxmlformats.org/drawingml/2006/chart">
            <c:chart xmlns:c="http://schemas.openxmlformats.org/drawingml/2006/chart" xmlns:r="http://schemas.openxmlformats.org/officeDocument/2006/relationships" r:id="rId1"/>
          </a:graphicData>
        </a:graphic>
      </p:graphicFrame>
      <p:sp>
        <p:nvSpPr>
          <p:cNvPr id="9" name="文本框 8"/>
          <p:cNvSpPr txBox="1"/>
          <p:nvPr/>
        </p:nvSpPr>
        <p:spPr>
          <a:xfrm>
            <a:off x="8348980" y="1900555"/>
            <a:ext cx="2315210" cy="460375"/>
          </a:xfrm>
          <a:prstGeom prst="rect">
            <a:avLst/>
          </a:prstGeom>
          <a:noFill/>
        </p:spPr>
        <p:txBody>
          <a:bodyPr wrap="square" rtlCol="0">
            <a:spAutoFit/>
          </a:bodyPr>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sp>
        <p:nvSpPr>
          <p:cNvPr id="14" name="矩形 13"/>
          <p:cNvSpPr/>
          <p:nvPr/>
        </p:nvSpPr>
        <p:spPr>
          <a:xfrm>
            <a:off x="7733665" y="2726690"/>
            <a:ext cx="3545840" cy="2676525"/>
          </a:xfrm>
          <a:prstGeom prst="rect">
            <a:avLst/>
          </a:prstGeom>
        </p:spPr>
        <p:txBody>
          <a:bodyPr wrap="square">
            <a:spAutoFit/>
          </a:bodyPr>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41950" y="1986342"/>
          <a:ext cx="9708100" cy="2656000"/>
        </p:xfrm>
        <a:graphic>
          <a:graphicData uri="http://schemas.openxmlformats.org/drawingml/2006/table">
            <a:tbl>
              <a:tblPr firstRow="1" bandRow="1">
                <a:tableStyleId>{5C22544A-7EE6-4342-B048-85BDC9FD1C3A}</a:tableStyleId>
              </a:tblPr>
              <a:tblGrid>
                <a:gridCol w="2427025"/>
                <a:gridCol w="2427025"/>
                <a:gridCol w="2427025"/>
                <a:gridCol w="2427025"/>
              </a:tblGrid>
              <a:tr h="531200">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2015</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2016</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2017</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2018</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一年一班</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二年二班</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三年三班</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四年四班</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r>
            </a:tbl>
          </a:graphicData>
        </a:graphic>
      </p:graphicFrame>
      <p:sp>
        <p:nvSpPr>
          <p:cNvPr id="6" name="文本框 5"/>
          <p:cNvSpPr txBox="1"/>
          <p:nvPr/>
        </p:nvSpPr>
        <p:spPr>
          <a:xfrm>
            <a:off x="5286192" y="489946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7" name="直接连接符 6"/>
          <p:cNvCxnSpPr/>
          <p:nvPr/>
        </p:nvCxnSpPr>
        <p:spPr>
          <a:xfrm>
            <a:off x="5809567" y="541248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00281" y="5463829"/>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4" name="文本框 3"/>
          <p:cNvSpPr txBox="1"/>
          <p:nvPr/>
        </p:nvSpPr>
        <p:spPr>
          <a:xfrm>
            <a:off x="5422628" y="2119631"/>
            <a:ext cx="1348015" cy="1198880"/>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04</a:t>
            </a:r>
            <a:endParaRPr lang="zh-CN" altLang="en-US" sz="7200" b="1" dirty="0">
              <a:solidFill>
                <a:schemeClr val="bg1"/>
              </a:solidFill>
              <a:latin typeface="微软雅黑" panose="020B0503020204020204" charset="-122"/>
              <a:ea typeface="微软雅黑" panose="020B0503020204020204" charset="-122"/>
            </a:endParaRPr>
          </a:p>
        </p:txBody>
      </p:sp>
      <p:sp>
        <p:nvSpPr>
          <p:cNvPr id="8" name="椭圆 7"/>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812121" y="4037379"/>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endParaRPr lang="zh-CN" altLang="en-US" sz="2400" dirty="0">
              <a:solidFill>
                <a:schemeClr val="bg1"/>
              </a:solidFill>
              <a:latin typeface="微软雅黑" panose="020B0503020204020204" charset="-122"/>
              <a:ea typeface="微软雅黑" panose="020B0503020204020204" charset="-122"/>
            </a:endParaRPr>
          </a:p>
        </p:txBody>
      </p:sp>
      <p:sp>
        <p:nvSpPr>
          <p:cNvPr id="13" name="矩形 12"/>
          <p:cNvSpPr/>
          <p:nvPr/>
        </p:nvSpPr>
        <p:spPr>
          <a:xfrm>
            <a:off x="3052717" y="4397900"/>
            <a:ext cx="6087837"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
        <p:nvSpPr>
          <p:cNvPr id="65" name="Rectangle 5"/>
          <p:cNvSpPr>
            <a:spLocks noChangeArrowheads="1"/>
          </p:cNvSpPr>
          <p:nvPr/>
        </p:nvSpPr>
        <p:spPr bwMode="auto">
          <a:xfrm>
            <a:off x="2607129" y="4413953"/>
            <a:ext cx="1035910" cy="2463985"/>
          </a:xfrm>
          <a:prstGeom prst="rect">
            <a:avLst/>
          </a:prstGeom>
          <a:solidFill>
            <a:schemeClr val="bg1">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6" name="Rectangle 6"/>
          <p:cNvSpPr>
            <a:spLocks noChangeArrowheads="1"/>
          </p:cNvSpPr>
          <p:nvPr/>
        </p:nvSpPr>
        <p:spPr bwMode="auto">
          <a:xfrm>
            <a:off x="4214890" y="4932131"/>
            <a:ext cx="1047049" cy="1945807"/>
          </a:xfrm>
          <a:prstGeom prst="rect">
            <a:avLst/>
          </a:prstGeom>
          <a:solidFill>
            <a:schemeClr val="bg1">
              <a:lumMod val="75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7" name="Rectangle 7"/>
          <p:cNvSpPr>
            <a:spLocks noChangeArrowheads="1"/>
          </p:cNvSpPr>
          <p:nvPr/>
        </p:nvSpPr>
        <p:spPr bwMode="auto">
          <a:xfrm>
            <a:off x="5836297" y="5462403"/>
            <a:ext cx="1047049" cy="1415535"/>
          </a:xfrm>
          <a:prstGeom prst="rect">
            <a:avLst/>
          </a:prstGeom>
          <a:solidFill>
            <a:schemeClr val="accent3"/>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8" name="Rectangle 8"/>
          <p:cNvSpPr>
            <a:spLocks noChangeArrowheads="1"/>
          </p:cNvSpPr>
          <p:nvPr/>
        </p:nvSpPr>
        <p:spPr bwMode="auto">
          <a:xfrm>
            <a:off x="7463711" y="3702998"/>
            <a:ext cx="1047049" cy="3155002"/>
          </a:xfrm>
          <a:prstGeom prst="rect">
            <a:avLst/>
          </a:prstGeom>
          <a:solidFill>
            <a:schemeClr val="bg2">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9" name="TextBox 682"/>
          <p:cNvSpPr txBox="1"/>
          <p:nvPr/>
        </p:nvSpPr>
        <p:spPr>
          <a:xfrm>
            <a:off x="2728141" y="4558114"/>
            <a:ext cx="774721" cy="438428"/>
          </a:xfrm>
          <a:prstGeom prst="rect">
            <a:avLst/>
          </a:prstGeom>
          <a:noFill/>
        </p:spPr>
        <p:txBody>
          <a:bodyPr wrap="none" lIns="68541" tIns="34271" rIns="68541" bIns="34271">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dirty="0" smtClean="0">
                <a:solidFill>
                  <a:schemeClr val="bg1"/>
                </a:solidFill>
                <a:latin typeface="微软雅黑" panose="020B0503020204020204" charset="-122"/>
                <a:ea typeface="微软雅黑" panose="020B0503020204020204" charset="-122"/>
                <a:cs typeface="Arial" panose="020B0604020202020204" pitchFamily="34" charset="0"/>
              </a:rPr>
              <a:t>52%</a:t>
            </a:r>
            <a:endParaRPr lang="zh-CN" altLang="en-US" sz="24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70" name="TextBox 682"/>
          <p:cNvSpPr txBox="1"/>
          <p:nvPr/>
        </p:nvSpPr>
        <p:spPr>
          <a:xfrm>
            <a:off x="4342372" y="5065351"/>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45%</a:t>
            </a:r>
            <a:endParaRPr lang="zh-CN" altLang="en-US" sz="2400" dirty="0">
              <a:solidFill>
                <a:schemeClr val="bg1"/>
              </a:solidFill>
            </a:endParaRPr>
          </a:p>
        </p:txBody>
      </p:sp>
      <p:sp>
        <p:nvSpPr>
          <p:cNvPr id="71" name="TextBox 682"/>
          <p:cNvSpPr txBox="1"/>
          <p:nvPr/>
        </p:nvSpPr>
        <p:spPr>
          <a:xfrm>
            <a:off x="5946159" y="5501715"/>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39%</a:t>
            </a:r>
            <a:endParaRPr lang="zh-CN" altLang="en-US" sz="2400" dirty="0">
              <a:solidFill>
                <a:schemeClr val="bg1"/>
              </a:solidFill>
            </a:endParaRPr>
          </a:p>
        </p:txBody>
      </p:sp>
      <p:sp>
        <p:nvSpPr>
          <p:cNvPr id="72" name="TextBox 682"/>
          <p:cNvSpPr txBox="1"/>
          <p:nvPr/>
        </p:nvSpPr>
        <p:spPr>
          <a:xfrm>
            <a:off x="7550866" y="384644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74" name="Copyright Notice"/>
          <p:cNvSpPr/>
          <p:nvPr/>
        </p:nvSpPr>
        <p:spPr bwMode="auto">
          <a:xfrm>
            <a:off x="2607437" y="4015133"/>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smtClean="0">
                <a:solidFill>
                  <a:schemeClr val="bg1"/>
                </a:solidFill>
                <a:latin typeface="微软雅黑" panose="020B0503020204020204" charset="-122"/>
                <a:ea typeface="微软雅黑" panose="020B0503020204020204" charset="-122"/>
              </a:rPr>
              <a:t>第一季度</a:t>
            </a:r>
            <a:endParaRPr lang="zh-CN" altLang="en-US" sz="1600" b="1" cap="small" dirty="0" smtClean="0">
              <a:solidFill>
                <a:schemeClr val="bg1"/>
              </a:solidFill>
              <a:latin typeface="微软雅黑" panose="020B0503020204020204" charset="-122"/>
              <a:ea typeface="微软雅黑" panose="020B0503020204020204" charset="-122"/>
            </a:endParaRPr>
          </a:p>
        </p:txBody>
      </p:sp>
      <p:sp>
        <p:nvSpPr>
          <p:cNvPr id="75" name="Copyright Notice"/>
          <p:cNvSpPr/>
          <p:nvPr/>
        </p:nvSpPr>
        <p:spPr bwMode="auto">
          <a:xfrm>
            <a:off x="4269024" y="4482880"/>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smtClean="0">
                <a:solidFill>
                  <a:schemeClr val="bg1"/>
                </a:solidFill>
                <a:latin typeface="微软雅黑" panose="020B0503020204020204" charset="-122"/>
                <a:ea typeface="微软雅黑" panose="020B0503020204020204" charset="-122"/>
              </a:rPr>
              <a:t>第二季度</a:t>
            </a:r>
            <a:endParaRPr lang="zh-CN" altLang="en-US" sz="1600" b="1" cap="small" dirty="0" smtClean="0">
              <a:solidFill>
                <a:schemeClr val="bg1"/>
              </a:solidFill>
              <a:latin typeface="微软雅黑" panose="020B0503020204020204" charset="-122"/>
              <a:ea typeface="微软雅黑" panose="020B0503020204020204" charset="-122"/>
            </a:endParaRPr>
          </a:p>
        </p:txBody>
      </p:sp>
      <p:sp>
        <p:nvSpPr>
          <p:cNvPr id="76" name="Copyright Notice"/>
          <p:cNvSpPr/>
          <p:nvPr/>
        </p:nvSpPr>
        <p:spPr bwMode="auto">
          <a:xfrm>
            <a:off x="5852925" y="5058766"/>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smtClean="0">
                <a:solidFill>
                  <a:schemeClr val="bg1"/>
                </a:solidFill>
                <a:latin typeface="微软雅黑" panose="020B0503020204020204" charset="-122"/>
                <a:ea typeface="微软雅黑" panose="020B0503020204020204" charset="-122"/>
              </a:rPr>
              <a:t>第三季度</a:t>
            </a:r>
            <a:endParaRPr lang="zh-CN" altLang="en-US" sz="1600" b="1" cap="small" dirty="0" smtClean="0">
              <a:solidFill>
                <a:schemeClr val="bg1"/>
              </a:solidFill>
              <a:latin typeface="微软雅黑" panose="020B0503020204020204" charset="-122"/>
              <a:ea typeface="微软雅黑" panose="020B0503020204020204" charset="-122"/>
            </a:endParaRPr>
          </a:p>
        </p:txBody>
      </p:sp>
      <p:sp>
        <p:nvSpPr>
          <p:cNvPr id="77" name="Copyright Notice"/>
          <p:cNvSpPr/>
          <p:nvPr/>
        </p:nvSpPr>
        <p:spPr bwMode="auto">
          <a:xfrm>
            <a:off x="7508821" y="325912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smtClean="0">
                <a:solidFill>
                  <a:schemeClr val="bg1"/>
                </a:solidFill>
                <a:latin typeface="微软雅黑" panose="020B0503020204020204" charset="-122"/>
                <a:ea typeface="微软雅黑" panose="020B0503020204020204" charset="-122"/>
              </a:rPr>
              <a:t>第四季度</a:t>
            </a:r>
            <a:endParaRPr lang="zh-CN" altLang="en-US" sz="1600" b="1" cap="small" dirty="0" smtClean="0">
              <a:solidFill>
                <a:schemeClr val="bg1"/>
              </a:solidFill>
              <a:latin typeface="微软雅黑" panose="020B0503020204020204" charset="-122"/>
              <a:ea typeface="微软雅黑" panose="020B0503020204020204" charset="-122"/>
            </a:endParaRPr>
          </a:p>
        </p:txBody>
      </p:sp>
      <p:sp>
        <p:nvSpPr>
          <p:cNvPr id="6" name="Rectangle 8"/>
          <p:cNvSpPr>
            <a:spLocks noChangeArrowheads="1"/>
          </p:cNvSpPr>
          <p:nvPr/>
        </p:nvSpPr>
        <p:spPr bwMode="auto">
          <a:xfrm>
            <a:off x="9213771" y="3723318"/>
            <a:ext cx="1047049" cy="3155002"/>
          </a:xfrm>
          <a:prstGeom prst="rect">
            <a:avLst/>
          </a:prstGeom>
          <a:solidFill>
            <a:schemeClr val="tx2">
              <a:lumMod val="60000"/>
              <a:lumOff val="4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10" name="TextBox 682"/>
          <p:cNvSpPr txBox="1"/>
          <p:nvPr/>
        </p:nvSpPr>
        <p:spPr>
          <a:xfrm>
            <a:off x="9300926" y="386676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13" name="Copyright Notice"/>
          <p:cNvSpPr/>
          <p:nvPr/>
        </p:nvSpPr>
        <p:spPr bwMode="auto">
          <a:xfrm>
            <a:off x="9258881" y="327944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smtClean="0">
                <a:solidFill>
                  <a:schemeClr val="bg1"/>
                </a:solidFill>
                <a:latin typeface="微软雅黑" panose="020B0503020204020204" charset="-122"/>
                <a:ea typeface="微软雅黑" panose="020B0503020204020204" charset="-122"/>
              </a:rPr>
              <a:t>第五季度</a:t>
            </a:r>
            <a:endParaRPr lang="zh-CN" altLang="en-US" sz="1600" b="1" cap="small" dirty="0" smtClean="0">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2978876" y="1651684"/>
            <a:ext cx="2569029" cy="461665"/>
          </a:xfrm>
          <a:prstGeom prst="rect">
            <a:avLst/>
          </a:prstGeom>
          <a:noFill/>
        </p:spPr>
        <p:txBody>
          <a:bodyPr wrap="square" rtlCol="0">
            <a:spAutoFit/>
          </a:bodyPr>
          <a:p>
            <a:pPr algn="dist"/>
            <a:r>
              <a:rPr lang="zh-CN" altLang="en-US" sz="2400" dirty="0">
                <a:solidFill>
                  <a:schemeClr val="bg1"/>
                </a:solidFill>
                <a:latin typeface="微软雅黑" panose="020B0503020204020204" charset="-122"/>
                <a:ea typeface="微软雅黑" panose="020B0503020204020204" charset="-122"/>
              </a:rPr>
              <a:t>添加您的标题</a:t>
            </a:r>
            <a:endParaRPr lang="zh-CN" altLang="en-US" sz="2400"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219472" y="2012205"/>
            <a:ext cx="6087837" cy="829945"/>
          </a:xfrm>
          <a:prstGeom prst="rect">
            <a:avLst/>
          </a:prstGeom>
        </p:spPr>
        <p:txBody>
          <a:bodyPr wrap="square">
            <a:spAutoFit/>
          </a:bodyPr>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1685018" y="2513949"/>
            <a:ext cx="9107715" cy="922020"/>
          </a:xfrm>
          <a:prstGeom prst="rect">
            <a:avLst/>
          </a:prstGeom>
          <a:noFill/>
        </p:spPr>
        <p:txBody>
          <a:bodyPr wrap="square" rtlCol="0">
            <a:spAutoFit/>
          </a:bodyPr>
          <a:p>
            <a:pPr algn="dist"/>
            <a:r>
              <a:rPr lang="zh-CN" altLang="en-US" sz="5400" b="1" dirty="0">
                <a:solidFill>
                  <a:schemeClr val="bg1"/>
                </a:solidFill>
                <a:latin typeface="微软雅黑" panose="020B0503020204020204" charset="-122"/>
                <a:ea typeface="微软雅黑" panose="020B0503020204020204" charset="-122"/>
              </a:rPr>
              <a:t>教育教学教师说课模板</a:t>
            </a:r>
            <a:endParaRPr lang="zh-CN" altLang="en-US" sz="5400" b="1"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1935753" y="3707896"/>
            <a:ext cx="8857344" cy="706755"/>
          </a:xfrm>
          <a:prstGeom prst="rect">
            <a:avLst/>
          </a:prstGeom>
          <a:noFill/>
        </p:spPr>
        <p:txBody>
          <a:bodyPr wrap="square" rtlCol="0">
            <a:spAutoFit/>
          </a:bodyPr>
          <a:p>
            <a:r>
              <a:rPr lang="en-US" altLang="zh-CN" sz="2000" dirty="0">
                <a:solidFill>
                  <a:schemeClr val="bg1"/>
                </a:solidFill>
                <a:latin typeface="华文细黑" panose="02010600040101010101" pitchFamily="2" charset="-122"/>
                <a:ea typeface="华文细黑" panose="02010600040101010101" pitchFamily="2" charset="-122"/>
              </a:rPr>
              <a:t>click add title </a:t>
            </a:r>
            <a:r>
              <a:rPr lang="en-US" altLang="zh-CN" sz="2000" dirty="0">
                <a:solidFill>
                  <a:schemeClr val="bg1"/>
                </a:solidFill>
                <a:latin typeface="华文细黑" panose="02010600040101010101" pitchFamily="2" charset="-122"/>
                <a:ea typeface="华文细黑" panose="02010600040101010101" pitchFamily="2" charset="-122"/>
                <a:sym typeface="+mn-ea"/>
              </a:rPr>
              <a:t>click add title click add title click add title click add title </a:t>
            </a:r>
            <a:endParaRPr lang="en-US" altLang="zh-CN" sz="2000" dirty="0">
              <a:solidFill>
                <a:schemeClr val="bg1"/>
              </a:solidFill>
              <a:latin typeface="华文细黑" panose="02010600040101010101" pitchFamily="2" charset="-122"/>
              <a:ea typeface="华文细黑" panose="02010600040101010101" pitchFamily="2" charset="-122"/>
            </a:endParaRPr>
          </a:p>
          <a:p>
            <a:endParaRPr lang="en-US" altLang="zh-CN" sz="2000" dirty="0">
              <a:solidFill>
                <a:schemeClr val="bg1"/>
              </a:solidFill>
              <a:latin typeface="华文细黑" panose="02010600040101010101" pitchFamily="2" charset="-122"/>
              <a:ea typeface="华文细黑" panose="02010600040101010101" pitchFamily="2" charset="-122"/>
            </a:endParaRPr>
          </a:p>
        </p:txBody>
      </p:sp>
      <p:sp>
        <p:nvSpPr>
          <p:cNvPr id="8" name="矩形: 圆角 7"/>
          <p:cNvSpPr/>
          <p:nvPr/>
        </p:nvSpPr>
        <p:spPr>
          <a:xfrm>
            <a:off x="4450715" y="4589780"/>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dirty="0">
                <a:solidFill>
                  <a:schemeClr val="bg1">
                    <a:lumMod val="50000"/>
                  </a:schemeClr>
                </a:solidFill>
                <a:latin typeface="微软雅黑" panose="020B0503020204020204" charset="-122"/>
                <a:ea typeface="微软雅黑" panose="020B0503020204020204" charset="-122"/>
              </a:rPr>
              <a:t>汇报人：</a:t>
            </a:r>
            <a:r>
              <a:rPr lang="en-US" altLang="zh-CN" sz="1600" dirty="0">
                <a:solidFill>
                  <a:schemeClr val="bg1">
                    <a:lumMod val="50000"/>
                  </a:schemeClr>
                </a:solidFill>
                <a:latin typeface="微软雅黑" panose="020B0503020204020204" charset="-122"/>
                <a:ea typeface="微软雅黑" panose="020B0503020204020204" charset="-122"/>
              </a:rPr>
              <a:t>###  </a:t>
            </a:r>
            <a:r>
              <a:rPr lang="zh-CN" altLang="en-US" sz="1600" dirty="0">
                <a:solidFill>
                  <a:schemeClr val="bg1">
                    <a:lumMod val="50000"/>
                  </a:schemeClr>
                </a:solidFill>
                <a:latin typeface="微软雅黑" panose="020B0503020204020204" charset="-122"/>
                <a:ea typeface="微软雅黑" panose="020B0503020204020204" charset="-122"/>
              </a:rPr>
              <a:t>汇报时间：</a:t>
            </a:r>
            <a:r>
              <a:rPr lang="en-US" altLang="zh-CN" sz="1600" dirty="0">
                <a:solidFill>
                  <a:schemeClr val="bg1">
                    <a:lumMod val="50000"/>
                  </a:schemeClr>
                </a:solidFill>
                <a:latin typeface="微软雅黑" panose="020B0503020204020204" charset="-122"/>
                <a:ea typeface="微软雅黑" panose="020B0503020204020204" charset="-122"/>
              </a:rPr>
              <a:t>###</a:t>
            </a:r>
            <a:endParaRPr lang="en-US" altLang="zh-CN" sz="1600" dirty="0">
              <a:solidFill>
                <a:schemeClr val="bg1">
                  <a:lumMod val="50000"/>
                </a:schemeClr>
              </a:solidFill>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395" y="2722051"/>
            <a:ext cx="3085545" cy="1095206"/>
            <a:chOff x="1436370" y="1984470"/>
            <a:chExt cx="2636520" cy="1447800"/>
          </a:xfrm>
        </p:grpSpPr>
        <p:sp>
          <p:nvSpPr>
            <p:cNvPr id="6"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8" name="组合 7"/>
          <p:cNvGrpSpPr/>
          <p:nvPr/>
        </p:nvGrpSpPr>
        <p:grpSpPr>
          <a:xfrm>
            <a:off x="4553228" y="2722051"/>
            <a:ext cx="3085545" cy="1095206"/>
            <a:chOff x="1436370" y="1984470"/>
            <a:chExt cx="2636520" cy="1447800"/>
          </a:xfrm>
        </p:grpSpPr>
        <p:sp>
          <p:nvSpPr>
            <p:cNvPr id="9"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0" name="文本框 9"/>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11" name="组合 10"/>
          <p:cNvGrpSpPr/>
          <p:nvPr/>
        </p:nvGrpSpPr>
        <p:grpSpPr>
          <a:xfrm>
            <a:off x="7775060" y="2722051"/>
            <a:ext cx="3085545" cy="1095206"/>
            <a:chOff x="1436370" y="1984470"/>
            <a:chExt cx="2636520" cy="1447800"/>
          </a:xfrm>
        </p:grpSpPr>
        <p:sp>
          <p:nvSpPr>
            <p:cNvPr id="12"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3" name="文本框 12"/>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sp>
        <p:nvSpPr>
          <p:cNvPr id="15" name="文本框 14"/>
          <p:cNvSpPr txBox="1"/>
          <p:nvPr/>
        </p:nvSpPr>
        <p:spPr>
          <a:xfrm>
            <a:off x="1918878"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6" name="直接连接符 15"/>
          <p:cNvCxnSpPr/>
          <p:nvPr/>
        </p:nvCxnSpPr>
        <p:spPr>
          <a:xfrm>
            <a:off x="2442253"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526040"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18" name="文本框 17"/>
          <p:cNvSpPr txBox="1"/>
          <p:nvPr/>
        </p:nvSpPr>
        <p:spPr>
          <a:xfrm>
            <a:off x="5089610"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9" name="直接连接符 18"/>
          <p:cNvCxnSpPr/>
          <p:nvPr/>
        </p:nvCxnSpPr>
        <p:spPr>
          <a:xfrm>
            <a:off x="5612985"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696772"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1" name="文本框 20"/>
          <p:cNvSpPr txBox="1"/>
          <p:nvPr/>
        </p:nvSpPr>
        <p:spPr>
          <a:xfrm>
            <a:off x="8304745"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828120"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911907"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88198" y="2454749"/>
            <a:ext cx="1692040" cy="1690340"/>
            <a:chOff x="8388198" y="2701492"/>
            <a:chExt cx="1692040" cy="1690340"/>
          </a:xfrm>
        </p:grpSpPr>
        <p:grpSp>
          <p:nvGrpSpPr>
            <p:cNvPr id="13" name="组合 12"/>
            <p:cNvGrpSpPr/>
            <p:nvPr/>
          </p:nvGrpSpPr>
          <p:grpSpPr>
            <a:xfrm>
              <a:off x="8388198" y="2701492"/>
              <a:ext cx="1692040" cy="1690340"/>
              <a:chOff x="3196325" y="2304048"/>
              <a:chExt cx="1868593" cy="1866715"/>
            </a:xfrm>
          </p:grpSpPr>
          <p:sp>
            <p:nvSpPr>
              <p:cNvPr id="14"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5" name="椭圆 14"/>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9023659" y="3390731"/>
              <a:ext cx="421119" cy="311863"/>
              <a:chOff x="4276726" y="293688"/>
              <a:chExt cx="966788" cy="715963"/>
            </a:xfrm>
            <a:solidFill>
              <a:schemeClr val="bg1"/>
            </a:solidFill>
          </p:grpSpPr>
          <p:sp>
            <p:nvSpPr>
              <p:cNvPr id="21" name="Freeform 56"/>
              <p:cNvSpPr>
                <a:spLocks noEditPoints="1"/>
              </p:cNvSpPr>
              <p:nvPr/>
            </p:nvSpPr>
            <p:spPr bwMode="auto">
              <a:xfrm>
                <a:off x="4276726" y="293688"/>
                <a:ext cx="966788" cy="715963"/>
              </a:xfrm>
              <a:custGeom>
                <a:avLst/>
                <a:gdLst>
                  <a:gd name="T0" fmla="*/ 609 w 609"/>
                  <a:gd name="T1" fmla="*/ 451 h 451"/>
                  <a:gd name="T2" fmla="*/ 0 w 609"/>
                  <a:gd name="T3" fmla="*/ 451 h 451"/>
                  <a:gd name="T4" fmla="*/ 0 w 609"/>
                  <a:gd name="T5" fmla="*/ 0 h 451"/>
                  <a:gd name="T6" fmla="*/ 609 w 609"/>
                  <a:gd name="T7" fmla="*/ 0 h 451"/>
                  <a:gd name="T8" fmla="*/ 609 w 609"/>
                  <a:gd name="T9" fmla="*/ 451 h 451"/>
                  <a:gd name="T10" fmla="*/ 33 w 609"/>
                  <a:gd name="T11" fmla="*/ 420 h 451"/>
                  <a:gd name="T12" fmla="*/ 578 w 609"/>
                  <a:gd name="T13" fmla="*/ 420 h 451"/>
                  <a:gd name="T14" fmla="*/ 578 w 609"/>
                  <a:gd name="T15" fmla="*/ 33 h 451"/>
                  <a:gd name="T16" fmla="*/ 33 w 609"/>
                  <a:gd name="T17" fmla="*/ 33 h 451"/>
                  <a:gd name="T18" fmla="*/ 33 w 609"/>
                  <a:gd name="T19" fmla="*/ 42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451">
                    <a:moveTo>
                      <a:pt x="609" y="451"/>
                    </a:moveTo>
                    <a:lnTo>
                      <a:pt x="0" y="451"/>
                    </a:lnTo>
                    <a:lnTo>
                      <a:pt x="0" y="0"/>
                    </a:lnTo>
                    <a:lnTo>
                      <a:pt x="609" y="0"/>
                    </a:lnTo>
                    <a:lnTo>
                      <a:pt x="609" y="451"/>
                    </a:lnTo>
                    <a:close/>
                    <a:moveTo>
                      <a:pt x="33" y="420"/>
                    </a:moveTo>
                    <a:lnTo>
                      <a:pt x="578" y="420"/>
                    </a:lnTo>
                    <a:lnTo>
                      <a:pt x="578" y="33"/>
                    </a:lnTo>
                    <a:lnTo>
                      <a:pt x="33" y="33"/>
                    </a:lnTo>
                    <a:lnTo>
                      <a:pt x="33" y="4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Rectangle 57"/>
              <p:cNvSpPr>
                <a:spLocks noChangeArrowheads="1"/>
              </p:cNvSpPr>
              <p:nvPr/>
            </p:nvSpPr>
            <p:spPr bwMode="auto">
              <a:xfrm>
                <a:off x="4392613" y="914400"/>
                <a:ext cx="1682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Freeform 58"/>
              <p:cNvSpPr>
                <a:spLocks noEditPoints="1"/>
              </p:cNvSpPr>
              <p:nvPr/>
            </p:nvSpPr>
            <p:spPr bwMode="auto">
              <a:xfrm>
                <a:off x="4362451" y="363538"/>
                <a:ext cx="795338" cy="576263"/>
              </a:xfrm>
              <a:custGeom>
                <a:avLst/>
                <a:gdLst>
                  <a:gd name="T0" fmla="*/ 0 w 241"/>
                  <a:gd name="T1" fmla="*/ 0 h 175"/>
                  <a:gd name="T2" fmla="*/ 0 w 241"/>
                  <a:gd name="T3" fmla="*/ 175 h 175"/>
                  <a:gd name="T4" fmla="*/ 241 w 241"/>
                  <a:gd name="T5" fmla="*/ 175 h 175"/>
                  <a:gd name="T6" fmla="*/ 241 w 241"/>
                  <a:gd name="T7" fmla="*/ 0 h 175"/>
                  <a:gd name="T8" fmla="*/ 0 w 241"/>
                  <a:gd name="T9" fmla="*/ 0 h 175"/>
                  <a:gd name="T10" fmla="*/ 62 w 241"/>
                  <a:gd name="T11" fmla="*/ 162 h 175"/>
                  <a:gd name="T12" fmla="*/ 62 w 241"/>
                  <a:gd name="T13" fmla="*/ 167 h 175"/>
                  <a:gd name="T14" fmla="*/ 62 w 241"/>
                  <a:gd name="T15" fmla="*/ 173 h 175"/>
                  <a:gd name="T16" fmla="*/ 6 w 241"/>
                  <a:gd name="T17" fmla="*/ 173 h 175"/>
                  <a:gd name="T18" fmla="*/ 6 w 241"/>
                  <a:gd name="T19" fmla="*/ 167 h 175"/>
                  <a:gd name="T20" fmla="*/ 6 w 241"/>
                  <a:gd name="T21" fmla="*/ 162 h 175"/>
                  <a:gd name="T22" fmla="*/ 6 w 241"/>
                  <a:gd name="T23" fmla="*/ 158 h 175"/>
                  <a:gd name="T24" fmla="*/ 11 w 241"/>
                  <a:gd name="T25" fmla="*/ 153 h 175"/>
                  <a:gd name="T26" fmla="*/ 57 w 241"/>
                  <a:gd name="T27" fmla="*/ 153 h 175"/>
                  <a:gd name="T28" fmla="*/ 62 w 241"/>
                  <a:gd name="T29" fmla="*/ 158 h 175"/>
                  <a:gd name="T30" fmla="*/ 62 w 241"/>
                  <a:gd name="T31" fmla="*/ 16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75">
                    <a:moveTo>
                      <a:pt x="0" y="0"/>
                    </a:moveTo>
                    <a:cubicBezTo>
                      <a:pt x="0" y="175"/>
                      <a:pt x="0" y="175"/>
                      <a:pt x="0" y="175"/>
                    </a:cubicBezTo>
                    <a:cubicBezTo>
                      <a:pt x="241" y="175"/>
                      <a:pt x="241" y="175"/>
                      <a:pt x="241" y="175"/>
                    </a:cubicBezTo>
                    <a:cubicBezTo>
                      <a:pt x="241" y="0"/>
                      <a:pt x="241" y="0"/>
                      <a:pt x="241" y="0"/>
                    </a:cubicBezTo>
                    <a:lnTo>
                      <a:pt x="0" y="0"/>
                    </a:lnTo>
                    <a:close/>
                    <a:moveTo>
                      <a:pt x="62" y="162"/>
                    </a:moveTo>
                    <a:cubicBezTo>
                      <a:pt x="62" y="167"/>
                      <a:pt x="62" y="167"/>
                      <a:pt x="62" y="167"/>
                    </a:cubicBezTo>
                    <a:cubicBezTo>
                      <a:pt x="62" y="173"/>
                      <a:pt x="62" y="173"/>
                      <a:pt x="62" y="173"/>
                    </a:cubicBezTo>
                    <a:cubicBezTo>
                      <a:pt x="6" y="173"/>
                      <a:pt x="6" y="173"/>
                      <a:pt x="6" y="173"/>
                    </a:cubicBezTo>
                    <a:cubicBezTo>
                      <a:pt x="6" y="167"/>
                      <a:pt x="6" y="167"/>
                      <a:pt x="6" y="167"/>
                    </a:cubicBezTo>
                    <a:cubicBezTo>
                      <a:pt x="6" y="162"/>
                      <a:pt x="6" y="162"/>
                      <a:pt x="6" y="162"/>
                    </a:cubicBezTo>
                    <a:cubicBezTo>
                      <a:pt x="6" y="158"/>
                      <a:pt x="6" y="158"/>
                      <a:pt x="6" y="158"/>
                    </a:cubicBezTo>
                    <a:cubicBezTo>
                      <a:pt x="6" y="155"/>
                      <a:pt x="8" y="153"/>
                      <a:pt x="11" y="153"/>
                    </a:cubicBezTo>
                    <a:cubicBezTo>
                      <a:pt x="57" y="153"/>
                      <a:pt x="57" y="153"/>
                      <a:pt x="57" y="153"/>
                    </a:cubicBezTo>
                    <a:cubicBezTo>
                      <a:pt x="60" y="153"/>
                      <a:pt x="62" y="155"/>
                      <a:pt x="62" y="158"/>
                    </a:cubicBezTo>
                    <a:lnTo>
                      <a:pt x="62" y="1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p:nvGrpSpPr>
        <p:grpSpPr>
          <a:xfrm>
            <a:off x="4780872" y="1986112"/>
            <a:ext cx="2630258" cy="2627615"/>
            <a:chOff x="4780872" y="2232855"/>
            <a:chExt cx="2630258" cy="2627615"/>
          </a:xfrm>
        </p:grpSpPr>
        <p:grpSp>
          <p:nvGrpSpPr>
            <p:cNvPr id="10" name="组合 9"/>
            <p:cNvGrpSpPr/>
            <p:nvPr/>
          </p:nvGrpSpPr>
          <p:grpSpPr>
            <a:xfrm>
              <a:off x="4780872" y="2232855"/>
              <a:ext cx="2630258" cy="2627615"/>
              <a:chOff x="3196325" y="2304048"/>
              <a:chExt cx="1868593" cy="1866715"/>
            </a:xfrm>
          </p:grpSpPr>
          <p:sp>
            <p:nvSpPr>
              <p:cNvPr id="11"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2" name="椭圆 11"/>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827153" y="3221804"/>
              <a:ext cx="537697" cy="649716"/>
              <a:chOff x="5837238" y="-3175"/>
              <a:chExt cx="838201" cy="1012825"/>
            </a:xfrm>
            <a:solidFill>
              <a:schemeClr val="bg1"/>
            </a:solidFill>
          </p:grpSpPr>
          <p:sp>
            <p:nvSpPr>
              <p:cNvPr id="25" name="Freeform 76"/>
              <p:cNvSpPr>
                <a:spLocks noEditPoints="1"/>
              </p:cNvSpPr>
              <p:nvPr/>
            </p:nvSpPr>
            <p:spPr bwMode="auto">
              <a:xfrm>
                <a:off x="5953126" y="33338"/>
                <a:ext cx="722313" cy="722313"/>
              </a:xfrm>
              <a:custGeom>
                <a:avLst/>
                <a:gdLst>
                  <a:gd name="T0" fmla="*/ 145 w 219"/>
                  <a:gd name="T1" fmla="*/ 12 h 219"/>
                  <a:gd name="T2" fmla="*/ 62 w 219"/>
                  <a:gd name="T3" fmla="*/ 12 h 219"/>
                  <a:gd name="T4" fmla="*/ 7 w 219"/>
                  <a:gd name="T5" fmla="*/ 74 h 219"/>
                  <a:gd name="T6" fmla="*/ 12 w 219"/>
                  <a:gd name="T7" fmla="*/ 146 h 219"/>
                  <a:gd name="T8" fmla="*/ 150 w 219"/>
                  <a:gd name="T9" fmla="*/ 14 h 219"/>
                  <a:gd name="T10" fmla="*/ 151 w 219"/>
                  <a:gd name="T11" fmla="*/ 89 h 219"/>
                  <a:gd name="T12" fmla="*/ 22 w 219"/>
                  <a:gd name="T13" fmla="*/ 147 h 219"/>
                  <a:gd name="T14" fmla="*/ 62 w 219"/>
                  <a:gd name="T15" fmla="*/ 186 h 219"/>
                  <a:gd name="T16" fmla="*/ 16 w 219"/>
                  <a:gd name="T17" fmla="*/ 80 h 219"/>
                  <a:gd name="T18" fmla="*/ 23 w 219"/>
                  <a:gd name="T19" fmla="*/ 80 h 219"/>
                  <a:gd name="T20" fmla="*/ 29 w 219"/>
                  <a:gd name="T21" fmla="*/ 80 h 219"/>
                  <a:gd name="T22" fmla="*/ 36 w 219"/>
                  <a:gd name="T23" fmla="*/ 79 h 219"/>
                  <a:gd name="T24" fmla="*/ 43 w 219"/>
                  <a:gd name="T25" fmla="*/ 78 h 219"/>
                  <a:gd name="T26" fmla="*/ 18 w 219"/>
                  <a:gd name="T27" fmla="*/ 137 h 219"/>
                  <a:gd name="T28" fmla="*/ 136 w 219"/>
                  <a:gd name="T29" fmla="*/ 18 h 219"/>
                  <a:gd name="T30" fmla="*/ 132 w 219"/>
                  <a:gd name="T31" fmla="*/ 23 h 219"/>
                  <a:gd name="T32" fmla="*/ 128 w 219"/>
                  <a:gd name="T33" fmla="*/ 27 h 219"/>
                  <a:gd name="T34" fmla="*/ 124 w 219"/>
                  <a:gd name="T35" fmla="*/ 31 h 219"/>
                  <a:gd name="T36" fmla="*/ 118 w 219"/>
                  <a:gd name="T37" fmla="*/ 36 h 219"/>
                  <a:gd name="T38" fmla="*/ 136 w 219"/>
                  <a:gd name="T39" fmla="*/ 18 h 219"/>
                  <a:gd name="T40" fmla="*/ 104 w 219"/>
                  <a:gd name="T41" fmla="*/ 45 h 219"/>
                  <a:gd name="T42" fmla="*/ 97 w 219"/>
                  <a:gd name="T43" fmla="*/ 49 h 219"/>
                  <a:gd name="T44" fmla="*/ 91 w 219"/>
                  <a:gd name="T45" fmla="*/ 52 h 219"/>
                  <a:gd name="T46" fmla="*/ 73 w 219"/>
                  <a:gd name="T47" fmla="*/ 23 h 219"/>
                  <a:gd name="T48" fmla="*/ 63 w 219"/>
                  <a:gd name="T49" fmla="*/ 27 h 219"/>
                  <a:gd name="T50" fmla="*/ 74 w 219"/>
                  <a:gd name="T51" fmla="*/ 60 h 219"/>
                  <a:gd name="T52" fmla="*/ 67 w 219"/>
                  <a:gd name="T53" fmla="*/ 63 h 219"/>
                  <a:gd name="T54" fmla="*/ 60 w 219"/>
                  <a:gd name="T55" fmla="*/ 65 h 219"/>
                  <a:gd name="T56" fmla="*/ 54 w 219"/>
                  <a:gd name="T57" fmla="*/ 67 h 219"/>
                  <a:gd name="T58" fmla="*/ 60 w 219"/>
                  <a:gd name="T59" fmla="*/ 74 h 219"/>
                  <a:gd name="T60" fmla="*/ 67 w 219"/>
                  <a:gd name="T61" fmla="*/ 72 h 219"/>
                  <a:gd name="T62" fmla="*/ 74 w 219"/>
                  <a:gd name="T63" fmla="*/ 69 h 219"/>
                  <a:gd name="T64" fmla="*/ 81 w 219"/>
                  <a:gd name="T65" fmla="*/ 67 h 219"/>
                  <a:gd name="T66" fmla="*/ 55 w 219"/>
                  <a:gd name="T67" fmla="*/ 76 h 219"/>
                  <a:gd name="T68" fmla="*/ 116 w 219"/>
                  <a:gd name="T69" fmla="*/ 144 h 219"/>
                  <a:gd name="T70" fmla="*/ 101 w 219"/>
                  <a:gd name="T71" fmla="*/ 111 h 219"/>
                  <a:gd name="T72" fmla="*/ 98 w 219"/>
                  <a:gd name="T73" fmla="*/ 165 h 219"/>
                  <a:gd name="T74" fmla="*/ 70 w 219"/>
                  <a:gd name="T75" fmla="*/ 189 h 219"/>
                  <a:gd name="T76" fmla="*/ 144 w 219"/>
                  <a:gd name="T77" fmla="*/ 181 h 219"/>
                  <a:gd name="T78" fmla="*/ 144 w 219"/>
                  <a:gd name="T79" fmla="*/ 181 h 219"/>
                  <a:gd name="T80" fmla="*/ 161 w 219"/>
                  <a:gd name="T81" fmla="*/ 175 h 219"/>
                  <a:gd name="T82" fmla="*/ 111 w 219"/>
                  <a:gd name="T83" fmla="*/ 107 h 219"/>
                  <a:gd name="T84" fmla="*/ 126 w 219"/>
                  <a:gd name="T85" fmla="*/ 140 h 219"/>
                  <a:gd name="T86" fmla="*/ 93 w 219"/>
                  <a:gd name="T87" fmla="*/ 61 h 219"/>
                  <a:gd name="T88" fmla="*/ 100 w 219"/>
                  <a:gd name="T89" fmla="*/ 57 h 219"/>
                  <a:gd name="T90" fmla="*/ 107 w 219"/>
                  <a:gd name="T91" fmla="*/ 54 h 219"/>
                  <a:gd name="T92" fmla="*/ 113 w 219"/>
                  <a:gd name="T93" fmla="*/ 50 h 219"/>
                  <a:gd name="T94" fmla="*/ 107 w 219"/>
                  <a:gd name="T95" fmla="*/ 97 h 219"/>
                  <a:gd name="T96" fmla="*/ 40 w 219"/>
                  <a:gd name="T97" fmla="*/ 70 h 219"/>
                  <a:gd name="T98" fmla="*/ 32 w 219"/>
                  <a:gd name="T99" fmla="*/ 71 h 219"/>
                  <a:gd name="T100" fmla="*/ 26 w 219"/>
                  <a:gd name="T101" fmla="*/ 71 h 219"/>
                  <a:gd name="T102" fmla="*/ 20 w 219"/>
                  <a:gd name="T103" fmla="*/ 71 h 219"/>
                  <a:gd name="T104" fmla="*/ 48 w 219"/>
                  <a:gd name="T105" fmla="*/ 30 h 219"/>
                  <a:gd name="T106" fmla="*/ 124 w 219"/>
                  <a:gd name="T107" fmla="*/ 42 h 219"/>
                  <a:gd name="T108" fmla="*/ 129 w 219"/>
                  <a:gd name="T109" fmla="*/ 38 h 219"/>
                  <a:gd name="T110" fmla="*/ 134 w 219"/>
                  <a:gd name="T111" fmla="*/ 34 h 219"/>
                  <a:gd name="T112" fmla="*/ 138 w 219"/>
                  <a:gd name="T113" fmla="*/ 29 h 219"/>
                  <a:gd name="T114" fmla="*/ 142 w 219"/>
                  <a:gd name="T115" fmla="*/ 24 h 219"/>
                  <a:gd name="T116" fmla="*/ 145 w 219"/>
                  <a:gd name="T117" fmla="*/ 2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219">
                    <a:moveTo>
                      <a:pt x="150" y="14"/>
                    </a:moveTo>
                    <a:cubicBezTo>
                      <a:pt x="150" y="14"/>
                      <a:pt x="150" y="14"/>
                      <a:pt x="150" y="14"/>
                    </a:cubicBezTo>
                    <a:cubicBezTo>
                      <a:pt x="145" y="12"/>
                      <a:pt x="145" y="12"/>
                      <a:pt x="145" y="12"/>
                    </a:cubicBezTo>
                    <a:cubicBezTo>
                      <a:pt x="142" y="10"/>
                      <a:pt x="142" y="10"/>
                      <a:pt x="142" y="10"/>
                    </a:cubicBezTo>
                    <a:cubicBezTo>
                      <a:pt x="142" y="10"/>
                      <a:pt x="142" y="10"/>
                      <a:pt x="142" y="10"/>
                    </a:cubicBezTo>
                    <a:cubicBezTo>
                      <a:pt x="116" y="0"/>
                      <a:pt x="88" y="0"/>
                      <a:pt x="62" y="12"/>
                    </a:cubicBezTo>
                    <a:cubicBezTo>
                      <a:pt x="37" y="23"/>
                      <a:pt x="18" y="44"/>
                      <a:pt x="8" y="70"/>
                    </a:cubicBezTo>
                    <a:cubicBezTo>
                      <a:pt x="8" y="70"/>
                      <a:pt x="8" y="70"/>
                      <a:pt x="8" y="70"/>
                    </a:cubicBezTo>
                    <a:cubicBezTo>
                      <a:pt x="7" y="74"/>
                      <a:pt x="7" y="74"/>
                      <a:pt x="7" y="74"/>
                    </a:cubicBezTo>
                    <a:cubicBezTo>
                      <a:pt x="6" y="79"/>
                      <a:pt x="6" y="79"/>
                      <a:pt x="6" y="79"/>
                    </a:cubicBezTo>
                    <a:cubicBezTo>
                      <a:pt x="6" y="79"/>
                      <a:pt x="6" y="79"/>
                      <a:pt x="6" y="79"/>
                    </a:cubicBezTo>
                    <a:cubicBezTo>
                      <a:pt x="0" y="101"/>
                      <a:pt x="2" y="125"/>
                      <a:pt x="12" y="146"/>
                    </a:cubicBezTo>
                    <a:cubicBezTo>
                      <a:pt x="35" y="196"/>
                      <a:pt x="95" y="219"/>
                      <a:pt x="145" y="196"/>
                    </a:cubicBezTo>
                    <a:cubicBezTo>
                      <a:pt x="196" y="173"/>
                      <a:pt x="219" y="113"/>
                      <a:pt x="196" y="62"/>
                    </a:cubicBezTo>
                    <a:cubicBezTo>
                      <a:pt x="187" y="41"/>
                      <a:pt x="171" y="24"/>
                      <a:pt x="150" y="14"/>
                    </a:cubicBezTo>
                    <a:close/>
                    <a:moveTo>
                      <a:pt x="193" y="127"/>
                    </a:moveTo>
                    <a:cubicBezTo>
                      <a:pt x="184" y="126"/>
                      <a:pt x="174" y="127"/>
                      <a:pt x="163" y="129"/>
                    </a:cubicBezTo>
                    <a:cubicBezTo>
                      <a:pt x="161" y="116"/>
                      <a:pt x="157" y="102"/>
                      <a:pt x="151" y="89"/>
                    </a:cubicBezTo>
                    <a:cubicBezTo>
                      <a:pt x="190" y="71"/>
                      <a:pt x="190" y="71"/>
                      <a:pt x="190" y="71"/>
                    </a:cubicBezTo>
                    <a:cubicBezTo>
                      <a:pt x="197" y="89"/>
                      <a:pt x="198" y="109"/>
                      <a:pt x="193" y="127"/>
                    </a:cubicBezTo>
                    <a:close/>
                    <a:moveTo>
                      <a:pt x="22" y="147"/>
                    </a:moveTo>
                    <a:cubicBezTo>
                      <a:pt x="61" y="129"/>
                      <a:pt x="61" y="129"/>
                      <a:pt x="61" y="129"/>
                    </a:cubicBezTo>
                    <a:cubicBezTo>
                      <a:pt x="67" y="143"/>
                      <a:pt x="75" y="155"/>
                      <a:pt x="83" y="165"/>
                    </a:cubicBezTo>
                    <a:cubicBezTo>
                      <a:pt x="74" y="171"/>
                      <a:pt x="67" y="179"/>
                      <a:pt x="62" y="186"/>
                    </a:cubicBezTo>
                    <a:cubicBezTo>
                      <a:pt x="45" y="178"/>
                      <a:pt x="31" y="164"/>
                      <a:pt x="22" y="147"/>
                    </a:cubicBezTo>
                    <a:close/>
                    <a:moveTo>
                      <a:pt x="15" y="80"/>
                    </a:moveTo>
                    <a:cubicBezTo>
                      <a:pt x="15" y="80"/>
                      <a:pt x="16" y="80"/>
                      <a:pt x="16" y="80"/>
                    </a:cubicBezTo>
                    <a:cubicBezTo>
                      <a:pt x="17" y="80"/>
                      <a:pt x="18" y="80"/>
                      <a:pt x="19" y="80"/>
                    </a:cubicBezTo>
                    <a:cubicBezTo>
                      <a:pt x="19" y="80"/>
                      <a:pt x="20" y="80"/>
                      <a:pt x="21" y="80"/>
                    </a:cubicBezTo>
                    <a:cubicBezTo>
                      <a:pt x="21" y="80"/>
                      <a:pt x="22" y="80"/>
                      <a:pt x="23" y="80"/>
                    </a:cubicBezTo>
                    <a:cubicBezTo>
                      <a:pt x="24" y="80"/>
                      <a:pt x="24" y="80"/>
                      <a:pt x="25" y="80"/>
                    </a:cubicBezTo>
                    <a:cubicBezTo>
                      <a:pt x="26" y="80"/>
                      <a:pt x="26" y="80"/>
                      <a:pt x="27" y="80"/>
                    </a:cubicBezTo>
                    <a:cubicBezTo>
                      <a:pt x="28" y="80"/>
                      <a:pt x="29" y="80"/>
                      <a:pt x="29" y="80"/>
                    </a:cubicBezTo>
                    <a:cubicBezTo>
                      <a:pt x="30" y="80"/>
                      <a:pt x="31" y="80"/>
                      <a:pt x="32" y="80"/>
                    </a:cubicBezTo>
                    <a:cubicBezTo>
                      <a:pt x="32" y="80"/>
                      <a:pt x="33" y="80"/>
                      <a:pt x="34" y="79"/>
                    </a:cubicBezTo>
                    <a:cubicBezTo>
                      <a:pt x="34" y="79"/>
                      <a:pt x="35" y="79"/>
                      <a:pt x="36" y="79"/>
                    </a:cubicBezTo>
                    <a:cubicBezTo>
                      <a:pt x="37" y="79"/>
                      <a:pt x="37" y="79"/>
                      <a:pt x="38" y="79"/>
                    </a:cubicBezTo>
                    <a:cubicBezTo>
                      <a:pt x="39" y="79"/>
                      <a:pt x="40" y="79"/>
                      <a:pt x="41" y="79"/>
                    </a:cubicBezTo>
                    <a:cubicBezTo>
                      <a:pt x="41" y="78"/>
                      <a:pt x="42" y="78"/>
                      <a:pt x="43" y="78"/>
                    </a:cubicBezTo>
                    <a:cubicBezTo>
                      <a:pt x="43" y="78"/>
                      <a:pt x="44" y="78"/>
                      <a:pt x="44" y="78"/>
                    </a:cubicBezTo>
                    <a:cubicBezTo>
                      <a:pt x="46" y="91"/>
                      <a:pt x="50" y="105"/>
                      <a:pt x="56" y="119"/>
                    </a:cubicBezTo>
                    <a:cubicBezTo>
                      <a:pt x="18" y="137"/>
                      <a:pt x="18" y="137"/>
                      <a:pt x="18" y="137"/>
                    </a:cubicBezTo>
                    <a:cubicBezTo>
                      <a:pt x="11" y="119"/>
                      <a:pt x="10" y="99"/>
                      <a:pt x="15" y="80"/>
                    </a:cubicBezTo>
                    <a:cubicBezTo>
                      <a:pt x="15" y="80"/>
                      <a:pt x="15" y="80"/>
                      <a:pt x="15" y="80"/>
                    </a:cubicBezTo>
                    <a:close/>
                    <a:moveTo>
                      <a:pt x="136" y="18"/>
                    </a:moveTo>
                    <a:cubicBezTo>
                      <a:pt x="136" y="19"/>
                      <a:pt x="135" y="19"/>
                      <a:pt x="135" y="20"/>
                    </a:cubicBezTo>
                    <a:cubicBezTo>
                      <a:pt x="135" y="20"/>
                      <a:pt x="134" y="21"/>
                      <a:pt x="134" y="21"/>
                    </a:cubicBezTo>
                    <a:cubicBezTo>
                      <a:pt x="133" y="22"/>
                      <a:pt x="133" y="22"/>
                      <a:pt x="132" y="23"/>
                    </a:cubicBezTo>
                    <a:cubicBezTo>
                      <a:pt x="132" y="23"/>
                      <a:pt x="131" y="24"/>
                      <a:pt x="131" y="24"/>
                    </a:cubicBezTo>
                    <a:cubicBezTo>
                      <a:pt x="130" y="25"/>
                      <a:pt x="130" y="25"/>
                      <a:pt x="130" y="25"/>
                    </a:cubicBezTo>
                    <a:cubicBezTo>
                      <a:pt x="129" y="26"/>
                      <a:pt x="128" y="27"/>
                      <a:pt x="128" y="27"/>
                    </a:cubicBezTo>
                    <a:cubicBezTo>
                      <a:pt x="127" y="27"/>
                      <a:pt x="127" y="28"/>
                      <a:pt x="127" y="28"/>
                    </a:cubicBezTo>
                    <a:cubicBezTo>
                      <a:pt x="126" y="29"/>
                      <a:pt x="125" y="30"/>
                      <a:pt x="124" y="30"/>
                    </a:cubicBezTo>
                    <a:cubicBezTo>
                      <a:pt x="124" y="31"/>
                      <a:pt x="124" y="31"/>
                      <a:pt x="124" y="31"/>
                    </a:cubicBezTo>
                    <a:cubicBezTo>
                      <a:pt x="123" y="32"/>
                      <a:pt x="121" y="33"/>
                      <a:pt x="120" y="34"/>
                    </a:cubicBezTo>
                    <a:cubicBezTo>
                      <a:pt x="120" y="34"/>
                      <a:pt x="120" y="34"/>
                      <a:pt x="119" y="35"/>
                    </a:cubicBezTo>
                    <a:cubicBezTo>
                      <a:pt x="119" y="35"/>
                      <a:pt x="118" y="35"/>
                      <a:pt x="118" y="36"/>
                    </a:cubicBezTo>
                    <a:cubicBezTo>
                      <a:pt x="107" y="24"/>
                      <a:pt x="96" y="17"/>
                      <a:pt x="85" y="13"/>
                    </a:cubicBezTo>
                    <a:cubicBezTo>
                      <a:pt x="102" y="10"/>
                      <a:pt x="120" y="11"/>
                      <a:pt x="137" y="18"/>
                    </a:cubicBezTo>
                    <a:cubicBezTo>
                      <a:pt x="137" y="18"/>
                      <a:pt x="136" y="18"/>
                      <a:pt x="136" y="18"/>
                    </a:cubicBezTo>
                    <a:close/>
                    <a:moveTo>
                      <a:pt x="108" y="43"/>
                    </a:moveTo>
                    <a:cubicBezTo>
                      <a:pt x="107" y="43"/>
                      <a:pt x="106" y="44"/>
                      <a:pt x="106" y="44"/>
                    </a:cubicBezTo>
                    <a:cubicBezTo>
                      <a:pt x="105" y="44"/>
                      <a:pt x="104" y="45"/>
                      <a:pt x="104" y="45"/>
                    </a:cubicBezTo>
                    <a:cubicBezTo>
                      <a:pt x="103" y="46"/>
                      <a:pt x="102" y="46"/>
                      <a:pt x="102" y="47"/>
                    </a:cubicBezTo>
                    <a:cubicBezTo>
                      <a:pt x="101" y="47"/>
                      <a:pt x="100" y="47"/>
                      <a:pt x="100" y="48"/>
                    </a:cubicBezTo>
                    <a:cubicBezTo>
                      <a:pt x="99" y="48"/>
                      <a:pt x="98" y="49"/>
                      <a:pt x="97" y="49"/>
                    </a:cubicBezTo>
                    <a:cubicBezTo>
                      <a:pt x="97" y="49"/>
                      <a:pt x="96" y="50"/>
                      <a:pt x="96" y="50"/>
                    </a:cubicBezTo>
                    <a:cubicBezTo>
                      <a:pt x="95" y="50"/>
                      <a:pt x="94" y="51"/>
                      <a:pt x="93" y="51"/>
                    </a:cubicBezTo>
                    <a:cubicBezTo>
                      <a:pt x="92" y="52"/>
                      <a:pt x="92" y="52"/>
                      <a:pt x="91" y="52"/>
                    </a:cubicBezTo>
                    <a:cubicBezTo>
                      <a:pt x="90" y="53"/>
                      <a:pt x="89" y="53"/>
                      <a:pt x="88" y="54"/>
                    </a:cubicBezTo>
                    <a:cubicBezTo>
                      <a:pt x="88" y="54"/>
                      <a:pt x="88" y="54"/>
                      <a:pt x="88" y="54"/>
                    </a:cubicBezTo>
                    <a:cubicBezTo>
                      <a:pt x="73" y="23"/>
                      <a:pt x="73" y="23"/>
                      <a:pt x="73" y="23"/>
                    </a:cubicBezTo>
                    <a:cubicBezTo>
                      <a:pt x="83" y="22"/>
                      <a:pt x="96" y="29"/>
                      <a:pt x="109" y="42"/>
                    </a:cubicBezTo>
                    <a:cubicBezTo>
                      <a:pt x="109" y="42"/>
                      <a:pt x="108" y="42"/>
                      <a:pt x="108" y="43"/>
                    </a:cubicBezTo>
                    <a:close/>
                    <a:moveTo>
                      <a:pt x="63" y="27"/>
                    </a:moveTo>
                    <a:cubicBezTo>
                      <a:pt x="78" y="59"/>
                      <a:pt x="78" y="59"/>
                      <a:pt x="78" y="59"/>
                    </a:cubicBezTo>
                    <a:cubicBezTo>
                      <a:pt x="77" y="59"/>
                      <a:pt x="77" y="59"/>
                      <a:pt x="77" y="59"/>
                    </a:cubicBezTo>
                    <a:cubicBezTo>
                      <a:pt x="76" y="59"/>
                      <a:pt x="75" y="60"/>
                      <a:pt x="74" y="60"/>
                    </a:cubicBezTo>
                    <a:cubicBezTo>
                      <a:pt x="73" y="61"/>
                      <a:pt x="72" y="61"/>
                      <a:pt x="72" y="61"/>
                    </a:cubicBezTo>
                    <a:cubicBezTo>
                      <a:pt x="71" y="61"/>
                      <a:pt x="70" y="62"/>
                      <a:pt x="69" y="62"/>
                    </a:cubicBezTo>
                    <a:cubicBezTo>
                      <a:pt x="68" y="62"/>
                      <a:pt x="68" y="62"/>
                      <a:pt x="67" y="63"/>
                    </a:cubicBezTo>
                    <a:cubicBezTo>
                      <a:pt x="66" y="63"/>
                      <a:pt x="65" y="63"/>
                      <a:pt x="64" y="64"/>
                    </a:cubicBezTo>
                    <a:cubicBezTo>
                      <a:pt x="64" y="64"/>
                      <a:pt x="63" y="64"/>
                      <a:pt x="63" y="64"/>
                    </a:cubicBezTo>
                    <a:cubicBezTo>
                      <a:pt x="62" y="64"/>
                      <a:pt x="61" y="65"/>
                      <a:pt x="60" y="65"/>
                    </a:cubicBezTo>
                    <a:cubicBezTo>
                      <a:pt x="59" y="65"/>
                      <a:pt x="59" y="65"/>
                      <a:pt x="58" y="66"/>
                    </a:cubicBezTo>
                    <a:cubicBezTo>
                      <a:pt x="57" y="66"/>
                      <a:pt x="56" y="66"/>
                      <a:pt x="55" y="66"/>
                    </a:cubicBezTo>
                    <a:cubicBezTo>
                      <a:pt x="55" y="66"/>
                      <a:pt x="55" y="67"/>
                      <a:pt x="54" y="67"/>
                    </a:cubicBezTo>
                    <a:cubicBezTo>
                      <a:pt x="53" y="48"/>
                      <a:pt x="56" y="34"/>
                      <a:pt x="63" y="27"/>
                    </a:cubicBezTo>
                    <a:close/>
                    <a:moveTo>
                      <a:pt x="57" y="75"/>
                    </a:moveTo>
                    <a:cubicBezTo>
                      <a:pt x="58" y="75"/>
                      <a:pt x="59" y="75"/>
                      <a:pt x="60" y="74"/>
                    </a:cubicBezTo>
                    <a:cubicBezTo>
                      <a:pt x="60" y="74"/>
                      <a:pt x="61" y="74"/>
                      <a:pt x="62" y="74"/>
                    </a:cubicBezTo>
                    <a:cubicBezTo>
                      <a:pt x="63" y="73"/>
                      <a:pt x="64" y="73"/>
                      <a:pt x="64" y="73"/>
                    </a:cubicBezTo>
                    <a:cubicBezTo>
                      <a:pt x="65" y="73"/>
                      <a:pt x="66" y="72"/>
                      <a:pt x="67" y="72"/>
                    </a:cubicBezTo>
                    <a:cubicBezTo>
                      <a:pt x="68" y="72"/>
                      <a:pt x="68" y="72"/>
                      <a:pt x="69" y="71"/>
                    </a:cubicBezTo>
                    <a:cubicBezTo>
                      <a:pt x="70" y="71"/>
                      <a:pt x="71" y="71"/>
                      <a:pt x="71" y="70"/>
                    </a:cubicBezTo>
                    <a:cubicBezTo>
                      <a:pt x="72" y="70"/>
                      <a:pt x="73" y="70"/>
                      <a:pt x="74" y="69"/>
                    </a:cubicBezTo>
                    <a:cubicBezTo>
                      <a:pt x="75" y="69"/>
                      <a:pt x="76" y="69"/>
                      <a:pt x="76" y="69"/>
                    </a:cubicBezTo>
                    <a:cubicBezTo>
                      <a:pt x="77" y="68"/>
                      <a:pt x="79" y="68"/>
                      <a:pt x="80" y="67"/>
                    </a:cubicBezTo>
                    <a:cubicBezTo>
                      <a:pt x="80" y="67"/>
                      <a:pt x="81" y="67"/>
                      <a:pt x="81" y="67"/>
                    </a:cubicBezTo>
                    <a:cubicBezTo>
                      <a:pt x="97" y="101"/>
                      <a:pt x="97" y="101"/>
                      <a:pt x="97" y="101"/>
                    </a:cubicBezTo>
                    <a:cubicBezTo>
                      <a:pt x="66" y="115"/>
                      <a:pt x="66" y="115"/>
                      <a:pt x="66" y="115"/>
                    </a:cubicBezTo>
                    <a:cubicBezTo>
                      <a:pt x="61" y="101"/>
                      <a:pt x="57" y="87"/>
                      <a:pt x="55" y="76"/>
                    </a:cubicBezTo>
                    <a:cubicBezTo>
                      <a:pt x="56" y="75"/>
                      <a:pt x="56" y="75"/>
                      <a:pt x="57" y="75"/>
                    </a:cubicBezTo>
                    <a:close/>
                    <a:moveTo>
                      <a:pt x="101" y="111"/>
                    </a:moveTo>
                    <a:cubicBezTo>
                      <a:pt x="116" y="144"/>
                      <a:pt x="116" y="144"/>
                      <a:pt x="116" y="144"/>
                    </a:cubicBezTo>
                    <a:cubicBezTo>
                      <a:pt x="107" y="149"/>
                      <a:pt x="99" y="153"/>
                      <a:pt x="92" y="158"/>
                    </a:cubicBezTo>
                    <a:cubicBezTo>
                      <a:pt x="85" y="149"/>
                      <a:pt x="77" y="138"/>
                      <a:pt x="71" y="125"/>
                    </a:cubicBezTo>
                    <a:lnTo>
                      <a:pt x="101" y="111"/>
                    </a:lnTo>
                    <a:close/>
                    <a:moveTo>
                      <a:pt x="120" y="152"/>
                    </a:moveTo>
                    <a:cubicBezTo>
                      <a:pt x="134" y="185"/>
                      <a:pt x="134" y="185"/>
                      <a:pt x="134" y="185"/>
                    </a:cubicBezTo>
                    <a:cubicBezTo>
                      <a:pt x="124" y="186"/>
                      <a:pt x="111" y="179"/>
                      <a:pt x="98" y="165"/>
                    </a:cubicBezTo>
                    <a:cubicBezTo>
                      <a:pt x="105" y="160"/>
                      <a:pt x="112" y="156"/>
                      <a:pt x="120" y="152"/>
                    </a:cubicBezTo>
                    <a:close/>
                    <a:moveTo>
                      <a:pt x="120" y="194"/>
                    </a:moveTo>
                    <a:cubicBezTo>
                      <a:pt x="103" y="197"/>
                      <a:pt x="86" y="195"/>
                      <a:pt x="70" y="189"/>
                    </a:cubicBezTo>
                    <a:cubicBezTo>
                      <a:pt x="75" y="183"/>
                      <a:pt x="82" y="177"/>
                      <a:pt x="89" y="171"/>
                    </a:cubicBezTo>
                    <a:cubicBezTo>
                      <a:pt x="99" y="182"/>
                      <a:pt x="110" y="190"/>
                      <a:pt x="120" y="194"/>
                    </a:cubicBezTo>
                    <a:close/>
                    <a:moveTo>
                      <a:pt x="144" y="181"/>
                    </a:moveTo>
                    <a:cubicBezTo>
                      <a:pt x="130" y="148"/>
                      <a:pt x="130" y="148"/>
                      <a:pt x="130" y="148"/>
                    </a:cubicBezTo>
                    <a:cubicBezTo>
                      <a:pt x="138" y="145"/>
                      <a:pt x="146" y="142"/>
                      <a:pt x="154" y="140"/>
                    </a:cubicBezTo>
                    <a:cubicBezTo>
                      <a:pt x="155" y="159"/>
                      <a:pt x="152" y="174"/>
                      <a:pt x="144" y="181"/>
                    </a:cubicBezTo>
                    <a:close/>
                    <a:moveTo>
                      <a:pt x="164" y="137"/>
                    </a:moveTo>
                    <a:cubicBezTo>
                      <a:pt x="173" y="136"/>
                      <a:pt x="182" y="135"/>
                      <a:pt x="190" y="135"/>
                    </a:cubicBezTo>
                    <a:cubicBezTo>
                      <a:pt x="184" y="151"/>
                      <a:pt x="174" y="165"/>
                      <a:pt x="161" y="175"/>
                    </a:cubicBezTo>
                    <a:cubicBezTo>
                      <a:pt x="164" y="165"/>
                      <a:pt x="166" y="152"/>
                      <a:pt x="164" y="137"/>
                    </a:cubicBezTo>
                    <a:close/>
                    <a:moveTo>
                      <a:pt x="126" y="140"/>
                    </a:moveTo>
                    <a:cubicBezTo>
                      <a:pt x="111" y="107"/>
                      <a:pt x="111" y="107"/>
                      <a:pt x="111" y="107"/>
                    </a:cubicBezTo>
                    <a:cubicBezTo>
                      <a:pt x="141" y="93"/>
                      <a:pt x="141" y="93"/>
                      <a:pt x="141" y="93"/>
                    </a:cubicBezTo>
                    <a:cubicBezTo>
                      <a:pt x="147" y="107"/>
                      <a:pt x="151" y="119"/>
                      <a:pt x="153" y="131"/>
                    </a:cubicBezTo>
                    <a:cubicBezTo>
                      <a:pt x="144" y="133"/>
                      <a:pt x="135" y="136"/>
                      <a:pt x="126" y="140"/>
                    </a:cubicBezTo>
                    <a:close/>
                    <a:moveTo>
                      <a:pt x="107" y="97"/>
                    </a:moveTo>
                    <a:cubicBezTo>
                      <a:pt x="91" y="62"/>
                      <a:pt x="91" y="62"/>
                      <a:pt x="91" y="62"/>
                    </a:cubicBezTo>
                    <a:cubicBezTo>
                      <a:pt x="92" y="62"/>
                      <a:pt x="92" y="62"/>
                      <a:pt x="93" y="61"/>
                    </a:cubicBezTo>
                    <a:cubicBezTo>
                      <a:pt x="94" y="61"/>
                      <a:pt x="95" y="60"/>
                      <a:pt x="96" y="60"/>
                    </a:cubicBezTo>
                    <a:cubicBezTo>
                      <a:pt x="96" y="60"/>
                      <a:pt x="97" y="59"/>
                      <a:pt x="98" y="59"/>
                    </a:cubicBezTo>
                    <a:cubicBezTo>
                      <a:pt x="99" y="58"/>
                      <a:pt x="99" y="58"/>
                      <a:pt x="100" y="57"/>
                    </a:cubicBezTo>
                    <a:cubicBezTo>
                      <a:pt x="101" y="57"/>
                      <a:pt x="102" y="57"/>
                      <a:pt x="102" y="56"/>
                    </a:cubicBezTo>
                    <a:cubicBezTo>
                      <a:pt x="103" y="56"/>
                      <a:pt x="104" y="55"/>
                      <a:pt x="105" y="55"/>
                    </a:cubicBezTo>
                    <a:cubicBezTo>
                      <a:pt x="105" y="55"/>
                      <a:pt x="106" y="54"/>
                      <a:pt x="107" y="54"/>
                    </a:cubicBezTo>
                    <a:cubicBezTo>
                      <a:pt x="108" y="53"/>
                      <a:pt x="108" y="53"/>
                      <a:pt x="109" y="52"/>
                    </a:cubicBezTo>
                    <a:cubicBezTo>
                      <a:pt x="110" y="52"/>
                      <a:pt x="110" y="52"/>
                      <a:pt x="111" y="51"/>
                    </a:cubicBezTo>
                    <a:cubicBezTo>
                      <a:pt x="112" y="51"/>
                      <a:pt x="113" y="50"/>
                      <a:pt x="113" y="50"/>
                    </a:cubicBezTo>
                    <a:cubicBezTo>
                      <a:pt x="114" y="49"/>
                      <a:pt x="114" y="49"/>
                      <a:pt x="115" y="49"/>
                    </a:cubicBezTo>
                    <a:cubicBezTo>
                      <a:pt x="123" y="58"/>
                      <a:pt x="130" y="69"/>
                      <a:pt x="137" y="83"/>
                    </a:cubicBezTo>
                    <a:lnTo>
                      <a:pt x="107" y="97"/>
                    </a:lnTo>
                    <a:close/>
                    <a:moveTo>
                      <a:pt x="43" y="69"/>
                    </a:moveTo>
                    <a:cubicBezTo>
                      <a:pt x="43" y="69"/>
                      <a:pt x="42" y="69"/>
                      <a:pt x="42" y="69"/>
                    </a:cubicBezTo>
                    <a:cubicBezTo>
                      <a:pt x="41" y="69"/>
                      <a:pt x="41" y="70"/>
                      <a:pt x="40" y="70"/>
                    </a:cubicBezTo>
                    <a:cubicBezTo>
                      <a:pt x="39" y="70"/>
                      <a:pt x="38" y="70"/>
                      <a:pt x="36" y="70"/>
                    </a:cubicBezTo>
                    <a:cubicBezTo>
                      <a:pt x="36" y="70"/>
                      <a:pt x="36" y="70"/>
                      <a:pt x="36" y="70"/>
                    </a:cubicBezTo>
                    <a:cubicBezTo>
                      <a:pt x="34" y="71"/>
                      <a:pt x="33" y="71"/>
                      <a:pt x="32" y="71"/>
                    </a:cubicBezTo>
                    <a:cubicBezTo>
                      <a:pt x="32" y="71"/>
                      <a:pt x="31" y="71"/>
                      <a:pt x="31" y="71"/>
                    </a:cubicBezTo>
                    <a:cubicBezTo>
                      <a:pt x="30" y="71"/>
                      <a:pt x="29" y="71"/>
                      <a:pt x="28" y="71"/>
                    </a:cubicBezTo>
                    <a:cubicBezTo>
                      <a:pt x="27" y="71"/>
                      <a:pt x="27" y="71"/>
                      <a:pt x="26" y="71"/>
                    </a:cubicBezTo>
                    <a:cubicBezTo>
                      <a:pt x="26" y="71"/>
                      <a:pt x="25" y="71"/>
                      <a:pt x="24" y="71"/>
                    </a:cubicBezTo>
                    <a:cubicBezTo>
                      <a:pt x="23" y="71"/>
                      <a:pt x="23" y="71"/>
                      <a:pt x="22" y="71"/>
                    </a:cubicBezTo>
                    <a:cubicBezTo>
                      <a:pt x="22" y="71"/>
                      <a:pt x="21" y="71"/>
                      <a:pt x="20" y="71"/>
                    </a:cubicBezTo>
                    <a:cubicBezTo>
                      <a:pt x="20" y="71"/>
                      <a:pt x="19" y="71"/>
                      <a:pt x="19" y="71"/>
                    </a:cubicBezTo>
                    <a:cubicBezTo>
                      <a:pt x="18" y="71"/>
                      <a:pt x="18" y="71"/>
                      <a:pt x="17" y="71"/>
                    </a:cubicBezTo>
                    <a:cubicBezTo>
                      <a:pt x="24" y="55"/>
                      <a:pt x="34" y="41"/>
                      <a:pt x="48" y="30"/>
                    </a:cubicBezTo>
                    <a:cubicBezTo>
                      <a:pt x="44" y="40"/>
                      <a:pt x="42" y="54"/>
                      <a:pt x="43" y="69"/>
                    </a:cubicBezTo>
                    <a:close/>
                    <a:moveTo>
                      <a:pt x="147" y="79"/>
                    </a:moveTo>
                    <a:cubicBezTo>
                      <a:pt x="140" y="65"/>
                      <a:pt x="132" y="52"/>
                      <a:pt x="124" y="42"/>
                    </a:cubicBezTo>
                    <a:cubicBezTo>
                      <a:pt x="124" y="42"/>
                      <a:pt x="125" y="41"/>
                      <a:pt x="125" y="41"/>
                    </a:cubicBezTo>
                    <a:cubicBezTo>
                      <a:pt x="126" y="41"/>
                      <a:pt x="126" y="40"/>
                      <a:pt x="127" y="40"/>
                    </a:cubicBezTo>
                    <a:cubicBezTo>
                      <a:pt x="127" y="39"/>
                      <a:pt x="128" y="39"/>
                      <a:pt x="129" y="38"/>
                    </a:cubicBezTo>
                    <a:cubicBezTo>
                      <a:pt x="129" y="38"/>
                      <a:pt x="130" y="37"/>
                      <a:pt x="130" y="37"/>
                    </a:cubicBezTo>
                    <a:cubicBezTo>
                      <a:pt x="131" y="36"/>
                      <a:pt x="132" y="36"/>
                      <a:pt x="132" y="35"/>
                    </a:cubicBezTo>
                    <a:cubicBezTo>
                      <a:pt x="133" y="35"/>
                      <a:pt x="133" y="34"/>
                      <a:pt x="134" y="34"/>
                    </a:cubicBezTo>
                    <a:cubicBezTo>
                      <a:pt x="134" y="33"/>
                      <a:pt x="135" y="33"/>
                      <a:pt x="135" y="32"/>
                    </a:cubicBezTo>
                    <a:cubicBezTo>
                      <a:pt x="136" y="32"/>
                      <a:pt x="136" y="31"/>
                      <a:pt x="137" y="31"/>
                    </a:cubicBezTo>
                    <a:cubicBezTo>
                      <a:pt x="137" y="30"/>
                      <a:pt x="138" y="30"/>
                      <a:pt x="138" y="29"/>
                    </a:cubicBezTo>
                    <a:cubicBezTo>
                      <a:pt x="139" y="29"/>
                      <a:pt x="139" y="28"/>
                      <a:pt x="140" y="28"/>
                    </a:cubicBezTo>
                    <a:cubicBezTo>
                      <a:pt x="140" y="27"/>
                      <a:pt x="141" y="26"/>
                      <a:pt x="141" y="26"/>
                    </a:cubicBezTo>
                    <a:cubicBezTo>
                      <a:pt x="142" y="25"/>
                      <a:pt x="142" y="25"/>
                      <a:pt x="142" y="24"/>
                    </a:cubicBezTo>
                    <a:cubicBezTo>
                      <a:pt x="143" y="24"/>
                      <a:pt x="144" y="23"/>
                      <a:pt x="144" y="23"/>
                    </a:cubicBezTo>
                    <a:cubicBezTo>
                      <a:pt x="144" y="22"/>
                      <a:pt x="145" y="22"/>
                      <a:pt x="145" y="21"/>
                    </a:cubicBezTo>
                    <a:cubicBezTo>
                      <a:pt x="145" y="21"/>
                      <a:pt x="145" y="21"/>
                      <a:pt x="145" y="21"/>
                    </a:cubicBezTo>
                    <a:cubicBezTo>
                      <a:pt x="163" y="30"/>
                      <a:pt x="177" y="44"/>
                      <a:pt x="186" y="61"/>
                    </a:cubicBezTo>
                    <a:lnTo>
                      <a:pt x="147"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7"/>
              <p:cNvSpPr/>
              <p:nvPr/>
            </p:nvSpPr>
            <p:spPr bwMode="auto">
              <a:xfrm>
                <a:off x="5837238" y="-3175"/>
                <a:ext cx="596900" cy="777875"/>
              </a:xfrm>
              <a:custGeom>
                <a:avLst/>
                <a:gdLst>
                  <a:gd name="T0" fmla="*/ 177 w 181"/>
                  <a:gd name="T1" fmla="*/ 216 h 236"/>
                  <a:gd name="T2" fmla="*/ 93 w 181"/>
                  <a:gd name="T3" fmla="*/ 214 h 236"/>
                  <a:gd name="T4" fmla="*/ 36 w 181"/>
                  <a:gd name="T5" fmla="*/ 153 h 236"/>
                  <a:gd name="T6" fmla="*/ 99 w 181"/>
                  <a:gd name="T7" fmla="*/ 12 h 236"/>
                  <a:gd name="T8" fmla="*/ 95 w 181"/>
                  <a:gd name="T9" fmla="*/ 0 h 236"/>
                  <a:gd name="T10" fmla="*/ 24 w 181"/>
                  <a:gd name="T11" fmla="*/ 157 h 236"/>
                  <a:gd name="T12" fmla="*/ 88 w 181"/>
                  <a:gd name="T13" fmla="*/ 225 h 236"/>
                  <a:gd name="T14" fmla="*/ 138 w 181"/>
                  <a:gd name="T15" fmla="*/ 236 h 236"/>
                  <a:gd name="T16" fmla="*/ 181 w 181"/>
                  <a:gd name="T17" fmla="*/ 228 h 236"/>
                  <a:gd name="T18" fmla="*/ 177 w 181"/>
                  <a:gd name="T19" fmla="*/ 21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36">
                    <a:moveTo>
                      <a:pt x="177" y="216"/>
                    </a:moveTo>
                    <a:cubicBezTo>
                      <a:pt x="150" y="227"/>
                      <a:pt x="120" y="226"/>
                      <a:pt x="93" y="214"/>
                    </a:cubicBezTo>
                    <a:cubicBezTo>
                      <a:pt x="67" y="202"/>
                      <a:pt x="46" y="180"/>
                      <a:pt x="36" y="153"/>
                    </a:cubicBezTo>
                    <a:cubicBezTo>
                      <a:pt x="14" y="97"/>
                      <a:pt x="43" y="33"/>
                      <a:pt x="99" y="12"/>
                    </a:cubicBezTo>
                    <a:cubicBezTo>
                      <a:pt x="95" y="0"/>
                      <a:pt x="95" y="0"/>
                      <a:pt x="95" y="0"/>
                    </a:cubicBezTo>
                    <a:cubicBezTo>
                      <a:pt x="32" y="24"/>
                      <a:pt x="0" y="95"/>
                      <a:pt x="24" y="157"/>
                    </a:cubicBezTo>
                    <a:cubicBezTo>
                      <a:pt x="36" y="188"/>
                      <a:pt x="58" y="212"/>
                      <a:pt x="88" y="225"/>
                    </a:cubicBezTo>
                    <a:cubicBezTo>
                      <a:pt x="104" y="233"/>
                      <a:pt x="121" y="236"/>
                      <a:pt x="138" y="236"/>
                    </a:cubicBezTo>
                    <a:cubicBezTo>
                      <a:pt x="153" y="236"/>
                      <a:pt x="167" y="233"/>
                      <a:pt x="181" y="228"/>
                    </a:cubicBezTo>
                    <a:lnTo>
                      <a:pt x="177" y="2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Rectangle 78"/>
              <p:cNvSpPr>
                <a:spLocks noChangeArrowheads="1"/>
              </p:cNvSpPr>
              <p:nvPr/>
            </p:nvSpPr>
            <p:spPr bwMode="auto">
              <a:xfrm>
                <a:off x="6262688" y="762000"/>
                <a:ext cx="69850"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Freeform 79"/>
              <p:cNvSpPr/>
              <p:nvPr/>
            </p:nvSpPr>
            <p:spPr bwMode="auto">
              <a:xfrm>
                <a:off x="6219826" y="854075"/>
                <a:ext cx="155575" cy="63500"/>
              </a:xfrm>
              <a:custGeom>
                <a:avLst/>
                <a:gdLst>
                  <a:gd name="T0" fmla="*/ 47 w 47"/>
                  <a:gd name="T1" fmla="*/ 10 h 19"/>
                  <a:gd name="T2" fmla="*/ 37 w 47"/>
                  <a:gd name="T3" fmla="*/ 19 h 19"/>
                  <a:gd name="T4" fmla="*/ 9 w 47"/>
                  <a:gd name="T5" fmla="*/ 19 h 19"/>
                  <a:gd name="T6" fmla="*/ 0 w 47"/>
                  <a:gd name="T7" fmla="*/ 10 h 19"/>
                  <a:gd name="T8" fmla="*/ 0 w 47"/>
                  <a:gd name="T9" fmla="*/ 10 h 19"/>
                  <a:gd name="T10" fmla="*/ 9 w 47"/>
                  <a:gd name="T11" fmla="*/ 0 h 19"/>
                  <a:gd name="T12" fmla="*/ 37 w 47"/>
                  <a:gd name="T13" fmla="*/ 0 h 19"/>
                  <a:gd name="T14" fmla="*/ 47 w 47"/>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47" y="10"/>
                    </a:moveTo>
                    <a:cubicBezTo>
                      <a:pt x="47" y="15"/>
                      <a:pt x="43" y="19"/>
                      <a:pt x="37" y="19"/>
                    </a:cubicBezTo>
                    <a:cubicBezTo>
                      <a:pt x="9" y="19"/>
                      <a:pt x="9" y="19"/>
                      <a:pt x="9" y="19"/>
                    </a:cubicBezTo>
                    <a:cubicBezTo>
                      <a:pt x="4" y="19"/>
                      <a:pt x="0" y="15"/>
                      <a:pt x="0" y="10"/>
                    </a:cubicBezTo>
                    <a:cubicBezTo>
                      <a:pt x="0" y="10"/>
                      <a:pt x="0" y="10"/>
                      <a:pt x="0" y="10"/>
                    </a:cubicBezTo>
                    <a:cubicBezTo>
                      <a:pt x="0" y="4"/>
                      <a:pt x="4" y="0"/>
                      <a:pt x="9" y="0"/>
                    </a:cubicBezTo>
                    <a:cubicBezTo>
                      <a:pt x="37" y="0"/>
                      <a:pt x="37" y="0"/>
                      <a:pt x="37" y="0"/>
                    </a:cubicBezTo>
                    <a:cubicBezTo>
                      <a:pt x="43" y="0"/>
                      <a:pt x="47" y="4"/>
                      <a:pt x="4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0"/>
              <p:cNvSpPr/>
              <p:nvPr/>
            </p:nvSpPr>
            <p:spPr bwMode="auto">
              <a:xfrm>
                <a:off x="6107113" y="927100"/>
                <a:ext cx="379413" cy="82550"/>
              </a:xfrm>
              <a:custGeom>
                <a:avLst/>
                <a:gdLst>
                  <a:gd name="T0" fmla="*/ 115 w 115"/>
                  <a:gd name="T1" fmla="*/ 13 h 25"/>
                  <a:gd name="T2" fmla="*/ 102 w 115"/>
                  <a:gd name="T3" fmla="*/ 25 h 25"/>
                  <a:gd name="T4" fmla="*/ 12 w 115"/>
                  <a:gd name="T5" fmla="*/ 25 h 25"/>
                  <a:gd name="T6" fmla="*/ 0 w 115"/>
                  <a:gd name="T7" fmla="*/ 13 h 25"/>
                  <a:gd name="T8" fmla="*/ 0 w 115"/>
                  <a:gd name="T9" fmla="*/ 13 h 25"/>
                  <a:gd name="T10" fmla="*/ 12 w 115"/>
                  <a:gd name="T11" fmla="*/ 0 h 25"/>
                  <a:gd name="T12" fmla="*/ 102 w 115"/>
                  <a:gd name="T13" fmla="*/ 0 h 25"/>
                  <a:gd name="T14" fmla="*/ 115 w 115"/>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5">
                    <a:moveTo>
                      <a:pt x="115" y="13"/>
                    </a:moveTo>
                    <a:cubicBezTo>
                      <a:pt x="115" y="19"/>
                      <a:pt x="109" y="25"/>
                      <a:pt x="102" y="25"/>
                    </a:cubicBezTo>
                    <a:cubicBezTo>
                      <a:pt x="12" y="25"/>
                      <a:pt x="12" y="25"/>
                      <a:pt x="12" y="25"/>
                    </a:cubicBezTo>
                    <a:cubicBezTo>
                      <a:pt x="6" y="25"/>
                      <a:pt x="0" y="19"/>
                      <a:pt x="0" y="13"/>
                    </a:cubicBezTo>
                    <a:cubicBezTo>
                      <a:pt x="0" y="13"/>
                      <a:pt x="0" y="13"/>
                      <a:pt x="0" y="13"/>
                    </a:cubicBezTo>
                    <a:cubicBezTo>
                      <a:pt x="0" y="6"/>
                      <a:pt x="6" y="0"/>
                      <a:pt x="12" y="0"/>
                    </a:cubicBezTo>
                    <a:cubicBezTo>
                      <a:pt x="102" y="0"/>
                      <a:pt x="102" y="0"/>
                      <a:pt x="102" y="0"/>
                    </a:cubicBezTo>
                    <a:cubicBezTo>
                      <a:pt x="109" y="0"/>
                      <a:pt x="115" y="6"/>
                      <a:pt x="1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4" name="组合 33"/>
          <p:cNvGrpSpPr/>
          <p:nvPr/>
        </p:nvGrpSpPr>
        <p:grpSpPr>
          <a:xfrm>
            <a:off x="2111763" y="2454749"/>
            <a:ext cx="1692040" cy="1690340"/>
            <a:chOff x="2111763" y="2701492"/>
            <a:chExt cx="1692040" cy="1690340"/>
          </a:xfrm>
        </p:grpSpPr>
        <p:grpSp>
          <p:nvGrpSpPr>
            <p:cNvPr id="16" name="组合 15"/>
            <p:cNvGrpSpPr/>
            <p:nvPr/>
          </p:nvGrpSpPr>
          <p:grpSpPr>
            <a:xfrm>
              <a:off x="2111763" y="2701492"/>
              <a:ext cx="1692040" cy="1690340"/>
              <a:chOff x="3196325" y="2304048"/>
              <a:chExt cx="1868593" cy="1866715"/>
            </a:xfrm>
          </p:grpSpPr>
          <p:sp>
            <p:nvSpPr>
              <p:cNvPr id="17"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8" name="椭圆 17"/>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2749288" y="3399084"/>
              <a:ext cx="416990" cy="295157"/>
              <a:chOff x="2651126" y="1860550"/>
              <a:chExt cx="912813" cy="646113"/>
            </a:xfrm>
            <a:solidFill>
              <a:schemeClr val="bg1"/>
            </a:solidFill>
          </p:grpSpPr>
          <p:sp>
            <p:nvSpPr>
              <p:cNvPr id="31" name="Freeform 96"/>
              <p:cNvSpPr>
                <a:spLocks noEditPoints="1"/>
              </p:cNvSpPr>
              <p:nvPr/>
            </p:nvSpPr>
            <p:spPr bwMode="auto">
              <a:xfrm>
                <a:off x="2651126" y="1860550"/>
                <a:ext cx="336550" cy="636588"/>
              </a:xfrm>
              <a:custGeom>
                <a:avLst/>
                <a:gdLst>
                  <a:gd name="T0" fmla="*/ 95 w 102"/>
                  <a:gd name="T1" fmla="*/ 0 h 193"/>
                  <a:gd name="T2" fmla="*/ 6 w 102"/>
                  <a:gd name="T3" fmla="*/ 0 h 193"/>
                  <a:gd name="T4" fmla="*/ 0 w 102"/>
                  <a:gd name="T5" fmla="*/ 7 h 193"/>
                  <a:gd name="T6" fmla="*/ 0 w 102"/>
                  <a:gd name="T7" fmla="*/ 186 h 193"/>
                  <a:gd name="T8" fmla="*/ 6 w 102"/>
                  <a:gd name="T9" fmla="*/ 193 h 193"/>
                  <a:gd name="T10" fmla="*/ 95 w 102"/>
                  <a:gd name="T11" fmla="*/ 193 h 193"/>
                  <a:gd name="T12" fmla="*/ 102 w 102"/>
                  <a:gd name="T13" fmla="*/ 186 h 193"/>
                  <a:gd name="T14" fmla="*/ 102 w 102"/>
                  <a:gd name="T15" fmla="*/ 7 h 193"/>
                  <a:gd name="T16" fmla="*/ 95 w 102"/>
                  <a:gd name="T17" fmla="*/ 0 h 193"/>
                  <a:gd name="T18" fmla="*/ 51 w 102"/>
                  <a:gd name="T19" fmla="*/ 172 h 193"/>
                  <a:gd name="T20" fmla="*/ 32 w 102"/>
                  <a:gd name="T21" fmla="*/ 153 h 193"/>
                  <a:gd name="T22" fmla="*/ 51 w 102"/>
                  <a:gd name="T23" fmla="*/ 135 h 193"/>
                  <a:gd name="T24" fmla="*/ 70 w 102"/>
                  <a:gd name="T25" fmla="*/ 153 h 193"/>
                  <a:gd name="T26" fmla="*/ 51 w 102"/>
                  <a:gd name="T27" fmla="*/ 172 h 193"/>
                  <a:gd name="T28" fmla="*/ 88 w 102"/>
                  <a:gd name="T29" fmla="*/ 56 h 193"/>
                  <a:gd name="T30" fmla="*/ 14 w 102"/>
                  <a:gd name="T31" fmla="*/ 56 h 193"/>
                  <a:gd name="T32" fmla="*/ 14 w 102"/>
                  <a:gd name="T33" fmla="*/ 41 h 193"/>
                  <a:gd name="T34" fmla="*/ 88 w 102"/>
                  <a:gd name="T35" fmla="*/ 41 h 193"/>
                  <a:gd name="T36" fmla="*/ 88 w 102"/>
                  <a:gd name="T37" fmla="*/ 56 h 193"/>
                  <a:gd name="T38" fmla="*/ 88 w 102"/>
                  <a:gd name="T39" fmla="*/ 35 h 193"/>
                  <a:gd name="T40" fmla="*/ 14 w 102"/>
                  <a:gd name="T41" fmla="*/ 35 h 193"/>
                  <a:gd name="T42" fmla="*/ 14 w 102"/>
                  <a:gd name="T43" fmla="*/ 20 h 193"/>
                  <a:gd name="T44" fmla="*/ 88 w 102"/>
                  <a:gd name="T45" fmla="*/ 20 h 193"/>
                  <a:gd name="T46" fmla="*/ 88 w 102"/>
                  <a:gd name="T47" fmla="*/ 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93">
                    <a:moveTo>
                      <a:pt x="95" y="0"/>
                    </a:moveTo>
                    <a:cubicBezTo>
                      <a:pt x="6" y="0"/>
                      <a:pt x="6" y="0"/>
                      <a:pt x="6" y="0"/>
                    </a:cubicBezTo>
                    <a:cubicBezTo>
                      <a:pt x="3" y="0"/>
                      <a:pt x="0" y="3"/>
                      <a:pt x="0" y="7"/>
                    </a:cubicBezTo>
                    <a:cubicBezTo>
                      <a:pt x="0" y="186"/>
                      <a:pt x="0" y="186"/>
                      <a:pt x="0" y="186"/>
                    </a:cubicBezTo>
                    <a:cubicBezTo>
                      <a:pt x="0" y="190"/>
                      <a:pt x="3" y="193"/>
                      <a:pt x="6" y="193"/>
                    </a:cubicBezTo>
                    <a:cubicBezTo>
                      <a:pt x="95" y="193"/>
                      <a:pt x="95" y="193"/>
                      <a:pt x="95" y="193"/>
                    </a:cubicBezTo>
                    <a:cubicBezTo>
                      <a:pt x="99" y="193"/>
                      <a:pt x="102" y="190"/>
                      <a:pt x="102" y="186"/>
                    </a:cubicBezTo>
                    <a:cubicBezTo>
                      <a:pt x="102" y="7"/>
                      <a:pt x="102" y="7"/>
                      <a:pt x="102" y="7"/>
                    </a:cubicBezTo>
                    <a:cubicBezTo>
                      <a:pt x="102" y="3"/>
                      <a:pt x="99" y="0"/>
                      <a:pt x="95" y="0"/>
                    </a:cubicBezTo>
                    <a:close/>
                    <a:moveTo>
                      <a:pt x="51" y="172"/>
                    </a:moveTo>
                    <a:cubicBezTo>
                      <a:pt x="41" y="172"/>
                      <a:pt x="32" y="163"/>
                      <a:pt x="32" y="153"/>
                    </a:cubicBezTo>
                    <a:cubicBezTo>
                      <a:pt x="32" y="143"/>
                      <a:pt x="41" y="135"/>
                      <a:pt x="51" y="135"/>
                    </a:cubicBezTo>
                    <a:cubicBezTo>
                      <a:pt x="61" y="135"/>
                      <a:pt x="70" y="143"/>
                      <a:pt x="70" y="153"/>
                    </a:cubicBezTo>
                    <a:cubicBezTo>
                      <a:pt x="70" y="163"/>
                      <a:pt x="61" y="172"/>
                      <a:pt x="51" y="172"/>
                    </a:cubicBezTo>
                    <a:close/>
                    <a:moveTo>
                      <a:pt x="88" y="56"/>
                    </a:moveTo>
                    <a:cubicBezTo>
                      <a:pt x="14" y="56"/>
                      <a:pt x="14" y="56"/>
                      <a:pt x="14" y="56"/>
                    </a:cubicBezTo>
                    <a:cubicBezTo>
                      <a:pt x="14" y="41"/>
                      <a:pt x="14" y="41"/>
                      <a:pt x="14" y="41"/>
                    </a:cubicBezTo>
                    <a:cubicBezTo>
                      <a:pt x="88" y="41"/>
                      <a:pt x="88" y="41"/>
                      <a:pt x="88" y="41"/>
                    </a:cubicBezTo>
                    <a:lnTo>
                      <a:pt x="88" y="56"/>
                    </a:lnTo>
                    <a:close/>
                    <a:moveTo>
                      <a:pt x="88" y="35"/>
                    </a:moveTo>
                    <a:cubicBezTo>
                      <a:pt x="14" y="35"/>
                      <a:pt x="14" y="35"/>
                      <a:pt x="14" y="35"/>
                    </a:cubicBezTo>
                    <a:cubicBezTo>
                      <a:pt x="14" y="20"/>
                      <a:pt x="14" y="20"/>
                      <a:pt x="14" y="20"/>
                    </a:cubicBezTo>
                    <a:cubicBezTo>
                      <a:pt x="88" y="20"/>
                      <a:pt x="88" y="20"/>
                      <a:pt x="88" y="20"/>
                    </a:cubicBezTo>
                    <a:lnTo>
                      <a:pt x="8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7"/>
              <p:cNvSpPr>
                <a:spLocks noEditPoints="1"/>
              </p:cNvSpPr>
              <p:nvPr/>
            </p:nvSpPr>
            <p:spPr bwMode="auto">
              <a:xfrm>
                <a:off x="2997201" y="1860550"/>
                <a:ext cx="566738" cy="646113"/>
              </a:xfrm>
              <a:custGeom>
                <a:avLst/>
                <a:gdLst>
                  <a:gd name="T0" fmla="*/ 165 w 172"/>
                  <a:gd name="T1" fmla="*/ 0 h 196"/>
                  <a:gd name="T2" fmla="*/ 6 w 172"/>
                  <a:gd name="T3" fmla="*/ 0 h 196"/>
                  <a:gd name="T4" fmla="*/ 0 w 172"/>
                  <a:gd name="T5" fmla="*/ 7 h 196"/>
                  <a:gd name="T6" fmla="*/ 0 w 172"/>
                  <a:gd name="T7" fmla="*/ 134 h 196"/>
                  <a:gd name="T8" fmla="*/ 6 w 172"/>
                  <a:gd name="T9" fmla="*/ 141 h 196"/>
                  <a:gd name="T10" fmla="*/ 72 w 172"/>
                  <a:gd name="T11" fmla="*/ 141 h 196"/>
                  <a:gd name="T12" fmla="*/ 72 w 172"/>
                  <a:gd name="T13" fmla="*/ 173 h 196"/>
                  <a:gd name="T14" fmla="*/ 52 w 172"/>
                  <a:gd name="T15" fmla="*/ 173 h 196"/>
                  <a:gd name="T16" fmla="*/ 45 w 172"/>
                  <a:gd name="T17" fmla="*/ 179 h 196"/>
                  <a:gd name="T18" fmla="*/ 45 w 172"/>
                  <a:gd name="T19" fmla="*/ 189 h 196"/>
                  <a:gd name="T20" fmla="*/ 52 w 172"/>
                  <a:gd name="T21" fmla="*/ 196 h 196"/>
                  <a:gd name="T22" fmla="*/ 120 w 172"/>
                  <a:gd name="T23" fmla="*/ 196 h 196"/>
                  <a:gd name="T24" fmla="*/ 126 w 172"/>
                  <a:gd name="T25" fmla="*/ 189 h 196"/>
                  <a:gd name="T26" fmla="*/ 126 w 172"/>
                  <a:gd name="T27" fmla="*/ 179 h 196"/>
                  <a:gd name="T28" fmla="*/ 120 w 172"/>
                  <a:gd name="T29" fmla="*/ 173 h 196"/>
                  <a:gd name="T30" fmla="*/ 99 w 172"/>
                  <a:gd name="T31" fmla="*/ 173 h 196"/>
                  <a:gd name="T32" fmla="*/ 99 w 172"/>
                  <a:gd name="T33" fmla="*/ 141 h 196"/>
                  <a:gd name="T34" fmla="*/ 165 w 172"/>
                  <a:gd name="T35" fmla="*/ 141 h 196"/>
                  <a:gd name="T36" fmla="*/ 172 w 172"/>
                  <a:gd name="T37" fmla="*/ 134 h 196"/>
                  <a:gd name="T38" fmla="*/ 172 w 172"/>
                  <a:gd name="T39" fmla="*/ 7 h 196"/>
                  <a:gd name="T40" fmla="*/ 165 w 172"/>
                  <a:gd name="T41" fmla="*/ 0 h 196"/>
                  <a:gd name="T42" fmla="*/ 161 w 172"/>
                  <a:gd name="T43" fmla="*/ 126 h 196"/>
                  <a:gd name="T44" fmla="*/ 155 w 172"/>
                  <a:gd name="T45" fmla="*/ 132 h 196"/>
                  <a:gd name="T46" fmla="*/ 99 w 172"/>
                  <a:gd name="T47" fmla="*/ 132 h 196"/>
                  <a:gd name="T48" fmla="*/ 72 w 172"/>
                  <a:gd name="T49" fmla="*/ 132 h 196"/>
                  <a:gd name="T50" fmla="*/ 17 w 172"/>
                  <a:gd name="T51" fmla="*/ 132 h 196"/>
                  <a:gd name="T52" fmla="*/ 11 w 172"/>
                  <a:gd name="T53" fmla="*/ 126 h 196"/>
                  <a:gd name="T54" fmla="*/ 11 w 172"/>
                  <a:gd name="T55" fmla="*/ 15 h 196"/>
                  <a:gd name="T56" fmla="*/ 17 w 172"/>
                  <a:gd name="T57" fmla="*/ 9 h 196"/>
                  <a:gd name="T58" fmla="*/ 155 w 172"/>
                  <a:gd name="T59" fmla="*/ 9 h 196"/>
                  <a:gd name="T60" fmla="*/ 161 w 172"/>
                  <a:gd name="T61" fmla="*/ 15 h 196"/>
                  <a:gd name="T62" fmla="*/ 161 w 172"/>
                  <a:gd name="T63" fmla="*/ 12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2" h="196">
                    <a:moveTo>
                      <a:pt x="165" y="0"/>
                    </a:moveTo>
                    <a:cubicBezTo>
                      <a:pt x="6" y="0"/>
                      <a:pt x="6" y="0"/>
                      <a:pt x="6" y="0"/>
                    </a:cubicBezTo>
                    <a:cubicBezTo>
                      <a:pt x="3" y="0"/>
                      <a:pt x="0" y="3"/>
                      <a:pt x="0" y="7"/>
                    </a:cubicBezTo>
                    <a:cubicBezTo>
                      <a:pt x="0" y="134"/>
                      <a:pt x="0" y="134"/>
                      <a:pt x="0" y="134"/>
                    </a:cubicBezTo>
                    <a:cubicBezTo>
                      <a:pt x="0" y="138"/>
                      <a:pt x="3" y="141"/>
                      <a:pt x="6" y="141"/>
                    </a:cubicBezTo>
                    <a:cubicBezTo>
                      <a:pt x="72" y="141"/>
                      <a:pt x="72" y="141"/>
                      <a:pt x="72" y="141"/>
                    </a:cubicBezTo>
                    <a:cubicBezTo>
                      <a:pt x="72" y="173"/>
                      <a:pt x="72" y="173"/>
                      <a:pt x="72" y="173"/>
                    </a:cubicBezTo>
                    <a:cubicBezTo>
                      <a:pt x="52" y="173"/>
                      <a:pt x="52" y="173"/>
                      <a:pt x="52" y="173"/>
                    </a:cubicBezTo>
                    <a:cubicBezTo>
                      <a:pt x="48" y="173"/>
                      <a:pt x="45" y="176"/>
                      <a:pt x="45" y="179"/>
                    </a:cubicBezTo>
                    <a:cubicBezTo>
                      <a:pt x="45" y="189"/>
                      <a:pt x="45" y="189"/>
                      <a:pt x="45" y="189"/>
                    </a:cubicBezTo>
                    <a:cubicBezTo>
                      <a:pt x="45" y="193"/>
                      <a:pt x="48" y="196"/>
                      <a:pt x="52" y="196"/>
                    </a:cubicBezTo>
                    <a:cubicBezTo>
                      <a:pt x="120" y="196"/>
                      <a:pt x="120" y="196"/>
                      <a:pt x="120" y="196"/>
                    </a:cubicBezTo>
                    <a:cubicBezTo>
                      <a:pt x="124" y="196"/>
                      <a:pt x="126" y="193"/>
                      <a:pt x="126" y="189"/>
                    </a:cubicBezTo>
                    <a:cubicBezTo>
                      <a:pt x="126" y="179"/>
                      <a:pt x="126" y="179"/>
                      <a:pt x="126" y="179"/>
                    </a:cubicBezTo>
                    <a:cubicBezTo>
                      <a:pt x="126" y="176"/>
                      <a:pt x="124" y="173"/>
                      <a:pt x="120" y="173"/>
                    </a:cubicBezTo>
                    <a:cubicBezTo>
                      <a:pt x="99" y="173"/>
                      <a:pt x="99" y="173"/>
                      <a:pt x="99" y="173"/>
                    </a:cubicBezTo>
                    <a:cubicBezTo>
                      <a:pt x="99" y="141"/>
                      <a:pt x="99" y="141"/>
                      <a:pt x="99" y="141"/>
                    </a:cubicBezTo>
                    <a:cubicBezTo>
                      <a:pt x="165" y="141"/>
                      <a:pt x="165" y="141"/>
                      <a:pt x="165" y="141"/>
                    </a:cubicBezTo>
                    <a:cubicBezTo>
                      <a:pt x="169" y="141"/>
                      <a:pt x="172" y="138"/>
                      <a:pt x="172" y="134"/>
                    </a:cubicBezTo>
                    <a:cubicBezTo>
                      <a:pt x="172" y="7"/>
                      <a:pt x="172" y="7"/>
                      <a:pt x="172" y="7"/>
                    </a:cubicBezTo>
                    <a:cubicBezTo>
                      <a:pt x="172" y="3"/>
                      <a:pt x="169" y="0"/>
                      <a:pt x="165" y="0"/>
                    </a:cubicBezTo>
                    <a:close/>
                    <a:moveTo>
                      <a:pt x="161" y="126"/>
                    </a:moveTo>
                    <a:cubicBezTo>
                      <a:pt x="161" y="129"/>
                      <a:pt x="158" y="132"/>
                      <a:pt x="155" y="132"/>
                    </a:cubicBezTo>
                    <a:cubicBezTo>
                      <a:pt x="99" y="132"/>
                      <a:pt x="99" y="132"/>
                      <a:pt x="99" y="132"/>
                    </a:cubicBezTo>
                    <a:cubicBezTo>
                      <a:pt x="72" y="132"/>
                      <a:pt x="72" y="132"/>
                      <a:pt x="72" y="132"/>
                    </a:cubicBezTo>
                    <a:cubicBezTo>
                      <a:pt x="17" y="132"/>
                      <a:pt x="17" y="132"/>
                      <a:pt x="17" y="132"/>
                    </a:cubicBezTo>
                    <a:cubicBezTo>
                      <a:pt x="13" y="132"/>
                      <a:pt x="11" y="129"/>
                      <a:pt x="11" y="126"/>
                    </a:cubicBezTo>
                    <a:cubicBezTo>
                      <a:pt x="11" y="15"/>
                      <a:pt x="11" y="15"/>
                      <a:pt x="11" y="15"/>
                    </a:cubicBezTo>
                    <a:cubicBezTo>
                      <a:pt x="11" y="12"/>
                      <a:pt x="13" y="9"/>
                      <a:pt x="17" y="9"/>
                    </a:cubicBezTo>
                    <a:cubicBezTo>
                      <a:pt x="155" y="9"/>
                      <a:pt x="155" y="9"/>
                      <a:pt x="155" y="9"/>
                    </a:cubicBezTo>
                    <a:cubicBezTo>
                      <a:pt x="158" y="9"/>
                      <a:pt x="161" y="12"/>
                      <a:pt x="161" y="15"/>
                    </a:cubicBezTo>
                    <a:lnTo>
                      <a:pt x="161"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6" name="文本框 35"/>
          <p:cNvSpPr txBox="1"/>
          <p:nvPr/>
        </p:nvSpPr>
        <p:spPr>
          <a:xfrm>
            <a:off x="2093223"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7" name="直接连接符 36"/>
          <p:cNvCxnSpPr/>
          <p:nvPr/>
        </p:nvCxnSpPr>
        <p:spPr>
          <a:xfrm>
            <a:off x="2616598"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700385"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9" name="文本框 38"/>
          <p:cNvSpPr txBox="1"/>
          <p:nvPr/>
        </p:nvSpPr>
        <p:spPr>
          <a:xfrm>
            <a:off x="8410199"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0" name="直接连接符 39"/>
          <p:cNvCxnSpPr/>
          <p:nvPr/>
        </p:nvCxnSpPr>
        <p:spPr>
          <a:xfrm>
            <a:off x="8933574"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017361"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a:off x="5290268" y="4718115"/>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3" name="直接连接符 42"/>
          <p:cNvCxnSpPr/>
          <p:nvPr/>
        </p:nvCxnSpPr>
        <p:spPr>
          <a:xfrm>
            <a:off x="5813643" y="5231128"/>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669917" y="5348227"/>
            <a:ext cx="2780627"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1685018" y="2513949"/>
            <a:ext cx="9107715" cy="922020"/>
          </a:xfrm>
          <a:prstGeom prst="rect">
            <a:avLst/>
          </a:prstGeom>
          <a:noFill/>
        </p:spPr>
        <p:txBody>
          <a:bodyPr wrap="square" rtlCol="0">
            <a:spAutoFit/>
          </a:bodyPr>
          <a:p>
            <a:pPr algn="dist"/>
            <a:r>
              <a:rPr lang="zh-CN" altLang="en-US" sz="5400" b="1" dirty="0">
                <a:solidFill>
                  <a:schemeClr val="bg1"/>
                </a:solidFill>
                <a:latin typeface="微软雅黑" panose="020B0503020204020204" charset="-122"/>
                <a:ea typeface="微软雅黑" panose="020B0503020204020204" charset="-122"/>
              </a:rPr>
              <a:t>谢谢您的聆听</a:t>
            </a:r>
            <a:endParaRPr lang="zh-CN" altLang="en-US" sz="5400" b="1"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1935753" y="3707896"/>
            <a:ext cx="8857344" cy="706755"/>
          </a:xfrm>
          <a:prstGeom prst="rect">
            <a:avLst/>
          </a:prstGeom>
          <a:noFill/>
        </p:spPr>
        <p:txBody>
          <a:bodyPr wrap="square" rtlCol="0">
            <a:spAutoFit/>
          </a:bodyPr>
          <a:p>
            <a:r>
              <a:rPr lang="en-US" altLang="zh-CN" sz="2000" dirty="0">
                <a:solidFill>
                  <a:schemeClr val="bg1"/>
                </a:solidFill>
                <a:latin typeface="华文细黑" panose="02010600040101010101" pitchFamily="2" charset="-122"/>
                <a:ea typeface="华文细黑" panose="02010600040101010101" pitchFamily="2" charset="-122"/>
              </a:rPr>
              <a:t>click add title </a:t>
            </a:r>
            <a:r>
              <a:rPr lang="en-US" altLang="zh-CN" sz="2000" dirty="0">
                <a:solidFill>
                  <a:schemeClr val="bg1"/>
                </a:solidFill>
                <a:latin typeface="华文细黑" panose="02010600040101010101" pitchFamily="2" charset="-122"/>
                <a:ea typeface="华文细黑" panose="02010600040101010101" pitchFamily="2" charset="-122"/>
                <a:sym typeface="+mn-ea"/>
              </a:rPr>
              <a:t>click add title click add title click add title click add title </a:t>
            </a:r>
            <a:endParaRPr lang="en-US" altLang="zh-CN" sz="2000" dirty="0">
              <a:solidFill>
                <a:schemeClr val="bg1"/>
              </a:solidFill>
              <a:latin typeface="华文细黑" panose="02010600040101010101" pitchFamily="2" charset="-122"/>
              <a:ea typeface="华文细黑" panose="02010600040101010101" pitchFamily="2" charset="-122"/>
            </a:endParaRPr>
          </a:p>
          <a:p>
            <a:endParaRPr lang="en-US" altLang="zh-CN" sz="2000" dirty="0">
              <a:solidFill>
                <a:schemeClr val="bg1"/>
              </a:solidFill>
              <a:latin typeface="华文细黑" panose="02010600040101010101" pitchFamily="2" charset="-122"/>
              <a:ea typeface="华文细黑" panose="02010600040101010101" pitchFamily="2" charset="-122"/>
            </a:endParaRPr>
          </a:p>
        </p:txBody>
      </p:sp>
      <p:sp>
        <p:nvSpPr>
          <p:cNvPr id="8" name="矩形: 圆角 7"/>
          <p:cNvSpPr/>
          <p:nvPr/>
        </p:nvSpPr>
        <p:spPr>
          <a:xfrm>
            <a:off x="4450715" y="4589780"/>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dirty="0">
                <a:solidFill>
                  <a:schemeClr val="bg1">
                    <a:lumMod val="50000"/>
                  </a:schemeClr>
                </a:solidFill>
                <a:latin typeface="微软雅黑" panose="020B0503020204020204" charset="-122"/>
                <a:ea typeface="微软雅黑" panose="020B0503020204020204" charset="-122"/>
              </a:rPr>
              <a:t>汇报人：</a:t>
            </a:r>
            <a:r>
              <a:rPr lang="en-US" altLang="zh-CN" sz="1600" dirty="0">
                <a:solidFill>
                  <a:schemeClr val="bg1">
                    <a:lumMod val="50000"/>
                  </a:schemeClr>
                </a:solidFill>
                <a:latin typeface="微软雅黑" panose="020B0503020204020204" charset="-122"/>
                <a:ea typeface="微软雅黑" panose="020B0503020204020204" charset="-122"/>
              </a:rPr>
              <a:t>###  </a:t>
            </a:r>
            <a:r>
              <a:rPr lang="zh-CN" altLang="en-US" sz="1600" dirty="0">
                <a:solidFill>
                  <a:schemeClr val="bg1">
                    <a:lumMod val="50000"/>
                  </a:schemeClr>
                </a:solidFill>
                <a:latin typeface="微软雅黑" panose="020B0503020204020204" charset="-122"/>
                <a:ea typeface="微软雅黑" panose="020B0503020204020204" charset="-122"/>
              </a:rPr>
              <a:t>汇报时间：</a:t>
            </a:r>
            <a:r>
              <a:rPr lang="en-US" altLang="zh-CN" sz="1600" dirty="0">
                <a:solidFill>
                  <a:schemeClr val="bg1">
                    <a:lumMod val="50000"/>
                  </a:schemeClr>
                </a:solidFill>
                <a:latin typeface="微软雅黑" panose="020B0503020204020204" charset="-122"/>
                <a:ea typeface="微软雅黑" panose="020B0503020204020204" charset="-122"/>
              </a:rPr>
              <a:t>###</a:t>
            </a:r>
            <a:endParaRPr lang="en-US" altLang="zh-CN" sz="1600" dirty="0">
              <a:solidFill>
                <a:schemeClr val="bg1">
                  <a:lumMod val="50000"/>
                </a:schemeClr>
              </a:solidFill>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42840" y="685800"/>
            <a:ext cx="2305685" cy="92329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目录</a:t>
            </a:r>
            <a:endParaRPr lang="zh-CN" altLang="en-US" sz="5400" b="1" dirty="0">
              <a:solidFill>
                <a:schemeClr val="bg1"/>
              </a:solidFill>
              <a:latin typeface="微软雅黑" panose="020B0503020204020204" charset="-122"/>
              <a:ea typeface="微软雅黑" panose="020B0503020204020204" charset="-122"/>
            </a:endParaRPr>
          </a:p>
        </p:txBody>
      </p:sp>
      <p:sp>
        <p:nvSpPr>
          <p:cNvPr id="4" name="矩形 3"/>
          <p:cNvSpPr/>
          <p:nvPr/>
        </p:nvSpPr>
        <p:spPr>
          <a:xfrm>
            <a:off x="1772920"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01</a:t>
            </a:r>
            <a:endParaRPr lang="en-US" altLang="zh-CN" sz="2400" b="1" dirty="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2589530" y="3010535"/>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点击添加标题</a:t>
            </a:r>
            <a:endParaRPr lang="zh-CN" altLang="en-US" sz="2400" dirty="0">
              <a:solidFill>
                <a:schemeClr val="bg1"/>
              </a:solidFill>
              <a:latin typeface="微软雅黑" panose="020B0503020204020204" charset="-122"/>
              <a:ea typeface="微软雅黑" panose="020B0503020204020204" charset="-122"/>
            </a:endParaRPr>
          </a:p>
        </p:txBody>
      </p:sp>
      <p:sp>
        <p:nvSpPr>
          <p:cNvPr id="23" name="矩形 22"/>
          <p:cNvSpPr/>
          <p:nvPr/>
        </p:nvSpPr>
        <p:spPr>
          <a:xfrm>
            <a:off x="2589530" y="3382010"/>
            <a:ext cx="3446780" cy="598805"/>
          </a:xfrm>
          <a:prstGeom prst="rect">
            <a:avLst/>
          </a:prstGeom>
        </p:spPr>
        <p:txBody>
          <a:bodyPr wrap="square">
            <a:spAutoFit/>
          </a:bodyPr>
          <a:lstStyle/>
          <a:p>
            <a:r>
              <a:rPr lang="zh-CN" altLang="en-US" sz="1100" dirty="0">
                <a:solidFill>
                  <a:schemeClr val="bg1"/>
                </a:solidFill>
                <a:latin typeface="华文细黑" panose="02010600040101010101" pitchFamily="2" charset="-122"/>
                <a:ea typeface="华文细黑" panose="02010600040101010101" pitchFamily="2" charset="-122"/>
              </a:rPr>
              <a:t>点击此处添加文本</a:t>
            </a:r>
            <a:r>
              <a:rPr lang="zh-CN" altLang="en-US" sz="11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a:t>
            </a:r>
            <a:endParaRPr lang="zh-CN" altLang="en-US" sz="1100" dirty="0">
              <a:solidFill>
                <a:schemeClr val="bg1"/>
              </a:solidFill>
              <a:latin typeface="华文细黑" panose="02010600040101010101" pitchFamily="2" charset="-122"/>
              <a:ea typeface="华文细黑" panose="02010600040101010101" pitchFamily="2" charset="-122"/>
            </a:endParaRPr>
          </a:p>
          <a:p>
            <a:endParaRPr lang="zh-CN" altLang="en-US" sz="1100" dirty="0">
              <a:solidFill>
                <a:schemeClr val="bg1"/>
              </a:solidFill>
              <a:latin typeface="华文细黑" panose="02010600040101010101" pitchFamily="2" charset="-122"/>
              <a:ea typeface="华文细黑" panose="02010600040101010101" pitchFamily="2" charset="-122"/>
            </a:endParaRPr>
          </a:p>
        </p:txBody>
      </p:sp>
      <p:sp>
        <p:nvSpPr>
          <p:cNvPr id="25" name="矩形 24"/>
          <p:cNvSpPr/>
          <p:nvPr/>
        </p:nvSpPr>
        <p:spPr>
          <a:xfrm>
            <a:off x="643191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02</a:t>
            </a:r>
            <a:endParaRPr lang="en-US" altLang="zh-CN" sz="2400" b="1" dirty="0">
              <a:solidFill>
                <a:schemeClr val="tx1">
                  <a:lumMod val="95000"/>
                  <a:lumOff val="5000"/>
                </a:schemeClr>
              </a:solidFill>
              <a:latin typeface="微软雅黑" panose="020B0503020204020204" charset="-122"/>
              <a:ea typeface="微软雅黑" panose="020B0503020204020204" charset="-122"/>
            </a:endParaRPr>
          </a:p>
        </p:txBody>
      </p:sp>
      <p:sp>
        <p:nvSpPr>
          <p:cNvPr id="26" name="文本框 25"/>
          <p:cNvSpPr txBox="1"/>
          <p:nvPr/>
        </p:nvSpPr>
        <p:spPr>
          <a:xfrm>
            <a:off x="7248525" y="3010535"/>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点击添加标题</a:t>
            </a:r>
            <a:endParaRPr lang="zh-CN" altLang="en-US" sz="2400" dirty="0">
              <a:solidFill>
                <a:schemeClr val="bg1"/>
              </a:solidFill>
              <a:latin typeface="微软雅黑" panose="020B0503020204020204" charset="-122"/>
              <a:ea typeface="微软雅黑" panose="020B0503020204020204" charset="-122"/>
            </a:endParaRPr>
          </a:p>
        </p:txBody>
      </p:sp>
      <p:sp>
        <p:nvSpPr>
          <p:cNvPr id="27" name="矩形 26"/>
          <p:cNvSpPr/>
          <p:nvPr/>
        </p:nvSpPr>
        <p:spPr>
          <a:xfrm>
            <a:off x="7248525" y="3382010"/>
            <a:ext cx="3444875" cy="429895"/>
          </a:xfrm>
          <a:prstGeom prst="rect">
            <a:avLst/>
          </a:prstGeom>
        </p:spPr>
        <p:txBody>
          <a:bodyPr wrap="square">
            <a:spAutoFit/>
          </a:bodyPr>
          <a:lstStyle/>
          <a:p>
            <a:r>
              <a:rPr lang="zh-CN" altLang="en-US" sz="1100" dirty="0">
                <a:solidFill>
                  <a:schemeClr val="bg1"/>
                </a:solidFill>
                <a:latin typeface="华文细黑" panose="02010600040101010101" pitchFamily="2" charset="-122"/>
                <a:ea typeface="华文细黑" panose="02010600040101010101" pitchFamily="2" charset="-122"/>
                <a:sym typeface="+mn-ea"/>
              </a:rPr>
              <a:t>点击此处添加文本</a:t>
            </a:r>
            <a:r>
              <a:rPr lang="zh-CN" altLang="en-US" sz="11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a:t>
            </a:r>
            <a:endParaRPr lang="en-US" altLang="zh-CN" sz="1100" dirty="0">
              <a:solidFill>
                <a:schemeClr val="bg1"/>
              </a:solidFill>
              <a:latin typeface="华文细黑" panose="02010600040101010101" pitchFamily="2" charset="-122"/>
              <a:ea typeface="华文细黑" panose="02010600040101010101" pitchFamily="2" charset="-122"/>
            </a:endParaRPr>
          </a:p>
        </p:txBody>
      </p:sp>
      <p:sp>
        <p:nvSpPr>
          <p:cNvPr id="29" name="矩形 28"/>
          <p:cNvSpPr/>
          <p:nvPr/>
        </p:nvSpPr>
        <p:spPr>
          <a:xfrm>
            <a:off x="1772920"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03</a:t>
            </a:r>
            <a:endParaRPr lang="en-US" altLang="zh-CN" sz="2400" b="1" dirty="0">
              <a:solidFill>
                <a:schemeClr val="bg1"/>
              </a:solidFill>
              <a:latin typeface="微软雅黑" panose="020B0503020204020204" charset="-122"/>
              <a:ea typeface="微软雅黑" panose="020B0503020204020204" charset="-122"/>
            </a:endParaRPr>
          </a:p>
        </p:txBody>
      </p:sp>
      <p:sp>
        <p:nvSpPr>
          <p:cNvPr id="30" name="文本框 29"/>
          <p:cNvSpPr txBox="1"/>
          <p:nvPr/>
        </p:nvSpPr>
        <p:spPr>
          <a:xfrm>
            <a:off x="2589530" y="4048760"/>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点击添加标题</a:t>
            </a:r>
            <a:endParaRPr lang="zh-CN" altLang="en-US" sz="2400" dirty="0">
              <a:solidFill>
                <a:schemeClr val="bg1"/>
              </a:solidFill>
              <a:latin typeface="微软雅黑" panose="020B0503020204020204" charset="-122"/>
              <a:ea typeface="微软雅黑" panose="020B0503020204020204" charset="-122"/>
            </a:endParaRPr>
          </a:p>
        </p:txBody>
      </p:sp>
      <p:sp>
        <p:nvSpPr>
          <p:cNvPr id="31" name="矩形 30"/>
          <p:cNvSpPr/>
          <p:nvPr/>
        </p:nvSpPr>
        <p:spPr>
          <a:xfrm>
            <a:off x="2589530" y="4420235"/>
            <a:ext cx="3446780" cy="429895"/>
          </a:xfrm>
          <a:prstGeom prst="rect">
            <a:avLst/>
          </a:prstGeom>
        </p:spPr>
        <p:txBody>
          <a:bodyPr wrap="square">
            <a:spAutoFit/>
          </a:bodyPr>
          <a:lstStyle/>
          <a:p>
            <a:r>
              <a:rPr lang="zh-CN" altLang="en-US" sz="1100" dirty="0">
                <a:solidFill>
                  <a:schemeClr val="bg1"/>
                </a:solidFill>
                <a:latin typeface="华文细黑" panose="02010600040101010101" pitchFamily="2" charset="-122"/>
                <a:ea typeface="华文细黑" panose="02010600040101010101" pitchFamily="2" charset="-122"/>
                <a:sym typeface="+mn-ea"/>
              </a:rPr>
              <a:t>点击此处添加文本</a:t>
            </a:r>
            <a:r>
              <a:rPr lang="zh-CN" altLang="en-US" sz="11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a:t>
            </a:r>
            <a:endParaRPr lang="en-US" altLang="zh-CN" sz="1100" dirty="0">
              <a:solidFill>
                <a:schemeClr val="bg1"/>
              </a:solidFill>
              <a:latin typeface="华文细黑" panose="02010600040101010101" pitchFamily="2" charset="-122"/>
              <a:ea typeface="华文细黑" panose="02010600040101010101" pitchFamily="2" charset="-122"/>
            </a:endParaRPr>
          </a:p>
        </p:txBody>
      </p:sp>
      <p:sp>
        <p:nvSpPr>
          <p:cNvPr id="33" name="矩形 32"/>
          <p:cNvSpPr/>
          <p:nvPr/>
        </p:nvSpPr>
        <p:spPr>
          <a:xfrm>
            <a:off x="6431915"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04</a:t>
            </a:r>
            <a:endParaRPr lang="en-US" altLang="zh-CN" sz="2400" b="1" dirty="0">
              <a:solidFill>
                <a:schemeClr val="tx1">
                  <a:lumMod val="95000"/>
                  <a:lumOff val="5000"/>
                </a:schemeClr>
              </a:solidFill>
              <a:latin typeface="微软雅黑" panose="020B0503020204020204" charset="-122"/>
              <a:ea typeface="微软雅黑" panose="020B0503020204020204" charset="-122"/>
            </a:endParaRPr>
          </a:p>
        </p:txBody>
      </p:sp>
      <p:sp>
        <p:nvSpPr>
          <p:cNvPr id="34" name="文本框 33"/>
          <p:cNvSpPr txBox="1"/>
          <p:nvPr/>
        </p:nvSpPr>
        <p:spPr>
          <a:xfrm>
            <a:off x="7248525" y="4048760"/>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点击添加标题</a:t>
            </a:r>
            <a:endParaRPr lang="zh-CN" altLang="en-US" sz="2400"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7248525" y="4420235"/>
            <a:ext cx="3444240" cy="429895"/>
          </a:xfrm>
          <a:prstGeom prst="rect">
            <a:avLst/>
          </a:prstGeom>
        </p:spPr>
        <p:txBody>
          <a:bodyPr wrap="square">
            <a:spAutoFit/>
          </a:bodyPr>
          <a:lstStyle/>
          <a:p>
            <a:r>
              <a:rPr lang="zh-CN" altLang="en-US" sz="1100" dirty="0">
                <a:solidFill>
                  <a:schemeClr val="bg1"/>
                </a:solidFill>
                <a:latin typeface="华文细黑" panose="02010600040101010101" pitchFamily="2" charset="-122"/>
                <a:ea typeface="华文细黑" panose="02010600040101010101" pitchFamily="2" charset="-122"/>
                <a:sym typeface="+mn-ea"/>
              </a:rPr>
              <a:t>点击此处添加文本</a:t>
            </a:r>
            <a:r>
              <a:rPr lang="zh-CN" altLang="en-US" sz="11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a:t>
            </a:r>
            <a:endParaRPr lang="en-US" altLang="zh-CN" sz="1100" dirty="0">
              <a:solidFill>
                <a:schemeClr val="bg1"/>
              </a:solidFill>
              <a:latin typeface="华文细黑" panose="02010600040101010101" pitchFamily="2" charset="-122"/>
              <a:ea typeface="华文细黑" panose="02010600040101010101" pitchFamily="2" charset="-122"/>
            </a:endParaRPr>
          </a:p>
        </p:txBody>
      </p:sp>
      <p:sp>
        <p:nvSpPr>
          <p:cNvPr id="2" name="矩形 1"/>
          <p:cNvSpPr/>
          <p:nvPr/>
        </p:nvSpPr>
        <p:spPr>
          <a:xfrm>
            <a:off x="176085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01</a:t>
            </a:r>
            <a:endParaRPr lang="en-US" altLang="zh-CN" sz="2400" b="1" dirty="0">
              <a:solidFill>
                <a:schemeClr val="tx1">
                  <a:lumMod val="95000"/>
                  <a:lumOff val="5000"/>
                </a:schemeClr>
              </a:solidFill>
              <a:latin typeface="微软雅黑" panose="020B0503020204020204" charset="-122"/>
              <a:ea typeface="微软雅黑" panose="020B0503020204020204" charset="-122"/>
            </a:endParaRPr>
          </a:p>
        </p:txBody>
      </p:sp>
      <p:sp>
        <p:nvSpPr>
          <p:cNvPr id="10" name="矩形 9"/>
          <p:cNvSpPr/>
          <p:nvPr/>
        </p:nvSpPr>
        <p:spPr>
          <a:xfrm>
            <a:off x="1760855"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03</a:t>
            </a:r>
            <a:endParaRPr lang="en-US" altLang="zh-CN" sz="2400" b="1" dirty="0">
              <a:solidFill>
                <a:schemeClr val="tx1">
                  <a:lumMod val="95000"/>
                  <a:lumOff val="5000"/>
                </a:schemeClr>
              </a:solidFill>
              <a:latin typeface="微软雅黑" panose="020B0503020204020204" charset="-122"/>
              <a:ea typeface="微软雅黑" panose="020B0503020204020204" charset="-122"/>
            </a:endParaRPr>
          </a:p>
        </p:txBody>
      </p:sp>
      <p:pic>
        <p:nvPicPr>
          <p:cNvPr id="12" name="图片 11" descr="b1da464293e90783b023805463129f8c"/>
          <p:cNvPicPr>
            <a:picLocks noChangeAspect="1"/>
          </p:cNvPicPr>
          <p:nvPr/>
        </p:nvPicPr>
        <p:blipFill>
          <a:blip r:embed="rId1"/>
          <a:stretch>
            <a:fillRect/>
          </a:stretch>
        </p:blipFill>
        <p:spPr>
          <a:xfrm>
            <a:off x="10040620" y="4815840"/>
            <a:ext cx="2406650" cy="2444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422628" y="2119631"/>
            <a:ext cx="1348015"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01</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12121" y="4037379"/>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endParaRPr lang="zh-CN" altLang="en-US" sz="2400" dirty="0">
              <a:solidFill>
                <a:schemeClr val="bg1"/>
              </a:solidFill>
              <a:latin typeface="微软雅黑" panose="020B0503020204020204" charset="-122"/>
              <a:ea typeface="微软雅黑" panose="020B0503020204020204" charset="-122"/>
            </a:endParaRPr>
          </a:p>
        </p:txBody>
      </p:sp>
      <p:sp>
        <p:nvSpPr>
          <p:cNvPr id="19" name="矩形 18"/>
          <p:cNvSpPr/>
          <p:nvPr/>
        </p:nvSpPr>
        <p:spPr>
          <a:xfrm>
            <a:off x="3052717" y="4397900"/>
            <a:ext cx="6087837"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1824990" y="171386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32771" name="MH_Title_1"/>
          <p:cNvSpPr>
            <a:spLocks noChangeArrowheads="1"/>
          </p:cNvSpPr>
          <p:nvPr/>
        </p:nvSpPr>
        <p:spPr bwMode="auto">
          <a:xfrm>
            <a:off x="4264660" y="274764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endParaRPr lang="en-US" altLang="zh-CN" dirty="0">
              <a:solidFill>
                <a:schemeClr val="bg1"/>
              </a:solidFill>
              <a:ea typeface="微软雅黑" panose="020B0503020204020204" charset="-122"/>
              <a:cs typeface="Arial" panose="020B0604020202020204" pitchFamily="34" charset="0"/>
            </a:endParaRPr>
          </a:p>
        </p:txBody>
      </p:sp>
      <p:sp>
        <p:nvSpPr>
          <p:cNvPr id="32772" name="MH_SubTitle_3"/>
          <p:cNvSpPr>
            <a:spLocks noChangeArrowheads="1"/>
          </p:cNvSpPr>
          <p:nvPr/>
        </p:nvSpPr>
        <p:spPr bwMode="auto">
          <a:xfrm>
            <a:off x="1242695" y="288734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32773" name="MH_SubTitle_1"/>
          <p:cNvSpPr>
            <a:spLocks noChangeArrowheads="1"/>
          </p:cNvSpPr>
          <p:nvPr/>
        </p:nvSpPr>
        <p:spPr bwMode="auto">
          <a:xfrm>
            <a:off x="2902585" y="138938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32774" name="MH_SubTitle_5"/>
          <p:cNvSpPr>
            <a:spLocks noChangeArrowheads="1"/>
          </p:cNvSpPr>
          <p:nvPr/>
        </p:nvSpPr>
        <p:spPr bwMode="auto">
          <a:xfrm>
            <a:off x="2900680" y="464375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32782" name="MH_Other_3"/>
          <p:cNvSpPr/>
          <p:nvPr/>
        </p:nvSpPr>
        <p:spPr bwMode="auto">
          <a:xfrm rot="-2644669">
            <a:off x="4721860" y="2102485"/>
            <a:ext cx="2747645" cy="2995930"/>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32" tIns="32516" rIns="65032" bIns="32516" anchor="ctr"/>
          <a:lstStyle/>
          <a:p>
            <a:endParaRPr lang="zh-CN" altLang="en-US" sz="2400">
              <a:solidFill>
                <a:schemeClr val="bg1"/>
              </a:solidFill>
            </a:endParaRPr>
          </a:p>
        </p:txBody>
      </p:sp>
      <p:sp>
        <p:nvSpPr>
          <p:cNvPr id="15" name="MH_Other_1"/>
          <p:cNvSpPr>
            <a:spLocks noChangeArrowheads="1"/>
          </p:cNvSpPr>
          <p:nvPr/>
        </p:nvSpPr>
        <p:spPr bwMode="auto">
          <a:xfrm>
            <a:off x="7135495" y="174942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20" name="MH_Title_1"/>
          <p:cNvSpPr>
            <a:spLocks noChangeArrowheads="1"/>
          </p:cNvSpPr>
          <p:nvPr/>
        </p:nvSpPr>
        <p:spPr bwMode="auto">
          <a:xfrm>
            <a:off x="9575165" y="278320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endParaRPr lang="en-US" altLang="zh-CN" dirty="0">
              <a:solidFill>
                <a:schemeClr val="bg1"/>
              </a:solidFill>
              <a:ea typeface="微软雅黑" panose="020B0503020204020204" charset="-122"/>
              <a:cs typeface="Arial" panose="020B0604020202020204" pitchFamily="34" charset="0"/>
            </a:endParaRPr>
          </a:p>
        </p:txBody>
      </p:sp>
      <p:sp>
        <p:nvSpPr>
          <p:cNvPr id="21" name="MH_SubTitle_3"/>
          <p:cNvSpPr>
            <a:spLocks noChangeArrowheads="1"/>
          </p:cNvSpPr>
          <p:nvPr/>
        </p:nvSpPr>
        <p:spPr bwMode="auto">
          <a:xfrm>
            <a:off x="6553200" y="292290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22" name="MH_SubTitle_1"/>
          <p:cNvSpPr>
            <a:spLocks noChangeArrowheads="1"/>
          </p:cNvSpPr>
          <p:nvPr/>
        </p:nvSpPr>
        <p:spPr bwMode="auto">
          <a:xfrm>
            <a:off x="8213090" y="142494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26" name="MH_SubTitle_5"/>
          <p:cNvSpPr>
            <a:spLocks noChangeArrowheads="1"/>
          </p:cNvSpPr>
          <p:nvPr/>
        </p:nvSpPr>
        <p:spPr bwMode="auto">
          <a:xfrm>
            <a:off x="8305800" y="472122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28" name="文本框 27"/>
          <p:cNvSpPr txBox="1"/>
          <p:nvPr/>
        </p:nvSpPr>
        <p:spPr>
          <a:xfrm>
            <a:off x="4812121" y="5485814"/>
            <a:ext cx="2569029" cy="461665"/>
          </a:xfrm>
          <a:prstGeom prst="rect">
            <a:avLst/>
          </a:prstGeom>
          <a:noFill/>
        </p:spPr>
        <p:txBody>
          <a:bodyPr wrap="square" rtlCol="0">
            <a:spAutoFit/>
          </a:bodyPr>
          <a:p>
            <a:pPr algn="dist"/>
            <a:r>
              <a:rPr lang="zh-CN" altLang="en-US" sz="2400" dirty="0">
                <a:solidFill>
                  <a:schemeClr val="bg1"/>
                </a:solidFill>
                <a:latin typeface="微软雅黑" panose="020B0503020204020204" charset="-122"/>
                <a:ea typeface="微软雅黑" panose="020B0503020204020204" charset="-122"/>
              </a:rPr>
              <a:t>添加您的标题</a:t>
            </a:r>
            <a:endParaRPr lang="zh-CN" altLang="en-US" sz="2400" dirty="0">
              <a:solidFill>
                <a:schemeClr val="bg1"/>
              </a:solidFill>
              <a:latin typeface="微软雅黑" panose="020B0503020204020204" charset="-122"/>
              <a:ea typeface="微软雅黑" panose="020B0503020204020204" charset="-122"/>
            </a:endParaRPr>
          </a:p>
        </p:txBody>
      </p:sp>
      <p:sp>
        <p:nvSpPr>
          <p:cNvPr id="29" name="矩形 28"/>
          <p:cNvSpPr/>
          <p:nvPr/>
        </p:nvSpPr>
        <p:spPr>
          <a:xfrm>
            <a:off x="3053352" y="5881895"/>
            <a:ext cx="6087837" cy="460375"/>
          </a:xfrm>
          <a:prstGeom prst="rect">
            <a:avLst/>
          </a:prstGeom>
        </p:spPr>
        <p:txBody>
          <a:bodyPr wrap="square">
            <a:spAutoFit/>
          </a:bodyPr>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pSp>
        <p:nvGrpSpPr>
          <p:cNvPr id="13" name="组合 12"/>
          <p:cNvGrpSpPr/>
          <p:nvPr/>
        </p:nvGrpSpPr>
        <p:grpSpPr bwMode="auto">
          <a:xfrm rot="0">
            <a:off x="2049145" y="1426210"/>
            <a:ext cx="7388225" cy="2827655"/>
            <a:chOff x="1619571" y="2350392"/>
            <a:chExt cx="7387716" cy="2828159"/>
          </a:xfrm>
        </p:grpSpPr>
        <p:grpSp>
          <p:nvGrpSpPr>
            <p:cNvPr id="23" name="组合 22"/>
            <p:cNvGrpSpPr/>
            <p:nvPr/>
          </p:nvGrpSpPr>
          <p:grpSpPr bwMode="auto">
            <a:xfrm>
              <a:off x="1619571" y="2350392"/>
              <a:ext cx="7387716" cy="2828159"/>
              <a:chOff x="1074057" y="2188082"/>
              <a:chExt cx="7978660" cy="3054384"/>
            </a:xfrm>
          </p:grpSpPr>
          <p:sp>
            <p:nvSpPr>
              <p:cNvPr id="29" name="六边形 28"/>
              <p:cNvSpPr/>
              <p:nvPr/>
            </p:nvSpPr>
            <p:spPr>
              <a:xfrm>
                <a:off x="1074057" y="3217071"/>
                <a:ext cx="2336682"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0" name="六边形 29"/>
              <p:cNvSpPr/>
              <p:nvPr/>
            </p:nvSpPr>
            <p:spPr>
              <a:xfrm>
                <a:off x="2954717" y="2188082"/>
                <a:ext cx="2336681" cy="2015105"/>
              </a:xfrm>
              <a:prstGeom prst="hexag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4" name="六边形 3"/>
              <p:cNvSpPr/>
              <p:nvPr/>
            </p:nvSpPr>
            <p:spPr>
              <a:xfrm>
                <a:off x="4835376" y="3227361"/>
                <a:ext cx="2336682" cy="201510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2" name="六边形 31"/>
              <p:cNvSpPr/>
              <p:nvPr/>
            </p:nvSpPr>
            <p:spPr>
              <a:xfrm>
                <a:off x="6716036" y="2198372"/>
                <a:ext cx="2336681"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24" name="组合 23"/>
            <p:cNvGrpSpPr/>
            <p:nvPr/>
          </p:nvGrpSpPr>
          <p:grpSpPr bwMode="auto">
            <a:xfrm>
              <a:off x="1936966" y="2706675"/>
              <a:ext cx="6776889" cy="1855473"/>
              <a:chOff x="1936966" y="2706675"/>
              <a:chExt cx="6776889" cy="1855473"/>
            </a:xfrm>
          </p:grpSpPr>
          <p:sp>
            <p:nvSpPr>
              <p:cNvPr id="25" name="文本框 33"/>
              <p:cNvSpPr txBox="1">
                <a:spLocks noChangeArrowheads="1"/>
              </p:cNvSpPr>
              <p:nvPr/>
            </p:nvSpPr>
            <p:spPr bwMode="auto">
              <a:xfrm>
                <a:off x="1936966" y="357222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01</a:t>
                </a:r>
                <a:endParaRPr lang="en-US" altLang="zh-CN" sz="4000" b="1" dirty="0">
                  <a:solidFill>
                    <a:srgbClr val="FFFFFF"/>
                  </a:solidFill>
                  <a:latin typeface="+mn-lt"/>
                  <a:ea typeface="+mn-ea"/>
                  <a:cs typeface="+mn-ea"/>
                  <a:sym typeface="+mn-lt"/>
                </a:endParaRPr>
              </a:p>
              <a:p>
                <a:pPr algn="ctr" eaLnBrk="1" hangingPunct="1"/>
                <a:r>
                  <a:rPr lang="zh-CN" altLang="en-US" b="1" dirty="0">
                    <a:solidFill>
                      <a:srgbClr val="FFFFFF"/>
                    </a:solidFill>
                    <a:latin typeface="+mn-lt"/>
                    <a:ea typeface="+mn-ea"/>
                    <a:cs typeface="+mn-ea"/>
                    <a:sym typeface="+mn-lt"/>
                  </a:rPr>
                  <a:t>单击添加标题</a:t>
                </a:r>
                <a:endParaRPr lang="zh-CN" altLang="en-US" b="1" dirty="0">
                  <a:solidFill>
                    <a:srgbClr val="FFFFFF"/>
                  </a:solidFill>
                  <a:latin typeface="+mn-lt"/>
                  <a:ea typeface="+mn-ea"/>
                  <a:cs typeface="+mn-ea"/>
                  <a:sym typeface="+mn-lt"/>
                </a:endParaRPr>
              </a:p>
            </p:txBody>
          </p:sp>
          <p:sp>
            <p:nvSpPr>
              <p:cNvPr id="26" name="文本框 34"/>
              <p:cNvSpPr txBox="1">
                <a:spLocks noChangeArrowheads="1"/>
              </p:cNvSpPr>
              <p:nvPr/>
            </p:nvSpPr>
            <p:spPr bwMode="auto">
              <a:xfrm>
                <a:off x="3652351" y="2706676"/>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02</a:t>
                </a:r>
                <a:endParaRPr lang="en-US" altLang="zh-CN" sz="4000" b="1">
                  <a:solidFill>
                    <a:srgbClr val="FFFFFF"/>
                  </a:solidFill>
                  <a:latin typeface="+mn-lt"/>
                  <a:ea typeface="+mn-ea"/>
                  <a:cs typeface="+mn-ea"/>
                  <a:sym typeface="+mn-lt"/>
                </a:endParaRPr>
              </a:p>
              <a:p>
                <a:pPr algn="ctr" eaLnBrk="1" hangingPunct="1"/>
                <a:r>
                  <a:rPr lang="zh-CN" altLang="en-US" b="1">
                    <a:solidFill>
                      <a:srgbClr val="FFFFFF"/>
                    </a:solidFill>
                    <a:latin typeface="+mn-lt"/>
                    <a:ea typeface="+mn-ea"/>
                    <a:cs typeface="+mn-ea"/>
                    <a:sym typeface="+mn-lt"/>
                  </a:rPr>
                  <a:t>单击添加标题</a:t>
                </a:r>
                <a:endParaRPr lang="zh-CN" altLang="en-US" b="1">
                  <a:solidFill>
                    <a:srgbClr val="FFFFFF"/>
                  </a:solidFill>
                  <a:latin typeface="+mn-lt"/>
                  <a:ea typeface="+mn-ea"/>
                  <a:cs typeface="+mn-ea"/>
                  <a:sym typeface="+mn-lt"/>
                </a:endParaRPr>
              </a:p>
            </p:txBody>
          </p:sp>
          <p:sp>
            <p:nvSpPr>
              <p:cNvPr id="27" name="文本框 35"/>
              <p:cNvSpPr txBox="1">
                <a:spLocks noChangeArrowheads="1"/>
              </p:cNvSpPr>
              <p:nvPr/>
            </p:nvSpPr>
            <p:spPr bwMode="auto">
              <a:xfrm>
                <a:off x="5399263" y="357726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03</a:t>
                </a:r>
                <a:endParaRPr lang="en-US" altLang="zh-CN" sz="4000" b="1" dirty="0">
                  <a:solidFill>
                    <a:srgbClr val="FFFFFF"/>
                  </a:solidFill>
                  <a:latin typeface="+mn-lt"/>
                  <a:ea typeface="+mn-ea"/>
                  <a:cs typeface="+mn-ea"/>
                  <a:sym typeface="+mn-lt"/>
                </a:endParaRPr>
              </a:p>
              <a:p>
                <a:pPr algn="ctr" eaLnBrk="1" hangingPunct="1"/>
                <a:r>
                  <a:rPr lang="zh-CN" altLang="en-US" b="1" dirty="0">
                    <a:solidFill>
                      <a:srgbClr val="FFFFFF"/>
                    </a:solidFill>
                    <a:latin typeface="+mn-lt"/>
                    <a:ea typeface="+mn-ea"/>
                    <a:cs typeface="+mn-ea"/>
                    <a:sym typeface="+mn-lt"/>
                  </a:rPr>
                  <a:t>单击添加标题</a:t>
                </a:r>
                <a:endParaRPr lang="zh-CN" altLang="en-US" b="1" dirty="0">
                  <a:solidFill>
                    <a:srgbClr val="FFFFFF"/>
                  </a:solidFill>
                  <a:latin typeface="+mn-lt"/>
                  <a:ea typeface="+mn-ea"/>
                  <a:cs typeface="+mn-ea"/>
                  <a:sym typeface="+mn-lt"/>
                </a:endParaRPr>
              </a:p>
            </p:txBody>
          </p:sp>
          <p:sp>
            <p:nvSpPr>
              <p:cNvPr id="28" name="文本框 36"/>
              <p:cNvSpPr txBox="1">
                <a:spLocks noChangeArrowheads="1"/>
              </p:cNvSpPr>
              <p:nvPr/>
            </p:nvSpPr>
            <p:spPr bwMode="auto">
              <a:xfrm>
                <a:off x="7144195" y="2706675"/>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04</a:t>
                </a:r>
                <a:endParaRPr lang="en-US" altLang="zh-CN" sz="4000" b="1">
                  <a:solidFill>
                    <a:srgbClr val="FFFFFF"/>
                  </a:solidFill>
                  <a:latin typeface="+mn-lt"/>
                  <a:ea typeface="+mn-ea"/>
                  <a:cs typeface="+mn-ea"/>
                  <a:sym typeface="+mn-lt"/>
                </a:endParaRPr>
              </a:p>
              <a:p>
                <a:pPr algn="ctr" eaLnBrk="1" hangingPunct="1"/>
                <a:r>
                  <a:rPr lang="zh-CN" altLang="en-US" b="1">
                    <a:solidFill>
                      <a:srgbClr val="FFFFFF"/>
                    </a:solidFill>
                    <a:latin typeface="+mn-lt"/>
                    <a:ea typeface="+mn-ea"/>
                    <a:cs typeface="+mn-ea"/>
                    <a:sym typeface="+mn-lt"/>
                  </a:rPr>
                  <a:t>单击添加标题</a:t>
                </a:r>
                <a:endParaRPr lang="zh-CN" altLang="en-US" b="1">
                  <a:solidFill>
                    <a:srgbClr val="FFFFFF"/>
                  </a:solidFill>
                  <a:latin typeface="+mn-lt"/>
                  <a:ea typeface="+mn-ea"/>
                  <a:cs typeface="+mn-ea"/>
                  <a:sym typeface="+mn-lt"/>
                </a:endParaRPr>
              </a:p>
            </p:txBody>
          </p:sp>
        </p:grpSp>
      </p:grpSp>
      <p:grpSp>
        <p:nvGrpSpPr>
          <p:cNvPr id="14" name="组合 13"/>
          <p:cNvGrpSpPr/>
          <p:nvPr/>
        </p:nvGrpSpPr>
        <p:grpSpPr bwMode="auto">
          <a:xfrm rot="0">
            <a:off x="1927225" y="4969510"/>
            <a:ext cx="443230" cy="443230"/>
            <a:chOff x="2730094" y="5383493"/>
            <a:chExt cx="442960" cy="442960"/>
          </a:xfrm>
        </p:grpSpPr>
        <p:sp>
          <p:nvSpPr>
            <p:cNvPr id="21" name="Freeform 199"/>
            <p:cNvSpPr>
              <a:spLocks noEditPoints="1"/>
            </p:cNvSpPr>
            <p:nvPr/>
          </p:nvSpPr>
          <p:spPr bwMode="auto">
            <a:xfrm>
              <a:off x="2815828" y="5494630"/>
              <a:ext cx="271491" cy="220686"/>
            </a:xfrm>
            <a:custGeom>
              <a:avLst/>
              <a:gdLst>
                <a:gd name="T0" fmla="*/ 76 w 97"/>
                <a:gd name="T1" fmla="*/ 7 h 79"/>
                <a:gd name="T2" fmla="*/ 63 w 97"/>
                <a:gd name="T3" fmla="*/ 57 h 79"/>
                <a:gd name="T4" fmla="*/ 13 w 97"/>
                <a:gd name="T5" fmla="*/ 45 h 79"/>
                <a:gd name="T6" fmla="*/ 76 w 97"/>
                <a:gd name="T7" fmla="*/ 7 h 79"/>
                <a:gd name="T8" fmla="*/ 88 w 97"/>
                <a:gd name="T9" fmla="*/ 0 h 79"/>
                <a:gd name="T10" fmla="*/ 80 w 97"/>
                <a:gd name="T11" fmla="*/ 5 h 79"/>
                <a:gd name="T12" fmla="*/ 84 w 97"/>
                <a:gd name="T13" fmla="*/ 36 h 79"/>
                <a:gd name="T14" fmla="*/ 65 w 97"/>
                <a:gd name="T15" fmla="*/ 62 h 79"/>
                <a:gd name="T16" fmla="*/ 33 w 97"/>
                <a:gd name="T17" fmla="*/ 67 h 79"/>
                <a:gd name="T18" fmla="*/ 8 w 97"/>
                <a:gd name="T19" fmla="*/ 48 h 79"/>
                <a:gd name="T20" fmla="*/ 0 w 97"/>
                <a:gd name="T21" fmla="*/ 53 h 79"/>
                <a:gd name="T22" fmla="*/ 31 w 97"/>
                <a:gd name="T23" fmla="*/ 76 h 79"/>
                <a:gd name="T24" fmla="*/ 70 w 97"/>
                <a:gd name="T25" fmla="*/ 70 h 79"/>
                <a:gd name="T26" fmla="*/ 93 w 97"/>
                <a:gd name="T27" fmla="*/ 39 h 79"/>
                <a:gd name="T28" fmla="*/ 88 w 97"/>
                <a:gd name="T29" fmla="*/ 0 h 79"/>
                <a:gd name="T30" fmla="*/ 31 w 97"/>
                <a:gd name="T31" fmla="*/ 41 h 79"/>
                <a:gd name="T32" fmla="*/ 26 w 97"/>
                <a:gd name="T33" fmla="*/ 52 h 79"/>
                <a:gd name="T34" fmla="*/ 31 w 97"/>
                <a:gd name="T35" fmla="*/ 41 h 79"/>
                <a:gd name="T36" fmla="*/ 61 w 97"/>
                <a:gd name="T37" fmla="*/ 33 h 79"/>
                <a:gd name="T38" fmla="*/ 72 w 97"/>
                <a:gd name="T39" fmla="*/ 36 h 79"/>
                <a:gd name="T40" fmla="*/ 61 w 97"/>
                <a:gd name="T41" fmla="*/ 33 h 79"/>
                <a:gd name="T42" fmla="*/ 64 w 97"/>
                <a:gd name="T43" fmla="*/ 20 h 79"/>
                <a:gd name="T44" fmla="*/ 76 w 97"/>
                <a:gd name="T45" fmla="*/ 21 h 79"/>
                <a:gd name="T46" fmla="*/ 64 w 97"/>
                <a:gd name="T47" fmla="*/ 20 h 79"/>
                <a:gd name="T48" fmla="*/ 54 w 97"/>
                <a:gd name="T49" fmla="*/ 41 h 79"/>
                <a:gd name="T50" fmla="*/ 59 w 97"/>
                <a:gd name="T51" fmla="*/ 52 h 79"/>
                <a:gd name="T52" fmla="*/ 54 w 97"/>
                <a:gd name="T53" fmla="*/ 41 h 79"/>
                <a:gd name="T54" fmla="*/ 43 w 97"/>
                <a:gd name="T55" fmla="*/ 44 h 79"/>
                <a:gd name="T56" fmla="*/ 41 w 97"/>
                <a:gd name="T57" fmla="*/ 55 h 79"/>
                <a:gd name="T58" fmla="*/ 43 w 97"/>
                <a:gd name="T59"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9">
                  <a:moveTo>
                    <a:pt x="76" y="7"/>
                  </a:moveTo>
                  <a:cubicBezTo>
                    <a:pt x="86" y="24"/>
                    <a:pt x="80" y="47"/>
                    <a:pt x="63" y="57"/>
                  </a:cubicBezTo>
                  <a:cubicBezTo>
                    <a:pt x="46" y="68"/>
                    <a:pt x="23" y="62"/>
                    <a:pt x="13" y="45"/>
                  </a:cubicBezTo>
                  <a:cubicBezTo>
                    <a:pt x="76" y="7"/>
                    <a:pt x="76" y="7"/>
                    <a:pt x="76" y="7"/>
                  </a:cubicBezTo>
                  <a:close/>
                  <a:moveTo>
                    <a:pt x="88" y="0"/>
                  </a:moveTo>
                  <a:cubicBezTo>
                    <a:pt x="80" y="5"/>
                    <a:pt x="80" y="5"/>
                    <a:pt x="80" y="5"/>
                  </a:cubicBezTo>
                  <a:cubicBezTo>
                    <a:pt x="86" y="15"/>
                    <a:pt x="87" y="26"/>
                    <a:pt x="84" y="36"/>
                  </a:cubicBezTo>
                  <a:cubicBezTo>
                    <a:pt x="82" y="47"/>
                    <a:pt x="75" y="56"/>
                    <a:pt x="65" y="62"/>
                  </a:cubicBezTo>
                  <a:cubicBezTo>
                    <a:pt x="55" y="68"/>
                    <a:pt x="44" y="70"/>
                    <a:pt x="33" y="67"/>
                  </a:cubicBezTo>
                  <a:cubicBezTo>
                    <a:pt x="23" y="65"/>
                    <a:pt x="14" y="58"/>
                    <a:pt x="8" y="48"/>
                  </a:cubicBezTo>
                  <a:cubicBezTo>
                    <a:pt x="0" y="53"/>
                    <a:pt x="0" y="53"/>
                    <a:pt x="0" y="53"/>
                  </a:cubicBezTo>
                  <a:cubicBezTo>
                    <a:pt x="7" y="65"/>
                    <a:pt x="18" y="73"/>
                    <a:pt x="31" y="76"/>
                  </a:cubicBezTo>
                  <a:cubicBezTo>
                    <a:pt x="44" y="79"/>
                    <a:pt x="58" y="78"/>
                    <a:pt x="70" y="70"/>
                  </a:cubicBezTo>
                  <a:cubicBezTo>
                    <a:pt x="82" y="63"/>
                    <a:pt x="90" y="51"/>
                    <a:pt x="93" y="39"/>
                  </a:cubicBezTo>
                  <a:cubicBezTo>
                    <a:pt x="97" y="26"/>
                    <a:pt x="95" y="12"/>
                    <a:pt x="88" y="0"/>
                  </a:cubicBezTo>
                  <a:close/>
                  <a:moveTo>
                    <a:pt x="31" y="41"/>
                  </a:moveTo>
                  <a:cubicBezTo>
                    <a:pt x="31" y="41"/>
                    <a:pt x="19" y="48"/>
                    <a:pt x="26" y="52"/>
                  </a:cubicBezTo>
                  <a:cubicBezTo>
                    <a:pt x="33" y="55"/>
                    <a:pt x="31" y="41"/>
                    <a:pt x="31" y="41"/>
                  </a:cubicBezTo>
                  <a:close/>
                  <a:moveTo>
                    <a:pt x="61" y="33"/>
                  </a:moveTo>
                  <a:cubicBezTo>
                    <a:pt x="60" y="33"/>
                    <a:pt x="69" y="44"/>
                    <a:pt x="72" y="36"/>
                  </a:cubicBezTo>
                  <a:cubicBezTo>
                    <a:pt x="74" y="29"/>
                    <a:pt x="61" y="33"/>
                    <a:pt x="61" y="33"/>
                  </a:cubicBezTo>
                  <a:close/>
                  <a:moveTo>
                    <a:pt x="64" y="20"/>
                  </a:moveTo>
                  <a:cubicBezTo>
                    <a:pt x="64" y="21"/>
                    <a:pt x="75" y="29"/>
                    <a:pt x="76" y="21"/>
                  </a:cubicBezTo>
                  <a:cubicBezTo>
                    <a:pt x="76" y="13"/>
                    <a:pt x="64" y="20"/>
                    <a:pt x="64" y="20"/>
                  </a:cubicBezTo>
                  <a:close/>
                  <a:moveTo>
                    <a:pt x="54" y="41"/>
                  </a:moveTo>
                  <a:cubicBezTo>
                    <a:pt x="54" y="41"/>
                    <a:pt x="52" y="55"/>
                    <a:pt x="59" y="52"/>
                  </a:cubicBezTo>
                  <a:cubicBezTo>
                    <a:pt x="66" y="49"/>
                    <a:pt x="55" y="41"/>
                    <a:pt x="54" y="41"/>
                  </a:cubicBezTo>
                  <a:close/>
                  <a:moveTo>
                    <a:pt x="43" y="44"/>
                  </a:moveTo>
                  <a:cubicBezTo>
                    <a:pt x="43" y="44"/>
                    <a:pt x="34" y="54"/>
                    <a:pt x="41" y="55"/>
                  </a:cubicBezTo>
                  <a:cubicBezTo>
                    <a:pt x="49" y="56"/>
                    <a:pt x="44" y="44"/>
                    <a:pt x="43" y="44"/>
                  </a:cubicBezTo>
                  <a:close/>
                </a:path>
              </a:pathLst>
            </a:custGeom>
            <a:solidFill>
              <a:schemeClr val="tx1">
                <a:lumMod val="75000"/>
                <a:lumOff val="25000"/>
              </a:schemeClr>
            </a:solidFill>
            <a:ln w="9525">
              <a:solidFill>
                <a:schemeClr val="bg1"/>
              </a:solidFill>
              <a:round/>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schemeClr val="bg1"/>
                </a:solidFill>
                <a:cs typeface="+mn-ea"/>
                <a:sym typeface="+mn-lt"/>
              </a:endParaRPr>
            </a:p>
          </p:txBody>
        </p:sp>
        <p:sp>
          <p:nvSpPr>
            <p:cNvPr id="22" name="椭圆 21"/>
            <p:cNvSpPr/>
            <p:nvPr/>
          </p:nvSpPr>
          <p:spPr>
            <a:xfrm>
              <a:off x="2730094" y="5383493"/>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15" name="组合 14"/>
          <p:cNvGrpSpPr/>
          <p:nvPr/>
        </p:nvGrpSpPr>
        <p:grpSpPr bwMode="auto">
          <a:xfrm rot="0">
            <a:off x="6151245" y="4969510"/>
            <a:ext cx="443230" cy="443230"/>
            <a:chOff x="2730094" y="6065402"/>
            <a:chExt cx="442960" cy="442960"/>
          </a:xfrm>
        </p:grpSpPr>
        <p:sp>
          <p:nvSpPr>
            <p:cNvPr id="19" name="Freeform 156"/>
            <p:cNvSpPr>
              <a:spLocks noEditPoints="1"/>
            </p:cNvSpPr>
            <p:nvPr/>
          </p:nvSpPr>
          <p:spPr bwMode="auto">
            <a:xfrm>
              <a:off x="2838055" y="6168601"/>
              <a:ext cx="238150" cy="236562"/>
            </a:xfrm>
            <a:custGeom>
              <a:avLst/>
              <a:gdLst>
                <a:gd name="T0" fmla="*/ 49 w 98"/>
                <a:gd name="T1" fmla="*/ 0 h 98"/>
                <a:gd name="T2" fmla="*/ 83 w 98"/>
                <a:gd name="T3" fmla="*/ 15 h 98"/>
                <a:gd name="T4" fmla="*/ 98 w 98"/>
                <a:gd name="T5" fmla="*/ 49 h 98"/>
                <a:gd name="T6" fmla="*/ 83 w 98"/>
                <a:gd name="T7" fmla="*/ 83 h 98"/>
                <a:gd name="T8" fmla="*/ 49 w 98"/>
                <a:gd name="T9" fmla="*/ 98 h 98"/>
                <a:gd name="T10" fmla="*/ 15 w 98"/>
                <a:gd name="T11" fmla="*/ 83 h 98"/>
                <a:gd name="T12" fmla="*/ 0 w 98"/>
                <a:gd name="T13" fmla="*/ 49 h 98"/>
                <a:gd name="T14" fmla="*/ 15 w 98"/>
                <a:gd name="T15" fmla="*/ 15 h 98"/>
                <a:gd name="T16" fmla="*/ 49 w 98"/>
                <a:gd name="T17" fmla="*/ 0 h 98"/>
                <a:gd name="T18" fmla="*/ 55 w 98"/>
                <a:gd name="T19" fmla="*/ 47 h 98"/>
                <a:gd name="T20" fmla="*/ 54 w 98"/>
                <a:gd name="T21" fmla="*/ 45 h 98"/>
                <a:gd name="T22" fmla="*/ 69 w 98"/>
                <a:gd name="T23" fmla="*/ 24 h 98"/>
                <a:gd name="T24" fmla="*/ 65 w 98"/>
                <a:gd name="T25" fmla="*/ 22 h 98"/>
                <a:gd name="T26" fmla="*/ 50 w 98"/>
                <a:gd name="T27" fmla="*/ 43 h 98"/>
                <a:gd name="T28" fmla="*/ 46 w 98"/>
                <a:gd name="T29" fmla="*/ 44 h 98"/>
                <a:gd name="T30" fmla="*/ 42 w 98"/>
                <a:gd name="T31" fmla="*/ 53 h 98"/>
                <a:gd name="T32" fmla="*/ 51 w 98"/>
                <a:gd name="T33" fmla="*/ 57 h 98"/>
                <a:gd name="T34" fmla="*/ 53 w 98"/>
                <a:gd name="T35" fmla="*/ 56 h 98"/>
                <a:gd name="T36" fmla="*/ 70 w 98"/>
                <a:gd name="T37" fmla="*/ 61 h 98"/>
                <a:gd name="T38" fmla="*/ 71 w 98"/>
                <a:gd name="T39" fmla="*/ 57 h 98"/>
                <a:gd name="T40" fmla="*/ 56 w 98"/>
                <a:gd name="T41" fmla="*/ 50 h 98"/>
                <a:gd name="T42" fmla="*/ 55 w 98"/>
                <a:gd name="T43" fmla="*/ 47 h 98"/>
                <a:gd name="T44" fmla="*/ 74 w 98"/>
                <a:gd name="T45" fmla="*/ 24 h 98"/>
                <a:gd name="T46" fmla="*/ 49 w 98"/>
                <a:gd name="T47" fmla="*/ 14 h 98"/>
                <a:gd name="T48" fmla="*/ 24 w 98"/>
                <a:gd name="T49" fmla="*/ 24 h 98"/>
                <a:gd name="T50" fmla="*/ 13 w 98"/>
                <a:gd name="T51" fmla="*/ 49 h 98"/>
                <a:gd name="T52" fmla="*/ 24 w 98"/>
                <a:gd name="T53" fmla="*/ 74 h 98"/>
                <a:gd name="T54" fmla="*/ 49 w 98"/>
                <a:gd name="T55" fmla="*/ 85 h 98"/>
                <a:gd name="T56" fmla="*/ 74 w 98"/>
                <a:gd name="T57" fmla="*/ 74 h 98"/>
                <a:gd name="T58" fmla="*/ 84 w 98"/>
                <a:gd name="T59" fmla="*/ 49 h 98"/>
                <a:gd name="T60" fmla="*/ 74 w 98"/>
                <a:gd name="T61" fmla="*/ 2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98">
                  <a:moveTo>
                    <a:pt x="49" y="0"/>
                  </a:moveTo>
                  <a:cubicBezTo>
                    <a:pt x="62" y="0"/>
                    <a:pt x="75" y="6"/>
                    <a:pt x="83" y="15"/>
                  </a:cubicBezTo>
                  <a:cubicBezTo>
                    <a:pt x="92" y="23"/>
                    <a:pt x="98" y="36"/>
                    <a:pt x="98" y="49"/>
                  </a:cubicBezTo>
                  <a:cubicBezTo>
                    <a:pt x="98" y="62"/>
                    <a:pt x="92" y="75"/>
                    <a:pt x="83" y="83"/>
                  </a:cubicBezTo>
                  <a:cubicBezTo>
                    <a:pt x="75" y="92"/>
                    <a:pt x="62" y="98"/>
                    <a:pt x="49" y="98"/>
                  </a:cubicBezTo>
                  <a:cubicBezTo>
                    <a:pt x="36" y="98"/>
                    <a:pt x="23" y="92"/>
                    <a:pt x="15" y="83"/>
                  </a:cubicBezTo>
                  <a:cubicBezTo>
                    <a:pt x="6" y="75"/>
                    <a:pt x="0" y="62"/>
                    <a:pt x="0" y="49"/>
                  </a:cubicBezTo>
                  <a:cubicBezTo>
                    <a:pt x="0" y="36"/>
                    <a:pt x="6" y="23"/>
                    <a:pt x="15" y="15"/>
                  </a:cubicBezTo>
                  <a:cubicBezTo>
                    <a:pt x="23" y="6"/>
                    <a:pt x="36" y="0"/>
                    <a:pt x="49" y="0"/>
                  </a:cubicBezTo>
                  <a:close/>
                  <a:moveTo>
                    <a:pt x="55" y="47"/>
                  </a:moveTo>
                  <a:cubicBezTo>
                    <a:pt x="55" y="46"/>
                    <a:pt x="54" y="46"/>
                    <a:pt x="54" y="45"/>
                  </a:cubicBezTo>
                  <a:cubicBezTo>
                    <a:pt x="59" y="39"/>
                    <a:pt x="64" y="32"/>
                    <a:pt x="69" y="24"/>
                  </a:cubicBezTo>
                  <a:cubicBezTo>
                    <a:pt x="68" y="23"/>
                    <a:pt x="67" y="22"/>
                    <a:pt x="65" y="22"/>
                  </a:cubicBezTo>
                  <a:cubicBezTo>
                    <a:pt x="59" y="28"/>
                    <a:pt x="54" y="35"/>
                    <a:pt x="50" y="43"/>
                  </a:cubicBezTo>
                  <a:cubicBezTo>
                    <a:pt x="49" y="43"/>
                    <a:pt x="47" y="43"/>
                    <a:pt x="46" y="44"/>
                  </a:cubicBezTo>
                  <a:cubicBezTo>
                    <a:pt x="42" y="45"/>
                    <a:pt x="41" y="49"/>
                    <a:pt x="42" y="53"/>
                  </a:cubicBezTo>
                  <a:cubicBezTo>
                    <a:pt x="44" y="56"/>
                    <a:pt x="48" y="58"/>
                    <a:pt x="51" y="57"/>
                  </a:cubicBezTo>
                  <a:cubicBezTo>
                    <a:pt x="52" y="56"/>
                    <a:pt x="52" y="56"/>
                    <a:pt x="53" y="56"/>
                  </a:cubicBezTo>
                  <a:cubicBezTo>
                    <a:pt x="58" y="58"/>
                    <a:pt x="64" y="60"/>
                    <a:pt x="70" y="61"/>
                  </a:cubicBezTo>
                  <a:cubicBezTo>
                    <a:pt x="70" y="60"/>
                    <a:pt x="71" y="58"/>
                    <a:pt x="71" y="57"/>
                  </a:cubicBezTo>
                  <a:cubicBezTo>
                    <a:pt x="66" y="54"/>
                    <a:pt x="61" y="52"/>
                    <a:pt x="56" y="50"/>
                  </a:cubicBezTo>
                  <a:cubicBezTo>
                    <a:pt x="56" y="49"/>
                    <a:pt x="56" y="48"/>
                    <a:pt x="55" y="47"/>
                  </a:cubicBezTo>
                  <a:close/>
                  <a:moveTo>
                    <a:pt x="74" y="24"/>
                  </a:moveTo>
                  <a:cubicBezTo>
                    <a:pt x="68" y="18"/>
                    <a:pt x="59" y="14"/>
                    <a:pt x="49" y="14"/>
                  </a:cubicBezTo>
                  <a:cubicBezTo>
                    <a:pt x="39" y="14"/>
                    <a:pt x="30" y="18"/>
                    <a:pt x="24" y="24"/>
                  </a:cubicBezTo>
                  <a:cubicBezTo>
                    <a:pt x="17" y="30"/>
                    <a:pt x="13" y="39"/>
                    <a:pt x="13" y="49"/>
                  </a:cubicBezTo>
                  <a:cubicBezTo>
                    <a:pt x="13" y="59"/>
                    <a:pt x="17" y="68"/>
                    <a:pt x="24" y="74"/>
                  </a:cubicBezTo>
                  <a:cubicBezTo>
                    <a:pt x="30" y="81"/>
                    <a:pt x="39" y="85"/>
                    <a:pt x="49" y="85"/>
                  </a:cubicBezTo>
                  <a:cubicBezTo>
                    <a:pt x="59" y="85"/>
                    <a:pt x="68" y="81"/>
                    <a:pt x="74" y="74"/>
                  </a:cubicBezTo>
                  <a:cubicBezTo>
                    <a:pt x="80" y="68"/>
                    <a:pt x="84" y="59"/>
                    <a:pt x="84" y="49"/>
                  </a:cubicBezTo>
                  <a:cubicBezTo>
                    <a:pt x="84" y="39"/>
                    <a:pt x="80" y="30"/>
                    <a:pt x="74" y="24"/>
                  </a:cubicBezTo>
                  <a:close/>
                </a:path>
              </a:pathLst>
            </a:custGeom>
            <a:solidFill>
              <a:schemeClr val="tx1">
                <a:lumMod val="75000"/>
                <a:lumOff val="25000"/>
              </a:schemeClr>
            </a:solidFill>
            <a:ln>
              <a:solidFill>
                <a:schemeClr val="bg1"/>
              </a:solidFill>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prstClr val="black"/>
                </a:solidFill>
                <a:cs typeface="+mn-ea"/>
                <a:sym typeface="+mn-lt"/>
              </a:endParaRPr>
            </a:p>
          </p:txBody>
        </p:sp>
        <p:sp>
          <p:nvSpPr>
            <p:cNvPr id="20" name="椭圆 19"/>
            <p:cNvSpPr/>
            <p:nvPr/>
          </p:nvSpPr>
          <p:spPr>
            <a:xfrm>
              <a:off x="2730094" y="6065402"/>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sp>
        <p:nvSpPr>
          <p:cNvPr id="16" name="矩形 15"/>
          <p:cNvSpPr>
            <a:spLocks noChangeArrowheads="1"/>
          </p:cNvSpPr>
          <p:nvPr/>
        </p:nvSpPr>
        <p:spPr bwMode="auto">
          <a:xfrm>
            <a:off x="2454275" y="4909185"/>
            <a:ext cx="35636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17" name="矩形 16"/>
          <p:cNvSpPr>
            <a:spLocks noChangeArrowheads="1"/>
          </p:cNvSpPr>
          <p:nvPr/>
        </p:nvSpPr>
        <p:spPr bwMode="auto">
          <a:xfrm>
            <a:off x="6702425" y="4909185"/>
            <a:ext cx="3562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cxnSp>
        <p:nvCxnSpPr>
          <p:cNvPr id="18" name="直接连接符 17"/>
          <p:cNvCxnSpPr/>
          <p:nvPr/>
        </p:nvCxnSpPr>
        <p:spPr>
          <a:xfrm>
            <a:off x="2011045" y="4653280"/>
            <a:ext cx="788352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714873" y="1768211"/>
          <a:ext cx="8762255" cy="3137617"/>
        </p:xfrm>
        <a:graphic>
          <a:graphicData uri="http://schemas.openxmlformats.org/drawingml/2006/chart">
            <c:chart xmlns:c="http://schemas.openxmlformats.org/drawingml/2006/chart" xmlns:r="http://schemas.openxmlformats.org/officeDocument/2006/relationships" r:id="rId1"/>
          </a:graphicData>
        </a:graphic>
      </p:graphicFrame>
      <p:sp>
        <p:nvSpPr>
          <p:cNvPr id="9" name="文本框 8"/>
          <p:cNvSpPr txBox="1"/>
          <p:nvPr/>
        </p:nvSpPr>
        <p:spPr>
          <a:xfrm>
            <a:off x="5013825" y="5031444"/>
            <a:ext cx="216435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柱形图图表</a:t>
            </a:r>
            <a:endParaRPr lang="zh-CN" altLang="en-US" sz="2400" dirty="0">
              <a:solidFill>
                <a:schemeClr val="bg1"/>
              </a:solidFill>
              <a:latin typeface="微软雅黑" panose="020B0503020204020204" charset="-122"/>
              <a:ea typeface="微软雅黑" panose="020B0503020204020204" charset="-122"/>
            </a:endParaRPr>
          </a:p>
        </p:txBody>
      </p:sp>
      <p:cxnSp>
        <p:nvCxnSpPr>
          <p:cNvPr id="10" name="直接连接符 9"/>
          <p:cNvCxnSpPr/>
          <p:nvPr/>
        </p:nvCxnSpPr>
        <p:spPr>
          <a:xfrm>
            <a:off x="5809568" y="5544457"/>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00281" y="5595806"/>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865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4"/>
          <p:cNvGrpSpPr>
            <a:grpSpLocks noChangeAspect="1"/>
          </p:cNvGrpSpPr>
          <p:nvPr/>
        </p:nvGrpSpPr>
        <p:grpSpPr bwMode="auto">
          <a:xfrm rot="0">
            <a:off x="1851660" y="2724785"/>
            <a:ext cx="712470" cy="921385"/>
            <a:chOff x="2170" y="-1"/>
            <a:chExt cx="3341" cy="4321"/>
          </a:xfrm>
          <a:solidFill>
            <a:schemeClr val="bg1">
              <a:lumMod val="65000"/>
            </a:schemeClr>
          </a:solidFill>
        </p:grpSpPr>
        <p:sp>
          <p:nvSpPr>
            <p:cNvPr id="13" name="Freeform 5"/>
            <p:cNvSpPr/>
            <p:nvPr/>
          </p:nvSpPr>
          <p:spPr bwMode="auto">
            <a:xfrm>
              <a:off x="2170" y="3535"/>
              <a:ext cx="3341" cy="785"/>
            </a:xfrm>
            <a:custGeom>
              <a:avLst/>
              <a:gdLst>
                <a:gd name="T0" fmla="*/ 74 w 2533"/>
                <a:gd name="T1" fmla="*/ 149 h 595"/>
                <a:gd name="T2" fmla="*/ 1136 w 2533"/>
                <a:gd name="T3" fmla="*/ 149 h 595"/>
                <a:gd name="T4" fmla="*/ 822 w 2533"/>
                <a:gd name="T5" fmla="*/ 595 h 595"/>
                <a:gd name="T6" fmla="*/ 973 w 2533"/>
                <a:gd name="T7" fmla="*/ 595 h 595"/>
                <a:gd name="T8" fmla="*/ 1286 w 2533"/>
                <a:gd name="T9" fmla="*/ 149 h 595"/>
                <a:gd name="T10" fmla="*/ 1345 w 2533"/>
                <a:gd name="T11" fmla="*/ 149 h 595"/>
                <a:gd name="T12" fmla="*/ 1659 w 2533"/>
                <a:gd name="T13" fmla="*/ 595 h 595"/>
                <a:gd name="T14" fmla="*/ 1809 w 2533"/>
                <a:gd name="T15" fmla="*/ 595 h 595"/>
                <a:gd name="T16" fmla="*/ 1496 w 2533"/>
                <a:gd name="T17" fmla="*/ 149 h 595"/>
                <a:gd name="T18" fmla="*/ 2458 w 2533"/>
                <a:gd name="T19" fmla="*/ 149 h 595"/>
                <a:gd name="T20" fmla="*/ 2533 w 2533"/>
                <a:gd name="T21" fmla="*/ 81 h 595"/>
                <a:gd name="T22" fmla="*/ 2458 w 2533"/>
                <a:gd name="T23" fmla="*/ 0 h 595"/>
                <a:gd name="T24" fmla="*/ 74 w 2533"/>
                <a:gd name="T25" fmla="*/ 0 h 595"/>
                <a:gd name="T26" fmla="*/ 0 w 2533"/>
                <a:gd name="T27" fmla="*/ 81 h 595"/>
                <a:gd name="T28" fmla="*/ 74 w 2533"/>
                <a:gd name="T29"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33" h="595">
                  <a:moveTo>
                    <a:pt x="74" y="149"/>
                  </a:moveTo>
                  <a:cubicBezTo>
                    <a:pt x="1136" y="149"/>
                    <a:pt x="1136" y="149"/>
                    <a:pt x="1136" y="149"/>
                  </a:cubicBezTo>
                  <a:cubicBezTo>
                    <a:pt x="822" y="595"/>
                    <a:pt x="822" y="595"/>
                    <a:pt x="822" y="595"/>
                  </a:cubicBezTo>
                  <a:cubicBezTo>
                    <a:pt x="973" y="595"/>
                    <a:pt x="973" y="595"/>
                    <a:pt x="973" y="595"/>
                  </a:cubicBezTo>
                  <a:cubicBezTo>
                    <a:pt x="1286" y="149"/>
                    <a:pt x="1286" y="149"/>
                    <a:pt x="1286" y="149"/>
                  </a:cubicBezTo>
                  <a:cubicBezTo>
                    <a:pt x="1345" y="149"/>
                    <a:pt x="1345" y="149"/>
                    <a:pt x="1345" y="149"/>
                  </a:cubicBezTo>
                  <a:cubicBezTo>
                    <a:pt x="1659" y="595"/>
                    <a:pt x="1659" y="595"/>
                    <a:pt x="1659" y="595"/>
                  </a:cubicBezTo>
                  <a:cubicBezTo>
                    <a:pt x="1809" y="595"/>
                    <a:pt x="1809" y="595"/>
                    <a:pt x="1809" y="595"/>
                  </a:cubicBezTo>
                  <a:cubicBezTo>
                    <a:pt x="1496" y="149"/>
                    <a:pt x="1496" y="149"/>
                    <a:pt x="1496" y="149"/>
                  </a:cubicBezTo>
                  <a:cubicBezTo>
                    <a:pt x="2458" y="149"/>
                    <a:pt x="2458" y="149"/>
                    <a:pt x="2458" y="149"/>
                  </a:cubicBezTo>
                  <a:cubicBezTo>
                    <a:pt x="2458" y="149"/>
                    <a:pt x="2533" y="162"/>
                    <a:pt x="2533" y="81"/>
                  </a:cubicBezTo>
                  <a:cubicBezTo>
                    <a:pt x="2533" y="0"/>
                    <a:pt x="2458" y="0"/>
                    <a:pt x="2458" y="0"/>
                  </a:cubicBezTo>
                  <a:cubicBezTo>
                    <a:pt x="74" y="0"/>
                    <a:pt x="74" y="0"/>
                    <a:pt x="74" y="0"/>
                  </a:cubicBezTo>
                  <a:cubicBezTo>
                    <a:pt x="74" y="0"/>
                    <a:pt x="0" y="0"/>
                    <a:pt x="0" y="81"/>
                  </a:cubicBezTo>
                  <a:cubicBezTo>
                    <a:pt x="0" y="162"/>
                    <a:pt x="74" y="149"/>
                    <a:pt x="74"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3546" y="-1"/>
              <a:ext cx="590" cy="393"/>
            </a:xfrm>
            <a:custGeom>
              <a:avLst/>
              <a:gdLst>
                <a:gd name="T0" fmla="*/ 196 w 590"/>
                <a:gd name="T1" fmla="*/ 0 h 393"/>
                <a:gd name="T2" fmla="*/ 196 w 590"/>
                <a:gd name="T3" fmla="*/ 196 h 393"/>
                <a:gd name="T4" fmla="*/ 0 w 590"/>
                <a:gd name="T5" fmla="*/ 196 h 393"/>
                <a:gd name="T6" fmla="*/ 0 w 590"/>
                <a:gd name="T7" fmla="*/ 393 h 393"/>
                <a:gd name="T8" fmla="*/ 590 w 590"/>
                <a:gd name="T9" fmla="*/ 393 h 393"/>
                <a:gd name="T10" fmla="*/ 590 w 590"/>
                <a:gd name="T11" fmla="*/ 196 h 393"/>
                <a:gd name="T12" fmla="*/ 393 w 590"/>
                <a:gd name="T13" fmla="*/ 196 h 393"/>
                <a:gd name="T14" fmla="*/ 404 w 590"/>
                <a:gd name="T15" fmla="*/ 0 h 393"/>
                <a:gd name="T16" fmla="*/ 196 w 590"/>
                <a:gd name="T17" fmla="*/ 0 h 393"/>
                <a:gd name="T18" fmla="*/ 196 w 590"/>
                <a:gd name="T19"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93">
                  <a:moveTo>
                    <a:pt x="196" y="0"/>
                  </a:moveTo>
                  <a:lnTo>
                    <a:pt x="196" y="196"/>
                  </a:lnTo>
                  <a:lnTo>
                    <a:pt x="0" y="196"/>
                  </a:lnTo>
                  <a:lnTo>
                    <a:pt x="0" y="393"/>
                  </a:lnTo>
                  <a:lnTo>
                    <a:pt x="590" y="393"/>
                  </a:lnTo>
                  <a:lnTo>
                    <a:pt x="590" y="196"/>
                  </a:lnTo>
                  <a:lnTo>
                    <a:pt x="393" y="196"/>
                  </a:lnTo>
                  <a:lnTo>
                    <a:pt x="404" y="0"/>
                  </a:lnTo>
                  <a:lnTo>
                    <a:pt x="196" y="0"/>
                  </a:lnTo>
                  <a:lnTo>
                    <a:pt x="1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a:spLocks noEditPoints="1"/>
            </p:cNvSpPr>
            <p:nvPr/>
          </p:nvSpPr>
          <p:spPr bwMode="auto">
            <a:xfrm>
              <a:off x="2170" y="588"/>
              <a:ext cx="3341" cy="2751"/>
            </a:xfrm>
            <a:custGeom>
              <a:avLst/>
              <a:gdLst>
                <a:gd name="T0" fmla="*/ 0 w 2533"/>
                <a:gd name="T1" fmla="*/ 298 h 2086"/>
                <a:gd name="T2" fmla="*/ 0 w 2533"/>
                <a:gd name="T3" fmla="*/ 1788 h 2086"/>
                <a:gd name="T4" fmla="*/ 298 w 2533"/>
                <a:gd name="T5" fmla="*/ 2086 h 2086"/>
                <a:gd name="T6" fmla="*/ 2235 w 2533"/>
                <a:gd name="T7" fmla="*/ 2086 h 2086"/>
                <a:gd name="T8" fmla="*/ 2533 w 2533"/>
                <a:gd name="T9" fmla="*/ 1788 h 2086"/>
                <a:gd name="T10" fmla="*/ 2533 w 2533"/>
                <a:gd name="T11" fmla="*/ 298 h 2086"/>
                <a:gd name="T12" fmla="*/ 2235 w 2533"/>
                <a:gd name="T13" fmla="*/ 0 h 2086"/>
                <a:gd name="T14" fmla="*/ 298 w 2533"/>
                <a:gd name="T15" fmla="*/ 0 h 2086"/>
                <a:gd name="T16" fmla="*/ 0 w 2533"/>
                <a:gd name="T17" fmla="*/ 298 h 2086"/>
                <a:gd name="T18" fmla="*/ 745 w 2533"/>
                <a:gd name="T19" fmla="*/ 1788 h 2086"/>
                <a:gd name="T20" fmla="*/ 298 w 2533"/>
                <a:gd name="T21" fmla="*/ 1341 h 2086"/>
                <a:gd name="T22" fmla="*/ 745 w 2533"/>
                <a:gd name="T23" fmla="*/ 894 h 2086"/>
                <a:gd name="T24" fmla="*/ 745 w 2533"/>
                <a:gd name="T25" fmla="*/ 1341 h 2086"/>
                <a:gd name="T26" fmla="*/ 1192 w 2533"/>
                <a:gd name="T27" fmla="*/ 1341 h 2086"/>
                <a:gd name="T28" fmla="*/ 745 w 2533"/>
                <a:gd name="T29" fmla="*/ 1788 h 2086"/>
                <a:gd name="T30" fmla="*/ 2235 w 2533"/>
                <a:gd name="T31" fmla="*/ 1639 h 2086"/>
                <a:gd name="T32" fmla="*/ 1490 w 2533"/>
                <a:gd name="T33" fmla="*/ 1639 h 2086"/>
                <a:gd name="T34" fmla="*/ 1490 w 2533"/>
                <a:gd name="T35" fmla="*/ 1490 h 2086"/>
                <a:gd name="T36" fmla="*/ 2235 w 2533"/>
                <a:gd name="T37" fmla="*/ 1490 h 2086"/>
                <a:gd name="T38" fmla="*/ 2235 w 2533"/>
                <a:gd name="T39" fmla="*/ 1639 h 2086"/>
                <a:gd name="T40" fmla="*/ 2235 w 2533"/>
                <a:gd name="T41" fmla="*/ 1192 h 2086"/>
                <a:gd name="T42" fmla="*/ 1490 w 2533"/>
                <a:gd name="T43" fmla="*/ 1192 h 2086"/>
                <a:gd name="T44" fmla="*/ 1490 w 2533"/>
                <a:gd name="T45" fmla="*/ 1043 h 2086"/>
                <a:gd name="T46" fmla="*/ 2235 w 2533"/>
                <a:gd name="T47" fmla="*/ 1043 h 2086"/>
                <a:gd name="T48" fmla="*/ 2235 w 2533"/>
                <a:gd name="T49" fmla="*/ 1192 h 2086"/>
                <a:gd name="T50" fmla="*/ 2235 w 2533"/>
                <a:gd name="T51" fmla="*/ 596 h 2086"/>
                <a:gd name="T52" fmla="*/ 298 w 2533"/>
                <a:gd name="T53" fmla="*/ 596 h 2086"/>
                <a:gd name="T54" fmla="*/ 298 w 2533"/>
                <a:gd name="T55" fmla="*/ 298 h 2086"/>
                <a:gd name="T56" fmla="*/ 2235 w 2533"/>
                <a:gd name="T57" fmla="*/ 298 h 2086"/>
                <a:gd name="T58" fmla="*/ 2235 w 2533"/>
                <a:gd name="T59" fmla="*/ 59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3" h="2086">
                  <a:moveTo>
                    <a:pt x="0" y="298"/>
                  </a:moveTo>
                  <a:cubicBezTo>
                    <a:pt x="0" y="1788"/>
                    <a:pt x="0" y="1788"/>
                    <a:pt x="0" y="1788"/>
                  </a:cubicBezTo>
                  <a:cubicBezTo>
                    <a:pt x="0" y="2086"/>
                    <a:pt x="298" y="2086"/>
                    <a:pt x="298" y="2086"/>
                  </a:cubicBezTo>
                  <a:cubicBezTo>
                    <a:pt x="2235" y="2086"/>
                    <a:pt x="2235" y="2086"/>
                    <a:pt x="2235" y="2086"/>
                  </a:cubicBezTo>
                  <a:cubicBezTo>
                    <a:pt x="2235" y="2086"/>
                    <a:pt x="2533" y="2086"/>
                    <a:pt x="2533" y="1788"/>
                  </a:cubicBezTo>
                  <a:cubicBezTo>
                    <a:pt x="2533" y="298"/>
                    <a:pt x="2533" y="298"/>
                    <a:pt x="2533" y="298"/>
                  </a:cubicBezTo>
                  <a:cubicBezTo>
                    <a:pt x="2533" y="0"/>
                    <a:pt x="2235" y="0"/>
                    <a:pt x="2235" y="0"/>
                  </a:cubicBezTo>
                  <a:cubicBezTo>
                    <a:pt x="298" y="0"/>
                    <a:pt x="298" y="0"/>
                    <a:pt x="298" y="0"/>
                  </a:cubicBezTo>
                  <a:cubicBezTo>
                    <a:pt x="298" y="0"/>
                    <a:pt x="0" y="0"/>
                    <a:pt x="0" y="298"/>
                  </a:cubicBezTo>
                  <a:close/>
                  <a:moveTo>
                    <a:pt x="745" y="1788"/>
                  </a:moveTo>
                  <a:cubicBezTo>
                    <a:pt x="498" y="1788"/>
                    <a:pt x="298" y="1588"/>
                    <a:pt x="298" y="1341"/>
                  </a:cubicBezTo>
                  <a:cubicBezTo>
                    <a:pt x="298" y="1094"/>
                    <a:pt x="498" y="894"/>
                    <a:pt x="745" y="894"/>
                  </a:cubicBezTo>
                  <a:cubicBezTo>
                    <a:pt x="745" y="1341"/>
                    <a:pt x="745" y="1341"/>
                    <a:pt x="745" y="1341"/>
                  </a:cubicBezTo>
                  <a:cubicBezTo>
                    <a:pt x="1192" y="1341"/>
                    <a:pt x="1192" y="1341"/>
                    <a:pt x="1192" y="1341"/>
                  </a:cubicBezTo>
                  <a:cubicBezTo>
                    <a:pt x="1192" y="1588"/>
                    <a:pt x="992" y="1788"/>
                    <a:pt x="745" y="1788"/>
                  </a:cubicBezTo>
                  <a:close/>
                  <a:moveTo>
                    <a:pt x="2235" y="1639"/>
                  </a:moveTo>
                  <a:cubicBezTo>
                    <a:pt x="1490" y="1639"/>
                    <a:pt x="1490" y="1639"/>
                    <a:pt x="1490" y="1639"/>
                  </a:cubicBezTo>
                  <a:cubicBezTo>
                    <a:pt x="1490" y="1490"/>
                    <a:pt x="1490" y="1490"/>
                    <a:pt x="1490" y="1490"/>
                  </a:cubicBezTo>
                  <a:cubicBezTo>
                    <a:pt x="2235" y="1490"/>
                    <a:pt x="2235" y="1490"/>
                    <a:pt x="2235" y="1490"/>
                  </a:cubicBezTo>
                  <a:cubicBezTo>
                    <a:pt x="2235" y="1639"/>
                    <a:pt x="2235" y="1639"/>
                    <a:pt x="2235" y="1639"/>
                  </a:cubicBezTo>
                  <a:close/>
                  <a:moveTo>
                    <a:pt x="2235" y="1192"/>
                  </a:moveTo>
                  <a:cubicBezTo>
                    <a:pt x="1490" y="1192"/>
                    <a:pt x="1490" y="1192"/>
                    <a:pt x="1490" y="1192"/>
                  </a:cubicBezTo>
                  <a:cubicBezTo>
                    <a:pt x="1490" y="1043"/>
                    <a:pt x="1490" y="1043"/>
                    <a:pt x="1490" y="1043"/>
                  </a:cubicBezTo>
                  <a:cubicBezTo>
                    <a:pt x="2235" y="1043"/>
                    <a:pt x="2235" y="1043"/>
                    <a:pt x="2235" y="1043"/>
                  </a:cubicBezTo>
                  <a:cubicBezTo>
                    <a:pt x="2235" y="1192"/>
                    <a:pt x="2235" y="1192"/>
                    <a:pt x="2235" y="1192"/>
                  </a:cubicBezTo>
                  <a:close/>
                  <a:moveTo>
                    <a:pt x="2235" y="596"/>
                  </a:moveTo>
                  <a:cubicBezTo>
                    <a:pt x="298" y="596"/>
                    <a:pt x="298" y="596"/>
                    <a:pt x="298" y="596"/>
                  </a:cubicBezTo>
                  <a:cubicBezTo>
                    <a:pt x="298" y="298"/>
                    <a:pt x="298" y="298"/>
                    <a:pt x="298" y="298"/>
                  </a:cubicBezTo>
                  <a:cubicBezTo>
                    <a:pt x="2235" y="298"/>
                    <a:pt x="2235" y="298"/>
                    <a:pt x="2235" y="298"/>
                  </a:cubicBezTo>
                  <a:cubicBezTo>
                    <a:pt x="2235" y="596"/>
                    <a:pt x="2235" y="596"/>
                    <a:pt x="2235" y="5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椭圆 6"/>
          <p:cNvSpPr/>
          <p:nvPr/>
        </p:nvSpPr>
        <p:spPr>
          <a:xfrm>
            <a:off x="645668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5"/>
          <p:cNvSpPr>
            <a:spLocks noEditPoints="1"/>
          </p:cNvSpPr>
          <p:nvPr/>
        </p:nvSpPr>
        <p:spPr bwMode="auto">
          <a:xfrm>
            <a:off x="6938645" y="2893695"/>
            <a:ext cx="879475" cy="584200"/>
          </a:xfrm>
          <a:custGeom>
            <a:avLst/>
            <a:gdLst>
              <a:gd name="T0" fmla="*/ 185 w 267"/>
              <a:gd name="T1" fmla="*/ 33 h 177"/>
              <a:gd name="T2" fmla="*/ 133 w 267"/>
              <a:gd name="T3" fmla="*/ 0 h 177"/>
              <a:gd name="T4" fmla="*/ 86 w 267"/>
              <a:gd name="T5" fmla="*/ 31 h 177"/>
              <a:gd name="T6" fmla="*/ 18 w 267"/>
              <a:gd name="T7" fmla="*/ 115 h 177"/>
              <a:gd name="T8" fmla="*/ 14 w 267"/>
              <a:gd name="T9" fmla="*/ 177 h 177"/>
              <a:gd name="T10" fmla="*/ 18 w 267"/>
              <a:gd name="T11" fmla="*/ 177 h 177"/>
              <a:gd name="T12" fmla="*/ 32 w 267"/>
              <a:gd name="T13" fmla="*/ 168 h 177"/>
              <a:gd name="T14" fmla="*/ 39 w 267"/>
              <a:gd name="T15" fmla="*/ 168 h 177"/>
              <a:gd name="T16" fmla="*/ 50 w 267"/>
              <a:gd name="T17" fmla="*/ 177 h 177"/>
              <a:gd name="T18" fmla="*/ 55 w 267"/>
              <a:gd name="T19" fmla="*/ 177 h 177"/>
              <a:gd name="T20" fmla="*/ 66 w 267"/>
              <a:gd name="T21" fmla="*/ 168 h 177"/>
              <a:gd name="T22" fmla="*/ 73 w 267"/>
              <a:gd name="T23" fmla="*/ 160 h 177"/>
              <a:gd name="T24" fmla="*/ 87 w 267"/>
              <a:gd name="T25" fmla="*/ 177 h 177"/>
              <a:gd name="T26" fmla="*/ 91 w 267"/>
              <a:gd name="T27" fmla="*/ 177 h 177"/>
              <a:gd name="T28" fmla="*/ 103 w 267"/>
              <a:gd name="T29" fmla="*/ 168 h 177"/>
              <a:gd name="T30" fmla="*/ 109 w 267"/>
              <a:gd name="T31" fmla="*/ 168 h 177"/>
              <a:gd name="T32" fmla="*/ 121 w 267"/>
              <a:gd name="T33" fmla="*/ 177 h 177"/>
              <a:gd name="T34" fmla="*/ 125 w 267"/>
              <a:gd name="T35" fmla="*/ 177 h 177"/>
              <a:gd name="T36" fmla="*/ 137 w 267"/>
              <a:gd name="T37" fmla="*/ 160 h 177"/>
              <a:gd name="T38" fmla="*/ 146 w 267"/>
              <a:gd name="T39" fmla="*/ 168 h 177"/>
              <a:gd name="T40" fmla="*/ 157 w 267"/>
              <a:gd name="T41" fmla="*/ 177 h 177"/>
              <a:gd name="T42" fmla="*/ 162 w 267"/>
              <a:gd name="T43" fmla="*/ 177 h 177"/>
              <a:gd name="T44" fmla="*/ 173 w 267"/>
              <a:gd name="T45" fmla="*/ 168 h 177"/>
              <a:gd name="T46" fmla="*/ 180 w 267"/>
              <a:gd name="T47" fmla="*/ 168 h 177"/>
              <a:gd name="T48" fmla="*/ 191 w 267"/>
              <a:gd name="T49" fmla="*/ 177 h 177"/>
              <a:gd name="T50" fmla="*/ 196 w 267"/>
              <a:gd name="T51" fmla="*/ 177 h 177"/>
              <a:gd name="T52" fmla="*/ 210 w 267"/>
              <a:gd name="T53" fmla="*/ 168 h 177"/>
              <a:gd name="T54" fmla="*/ 217 w 267"/>
              <a:gd name="T55" fmla="*/ 168 h 177"/>
              <a:gd name="T56" fmla="*/ 228 w 267"/>
              <a:gd name="T57" fmla="*/ 177 h 177"/>
              <a:gd name="T58" fmla="*/ 233 w 267"/>
              <a:gd name="T59" fmla="*/ 177 h 177"/>
              <a:gd name="T60" fmla="*/ 244 w 267"/>
              <a:gd name="T61" fmla="*/ 168 h 177"/>
              <a:gd name="T62" fmla="*/ 250 w 267"/>
              <a:gd name="T63" fmla="*/ 160 h 177"/>
              <a:gd name="T64" fmla="*/ 267 w 267"/>
              <a:gd name="T65" fmla="*/ 177 h 177"/>
              <a:gd name="T66" fmla="*/ 19 w 267"/>
              <a:gd name="T67" fmla="*/ 117 h 177"/>
              <a:gd name="T68" fmla="*/ 36 w 267"/>
              <a:gd name="T69" fmla="*/ 117 h 177"/>
              <a:gd name="T70" fmla="*/ 32 w 267"/>
              <a:gd name="T71" fmla="*/ 60 h 177"/>
              <a:gd name="T72" fmla="*/ 48 w 267"/>
              <a:gd name="T73" fmla="*/ 69 h 177"/>
              <a:gd name="T74" fmla="*/ 137 w 267"/>
              <a:gd name="T75" fmla="*/ 18 h 177"/>
              <a:gd name="T76" fmla="*/ 180 w 267"/>
              <a:gd name="T77" fmla="*/ 115 h 177"/>
              <a:gd name="T78" fmla="*/ 133 w 267"/>
              <a:gd name="T79" fmla="*/ 63 h 177"/>
              <a:gd name="T80" fmla="*/ 219 w 267"/>
              <a:gd name="T81" fmla="*/ 69 h 177"/>
              <a:gd name="T82" fmla="*/ 234 w 267"/>
              <a:gd name="T83" fmla="*/ 60 h 177"/>
              <a:gd name="T84" fmla="*/ 230 w 267"/>
              <a:gd name="T85" fmla="*/ 117 h 177"/>
              <a:gd name="T86" fmla="*/ 248 w 267"/>
              <a:gd name="T87" fmla="*/ 11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7" h="177">
                <a:moveTo>
                  <a:pt x="248" y="115"/>
                </a:moveTo>
                <a:cubicBezTo>
                  <a:pt x="248" y="74"/>
                  <a:pt x="226" y="38"/>
                  <a:pt x="194" y="18"/>
                </a:cubicBezTo>
                <a:cubicBezTo>
                  <a:pt x="185" y="33"/>
                  <a:pt x="185" y="33"/>
                  <a:pt x="185" y="33"/>
                </a:cubicBezTo>
                <a:cubicBezTo>
                  <a:pt x="181" y="31"/>
                  <a:pt x="181" y="31"/>
                  <a:pt x="181" y="31"/>
                </a:cubicBezTo>
                <a:cubicBezTo>
                  <a:pt x="190" y="15"/>
                  <a:pt x="190" y="15"/>
                  <a:pt x="190" y="15"/>
                </a:cubicBezTo>
                <a:cubicBezTo>
                  <a:pt x="173" y="6"/>
                  <a:pt x="154" y="0"/>
                  <a:pt x="133" y="0"/>
                </a:cubicBezTo>
                <a:cubicBezTo>
                  <a:pt x="111" y="0"/>
                  <a:pt x="90" y="7"/>
                  <a:pt x="73" y="17"/>
                </a:cubicBezTo>
                <a:cubicBezTo>
                  <a:pt x="77" y="15"/>
                  <a:pt x="77" y="15"/>
                  <a:pt x="77" y="15"/>
                </a:cubicBezTo>
                <a:cubicBezTo>
                  <a:pt x="86" y="31"/>
                  <a:pt x="86" y="31"/>
                  <a:pt x="86" y="31"/>
                </a:cubicBezTo>
                <a:cubicBezTo>
                  <a:pt x="82" y="33"/>
                  <a:pt x="82" y="33"/>
                  <a:pt x="82" y="33"/>
                </a:cubicBezTo>
                <a:cubicBezTo>
                  <a:pt x="73" y="17"/>
                  <a:pt x="73" y="17"/>
                  <a:pt x="73" y="17"/>
                </a:cubicBezTo>
                <a:cubicBezTo>
                  <a:pt x="40" y="38"/>
                  <a:pt x="18" y="74"/>
                  <a:pt x="18" y="115"/>
                </a:cubicBezTo>
                <a:cubicBezTo>
                  <a:pt x="0" y="115"/>
                  <a:pt x="0" y="115"/>
                  <a:pt x="0" y="115"/>
                </a:cubicBezTo>
                <a:cubicBezTo>
                  <a:pt x="0" y="177"/>
                  <a:pt x="0" y="177"/>
                  <a:pt x="0" y="177"/>
                </a:cubicBezTo>
                <a:cubicBezTo>
                  <a:pt x="14" y="177"/>
                  <a:pt x="14" y="177"/>
                  <a:pt x="14" y="177"/>
                </a:cubicBezTo>
                <a:cubicBezTo>
                  <a:pt x="14" y="160"/>
                  <a:pt x="14" y="160"/>
                  <a:pt x="14" y="160"/>
                </a:cubicBezTo>
                <a:cubicBezTo>
                  <a:pt x="18" y="160"/>
                  <a:pt x="18" y="160"/>
                  <a:pt x="18" y="160"/>
                </a:cubicBezTo>
                <a:cubicBezTo>
                  <a:pt x="18" y="177"/>
                  <a:pt x="18" y="177"/>
                  <a:pt x="18" y="177"/>
                </a:cubicBezTo>
                <a:cubicBezTo>
                  <a:pt x="27" y="177"/>
                  <a:pt x="27" y="177"/>
                  <a:pt x="27" y="177"/>
                </a:cubicBezTo>
                <a:cubicBezTo>
                  <a:pt x="27" y="168"/>
                  <a:pt x="27" y="168"/>
                  <a:pt x="27" y="168"/>
                </a:cubicBezTo>
                <a:cubicBezTo>
                  <a:pt x="32" y="168"/>
                  <a:pt x="32" y="168"/>
                  <a:pt x="32" y="168"/>
                </a:cubicBezTo>
                <a:cubicBezTo>
                  <a:pt x="32" y="177"/>
                  <a:pt x="32" y="177"/>
                  <a:pt x="32" y="177"/>
                </a:cubicBezTo>
                <a:cubicBezTo>
                  <a:pt x="39" y="177"/>
                  <a:pt x="39" y="177"/>
                  <a:pt x="39" y="177"/>
                </a:cubicBezTo>
                <a:cubicBezTo>
                  <a:pt x="39" y="168"/>
                  <a:pt x="39" y="168"/>
                  <a:pt x="39" y="168"/>
                </a:cubicBezTo>
                <a:cubicBezTo>
                  <a:pt x="43" y="168"/>
                  <a:pt x="43" y="168"/>
                  <a:pt x="43" y="168"/>
                </a:cubicBezTo>
                <a:cubicBezTo>
                  <a:pt x="43" y="177"/>
                  <a:pt x="43" y="177"/>
                  <a:pt x="43" y="177"/>
                </a:cubicBezTo>
                <a:cubicBezTo>
                  <a:pt x="50" y="177"/>
                  <a:pt x="50" y="177"/>
                  <a:pt x="50" y="177"/>
                </a:cubicBezTo>
                <a:cubicBezTo>
                  <a:pt x="50" y="168"/>
                  <a:pt x="50" y="168"/>
                  <a:pt x="50" y="168"/>
                </a:cubicBezTo>
                <a:cubicBezTo>
                  <a:pt x="55" y="168"/>
                  <a:pt x="55" y="168"/>
                  <a:pt x="55" y="168"/>
                </a:cubicBezTo>
                <a:cubicBezTo>
                  <a:pt x="55" y="177"/>
                  <a:pt x="55" y="177"/>
                  <a:pt x="55" y="177"/>
                </a:cubicBezTo>
                <a:cubicBezTo>
                  <a:pt x="61" y="177"/>
                  <a:pt x="61" y="177"/>
                  <a:pt x="61" y="177"/>
                </a:cubicBezTo>
                <a:cubicBezTo>
                  <a:pt x="61" y="168"/>
                  <a:pt x="61" y="168"/>
                  <a:pt x="61" y="168"/>
                </a:cubicBezTo>
                <a:cubicBezTo>
                  <a:pt x="66" y="168"/>
                  <a:pt x="66" y="168"/>
                  <a:pt x="66" y="168"/>
                </a:cubicBezTo>
                <a:cubicBezTo>
                  <a:pt x="66" y="177"/>
                  <a:pt x="66" y="177"/>
                  <a:pt x="66" y="177"/>
                </a:cubicBezTo>
                <a:cubicBezTo>
                  <a:pt x="73" y="177"/>
                  <a:pt x="73" y="177"/>
                  <a:pt x="73" y="177"/>
                </a:cubicBezTo>
                <a:cubicBezTo>
                  <a:pt x="73" y="160"/>
                  <a:pt x="73" y="160"/>
                  <a:pt x="73" y="160"/>
                </a:cubicBezTo>
                <a:cubicBezTo>
                  <a:pt x="78" y="160"/>
                  <a:pt x="78" y="160"/>
                  <a:pt x="78" y="160"/>
                </a:cubicBezTo>
                <a:cubicBezTo>
                  <a:pt x="78" y="177"/>
                  <a:pt x="78" y="177"/>
                  <a:pt x="78" y="177"/>
                </a:cubicBezTo>
                <a:cubicBezTo>
                  <a:pt x="87" y="177"/>
                  <a:pt x="87" y="177"/>
                  <a:pt x="87" y="177"/>
                </a:cubicBezTo>
                <a:cubicBezTo>
                  <a:pt x="87" y="168"/>
                  <a:pt x="87" y="168"/>
                  <a:pt x="87" y="168"/>
                </a:cubicBezTo>
                <a:cubicBezTo>
                  <a:pt x="91" y="168"/>
                  <a:pt x="91" y="168"/>
                  <a:pt x="91" y="168"/>
                </a:cubicBezTo>
                <a:cubicBezTo>
                  <a:pt x="91" y="177"/>
                  <a:pt x="91" y="177"/>
                  <a:pt x="91" y="177"/>
                </a:cubicBezTo>
                <a:cubicBezTo>
                  <a:pt x="98" y="177"/>
                  <a:pt x="98" y="177"/>
                  <a:pt x="98" y="177"/>
                </a:cubicBezTo>
                <a:cubicBezTo>
                  <a:pt x="98" y="168"/>
                  <a:pt x="98" y="168"/>
                  <a:pt x="98" y="168"/>
                </a:cubicBezTo>
                <a:cubicBezTo>
                  <a:pt x="103" y="168"/>
                  <a:pt x="103" y="168"/>
                  <a:pt x="103" y="168"/>
                </a:cubicBezTo>
                <a:cubicBezTo>
                  <a:pt x="103" y="177"/>
                  <a:pt x="103" y="177"/>
                  <a:pt x="103" y="177"/>
                </a:cubicBezTo>
                <a:cubicBezTo>
                  <a:pt x="109" y="177"/>
                  <a:pt x="109" y="177"/>
                  <a:pt x="109" y="177"/>
                </a:cubicBezTo>
                <a:cubicBezTo>
                  <a:pt x="109" y="168"/>
                  <a:pt x="109" y="168"/>
                  <a:pt x="109" y="168"/>
                </a:cubicBezTo>
                <a:cubicBezTo>
                  <a:pt x="114" y="168"/>
                  <a:pt x="114" y="168"/>
                  <a:pt x="114" y="168"/>
                </a:cubicBezTo>
                <a:cubicBezTo>
                  <a:pt x="114" y="177"/>
                  <a:pt x="114" y="177"/>
                  <a:pt x="114" y="177"/>
                </a:cubicBezTo>
                <a:cubicBezTo>
                  <a:pt x="121" y="177"/>
                  <a:pt x="121" y="177"/>
                  <a:pt x="121" y="177"/>
                </a:cubicBezTo>
                <a:cubicBezTo>
                  <a:pt x="121" y="168"/>
                  <a:pt x="121" y="168"/>
                  <a:pt x="121" y="168"/>
                </a:cubicBezTo>
                <a:cubicBezTo>
                  <a:pt x="125" y="168"/>
                  <a:pt x="125" y="168"/>
                  <a:pt x="125" y="168"/>
                </a:cubicBezTo>
                <a:cubicBezTo>
                  <a:pt x="125" y="177"/>
                  <a:pt x="125" y="177"/>
                  <a:pt x="125" y="177"/>
                </a:cubicBezTo>
                <a:cubicBezTo>
                  <a:pt x="132" y="177"/>
                  <a:pt x="132" y="177"/>
                  <a:pt x="132" y="177"/>
                </a:cubicBezTo>
                <a:cubicBezTo>
                  <a:pt x="132" y="160"/>
                  <a:pt x="132" y="160"/>
                  <a:pt x="132" y="160"/>
                </a:cubicBezTo>
                <a:cubicBezTo>
                  <a:pt x="137" y="160"/>
                  <a:pt x="137" y="160"/>
                  <a:pt x="137" y="160"/>
                </a:cubicBezTo>
                <a:cubicBezTo>
                  <a:pt x="137" y="177"/>
                  <a:pt x="137" y="177"/>
                  <a:pt x="137" y="177"/>
                </a:cubicBezTo>
                <a:cubicBezTo>
                  <a:pt x="146" y="177"/>
                  <a:pt x="146" y="177"/>
                  <a:pt x="146" y="177"/>
                </a:cubicBezTo>
                <a:cubicBezTo>
                  <a:pt x="146" y="168"/>
                  <a:pt x="146" y="168"/>
                  <a:pt x="146" y="168"/>
                </a:cubicBezTo>
                <a:cubicBezTo>
                  <a:pt x="151" y="168"/>
                  <a:pt x="151" y="168"/>
                  <a:pt x="151" y="168"/>
                </a:cubicBezTo>
                <a:cubicBezTo>
                  <a:pt x="151" y="177"/>
                  <a:pt x="151" y="177"/>
                  <a:pt x="151" y="177"/>
                </a:cubicBezTo>
                <a:cubicBezTo>
                  <a:pt x="157" y="177"/>
                  <a:pt x="157" y="177"/>
                  <a:pt x="157" y="177"/>
                </a:cubicBezTo>
                <a:cubicBezTo>
                  <a:pt x="157" y="168"/>
                  <a:pt x="157" y="168"/>
                  <a:pt x="157" y="168"/>
                </a:cubicBezTo>
                <a:cubicBezTo>
                  <a:pt x="162" y="168"/>
                  <a:pt x="162" y="168"/>
                  <a:pt x="162" y="168"/>
                </a:cubicBezTo>
                <a:cubicBezTo>
                  <a:pt x="162" y="177"/>
                  <a:pt x="162" y="177"/>
                  <a:pt x="162" y="177"/>
                </a:cubicBezTo>
                <a:cubicBezTo>
                  <a:pt x="169" y="177"/>
                  <a:pt x="169" y="177"/>
                  <a:pt x="169" y="177"/>
                </a:cubicBezTo>
                <a:cubicBezTo>
                  <a:pt x="169" y="168"/>
                  <a:pt x="169" y="168"/>
                  <a:pt x="169" y="168"/>
                </a:cubicBezTo>
                <a:cubicBezTo>
                  <a:pt x="173" y="168"/>
                  <a:pt x="173" y="168"/>
                  <a:pt x="173" y="168"/>
                </a:cubicBezTo>
                <a:cubicBezTo>
                  <a:pt x="173" y="177"/>
                  <a:pt x="173" y="177"/>
                  <a:pt x="173" y="177"/>
                </a:cubicBezTo>
                <a:cubicBezTo>
                  <a:pt x="180" y="177"/>
                  <a:pt x="180" y="177"/>
                  <a:pt x="180" y="177"/>
                </a:cubicBezTo>
                <a:cubicBezTo>
                  <a:pt x="180" y="168"/>
                  <a:pt x="180" y="168"/>
                  <a:pt x="180" y="168"/>
                </a:cubicBezTo>
                <a:cubicBezTo>
                  <a:pt x="185" y="168"/>
                  <a:pt x="185" y="168"/>
                  <a:pt x="185" y="168"/>
                </a:cubicBezTo>
                <a:cubicBezTo>
                  <a:pt x="185" y="177"/>
                  <a:pt x="185" y="177"/>
                  <a:pt x="185" y="177"/>
                </a:cubicBezTo>
                <a:cubicBezTo>
                  <a:pt x="191" y="177"/>
                  <a:pt x="191" y="177"/>
                  <a:pt x="191" y="177"/>
                </a:cubicBezTo>
                <a:cubicBezTo>
                  <a:pt x="191" y="160"/>
                  <a:pt x="191" y="160"/>
                  <a:pt x="191" y="160"/>
                </a:cubicBezTo>
                <a:cubicBezTo>
                  <a:pt x="196" y="160"/>
                  <a:pt x="196" y="160"/>
                  <a:pt x="196" y="160"/>
                </a:cubicBezTo>
                <a:cubicBezTo>
                  <a:pt x="196" y="177"/>
                  <a:pt x="196" y="177"/>
                  <a:pt x="196" y="177"/>
                </a:cubicBezTo>
                <a:cubicBezTo>
                  <a:pt x="205" y="177"/>
                  <a:pt x="205" y="177"/>
                  <a:pt x="205" y="177"/>
                </a:cubicBezTo>
                <a:cubicBezTo>
                  <a:pt x="205" y="168"/>
                  <a:pt x="205" y="168"/>
                  <a:pt x="205" y="168"/>
                </a:cubicBezTo>
                <a:cubicBezTo>
                  <a:pt x="210" y="168"/>
                  <a:pt x="210" y="168"/>
                  <a:pt x="210" y="168"/>
                </a:cubicBezTo>
                <a:cubicBezTo>
                  <a:pt x="210" y="177"/>
                  <a:pt x="210" y="177"/>
                  <a:pt x="210" y="177"/>
                </a:cubicBezTo>
                <a:cubicBezTo>
                  <a:pt x="217" y="177"/>
                  <a:pt x="217" y="177"/>
                  <a:pt x="217" y="177"/>
                </a:cubicBezTo>
                <a:cubicBezTo>
                  <a:pt x="217" y="168"/>
                  <a:pt x="217" y="168"/>
                  <a:pt x="217" y="168"/>
                </a:cubicBezTo>
                <a:cubicBezTo>
                  <a:pt x="221" y="168"/>
                  <a:pt x="221" y="168"/>
                  <a:pt x="221" y="168"/>
                </a:cubicBezTo>
                <a:cubicBezTo>
                  <a:pt x="221" y="177"/>
                  <a:pt x="221" y="177"/>
                  <a:pt x="221" y="177"/>
                </a:cubicBezTo>
                <a:cubicBezTo>
                  <a:pt x="228" y="177"/>
                  <a:pt x="228" y="177"/>
                  <a:pt x="228" y="177"/>
                </a:cubicBezTo>
                <a:cubicBezTo>
                  <a:pt x="228" y="168"/>
                  <a:pt x="228" y="168"/>
                  <a:pt x="228" y="168"/>
                </a:cubicBezTo>
                <a:cubicBezTo>
                  <a:pt x="233" y="168"/>
                  <a:pt x="233" y="168"/>
                  <a:pt x="233" y="168"/>
                </a:cubicBezTo>
                <a:cubicBezTo>
                  <a:pt x="233" y="177"/>
                  <a:pt x="233" y="177"/>
                  <a:pt x="233" y="177"/>
                </a:cubicBezTo>
                <a:cubicBezTo>
                  <a:pt x="240" y="177"/>
                  <a:pt x="240" y="177"/>
                  <a:pt x="240" y="177"/>
                </a:cubicBezTo>
                <a:cubicBezTo>
                  <a:pt x="240" y="168"/>
                  <a:pt x="240" y="168"/>
                  <a:pt x="240" y="168"/>
                </a:cubicBezTo>
                <a:cubicBezTo>
                  <a:pt x="244" y="168"/>
                  <a:pt x="244" y="168"/>
                  <a:pt x="244" y="168"/>
                </a:cubicBezTo>
                <a:cubicBezTo>
                  <a:pt x="244" y="177"/>
                  <a:pt x="244" y="177"/>
                  <a:pt x="244" y="177"/>
                </a:cubicBezTo>
                <a:cubicBezTo>
                  <a:pt x="250" y="177"/>
                  <a:pt x="250" y="177"/>
                  <a:pt x="250" y="177"/>
                </a:cubicBezTo>
                <a:cubicBezTo>
                  <a:pt x="250" y="160"/>
                  <a:pt x="250" y="160"/>
                  <a:pt x="250" y="160"/>
                </a:cubicBezTo>
                <a:cubicBezTo>
                  <a:pt x="255" y="160"/>
                  <a:pt x="255" y="160"/>
                  <a:pt x="255" y="160"/>
                </a:cubicBezTo>
                <a:cubicBezTo>
                  <a:pt x="255" y="177"/>
                  <a:pt x="255" y="177"/>
                  <a:pt x="255" y="177"/>
                </a:cubicBezTo>
                <a:cubicBezTo>
                  <a:pt x="267" y="177"/>
                  <a:pt x="267" y="177"/>
                  <a:pt x="267" y="177"/>
                </a:cubicBezTo>
                <a:cubicBezTo>
                  <a:pt x="267" y="115"/>
                  <a:pt x="267" y="115"/>
                  <a:pt x="267" y="115"/>
                </a:cubicBezTo>
                <a:lnTo>
                  <a:pt x="248" y="115"/>
                </a:lnTo>
                <a:close/>
                <a:moveTo>
                  <a:pt x="19" y="117"/>
                </a:moveTo>
                <a:cubicBezTo>
                  <a:pt x="19" y="113"/>
                  <a:pt x="19" y="113"/>
                  <a:pt x="19" y="113"/>
                </a:cubicBezTo>
                <a:cubicBezTo>
                  <a:pt x="36" y="113"/>
                  <a:pt x="36" y="113"/>
                  <a:pt x="36" y="113"/>
                </a:cubicBezTo>
                <a:cubicBezTo>
                  <a:pt x="36" y="117"/>
                  <a:pt x="36" y="117"/>
                  <a:pt x="36" y="117"/>
                </a:cubicBezTo>
                <a:lnTo>
                  <a:pt x="19" y="117"/>
                </a:lnTo>
                <a:close/>
                <a:moveTo>
                  <a:pt x="48" y="69"/>
                </a:moveTo>
                <a:cubicBezTo>
                  <a:pt x="32" y="60"/>
                  <a:pt x="32" y="60"/>
                  <a:pt x="32" y="60"/>
                </a:cubicBezTo>
                <a:cubicBezTo>
                  <a:pt x="35" y="56"/>
                  <a:pt x="35" y="56"/>
                  <a:pt x="35" y="56"/>
                </a:cubicBezTo>
                <a:cubicBezTo>
                  <a:pt x="50" y="65"/>
                  <a:pt x="50" y="65"/>
                  <a:pt x="50" y="65"/>
                </a:cubicBezTo>
                <a:lnTo>
                  <a:pt x="48" y="69"/>
                </a:lnTo>
                <a:close/>
                <a:moveTo>
                  <a:pt x="132" y="1"/>
                </a:moveTo>
                <a:cubicBezTo>
                  <a:pt x="137" y="1"/>
                  <a:pt x="137" y="1"/>
                  <a:pt x="137" y="1"/>
                </a:cubicBezTo>
                <a:cubicBezTo>
                  <a:pt x="137" y="18"/>
                  <a:pt x="137" y="18"/>
                  <a:pt x="137" y="18"/>
                </a:cubicBezTo>
                <a:cubicBezTo>
                  <a:pt x="132" y="18"/>
                  <a:pt x="132" y="18"/>
                  <a:pt x="132" y="18"/>
                </a:cubicBezTo>
                <a:lnTo>
                  <a:pt x="132" y="1"/>
                </a:lnTo>
                <a:close/>
                <a:moveTo>
                  <a:pt x="180" y="115"/>
                </a:moveTo>
                <a:cubicBezTo>
                  <a:pt x="87" y="115"/>
                  <a:pt x="87" y="115"/>
                  <a:pt x="87" y="115"/>
                </a:cubicBezTo>
                <a:cubicBezTo>
                  <a:pt x="81" y="115"/>
                  <a:pt x="81" y="115"/>
                  <a:pt x="81" y="115"/>
                </a:cubicBezTo>
                <a:cubicBezTo>
                  <a:pt x="81" y="87"/>
                  <a:pt x="104" y="63"/>
                  <a:pt x="133" y="63"/>
                </a:cubicBezTo>
                <a:cubicBezTo>
                  <a:pt x="162" y="63"/>
                  <a:pt x="185" y="87"/>
                  <a:pt x="185" y="115"/>
                </a:cubicBezTo>
                <a:lnTo>
                  <a:pt x="180" y="115"/>
                </a:lnTo>
                <a:close/>
                <a:moveTo>
                  <a:pt x="219" y="69"/>
                </a:moveTo>
                <a:cubicBezTo>
                  <a:pt x="216" y="65"/>
                  <a:pt x="216" y="65"/>
                  <a:pt x="216" y="65"/>
                </a:cubicBezTo>
                <a:cubicBezTo>
                  <a:pt x="232" y="56"/>
                  <a:pt x="232" y="56"/>
                  <a:pt x="232" y="56"/>
                </a:cubicBezTo>
                <a:cubicBezTo>
                  <a:pt x="234" y="60"/>
                  <a:pt x="234" y="60"/>
                  <a:pt x="234" y="60"/>
                </a:cubicBezTo>
                <a:lnTo>
                  <a:pt x="219" y="69"/>
                </a:lnTo>
                <a:close/>
                <a:moveTo>
                  <a:pt x="248" y="117"/>
                </a:moveTo>
                <a:cubicBezTo>
                  <a:pt x="230" y="117"/>
                  <a:pt x="230" y="117"/>
                  <a:pt x="230" y="117"/>
                </a:cubicBezTo>
                <a:cubicBezTo>
                  <a:pt x="230" y="113"/>
                  <a:pt x="230" y="113"/>
                  <a:pt x="230" y="113"/>
                </a:cubicBezTo>
                <a:cubicBezTo>
                  <a:pt x="248" y="113"/>
                  <a:pt x="248" y="113"/>
                  <a:pt x="248" y="113"/>
                </a:cubicBezTo>
                <a:lnTo>
                  <a:pt x="248" y="117"/>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8" name="椭圆 7"/>
          <p:cNvSpPr/>
          <p:nvPr/>
        </p:nvSpPr>
        <p:spPr>
          <a:xfrm>
            <a:off x="90208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6"/>
          <p:cNvSpPr>
            <a:spLocks noEditPoints="1"/>
          </p:cNvSpPr>
          <p:nvPr/>
        </p:nvSpPr>
        <p:spPr bwMode="auto">
          <a:xfrm>
            <a:off x="9622155" y="2842895"/>
            <a:ext cx="640080" cy="685800"/>
          </a:xfrm>
          <a:custGeom>
            <a:avLst/>
            <a:gdLst>
              <a:gd name="T0" fmla="*/ 11 w 194"/>
              <a:gd name="T1" fmla="*/ 0 h 208"/>
              <a:gd name="T2" fmla="*/ 0 w 194"/>
              <a:gd name="T3" fmla="*/ 198 h 208"/>
              <a:gd name="T4" fmla="*/ 183 w 194"/>
              <a:gd name="T5" fmla="*/ 208 h 208"/>
              <a:gd name="T6" fmla="*/ 194 w 194"/>
              <a:gd name="T7" fmla="*/ 10 h 208"/>
              <a:gd name="T8" fmla="*/ 20 w 194"/>
              <a:gd name="T9" fmla="*/ 31 h 208"/>
              <a:gd name="T10" fmla="*/ 164 w 194"/>
              <a:gd name="T11" fmla="*/ 21 h 208"/>
              <a:gd name="T12" fmla="*/ 174 w 194"/>
              <a:gd name="T13" fmla="*/ 49 h 208"/>
              <a:gd name="T14" fmla="*/ 30 w 194"/>
              <a:gd name="T15" fmla="*/ 59 h 208"/>
              <a:gd name="T16" fmla="*/ 20 w 194"/>
              <a:gd name="T17" fmla="*/ 31 h 208"/>
              <a:gd name="T18" fmla="*/ 41 w 194"/>
              <a:gd name="T19" fmla="*/ 191 h 208"/>
              <a:gd name="T20" fmla="*/ 21 w 194"/>
              <a:gd name="T21" fmla="*/ 184 h 208"/>
              <a:gd name="T22" fmla="*/ 28 w 194"/>
              <a:gd name="T23" fmla="*/ 164 h 208"/>
              <a:gd name="T24" fmla="*/ 48 w 194"/>
              <a:gd name="T25" fmla="*/ 171 h 208"/>
              <a:gd name="T26" fmla="*/ 48 w 194"/>
              <a:gd name="T27" fmla="*/ 141 h 208"/>
              <a:gd name="T28" fmla="*/ 28 w 194"/>
              <a:gd name="T29" fmla="*/ 148 h 208"/>
              <a:gd name="T30" fmla="*/ 21 w 194"/>
              <a:gd name="T31" fmla="*/ 128 h 208"/>
              <a:gd name="T32" fmla="*/ 41 w 194"/>
              <a:gd name="T33" fmla="*/ 121 h 208"/>
              <a:gd name="T34" fmla="*/ 48 w 194"/>
              <a:gd name="T35" fmla="*/ 141 h 208"/>
              <a:gd name="T36" fmla="*/ 41 w 194"/>
              <a:gd name="T37" fmla="*/ 104 h 208"/>
              <a:gd name="T38" fmla="*/ 21 w 194"/>
              <a:gd name="T39" fmla="*/ 97 h 208"/>
              <a:gd name="T40" fmla="*/ 28 w 194"/>
              <a:gd name="T41" fmla="*/ 78 h 208"/>
              <a:gd name="T42" fmla="*/ 48 w 194"/>
              <a:gd name="T43" fmla="*/ 85 h 208"/>
              <a:gd name="T44" fmla="*/ 90 w 194"/>
              <a:gd name="T45" fmla="*/ 184 h 208"/>
              <a:gd name="T46" fmla="*/ 71 w 194"/>
              <a:gd name="T47" fmla="*/ 191 h 208"/>
              <a:gd name="T48" fmla="*/ 64 w 194"/>
              <a:gd name="T49" fmla="*/ 171 h 208"/>
              <a:gd name="T50" fmla="*/ 84 w 194"/>
              <a:gd name="T51" fmla="*/ 164 h 208"/>
              <a:gd name="T52" fmla="*/ 90 w 194"/>
              <a:gd name="T53" fmla="*/ 184 h 208"/>
              <a:gd name="T54" fmla="*/ 84 w 194"/>
              <a:gd name="T55" fmla="*/ 148 h 208"/>
              <a:gd name="T56" fmla="*/ 64 w 194"/>
              <a:gd name="T57" fmla="*/ 141 h 208"/>
              <a:gd name="T58" fmla="*/ 71 w 194"/>
              <a:gd name="T59" fmla="*/ 121 h 208"/>
              <a:gd name="T60" fmla="*/ 90 w 194"/>
              <a:gd name="T61" fmla="*/ 128 h 208"/>
              <a:gd name="T62" fmla="*/ 90 w 194"/>
              <a:gd name="T63" fmla="*/ 97 h 208"/>
              <a:gd name="T64" fmla="*/ 71 w 194"/>
              <a:gd name="T65" fmla="*/ 104 h 208"/>
              <a:gd name="T66" fmla="*/ 64 w 194"/>
              <a:gd name="T67" fmla="*/ 85 h 208"/>
              <a:gd name="T68" fmla="*/ 84 w 194"/>
              <a:gd name="T69" fmla="*/ 78 h 208"/>
              <a:gd name="T70" fmla="*/ 90 w 194"/>
              <a:gd name="T71" fmla="*/ 97 h 208"/>
              <a:gd name="T72" fmla="*/ 126 w 194"/>
              <a:gd name="T73" fmla="*/ 191 h 208"/>
              <a:gd name="T74" fmla="*/ 106 w 194"/>
              <a:gd name="T75" fmla="*/ 184 h 208"/>
              <a:gd name="T76" fmla="*/ 113 w 194"/>
              <a:gd name="T77" fmla="*/ 164 h 208"/>
              <a:gd name="T78" fmla="*/ 132 w 194"/>
              <a:gd name="T79" fmla="*/ 171 h 208"/>
              <a:gd name="T80" fmla="*/ 132 w 194"/>
              <a:gd name="T81" fmla="*/ 141 h 208"/>
              <a:gd name="T82" fmla="*/ 113 w 194"/>
              <a:gd name="T83" fmla="*/ 148 h 208"/>
              <a:gd name="T84" fmla="*/ 106 w 194"/>
              <a:gd name="T85" fmla="*/ 128 h 208"/>
              <a:gd name="T86" fmla="*/ 126 w 194"/>
              <a:gd name="T87" fmla="*/ 121 h 208"/>
              <a:gd name="T88" fmla="*/ 132 w 194"/>
              <a:gd name="T89" fmla="*/ 141 h 208"/>
              <a:gd name="T90" fmla="*/ 126 w 194"/>
              <a:gd name="T91" fmla="*/ 104 h 208"/>
              <a:gd name="T92" fmla="*/ 106 w 194"/>
              <a:gd name="T93" fmla="*/ 97 h 208"/>
              <a:gd name="T94" fmla="*/ 113 w 194"/>
              <a:gd name="T95" fmla="*/ 78 h 208"/>
              <a:gd name="T96" fmla="*/ 132 w 194"/>
              <a:gd name="T97" fmla="*/ 85 h 208"/>
              <a:gd name="T98" fmla="*/ 179 w 194"/>
              <a:gd name="T99" fmla="*/ 186 h 208"/>
              <a:gd name="T100" fmla="*/ 155 w 194"/>
              <a:gd name="T101" fmla="*/ 195 h 208"/>
              <a:gd name="T102" fmla="*/ 146 w 194"/>
              <a:gd name="T103" fmla="*/ 170 h 208"/>
              <a:gd name="T104" fmla="*/ 171 w 194"/>
              <a:gd name="T105" fmla="*/ 162 h 208"/>
              <a:gd name="T106" fmla="*/ 179 w 194"/>
              <a:gd name="T107" fmla="*/ 186 h 208"/>
              <a:gd name="T108" fmla="*/ 171 w 194"/>
              <a:gd name="T109" fmla="*/ 151 h 208"/>
              <a:gd name="T110" fmla="*/ 146 w 194"/>
              <a:gd name="T111" fmla="*/ 142 h 208"/>
              <a:gd name="T112" fmla="*/ 155 w 194"/>
              <a:gd name="T113" fmla="*/ 118 h 208"/>
              <a:gd name="T114" fmla="*/ 179 w 194"/>
              <a:gd name="T115" fmla="*/ 126 h 208"/>
              <a:gd name="T116" fmla="*/ 179 w 194"/>
              <a:gd name="T117" fmla="*/ 98 h 208"/>
              <a:gd name="T118" fmla="*/ 155 w 194"/>
              <a:gd name="T119" fmla="*/ 107 h 208"/>
              <a:gd name="T120" fmla="*/ 146 w 194"/>
              <a:gd name="T121" fmla="*/ 82 h 208"/>
              <a:gd name="T122" fmla="*/ 171 w 194"/>
              <a:gd name="T123" fmla="*/ 74 h 208"/>
              <a:gd name="T124" fmla="*/ 179 w 194"/>
              <a:gd name="T125" fmla="*/ 9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4" h="208">
                <a:moveTo>
                  <a:pt x="183" y="0"/>
                </a:moveTo>
                <a:cubicBezTo>
                  <a:pt x="11" y="0"/>
                  <a:pt x="11" y="0"/>
                  <a:pt x="11" y="0"/>
                </a:cubicBezTo>
                <a:cubicBezTo>
                  <a:pt x="5" y="0"/>
                  <a:pt x="0" y="4"/>
                  <a:pt x="0" y="10"/>
                </a:cubicBezTo>
                <a:cubicBezTo>
                  <a:pt x="0" y="198"/>
                  <a:pt x="0" y="198"/>
                  <a:pt x="0" y="198"/>
                </a:cubicBezTo>
                <a:cubicBezTo>
                  <a:pt x="0" y="204"/>
                  <a:pt x="5" y="208"/>
                  <a:pt x="11" y="208"/>
                </a:cubicBezTo>
                <a:cubicBezTo>
                  <a:pt x="183" y="208"/>
                  <a:pt x="183" y="208"/>
                  <a:pt x="183" y="208"/>
                </a:cubicBezTo>
                <a:cubicBezTo>
                  <a:pt x="189" y="208"/>
                  <a:pt x="194" y="204"/>
                  <a:pt x="194" y="198"/>
                </a:cubicBezTo>
                <a:cubicBezTo>
                  <a:pt x="194" y="10"/>
                  <a:pt x="194" y="10"/>
                  <a:pt x="194" y="10"/>
                </a:cubicBezTo>
                <a:cubicBezTo>
                  <a:pt x="194" y="4"/>
                  <a:pt x="189" y="0"/>
                  <a:pt x="183" y="0"/>
                </a:cubicBezTo>
                <a:close/>
                <a:moveTo>
                  <a:pt x="20" y="31"/>
                </a:moveTo>
                <a:cubicBezTo>
                  <a:pt x="20" y="26"/>
                  <a:pt x="24" y="21"/>
                  <a:pt x="30" y="21"/>
                </a:cubicBezTo>
                <a:cubicBezTo>
                  <a:pt x="164" y="21"/>
                  <a:pt x="164" y="21"/>
                  <a:pt x="164" y="21"/>
                </a:cubicBezTo>
                <a:cubicBezTo>
                  <a:pt x="170" y="21"/>
                  <a:pt x="174" y="26"/>
                  <a:pt x="174" y="31"/>
                </a:cubicBezTo>
                <a:cubicBezTo>
                  <a:pt x="174" y="49"/>
                  <a:pt x="174" y="49"/>
                  <a:pt x="174" y="49"/>
                </a:cubicBezTo>
                <a:cubicBezTo>
                  <a:pt x="174" y="54"/>
                  <a:pt x="170" y="59"/>
                  <a:pt x="164" y="59"/>
                </a:cubicBezTo>
                <a:cubicBezTo>
                  <a:pt x="30" y="59"/>
                  <a:pt x="30" y="59"/>
                  <a:pt x="30" y="59"/>
                </a:cubicBezTo>
                <a:cubicBezTo>
                  <a:pt x="24" y="59"/>
                  <a:pt x="20" y="54"/>
                  <a:pt x="20" y="49"/>
                </a:cubicBezTo>
                <a:lnTo>
                  <a:pt x="20" y="31"/>
                </a:lnTo>
                <a:close/>
                <a:moveTo>
                  <a:pt x="48" y="184"/>
                </a:moveTo>
                <a:cubicBezTo>
                  <a:pt x="48" y="188"/>
                  <a:pt x="45" y="191"/>
                  <a:pt x="41" y="191"/>
                </a:cubicBezTo>
                <a:cubicBezTo>
                  <a:pt x="28" y="191"/>
                  <a:pt x="28" y="191"/>
                  <a:pt x="28" y="191"/>
                </a:cubicBezTo>
                <a:cubicBezTo>
                  <a:pt x="24" y="191"/>
                  <a:pt x="21" y="188"/>
                  <a:pt x="21" y="184"/>
                </a:cubicBezTo>
                <a:cubicBezTo>
                  <a:pt x="21" y="171"/>
                  <a:pt x="21" y="171"/>
                  <a:pt x="21" y="171"/>
                </a:cubicBezTo>
                <a:cubicBezTo>
                  <a:pt x="21" y="167"/>
                  <a:pt x="24" y="164"/>
                  <a:pt x="28" y="164"/>
                </a:cubicBezTo>
                <a:cubicBezTo>
                  <a:pt x="41" y="164"/>
                  <a:pt x="41" y="164"/>
                  <a:pt x="41" y="164"/>
                </a:cubicBezTo>
                <a:cubicBezTo>
                  <a:pt x="45" y="164"/>
                  <a:pt x="48" y="167"/>
                  <a:pt x="48" y="171"/>
                </a:cubicBezTo>
                <a:lnTo>
                  <a:pt x="48" y="184"/>
                </a:lnTo>
                <a:close/>
                <a:moveTo>
                  <a:pt x="48" y="141"/>
                </a:moveTo>
                <a:cubicBezTo>
                  <a:pt x="48" y="144"/>
                  <a:pt x="45" y="148"/>
                  <a:pt x="41" y="148"/>
                </a:cubicBezTo>
                <a:cubicBezTo>
                  <a:pt x="28" y="148"/>
                  <a:pt x="28" y="148"/>
                  <a:pt x="28" y="148"/>
                </a:cubicBezTo>
                <a:cubicBezTo>
                  <a:pt x="24" y="148"/>
                  <a:pt x="21" y="144"/>
                  <a:pt x="21" y="141"/>
                </a:cubicBezTo>
                <a:cubicBezTo>
                  <a:pt x="21" y="128"/>
                  <a:pt x="21" y="128"/>
                  <a:pt x="21" y="128"/>
                </a:cubicBezTo>
                <a:cubicBezTo>
                  <a:pt x="21" y="124"/>
                  <a:pt x="24" y="121"/>
                  <a:pt x="28" y="121"/>
                </a:cubicBezTo>
                <a:cubicBezTo>
                  <a:pt x="41" y="121"/>
                  <a:pt x="41" y="121"/>
                  <a:pt x="41" y="121"/>
                </a:cubicBezTo>
                <a:cubicBezTo>
                  <a:pt x="45" y="121"/>
                  <a:pt x="48" y="124"/>
                  <a:pt x="48" y="128"/>
                </a:cubicBezTo>
                <a:lnTo>
                  <a:pt x="48" y="141"/>
                </a:lnTo>
                <a:close/>
                <a:moveTo>
                  <a:pt x="48" y="97"/>
                </a:moveTo>
                <a:cubicBezTo>
                  <a:pt x="48" y="101"/>
                  <a:pt x="45" y="104"/>
                  <a:pt x="41" y="104"/>
                </a:cubicBezTo>
                <a:cubicBezTo>
                  <a:pt x="28" y="104"/>
                  <a:pt x="28" y="104"/>
                  <a:pt x="28" y="104"/>
                </a:cubicBezTo>
                <a:cubicBezTo>
                  <a:pt x="24" y="104"/>
                  <a:pt x="21" y="101"/>
                  <a:pt x="21" y="97"/>
                </a:cubicBezTo>
                <a:cubicBezTo>
                  <a:pt x="21" y="85"/>
                  <a:pt x="21" y="85"/>
                  <a:pt x="21" y="85"/>
                </a:cubicBezTo>
                <a:cubicBezTo>
                  <a:pt x="21" y="81"/>
                  <a:pt x="24" y="78"/>
                  <a:pt x="28" y="78"/>
                </a:cubicBezTo>
                <a:cubicBezTo>
                  <a:pt x="41" y="78"/>
                  <a:pt x="41" y="78"/>
                  <a:pt x="41" y="78"/>
                </a:cubicBezTo>
                <a:cubicBezTo>
                  <a:pt x="45" y="78"/>
                  <a:pt x="48" y="81"/>
                  <a:pt x="48" y="85"/>
                </a:cubicBezTo>
                <a:lnTo>
                  <a:pt x="48" y="97"/>
                </a:lnTo>
                <a:close/>
                <a:moveTo>
                  <a:pt x="90" y="184"/>
                </a:moveTo>
                <a:cubicBezTo>
                  <a:pt x="90" y="188"/>
                  <a:pt x="87" y="191"/>
                  <a:pt x="84" y="191"/>
                </a:cubicBezTo>
                <a:cubicBezTo>
                  <a:pt x="71" y="191"/>
                  <a:pt x="71" y="191"/>
                  <a:pt x="71" y="191"/>
                </a:cubicBezTo>
                <a:cubicBezTo>
                  <a:pt x="67" y="191"/>
                  <a:pt x="64" y="188"/>
                  <a:pt x="64" y="184"/>
                </a:cubicBezTo>
                <a:cubicBezTo>
                  <a:pt x="64" y="171"/>
                  <a:pt x="64" y="171"/>
                  <a:pt x="64" y="171"/>
                </a:cubicBezTo>
                <a:cubicBezTo>
                  <a:pt x="64" y="167"/>
                  <a:pt x="67" y="164"/>
                  <a:pt x="71" y="164"/>
                </a:cubicBezTo>
                <a:cubicBezTo>
                  <a:pt x="84" y="164"/>
                  <a:pt x="84" y="164"/>
                  <a:pt x="84" y="164"/>
                </a:cubicBezTo>
                <a:cubicBezTo>
                  <a:pt x="87" y="164"/>
                  <a:pt x="90" y="167"/>
                  <a:pt x="90" y="171"/>
                </a:cubicBezTo>
                <a:lnTo>
                  <a:pt x="90" y="184"/>
                </a:lnTo>
                <a:close/>
                <a:moveTo>
                  <a:pt x="90" y="141"/>
                </a:moveTo>
                <a:cubicBezTo>
                  <a:pt x="90" y="144"/>
                  <a:pt x="87" y="148"/>
                  <a:pt x="84" y="148"/>
                </a:cubicBezTo>
                <a:cubicBezTo>
                  <a:pt x="71" y="148"/>
                  <a:pt x="71" y="148"/>
                  <a:pt x="71" y="148"/>
                </a:cubicBezTo>
                <a:cubicBezTo>
                  <a:pt x="67" y="148"/>
                  <a:pt x="64" y="144"/>
                  <a:pt x="64" y="141"/>
                </a:cubicBezTo>
                <a:cubicBezTo>
                  <a:pt x="64" y="128"/>
                  <a:pt x="64" y="128"/>
                  <a:pt x="64" y="128"/>
                </a:cubicBezTo>
                <a:cubicBezTo>
                  <a:pt x="64" y="124"/>
                  <a:pt x="67" y="121"/>
                  <a:pt x="71" y="121"/>
                </a:cubicBezTo>
                <a:cubicBezTo>
                  <a:pt x="84" y="121"/>
                  <a:pt x="84" y="121"/>
                  <a:pt x="84" y="121"/>
                </a:cubicBezTo>
                <a:cubicBezTo>
                  <a:pt x="87" y="121"/>
                  <a:pt x="90" y="124"/>
                  <a:pt x="90" y="128"/>
                </a:cubicBezTo>
                <a:lnTo>
                  <a:pt x="90" y="141"/>
                </a:lnTo>
                <a:close/>
                <a:moveTo>
                  <a:pt x="90" y="97"/>
                </a:moveTo>
                <a:cubicBezTo>
                  <a:pt x="90" y="101"/>
                  <a:pt x="87" y="104"/>
                  <a:pt x="84" y="104"/>
                </a:cubicBezTo>
                <a:cubicBezTo>
                  <a:pt x="71" y="104"/>
                  <a:pt x="71" y="104"/>
                  <a:pt x="71" y="104"/>
                </a:cubicBezTo>
                <a:cubicBezTo>
                  <a:pt x="67" y="104"/>
                  <a:pt x="64" y="101"/>
                  <a:pt x="64" y="97"/>
                </a:cubicBezTo>
                <a:cubicBezTo>
                  <a:pt x="64" y="85"/>
                  <a:pt x="64" y="85"/>
                  <a:pt x="64" y="85"/>
                </a:cubicBezTo>
                <a:cubicBezTo>
                  <a:pt x="64" y="81"/>
                  <a:pt x="67" y="78"/>
                  <a:pt x="71" y="78"/>
                </a:cubicBezTo>
                <a:cubicBezTo>
                  <a:pt x="84" y="78"/>
                  <a:pt x="84" y="78"/>
                  <a:pt x="84" y="78"/>
                </a:cubicBezTo>
                <a:cubicBezTo>
                  <a:pt x="87" y="78"/>
                  <a:pt x="90" y="81"/>
                  <a:pt x="90" y="85"/>
                </a:cubicBezTo>
                <a:lnTo>
                  <a:pt x="90" y="97"/>
                </a:lnTo>
                <a:close/>
                <a:moveTo>
                  <a:pt x="132" y="184"/>
                </a:moveTo>
                <a:cubicBezTo>
                  <a:pt x="132" y="188"/>
                  <a:pt x="129" y="191"/>
                  <a:pt x="126" y="191"/>
                </a:cubicBezTo>
                <a:cubicBezTo>
                  <a:pt x="113" y="191"/>
                  <a:pt x="113" y="191"/>
                  <a:pt x="113" y="191"/>
                </a:cubicBezTo>
                <a:cubicBezTo>
                  <a:pt x="109" y="191"/>
                  <a:pt x="106" y="188"/>
                  <a:pt x="106" y="184"/>
                </a:cubicBezTo>
                <a:cubicBezTo>
                  <a:pt x="106" y="171"/>
                  <a:pt x="106" y="171"/>
                  <a:pt x="106" y="171"/>
                </a:cubicBezTo>
                <a:cubicBezTo>
                  <a:pt x="106" y="167"/>
                  <a:pt x="109" y="164"/>
                  <a:pt x="113" y="164"/>
                </a:cubicBezTo>
                <a:cubicBezTo>
                  <a:pt x="126" y="164"/>
                  <a:pt x="126" y="164"/>
                  <a:pt x="126" y="164"/>
                </a:cubicBezTo>
                <a:cubicBezTo>
                  <a:pt x="129" y="164"/>
                  <a:pt x="132" y="167"/>
                  <a:pt x="132" y="171"/>
                </a:cubicBezTo>
                <a:lnTo>
                  <a:pt x="132" y="184"/>
                </a:lnTo>
                <a:close/>
                <a:moveTo>
                  <a:pt x="132" y="141"/>
                </a:moveTo>
                <a:cubicBezTo>
                  <a:pt x="132" y="144"/>
                  <a:pt x="129" y="148"/>
                  <a:pt x="126" y="148"/>
                </a:cubicBezTo>
                <a:cubicBezTo>
                  <a:pt x="113" y="148"/>
                  <a:pt x="113" y="148"/>
                  <a:pt x="113" y="148"/>
                </a:cubicBezTo>
                <a:cubicBezTo>
                  <a:pt x="109" y="148"/>
                  <a:pt x="106" y="144"/>
                  <a:pt x="106" y="141"/>
                </a:cubicBezTo>
                <a:cubicBezTo>
                  <a:pt x="106" y="128"/>
                  <a:pt x="106" y="128"/>
                  <a:pt x="106" y="128"/>
                </a:cubicBezTo>
                <a:cubicBezTo>
                  <a:pt x="106" y="124"/>
                  <a:pt x="109" y="121"/>
                  <a:pt x="113" y="121"/>
                </a:cubicBezTo>
                <a:cubicBezTo>
                  <a:pt x="126" y="121"/>
                  <a:pt x="126" y="121"/>
                  <a:pt x="126" y="121"/>
                </a:cubicBezTo>
                <a:cubicBezTo>
                  <a:pt x="129" y="121"/>
                  <a:pt x="132" y="124"/>
                  <a:pt x="132" y="128"/>
                </a:cubicBezTo>
                <a:lnTo>
                  <a:pt x="132" y="141"/>
                </a:lnTo>
                <a:close/>
                <a:moveTo>
                  <a:pt x="132" y="97"/>
                </a:moveTo>
                <a:cubicBezTo>
                  <a:pt x="132" y="101"/>
                  <a:pt x="129" y="104"/>
                  <a:pt x="126" y="104"/>
                </a:cubicBezTo>
                <a:cubicBezTo>
                  <a:pt x="113" y="104"/>
                  <a:pt x="113" y="104"/>
                  <a:pt x="113" y="104"/>
                </a:cubicBezTo>
                <a:cubicBezTo>
                  <a:pt x="109" y="104"/>
                  <a:pt x="106" y="101"/>
                  <a:pt x="106" y="97"/>
                </a:cubicBezTo>
                <a:cubicBezTo>
                  <a:pt x="106" y="85"/>
                  <a:pt x="106" y="85"/>
                  <a:pt x="106" y="85"/>
                </a:cubicBezTo>
                <a:cubicBezTo>
                  <a:pt x="106" y="81"/>
                  <a:pt x="109" y="78"/>
                  <a:pt x="113" y="78"/>
                </a:cubicBezTo>
                <a:cubicBezTo>
                  <a:pt x="126" y="78"/>
                  <a:pt x="126" y="78"/>
                  <a:pt x="126" y="78"/>
                </a:cubicBezTo>
                <a:cubicBezTo>
                  <a:pt x="129" y="78"/>
                  <a:pt x="132" y="81"/>
                  <a:pt x="132" y="85"/>
                </a:cubicBezTo>
                <a:lnTo>
                  <a:pt x="132" y="97"/>
                </a:lnTo>
                <a:close/>
                <a:moveTo>
                  <a:pt x="179" y="186"/>
                </a:moveTo>
                <a:cubicBezTo>
                  <a:pt x="179" y="191"/>
                  <a:pt x="175" y="195"/>
                  <a:pt x="171" y="195"/>
                </a:cubicBezTo>
                <a:cubicBezTo>
                  <a:pt x="155" y="195"/>
                  <a:pt x="155" y="195"/>
                  <a:pt x="155" y="195"/>
                </a:cubicBezTo>
                <a:cubicBezTo>
                  <a:pt x="150" y="195"/>
                  <a:pt x="146" y="191"/>
                  <a:pt x="146" y="186"/>
                </a:cubicBezTo>
                <a:cubicBezTo>
                  <a:pt x="146" y="170"/>
                  <a:pt x="146" y="170"/>
                  <a:pt x="146" y="170"/>
                </a:cubicBezTo>
                <a:cubicBezTo>
                  <a:pt x="146" y="166"/>
                  <a:pt x="150" y="162"/>
                  <a:pt x="155" y="162"/>
                </a:cubicBezTo>
                <a:cubicBezTo>
                  <a:pt x="171" y="162"/>
                  <a:pt x="171" y="162"/>
                  <a:pt x="171" y="162"/>
                </a:cubicBezTo>
                <a:cubicBezTo>
                  <a:pt x="175" y="162"/>
                  <a:pt x="179" y="166"/>
                  <a:pt x="179" y="170"/>
                </a:cubicBezTo>
                <a:lnTo>
                  <a:pt x="179" y="186"/>
                </a:lnTo>
                <a:close/>
                <a:moveTo>
                  <a:pt x="179" y="142"/>
                </a:moveTo>
                <a:cubicBezTo>
                  <a:pt x="179" y="147"/>
                  <a:pt x="175" y="151"/>
                  <a:pt x="171" y="151"/>
                </a:cubicBezTo>
                <a:cubicBezTo>
                  <a:pt x="155" y="151"/>
                  <a:pt x="155" y="151"/>
                  <a:pt x="155" y="151"/>
                </a:cubicBezTo>
                <a:cubicBezTo>
                  <a:pt x="150" y="151"/>
                  <a:pt x="146" y="147"/>
                  <a:pt x="146" y="142"/>
                </a:cubicBezTo>
                <a:cubicBezTo>
                  <a:pt x="146" y="126"/>
                  <a:pt x="146" y="126"/>
                  <a:pt x="146" y="126"/>
                </a:cubicBezTo>
                <a:cubicBezTo>
                  <a:pt x="146" y="122"/>
                  <a:pt x="150" y="118"/>
                  <a:pt x="155" y="118"/>
                </a:cubicBezTo>
                <a:cubicBezTo>
                  <a:pt x="171" y="118"/>
                  <a:pt x="171" y="118"/>
                  <a:pt x="171" y="118"/>
                </a:cubicBezTo>
                <a:cubicBezTo>
                  <a:pt x="175" y="118"/>
                  <a:pt x="179" y="122"/>
                  <a:pt x="179" y="126"/>
                </a:cubicBezTo>
                <a:lnTo>
                  <a:pt x="179" y="142"/>
                </a:lnTo>
                <a:close/>
                <a:moveTo>
                  <a:pt x="179" y="98"/>
                </a:moveTo>
                <a:cubicBezTo>
                  <a:pt x="179" y="103"/>
                  <a:pt x="175" y="107"/>
                  <a:pt x="171" y="107"/>
                </a:cubicBezTo>
                <a:cubicBezTo>
                  <a:pt x="155" y="107"/>
                  <a:pt x="155" y="107"/>
                  <a:pt x="155" y="107"/>
                </a:cubicBezTo>
                <a:cubicBezTo>
                  <a:pt x="150" y="107"/>
                  <a:pt x="146" y="103"/>
                  <a:pt x="146" y="98"/>
                </a:cubicBezTo>
                <a:cubicBezTo>
                  <a:pt x="146" y="82"/>
                  <a:pt x="146" y="82"/>
                  <a:pt x="146" y="82"/>
                </a:cubicBezTo>
                <a:cubicBezTo>
                  <a:pt x="146" y="77"/>
                  <a:pt x="150" y="74"/>
                  <a:pt x="155" y="74"/>
                </a:cubicBezTo>
                <a:cubicBezTo>
                  <a:pt x="171" y="74"/>
                  <a:pt x="171" y="74"/>
                  <a:pt x="171" y="74"/>
                </a:cubicBezTo>
                <a:cubicBezTo>
                  <a:pt x="175" y="74"/>
                  <a:pt x="179" y="77"/>
                  <a:pt x="179" y="82"/>
                </a:cubicBezTo>
                <a:lnTo>
                  <a:pt x="179" y="98"/>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 name="椭圆 5"/>
          <p:cNvSpPr/>
          <p:nvPr/>
        </p:nvSpPr>
        <p:spPr>
          <a:xfrm>
            <a:off x="389255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rot="0">
            <a:off x="4485005" y="2801620"/>
            <a:ext cx="657225" cy="768350"/>
            <a:chOff x="8996363" y="241300"/>
            <a:chExt cx="657225" cy="768351"/>
          </a:xfrm>
          <a:solidFill>
            <a:schemeClr val="bg1">
              <a:lumMod val="65000"/>
            </a:schemeClr>
          </a:solidFill>
        </p:grpSpPr>
        <p:sp>
          <p:nvSpPr>
            <p:cNvPr id="19" name="Freeform 33"/>
            <p:cNvSpPr>
              <a:spLocks noEditPoints="1"/>
            </p:cNvSpPr>
            <p:nvPr/>
          </p:nvSpPr>
          <p:spPr bwMode="auto">
            <a:xfrm>
              <a:off x="9042401" y="241300"/>
              <a:ext cx="561975" cy="636588"/>
            </a:xfrm>
            <a:custGeom>
              <a:avLst/>
              <a:gdLst>
                <a:gd name="T0" fmla="*/ 165 w 170"/>
                <a:gd name="T1" fmla="*/ 152 h 193"/>
                <a:gd name="T2" fmla="*/ 141 w 170"/>
                <a:gd name="T3" fmla="*/ 98 h 193"/>
                <a:gd name="T4" fmla="*/ 101 w 170"/>
                <a:gd name="T5" fmla="*/ 21 h 193"/>
                <a:gd name="T6" fmla="*/ 101 w 170"/>
                <a:gd name="T7" fmla="*/ 17 h 193"/>
                <a:gd name="T8" fmla="*/ 84 w 170"/>
                <a:gd name="T9" fmla="*/ 0 h 193"/>
                <a:gd name="T10" fmla="*/ 66 w 170"/>
                <a:gd name="T11" fmla="*/ 17 h 193"/>
                <a:gd name="T12" fmla="*/ 67 w 170"/>
                <a:gd name="T13" fmla="*/ 22 h 193"/>
                <a:gd name="T14" fmla="*/ 29 w 170"/>
                <a:gd name="T15" fmla="*/ 98 h 193"/>
                <a:gd name="T16" fmla="*/ 5 w 170"/>
                <a:gd name="T17" fmla="*/ 152 h 193"/>
                <a:gd name="T18" fmla="*/ 0 w 170"/>
                <a:gd name="T19" fmla="*/ 157 h 193"/>
                <a:gd name="T20" fmla="*/ 170 w 170"/>
                <a:gd name="T21" fmla="*/ 156 h 193"/>
                <a:gd name="T22" fmla="*/ 165 w 170"/>
                <a:gd name="T23" fmla="*/ 152 h 193"/>
                <a:gd name="T24" fmla="*/ 73 w 170"/>
                <a:gd name="T25" fmla="*/ 17 h 193"/>
                <a:gd name="T26" fmla="*/ 84 w 170"/>
                <a:gd name="T27" fmla="*/ 7 h 193"/>
                <a:gd name="T28" fmla="*/ 94 w 170"/>
                <a:gd name="T29" fmla="*/ 17 h 193"/>
                <a:gd name="T30" fmla="*/ 94 w 170"/>
                <a:gd name="T31" fmla="*/ 19 h 193"/>
                <a:gd name="T32" fmla="*/ 74 w 170"/>
                <a:gd name="T33" fmla="*/ 19 h 193"/>
                <a:gd name="T34" fmla="*/ 73 w 170"/>
                <a:gd name="T35" fmla="*/ 17 h 193"/>
                <a:gd name="T36" fmla="*/ 45 w 170"/>
                <a:gd name="T37" fmla="*/ 101 h 193"/>
                <a:gd name="T38" fmla="*/ 25 w 170"/>
                <a:gd name="T39" fmla="*/ 154 h 193"/>
                <a:gd name="T40" fmla="*/ 20 w 170"/>
                <a:gd name="T41" fmla="*/ 153 h 193"/>
                <a:gd name="T42" fmla="*/ 41 w 170"/>
                <a:gd name="T43" fmla="*/ 99 h 193"/>
                <a:gd name="T44" fmla="*/ 74 w 170"/>
                <a:gd name="T45" fmla="*/ 32 h 193"/>
                <a:gd name="T46" fmla="*/ 79 w 170"/>
                <a:gd name="T47" fmla="*/ 34 h 193"/>
                <a:gd name="T48" fmla="*/ 45 w 170"/>
                <a:gd name="T49" fmla="*/ 101 h 193"/>
                <a:gd name="T50" fmla="*/ 94 w 170"/>
                <a:gd name="T51" fmla="*/ 32 h 193"/>
                <a:gd name="T52" fmla="*/ 94 w 170"/>
                <a:gd name="T53" fmla="*/ 31 h 193"/>
                <a:gd name="T54" fmla="*/ 99 w 170"/>
                <a:gd name="T55" fmla="*/ 33 h 193"/>
                <a:gd name="T56" fmla="*/ 94 w 170"/>
                <a:gd name="T57" fmla="*/ 3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0" h="193">
                  <a:moveTo>
                    <a:pt x="165" y="152"/>
                  </a:moveTo>
                  <a:cubicBezTo>
                    <a:pt x="143" y="132"/>
                    <a:pt x="141" y="98"/>
                    <a:pt x="141" y="98"/>
                  </a:cubicBezTo>
                  <a:cubicBezTo>
                    <a:pt x="137" y="55"/>
                    <a:pt x="120" y="30"/>
                    <a:pt x="101" y="21"/>
                  </a:cubicBezTo>
                  <a:cubicBezTo>
                    <a:pt x="101" y="20"/>
                    <a:pt x="101" y="19"/>
                    <a:pt x="101" y="17"/>
                  </a:cubicBezTo>
                  <a:cubicBezTo>
                    <a:pt x="101" y="8"/>
                    <a:pt x="93" y="0"/>
                    <a:pt x="84" y="0"/>
                  </a:cubicBezTo>
                  <a:cubicBezTo>
                    <a:pt x="74" y="0"/>
                    <a:pt x="66" y="8"/>
                    <a:pt x="66" y="17"/>
                  </a:cubicBezTo>
                  <a:cubicBezTo>
                    <a:pt x="66" y="19"/>
                    <a:pt x="67" y="21"/>
                    <a:pt x="67" y="22"/>
                  </a:cubicBezTo>
                  <a:cubicBezTo>
                    <a:pt x="49" y="32"/>
                    <a:pt x="33" y="57"/>
                    <a:pt x="29" y="98"/>
                  </a:cubicBezTo>
                  <a:cubicBezTo>
                    <a:pt x="29" y="98"/>
                    <a:pt x="28" y="132"/>
                    <a:pt x="5" y="152"/>
                  </a:cubicBezTo>
                  <a:cubicBezTo>
                    <a:pt x="5" y="152"/>
                    <a:pt x="3" y="154"/>
                    <a:pt x="0" y="157"/>
                  </a:cubicBezTo>
                  <a:cubicBezTo>
                    <a:pt x="23" y="168"/>
                    <a:pt x="89" y="193"/>
                    <a:pt x="170" y="156"/>
                  </a:cubicBezTo>
                  <a:cubicBezTo>
                    <a:pt x="167" y="153"/>
                    <a:pt x="165" y="152"/>
                    <a:pt x="165" y="152"/>
                  </a:cubicBezTo>
                  <a:close/>
                  <a:moveTo>
                    <a:pt x="73" y="17"/>
                  </a:moveTo>
                  <a:cubicBezTo>
                    <a:pt x="73" y="12"/>
                    <a:pt x="78" y="7"/>
                    <a:pt x="84" y="7"/>
                  </a:cubicBezTo>
                  <a:cubicBezTo>
                    <a:pt x="89" y="7"/>
                    <a:pt x="94" y="12"/>
                    <a:pt x="94" y="17"/>
                  </a:cubicBezTo>
                  <a:cubicBezTo>
                    <a:pt x="94" y="18"/>
                    <a:pt x="94" y="18"/>
                    <a:pt x="94" y="19"/>
                  </a:cubicBezTo>
                  <a:cubicBezTo>
                    <a:pt x="87" y="17"/>
                    <a:pt x="80" y="17"/>
                    <a:pt x="74" y="19"/>
                  </a:cubicBezTo>
                  <a:cubicBezTo>
                    <a:pt x="73" y="19"/>
                    <a:pt x="73" y="18"/>
                    <a:pt x="73" y="17"/>
                  </a:cubicBezTo>
                  <a:close/>
                  <a:moveTo>
                    <a:pt x="45" y="101"/>
                  </a:moveTo>
                  <a:cubicBezTo>
                    <a:pt x="45" y="105"/>
                    <a:pt x="43" y="133"/>
                    <a:pt x="25" y="154"/>
                  </a:cubicBezTo>
                  <a:cubicBezTo>
                    <a:pt x="24" y="154"/>
                    <a:pt x="22" y="153"/>
                    <a:pt x="20" y="153"/>
                  </a:cubicBezTo>
                  <a:cubicBezTo>
                    <a:pt x="38" y="131"/>
                    <a:pt x="40" y="103"/>
                    <a:pt x="41" y="99"/>
                  </a:cubicBezTo>
                  <a:cubicBezTo>
                    <a:pt x="45" y="61"/>
                    <a:pt x="59" y="39"/>
                    <a:pt x="74" y="32"/>
                  </a:cubicBezTo>
                  <a:cubicBezTo>
                    <a:pt x="75" y="33"/>
                    <a:pt x="77" y="34"/>
                    <a:pt x="79" y="34"/>
                  </a:cubicBezTo>
                  <a:cubicBezTo>
                    <a:pt x="64" y="41"/>
                    <a:pt x="49" y="63"/>
                    <a:pt x="45" y="101"/>
                  </a:cubicBezTo>
                  <a:close/>
                  <a:moveTo>
                    <a:pt x="94" y="32"/>
                  </a:moveTo>
                  <a:cubicBezTo>
                    <a:pt x="94" y="31"/>
                    <a:pt x="94" y="31"/>
                    <a:pt x="94" y="31"/>
                  </a:cubicBezTo>
                  <a:cubicBezTo>
                    <a:pt x="96" y="31"/>
                    <a:pt x="98" y="32"/>
                    <a:pt x="99" y="33"/>
                  </a:cubicBezTo>
                  <a:cubicBezTo>
                    <a:pt x="97" y="32"/>
                    <a:pt x="95" y="32"/>
                    <a:pt x="9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4"/>
            <p:cNvSpPr/>
            <p:nvPr/>
          </p:nvSpPr>
          <p:spPr bwMode="auto">
            <a:xfrm>
              <a:off x="8996363" y="771525"/>
              <a:ext cx="657225" cy="168275"/>
            </a:xfrm>
            <a:custGeom>
              <a:avLst/>
              <a:gdLst>
                <a:gd name="T0" fmla="*/ 184 w 199"/>
                <a:gd name="T1" fmla="*/ 0 h 51"/>
                <a:gd name="T2" fmla="*/ 14 w 199"/>
                <a:gd name="T3" fmla="*/ 1 h 51"/>
                <a:gd name="T4" fmla="*/ 12 w 199"/>
                <a:gd name="T5" fmla="*/ 34 h 51"/>
                <a:gd name="T6" fmla="*/ 99 w 199"/>
                <a:gd name="T7" fmla="*/ 51 h 51"/>
                <a:gd name="T8" fmla="*/ 185 w 199"/>
                <a:gd name="T9" fmla="*/ 37 h 51"/>
                <a:gd name="T10" fmla="*/ 184 w 199"/>
                <a:gd name="T11" fmla="*/ 0 h 51"/>
              </a:gdLst>
              <a:ahLst/>
              <a:cxnLst>
                <a:cxn ang="0">
                  <a:pos x="T0" y="T1"/>
                </a:cxn>
                <a:cxn ang="0">
                  <a:pos x="T2" y="T3"/>
                </a:cxn>
                <a:cxn ang="0">
                  <a:pos x="T4" y="T5"/>
                </a:cxn>
                <a:cxn ang="0">
                  <a:pos x="T6" y="T7"/>
                </a:cxn>
                <a:cxn ang="0">
                  <a:pos x="T8" y="T9"/>
                </a:cxn>
                <a:cxn ang="0">
                  <a:pos x="T10" y="T11"/>
                </a:cxn>
              </a:cxnLst>
              <a:rect l="0" t="0" r="r" b="b"/>
              <a:pathLst>
                <a:path w="199" h="51">
                  <a:moveTo>
                    <a:pt x="184" y="0"/>
                  </a:moveTo>
                  <a:cubicBezTo>
                    <a:pt x="103" y="37"/>
                    <a:pt x="37" y="12"/>
                    <a:pt x="14" y="1"/>
                  </a:cubicBezTo>
                  <a:cubicBezTo>
                    <a:pt x="8" y="7"/>
                    <a:pt x="0" y="20"/>
                    <a:pt x="12" y="34"/>
                  </a:cubicBezTo>
                  <a:cubicBezTo>
                    <a:pt x="12" y="34"/>
                    <a:pt x="18" y="51"/>
                    <a:pt x="99" y="51"/>
                  </a:cubicBezTo>
                  <a:cubicBezTo>
                    <a:pt x="180" y="50"/>
                    <a:pt x="185" y="37"/>
                    <a:pt x="185" y="37"/>
                  </a:cubicBezTo>
                  <a:cubicBezTo>
                    <a:pt x="199" y="21"/>
                    <a:pt x="190" y="7"/>
                    <a:pt x="1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5"/>
            <p:cNvSpPr/>
            <p:nvPr/>
          </p:nvSpPr>
          <p:spPr bwMode="auto">
            <a:xfrm>
              <a:off x="9274176" y="957263"/>
              <a:ext cx="92075" cy="52388"/>
            </a:xfrm>
            <a:custGeom>
              <a:avLst/>
              <a:gdLst>
                <a:gd name="T0" fmla="*/ 15 w 28"/>
                <a:gd name="T1" fmla="*/ 0 h 16"/>
                <a:gd name="T2" fmla="*/ 0 w 28"/>
                <a:gd name="T3" fmla="*/ 0 h 16"/>
                <a:gd name="T4" fmla="*/ 0 w 28"/>
                <a:gd name="T5" fmla="*/ 2 h 16"/>
                <a:gd name="T6" fmla="*/ 14 w 28"/>
                <a:gd name="T7" fmla="*/ 16 h 16"/>
                <a:gd name="T8" fmla="*/ 28 w 28"/>
                <a:gd name="T9" fmla="*/ 2 h 16"/>
                <a:gd name="T10" fmla="*/ 27 w 28"/>
                <a:gd name="T11" fmla="*/ 0 h 16"/>
                <a:gd name="T12" fmla="*/ 15 w 2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8" h="16">
                  <a:moveTo>
                    <a:pt x="15" y="0"/>
                  </a:moveTo>
                  <a:cubicBezTo>
                    <a:pt x="10" y="0"/>
                    <a:pt x="5" y="0"/>
                    <a:pt x="0" y="0"/>
                  </a:cubicBezTo>
                  <a:cubicBezTo>
                    <a:pt x="0" y="1"/>
                    <a:pt x="0" y="2"/>
                    <a:pt x="0" y="2"/>
                  </a:cubicBezTo>
                  <a:cubicBezTo>
                    <a:pt x="0" y="10"/>
                    <a:pt x="6" y="16"/>
                    <a:pt x="14" y="16"/>
                  </a:cubicBezTo>
                  <a:cubicBezTo>
                    <a:pt x="21" y="16"/>
                    <a:pt x="28" y="10"/>
                    <a:pt x="28" y="2"/>
                  </a:cubicBezTo>
                  <a:cubicBezTo>
                    <a:pt x="28" y="2"/>
                    <a:pt x="28" y="1"/>
                    <a:pt x="27" y="0"/>
                  </a:cubicBezTo>
                  <a:cubicBezTo>
                    <a:pt x="24" y="0"/>
                    <a:pt x="20"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文本框 25"/>
          <p:cNvSpPr txBox="1"/>
          <p:nvPr/>
        </p:nvSpPr>
        <p:spPr>
          <a:xfrm>
            <a:off x="1356389"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7" name="直接连接符 26"/>
          <p:cNvCxnSpPr/>
          <p:nvPr/>
        </p:nvCxnSpPr>
        <p:spPr>
          <a:xfrm>
            <a:off x="1921779"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3895"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9" name="文本框 28"/>
          <p:cNvSpPr txBox="1"/>
          <p:nvPr/>
        </p:nvSpPr>
        <p:spPr>
          <a:xfrm>
            <a:off x="4003357"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0" name="直接连接符 29"/>
          <p:cNvCxnSpPr/>
          <p:nvPr/>
        </p:nvCxnSpPr>
        <p:spPr>
          <a:xfrm>
            <a:off x="4568747"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570863"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2" name="文本框 31"/>
          <p:cNvSpPr txBox="1"/>
          <p:nvPr/>
        </p:nvSpPr>
        <p:spPr>
          <a:xfrm>
            <a:off x="6502830"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3" name="直接连接符 32"/>
          <p:cNvCxnSpPr/>
          <p:nvPr/>
        </p:nvCxnSpPr>
        <p:spPr>
          <a:xfrm>
            <a:off x="7068220"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070336"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5" name="文本框 34"/>
          <p:cNvSpPr txBox="1"/>
          <p:nvPr/>
        </p:nvSpPr>
        <p:spPr>
          <a:xfrm>
            <a:off x="9071463" y="4337538"/>
            <a:ext cx="1703644" cy="82994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a:p>
            <a:pPr algn="dist"/>
            <a:endParaRPr lang="zh-CN" altLang="en-US" sz="2400" dirty="0">
              <a:solidFill>
                <a:schemeClr val="bg1"/>
              </a:solidFill>
              <a:latin typeface="微软雅黑" panose="020B0503020204020204" charset="-122"/>
              <a:ea typeface="微软雅黑" panose="020B0503020204020204" charset="-122"/>
            </a:endParaRPr>
          </a:p>
        </p:txBody>
      </p:sp>
      <p:cxnSp>
        <p:nvCxnSpPr>
          <p:cNvPr id="36" name="直接连接符 35"/>
          <p:cNvCxnSpPr/>
          <p:nvPr/>
        </p:nvCxnSpPr>
        <p:spPr>
          <a:xfrm>
            <a:off x="9636853"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38969"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9"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4" name="文本框 3"/>
          <p:cNvSpPr txBox="1"/>
          <p:nvPr/>
        </p:nvSpPr>
        <p:spPr>
          <a:xfrm>
            <a:off x="5422628" y="2119631"/>
            <a:ext cx="1348015" cy="1198880"/>
          </a:xfrm>
          <a:prstGeom prst="rect">
            <a:avLst/>
          </a:prstGeom>
          <a:noFill/>
        </p:spPr>
        <p:txBody>
          <a:bodyPr wrap="square" rtlCol="0">
            <a:spAutoFit/>
          </a:bodyPr>
          <a:p>
            <a:pPr algn="dist"/>
            <a:r>
              <a:rPr lang="en-US" altLang="zh-CN" sz="7200" b="1" dirty="0">
                <a:solidFill>
                  <a:schemeClr val="bg1"/>
                </a:solidFill>
                <a:latin typeface="微软雅黑" panose="020B0503020204020204" charset="-122"/>
                <a:ea typeface="微软雅黑" panose="020B0503020204020204" charset="-122"/>
              </a:rPr>
              <a:t>02</a:t>
            </a:r>
            <a:endParaRPr lang="zh-CN" altLang="en-US" sz="7200" b="1" dirty="0">
              <a:solidFill>
                <a:schemeClr val="bg1"/>
              </a:solidFill>
              <a:latin typeface="微软雅黑" panose="020B0503020204020204" charset="-122"/>
              <a:ea typeface="微软雅黑" panose="020B0503020204020204" charset="-122"/>
            </a:endParaRPr>
          </a:p>
        </p:txBody>
      </p:sp>
      <p:sp>
        <p:nvSpPr>
          <p:cNvPr id="8" name="椭圆 7"/>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4812121" y="4037379"/>
            <a:ext cx="2569029" cy="461665"/>
          </a:xfrm>
          <a:prstGeom prst="rect">
            <a:avLst/>
          </a:prstGeom>
          <a:noFill/>
        </p:spPr>
        <p:txBody>
          <a:bodyPr wrap="square" rtlCol="0">
            <a:spAutoFit/>
          </a:bodyPr>
          <a:p>
            <a:pPr algn="dist"/>
            <a:r>
              <a:rPr lang="zh-CN" altLang="en-US" sz="2400" dirty="0">
                <a:solidFill>
                  <a:schemeClr val="bg1"/>
                </a:solidFill>
                <a:latin typeface="微软雅黑" panose="020B0503020204020204" charset="-122"/>
                <a:ea typeface="微软雅黑" panose="020B0503020204020204" charset="-122"/>
              </a:rPr>
              <a:t>添加您的标题</a:t>
            </a:r>
            <a:endParaRPr lang="zh-CN" altLang="en-US" sz="2400" dirty="0">
              <a:solidFill>
                <a:schemeClr val="bg1"/>
              </a:solidFill>
              <a:latin typeface="微软雅黑" panose="020B0503020204020204" charset="-122"/>
              <a:ea typeface="微软雅黑" panose="020B0503020204020204" charset="-122"/>
            </a:endParaRPr>
          </a:p>
        </p:txBody>
      </p:sp>
      <p:sp>
        <p:nvSpPr>
          <p:cNvPr id="13" name="矩形 12"/>
          <p:cNvSpPr/>
          <p:nvPr/>
        </p:nvSpPr>
        <p:spPr>
          <a:xfrm>
            <a:off x="3052717" y="4397900"/>
            <a:ext cx="6087837" cy="829945"/>
          </a:xfrm>
          <a:prstGeom prst="rect">
            <a:avLst/>
          </a:prstGeom>
        </p:spPr>
        <p:txBody>
          <a:bodyPr wrap="square">
            <a:spAutoFit/>
          </a:bodyPr>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3820</Words>
  <Application>WPS 演示</Application>
  <PresentationFormat>宽屏</PresentationFormat>
  <Paragraphs>352</Paragraphs>
  <Slides>22</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22</vt:i4>
      </vt:variant>
    </vt:vector>
  </HeadingPairs>
  <TitlesOfParts>
    <vt:vector size="42" baseType="lpstr">
      <vt:lpstr>Arial</vt:lpstr>
      <vt:lpstr>宋体</vt:lpstr>
      <vt:lpstr>Wingdings</vt:lpstr>
      <vt:lpstr>微软雅黑</vt:lpstr>
      <vt:lpstr>Arial Unicode MS</vt:lpstr>
      <vt:lpstr>华文细黑</vt:lpstr>
      <vt:lpstr>Calibri</vt:lpstr>
      <vt:lpstr>Cordia New</vt:lpstr>
      <vt:lpstr>Gill Sans</vt:lpstr>
      <vt:lpstr>Prism</vt:lpstr>
      <vt:lpstr>等线</vt:lpstr>
      <vt:lpstr>Aharoni</vt:lpstr>
      <vt:lpstr>Segoe Print</vt:lpstr>
      <vt:lpstr>幼圆</vt:lpstr>
      <vt:lpstr>Calibri</vt:lpstr>
      <vt:lpstr>华文黑体</vt:lpstr>
      <vt:lpstr>黑体</vt:lpstr>
      <vt:lpstr>PT Sans</vt:lpstr>
      <vt:lpstr>Lato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美羊羊</cp:lastModifiedBy>
  <cp:revision>9</cp:revision>
  <dcterms:created xsi:type="dcterms:W3CDTF">2019-04-22T01:04:06Z</dcterms:created>
  <dcterms:modified xsi:type="dcterms:W3CDTF">2019-04-22T01:58:12Z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y fmtid="{D5CDD505-2E9C-101B-9397-08002B2CF9AE}" pid="3" name="KSOTemplateUUID">
    <vt:lpwstr>v1.0_mb_m/x9ekZSJXMLpt73brKubQ==</vt:lpwstr>
  </property>
</Properties>
</file>