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20" r:id="rId8"/>
    <p:sldId id="465" r:id="rId9"/>
    <p:sldId id="722" r:id="rId10"/>
    <p:sldId id="715" r:id="rId11"/>
    <p:sldId id="717" r:id="rId12"/>
    <p:sldId id="711" r:id="rId13"/>
    <p:sldId id="420" r:id="rId14"/>
    <p:sldId id="349" r:id="rId15"/>
    <p:sldId id="714" r:id="rId16"/>
    <p:sldId id="716" r:id="rId17"/>
    <p:sldId id="712" r:id="rId18"/>
    <p:sldId id="645" r:id="rId19"/>
    <p:sldId id="713" r:id="rId20"/>
    <p:sldId id="648" r:id="rId21"/>
    <p:sldId id="70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1D5D2-16EF-40BA-A596-2A0AB81C9FF0}" v="28" dt="2023-10-31T04:20:0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94674"/>
  </p:normalViewPr>
  <p:slideViewPr>
    <p:cSldViewPr snapToGrid="0">
      <p:cViewPr varScale="1">
        <p:scale>
          <a:sx n="74" d="100"/>
          <a:sy n="74" d="100"/>
        </p:scale>
        <p:origin x="96"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delSld modSld sldOrd">
      <pc:chgData name="星榜 阮" userId="28304402c46bfd64" providerId="LiveId" clId="{A9148D38-8843-42B4-9A50-91738C75B8C1}" dt="2023-10-31T03:34:31.392" v="702"/>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addSp modSp mod">
        <pc:chgData name="星榜 阮" userId="28304402c46bfd64" providerId="LiveId" clId="{A9148D38-8843-42B4-9A50-91738C75B8C1}" dt="2023-10-24T07:03:05.954" v="692" actId="20577"/>
        <pc:sldMkLst>
          <pc:docMk/>
          <pc:sldMk cId="1110252315" sldId="648"/>
        </pc:sldMkLst>
        <pc:spChg chg="mod">
          <ac:chgData name="星榜 阮" userId="28304402c46bfd64" providerId="LiveId" clId="{A9148D38-8843-42B4-9A50-91738C75B8C1}" dt="2023-10-24T06:57:26.890" v="512" actId="1076"/>
          <ac:spMkLst>
            <pc:docMk/>
            <pc:sldMk cId="1110252315" sldId="648"/>
            <ac:spMk id="4" creationId="{DE334D27-9141-4381-B210-2250A9ABA681}"/>
          </ac:spMkLst>
        </pc:spChg>
        <pc:spChg chg="mod">
          <ac:chgData name="星榜 阮" userId="28304402c46bfd64" providerId="LiveId" clId="{A9148D38-8843-42B4-9A50-91738C75B8C1}" dt="2023-10-24T06:57:18.881" v="509" actId="1076"/>
          <ac:spMkLst>
            <pc:docMk/>
            <pc:sldMk cId="1110252315" sldId="648"/>
            <ac:spMk id="6" creationId="{64AC25E7-BB1D-443B-A29A-9B6D736BB4F9}"/>
          </ac:spMkLst>
        </pc:spChg>
        <pc:spChg chg="mod">
          <ac:chgData name="星榜 阮" userId="28304402c46bfd64" providerId="LiveId" clId="{A9148D38-8843-42B4-9A50-91738C75B8C1}" dt="2023-10-24T07:00:17.409" v="622" actId="20577"/>
          <ac:spMkLst>
            <pc:docMk/>
            <pc:sldMk cId="1110252315" sldId="648"/>
            <ac:spMk id="7" creationId="{0A3A743B-417A-4C58-A544-86099212F60F}"/>
          </ac:spMkLst>
        </pc:spChg>
        <pc:spChg chg="mod">
          <ac:chgData name="星榜 阮" userId="28304402c46bfd64" providerId="LiveId" clId="{A9148D38-8843-42B4-9A50-91738C75B8C1}" dt="2023-10-24T06:56:36.142" v="495" actId="1076"/>
          <ac:spMkLst>
            <pc:docMk/>
            <pc:sldMk cId="1110252315" sldId="648"/>
            <ac:spMk id="9" creationId="{918B769B-FA04-4CA3-9E1E-AB5C2ED21E3E}"/>
          </ac:spMkLst>
        </pc:spChg>
        <pc:spChg chg="mod">
          <ac:chgData name="星榜 阮" userId="28304402c46bfd64" providerId="LiveId" clId="{A9148D38-8843-42B4-9A50-91738C75B8C1}" dt="2023-10-24T06:56:36.142" v="495" actId="1076"/>
          <ac:spMkLst>
            <pc:docMk/>
            <pc:sldMk cId="1110252315" sldId="648"/>
            <ac:spMk id="10" creationId="{B99E5C12-C303-4FD2-8841-28FC0E5FBE0A}"/>
          </ac:spMkLst>
        </pc:spChg>
        <pc:spChg chg="mod">
          <ac:chgData name="星榜 阮" userId="28304402c46bfd64" providerId="LiveId" clId="{A9148D38-8843-42B4-9A50-91738C75B8C1}" dt="2023-10-24T07:00:12.326" v="620" actId="20577"/>
          <ac:spMkLst>
            <pc:docMk/>
            <pc:sldMk cId="1110252315" sldId="648"/>
            <ac:spMk id="15" creationId="{DFE81184-B16A-DAB1-E5F9-F2C9EEDCA1A2}"/>
          </ac:spMkLst>
        </pc:spChg>
        <pc:spChg chg="add mod">
          <ac:chgData name="星榜 阮" userId="28304402c46bfd64" providerId="LiveId" clId="{A9148D38-8843-42B4-9A50-91738C75B8C1}" dt="2023-10-24T07:02:41.934" v="680" actId="20577"/>
          <ac:spMkLst>
            <pc:docMk/>
            <pc:sldMk cId="1110252315" sldId="648"/>
            <ac:spMk id="17" creationId="{D91EAF03-623C-CA13-932A-1FCF00566F8D}"/>
          </ac:spMkLst>
        </pc:spChg>
        <pc:spChg chg="add mod">
          <ac:chgData name="星榜 阮" userId="28304402c46bfd64" providerId="LiveId" clId="{A9148D38-8843-42B4-9A50-91738C75B8C1}" dt="2023-10-24T07:02:59.516" v="688" actId="20577"/>
          <ac:spMkLst>
            <pc:docMk/>
            <pc:sldMk cId="1110252315" sldId="648"/>
            <ac:spMk id="19" creationId="{16EE0314-CC87-73A9-A0B3-DDF4629AB4F1}"/>
          </ac:spMkLst>
        </pc:spChg>
        <pc:spChg chg="add mod">
          <ac:chgData name="星榜 阮" userId="28304402c46bfd64" providerId="LiveId" clId="{A9148D38-8843-42B4-9A50-91738C75B8C1}" dt="2023-10-24T07:03:03.596" v="690" actId="20577"/>
          <ac:spMkLst>
            <pc:docMk/>
            <pc:sldMk cId="1110252315" sldId="648"/>
            <ac:spMk id="21" creationId="{00E314A9-F71B-7E5A-F4FE-177DC0BFB3CF}"/>
          </ac:spMkLst>
        </pc:spChg>
        <pc:spChg chg="add mod">
          <ac:chgData name="星榜 阮" userId="28304402c46bfd64" providerId="LiveId" clId="{A9148D38-8843-42B4-9A50-91738C75B8C1}" dt="2023-10-24T07:03:05.954" v="692" actId="20577"/>
          <ac:spMkLst>
            <pc:docMk/>
            <pc:sldMk cId="1110252315" sldId="648"/>
            <ac:spMk id="23" creationId="{B6E05911-A3B5-D566-161A-6F6A84023F24}"/>
          </ac:spMkLst>
        </pc:spChg>
        <pc:picChg chg="mod">
          <ac:chgData name="星榜 阮" userId="28304402c46bfd64" providerId="LiveId" clId="{A9148D38-8843-42B4-9A50-91738C75B8C1}" dt="2023-10-24T06:57:18.881" v="509" actId="1076"/>
          <ac:picMkLst>
            <pc:docMk/>
            <pc:sldMk cId="1110252315" sldId="648"/>
            <ac:picMk id="20" creationId="{60FEB3B7-959A-071F-A38A-0EA216C4BAC8}"/>
          </ac:picMkLst>
        </pc:picChg>
        <pc:picChg chg="mod">
          <ac:chgData name="星榜 阮" userId="28304402c46bfd64" providerId="LiveId" clId="{A9148D38-8843-42B4-9A50-91738C75B8C1}" dt="2023-10-24T06:56:36.142" v="495" actId="1076"/>
          <ac:picMkLst>
            <pc:docMk/>
            <pc:sldMk cId="1110252315" sldId="648"/>
            <ac:picMk id="22" creationId="{9F3D13BE-405B-05F0-54C0-B45387695A1A}"/>
          </ac:picMkLst>
        </pc:picChg>
      </pc:sldChg>
      <pc:sldChg chg="modSp mod">
        <pc:chgData name="星榜 阮" userId="28304402c46bfd64" providerId="LiveId" clId="{A9148D38-8843-42B4-9A50-91738C75B8C1}" dt="2023-10-31T03:34:31.392" v="702"/>
        <pc:sldMkLst>
          <pc:docMk/>
          <pc:sldMk cId="2299245397" sldId="708"/>
        </pc:sldMkLst>
        <pc:spChg chg="mod">
          <ac:chgData name="星榜 阮" userId="28304402c46bfd64" providerId="LiveId" clId="{A9148D38-8843-42B4-9A50-91738C75B8C1}" dt="2023-10-31T03:34:31.392" v="702"/>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sldChg chg="new del">
        <pc:chgData name="星榜 阮" userId="28304402c46bfd64" providerId="LiveId" clId="{A9148D38-8843-42B4-9A50-91738C75B8C1}" dt="2023-10-24T06:59:06.743" v="574" actId="680"/>
        <pc:sldMkLst>
          <pc:docMk/>
          <pc:sldMk cId="839876356" sldId="718"/>
        </pc:sldMkLst>
      </pc:sldChg>
    </pc:docChg>
  </pc:docChgLst>
  <pc:docChgLst>
    <pc:chgData name="星榜 阮" userId="28304402c46bfd64" providerId="LiveId" clId="{82F1D5D2-16EF-40BA-A596-2A0AB81C9FF0}"/>
    <pc:docChg chg="undo custSel addSld delSld modSld sldOrd">
      <pc:chgData name="星榜 阮" userId="28304402c46bfd64" providerId="LiveId" clId="{82F1D5D2-16EF-40BA-A596-2A0AB81C9FF0}" dt="2023-10-31T04:20:42.445" v="523" actId="47"/>
      <pc:docMkLst>
        <pc:docMk/>
      </pc:docMkLst>
      <pc:sldChg chg="modSp mod">
        <pc:chgData name="星榜 阮" userId="28304402c46bfd64" providerId="LiveId" clId="{82F1D5D2-16EF-40BA-A596-2A0AB81C9FF0}" dt="2023-10-31T03:44:49.325" v="15" actId="14100"/>
        <pc:sldMkLst>
          <pc:docMk/>
          <pc:sldMk cId="2922451289" sldId="345"/>
        </pc:sldMkLst>
        <pc:spChg chg="mod">
          <ac:chgData name="星榜 阮" userId="28304402c46bfd64" providerId="LiveId" clId="{82F1D5D2-16EF-40BA-A596-2A0AB81C9FF0}" dt="2023-10-31T03:44:49.325" v="15" actId="14100"/>
          <ac:spMkLst>
            <pc:docMk/>
            <pc:sldMk cId="2922451289" sldId="345"/>
            <ac:spMk id="17" creationId="{370458B5-E8D8-394B-B644-93B680B0CB10}"/>
          </ac:spMkLst>
        </pc:spChg>
        <pc:grpChg chg="mod">
          <ac:chgData name="星榜 阮" userId="28304402c46bfd64" providerId="LiveId" clId="{82F1D5D2-16EF-40BA-A596-2A0AB81C9FF0}" dt="2023-10-31T03:44:35.898" v="11" actId="1076"/>
          <ac:grpSpMkLst>
            <pc:docMk/>
            <pc:sldMk cId="2922451289" sldId="345"/>
            <ac:grpSpMk id="14" creationId="{8320BE19-5D35-D845-B7D8-1AF3E5C26D14}"/>
          </ac:grpSpMkLst>
        </pc:grpChg>
      </pc:sldChg>
      <pc:sldChg chg="modSp mod">
        <pc:chgData name="星榜 阮" userId="28304402c46bfd64" providerId="LiveId" clId="{82F1D5D2-16EF-40BA-A596-2A0AB81C9FF0}" dt="2023-10-31T03:44:44.912" v="14" actId="14100"/>
        <pc:sldMkLst>
          <pc:docMk/>
          <pc:sldMk cId="1923409053" sldId="392"/>
        </pc:sldMkLst>
        <pc:spChg chg="mod">
          <ac:chgData name="星榜 阮" userId="28304402c46bfd64" providerId="LiveId" clId="{82F1D5D2-16EF-40BA-A596-2A0AB81C9FF0}" dt="2023-10-31T03:44:44.912" v="14" actId="14100"/>
          <ac:spMkLst>
            <pc:docMk/>
            <pc:sldMk cId="1923409053" sldId="392"/>
            <ac:spMk id="27" creationId="{99A5D02A-11CA-4B4E-84E4-380AF979CB44}"/>
          </ac:spMkLst>
        </pc:spChg>
      </pc:sldChg>
      <pc:sldChg chg="addSp delSp modSp mod delAnim">
        <pc:chgData name="星榜 阮" userId="28304402c46bfd64" providerId="LiveId" clId="{82F1D5D2-16EF-40BA-A596-2A0AB81C9FF0}" dt="2023-10-31T04:14:31.862" v="403" actId="1076"/>
        <pc:sldMkLst>
          <pc:docMk/>
          <pc:sldMk cId="2331531311" sldId="465"/>
        </pc:sldMkLst>
        <pc:spChg chg="del">
          <ac:chgData name="星榜 阮" userId="28304402c46bfd64" providerId="LiveId" clId="{82F1D5D2-16EF-40BA-A596-2A0AB81C9FF0}" dt="2023-10-31T03:50:23.592" v="45" actId="478"/>
          <ac:spMkLst>
            <pc:docMk/>
            <pc:sldMk cId="2331531311" sldId="465"/>
            <ac:spMk id="2" creationId="{77E5976A-A77E-4E4B-AED1-D2EA96D7C64F}"/>
          </ac:spMkLst>
        </pc:spChg>
        <pc:spChg chg="del">
          <ac:chgData name="星榜 阮" userId="28304402c46bfd64" providerId="LiveId" clId="{82F1D5D2-16EF-40BA-A596-2A0AB81C9FF0}" dt="2023-10-31T03:50:23.592" v="45" actId="478"/>
          <ac:spMkLst>
            <pc:docMk/>
            <pc:sldMk cId="2331531311" sldId="465"/>
            <ac:spMk id="3" creationId="{1DA0092A-A193-43AD-B616-BE265452BA8C}"/>
          </ac:spMkLst>
        </pc:spChg>
        <pc:spChg chg="del">
          <ac:chgData name="星榜 阮" userId="28304402c46bfd64" providerId="LiveId" clId="{82F1D5D2-16EF-40BA-A596-2A0AB81C9FF0}" dt="2023-10-31T03:50:23.592" v="45" actId="478"/>
          <ac:spMkLst>
            <pc:docMk/>
            <pc:sldMk cId="2331531311" sldId="465"/>
            <ac:spMk id="4" creationId="{DD21BA4E-B4C9-4F50-9550-AFB4050A56DA}"/>
          </ac:spMkLst>
        </pc:spChg>
        <pc:spChg chg="del">
          <ac:chgData name="星榜 阮" userId="28304402c46bfd64" providerId="LiveId" clId="{82F1D5D2-16EF-40BA-A596-2A0AB81C9FF0}" dt="2023-10-31T03:50:23.592" v="45" actId="478"/>
          <ac:spMkLst>
            <pc:docMk/>
            <pc:sldMk cId="2331531311" sldId="465"/>
            <ac:spMk id="5" creationId="{3FB67B40-AAB6-4909-96CA-220C73DDC9FB}"/>
          </ac:spMkLst>
        </pc:spChg>
        <pc:spChg chg="del">
          <ac:chgData name="星榜 阮" userId="28304402c46bfd64" providerId="LiveId" clId="{82F1D5D2-16EF-40BA-A596-2A0AB81C9FF0}" dt="2023-10-31T03:50:23.592" v="45" actId="478"/>
          <ac:spMkLst>
            <pc:docMk/>
            <pc:sldMk cId="2331531311" sldId="465"/>
            <ac:spMk id="9" creationId="{79F9D5AA-836C-406E-8D2D-493503396CAC}"/>
          </ac:spMkLst>
        </pc:spChg>
        <pc:spChg chg="del">
          <ac:chgData name="星榜 阮" userId="28304402c46bfd64" providerId="LiveId" clId="{82F1D5D2-16EF-40BA-A596-2A0AB81C9FF0}" dt="2023-10-31T03:50:23.592" v="45" actId="478"/>
          <ac:spMkLst>
            <pc:docMk/>
            <pc:sldMk cId="2331531311" sldId="465"/>
            <ac:spMk id="10" creationId="{A9245DA9-A566-4131-A31E-043C0E850952}"/>
          </ac:spMkLst>
        </pc:spChg>
        <pc:spChg chg="add del">
          <ac:chgData name="星榜 阮" userId="28304402c46bfd64" providerId="LiveId" clId="{82F1D5D2-16EF-40BA-A596-2A0AB81C9FF0}" dt="2023-10-31T03:50:08.199" v="35" actId="22"/>
          <ac:spMkLst>
            <pc:docMk/>
            <pc:sldMk cId="2331531311" sldId="465"/>
            <ac:spMk id="15" creationId="{5DD1D3F8-2CC8-EAD0-6049-13F7F8E5D100}"/>
          </ac:spMkLst>
        </pc:spChg>
        <pc:spChg chg="add del mod">
          <ac:chgData name="星榜 阮" userId="28304402c46bfd64" providerId="LiveId" clId="{82F1D5D2-16EF-40BA-A596-2A0AB81C9FF0}" dt="2023-10-31T03:58:43.602" v="185" actId="33987"/>
          <ac:spMkLst>
            <pc:docMk/>
            <pc:sldMk cId="2331531311" sldId="465"/>
            <ac:spMk id="16" creationId="{0C8E3C71-062C-1678-9410-AE2E847AAFD2}"/>
          </ac:spMkLst>
        </pc:spChg>
        <pc:spChg chg="add del mod">
          <ac:chgData name="星榜 阮" userId="28304402c46bfd64" providerId="LiveId" clId="{82F1D5D2-16EF-40BA-A596-2A0AB81C9FF0}" dt="2023-10-31T03:58:40.411" v="178" actId="767"/>
          <ac:spMkLst>
            <pc:docMk/>
            <pc:sldMk cId="2331531311" sldId="465"/>
            <ac:spMk id="17" creationId="{DE1CAF97-F3F2-3E72-5B28-68AA21F8203B}"/>
          </ac:spMkLst>
        </pc:spChg>
        <pc:spChg chg="add mod">
          <ac:chgData name="星榜 阮" userId="28304402c46bfd64" providerId="LiveId" clId="{82F1D5D2-16EF-40BA-A596-2A0AB81C9FF0}" dt="2023-10-31T04:09:15.196" v="340" actId="1076"/>
          <ac:spMkLst>
            <pc:docMk/>
            <pc:sldMk cId="2331531311" sldId="465"/>
            <ac:spMk id="18" creationId="{CA9FCACF-16CD-9998-2C35-E25AC690A79F}"/>
          </ac:spMkLst>
        </pc:spChg>
        <pc:spChg chg="add mod">
          <ac:chgData name="星榜 阮" userId="28304402c46bfd64" providerId="LiveId" clId="{82F1D5D2-16EF-40BA-A596-2A0AB81C9FF0}" dt="2023-10-31T04:14:31.862" v="403" actId="1076"/>
          <ac:spMkLst>
            <pc:docMk/>
            <pc:sldMk cId="2331531311" sldId="465"/>
            <ac:spMk id="19" creationId="{6D936222-B5A6-9B18-9537-2FC8E8DA7E95}"/>
          </ac:spMkLst>
        </pc:spChg>
        <pc:spChg chg="del">
          <ac:chgData name="星榜 阮" userId="28304402c46bfd64" providerId="LiveId" clId="{82F1D5D2-16EF-40BA-A596-2A0AB81C9FF0}" dt="2023-10-31T03:50:23.592" v="45" actId="478"/>
          <ac:spMkLst>
            <pc:docMk/>
            <pc:sldMk cId="2331531311" sldId="465"/>
            <ac:spMk id="21" creationId="{D7CE5083-5747-4795-9024-6C9378952A13}"/>
          </ac:spMkLst>
        </pc:spChg>
        <pc:spChg chg="del">
          <ac:chgData name="星榜 阮" userId="28304402c46bfd64" providerId="LiveId" clId="{82F1D5D2-16EF-40BA-A596-2A0AB81C9FF0}" dt="2023-10-31T03:50:23.592" v="45" actId="478"/>
          <ac:spMkLst>
            <pc:docMk/>
            <pc:sldMk cId="2331531311" sldId="465"/>
            <ac:spMk id="22" creationId="{8846E5DA-5AD8-424E-8216-D27BD20877AB}"/>
          </ac:spMkLst>
        </pc:spChg>
        <pc:spChg chg="del">
          <ac:chgData name="星榜 阮" userId="28304402c46bfd64" providerId="LiveId" clId="{82F1D5D2-16EF-40BA-A596-2A0AB81C9FF0}" dt="2023-10-31T03:50:23.592" v="45" actId="478"/>
          <ac:spMkLst>
            <pc:docMk/>
            <pc:sldMk cId="2331531311" sldId="465"/>
            <ac:spMk id="23" creationId="{8AB1AE3F-A586-4A86-BE6A-32588CD3CFCF}"/>
          </ac:spMkLst>
        </pc:spChg>
        <pc:spChg chg="del">
          <ac:chgData name="星榜 阮" userId="28304402c46bfd64" providerId="LiveId" clId="{82F1D5D2-16EF-40BA-A596-2A0AB81C9FF0}" dt="2023-10-31T03:50:23.592" v="45" actId="478"/>
          <ac:spMkLst>
            <pc:docMk/>
            <pc:sldMk cId="2331531311" sldId="465"/>
            <ac:spMk id="24" creationId="{071B035D-2D38-440A-AEA4-E9776E522081}"/>
          </ac:spMkLst>
        </pc:spChg>
        <pc:spChg chg="del">
          <ac:chgData name="星榜 阮" userId="28304402c46bfd64" providerId="LiveId" clId="{82F1D5D2-16EF-40BA-A596-2A0AB81C9FF0}" dt="2023-10-31T03:50:23.592" v="45" actId="478"/>
          <ac:spMkLst>
            <pc:docMk/>
            <pc:sldMk cId="2331531311" sldId="465"/>
            <ac:spMk id="25" creationId="{D87A4E8B-39C3-4C0F-8802-904F8589D01A}"/>
          </ac:spMkLst>
        </pc:spChg>
        <pc:spChg chg="del">
          <ac:chgData name="星榜 阮" userId="28304402c46bfd64" providerId="LiveId" clId="{82F1D5D2-16EF-40BA-A596-2A0AB81C9FF0}" dt="2023-10-31T03:50:23.592" v="45" actId="478"/>
          <ac:spMkLst>
            <pc:docMk/>
            <pc:sldMk cId="2331531311" sldId="465"/>
            <ac:spMk id="26" creationId="{D4E8260A-A642-47DE-AC11-9199A02C89BF}"/>
          </ac:spMkLst>
        </pc:spChg>
        <pc:spChg chg="mod">
          <ac:chgData name="星榜 阮" userId="28304402c46bfd64" providerId="LiveId" clId="{82F1D5D2-16EF-40BA-A596-2A0AB81C9FF0}" dt="2023-10-31T04:07:15.742" v="298" actId="14100"/>
          <ac:spMkLst>
            <pc:docMk/>
            <pc:sldMk cId="2331531311" sldId="465"/>
            <ac:spMk id="30" creationId="{B299A241-00DC-114A-BFB4-7A8A5EC653E0}"/>
          </ac:spMkLst>
        </pc:spChg>
        <pc:grpChg chg="del">
          <ac:chgData name="星榜 阮" userId="28304402c46bfd64" providerId="LiveId" clId="{82F1D5D2-16EF-40BA-A596-2A0AB81C9FF0}" dt="2023-10-31T03:50:23.592" v="45" actId="478"/>
          <ac:grpSpMkLst>
            <pc:docMk/>
            <pc:sldMk cId="2331531311" sldId="465"/>
            <ac:grpSpMk id="6" creationId="{E7A0F8C4-8E26-48E6-92A2-958830E143CE}"/>
          </ac:grpSpMkLst>
        </pc:grpChg>
        <pc:grpChg chg="del">
          <ac:chgData name="星榜 阮" userId="28304402c46bfd64" providerId="LiveId" clId="{82F1D5D2-16EF-40BA-A596-2A0AB81C9FF0}" dt="2023-10-31T03:50:23.592" v="45" actId="478"/>
          <ac:grpSpMkLst>
            <pc:docMk/>
            <pc:sldMk cId="2331531311" sldId="465"/>
            <ac:grpSpMk id="11" creationId="{91EABAA7-088E-4DF7-979B-B2F801F46DCA}"/>
          </ac:grpSpMkLst>
        </pc:grpChg>
        <pc:grpChg chg="del">
          <ac:chgData name="星榜 阮" userId="28304402c46bfd64" providerId="LiveId" clId="{82F1D5D2-16EF-40BA-A596-2A0AB81C9FF0}" dt="2023-10-31T03:50:23.592" v="45" actId="478"/>
          <ac:grpSpMkLst>
            <pc:docMk/>
            <pc:sldMk cId="2331531311" sldId="465"/>
            <ac:grpSpMk id="33" creationId="{CA79B171-7AD5-7043-A362-78601222129D}"/>
          </ac:grpSpMkLst>
        </pc:grpChg>
        <pc:grpChg chg="del">
          <ac:chgData name="星榜 阮" userId="28304402c46bfd64" providerId="LiveId" clId="{82F1D5D2-16EF-40BA-A596-2A0AB81C9FF0}" dt="2023-10-31T03:50:23.592" v="45" actId="478"/>
          <ac:grpSpMkLst>
            <pc:docMk/>
            <pc:sldMk cId="2331531311" sldId="465"/>
            <ac:grpSpMk id="38" creationId="{685726DE-E2D5-D842-BEBF-7C64AD09B897}"/>
          </ac:grpSpMkLst>
        </pc:grpChg>
        <pc:grpChg chg="del">
          <ac:chgData name="星榜 阮" userId="28304402c46bfd64" providerId="LiveId" clId="{82F1D5D2-16EF-40BA-A596-2A0AB81C9FF0}" dt="2023-10-31T03:50:23.592" v="45" actId="478"/>
          <ac:grpSpMkLst>
            <pc:docMk/>
            <pc:sldMk cId="2331531311" sldId="465"/>
            <ac:grpSpMk id="42" creationId="{7091A419-30DE-3140-BAD7-ADCA65DDFC59}"/>
          </ac:grpSpMkLst>
        </pc:grpChg>
        <pc:grpChg chg="del">
          <ac:chgData name="星榜 阮" userId="28304402c46bfd64" providerId="LiveId" clId="{82F1D5D2-16EF-40BA-A596-2A0AB81C9FF0}" dt="2023-10-31T03:50:23.592" v="45" actId="478"/>
          <ac:grpSpMkLst>
            <pc:docMk/>
            <pc:sldMk cId="2331531311" sldId="465"/>
            <ac:grpSpMk id="45" creationId="{B72A2A84-9920-0146-AB47-A8E57052AB1E}"/>
          </ac:grpSpMkLst>
        </pc:grpChg>
      </pc:sldChg>
      <pc:sldChg chg="modSp mod">
        <pc:chgData name="星榜 阮" userId="28304402c46bfd64" providerId="LiveId" clId="{82F1D5D2-16EF-40BA-A596-2A0AB81C9FF0}" dt="2023-10-31T03:45:44.358" v="30" actId="1076"/>
        <pc:sldMkLst>
          <pc:docMk/>
          <pc:sldMk cId="107526752" sldId="487"/>
        </pc:sldMkLst>
        <pc:spChg chg="mod">
          <ac:chgData name="星榜 阮" userId="28304402c46bfd64" providerId="LiveId" clId="{82F1D5D2-16EF-40BA-A596-2A0AB81C9FF0}" dt="2023-10-31T03:45:44.358" v="30" actId="1076"/>
          <ac:spMkLst>
            <pc:docMk/>
            <pc:sldMk cId="107526752" sldId="487"/>
            <ac:spMk id="12" creationId="{51B8D550-087F-4553-A21B-0434C0DC5325}"/>
          </ac:spMkLst>
        </pc:spChg>
        <pc:spChg chg="mod">
          <ac:chgData name="星榜 阮" userId="28304402c46bfd64" providerId="LiveId" clId="{82F1D5D2-16EF-40BA-A596-2A0AB81C9FF0}" dt="2023-10-31T03:44:29.104" v="8" actId="14100"/>
          <ac:spMkLst>
            <pc:docMk/>
            <pc:sldMk cId="107526752" sldId="487"/>
            <ac:spMk id="20" creationId="{3D56D4F8-4F93-C141-952B-16255007E0D2}"/>
          </ac:spMkLst>
        </pc:spChg>
      </pc:sldChg>
      <pc:sldChg chg="modSp mod">
        <pc:chgData name="星榜 阮" userId="28304402c46bfd64" providerId="LiveId" clId="{82F1D5D2-16EF-40BA-A596-2A0AB81C9FF0}" dt="2023-10-31T03:44:11.368" v="6" actId="20577"/>
        <pc:sldMkLst>
          <pc:docMk/>
          <pc:sldMk cId="2299245397" sldId="708"/>
        </pc:sldMkLst>
        <pc:spChg chg="mod">
          <ac:chgData name="星榜 阮" userId="28304402c46bfd64" providerId="LiveId" clId="{82F1D5D2-16EF-40BA-A596-2A0AB81C9FF0}" dt="2023-10-31T03:40:31.777" v="0"/>
          <ac:spMkLst>
            <pc:docMk/>
            <pc:sldMk cId="2299245397" sldId="708"/>
            <ac:spMk id="4" creationId="{7301F0CD-5F13-8F47-9860-B47D074E416F}"/>
          </ac:spMkLst>
        </pc:spChg>
        <pc:spChg chg="mod">
          <ac:chgData name="星榜 阮" userId="28304402c46bfd64" providerId="LiveId" clId="{82F1D5D2-16EF-40BA-A596-2A0AB81C9FF0}" dt="2023-10-31T03:40:49.679" v="1"/>
          <ac:spMkLst>
            <pc:docMk/>
            <pc:sldMk cId="2299245397" sldId="708"/>
            <ac:spMk id="5" creationId="{5EF4BF34-9C65-9549-B438-6C6C348D79BE}"/>
          </ac:spMkLst>
        </pc:spChg>
        <pc:spChg chg="mod">
          <ac:chgData name="星榜 阮" userId="28304402c46bfd64" providerId="LiveId" clId="{82F1D5D2-16EF-40BA-A596-2A0AB81C9FF0}" dt="2023-10-31T03:44:08.095" v="5" actId="20577"/>
          <ac:spMkLst>
            <pc:docMk/>
            <pc:sldMk cId="2299245397" sldId="708"/>
            <ac:spMk id="7" creationId="{2BEC56FF-BF2B-8341-B464-872DFD514C1B}"/>
          </ac:spMkLst>
        </pc:spChg>
        <pc:spChg chg="mod">
          <ac:chgData name="星榜 阮" userId="28304402c46bfd64" providerId="LiveId" clId="{82F1D5D2-16EF-40BA-A596-2A0AB81C9FF0}" dt="2023-10-31T03:44:11.368" v="6" actId="20577"/>
          <ac:spMkLst>
            <pc:docMk/>
            <pc:sldMk cId="2299245397" sldId="708"/>
            <ac:spMk id="13" creationId="{B0FA0438-DFBD-404B-BAD1-697621CD2368}"/>
          </ac:spMkLst>
        </pc:spChg>
        <pc:spChg chg="mod">
          <ac:chgData name="星榜 阮" userId="28304402c46bfd64" providerId="LiveId" clId="{82F1D5D2-16EF-40BA-A596-2A0AB81C9FF0}" dt="2023-10-31T03:44:04.555" v="4" actId="20577"/>
          <ac:spMkLst>
            <pc:docMk/>
            <pc:sldMk cId="2299245397" sldId="708"/>
            <ac:spMk id="23" creationId="{679FF513-95A4-EAFC-6869-8AD031633E1E}"/>
          </ac:spMkLst>
        </pc:spChg>
      </pc:sldChg>
      <pc:sldChg chg="modSp">
        <pc:chgData name="星榜 阮" userId="28304402c46bfd64" providerId="LiveId" clId="{82F1D5D2-16EF-40BA-A596-2A0AB81C9FF0}" dt="2023-10-31T03:43:58.189" v="3" actId="20577"/>
        <pc:sldMkLst>
          <pc:docMk/>
          <pc:sldMk cId="2575207460" sldId="710"/>
        </pc:sldMkLst>
        <pc:spChg chg="mod">
          <ac:chgData name="星榜 阮" userId="28304402c46bfd64" providerId="LiveId" clId="{82F1D5D2-16EF-40BA-A596-2A0AB81C9FF0}" dt="2023-10-31T03:43:58.189" v="3" actId="20577"/>
          <ac:spMkLst>
            <pc:docMk/>
            <pc:sldMk cId="2575207460" sldId="710"/>
            <ac:spMk id="7" creationId="{98D63829-BEBB-6B47-B614-A6AFA52AF5F8}"/>
          </ac:spMkLst>
        </pc:spChg>
      </pc:sldChg>
      <pc:sldChg chg="add del">
        <pc:chgData name="星榜 阮" userId="28304402c46bfd64" providerId="LiveId" clId="{82F1D5D2-16EF-40BA-A596-2A0AB81C9FF0}" dt="2023-10-31T04:20:40.570" v="522" actId="47"/>
        <pc:sldMkLst>
          <pc:docMk/>
          <pc:sldMk cId="3940103768" sldId="715"/>
        </pc:sldMkLst>
      </pc:sldChg>
      <pc:sldChg chg="add del">
        <pc:chgData name="星榜 阮" userId="28304402c46bfd64" providerId="LiveId" clId="{82F1D5D2-16EF-40BA-A596-2A0AB81C9FF0}" dt="2023-10-31T04:20:35.307" v="520" actId="47"/>
        <pc:sldMkLst>
          <pc:docMk/>
          <pc:sldMk cId="768119923" sldId="718"/>
        </pc:sldMkLst>
      </pc:sldChg>
      <pc:sldChg chg="addSp delSp add del mod">
        <pc:chgData name="星榜 阮" userId="28304402c46bfd64" providerId="LiveId" clId="{82F1D5D2-16EF-40BA-A596-2A0AB81C9FF0}" dt="2023-10-31T04:20:42.445" v="523" actId="47"/>
        <pc:sldMkLst>
          <pc:docMk/>
          <pc:sldMk cId="3824247457" sldId="719"/>
        </pc:sldMkLst>
        <pc:spChg chg="add del">
          <ac:chgData name="星榜 阮" userId="28304402c46bfd64" providerId="LiveId" clId="{82F1D5D2-16EF-40BA-A596-2A0AB81C9FF0}" dt="2023-10-31T03:50:09.327" v="36" actId="22"/>
          <ac:spMkLst>
            <pc:docMk/>
            <pc:sldMk cId="3824247457" sldId="719"/>
            <ac:spMk id="15" creationId="{1F208320-DFEE-A46F-A465-CA84A8D04808}"/>
          </ac:spMkLst>
        </pc:spChg>
      </pc:sldChg>
      <pc:sldChg chg="add del">
        <pc:chgData name="星榜 阮" userId="28304402c46bfd64" providerId="LiveId" clId="{82F1D5D2-16EF-40BA-A596-2A0AB81C9FF0}" dt="2023-10-31T03:50:18.967" v="44" actId="2890"/>
        <pc:sldMkLst>
          <pc:docMk/>
          <pc:sldMk cId="2735224231" sldId="720"/>
        </pc:sldMkLst>
      </pc:sldChg>
      <pc:sldChg chg="addSp delSp modSp add mod ord">
        <pc:chgData name="星榜 阮" userId="28304402c46bfd64" providerId="LiveId" clId="{82F1D5D2-16EF-40BA-A596-2A0AB81C9FF0}" dt="2023-10-31T04:06:51.555" v="283" actId="1076"/>
        <pc:sldMkLst>
          <pc:docMk/>
          <pc:sldMk cId="3583193732" sldId="720"/>
        </pc:sldMkLst>
        <pc:spChg chg="add del mod">
          <ac:chgData name="星榜 阮" userId="28304402c46bfd64" providerId="LiveId" clId="{82F1D5D2-16EF-40BA-A596-2A0AB81C9FF0}" dt="2023-10-31T03:52:13.379" v="73" actId="478"/>
          <ac:spMkLst>
            <pc:docMk/>
            <pc:sldMk cId="3583193732" sldId="720"/>
            <ac:spMk id="2" creationId="{9DD39BCC-1431-F0E3-2508-5F3C1009622F}"/>
          </ac:spMkLst>
        </pc:spChg>
        <pc:spChg chg="add del mod">
          <ac:chgData name="星榜 阮" userId="28304402c46bfd64" providerId="LiveId" clId="{82F1D5D2-16EF-40BA-A596-2A0AB81C9FF0}" dt="2023-10-31T03:59:34.988" v="194" actId="478"/>
          <ac:spMkLst>
            <pc:docMk/>
            <pc:sldMk cId="3583193732" sldId="720"/>
            <ac:spMk id="3" creationId="{FD6C63E6-5531-8B2F-3E04-BC6D3D29EE27}"/>
          </ac:spMkLst>
        </pc:spChg>
        <pc:spChg chg="add mod">
          <ac:chgData name="星榜 阮" userId="28304402c46bfd64" providerId="LiveId" clId="{82F1D5D2-16EF-40BA-A596-2A0AB81C9FF0}" dt="2023-10-31T03:59:58.014" v="218" actId="1076"/>
          <ac:spMkLst>
            <pc:docMk/>
            <pc:sldMk cId="3583193732" sldId="720"/>
            <ac:spMk id="4" creationId="{2DD7C6EF-96A3-65B4-1516-89195D4BE77A}"/>
          </ac:spMkLst>
        </pc:spChg>
        <pc:spChg chg="add del mod">
          <ac:chgData name="星榜 阮" userId="28304402c46bfd64" providerId="LiveId" clId="{82F1D5D2-16EF-40BA-A596-2A0AB81C9FF0}" dt="2023-10-31T03:54:58.414" v="108"/>
          <ac:spMkLst>
            <pc:docMk/>
            <pc:sldMk cId="3583193732" sldId="720"/>
            <ac:spMk id="5" creationId="{5FE51206-3E40-4C0C-A5F3-10295A2A064B}"/>
          </ac:spMkLst>
        </pc:spChg>
        <pc:spChg chg="add mod">
          <ac:chgData name="星榜 阮" userId="28304402c46bfd64" providerId="LiveId" clId="{82F1D5D2-16EF-40BA-A596-2A0AB81C9FF0}" dt="2023-10-31T04:00:00.228" v="219" actId="1076"/>
          <ac:spMkLst>
            <pc:docMk/>
            <pc:sldMk cId="3583193732" sldId="720"/>
            <ac:spMk id="6" creationId="{66311128-AC57-167F-D553-3109C5225B3E}"/>
          </ac:spMkLst>
        </pc:spChg>
        <pc:spChg chg="add mod">
          <ac:chgData name="星榜 阮" userId="28304402c46bfd64" providerId="LiveId" clId="{82F1D5D2-16EF-40BA-A596-2A0AB81C9FF0}" dt="2023-10-31T04:06:51.555" v="283" actId="1076"/>
          <ac:spMkLst>
            <pc:docMk/>
            <pc:sldMk cId="3583193732" sldId="720"/>
            <ac:spMk id="7" creationId="{41A764E9-E737-FC45-10DD-E909982D713A}"/>
          </ac:spMkLst>
        </pc:spChg>
        <pc:spChg chg="mod">
          <ac:chgData name="星榜 阮" userId="28304402c46bfd64" providerId="LiveId" clId="{82F1D5D2-16EF-40BA-A596-2A0AB81C9FF0}" dt="2023-10-31T03:59:49.787" v="215" actId="20577"/>
          <ac:spMkLst>
            <pc:docMk/>
            <pc:sldMk cId="3583193732" sldId="720"/>
            <ac:spMk id="30" creationId="{B299A241-00DC-114A-BFB4-7A8A5EC653E0}"/>
          </ac:spMkLst>
        </pc:spChg>
      </pc:sldChg>
      <pc:sldChg chg="add del">
        <pc:chgData name="星榜 阮" userId="28304402c46bfd64" providerId="LiveId" clId="{82F1D5D2-16EF-40BA-A596-2A0AB81C9FF0}" dt="2023-10-31T03:50:18.438" v="43"/>
        <pc:sldMkLst>
          <pc:docMk/>
          <pc:sldMk cId="579621174" sldId="721"/>
        </pc:sldMkLst>
      </pc:sldChg>
      <pc:sldChg chg="addSp delSp modSp add del mod">
        <pc:chgData name="星榜 阮" userId="28304402c46bfd64" providerId="LiveId" clId="{82F1D5D2-16EF-40BA-A596-2A0AB81C9FF0}" dt="2023-10-31T04:20:31.460" v="517" actId="2696"/>
        <pc:sldMkLst>
          <pc:docMk/>
          <pc:sldMk cId="1321784620" sldId="721"/>
        </pc:sldMkLst>
        <pc:spChg chg="add del mod">
          <ac:chgData name="星榜 阮" userId="28304402c46bfd64" providerId="LiveId" clId="{82F1D5D2-16EF-40BA-A596-2A0AB81C9FF0}" dt="2023-10-31T04:20:27.631" v="516" actId="478"/>
          <ac:spMkLst>
            <pc:docMk/>
            <pc:sldMk cId="1321784620" sldId="721"/>
            <ac:spMk id="2" creationId="{2560324C-82C6-1A84-BE91-C2D880A4213D}"/>
          </ac:spMkLst>
        </pc:spChg>
        <pc:spChg chg="mod">
          <ac:chgData name="星榜 阮" userId="28304402c46bfd64" providerId="LiveId" clId="{82F1D5D2-16EF-40BA-A596-2A0AB81C9FF0}" dt="2023-10-31T04:20:00.699" v="507" actId="14100"/>
          <ac:spMkLst>
            <pc:docMk/>
            <pc:sldMk cId="1321784620" sldId="721"/>
            <ac:spMk id="30" creationId="{B299A241-00DC-114A-BFB4-7A8A5EC653E0}"/>
          </ac:spMkLst>
        </pc:spChg>
      </pc:sldChg>
      <pc:sldChg chg="add del">
        <pc:chgData name="星榜 阮" userId="28304402c46bfd64" providerId="LiveId" clId="{82F1D5D2-16EF-40BA-A596-2A0AB81C9FF0}" dt="2023-10-31T03:50:18.223" v="42"/>
        <pc:sldMkLst>
          <pc:docMk/>
          <pc:sldMk cId="2918395273" sldId="722"/>
        </pc:sldMkLst>
      </pc:sldChg>
      <pc:sldChg chg="addSp modSp add mod ord">
        <pc:chgData name="星榜 阮" userId="28304402c46bfd64" providerId="LiveId" clId="{82F1D5D2-16EF-40BA-A596-2A0AB81C9FF0}" dt="2023-10-31T04:19:37.145" v="493" actId="1076"/>
        <pc:sldMkLst>
          <pc:docMk/>
          <pc:sldMk cId="4091688749" sldId="722"/>
        </pc:sldMkLst>
        <pc:spChg chg="add mod">
          <ac:chgData name="星榜 阮" userId="28304402c46bfd64" providerId="LiveId" clId="{82F1D5D2-16EF-40BA-A596-2A0AB81C9FF0}" dt="2023-10-31T04:19:37.145" v="493" actId="1076"/>
          <ac:spMkLst>
            <pc:docMk/>
            <pc:sldMk cId="4091688749" sldId="722"/>
            <ac:spMk id="2" creationId="{E7085200-3D2D-B8E6-EBD2-EFD22936A7CF}"/>
          </ac:spMkLst>
        </pc:spChg>
        <pc:spChg chg="add mod">
          <ac:chgData name="星榜 阮" userId="28304402c46bfd64" providerId="LiveId" clId="{82F1D5D2-16EF-40BA-A596-2A0AB81C9FF0}" dt="2023-10-31T04:19:35.476" v="492" actId="1076"/>
          <ac:spMkLst>
            <pc:docMk/>
            <pc:sldMk cId="4091688749" sldId="722"/>
            <ac:spMk id="3" creationId="{061B220F-262D-E1BA-CCBA-628391377776}"/>
          </ac:spMkLst>
        </pc:spChg>
      </pc:sldChg>
      <pc:sldChg chg="add del">
        <pc:chgData name="星榜 阮" userId="28304402c46bfd64" providerId="LiveId" clId="{82F1D5D2-16EF-40BA-A596-2A0AB81C9FF0}" dt="2023-10-31T04:20:32.295" v="518" actId="47"/>
        <pc:sldMkLst>
          <pc:docMk/>
          <pc:sldMk cId="1046266380" sldId="723"/>
        </pc:sldMkLst>
      </pc:sldChg>
      <pc:sldChg chg="add del">
        <pc:chgData name="星榜 阮" userId="28304402c46bfd64" providerId="LiveId" clId="{82F1D5D2-16EF-40BA-A596-2A0AB81C9FF0}" dt="2023-10-31T03:50:17.979" v="41"/>
        <pc:sldMkLst>
          <pc:docMk/>
          <pc:sldMk cId="2789390334" sldId="723"/>
        </pc:sldMkLst>
      </pc:sldChg>
      <pc:sldChg chg="add del">
        <pc:chgData name="星榜 阮" userId="28304402c46bfd64" providerId="LiveId" clId="{82F1D5D2-16EF-40BA-A596-2A0AB81C9FF0}" dt="2023-10-31T04:20:32.863" v="519" actId="47"/>
        <pc:sldMkLst>
          <pc:docMk/>
          <pc:sldMk cId="3335855420" sldId="724"/>
        </pc:sldMkLst>
      </pc:sldChg>
      <pc:sldChg chg="new del">
        <pc:chgData name="星榜 阮" userId="28304402c46bfd64" providerId="LiveId" clId="{82F1D5D2-16EF-40BA-A596-2A0AB81C9FF0}" dt="2023-10-31T03:55:31.621" v="131" actId="680"/>
        <pc:sldMkLst>
          <pc:docMk/>
          <pc:sldMk cId="1123315475" sldId="725"/>
        </pc:sldMkLst>
      </pc:sldChg>
      <pc:sldChg chg="new del">
        <pc:chgData name="星榜 阮" userId="28304402c46bfd64" providerId="LiveId" clId="{82F1D5D2-16EF-40BA-A596-2A0AB81C9FF0}" dt="2023-10-31T04:15:55.505" v="441" actId="680"/>
        <pc:sldMkLst>
          <pc:docMk/>
          <pc:sldMk cId="3200374323" sldId="725"/>
        </pc:sldMkLst>
      </pc:sldChg>
      <pc:sldChg chg="new del">
        <pc:chgData name="星榜 阮" userId="28304402c46bfd64" providerId="LiveId" clId="{82F1D5D2-16EF-40BA-A596-2A0AB81C9FF0}" dt="2023-10-31T04:12:58.845" v="359" actId="680"/>
        <pc:sldMkLst>
          <pc:docMk/>
          <pc:sldMk cId="3884695274" sldId="725"/>
        </pc:sldMkLst>
      </pc:sldChg>
      <pc:sldChg chg="new del">
        <pc:chgData name="星榜 阮" userId="28304402c46bfd64" providerId="LiveId" clId="{82F1D5D2-16EF-40BA-A596-2A0AB81C9FF0}" dt="2023-10-31T04:07:30.693" v="313" actId="680"/>
        <pc:sldMkLst>
          <pc:docMk/>
          <pc:sldMk cId="3923680349" sldId="7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96617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可行性分析</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Feasibility Analysis</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696377"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737089"/>
            <a:ext cx="2431752"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更新进度、信息、绘画图表</a:t>
            </a:r>
            <a:endParaRPr kumimoji="0" lang="en-US" altLang="zh-CN"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050303"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253125" y="3707030"/>
            <a:ext cx="2537607"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根据可行性分析及项目进度</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编写并修改</a:t>
            </a:r>
            <a:r>
              <a:rPr lang="en-US" altLang="zh-CN"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018308" y="2960360"/>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291619" y="3384856"/>
            <a:ext cx="2396630" cy="44287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可行性分析补充</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472"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26" y="1381877"/>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098529" y="3417763"/>
            <a:ext cx="2541401" cy="12738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sym typeface="+mn-lt"/>
              </a:rPr>
              <a:t>收集资料并编写初版可行性</a:t>
            </a: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mn-lt"/>
              </a:rPr>
              <a:t>分析、</a:t>
            </a:r>
            <a:r>
              <a:rPr kumimoji="0" lang="zh-CN" altLang="en-US" b="1" i="0" u="none" strike="noStrike" kern="1200" cap="none" spc="0" normalizeH="0" baseline="0" noProof="0" dirty="0">
                <a:ln>
                  <a:noFill/>
                </a:ln>
                <a:solidFill>
                  <a:schemeClr val="tx1">
                    <a:lumMod val="75000"/>
                    <a:lumOff val="25000"/>
                  </a:schemeClr>
                </a:solidFill>
                <a:uLnTx/>
                <a:uFillTx/>
                <a:latin typeface="宋体" panose="02010600030101010101" pitchFamily="2" charset="-122"/>
                <a:ea typeface="宋体" panose="02010600030101010101" pitchFamily="2" charset="-122"/>
                <a:cs typeface="Times New Roman" panose="02020603050405020304" pitchFamily="18" charset="0"/>
                <a:sym typeface="+mn-lt"/>
              </a:rPr>
              <a:t>参与其他工作的资料收集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
        <p:nvSpPr>
          <p:cNvPr id="17" name="矩形 16">
            <a:extLst>
              <a:ext uri="{FF2B5EF4-FFF2-40B4-BE49-F238E27FC236}">
                <a16:creationId xmlns:a16="http://schemas.microsoft.com/office/drawing/2014/main" id="{D91EAF03-623C-CA13-932A-1FCF00566F8D}"/>
              </a:ext>
            </a:extLst>
          </p:cNvPr>
          <p:cNvSpPr/>
          <p:nvPr/>
        </p:nvSpPr>
        <p:spPr>
          <a:xfrm>
            <a:off x="3731814" y="5319464"/>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91</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6EE0314-CC87-73A9-A0B3-DDF4629AB4F1}"/>
              </a:ext>
            </a:extLst>
          </p:cNvPr>
          <p:cNvSpPr/>
          <p:nvPr/>
        </p:nvSpPr>
        <p:spPr>
          <a:xfrm>
            <a:off x="1138551" y="5321585"/>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96</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00E314A9-F71B-7E5A-F4FE-177DC0BFB3CF}"/>
              </a:ext>
            </a:extLst>
          </p:cNvPr>
          <p:cNvSpPr/>
          <p:nvPr/>
        </p:nvSpPr>
        <p:spPr>
          <a:xfrm>
            <a:off x="6698692" y="5291457"/>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dirty="0">
                <a:ln w="0"/>
                <a:effectLst>
                  <a:outerShdw blurRad="38100" dist="19050" dir="2700000" algn="tl" rotWithShape="0">
                    <a:schemeClr val="dk1">
                      <a:alpha val="40000"/>
                    </a:schemeClr>
                  </a:outerShdw>
                </a:effectLst>
              </a:rPr>
              <a:t>87</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B6E05911-A3B5-D566-161A-6F6A84023F24}"/>
              </a:ext>
            </a:extLst>
          </p:cNvPr>
          <p:cNvSpPr/>
          <p:nvPr/>
        </p:nvSpPr>
        <p:spPr>
          <a:xfrm>
            <a:off x="9603464" y="5309240"/>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zh-CN" altLang="en-US" cap="none" spc="0">
                <a:ln w="0"/>
                <a:solidFill>
                  <a:schemeClr val="tx1"/>
                </a:solidFill>
                <a:effectLst>
                  <a:outerShdw blurRad="38100" dist="19050" dir="2700000" algn="tl" rotWithShape="0">
                    <a:schemeClr val="dk1">
                      <a:alpha val="40000"/>
                    </a:schemeClr>
                  </a:outerShdw>
                </a:effectLst>
              </a:rPr>
              <a:t>：</a:t>
            </a:r>
            <a:r>
              <a:rPr lang="en-US" altLang="zh-CN">
                <a:ln w="0"/>
                <a:effectLst>
                  <a:outerShdw blurRad="38100" dist="19050" dir="2700000" algn="tl" rotWithShape="0">
                    <a:schemeClr val="dk1">
                      <a:alpha val="40000"/>
                    </a:schemeClr>
                  </a:outerShdw>
                </a:effectLst>
              </a:rPr>
              <a:t>82</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025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可行性分析</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685225"/>
            <a:ext cx="2763705" cy="523220"/>
          </a:xfrm>
          <a:prstGeom prst="rect">
            <a:avLst/>
          </a:prstGeom>
          <a:noFill/>
        </p:spPr>
        <p:txBody>
          <a:bodyPr wrap="none" rtlCol="0">
            <a:spAutoFit/>
          </a:bodyPr>
          <a:lstStyle/>
          <a:p>
            <a:pPr algn="r"/>
            <a:r>
              <a:rPr lang="zh-CN" altLang="en-US" sz="2800" b="1" spc="298" dirty="0">
                <a:latin typeface="微软雅黑" panose="020B0503020204020204" pitchFamily="34" charset="-122"/>
                <a:ea typeface="微软雅黑" panose="020B0503020204020204" pitchFamily="34" charset="-122"/>
              </a:rPr>
              <a:t>背景</a:t>
            </a:r>
            <a:r>
              <a:rPr lang="en-US" altLang="zh-CN" sz="2800" b="1" spc="298" dirty="0">
                <a:latin typeface="微软雅黑" panose="020B0503020204020204" pitchFamily="34" charset="-122"/>
                <a:ea typeface="微软雅黑" panose="020B0503020204020204" pitchFamily="34" charset="-122"/>
              </a:rPr>
              <a:t>-</a:t>
            </a:r>
            <a:r>
              <a:rPr lang="zh-CN" altLang="en-US" sz="2800" b="1" spc="298" dirty="0">
                <a:latin typeface="微软雅黑" panose="020B0503020204020204" pitchFamily="34" charset="-122"/>
                <a:ea typeface="微软雅黑" panose="020B0503020204020204" pitchFamily="34" charset="-122"/>
              </a:rPr>
              <a:t>信息过载</a:t>
            </a:r>
            <a:endParaRPr lang="en-US" altLang="zh-CN" sz="28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48390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051486" cy="461665"/>
            <a:chOff x="760660" y="360040"/>
            <a:chExt cx="3051486"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2" y="360040"/>
              <a:ext cx="23422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1876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428694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市场分析</a:t>
              </a:r>
            </a:p>
          </p:txBody>
        </p:sp>
      </p:grpSp>
      <p:sp>
        <p:nvSpPr>
          <p:cNvPr id="4" name="文本框 3">
            <a:extLst>
              <a:ext uri="{FF2B5EF4-FFF2-40B4-BE49-F238E27FC236}">
                <a16:creationId xmlns:a16="http://schemas.microsoft.com/office/drawing/2014/main" id="{2DD7C6EF-96A3-65B4-1516-89195D4BE77A}"/>
              </a:ext>
            </a:extLst>
          </p:cNvPr>
          <p:cNvSpPr txBox="1"/>
          <p:nvPr/>
        </p:nvSpPr>
        <p:spPr>
          <a:xfrm>
            <a:off x="760660" y="1351508"/>
            <a:ext cx="2954439" cy="4154984"/>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市场定义</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从多年的发展来看，中国外卖市场已经处于一个比较成熟的阶段</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从目前的市场状况来看，抖音流量带动的众多新的活动、新的外卖类型以及各种品牌的开发，将进一步推动中国外卖市场的发展。</a:t>
            </a:r>
            <a:endParaRPr lang="zh-CN" altLang="en-US" sz="2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6311128-AC57-167F-D553-3109C5225B3E}"/>
              </a:ext>
            </a:extLst>
          </p:cNvPr>
          <p:cNvSpPr txBox="1"/>
          <p:nvPr/>
        </p:nvSpPr>
        <p:spPr>
          <a:xfrm>
            <a:off x="4167941" y="1354164"/>
            <a:ext cx="3177830"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市场需求</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菜单推荐系统项目着重于提供</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个性化、</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数字化、智能化的方式辅助用户做出判断的服务，致力于为被当今让人眼花缭乱的外卖软件而导致选择困难的人群，如普通但是有一定选择困难症或想减少选择时间的人群，以及对菜品有着特殊需求的人群</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1A764E9-E737-FC45-10DD-E909982D713A}"/>
              </a:ext>
            </a:extLst>
          </p:cNvPr>
          <p:cNvSpPr txBox="1"/>
          <p:nvPr/>
        </p:nvSpPr>
        <p:spPr>
          <a:xfrm>
            <a:off x="7614667" y="1351508"/>
            <a:ext cx="3177829"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竞争分析</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菜单推荐项目的主要竞争对手是诸如美团，饿了么等外卖软件。但是其繁重的界面，使得用户不能直观的分析各个菜品。并且商家没有给出详细的菜品材料，例如过敏原材料等。本项目从这一路线出发，本质是这些外面软件的辅助软件，具有竞争力。</a:t>
            </a:r>
          </a:p>
        </p:txBody>
      </p:sp>
    </p:spTree>
    <p:extLst>
      <p:ext uri="{BB962C8B-B14F-4D97-AF65-F5344CB8AC3E}">
        <p14:creationId xmlns:p14="http://schemas.microsoft.com/office/powerpoint/2010/main" val="358319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422255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技术分析</a:t>
              </a:r>
            </a:p>
          </p:txBody>
        </p:sp>
      </p:grpSp>
      <p:sp>
        <p:nvSpPr>
          <p:cNvPr id="18" name="文本框 17">
            <a:extLst>
              <a:ext uri="{FF2B5EF4-FFF2-40B4-BE49-F238E27FC236}">
                <a16:creationId xmlns:a16="http://schemas.microsoft.com/office/drawing/2014/main" id="{CA9FCACF-16CD-9998-2C35-E25AC690A79F}"/>
              </a:ext>
            </a:extLst>
          </p:cNvPr>
          <p:cNvSpPr txBox="1"/>
          <p:nvPr/>
        </p:nvSpPr>
        <p:spPr>
          <a:xfrm>
            <a:off x="760660" y="1324796"/>
            <a:ext cx="4334680" cy="452431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技术要求</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本项目的最终目的为开发一个基于</a:t>
            </a:r>
            <a:r>
              <a:rPr lang="en-US" altLang="zh-CN" sz="2400" dirty="0">
                <a:latin typeface="宋体" panose="02010600030101010101" pitchFamily="2" charset="-122"/>
                <a:ea typeface="宋体" panose="02010600030101010101" pitchFamily="2" charset="-122"/>
              </a:rPr>
              <a:t>android</a:t>
            </a:r>
            <a:r>
              <a:rPr lang="zh-CN" altLang="en-US" sz="2400" dirty="0">
                <a:latin typeface="宋体" panose="02010600030101010101" pitchFamily="2" charset="-122"/>
                <a:ea typeface="宋体" panose="02010600030101010101" pitchFamily="2" charset="-122"/>
              </a:rPr>
              <a:t>系统的菜单推荐软件，因此本项目主体采用</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语言在</a:t>
            </a:r>
            <a:r>
              <a:rPr lang="en-US" altLang="zh-CN" sz="2400" dirty="0">
                <a:latin typeface="宋体" panose="02010600030101010101" pitchFamily="2" charset="-122"/>
                <a:ea typeface="宋体" panose="02010600030101010101" pitchFamily="2" charset="-122"/>
              </a:rPr>
              <a:t>Android studio</a:t>
            </a:r>
            <a:r>
              <a:rPr lang="zh-CN" altLang="en-US" sz="2400" dirty="0">
                <a:latin typeface="宋体" panose="02010600030101010101" pitchFamily="2" charset="-122"/>
                <a:ea typeface="宋体" panose="02010600030101010101" pitchFamily="2" charset="-122"/>
              </a:rPr>
              <a:t>上进行开发。菜品模型则采用</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语言，训练对应数据集后产生的模型来对菜品进行分类。用户数据采用</a:t>
            </a:r>
            <a:r>
              <a:rPr lang="en-US" altLang="zh-CN" sz="2400" dirty="0" err="1">
                <a:latin typeface="宋体" panose="02010600030101010101" pitchFamily="2" charset="-122"/>
                <a:ea typeface="宋体" panose="02010600030101010101" pitchFamily="2" charset="-122"/>
              </a:rPr>
              <a:t>MySql</a:t>
            </a:r>
            <a:r>
              <a:rPr lang="zh-CN" altLang="en-US" sz="2400" dirty="0">
                <a:latin typeface="宋体" panose="02010600030101010101" pitchFamily="2" charset="-122"/>
                <a:ea typeface="宋体" panose="02010600030101010101" pitchFamily="2" charset="-122"/>
              </a:rPr>
              <a:t>数据库进行管理。在评估项目小组现有技术力后，本小组认为在技术要求层面是具有可行性的。</a:t>
            </a:r>
          </a:p>
        </p:txBody>
      </p:sp>
      <p:sp>
        <p:nvSpPr>
          <p:cNvPr id="19" name="文本框 18">
            <a:extLst>
              <a:ext uri="{FF2B5EF4-FFF2-40B4-BE49-F238E27FC236}">
                <a16:creationId xmlns:a16="http://schemas.microsoft.com/office/drawing/2014/main" id="{6D936222-B5A6-9B18-9537-2FC8E8DA7E95}"/>
              </a:ext>
            </a:extLst>
          </p:cNvPr>
          <p:cNvSpPr txBox="1"/>
          <p:nvPr/>
        </p:nvSpPr>
        <p:spPr>
          <a:xfrm>
            <a:off x="5095340" y="1324796"/>
            <a:ext cx="6740345" cy="526297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开发计划</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第一阶段目标：（第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第二阶段目标：（第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7</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12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完成数据的收集和清洗，并且加上标注</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设计和训练适配项目功能的模型</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设计和完善前端系统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连接前后端系统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初步的功能测试</a:t>
            </a:r>
          </a:p>
          <a:p>
            <a:r>
              <a:rPr lang="zh-CN" altLang="en-US" sz="2400" dirty="0">
                <a:latin typeface="宋体" panose="02010600030101010101" pitchFamily="2" charset="-122"/>
                <a:ea typeface="宋体" panose="02010600030101010101" pitchFamily="2" charset="-122"/>
              </a:rPr>
              <a:t>第三阶段目标：（第</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周</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周）</a:t>
            </a:r>
          </a:p>
          <a:p>
            <a:r>
              <a:rPr lang="zh-CN" altLang="en-US" sz="2400" dirty="0">
                <a:latin typeface="宋体" panose="02010600030101010101" pitchFamily="2" charset="-122"/>
                <a:ea typeface="宋体" panose="02010600030101010101" pitchFamily="2" charset="-122"/>
              </a:rPr>
              <a:t>多次测试，修订完善测试报告，并且针对问题对系统进行相应的修补。编写项目总结报告，制作总评审</a:t>
            </a:r>
            <a:r>
              <a:rPr lang="en-US" altLang="zh-CN" sz="2400" dirty="0">
                <a:latin typeface="宋体" panose="02010600030101010101" pitchFamily="2" charset="-122"/>
                <a:ea typeface="宋体" panose="02010600030101010101" pitchFamily="2" charset="-122"/>
              </a:rPr>
              <a:t>PPT</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153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220356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
        <p:nvSpPr>
          <p:cNvPr id="2" name="文本框 1">
            <a:extLst>
              <a:ext uri="{FF2B5EF4-FFF2-40B4-BE49-F238E27FC236}">
                <a16:creationId xmlns:a16="http://schemas.microsoft.com/office/drawing/2014/main" id="{E7085200-3D2D-B8E6-EBD2-EFD22936A7CF}"/>
              </a:ext>
            </a:extLst>
          </p:cNvPr>
          <p:cNvSpPr txBox="1"/>
          <p:nvPr/>
        </p:nvSpPr>
        <p:spPr>
          <a:xfrm>
            <a:off x="503082" y="1199394"/>
            <a:ext cx="4626088"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风险识别</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在认真评估项目可能风险过程中，我们发现有以下几种风险：</a:t>
            </a:r>
          </a:p>
          <a:p>
            <a:r>
              <a:rPr lang="zh-CN" altLang="en-US" sz="2400" dirty="0">
                <a:latin typeface="宋体" panose="02010600030101010101" pitchFamily="2" charset="-122"/>
                <a:ea typeface="宋体" panose="02010600030101010101" pitchFamily="2" charset="-122"/>
              </a:rPr>
              <a:t>市场风险：消费者需求变化快，市场趋势不稳定；竞争激烈，难以获得市场份额。</a:t>
            </a:r>
          </a:p>
          <a:p>
            <a:r>
              <a:rPr lang="zh-CN" altLang="en-US" sz="2400" dirty="0">
                <a:latin typeface="宋体" panose="02010600030101010101" pitchFamily="2" charset="-122"/>
                <a:ea typeface="宋体" panose="02010600030101010101" pitchFamily="2" charset="-122"/>
              </a:rPr>
              <a:t>技术风险：技术难题或技术失败；安全漏洞或数据泄露。</a:t>
            </a:r>
          </a:p>
          <a:p>
            <a:r>
              <a:rPr lang="zh-CN" altLang="en-US" sz="2400" dirty="0">
                <a:latin typeface="宋体" panose="02010600030101010101" pitchFamily="2" charset="-122"/>
                <a:ea typeface="宋体" panose="02010600030101010101" pitchFamily="2" charset="-122"/>
              </a:rPr>
              <a:t>法律和合规风险：对于相关法律的认识不够，可能出现违规行为。</a:t>
            </a:r>
          </a:p>
          <a:p>
            <a:r>
              <a:rPr lang="zh-CN" altLang="en-US" sz="2400" dirty="0">
                <a:latin typeface="宋体" panose="02010600030101010101" pitchFamily="2" charset="-122"/>
                <a:ea typeface="宋体" panose="02010600030101010101" pitchFamily="2" charset="-122"/>
              </a:rPr>
              <a:t>运营风险：突发事件，如自然灾害或突发健康危机。</a:t>
            </a:r>
          </a:p>
          <a:p>
            <a:endParaRPr lang="zh-CN" altLang="en-US" sz="24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61B220F-262D-E1BA-CCBA-628391377776}"/>
              </a:ext>
            </a:extLst>
          </p:cNvPr>
          <p:cNvSpPr txBox="1"/>
          <p:nvPr/>
        </p:nvSpPr>
        <p:spPr>
          <a:xfrm>
            <a:off x="5136443" y="1163414"/>
            <a:ext cx="6552475" cy="5632311"/>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风险评估</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市场风险：与现有的软件竞争是极为重要的一点，本项目从满足消费者的选择及特殊需求出发，赛道相对通畅，对特定人群具有竞争力。</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技术风险：对于可能出现的技术难题或安全漏洞，我们将制定多种备案以应对可能的技术风险。</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法律和合规风险：对于可能出现的法律法规风险，我们将在项目进行过程中严格遵守相关法律法规，并请专业人士在项目完成前进行相关方面的风险评估。</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运营风险：对于可能出现的项目上线后的突发事件，我们将建立一套有序的软件维护方案，确保软件运行顺利。</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91688749"/>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1700</Words>
  <Application>Microsoft Office PowerPoint</Application>
  <PresentationFormat>宽屏</PresentationFormat>
  <Paragraphs>155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思源黑体 CN Bold</vt:lpstr>
      <vt:lpstr>宋体</vt:lpstr>
      <vt:lpstr>Microsoft YaHei</vt:lpstr>
      <vt:lpstr>Microsoft YaHei</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Jaker Hou</cp:lastModifiedBy>
  <cp:revision>14</cp:revision>
  <dcterms:created xsi:type="dcterms:W3CDTF">2020-03-11T10:44:21Z</dcterms:created>
  <dcterms:modified xsi:type="dcterms:W3CDTF">2023-11-07T07:24:19Z</dcterms:modified>
</cp:coreProperties>
</file>