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720E0-5C04-4A21-92B3-3F1FA26AAA2D}" v="252" dt="2020-02-29T22:13:58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-24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Huebner" userId="ceab8e6b-0b16-4a5c-9140-daf399dd6705" providerId="ADAL" clId="{035720E0-5C04-4A21-92B3-3F1FA26AAA2D}"/>
    <pc:docChg chg="undo redo custSel mod addSld modSld">
      <pc:chgData name="Jacob Huebner" userId="ceab8e6b-0b16-4a5c-9140-daf399dd6705" providerId="ADAL" clId="{035720E0-5C04-4A21-92B3-3F1FA26AAA2D}" dt="2020-02-29T22:13:58.405" v="361"/>
      <pc:docMkLst>
        <pc:docMk/>
      </pc:docMkLst>
      <pc:sldChg chg="addSp delSp modSp add mod setBg delDesignElem">
        <pc:chgData name="Jacob Huebner" userId="ceab8e6b-0b16-4a5c-9140-daf399dd6705" providerId="ADAL" clId="{035720E0-5C04-4A21-92B3-3F1FA26AAA2D}" dt="2020-02-29T21:59:12.228" v="73"/>
        <pc:sldMkLst>
          <pc:docMk/>
          <pc:sldMk cId="787031750" sldId="257"/>
        </pc:sldMkLst>
        <pc:spChg chg="mod">
          <ac:chgData name="Jacob Huebner" userId="ceab8e6b-0b16-4a5c-9140-daf399dd6705" providerId="ADAL" clId="{035720E0-5C04-4A21-92B3-3F1FA26AAA2D}" dt="2020-02-29T21:58:06.177" v="66" actId="26606"/>
          <ac:spMkLst>
            <pc:docMk/>
            <pc:sldMk cId="787031750" sldId="257"/>
            <ac:spMk id="2" creationId="{519C166B-01CC-4428-9C6D-C94B3558DF64}"/>
          </ac:spMkLst>
        </pc:spChg>
        <pc:spChg chg="del mod">
          <ac:chgData name="Jacob Huebner" userId="ceab8e6b-0b16-4a5c-9140-daf399dd6705" providerId="ADAL" clId="{035720E0-5C04-4A21-92B3-3F1FA26AAA2D}" dt="2020-02-29T21:57:39.441" v="64" actId="26606"/>
          <ac:spMkLst>
            <pc:docMk/>
            <pc:sldMk cId="787031750" sldId="257"/>
            <ac:spMk id="3" creationId="{95454114-7870-4F0D-88F5-2FA249D49F2C}"/>
          </ac:spMkLst>
        </pc:spChg>
        <pc:spChg chg="add del">
          <ac:chgData name="Jacob Huebner" userId="ceab8e6b-0b16-4a5c-9140-daf399dd6705" providerId="ADAL" clId="{035720E0-5C04-4A21-92B3-3F1FA26AAA2D}" dt="2020-02-29T21:58:06.228" v="67" actId="26606"/>
          <ac:spMkLst>
            <pc:docMk/>
            <pc:sldMk cId="787031750" sldId="257"/>
            <ac:spMk id="10" creationId="{2B566528-1B12-4246-9431-5C2D7D081168}"/>
          </ac:spMkLst>
        </pc:spChg>
        <pc:spChg chg="add del">
          <ac:chgData name="Jacob Huebner" userId="ceab8e6b-0b16-4a5c-9140-daf399dd6705" providerId="ADAL" clId="{035720E0-5C04-4A21-92B3-3F1FA26AAA2D}" dt="2020-02-29T21:58:06.228" v="67" actId="26606"/>
          <ac:spMkLst>
            <pc:docMk/>
            <pc:sldMk cId="787031750" sldId="257"/>
            <ac:spMk id="12" creationId="{2E80C965-DB6D-4F81-9E9E-B027384D0BD6}"/>
          </ac:spMkLst>
        </pc:spChg>
        <pc:spChg chg="add del">
          <ac:chgData name="Jacob Huebner" userId="ceab8e6b-0b16-4a5c-9140-daf399dd6705" providerId="ADAL" clId="{035720E0-5C04-4A21-92B3-3F1FA26AAA2D}" dt="2020-02-29T21:58:06.228" v="67" actId="26606"/>
          <ac:spMkLst>
            <pc:docMk/>
            <pc:sldMk cId="787031750" sldId="257"/>
            <ac:spMk id="14" creationId="{A580F890-B085-4E95-96AA-55AEBEC5CE6E}"/>
          </ac:spMkLst>
        </pc:spChg>
        <pc:spChg chg="add del">
          <ac:chgData name="Jacob Huebner" userId="ceab8e6b-0b16-4a5c-9140-daf399dd6705" providerId="ADAL" clId="{035720E0-5C04-4A21-92B3-3F1FA26AAA2D}" dt="2020-02-29T21:58:06.228" v="67" actId="26606"/>
          <ac:spMkLst>
            <pc:docMk/>
            <pc:sldMk cId="787031750" sldId="257"/>
            <ac:spMk id="16" creationId="{D3F51FEB-38FB-4F6C-9F7B-2F2AFAB65463}"/>
          </ac:spMkLst>
        </pc:spChg>
        <pc:spChg chg="add del">
          <ac:chgData name="Jacob Huebner" userId="ceab8e6b-0b16-4a5c-9140-daf399dd6705" providerId="ADAL" clId="{035720E0-5C04-4A21-92B3-3F1FA26AAA2D}" dt="2020-02-29T21:58:06.228" v="67" actId="26606"/>
          <ac:spMkLst>
            <pc:docMk/>
            <pc:sldMk cId="787031750" sldId="257"/>
            <ac:spMk id="18" creationId="{1E547BA6-BAE0-43BB-A7CA-60F69CE252F0}"/>
          </ac:spMkLst>
        </pc:spChg>
        <pc:spChg chg="add del">
          <ac:chgData name="Jacob Huebner" userId="ceab8e6b-0b16-4a5c-9140-daf399dd6705" providerId="ADAL" clId="{035720E0-5C04-4A21-92B3-3F1FA26AAA2D}" dt="2020-02-29T21:59:12.228" v="73"/>
          <ac:spMkLst>
            <pc:docMk/>
            <pc:sldMk cId="787031750" sldId="257"/>
            <ac:spMk id="23" creationId="{2B566528-1B12-4246-9431-5C2D7D081168}"/>
          </ac:spMkLst>
        </pc:spChg>
        <pc:spChg chg="add del">
          <ac:chgData name="Jacob Huebner" userId="ceab8e6b-0b16-4a5c-9140-daf399dd6705" providerId="ADAL" clId="{035720E0-5C04-4A21-92B3-3F1FA26AAA2D}" dt="2020-02-29T21:59:12.228" v="73"/>
          <ac:spMkLst>
            <pc:docMk/>
            <pc:sldMk cId="787031750" sldId="257"/>
            <ac:spMk id="25" creationId="{2E80C965-DB6D-4F81-9E9E-B027384D0BD6}"/>
          </ac:spMkLst>
        </pc:spChg>
        <pc:spChg chg="add del">
          <ac:chgData name="Jacob Huebner" userId="ceab8e6b-0b16-4a5c-9140-daf399dd6705" providerId="ADAL" clId="{035720E0-5C04-4A21-92B3-3F1FA26AAA2D}" dt="2020-02-29T21:59:12.228" v="73"/>
          <ac:spMkLst>
            <pc:docMk/>
            <pc:sldMk cId="787031750" sldId="257"/>
            <ac:spMk id="27" creationId="{A580F890-B085-4E95-96AA-55AEBEC5CE6E}"/>
          </ac:spMkLst>
        </pc:spChg>
        <pc:spChg chg="add del">
          <ac:chgData name="Jacob Huebner" userId="ceab8e6b-0b16-4a5c-9140-daf399dd6705" providerId="ADAL" clId="{035720E0-5C04-4A21-92B3-3F1FA26AAA2D}" dt="2020-02-29T21:59:12.228" v="73"/>
          <ac:spMkLst>
            <pc:docMk/>
            <pc:sldMk cId="787031750" sldId="257"/>
            <ac:spMk id="29" creationId="{D3F51FEB-38FB-4F6C-9F7B-2F2AFAB65463}"/>
          </ac:spMkLst>
        </pc:spChg>
        <pc:spChg chg="add del">
          <ac:chgData name="Jacob Huebner" userId="ceab8e6b-0b16-4a5c-9140-daf399dd6705" providerId="ADAL" clId="{035720E0-5C04-4A21-92B3-3F1FA26AAA2D}" dt="2020-02-29T21:59:12.228" v="73"/>
          <ac:spMkLst>
            <pc:docMk/>
            <pc:sldMk cId="787031750" sldId="257"/>
            <ac:spMk id="31" creationId="{1E547BA6-BAE0-43BB-A7CA-60F69CE252F0}"/>
          </ac:spMkLst>
        </pc:spChg>
        <pc:graphicFrameChg chg="add mod modGraphic">
          <ac:chgData name="Jacob Huebner" userId="ceab8e6b-0b16-4a5c-9140-daf399dd6705" providerId="ADAL" clId="{035720E0-5C04-4A21-92B3-3F1FA26AAA2D}" dt="2020-02-29T21:58:06.228" v="67" actId="26606"/>
          <ac:graphicFrameMkLst>
            <pc:docMk/>
            <pc:sldMk cId="787031750" sldId="257"/>
            <ac:graphicFrameMk id="5" creationId="{40C578A5-4FAD-4199-832A-E43E08DD850F}"/>
          </ac:graphicFrameMkLst>
        </pc:graphicFrameChg>
      </pc:sldChg>
      <pc:sldChg chg="addSp delSp modSp add mod setBg">
        <pc:chgData name="Jacob Huebner" userId="ceab8e6b-0b16-4a5c-9140-daf399dd6705" providerId="ADAL" clId="{035720E0-5C04-4A21-92B3-3F1FA26AAA2D}" dt="2020-02-29T22:03:40.883" v="117" actId="14100"/>
        <pc:sldMkLst>
          <pc:docMk/>
          <pc:sldMk cId="893248986" sldId="258"/>
        </pc:sldMkLst>
        <pc:spChg chg="add del mod">
          <ac:chgData name="Jacob Huebner" userId="ceab8e6b-0b16-4a5c-9140-daf399dd6705" providerId="ADAL" clId="{035720E0-5C04-4A21-92B3-3F1FA26AAA2D}" dt="2020-02-29T22:03:13.855" v="115" actId="478"/>
          <ac:spMkLst>
            <pc:docMk/>
            <pc:sldMk cId="893248986" sldId="258"/>
            <ac:spMk id="2" creationId="{7F9E071A-3BE7-4347-A9D1-69DE26BBADA8}"/>
          </ac:spMkLst>
        </pc:spChg>
        <pc:spChg chg="del">
          <ac:chgData name="Jacob Huebner" userId="ceab8e6b-0b16-4a5c-9140-daf399dd6705" providerId="ADAL" clId="{035720E0-5C04-4A21-92B3-3F1FA26AAA2D}" dt="2020-02-29T21:58:49.003" v="69" actId="1032"/>
          <ac:spMkLst>
            <pc:docMk/>
            <pc:sldMk cId="893248986" sldId="258"/>
            <ac:spMk id="3" creationId="{376A1413-C6A5-45DD-8626-18658F90B970}"/>
          </ac:spMkLst>
        </pc:spChg>
        <pc:graphicFrameChg chg="add mod modGraphic">
          <ac:chgData name="Jacob Huebner" userId="ceab8e6b-0b16-4a5c-9140-daf399dd6705" providerId="ADAL" clId="{035720E0-5C04-4A21-92B3-3F1FA26AAA2D}" dt="2020-02-29T22:03:40.883" v="117" actId="14100"/>
          <ac:graphicFrameMkLst>
            <pc:docMk/>
            <pc:sldMk cId="893248986" sldId="258"/>
            <ac:graphicFrameMk id="4" creationId="{F0BD3AD0-1A6B-46B9-A9C0-1B4C17B02B0C}"/>
          </ac:graphicFrameMkLst>
        </pc:graphicFrameChg>
      </pc:sldChg>
      <pc:sldChg chg="addSp delSp modSp add setBg">
        <pc:chgData name="Jacob Huebner" userId="ceab8e6b-0b16-4a5c-9140-daf399dd6705" providerId="ADAL" clId="{035720E0-5C04-4A21-92B3-3F1FA26AAA2D}" dt="2020-02-29T22:13:58.405" v="361"/>
        <pc:sldMkLst>
          <pc:docMk/>
          <pc:sldMk cId="3589848547" sldId="259"/>
        </pc:sldMkLst>
        <pc:spChg chg="add del mod">
          <ac:chgData name="Jacob Huebner" userId="ceab8e6b-0b16-4a5c-9140-daf399dd6705" providerId="ADAL" clId="{035720E0-5C04-4A21-92B3-3F1FA26AAA2D}" dt="2020-02-29T22:07:36.942" v="185" actId="12084"/>
          <ac:spMkLst>
            <pc:docMk/>
            <pc:sldMk cId="3589848547" sldId="259"/>
            <ac:spMk id="2" creationId="{E0FF79B9-99B5-4425-9C9A-B6150150BE68}"/>
          </ac:spMkLst>
        </pc:spChg>
        <pc:graphicFrameChg chg="add mod">
          <ac:chgData name="Jacob Huebner" userId="ceab8e6b-0b16-4a5c-9140-daf399dd6705" providerId="ADAL" clId="{035720E0-5C04-4A21-92B3-3F1FA26AAA2D}" dt="2020-02-29T22:05:30.443" v="146"/>
          <ac:graphicFrameMkLst>
            <pc:docMk/>
            <pc:sldMk cId="3589848547" sldId="259"/>
            <ac:graphicFrameMk id="3" creationId="{52FB14F9-BF02-4117-8C29-C8C869FE498E}"/>
          </ac:graphicFrameMkLst>
        </pc:graphicFrameChg>
        <pc:graphicFrameChg chg="mod">
          <ac:chgData name="Jacob Huebner" userId="ceab8e6b-0b16-4a5c-9140-daf399dd6705" providerId="ADAL" clId="{035720E0-5C04-4A21-92B3-3F1FA26AAA2D}" dt="2020-02-29T22:04:10.580" v="120" actId="12100"/>
          <ac:graphicFrameMkLst>
            <pc:docMk/>
            <pc:sldMk cId="3589848547" sldId="259"/>
            <ac:graphicFrameMk id="4" creationId="{F0BD3AD0-1A6B-46B9-A9C0-1B4C17B02B0C}"/>
          </ac:graphicFrameMkLst>
        </pc:graphicFrameChg>
        <pc:graphicFrameChg chg="add mod">
          <ac:chgData name="Jacob Huebner" userId="ceab8e6b-0b16-4a5c-9140-daf399dd6705" providerId="ADAL" clId="{035720E0-5C04-4A21-92B3-3F1FA26AAA2D}" dt="2020-02-29T22:12:38.469" v="336"/>
          <ac:graphicFrameMkLst>
            <pc:docMk/>
            <pc:sldMk cId="3589848547" sldId="259"/>
            <ac:graphicFrameMk id="5" creationId="{2B544F07-E7CC-4DC0-9585-5436E7227335}"/>
          </ac:graphicFrameMkLst>
        </pc:graphicFrameChg>
        <pc:graphicFrameChg chg="add mod">
          <ac:chgData name="Jacob Huebner" userId="ceab8e6b-0b16-4a5c-9140-daf399dd6705" providerId="ADAL" clId="{035720E0-5C04-4A21-92B3-3F1FA26AAA2D}" dt="2020-02-29T22:13:58.405" v="361"/>
          <ac:graphicFrameMkLst>
            <pc:docMk/>
            <pc:sldMk cId="3589848547" sldId="259"/>
            <ac:graphicFrameMk id="6" creationId="{D136A3FC-4A1E-4CB4-95C8-2334599B5B8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38245B-0524-497E-B18D-F363EC6C25F3}" type="doc">
      <dgm:prSet loTypeId="urn:microsoft.com/office/officeart/2005/8/layout/hChevron3" loCatId="process" qsTypeId="urn:microsoft.com/office/officeart/2005/8/quickstyle/simple1" qsCatId="simple" csTypeId="urn:microsoft.com/office/officeart/2005/8/colors/accent3_4" csCatId="accent3" phldr="1"/>
      <dgm:spPr/>
    </dgm:pt>
    <dgm:pt modelId="{934EB2CB-C4D0-4438-8B8D-365995633288}">
      <dgm:prSet/>
      <dgm:spPr/>
      <dgm:t>
        <a:bodyPr/>
        <a:lstStyle/>
        <a:p>
          <a:r>
            <a:rPr lang="en-US" dirty="0"/>
            <a:t>1. Planning Phase</a:t>
          </a:r>
        </a:p>
      </dgm:t>
    </dgm:pt>
    <dgm:pt modelId="{C97B3B86-A26A-42F1-BC19-5FDC18FBE578}" type="parTrans" cxnId="{04306D75-61BE-4A3E-B04D-EF7AF814A13B}">
      <dgm:prSet/>
      <dgm:spPr/>
      <dgm:t>
        <a:bodyPr/>
        <a:lstStyle/>
        <a:p>
          <a:endParaRPr lang="en-US"/>
        </a:p>
      </dgm:t>
    </dgm:pt>
    <dgm:pt modelId="{BCE451C2-593E-45E6-A034-F390DF084FEC}" type="sibTrans" cxnId="{04306D75-61BE-4A3E-B04D-EF7AF814A13B}">
      <dgm:prSet/>
      <dgm:spPr/>
      <dgm:t>
        <a:bodyPr/>
        <a:lstStyle/>
        <a:p>
          <a:endParaRPr lang="en-US"/>
        </a:p>
      </dgm:t>
    </dgm:pt>
    <dgm:pt modelId="{4C9DF8F8-657F-460F-B4B5-E3F1D19FC0C1}">
      <dgm:prSet/>
      <dgm:spPr/>
      <dgm:t>
        <a:bodyPr/>
        <a:lstStyle/>
        <a:p>
          <a:r>
            <a:rPr lang="en-US" dirty="0"/>
            <a:t>2. Analysis Phase</a:t>
          </a:r>
        </a:p>
      </dgm:t>
    </dgm:pt>
    <dgm:pt modelId="{87D884C6-0AA5-4FE5-AC58-451268926C6B}" type="parTrans" cxnId="{2CE9AD47-2C7A-44E1-869B-4638FFC7465E}">
      <dgm:prSet/>
      <dgm:spPr/>
      <dgm:t>
        <a:bodyPr/>
        <a:lstStyle/>
        <a:p>
          <a:endParaRPr lang="en-US"/>
        </a:p>
      </dgm:t>
    </dgm:pt>
    <dgm:pt modelId="{33A5C273-CC65-413D-B251-4B10A9167237}" type="sibTrans" cxnId="{2CE9AD47-2C7A-44E1-869B-4638FFC7465E}">
      <dgm:prSet/>
      <dgm:spPr/>
      <dgm:t>
        <a:bodyPr/>
        <a:lstStyle/>
        <a:p>
          <a:endParaRPr lang="en-US"/>
        </a:p>
      </dgm:t>
    </dgm:pt>
    <dgm:pt modelId="{9233AEAA-D439-4A59-83D3-2B504DB2CDE9}">
      <dgm:prSet/>
      <dgm:spPr/>
      <dgm:t>
        <a:bodyPr/>
        <a:lstStyle/>
        <a:p>
          <a:r>
            <a:rPr lang="en-US" dirty="0"/>
            <a:t>3. Logical Design Phase</a:t>
          </a:r>
        </a:p>
      </dgm:t>
    </dgm:pt>
    <dgm:pt modelId="{A2F06798-6F2C-4F84-B034-A14E979489E3}" type="parTrans" cxnId="{A7B1A190-4F38-4493-B49A-6EDF2D5FB75E}">
      <dgm:prSet/>
      <dgm:spPr/>
      <dgm:t>
        <a:bodyPr/>
        <a:lstStyle/>
        <a:p>
          <a:endParaRPr lang="en-US"/>
        </a:p>
      </dgm:t>
    </dgm:pt>
    <dgm:pt modelId="{BB9A5F7C-223A-4A88-9922-157D25C90642}" type="sibTrans" cxnId="{A7B1A190-4F38-4493-B49A-6EDF2D5FB75E}">
      <dgm:prSet/>
      <dgm:spPr/>
      <dgm:t>
        <a:bodyPr/>
        <a:lstStyle/>
        <a:p>
          <a:endParaRPr lang="en-US"/>
        </a:p>
      </dgm:t>
    </dgm:pt>
    <dgm:pt modelId="{BD316484-E900-4572-B1B7-F6E1EDE8C175}">
      <dgm:prSet/>
      <dgm:spPr/>
      <dgm:t>
        <a:bodyPr/>
        <a:lstStyle/>
        <a:p>
          <a:r>
            <a:rPr lang="en-US" dirty="0"/>
            <a:t>4. Physical Design Phase</a:t>
          </a:r>
        </a:p>
      </dgm:t>
    </dgm:pt>
    <dgm:pt modelId="{0C2EEA35-39C3-4B6D-8185-0723BAA8C552}" type="parTrans" cxnId="{0CBEC29A-A6F4-47B1-91D3-90CD52E1DC6B}">
      <dgm:prSet/>
      <dgm:spPr/>
      <dgm:t>
        <a:bodyPr/>
        <a:lstStyle/>
        <a:p>
          <a:endParaRPr lang="en-US"/>
        </a:p>
      </dgm:t>
    </dgm:pt>
    <dgm:pt modelId="{F178A156-4FFF-498F-A626-C2E904499CA2}" type="sibTrans" cxnId="{0CBEC29A-A6F4-47B1-91D3-90CD52E1DC6B}">
      <dgm:prSet/>
      <dgm:spPr/>
      <dgm:t>
        <a:bodyPr/>
        <a:lstStyle/>
        <a:p>
          <a:endParaRPr lang="en-US"/>
        </a:p>
      </dgm:t>
    </dgm:pt>
    <dgm:pt modelId="{ADC296C1-D77D-4A88-9CA8-E6B20F77D5A5}">
      <dgm:prSet/>
      <dgm:spPr/>
      <dgm:t>
        <a:bodyPr/>
        <a:lstStyle/>
        <a:p>
          <a:r>
            <a:rPr lang="en-US" dirty="0"/>
            <a:t>5. Implementation Phase</a:t>
          </a:r>
        </a:p>
      </dgm:t>
    </dgm:pt>
    <dgm:pt modelId="{9D2DE5AD-E0D8-48F5-AB70-EEC6A22CDAD5}" type="parTrans" cxnId="{353CE58D-1DAD-4671-B669-C034C0CE9A4A}">
      <dgm:prSet/>
      <dgm:spPr/>
      <dgm:t>
        <a:bodyPr/>
        <a:lstStyle/>
        <a:p>
          <a:endParaRPr lang="en-US"/>
        </a:p>
      </dgm:t>
    </dgm:pt>
    <dgm:pt modelId="{80F382F9-86BA-4513-AD4B-AE4B255E9939}" type="sibTrans" cxnId="{353CE58D-1DAD-4671-B669-C034C0CE9A4A}">
      <dgm:prSet/>
      <dgm:spPr/>
      <dgm:t>
        <a:bodyPr/>
        <a:lstStyle/>
        <a:p>
          <a:endParaRPr lang="en-US"/>
        </a:p>
      </dgm:t>
    </dgm:pt>
    <dgm:pt modelId="{32F7966E-A2FF-4F2E-B484-5CEA307879EF}">
      <dgm:prSet/>
      <dgm:spPr/>
      <dgm:t>
        <a:bodyPr/>
        <a:lstStyle/>
        <a:p>
          <a:r>
            <a:rPr lang="en-US" dirty="0"/>
            <a:t>6. Maintenance Phase</a:t>
          </a:r>
        </a:p>
      </dgm:t>
    </dgm:pt>
    <dgm:pt modelId="{52D58F94-BEE2-4F57-AD34-FFDF987A75D7}" type="parTrans" cxnId="{1ED5C940-8E69-4881-9D1F-1043F245999A}">
      <dgm:prSet/>
      <dgm:spPr/>
      <dgm:t>
        <a:bodyPr/>
        <a:lstStyle/>
        <a:p>
          <a:endParaRPr lang="en-US"/>
        </a:p>
      </dgm:t>
    </dgm:pt>
    <dgm:pt modelId="{5CBF5CD9-D29E-4826-9BB9-FAB31E27A97A}" type="sibTrans" cxnId="{1ED5C940-8E69-4881-9D1F-1043F245999A}">
      <dgm:prSet/>
      <dgm:spPr/>
      <dgm:t>
        <a:bodyPr/>
        <a:lstStyle/>
        <a:p>
          <a:endParaRPr lang="en-US"/>
        </a:p>
      </dgm:t>
    </dgm:pt>
    <dgm:pt modelId="{52FFB429-F721-4E24-9B08-D872CADA5C06}" type="pres">
      <dgm:prSet presAssocID="{9438245B-0524-497E-B18D-F363EC6C25F3}" presName="Name0" presStyleCnt="0">
        <dgm:presLayoutVars>
          <dgm:dir/>
          <dgm:resizeHandles val="exact"/>
        </dgm:presLayoutVars>
      </dgm:prSet>
      <dgm:spPr/>
    </dgm:pt>
    <dgm:pt modelId="{1C171D27-F14A-4F2A-B07C-F9941CF26980}" type="pres">
      <dgm:prSet presAssocID="{934EB2CB-C4D0-4438-8B8D-365995633288}" presName="parTxOnly" presStyleLbl="node1" presStyleIdx="0" presStyleCnt="6">
        <dgm:presLayoutVars>
          <dgm:bulletEnabled val="1"/>
        </dgm:presLayoutVars>
      </dgm:prSet>
      <dgm:spPr/>
    </dgm:pt>
    <dgm:pt modelId="{CB88E42D-2E7A-42B4-AE40-FDB1073F68C6}" type="pres">
      <dgm:prSet presAssocID="{BCE451C2-593E-45E6-A034-F390DF084FEC}" presName="parSpace" presStyleCnt="0"/>
      <dgm:spPr/>
    </dgm:pt>
    <dgm:pt modelId="{5284E7BD-898F-49C1-ADD6-19BC8979F4AE}" type="pres">
      <dgm:prSet presAssocID="{4C9DF8F8-657F-460F-B4B5-E3F1D19FC0C1}" presName="parTxOnly" presStyleLbl="node1" presStyleIdx="1" presStyleCnt="6">
        <dgm:presLayoutVars>
          <dgm:bulletEnabled val="1"/>
        </dgm:presLayoutVars>
      </dgm:prSet>
      <dgm:spPr/>
    </dgm:pt>
    <dgm:pt modelId="{ECC65FDC-4B0F-45E5-BC39-1D10E1F69020}" type="pres">
      <dgm:prSet presAssocID="{33A5C273-CC65-413D-B251-4B10A9167237}" presName="parSpace" presStyleCnt="0"/>
      <dgm:spPr/>
    </dgm:pt>
    <dgm:pt modelId="{C5A94E43-7B80-4FCF-8309-8547DFEBD840}" type="pres">
      <dgm:prSet presAssocID="{9233AEAA-D439-4A59-83D3-2B504DB2CDE9}" presName="parTxOnly" presStyleLbl="node1" presStyleIdx="2" presStyleCnt="6">
        <dgm:presLayoutVars>
          <dgm:bulletEnabled val="1"/>
        </dgm:presLayoutVars>
      </dgm:prSet>
      <dgm:spPr/>
    </dgm:pt>
    <dgm:pt modelId="{46D63ED5-1251-4CA6-B0A1-4F57FE07D154}" type="pres">
      <dgm:prSet presAssocID="{BB9A5F7C-223A-4A88-9922-157D25C90642}" presName="parSpace" presStyleCnt="0"/>
      <dgm:spPr/>
    </dgm:pt>
    <dgm:pt modelId="{468BC85F-C80D-4D2C-83D0-C765C8C5612A}" type="pres">
      <dgm:prSet presAssocID="{BD316484-E900-4572-B1B7-F6E1EDE8C175}" presName="parTxOnly" presStyleLbl="node1" presStyleIdx="3" presStyleCnt="6">
        <dgm:presLayoutVars>
          <dgm:bulletEnabled val="1"/>
        </dgm:presLayoutVars>
      </dgm:prSet>
      <dgm:spPr/>
    </dgm:pt>
    <dgm:pt modelId="{6C945C6E-F3F4-46BA-8BE9-846E14AFB672}" type="pres">
      <dgm:prSet presAssocID="{F178A156-4FFF-498F-A626-C2E904499CA2}" presName="parSpace" presStyleCnt="0"/>
      <dgm:spPr/>
    </dgm:pt>
    <dgm:pt modelId="{C1538010-F9C7-4612-8D86-22C9287C3B3B}" type="pres">
      <dgm:prSet presAssocID="{ADC296C1-D77D-4A88-9CA8-E6B20F77D5A5}" presName="parTxOnly" presStyleLbl="node1" presStyleIdx="4" presStyleCnt="6">
        <dgm:presLayoutVars>
          <dgm:bulletEnabled val="1"/>
        </dgm:presLayoutVars>
      </dgm:prSet>
      <dgm:spPr/>
    </dgm:pt>
    <dgm:pt modelId="{04430B02-F5ED-4A1C-B6EC-BCFEA3594301}" type="pres">
      <dgm:prSet presAssocID="{80F382F9-86BA-4513-AD4B-AE4B255E9939}" presName="parSpace" presStyleCnt="0"/>
      <dgm:spPr/>
    </dgm:pt>
    <dgm:pt modelId="{84B6B799-E313-4371-B6B4-9D51480BE82A}" type="pres">
      <dgm:prSet presAssocID="{32F7966E-A2FF-4F2E-B484-5CEA307879E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90DDF12-F16A-4823-9BE8-DAA3BA899A93}" type="presOf" srcId="{ADC296C1-D77D-4A88-9CA8-E6B20F77D5A5}" destId="{C1538010-F9C7-4612-8D86-22C9287C3B3B}" srcOrd="0" destOrd="0" presId="urn:microsoft.com/office/officeart/2005/8/layout/hChevron3"/>
    <dgm:cxn modelId="{F6FF6818-281A-4F70-AD4A-168A12CE83EA}" type="presOf" srcId="{4C9DF8F8-657F-460F-B4B5-E3F1D19FC0C1}" destId="{5284E7BD-898F-49C1-ADD6-19BC8979F4AE}" srcOrd="0" destOrd="0" presId="urn:microsoft.com/office/officeart/2005/8/layout/hChevron3"/>
    <dgm:cxn modelId="{E3EF433B-5F11-471B-B923-115AF8352378}" type="presOf" srcId="{32F7966E-A2FF-4F2E-B484-5CEA307879EF}" destId="{84B6B799-E313-4371-B6B4-9D51480BE82A}" srcOrd="0" destOrd="0" presId="urn:microsoft.com/office/officeart/2005/8/layout/hChevron3"/>
    <dgm:cxn modelId="{1ED5C940-8E69-4881-9D1F-1043F245999A}" srcId="{9438245B-0524-497E-B18D-F363EC6C25F3}" destId="{32F7966E-A2FF-4F2E-B484-5CEA307879EF}" srcOrd="5" destOrd="0" parTransId="{52D58F94-BEE2-4F57-AD34-FFDF987A75D7}" sibTransId="{5CBF5CD9-D29E-4826-9BB9-FAB31E27A97A}"/>
    <dgm:cxn modelId="{2EBF3D64-C85D-4F46-9334-A838CA01FC6E}" type="presOf" srcId="{9233AEAA-D439-4A59-83D3-2B504DB2CDE9}" destId="{C5A94E43-7B80-4FCF-8309-8547DFEBD840}" srcOrd="0" destOrd="0" presId="urn:microsoft.com/office/officeart/2005/8/layout/hChevron3"/>
    <dgm:cxn modelId="{2CE9AD47-2C7A-44E1-869B-4638FFC7465E}" srcId="{9438245B-0524-497E-B18D-F363EC6C25F3}" destId="{4C9DF8F8-657F-460F-B4B5-E3F1D19FC0C1}" srcOrd="1" destOrd="0" parTransId="{87D884C6-0AA5-4FE5-AC58-451268926C6B}" sibTransId="{33A5C273-CC65-413D-B251-4B10A9167237}"/>
    <dgm:cxn modelId="{D837226D-0B9A-4A74-8C2F-97B31E275F7C}" type="presOf" srcId="{934EB2CB-C4D0-4438-8B8D-365995633288}" destId="{1C171D27-F14A-4F2A-B07C-F9941CF26980}" srcOrd="0" destOrd="0" presId="urn:microsoft.com/office/officeart/2005/8/layout/hChevron3"/>
    <dgm:cxn modelId="{04306D75-61BE-4A3E-B04D-EF7AF814A13B}" srcId="{9438245B-0524-497E-B18D-F363EC6C25F3}" destId="{934EB2CB-C4D0-4438-8B8D-365995633288}" srcOrd="0" destOrd="0" parTransId="{C97B3B86-A26A-42F1-BC19-5FDC18FBE578}" sibTransId="{BCE451C2-593E-45E6-A034-F390DF084FEC}"/>
    <dgm:cxn modelId="{BA42CD89-992A-4FD0-8ED1-2C893B827B45}" type="presOf" srcId="{9438245B-0524-497E-B18D-F363EC6C25F3}" destId="{52FFB429-F721-4E24-9B08-D872CADA5C06}" srcOrd="0" destOrd="0" presId="urn:microsoft.com/office/officeart/2005/8/layout/hChevron3"/>
    <dgm:cxn modelId="{353CE58D-1DAD-4671-B669-C034C0CE9A4A}" srcId="{9438245B-0524-497E-B18D-F363EC6C25F3}" destId="{ADC296C1-D77D-4A88-9CA8-E6B20F77D5A5}" srcOrd="4" destOrd="0" parTransId="{9D2DE5AD-E0D8-48F5-AB70-EEC6A22CDAD5}" sibTransId="{80F382F9-86BA-4513-AD4B-AE4B255E9939}"/>
    <dgm:cxn modelId="{A7B1A190-4F38-4493-B49A-6EDF2D5FB75E}" srcId="{9438245B-0524-497E-B18D-F363EC6C25F3}" destId="{9233AEAA-D439-4A59-83D3-2B504DB2CDE9}" srcOrd="2" destOrd="0" parTransId="{A2F06798-6F2C-4F84-B034-A14E979489E3}" sibTransId="{BB9A5F7C-223A-4A88-9922-157D25C90642}"/>
    <dgm:cxn modelId="{0CBEC29A-A6F4-47B1-91D3-90CD52E1DC6B}" srcId="{9438245B-0524-497E-B18D-F363EC6C25F3}" destId="{BD316484-E900-4572-B1B7-F6E1EDE8C175}" srcOrd="3" destOrd="0" parTransId="{0C2EEA35-39C3-4B6D-8185-0723BAA8C552}" sibTransId="{F178A156-4FFF-498F-A626-C2E904499CA2}"/>
    <dgm:cxn modelId="{B03068AE-66A1-446F-A226-CE42F508C8C7}" type="presOf" srcId="{BD316484-E900-4572-B1B7-F6E1EDE8C175}" destId="{468BC85F-C80D-4D2C-83D0-C765C8C5612A}" srcOrd="0" destOrd="0" presId="urn:microsoft.com/office/officeart/2005/8/layout/hChevron3"/>
    <dgm:cxn modelId="{CEB95B98-D2E0-460E-A492-84A0854FF2C5}" type="presParOf" srcId="{52FFB429-F721-4E24-9B08-D872CADA5C06}" destId="{1C171D27-F14A-4F2A-B07C-F9941CF26980}" srcOrd="0" destOrd="0" presId="urn:microsoft.com/office/officeart/2005/8/layout/hChevron3"/>
    <dgm:cxn modelId="{2CFA64AC-B476-4123-AF2C-8A819134AEC9}" type="presParOf" srcId="{52FFB429-F721-4E24-9B08-D872CADA5C06}" destId="{CB88E42D-2E7A-42B4-AE40-FDB1073F68C6}" srcOrd="1" destOrd="0" presId="urn:microsoft.com/office/officeart/2005/8/layout/hChevron3"/>
    <dgm:cxn modelId="{BF6153F0-399F-4917-8A64-3226A251FBCC}" type="presParOf" srcId="{52FFB429-F721-4E24-9B08-D872CADA5C06}" destId="{5284E7BD-898F-49C1-ADD6-19BC8979F4AE}" srcOrd="2" destOrd="0" presId="urn:microsoft.com/office/officeart/2005/8/layout/hChevron3"/>
    <dgm:cxn modelId="{748545A9-4EA7-4E29-812D-50EFF8109EDD}" type="presParOf" srcId="{52FFB429-F721-4E24-9B08-D872CADA5C06}" destId="{ECC65FDC-4B0F-45E5-BC39-1D10E1F69020}" srcOrd="3" destOrd="0" presId="urn:microsoft.com/office/officeart/2005/8/layout/hChevron3"/>
    <dgm:cxn modelId="{7820B314-5AD2-4349-837B-10EA3D7CE4EB}" type="presParOf" srcId="{52FFB429-F721-4E24-9B08-D872CADA5C06}" destId="{C5A94E43-7B80-4FCF-8309-8547DFEBD840}" srcOrd="4" destOrd="0" presId="urn:microsoft.com/office/officeart/2005/8/layout/hChevron3"/>
    <dgm:cxn modelId="{69783C8F-295A-4CF9-9BF6-D0129272A32F}" type="presParOf" srcId="{52FFB429-F721-4E24-9B08-D872CADA5C06}" destId="{46D63ED5-1251-4CA6-B0A1-4F57FE07D154}" srcOrd="5" destOrd="0" presId="urn:microsoft.com/office/officeart/2005/8/layout/hChevron3"/>
    <dgm:cxn modelId="{9F41E09A-105E-41E0-95BC-EE77A9DD59A8}" type="presParOf" srcId="{52FFB429-F721-4E24-9B08-D872CADA5C06}" destId="{468BC85F-C80D-4D2C-83D0-C765C8C5612A}" srcOrd="6" destOrd="0" presId="urn:microsoft.com/office/officeart/2005/8/layout/hChevron3"/>
    <dgm:cxn modelId="{D3842D1D-EBD3-42AB-8515-AA796B0E3156}" type="presParOf" srcId="{52FFB429-F721-4E24-9B08-D872CADA5C06}" destId="{6C945C6E-F3F4-46BA-8BE9-846E14AFB672}" srcOrd="7" destOrd="0" presId="urn:microsoft.com/office/officeart/2005/8/layout/hChevron3"/>
    <dgm:cxn modelId="{C1DAA68F-E3B1-45CA-8DA7-44862A983CCB}" type="presParOf" srcId="{52FFB429-F721-4E24-9B08-D872CADA5C06}" destId="{C1538010-F9C7-4612-8D86-22C9287C3B3B}" srcOrd="8" destOrd="0" presId="urn:microsoft.com/office/officeart/2005/8/layout/hChevron3"/>
    <dgm:cxn modelId="{385D40BF-648B-4B63-A9FB-E91735970500}" type="presParOf" srcId="{52FFB429-F721-4E24-9B08-D872CADA5C06}" destId="{04430B02-F5ED-4A1C-B6EC-BCFEA3594301}" srcOrd="9" destOrd="0" presId="urn:microsoft.com/office/officeart/2005/8/layout/hChevron3"/>
    <dgm:cxn modelId="{6F89CE86-90A5-415E-9BD3-820C327D2FB3}" type="presParOf" srcId="{52FFB429-F721-4E24-9B08-D872CADA5C06}" destId="{84B6B799-E313-4371-B6B4-9D51480BE82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1D27-F14A-4F2A-B07C-F9941CF26980}">
      <dsp:nvSpPr>
        <dsp:cNvPr id="0" name=""/>
        <dsp:cNvSpPr/>
      </dsp:nvSpPr>
      <dsp:spPr>
        <a:xfrm>
          <a:off x="1283" y="2354352"/>
          <a:ext cx="2102606" cy="841042"/>
        </a:xfrm>
        <a:prstGeom prst="homePlat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Planning Phase</a:t>
          </a:r>
        </a:p>
      </dsp:txBody>
      <dsp:txXfrm>
        <a:off x="1283" y="2354352"/>
        <a:ext cx="1892346" cy="841042"/>
      </dsp:txXfrm>
    </dsp:sp>
    <dsp:sp modelId="{5284E7BD-898F-49C1-ADD6-19BC8979F4AE}">
      <dsp:nvSpPr>
        <dsp:cNvPr id="0" name=""/>
        <dsp:cNvSpPr/>
      </dsp:nvSpPr>
      <dsp:spPr>
        <a:xfrm>
          <a:off x="1683368" y="2354352"/>
          <a:ext cx="2102606" cy="841042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Analysis Phase</a:t>
          </a:r>
        </a:p>
      </dsp:txBody>
      <dsp:txXfrm>
        <a:off x="2103889" y="2354352"/>
        <a:ext cx="1261564" cy="841042"/>
      </dsp:txXfrm>
    </dsp:sp>
    <dsp:sp modelId="{C5A94E43-7B80-4FCF-8309-8547DFEBD840}">
      <dsp:nvSpPr>
        <dsp:cNvPr id="0" name=""/>
        <dsp:cNvSpPr/>
      </dsp:nvSpPr>
      <dsp:spPr>
        <a:xfrm>
          <a:off x="3365454" y="2354352"/>
          <a:ext cx="2102606" cy="841042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Logical Design Phase</a:t>
          </a:r>
        </a:p>
      </dsp:txBody>
      <dsp:txXfrm>
        <a:off x="3785975" y="2354352"/>
        <a:ext cx="1261564" cy="841042"/>
      </dsp:txXfrm>
    </dsp:sp>
    <dsp:sp modelId="{468BC85F-C80D-4D2C-83D0-C765C8C5612A}">
      <dsp:nvSpPr>
        <dsp:cNvPr id="0" name=""/>
        <dsp:cNvSpPr/>
      </dsp:nvSpPr>
      <dsp:spPr>
        <a:xfrm>
          <a:off x="5047539" y="2354352"/>
          <a:ext cx="2102606" cy="841042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Physical Design Phase</a:t>
          </a:r>
        </a:p>
      </dsp:txBody>
      <dsp:txXfrm>
        <a:off x="5468060" y="2354352"/>
        <a:ext cx="1261564" cy="841042"/>
      </dsp:txXfrm>
    </dsp:sp>
    <dsp:sp modelId="{C1538010-F9C7-4612-8D86-22C9287C3B3B}">
      <dsp:nvSpPr>
        <dsp:cNvPr id="0" name=""/>
        <dsp:cNvSpPr/>
      </dsp:nvSpPr>
      <dsp:spPr>
        <a:xfrm>
          <a:off x="6729624" y="2354352"/>
          <a:ext cx="2102606" cy="841042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Implementation Phase</a:t>
          </a:r>
        </a:p>
      </dsp:txBody>
      <dsp:txXfrm>
        <a:off x="7150145" y="2354352"/>
        <a:ext cx="1261564" cy="841042"/>
      </dsp:txXfrm>
    </dsp:sp>
    <dsp:sp modelId="{84B6B799-E313-4371-B6B4-9D51480BE82A}">
      <dsp:nvSpPr>
        <dsp:cNvPr id="0" name=""/>
        <dsp:cNvSpPr/>
      </dsp:nvSpPr>
      <dsp:spPr>
        <a:xfrm>
          <a:off x="8411709" y="2354352"/>
          <a:ext cx="2102606" cy="841042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6. Maintenance Phase</a:t>
          </a:r>
        </a:p>
      </dsp:txBody>
      <dsp:txXfrm>
        <a:off x="8832230" y="2354352"/>
        <a:ext cx="1261564" cy="841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7A52-F01E-4C67-88C0-A3C3CDDB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CCE6B-9560-4867-B824-1F7F22BE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FB8B-750A-4D60-92BA-2E32C282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49CB-8BD4-41A8-904C-102BA6AE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F322-CF05-4414-845E-EC5F60A2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B6FE-417F-4805-A458-C94887FA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B9798-5287-46B2-8889-C5DD419F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5EFA-098D-4162-8247-9813822D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2BDD-677B-4576-836A-E2897567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10BB-0252-4FFB-9090-9FD435A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60D1B-94B2-4F48-B45D-83196A0B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DA5C-5718-450C-A62C-E0A49535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650A-AF44-4212-89C7-F19265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29C2-4206-4957-9CC7-1E6472A8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1A80-29AC-4F38-A51A-7159745C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D5E5-0717-40A4-A4F7-8E713B60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8036-DF36-4A70-9F02-99F2B63B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7254-1164-4DD0-8A3F-C0AA5042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2325-E665-4262-A5F4-3BF00DB2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8667-3CFF-4782-9E9D-06CA2159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B8F5-3573-44A0-A8C6-BE3150E3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AAF1-141A-4071-9D80-B98FA87C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415E-15EC-4534-B733-56F4F97F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9CFF-9F98-4129-A65F-521F195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3E04-F342-4D72-91F8-6DEC6EF3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3DD0-2078-4A89-A122-709CEC9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F05A-4E6F-4A33-A68D-A154B6A7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7859-4D4B-42FF-8916-DAA41150B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3649-1D6E-4628-AD22-4B77B7C6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014F-A0F7-4F96-8668-186593E6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3AD8-DDDF-4237-8381-C6B5B62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BC3-F6EB-47BC-A981-02487FD0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528C-4418-4BC4-99EB-2BA15794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E0526-30EC-43AB-B91D-B75FA60C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07FD0-46EF-4066-A4D3-ACE4ABAB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B5996-57EE-4FEB-9F10-C19B675A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132E7-C83F-4D98-8DD3-5BF6C11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7CFE2-A938-4A34-804A-D2EF7F02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8797B-563A-4305-B8C2-99A4736D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396A-D84D-4A4F-B8B2-F91CDF8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88A18-8561-487B-95A3-9CBE5C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B7DD-3B83-419E-97D0-EBB936B8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E9251-B442-499B-AB25-9EDC5A2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52C1C-0D11-4948-807A-29EF713C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B959D-C856-4137-9AB4-F7A9DC49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73B8-7200-4DE5-9BCB-6098E48B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2756-7CBB-4EDE-A74D-AB456F30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012F-7A0C-47C6-82AB-045E1FB5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088F5-DD22-4DC8-9D7C-2AD9000D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E5A1-DF33-4FF3-8F9A-5AEE83C3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D8B9A-F741-42A9-9866-0B28C5F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C137-EE11-48F4-8EA2-F49958C8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0B72-93D5-42F8-B04E-97D65014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0B1CB-D991-4162-AD3F-03D8DF60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9347-45BF-4CE4-B9D2-D2FF2D5B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CA28-5806-4D8C-A56A-4DDB1230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8A75-8B50-42CF-AAA1-3AF79F28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BFD9-66F5-4C90-B87D-307EEE4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C2528-00BD-4CA4-9589-CC770921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5E98-B9B5-4858-863D-BA9A2E2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C2B3-57DA-4B3A-BA48-F1B9E7629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A4F0-1C7F-45C1-90B4-BE0DD327331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8483-029A-4F69-80B1-3E2B318D2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81DC-6EF1-40F6-9DE1-4199F019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C661-11AA-4F16-BEF9-EE2273BB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1C0C-B375-4166-A114-81898F624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FakeB</a:t>
            </a:r>
            <a:r>
              <a:rPr lang="en-US" dirty="0">
                <a:solidFill>
                  <a:schemeClr val="accent1"/>
                </a:solidFill>
              </a:rPr>
              <a:t>*tch</a:t>
            </a:r>
            <a:br>
              <a:rPr lang="en-US" dirty="0"/>
            </a:br>
            <a:r>
              <a:rPr lang="en-US" dirty="0"/>
              <a:t>Project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1826E-7FED-4F85-97AA-69D153E92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3/24/2020</a:t>
            </a:r>
          </a:p>
          <a:p>
            <a:r>
              <a:rPr lang="en-US" dirty="0"/>
              <a:t>How to update: Move the green part forward and rename it </a:t>
            </a:r>
          </a:p>
        </p:txBody>
      </p:sp>
    </p:spTree>
    <p:extLst>
      <p:ext uri="{BB962C8B-B14F-4D97-AF65-F5344CB8AC3E}">
        <p14:creationId xmlns:p14="http://schemas.microsoft.com/office/powerpoint/2010/main" val="834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BD3AD0-1A6B-46B9-A9C0-1B4C17B02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41655"/>
              </p:ext>
            </p:extLst>
          </p:nvPr>
        </p:nvGraphicFramePr>
        <p:xfrm>
          <a:off x="838200" y="631596"/>
          <a:ext cx="10515600" cy="554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E47789D-F06C-4877-99FF-0E547052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55E6D-33CA-45FA-A1E3-78CAF543D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25889"/>
            <a:ext cx="12192000" cy="1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437EEC1071F459462C3DC0404351D" ma:contentTypeVersion="10" ma:contentTypeDescription="Create a new document." ma:contentTypeScope="" ma:versionID="448914f228187db63ac6e8ff365edf3d">
  <xsd:schema xmlns:xsd="http://www.w3.org/2001/XMLSchema" xmlns:xs="http://www.w3.org/2001/XMLSchema" xmlns:p="http://schemas.microsoft.com/office/2006/metadata/properties" xmlns:ns3="2b370c4c-5b01-44e2-b0fa-d247da80fd6e" targetNamespace="http://schemas.microsoft.com/office/2006/metadata/properties" ma:root="true" ma:fieldsID="58618e5bce99a69128771871011e30e1" ns3:_="">
    <xsd:import namespace="2b370c4c-5b01-44e2-b0fa-d247da80fd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70c4c-5b01-44e2-b0fa-d247da80fd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400F4-1FAD-44EB-A589-C364353D501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2b370c4c-5b01-44e2-b0fa-d247da80fd6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44FDF4-13D2-48D5-A289-47157FC0A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370c4c-5b01-44e2-b0fa-d247da80fd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CCA185-0D21-4773-96C1-8D467AF4EB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FakeB*tch Project Roadmap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Huebner</dc:creator>
  <cp:lastModifiedBy>Jacob Huebner</cp:lastModifiedBy>
  <cp:revision>8</cp:revision>
  <cp:lastPrinted>2020-03-03T22:14:04Z</cp:lastPrinted>
  <dcterms:created xsi:type="dcterms:W3CDTF">2020-02-29T22:03:04Z</dcterms:created>
  <dcterms:modified xsi:type="dcterms:W3CDTF">2020-05-01T13:19:22Z</dcterms:modified>
</cp:coreProperties>
</file>