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3"/>
  </p:notesMasterIdLst>
  <p:sldIdLst>
    <p:sldId id="372" r:id="rId5"/>
    <p:sldId id="294" r:id="rId6"/>
    <p:sldId id="307" r:id="rId7"/>
    <p:sldId id="300" r:id="rId8"/>
    <p:sldId id="302" r:id="rId9"/>
    <p:sldId id="301" r:id="rId10"/>
    <p:sldId id="373" r:id="rId11"/>
    <p:sldId id="352" r:id="rId12"/>
    <p:sldId id="298" r:id="rId13"/>
    <p:sldId id="308" r:id="rId14"/>
    <p:sldId id="320" r:id="rId15"/>
    <p:sldId id="321" r:id="rId16"/>
    <p:sldId id="322" r:id="rId17"/>
    <p:sldId id="299" r:id="rId18"/>
    <p:sldId id="303" r:id="rId19"/>
    <p:sldId id="305" r:id="rId20"/>
    <p:sldId id="326" r:id="rId21"/>
    <p:sldId id="327" r:id="rId22"/>
    <p:sldId id="306" r:id="rId23"/>
    <p:sldId id="370" r:id="rId24"/>
    <p:sldId id="316" r:id="rId25"/>
    <p:sldId id="369" r:id="rId26"/>
    <p:sldId id="310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7" r:id="rId36"/>
    <p:sldId id="338" r:id="rId37"/>
    <p:sldId id="339" r:id="rId38"/>
    <p:sldId id="362" r:id="rId39"/>
    <p:sldId id="363" r:id="rId40"/>
    <p:sldId id="364" r:id="rId41"/>
    <p:sldId id="365" r:id="rId42"/>
    <p:sldId id="340" r:id="rId43"/>
    <p:sldId id="341" r:id="rId44"/>
    <p:sldId id="342" r:id="rId45"/>
    <p:sldId id="344" r:id="rId46"/>
    <p:sldId id="343" r:id="rId47"/>
    <p:sldId id="345" r:id="rId48"/>
    <p:sldId id="346" r:id="rId49"/>
    <p:sldId id="347" r:id="rId50"/>
    <p:sldId id="311" r:id="rId51"/>
    <p:sldId id="348" r:id="rId52"/>
    <p:sldId id="349" r:id="rId53"/>
    <p:sldId id="350" r:id="rId54"/>
    <p:sldId id="351" r:id="rId55"/>
    <p:sldId id="354" r:id="rId56"/>
    <p:sldId id="355" r:id="rId57"/>
    <p:sldId id="356" r:id="rId58"/>
    <p:sldId id="357" r:id="rId59"/>
    <p:sldId id="358" r:id="rId60"/>
    <p:sldId id="359" r:id="rId61"/>
    <p:sldId id="360" r:id="rId62"/>
    <p:sldId id="361" r:id="rId63"/>
    <p:sldId id="375" r:id="rId64"/>
    <p:sldId id="309" r:id="rId65"/>
    <p:sldId id="353" r:id="rId66"/>
    <p:sldId id="313" r:id="rId67"/>
    <p:sldId id="312" r:id="rId68"/>
    <p:sldId id="314" r:id="rId69"/>
    <p:sldId id="318" r:id="rId70"/>
    <p:sldId id="319" r:id="rId71"/>
    <p:sldId id="323" r:id="rId72"/>
    <p:sldId id="374" r:id="rId73"/>
    <p:sldId id="324" r:id="rId74"/>
    <p:sldId id="325" r:id="rId75"/>
    <p:sldId id="371" r:id="rId76"/>
    <p:sldId id="315" r:id="rId77"/>
    <p:sldId id="317" r:id="rId78"/>
    <p:sldId id="366" r:id="rId79"/>
    <p:sldId id="367" r:id="rId80"/>
    <p:sldId id="368" r:id="rId81"/>
    <p:sldId id="259" r:id="rId8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46BB26D-F886-4458-831E-2FDFC17429FC}">
          <p14:sldIdLst>
            <p14:sldId id="372"/>
            <p14:sldId id="294"/>
            <p14:sldId id="307"/>
            <p14:sldId id="300"/>
            <p14:sldId id="302"/>
            <p14:sldId id="301"/>
            <p14:sldId id="373"/>
            <p14:sldId id="352"/>
          </p14:sldIdLst>
        </p14:section>
        <p14:section name="无标题节" id="{C4760BB9-5C8C-43CB-9F8C-A7464979317F}">
          <p14:sldIdLst/>
        </p14:section>
        <p14:section name="无标题节" id="{4EE5B5D0-8344-48E0-BAE5-1A123F0B357A}">
          <p14:sldIdLst>
            <p14:sldId id="298"/>
            <p14:sldId id="308"/>
            <p14:sldId id="320"/>
            <p14:sldId id="321"/>
            <p14:sldId id="322"/>
            <p14:sldId id="299"/>
            <p14:sldId id="303"/>
            <p14:sldId id="305"/>
            <p14:sldId id="326"/>
            <p14:sldId id="327"/>
            <p14:sldId id="306"/>
            <p14:sldId id="370"/>
            <p14:sldId id="316"/>
            <p14:sldId id="369"/>
            <p14:sldId id="310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7"/>
            <p14:sldId id="338"/>
            <p14:sldId id="339"/>
            <p14:sldId id="362"/>
            <p14:sldId id="363"/>
            <p14:sldId id="364"/>
            <p14:sldId id="365"/>
            <p14:sldId id="340"/>
            <p14:sldId id="341"/>
            <p14:sldId id="342"/>
            <p14:sldId id="344"/>
            <p14:sldId id="343"/>
            <p14:sldId id="345"/>
            <p14:sldId id="346"/>
            <p14:sldId id="347"/>
            <p14:sldId id="311"/>
            <p14:sldId id="348"/>
            <p14:sldId id="349"/>
            <p14:sldId id="350"/>
            <p14:sldId id="351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75"/>
            <p14:sldId id="309"/>
            <p14:sldId id="353"/>
            <p14:sldId id="313"/>
            <p14:sldId id="312"/>
            <p14:sldId id="314"/>
            <p14:sldId id="318"/>
            <p14:sldId id="319"/>
            <p14:sldId id="323"/>
            <p14:sldId id="374"/>
            <p14:sldId id="324"/>
            <p14:sldId id="325"/>
            <p14:sldId id="371"/>
            <p14:sldId id="315"/>
            <p14:sldId id="317"/>
            <p14:sldId id="366"/>
            <p14:sldId id="367"/>
            <p14:sldId id="36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488" userDrawn="1">
          <p15:clr>
            <a:srgbClr val="A4A3A4"/>
          </p15:clr>
        </p15:guide>
        <p15:guide id="4" pos="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99FE"/>
    <a:srgbClr val="FF9900"/>
    <a:srgbClr val="9F855B"/>
    <a:srgbClr val="3399FF"/>
    <a:srgbClr val="E9EDF4"/>
    <a:srgbClr val="81E0E8"/>
    <a:srgbClr val="F7F3D9"/>
    <a:srgbClr val="3B3B3B"/>
    <a:srgbClr val="00447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80" autoAdjust="0"/>
    <p:restoredTop sz="94240" autoAdjust="0"/>
  </p:normalViewPr>
  <p:slideViewPr>
    <p:cSldViewPr>
      <p:cViewPr>
        <p:scale>
          <a:sx n="100" d="100"/>
          <a:sy n="100" d="100"/>
        </p:scale>
        <p:origin x="72" y="-132"/>
      </p:cViewPr>
      <p:guideLst>
        <p:guide orient="horz" pos="1620"/>
        <p:guide pos="2880"/>
        <p:guide pos="5488"/>
        <p:guide pos="27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5124"/>
    </p:cViewPr>
  </p:sorterViewPr>
  <p:notesViewPr>
    <p:cSldViewPr>
      <p:cViewPr varScale="1">
        <p:scale>
          <a:sx n="81" d="100"/>
          <a:sy n="81" d="100"/>
        </p:scale>
        <p:origin x="-2040" y="-84"/>
      </p:cViewPr>
      <p:guideLst>
        <p:guide orient="horz" pos="2880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063D1-307B-473E-A9CC-EFDFA8029F8F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D1189-2E79-4E8E-9F8D-73D4541CC9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754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1189-2E79-4E8E-9F8D-73D4541CC91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59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1189-2E79-4E8E-9F8D-73D4541CC913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57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1189-2E79-4E8E-9F8D-73D4541CC913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96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1189-2E79-4E8E-9F8D-73D4541CC913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26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1189-2E79-4E8E-9F8D-73D4541CC913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995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 ID: RS-ANA-0013</a:t>
            </a:r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1189-2E79-4E8E-9F8D-73D4541CC913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39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 ID: RS-GUI-0003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 ID: RS-GUI-0004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1189-2E79-4E8E-9F8D-73D4541CC913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7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 ID: RS-CAP-0001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1189-2E79-4E8E-9F8D-73D4541CC913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404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Requirement ID: RS-ANA-0008</a:t>
            </a:r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1189-2E79-4E8E-9F8D-73D4541CC913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31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 ID: RS-GUI-0001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1189-2E79-4E8E-9F8D-73D4541CC913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150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 ID: RS-GUI-0001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1189-2E79-4E8E-9F8D-73D4541CC913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044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1189-2E79-4E8E-9F8D-73D4541CC91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64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 ID: RS-GUI-0001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1189-2E79-4E8E-9F8D-73D4541CC913}" type="slidenum">
              <a:rPr lang="zh-CN" altLang="en-US" smtClean="0">
                <a:solidFill>
                  <a:prstClr val="black"/>
                </a:solidFill>
              </a:rPr>
              <a:pPr/>
              <a:t>75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81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 ID: RS-GUI-0001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1189-2E79-4E8E-9F8D-73D4541CC913}" type="slidenum">
              <a:rPr lang="zh-CN" altLang="en-US" smtClean="0">
                <a:solidFill>
                  <a:prstClr val="black"/>
                </a:solidFill>
              </a:rPr>
              <a:pPr/>
              <a:t>76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155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 ID: RS-GUI-0001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1189-2E79-4E8E-9F8D-73D4541CC913}" type="slidenum">
              <a:rPr lang="zh-CN" altLang="en-US" smtClean="0">
                <a:solidFill>
                  <a:prstClr val="black"/>
                </a:solidFill>
              </a:rPr>
              <a:pPr/>
              <a:t>77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35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Requirement ID: RS-ANA-0001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1189-2E79-4E8E-9F8D-73D4541CC91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604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Requirement ID: RS-ANA-0001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1189-2E79-4E8E-9F8D-73D4541CC91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02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Requirement ID: RS-ANA-0001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1189-2E79-4E8E-9F8D-73D4541CC91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391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Requirement ID: RS-ANA-0001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1189-2E79-4E8E-9F8D-73D4541CC91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876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Requirement ID: RS-ANA-0001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1189-2E79-4E8E-9F8D-73D4541CC91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640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Requirement ID: RS-ANA-0001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1189-2E79-4E8E-9F8D-73D4541CC91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337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D1189-2E79-4E8E-9F8D-73D4541CC913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99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展讯\2015.5.8PPT-模板\小稿\16：9定\7.17分块-01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836" cy="350044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214282" y="4714890"/>
            <a:ext cx="3143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itchFamily="34" charset="0"/>
                <a:cs typeface="Arial" pitchFamily="34" charset="0"/>
              </a:rPr>
              <a:t>TECHNOLOGY FOR THE MOBILE WORLD</a:t>
            </a:r>
            <a:endParaRPr lang="zh-CN" altLang="en-US" sz="9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组合 1082"/>
          <p:cNvGrpSpPr>
            <a:grpSpLocks noChangeAspect="1"/>
          </p:cNvGrpSpPr>
          <p:nvPr userDrawn="1"/>
        </p:nvGrpSpPr>
        <p:grpSpPr bwMode="auto">
          <a:xfrm>
            <a:off x="6516216" y="4613698"/>
            <a:ext cx="2058790" cy="262308"/>
            <a:chOff x="2243138" y="3486150"/>
            <a:chExt cx="4654550" cy="593726"/>
          </a:xfrm>
        </p:grpSpPr>
        <p:sp>
          <p:nvSpPr>
            <p:cNvPr id="6" name="Freeform 51"/>
            <p:cNvSpPr>
              <a:spLocks/>
            </p:cNvSpPr>
            <p:nvPr userDrawn="1"/>
          </p:nvSpPr>
          <p:spPr bwMode="auto">
            <a:xfrm>
              <a:off x="2243138" y="3486150"/>
              <a:ext cx="593030" cy="588738"/>
            </a:xfrm>
            <a:custGeom>
              <a:avLst/>
              <a:gdLst>
                <a:gd name="T0" fmla="*/ 0 w 373"/>
                <a:gd name="T1" fmla="*/ 0 h 372"/>
                <a:gd name="T2" fmla="*/ 2147483646 w 373"/>
                <a:gd name="T3" fmla="*/ 0 h 372"/>
                <a:gd name="T4" fmla="*/ 2147483646 w 373"/>
                <a:gd name="T5" fmla="*/ 2147483646 h 372"/>
                <a:gd name="T6" fmla="*/ 2147483646 w 373"/>
                <a:gd name="T7" fmla="*/ 2147483646 h 372"/>
                <a:gd name="T8" fmla="*/ 2147483646 w 373"/>
                <a:gd name="T9" fmla="*/ 2147483646 h 372"/>
                <a:gd name="T10" fmla="*/ 2147483646 w 373"/>
                <a:gd name="T11" fmla="*/ 2147483646 h 372"/>
                <a:gd name="T12" fmla="*/ 2147483646 w 373"/>
                <a:gd name="T13" fmla="*/ 2147483646 h 372"/>
                <a:gd name="T14" fmla="*/ 2147483646 w 373"/>
                <a:gd name="T15" fmla="*/ 2147483646 h 372"/>
                <a:gd name="T16" fmla="*/ 2147483646 w 373"/>
                <a:gd name="T17" fmla="*/ 2147483646 h 372"/>
                <a:gd name="T18" fmla="*/ 2147483646 w 373"/>
                <a:gd name="T19" fmla="*/ 2147483646 h 372"/>
                <a:gd name="T20" fmla="*/ 2147483646 w 373"/>
                <a:gd name="T21" fmla="*/ 2147483646 h 372"/>
                <a:gd name="T22" fmla="*/ 2147483646 w 373"/>
                <a:gd name="T23" fmla="*/ 2147483646 h 372"/>
                <a:gd name="T24" fmla="*/ 2147483646 w 373"/>
                <a:gd name="T25" fmla="*/ 2147483646 h 372"/>
                <a:gd name="T26" fmla="*/ 2147483646 w 373"/>
                <a:gd name="T27" fmla="*/ 2147483646 h 372"/>
                <a:gd name="T28" fmla="*/ 2147483646 w 373"/>
                <a:gd name="T29" fmla="*/ 2147483646 h 372"/>
                <a:gd name="T30" fmla="*/ 2147483646 w 373"/>
                <a:gd name="T31" fmla="*/ 2147483646 h 372"/>
                <a:gd name="T32" fmla="*/ 2147483646 w 373"/>
                <a:gd name="T33" fmla="*/ 2147483646 h 372"/>
                <a:gd name="T34" fmla="*/ 2147483646 w 373"/>
                <a:gd name="T35" fmla="*/ 2147483646 h 372"/>
                <a:gd name="T36" fmla="*/ 2147483646 w 373"/>
                <a:gd name="T37" fmla="*/ 2147483646 h 372"/>
                <a:gd name="T38" fmla="*/ 2147483646 w 373"/>
                <a:gd name="T39" fmla="*/ 2147483646 h 372"/>
                <a:gd name="T40" fmla="*/ 2147483646 w 373"/>
                <a:gd name="T41" fmla="*/ 2147483646 h 372"/>
                <a:gd name="T42" fmla="*/ 2147483646 w 373"/>
                <a:gd name="T43" fmla="*/ 2147483646 h 372"/>
                <a:gd name="T44" fmla="*/ 2147483646 w 373"/>
                <a:gd name="T45" fmla="*/ 2147483646 h 372"/>
                <a:gd name="T46" fmla="*/ 0 w 373"/>
                <a:gd name="T47" fmla="*/ 2147483646 h 372"/>
                <a:gd name="T48" fmla="*/ 0 w 373"/>
                <a:gd name="T49" fmla="*/ 0 h 37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3" h="372">
                  <a:moveTo>
                    <a:pt x="0" y="0"/>
                  </a:moveTo>
                  <a:lnTo>
                    <a:pt x="279" y="0"/>
                  </a:lnTo>
                  <a:lnTo>
                    <a:pt x="279" y="278"/>
                  </a:lnTo>
                  <a:lnTo>
                    <a:pt x="233" y="278"/>
                  </a:lnTo>
                  <a:lnTo>
                    <a:pt x="186" y="186"/>
                  </a:lnTo>
                  <a:lnTo>
                    <a:pt x="233" y="208"/>
                  </a:lnTo>
                  <a:lnTo>
                    <a:pt x="233" y="47"/>
                  </a:lnTo>
                  <a:lnTo>
                    <a:pt x="47" y="47"/>
                  </a:lnTo>
                  <a:lnTo>
                    <a:pt x="47" y="233"/>
                  </a:lnTo>
                  <a:lnTo>
                    <a:pt x="92" y="233"/>
                  </a:lnTo>
                  <a:lnTo>
                    <a:pt x="92" y="94"/>
                  </a:lnTo>
                  <a:lnTo>
                    <a:pt x="139" y="94"/>
                  </a:lnTo>
                  <a:lnTo>
                    <a:pt x="186" y="186"/>
                  </a:lnTo>
                  <a:lnTo>
                    <a:pt x="139" y="163"/>
                  </a:lnTo>
                  <a:lnTo>
                    <a:pt x="139" y="325"/>
                  </a:lnTo>
                  <a:lnTo>
                    <a:pt x="326" y="325"/>
                  </a:lnTo>
                  <a:lnTo>
                    <a:pt x="326" y="139"/>
                  </a:lnTo>
                  <a:lnTo>
                    <a:pt x="279" y="139"/>
                  </a:lnTo>
                  <a:lnTo>
                    <a:pt x="279" y="94"/>
                  </a:lnTo>
                  <a:lnTo>
                    <a:pt x="373" y="94"/>
                  </a:lnTo>
                  <a:lnTo>
                    <a:pt x="373" y="372"/>
                  </a:lnTo>
                  <a:lnTo>
                    <a:pt x="92" y="372"/>
                  </a:lnTo>
                  <a:lnTo>
                    <a:pt x="92" y="278"/>
                  </a:lnTo>
                  <a:lnTo>
                    <a:pt x="0" y="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9" name="Freeform 52"/>
            <p:cNvSpPr>
              <a:spLocks noEditPoints="1"/>
            </p:cNvSpPr>
            <p:nvPr userDrawn="1"/>
          </p:nvSpPr>
          <p:spPr bwMode="auto">
            <a:xfrm>
              <a:off x="4291338" y="3730624"/>
              <a:ext cx="393695" cy="344264"/>
            </a:xfrm>
            <a:custGeom>
              <a:avLst/>
              <a:gdLst>
                <a:gd name="T0" fmla="*/ 2147483646 w 132"/>
                <a:gd name="T1" fmla="*/ 2147483646 h 115"/>
                <a:gd name="T2" fmla="*/ 2147483646 w 132"/>
                <a:gd name="T3" fmla="*/ 2147483646 h 115"/>
                <a:gd name="T4" fmla="*/ 2147483646 w 132"/>
                <a:gd name="T5" fmla="*/ 2147483646 h 115"/>
                <a:gd name="T6" fmla="*/ 2147483646 w 132"/>
                <a:gd name="T7" fmla="*/ 2147483646 h 115"/>
                <a:gd name="T8" fmla="*/ 2147483646 w 132"/>
                <a:gd name="T9" fmla="*/ 0 h 115"/>
                <a:gd name="T10" fmla="*/ 2147483646 w 132"/>
                <a:gd name="T11" fmla="*/ 0 h 115"/>
                <a:gd name="T12" fmla="*/ 2147483646 w 132"/>
                <a:gd name="T13" fmla="*/ 2147483646 h 115"/>
                <a:gd name="T14" fmla="*/ 2147483646 w 132"/>
                <a:gd name="T15" fmla="*/ 2147483646 h 115"/>
                <a:gd name="T16" fmla="*/ 2147483646 w 132"/>
                <a:gd name="T17" fmla="*/ 2147483646 h 115"/>
                <a:gd name="T18" fmla="*/ 2147483646 w 132"/>
                <a:gd name="T19" fmla="*/ 2147483646 h 115"/>
                <a:gd name="T20" fmla="*/ 2147483646 w 132"/>
                <a:gd name="T21" fmla="*/ 2147483646 h 115"/>
                <a:gd name="T22" fmla="*/ 2147483646 w 132"/>
                <a:gd name="T23" fmla="*/ 2147483646 h 115"/>
                <a:gd name="T24" fmla="*/ 2147483646 w 132"/>
                <a:gd name="T25" fmla="*/ 2147483646 h 115"/>
                <a:gd name="T26" fmla="*/ 2147483646 w 132"/>
                <a:gd name="T27" fmla="*/ 2147483646 h 115"/>
                <a:gd name="T28" fmla="*/ 2147483646 w 132"/>
                <a:gd name="T29" fmla="*/ 2147483646 h 115"/>
                <a:gd name="T30" fmla="*/ 0 w 132"/>
                <a:gd name="T31" fmla="*/ 2147483646 h 115"/>
                <a:gd name="T32" fmla="*/ 2147483646 w 132"/>
                <a:gd name="T33" fmla="*/ 2147483646 h 115"/>
                <a:gd name="T34" fmla="*/ 2147483646 w 132"/>
                <a:gd name="T35" fmla="*/ 2147483646 h 115"/>
                <a:gd name="T36" fmla="*/ 2147483646 w 132"/>
                <a:gd name="T37" fmla="*/ 2147483646 h 115"/>
                <a:gd name="T38" fmla="*/ 2147483646 w 132"/>
                <a:gd name="T39" fmla="*/ 2147483646 h 115"/>
                <a:gd name="T40" fmla="*/ 2147483646 w 132"/>
                <a:gd name="T41" fmla="*/ 2147483646 h 115"/>
                <a:gd name="T42" fmla="*/ 2147483646 w 132"/>
                <a:gd name="T43" fmla="*/ 2147483646 h 115"/>
                <a:gd name="T44" fmla="*/ 2147483646 w 132"/>
                <a:gd name="T45" fmla="*/ 2147483646 h 115"/>
                <a:gd name="T46" fmla="*/ 2147483646 w 132"/>
                <a:gd name="T47" fmla="*/ 2147483646 h 115"/>
                <a:gd name="T48" fmla="*/ 2147483646 w 132"/>
                <a:gd name="T49" fmla="*/ 2147483646 h 115"/>
                <a:gd name="T50" fmla="*/ 2147483646 w 132"/>
                <a:gd name="T51" fmla="*/ 2147483646 h 115"/>
                <a:gd name="T52" fmla="*/ 2147483646 w 132"/>
                <a:gd name="T53" fmla="*/ 2147483646 h 115"/>
                <a:gd name="T54" fmla="*/ 2147483646 w 132"/>
                <a:gd name="T55" fmla="*/ 2147483646 h 115"/>
                <a:gd name="T56" fmla="*/ 2147483646 w 132"/>
                <a:gd name="T57" fmla="*/ 2147483646 h 115"/>
                <a:gd name="T58" fmla="*/ 2147483646 w 132"/>
                <a:gd name="T59" fmla="*/ 2147483646 h 115"/>
                <a:gd name="T60" fmla="*/ 2147483646 w 132"/>
                <a:gd name="T61" fmla="*/ 2147483646 h 115"/>
                <a:gd name="T62" fmla="*/ 2147483646 w 132"/>
                <a:gd name="T63" fmla="*/ 2147483646 h 115"/>
                <a:gd name="T64" fmla="*/ 2147483646 w 132"/>
                <a:gd name="T65" fmla="*/ 2147483646 h 115"/>
                <a:gd name="T66" fmla="*/ 2147483646 w 132"/>
                <a:gd name="T67" fmla="*/ 2147483646 h 115"/>
                <a:gd name="T68" fmla="*/ 2147483646 w 132"/>
                <a:gd name="T69" fmla="*/ 2147483646 h 115"/>
                <a:gd name="T70" fmla="*/ 2147483646 w 132"/>
                <a:gd name="T71" fmla="*/ 2147483646 h 115"/>
                <a:gd name="T72" fmla="*/ 2147483646 w 132"/>
                <a:gd name="T73" fmla="*/ 2147483646 h 1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32" h="115">
                  <a:moveTo>
                    <a:pt x="118" y="30"/>
                  </a:moveTo>
                  <a:cubicBezTo>
                    <a:pt x="132" y="30"/>
                    <a:pt x="132" y="30"/>
                    <a:pt x="132" y="30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102"/>
                    <a:pt x="13" y="108"/>
                    <a:pt x="16" y="111"/>
                  </a:cubicBezTo>
                  <a:cubicBezTo>
                    <a:pt x="19" y="113"/>
                    <a:pt x="23" y="115"/>
                    <a:pt x="30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39" y="100"/>
                    <a:pt x="37" y="99"/>
                    <a:pt x="36" y="98"/>
                  </a:cubicBezTo>
                  <a:cubicBezTo>
                    <a:pt x="35" y="96"/>
                    <a:pt x="35" y="94"/>
                    <a:pt x="35" y="88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18" y="42"/>
                    <a:pt x="118" y="42"/>
                    <a:pt x="118" y="42"/>
                  </a:cubicBezTo>
                  <a:lnTo>
                    <a:pt x="118" y="30"/>
                  </a:lnTo>
                  <a:close/>
                  <a:moveTo>
                    <a:pt x="95" y="42"/>
                  </a:moveTo>
                  <a:cubicBezTo>
                    <a:pt x="41" y="42"/>
                    <a:pt x="41" y="42"/>
                    <a:pt x="41" y="42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95" y="30"/>
                    <a:pt x="95" y="30"/>
                    <a:pt x="95" y="30"/>
                  </a:cubicBezTo>
                  <a:lnTo>
                    <a:pt x="95" y="42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10" name="Freeform 53"/>
            <p:cNvSpPr>
              <a:spLocks/>
            </p:cNvSpPr>
            <p:nvPr userDrawn="1"/>
          </p:nvSpPr>
          <p:spPr bwMode="auto">
            <a:xfrm>
              <a:off x="4425893" y="3925209"/>
              <a:ext cx="259140" cy="149679"/>
            </a:xfrm>
            <a:custGeom>
              <a:avLst/>
              <a:gdLst>
                <a:gd name="T0" fmla="*/ 2147483646 w 87"/>
                <a:gd name="T1" fmla="*/ 2147483646 h 50"/>
                <a:gd name="T2" fmla="*/ 2147483646 w 87"/>
                <a:gd name="T3" fmla="*/ 2147483646 h 50"/>
                <a:gd name="T4" fmla="*/ 2147483646 w 87"/>
                <a:gd name="T5" fmla="*/ 2147483646 h 50"/>
                <a:gd name="T6" fmla="*/ 2147483646 w 87"/>
                <a:gd name="T7" fmla="*/ 2147483646 h 50"/>
                <a:gd name="T8" fmla="*/ 2147483646 w 87"/>
                <a:gd name="T9" fmla="*/ 2147483646 h 50"/>
                <a:gd name="T10" fmla="*/ 2147483646 w 87"/>
                <a:gd name="T11" fmla="*/ 0 h 50"/>
                <a:gd name="T12" fmla="*/ 2147483646 w 87"/>
                <a:gd name="T13" fmla="*/ 0 h 50"/>
                <a:gd name="T14" fmla="*/ 2147483646 w 87"/>
                <a:gd name="T15" fmla="*/ 2147483646 h 50"/>
                <a:gd name="T16" fmla="*/ 2147483646 w 87"/>
                <a:gd name="T17" fmla="*/ 2147483646 h 50"/>
                <a:gd name="T18" fmla="*/ 2147483646 w 87"/>
                <a:gd name="T19" fmla="*/ 2147483646 h 50"/>
                <a:gd name="T20" fmla="*/ 2147483646 w 87"/>
                <a:gd name="T21" fmla="*/ 0 h 50"/>
                <a:gd name="T22" fmla="*/ 0 w 87"/>
                <a:gd name="T23" fmla="*/ 0 h 50"/>
                <a:gd name="T24" fmla="*/ 2147483646 w 87"/>
                <a:gd name="T25" fmla="*/ 2147483646 h 50"/>
                <a:gd name="T26" fmla="*/ 2147483646 w 87"/>
                <a:gd name="T27" fmla="*/ 2147483646 h 50"/>
                <a:gd name="T28" fmla="*/ 2147483646 w 87"/>
                <a:gd name="T29" fmla="*/ 2147483646 h 50"/>
                <a:gd name="T30" fmla="*/ 2147483646 w 87"/>
                <a:gd name="T31" fmla="*/ 2147483646 h 50"/>
                <a:gd name="T32" fmla="*/ 2147483646 w 87"/>
                <a:gd name="T33" fmla="*/ 2147483646 h 50"/>
                <a:gd name="T34" fmla="*/ 2147483646 w 87"/>
                <a:gd name="T35" fmla="*/ 2147483646 h 50"/>
                <a:gd name="T36" fmla="*/ 2147483646 w 87"/>
                <a:gd name="T37" fmla="*/ 2147483646 h 50"/>
                <a:gd name="T38" fmla="*/ 2147483646 w 87"/>
                <a:gd name="T39" fmla="*/ 2147483646 h 5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7" h="50">
                  <a:moveTo>
                    <a:pt x="64" y="34"/>
                  </a:moveTo>
                  <a:cubicBezTo>
                    <a:pt x="63" y="33"/>
                    <a:pt x="54" y="25"/>
                    <a:pt x="52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5" y="23"/>
                    <a:pt x="69" y="22"/>
                    <a:pt x="71" y="20"/>
                  </a:cubicBezTo>
                  <a:cubicBezTo>
                    <a:pt x="73" y="18"/>
                    <a:pt x="75" y="16"/>
                    <a:pt x="76" y="13"/>
                  </a:cubicBezTo>
                  <a:cubicBezTo>
                    <a:pt x="78" y="10"/>
                    <a:pt x="79" y="6"/>
                    <a:pt x="8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7"/>
                    <a:pt x="53" y="14"/>
                    <a:pt x="50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7" y="43"/>
                    <a:pt x="40" y="45"/>
                    <a:pt x="41" y="47"/>
                  </a:cubicBezTo>
                  <a:cubicBezTo>
                    <a:pt x="43" y="48"/>
                    <a:pt x="45" y="49"/>
                    <a:pt x="47" y="49"/>
                  </a:cubicBezTo>
                  <a:cubicBezTo>
                    <a:pt x="50" y="49"/>
                    <a:pt x="54" y="50"/>
                    <a:pt x="59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68" y="35"/>
                    <a:pt x="66" y="34"/>
                    <a:pt x="64" y="34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11" name="Freeform 54"/>
            <p:cNvSpPr>
              <a:spLocks/>
            </p:cNvSpPr>
            <p:nvPr userDrawn="1"/>
          </p:nvSpPr>
          <p:spPr bwMode="auto">
            <a:xfrm>
              <a:off x="4769750" y="3546022"/>
              <a:ext cx="199338" cy="139701"/>
            </a:xfrm>
            <a:custGeom>
              <a:avLst/>
              <a:gdLst>
                <a:gd name="T0" fmla="*/ 2147483646 w 68"/>
                <a:gd name="T1" fmla="*/ 0 h 46"/>
                <a:gd name="T2" fmla="*/ 2147483646 w 68"/>
                <a:gd name="T3" fmla="*/ 0 h 46"/>
                <a:gd name="T4" fmla="*/ 2147483646 w 68"/>
                <a:gd name="T5" fmla="*/ 2147483646 h 46"/>
                <a:gd name="T6" fmla="*/ 2147483646 w 68"/>
                <a:gd name="T7" fmla="*/ 2147483646 h 46"/>
                <a:gd name="T8" fmla="*/ 0 w 68"/>
                <a:gd name="T9" fmla="*/ 2147483646 h 46"/>
                <a:gd name="T10" fmla="*/ 0 w 68"/>
                <a:gd name="T11" fmla="*/ 2147483646 h 46"/>
                <a:gd name="T12" fmla="*/ 2147483646 w 68"/>
                <a:gd name="T13" fmla="*/ 2147483646 h 46"/>
                <a:gd name="T14" fmla="*/ 2147483646 w 68"/>
                <a:gd name="T15" fmla="*/ 2147483646 h 46"/>
                <a:gd name="T16" fmla="*/ 2147483646 w 68"/>
                <a:gd name="T17" fmla="*/ 2147483646 h 46"/>
                <a:gd name="T18" fmla="*/ 2147483646 w 68"/>
                <a:gd name="T19" fmla="*/ 2147483646 h 46"/>
                <a:gd name="T20" fmla="*/ 2147483646 w 68"/>
                <a:gd name="T21" fmla="*/ 2147483646 h 46"/>
                <a:gd name="T22" fmla="*/ 2147483646 w 68"/>
                <a:gd name="T23" fmla="*/ 2147483646 h 46"/>
                <a:gd name="T24" fmla="*/ 2147483646 w 68"/>
                <a:gd name="T25" fmla="*/ 2147483646 h 46"/>
                <a:gd name="T26" fmla="*/ 2147483646 w 68"/>
                <a:gd name="T27" fmla="*/ 0 h 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8" h="46">
                  <a:moveTo>
                    <a:pt x="39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2"/>
                    <a:pt x="6" y="38"/>
                    <a:pt x="3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8" y="46"/>
                    <a:pt x="22" y="46"/>
                    <a:pt x="23" y="44"/>
                  </a:cubicBezTo>
                  <a:cubicBezTo>
                    <a:pt x="25" y="43"/>
                    <a:pt x="27" y="42"/>
                    <a:pt x="28" y="40"/>
                  </a:cubicBezTo>
                  <a:cubicBezTo>
                    <a:pt x="29" y="38"/>
                    <a:pt x="29" y="37"/>
                    <a:pt x="30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35" y="14"/>
                    <a:pt x="35" y="14"/>
                    <a:pt x="35" y="14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12" name="Freeform 55"/>
            <p:cNvSpPr>
              <a:spLocks/>
            </p:cNvSpPr>
            <p:nvPr userDrawn="1"/>
          </p:nvSpPr>
          <p:spPr bwMode="auto">
            <a:xfrm>
              <a:off x="4769750" y="3720646"/>
              <a:ext cx="199338" cy="354242"/>
            </a:xfrm>
            <a:custGeom>
              <a:avLst/>
              <a:gdLst>
                <a:gd name="T0" fmla="*/ 2147483646 w 66"/>
                <a:gd name="T1" fmla="*/ 2147483646 h 118"/>
                <a:gd name="T2" fmla="*/ 2147483646 w 66"/>
                <a:gd name="T3" fmla="*/ 2147483646 h 118"/>
                <a:gd name="T4" fmla="*/ 2147483646 w 66"/>
                <a:gd name="T5" fmla="*/ 2147483646 h 118"/>
                <a:gd name="T6" fmla="*/ 0 w 66"/>
                <a:gd name="T7" fmla="*/ 2147483646 h 118"/>
                <a:gd name="T8" fmla="*/ 2147483646 w 66"/>
                <a:gd name="T9" fmla="*/ 2147483646 h 118"/>
                <a:gd name="T10" fmla="*/ 2147483646 w 66"/>
                <a:gd name="T11" fmla="*/ 2147483646 h 118"/>
                <a:gd name="T12" fmla="*/ 2147483646 w 66"/>
                <a:gd name="T13" fmla="*/ 2147483646 h 118"/>
                <a:gd name="T14" fmla="*/ 2147483646 w 66"/>
                <a:gd name="T15" fmla="*/ 2147483646 h 118"/>
                <a:gd name="T16" fmla="*/ 2147483646 w 66"/>
                <a:gd name="T17" fmla="*/ 2147483646 h 118"/>
                <a:gd name="T18" fmla="*/ 2147483646 w 66"/>
                <a:gd name="T19" fmla="*/ 2147483646 h 118"/>
                <a:gd name="T20" fmla="*/ 2147483646 w 66"/>
                <a:gd name="T21" fmla="*/ 2147483646 h 118"/>
                <a:gd name="T22" fmla="*/ 2147483646 w 66"/>
                <a:gd name="T23" fmla="*/ 2147483646 h 118"/>
                <a:gd name="T24" fmla="*/ 2147483646 w 66"/>
                <a:gd name="T25" fmla="*/ 2147483646 h 118"/>
                <a:gd name="T26" fmla="*/ 2147483646 w 66"/>
                <a:gd name="T27" fmla="*/ 2147483646 h 118"/>
                <a:gd name="T28" fmla="*/ 2147483646 w 66"/>
                <a:gd name="T29" fmla="*/ 2147483646 h 118"/>
                <a:gd name="T30" fmla="*/ 2147483646 w 66"/>
                <a:gd name="T31" fmla="*/ 2147483646 h 118"/>
                <a:gd name="T32" fmla="*/ 2147483646 w 66"/>
                <a:gd name="T33" fmla="*/ 2147483646 h 118"/>
                <a:gd name="T34" fmla="*/ 2147483646 w 66"/>
                <a:gd name="T35" fmla="*/ 2147483646 h 118"/>
                <a:gd name="T36" fmla="*/ 2147483646 w 66"/>
                <a:gd name="T37" fmla="*/ 2147483646 h 118"/>
                <a:gd name="T38" fmla="*/ 2147483646 w 66"/>
                <a:gd name="T39" fmla="*/ 2147483646 h 118"/>
                <a:gd name="T40" fmla="*/ 2147483646 w 66"/>
                <a:gd name="T41" fmla="*/ 2147483646 h 118"/>
                <a:gd name="T42" fmla="*/ 2147483646 w 66"/>
                <a:gd name="T43" fmla="*/ 0 h 118"/>
                <a:gd name="T44" fmla="*/ 0 w 66"/>
                <a:gd name="T45" fmla="*/ 0 h 118"/>
                <a:gd name="T46" fmla="*/ 2147483646 w 66"/>
                <a:gd name="T47" fmla="*/ 214748364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6" h="118">
                  <a:moveTo>
                    <a:pt x="6" y="21"/>
                  </a:moveTo>
                  <a:cubicBezTo>
                    <a:pt x="17" y="21"/>
                    <a:pt x="17" y="21"/>
                    <a:pt x="17" y="21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7" y="104"/>
                    <a:pt x="17" y="106"/>
                    <a:pt x="18" y="109"/>
                  </a:cubicBezTo>
                  <a:cubicBezTo>
                    <a:pt x="18" y="111"/>
                    <a:pt x="20" y="113"/>
                    <a:pt x="22" y="115"/>
                  </a:cubicBezTo>
                  <a:cubicBezTo>
                    <a:pt x="24" y="117"/>
                    <a:pt x="28" y="118"/>
                    <a:pt x="34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5" y="102"/>
                    <a:pt x="43" y="102"/>
                    <a:pt x="43" y="101"/>
                  </a:cubicBezTo>
                  <a:cubicBezTo>
                    <a:pt x="42" y="100"/>
                    <a:pt x="41" y="98"/>
                    <a:pt x="41" y="95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13" name="Freeform 56"/>
            <p:cNvSpPr>
              <a:spLocks/>
            </p:cNvSpPr>
            <p:nvPr userDrawn="1"/>
          </p:nvSpPr>
          <p:spPr bwMode="auto">
            <a:xfrm>
              <a:off x="4989022" y="3546022"/>
              <a:ext cx="114621" cy="84817"/>
            </a:xfrm>
            <a:custGeom>
              <a:avLst/>
              <a:gdLst>
                <a:gd name="T0" fmla="*/ 2147483646 w 39"/>
                <a:gd name="T1" fmla="*/ 2147483646 h 28"/>
                <a:gd name="T2" fmla="*/ 2147483646 w 39"/>
                <a:gd name="T3" fmla="*/ 2147483646 h 28"/>
                <a:gd name="T4" fmla="*/ 2147483646 w 39"/>
                <a:gd name="T5" fmla="*/ 2147483646 h 28"/>
                <a:gd name="T6" fmla="*/ 2147483646 w 39"/>
                <a:gd name="T7" fmla="*/ 2147483646 h 28"/>
                <a:gd name="T8" fmla="*/ 2147483646 w 39"/>
                <a:gd name="T9" fmla="*/ 0 h 28"/>
                <a:gd name="T10" fmla="*/ 0 w 39"/>
                <a:gd name="T11" fmla="*/ 0 h 28"/>
                <a:gd name="T12" fmla="*/ 2147483646 w 39"/>
                <a:gd name="T13" fmla="*/ 2147483646 h 28"/>
                <a:gd name="T14" fmla="*/ 2147483646 w 39"/>
                <a:gd name="T15" fmla="*/ 2147483646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9" h="28">
                  <a:moveTo>
                    <a:pt x="24" y="28"/>
                  </a:moveTo>
                  <a:cubicBezTo>
                    <a:pt x="25" y="28"/>
                    <a:pt x="39" y="28"/>
                    <a:pt x="39" y="28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1" y="22"/>
                    <a:pt x="26" y="11"/>
                    <a:pt x="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8"/>
                    <a:pt x="7" y="16"/>
                    <a:pt x="9" y="20"/>
                  </a:cubicBezTo>
                  <a:cubicBezTo>
                    <a:pt x="14" y="27"/>
                    <a:pt x="20" y="28"/>
                    <a:pt x="24" y="28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14" name="Freeform 57"/>
            <p:cNvSpPr>
              <a:spLocks/>
            </p:cNvSpPr>
            <p:nvPr userDrawn="1"/>
          </p:nvSpPr>
          <p:spPr bwMode="auto">
            <a:xfrm>
              <a:off x="5168426" y="3546022"/>
              <a:ext cx="114621" cy="84817"/>
            </a:xfrm>
            <a:custGeom>
              <a:avLst/>
              <a:gdLst>
                <a:gd name="T0" fmla="*/ 2147483646 w 38"/>
                <a:gd name="T1" fmla="*/ 2147483646 h 28"/>
                <a:gd name="T2" fmla="*/ 2147483646 w 38"/>
                <a:gd name="T3" fmla="*/ 2147483646 h 28"/>
                <a:gd name="T4" fmla="*/ 2147483646 w 38"/>
                <a:gd name="T5" fmla="*/ 0 h 28"/>
                <a:gd name="T6" fmla="*/ 2147483646 w 38"/>
                <a:gd name="T7" fmla="*/ 0 h 28"/>
                <a:gd name="T8" fmla="*/ 2147483646 w 38"/>
                <a:gd name="T9" fmla="*/ 2147483646 h 28"/>
                <a:gd name="T10" fmla="*/ 0 w 38"/>
                <a:gd name="T11" fmla="*/ 2147483646 h 28"/>
                <a:gd name="T12" fmla="*/ 0 w 38"/>
                <a:gd name="T13" fmla="*/ 2147483646 h 28"/>
                <a:gd name="T14" fmla="*/ 2147483646 w 38"/>
                <a:gd name="T15" fmla="*/ 2147483646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" h="28">
                  <a:moveTo>
                    <a:pt x="14" y="28"/>
                  </a:moveTo>
                  <a:cubicBezTo>
                    <a:pt x="19" y="28"/>
                    <a:pt x="24" y="27"/>
                    <a:pt x="29" y="20"/>
                  </a:cubicBezTo>
                  <a:cubicBezTo>
                    <a:pt x="32" y="16"/>
                    <a:pt x="35" y="8"/>
                    <a:pt x="3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11"/>
                    <a:pt x="7" y="22"/>
                    <a:pt x="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4" y="28"/>
                    <a:pt x="14" y="28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15" name="Freeform 58"/>
            <p:cNvSpPr>
              <a:spLocks/>
            </p:cNvSpPr>
            <p:nvPr userDrawn="1"/>
          </p:nvSpPr>
          <p:spPr bwMode="auto">
            <a:xfrm>
              <a:off x="4984040" y="3900261"/>
              <a:ext cx="139537" cy="179615"/>
            </a:xfrm>
            <a:custGeom>
              <a:avLst/>
              <a:gdLst>
                <a:gd name="T0" fmla="*/ 2147483646 w 47"/>
                <a:gd name="T1" fmla="*/ 2147483646 h 60"/>
                <a:gd name="T2" fmla="*/ 2147483646 w 47"/>
                <a:gd name="T3" fmla="*/ 2147483646 h 60"/>
                <a:gd name="T4" fmla="*/ 0 w 47"/>
                <a:gd name="T5" fmla="*/ 2147483646 h 60"/>
                <a:gd name="T6" fmla="*/ 2147483646 w 47"/>
                <a:gd name="T7" fmla="*/ 2147483646 h 60"/>
                <a:gd name="T8" fmla="*/ 2147483646 w 47"/>
                <a:gd name="T9" fmla="*/ 2147483646 h 60"/>
                <a:gd name="T10" fmla="*/ 2147483646 w 47"/>
                <a:gd name="T11" fmla="*/ 2147483646 h 60"/>
                <a:gd name="T12" fmla="*/ 2147483646 w 47"/>
                <a:gd name="T13" fmla="*/ 0 h 60"/>
                <a:gd name="T14" fmla="*/ 2147483646 w 47"/>
                <a:gd name="T15" fmla="*/ 0 h 60"/>
                <a:gd name="T16" fmla="*/ 2147483646 w 47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7" h="60">
                  <a:moveTo>
                    <a:pt x="17" y="30"/>
                  </a:moveTo>
                  <a:cubicBezTo>
                    <a:pt x="17" y="30"/>
                    <a:pt x="12" y="52"/>
                    <a:pt x="4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30" y="60"/>
                    <a:pt x="35" y="48"/>
                  </a:cubicBezTo>
                  <a:cubicBezTo>
                    <a:pt x="39" y="40"/>
                    <a:pt x="45" y="12"/>
                    <a:pt x="47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17" y="3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16" name="Freeform 59"/>
            <p:cNvSpPr>
              <a:spLocks noEditPoints="1"/>
            </p:cNvSpPr>
            <p:nvPr userDrawn="1"/>
          </p:nvSpPr>
          <p:spPr bwMode="auto">
            <a:xfrm>
              <a:off x="4998989" y="3645808"/>
              <a:ext cx="289041" cy="429080"/>
            </a:xfrm>
            <a:custGeom>
              <a:avLst/>
              <a:gdLst>
                <a:gd name="T0" fmla="*/ 2147483646 w 97"/>
                <a:gd name="T1" fmla="*/ 2147483646 h 144"/>
                <a:gd name="T2" fmla="*/ 2147483646 w 97"/>
                <a:gd name="T3" fmla="*/ 2147483646 h 144"/>
                <a:gd name="T4" fmla="*/ 2147483646 w 97"/>
                <a:gd name="T5" fmla="*/ 2147483646 h 144"/>
                <a:gd name="T6" fmla="*/ 2147483646 w 97"/>
                <a:gd name="T7" fmla="*/ 2147483646 h 144"/>
                <a:gd name="T8" fmla="*/ 2147483646 w 97"/>
                <a:gd name="T9" fmla="*/ 2147483646 h 144"/>
                <a:gd name="T10" fmla="*/ 2147483646 w 97"/>
                <a:gd name="T11" fmla="*/ 2147483646 h 144"/>
                <a:gd name="T12" fmla="*/ 2147483646 w 97"/>
                <a:gd name="T13" fmla="*/ 0 h 144"/>
                <a:gd name="T14" fmla="*/ 0 w 97"/>
                <a:gd name="T15" fmla="*/ 0 h 144"/>
                <a:gd name="T16" fmla="*/ 0 w 97"/>
                <a:gd name="T17" fmla="*/ 2147483646 h 144"/>
                <a:gd name="T18" fmla="*/ 2147483646 w 97"/>
                <a:gd name="T19" fmla="*/ 2147483646 h 144"/>
                <a:gd name="T20" fmla="*/ 2147483646 w 97"/>
                <a:gd name="T21" fmla="*/ 2147483646 h 144"/>
                <a:gd name="T22" fmla="*/ 2147483646 w 97"/>
                <a:gd name="T23" fmla="*/ 2147483646 h 144"/>
                <a:gd name="T24" fmla="*/ 2147483646 w 97"/>
                <a:gd name="T25" fmla="*/ 2147483646 h 144"/>
                <a:gd name="T26" fmla="*/ 2147483646 w 97"/>
                <a:gd name="T27" fmla="*/ 2147483646 h 144"/>
                <a:gd name="T28" fmla="*/ 2147483646 w 97"/>
                <a:gd name="T29" fmla="*/ 2147483646 h 144"/>
                <a:gd name="T30" fmla="*/ 2147483646 w 97"/>
                <a:gd name="T31" fmla="*/ 2147483646 h 144"/>
                <a:gd name="T32" fmla="*/ 2147483646 w 97"/>
                <a:gd name="T33" fmla="*/ 2147483646 h 144"/>
                <a:gd name="T34" fmla="*/ 2147483646 w 97"/>
                <a:gd name="T35" fmla="*/ 2147483646 h 144"/>
                <a:gd name="T36" fmla="*/ 2147483646 w 97"/>
                <a:gd name="T37" fmla="*/ 2147483646 h 144"/>
                <a:gd name="T38" fmla="*/ 2147483646 w 97"/>
                <a:gd name="T39" fmla="*/ 2147483646 h 144"/>
                <a:gd name="T40" fmla="*/ 2147483646 w 97"/>
                <a:gd name="T41" fmla="*/ 2147483646 h 144"/>
                <a:gd name="T42" fmla="*/ 2147483646 w 97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97" h="144">
                  <a:moveTo>
                    <a:pt x="85" y="133"/>
                  </a:moveTo>
                  <a:cubicBezTo>
                    <a:pt x="73" y="133"/>
                    <a:pt x="74" y="123"/>
                    <a:pt x="74" y="123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85" y="76"/>
                    <a:pt x="90" y="74"/>
                    <a:pt x="92" y="70"/>
                  </a:cubicBezTo>
                  <a:cubicBezTo>
                    <a:pt x="94" y="67"/>
                    <a:pt x="95" y="63"/>
                    <a:pt x="95" y="59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44"/>
                    <a:pt x="73" y="144"/>
                    <a:pt x="73" y="144"/>
                  </a:cubicBezTo>
                  <a:cubicBezTo>
                    <a:pt x="97" y="144"/>
                    <a:pt x="97" y="144"/>
                    <a:pt x="97" y="144"/>
                  </a:cubicBezTo>
                  <a:cubicBezTo>
                    <a:pt x="97" y="133"/>
                    <a:pt x="97" y="133"/>
                    <a:pt x="97" y="133"/>
                  </a:cubicBezTo>
                  <a:lnTo>
                    <a:pt x="85" y="133"/>
                  </a:lnTo>
                  <a:close/>
                  <a:moveTo>
                    <a:pt x="71" y="50"/>
                  </a:moveTo>
                  <a:cubicBezTo>
                    <a:pt x="71" y="53"/>
                    <a:pt x="70" y="54"/>
                    <a:pt x="70" y="55"/>
                  </a:cubicBezTo>
                  <a:cubicBezTo>
                    <a:pt x="69" y="56"/>
                    <a:pt x="68" y="56"/>
                    <a:pt x="66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71" y="22"/>
                    <a:pt x="71" y="22"/>
                    <a:pt x="71" y="22"/>
                  </a:cubicBezTo>
                  <a:lnTo>
                    <a:pt x="71" y="5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17" name="Freeform 60"/>
            <p:cNvSpPr>
              <a:spLocks/>
            </p:cNvSpPr>
            <p:nvPr userDrawn="1"/>
          </p:nvSpPr>
          <p:spPr bwMode="auto">
            <a:xfrm>
              <a:off x="4171735" y="3560988"/>
              <a:ext cx="508313" cy="513900"/>
            </a:xfrm>
            <a:custGeom>
              <a:avLst/>
              <a:gdLst>
                <a:gd name="T0" fmla="*/ 2147483646 w 171"/>
                <a:gd name="T1" fmla="*/ 2147483646 h 173"/>
                <a:gd name="T2" fmla="*/ 2147483646 w 171"/>
                <a:gd name="T3" fmla="*/ 2147483646 h 173"/>
                <a:gd name="T4" fmla="*/ 2147483646 w 171"/>
                <a:gd name="T5" fmla="*/ 2147483646 h 173"/>
                <a:gd name="T6" fmla="*/ 2147483646 w 171"/>
                <a:gd name="T7" fmla="*/ 0 h 173"/>
                <a:gd name="T8" fmla="*/ 2147483646 w 171"/>
                <a:gd name="T9" fmla="*/ 0 h 173"/>
                <a:gd name="T10" fmla="*/ 2147483646 w 171"/>
                <a:gd name="T11" fmla="*/ 2147483646 h 173"/>
                <a:gd name="T12" fmla="*/ 2147483646 w 171"/>
                <a:gd name="T13" fmla="*/ 2147483646 h 173"/>
                <a:gd name="T14" fmla="*/ 2147483646 w 171"/>
                <a:gd name="T15" fmla="*/ 2147483646 h 173"/>
                <a:gd name="T16" fmla="*/ 2147483646 w 171"/>
                <a:gd name="T17" fmla="*/ 2147483646 h 173"/>
                <a:gd name="T18" fmla="*/ 2147483646 w 171"/>
                <a:gd name="T19" fmla="*/ 2147483646 h 173"/>
                <a:gd name="T20" fmla="*/ 2147483646 w 171"/>
                <a:gd name="T21" fmla="*/ 2147483646 h 173"/>
                <a:gd name="T22" fmla="*/ 2147483646 w 171"/>
                <a:gd name="T23" fmla="*/ 2147483646 h 173"/>
                <a:gd name="T24" fmla="*/ 2147483646 w 171"/>
                <a:gd name="T25" fmla="*/ 0 h 173"/>
                <a:gd name="T26" fmla="*/ 2147483646 w 171"/>
                <a:gd name="T27" fmla="*/ 0 h 173"/>
                <a:gd name="T28" fmla="*/ 2147483646 w 171"/>
                <a:gd name="T29" fmla="*/ 2147483646 h 173"/>
                <a:gd name="T30" fmla="*/ 2147483646 w 171"/>
                <a:gd name="T31" fmla="*/ 2147483646 h 173"/>
                <a:gd name="T32" fmla="*/ 2147483646 w 171"/>
                <a:gd name="T33" fmla="*/ 2147483646 h 173"/>
                <a:gd name="T34" fmla="*/ 0 w 171"/>
                <a:gd name="T35" fmla="*/ 2147483646 h 173"/>
                <a:gd name="T36" fmla="*/ 2147483646 w 171"/>
                <a:gd name="T37" fmla="*/ 2147483646 h 173"/>
                <a:gd name="T38" fmla="*/ 2147483646 w 171"/>
                <a:gd name="T39" fmla="*/ 2147483646 h 173"/>
                <a:gd name="T40" fmla="*/ 2147483646 w 171"/>
                <a:gd name="T41" fmla="*/ 2147483646 h 173"/>
                <a:gd name="T42" fmla="*/ 2147483646 w 171"/>
                <a:gd name="T43" fmla="*/ 2147483646 h 173"/>
                <a:gd name="T44" fmla="*/ 2147483646 w 171"/>
                <a:gd name="T45" fmla="*/ 2147483646 h 173"/>
                <a:gd name="T46" fmla="*/ 2147483646 w 171"/>
                <a:gd name="T47" fmla="*/ 2147483646 h 173"/>
                <a:gd name="T48" fmla="*/ 2147483646 w 171"/>
                <a:gd name="T49" fmla="*/ 2147483646 h 173"/>
                <a:gd name="T50" fmla="*/ 2147483646 w 171"/>
                <a:gd name="T51" fmla="*/ 2147483646 h 1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71" h="173">
                  <a:moveTo>
                    <a:pt x="162" y="50"/>
                  </a:moveTo>
                  <a:cubicBezTo>
                    <a:pt x="165" y="48"/>
                    <a:pt x="168" y="46"/>
                    <a:pt x="169" y="42"/>
                  </a:cubicBezTo>
                  <a:cubicBezTo>
                    <a:pt x="170" y="39"/>
                    <a:pt x="171" y="34"/>
                    <a:pt x="171" y="28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6" y="28"/>
                    <a:pt x="146" y="28"/>
                    <a:pt x="146" y="28"/>
                  </a:cubicBezTo>
                  <a:cubicBezTo>
                    <a:pt x="146" y="32"/>
                    <a:pt x="145" y="34"/>
                    <a:pt x="141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9" y="157"/>
                    <a:pt x="9" y="160"/>
                    <a:pt x="8" y="161"/>
                  </a:cubicBezTo>
                  <a:cubicBezTo>
                    <a:pt x="8" y="163"/>
                    <a:pt x="7" y="164"/>
                    <a:pt x="5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3" y="173"/>
                    <a:pt x="3" y="173"/>
                    <a:pt x="3" y="173"/>
                  </a:cubicBezTo>
                  <a:cubicBezTo>
                    <a:pt x="11" y="173"/>
                    <a:pt x="11" y="173"/>
                    <a:pt x="11" y="173"/>
                  </a:cubicBezTo>
                  <a:cubicBezTo>
                    <a:pt x="17" y="173"/>
                    <a:pt x="22" y="172"/>
                    <a:pt x="26" y="170"/>
                  </a:cubicBezTo>
                  <a:cubicBezTo>
                    <a:pt x="29" y="168"/>
                    <a:pt x="31" y="165"/>
                    <a:pt x="32" y="160"/>
                  </a:cubicBezTo>
                  <a:cubicBezTo>
                    <a:pt x="33" y="155"/>
                    <a:pt x="34" y="150"/>
                    <a:pt x="34" y="14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53" y="53"/>
                    <a:pt x="158" y="52"/>
                    <a:pt x="162" y="50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18" name="Freeform 61"/>
            <p:cNvSpPr>
              <a:spLocks/>
            </p:cNvSpPr>
            <p:nvPr userDrawn="1"/>
          </p:nvSpPr>
          <p:spPr bwMode="auto">
            <a:xfrm>
              <a:off x="3264745" y="3546022"/>
              <a:ext cx="244191" cy="204560"/>
            </a:xfrm>
            <a:custGeom>
              <a:avLst/>
              <a:gdLst>
                <a:gd name="T0" fmla="*/ 2147483646 w 83"/>
                <a:gd name="T1" fmla="*/ 2147483646 h 68"/>
                <a:gd name="T2" fmla="*/ 2147483646 w 83"/>
                <a:gd name="T3" fmla="*/ 2147483646 h 68"/>
                <a:gd name="T4" fmla="*/ 2147483646 w 83"/>
                <a:gd name="T5" fmla="*/ 2147483646 h 68"/>
                <a:gd name="T6" fmla="*/ 2147483646 w 83"/>
                <a:gd name="T7" fmla="*/ 2147483646 h 68"/>
                <a:gd name="T8" fmla="*/ 2147483646 w 83"/>
                <a:gd name="T9" fmla="*/ 2147483646 h 68"/>
                <a:gd name="T10" fmla="*/ 2147483646 w 83"/>
                <a:gd name="T11" fmla="*/ 2147483646 h 68"/>
                <a:gd name="T12" fmla="*/ 2147483646 w 83"/>
                <a:gd name="T13" fmla="*/ 2147483646 h 68"/>
                <a:gd name="T14" fmla="*/ 2147483646 w 83"/>
                <a:gd name="T15" fmla="*/ 2147483646 h 68"/>
                <a:gd name="T16" fmla="*/ 2147483646 w 83"/>
                <a:gd name="T17" fmla="*/ 2147483646 h 68"/>
                <a:gd name="T18" fmla="*/ 2147483646 w 83"/>
                <a:gd name="T19" fmla="*/ 0 h 68"/>
                <a:gd name="T20" fmla="*/ 0 w 83"/>
                <a:gd name="T21" fmla="*/ 0 h 68"/>
                <a:gd name="T22" fmla="*/ 0 w 83"/>
                <a:gd name="T23" fmla="*/ 2147483646 h 68"/>
                <a:gd name="T24" fmla="*/ 2147483646 w 83"/>
                <a:gd name="T25" fmla="*/ 2147483646 h 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3" h="68">
                  <a:moveTo>
                    <a:pt x="18" y="68"/>
                  </a:moveTo>
                  <a:cubicBezTo>
                    <a:pt x="83" y="68"/>
                    <a:pt x="83" y="68"/>
                    <a:pt x="83" y="68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9" y="54"/>
                    <a:pt x="29" y="43"/>
                    <a:pt x="29" y="43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28"/>
                    <a:pt x="0" y="48"/>
                  </a:cubicBezTo>
                  <a:cubicBezTo>
                    <a:pt x="0" y="68"/>
                    <a:pt x="18" y="68"/>
                    <a:pt x="18" y="68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19" name="Freeform 62"/>
            <p:cNvSpPr>
              <a:spLocks/>
            </p:cNvSpPr>
            <p:nvPr userDrawn="1"/>
          </p:nvSpPr>
          <p:spPr bwMode="auto">
            <a:xfrm>
              <a:off x="3000624" y="3546022"/>
              <a:ext cx="249173" cy="209551"/>
            </a:xfrm>
            <a:custGeom>
              <a:avLst/>
              <a:gdLst>
                <a:gd name="T0" fmla="*/ 2147483646 w 83"/>
                <a:gd name="T1" fmla="*/ 2147483646 h 69"/>
                <a:gd name="T2" fmla="*/ 2147483646 w 83"/>
                <a:gd name="T3" fmla="*/ 2147483646 h 69"/>
                <a:gd name="T4" fmla="*/ 2147483646 w 83"/>
                <a:gd name="T5" fmla="*/ 2147483646 h 69"/>
                <a:gd name="T6" fmla="*/ 2147483646 w 83"/>
                <a:gd name="T7" fmla="*/ 2147483646 h 69"/>
                <a:gd name="T8" fmla="*/ 2147483646 w 83"/>
                <a:gd name="T9" fmla="*/ 2147483646 h 69"/>
                <a:gd name="T10" fmla="*/ 2147483646 w 83"/>
                <a:gd name="T11" fmla="*/ 2147483646 h 69"/>
                <a:gd name="T12" fmla="*/ 2147483646 w 83"/>
                <a:gd name="T13" fmla="*/ 2147483646 h 69"/>
                <a:gd name="T14" fmla="*/ 2147483646 w 83"/>
                <a:gd name="T15" fmla="*/ 2147483646 h 69"/>
                <a:gd name="T16" fmla="*/ 2147483646 w 83"/>
                <a:gd name="T17" fmla="*/ 0 h 69"/>
                <a:gd name="T18" fmla="*/ 2147483646 w 83"/>
                <a:gd name="T19" fmla="*/ 0 h 69"/>
                <a:gd name="T20" fmla="*/ 2147483646 w 83"/>
                <a:gd name="T21" fmla="*/ 2147483646 h 69"/>
                <a:gd name="T22" fmla="*/ 2147483646 w 83"/>
                <a:gd name="T23" fmla="*/ 2147483646 h 69"/>
                <a:gd name="T24" fmla="*/ 2147483646 w 83"/>
                <a:gd name="T25" fmla="*/ 2147483646 h 69"/>
                <a:gd name="T26" fmla="*/ 2147483646 w 83"/>
                <a:gd name="T27" fmla="*/ 2147483646 h 69"/>
                <a:gd name="T28" fmla="*/ 0 w 83"/>
                <a:gd name="T29" fmla="*/ 2147483646 h 69"/>
                <a:gd name="T30" fmla="*/ 0 w 83"/>
                <a:gd name="T31" fmla="*/ 2147483646 h 69"/>
                <a:gd name="T32" fmla="*/ 2147483646 w 83"/>
                <a:gd name="T33" fmla="*/ 2147483646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3" h="69">
                  <a:moveTo>
                    <a:pt x="17" y="69"/>
                  </a:moveTo>
                  <a:cubicBezTo>
                    <a:pt x="83" y="69"/>
                    <a:pt x="83" y="69"/>
                    <a:pt x="83" y="69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25" y="54"/>
                    <a:pt x="26" y="44"/>
                    <a:pt x="26" y="4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8"/>
                    <a:pt x="17" y="69"/>
                    <a:pt x="17" y="69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0" name="Freeform 63"/>
            <p:cNvSpPr>
              <a:spLocks/>
            </p:cNvSpPr>
            <p:nvPr userDrawn="1"/>
          </p:nvSpPr>
          <p:spPr bwMode="auto">
            <a:xfrm>
              <a:off x="3000624" y="3770539"/>
              <a:ext cx="518280" cy="304349"/>
            </a:xfrm>
            <a:custGeom>
              <a:avLst/>
              <a:gdLst>
                <a:gd name="T0" fmla="*/ 2147483646 w 174"/>
                <a:gd name="T1" fmla="*/ 2147483646 h 103"/>
                <a:gd name="T2" fmla="*/ 2147483646 w 174"/>
                <a:gd name="T3" fmla="*/ 2147483646 h 103"/>
                <a:gd name="T4" fmla="*/ 2147483646 w 174"/>
                <a:gd name="T5" fmla="*/ 2147483646 h 103"/>
                <a:gd name="T6" fmla="*/ 2147483646 w 174"/>
                <a:gd name="T7" fmla="*/ 2147483646 h 103"/>
                <a:gd name="T8" fmla="*/ 2147483646 w 174"/>
                <a:gd name="T9" fmla="*/ 2147483646 h 103"/>
                <a:gd name="T10" fmla="*/ 2147483646 w 174"/>
                <a:gd name="T11" fmla="*/ 2147483646 h 103"/>
                <a:gd name="T12" fmla="*/ 2147483646 w 174"/>
                <a:gd name="T13" fmla="*/ 2147483646 h 103"/>
                <a:gd name="T14" fmla="*/ 2147483646 w 174"/>
                <a:gd name="T15" fmla="*/ 2147483646 h 103"/>
                <a:gd name="T16" fmla="*/ 2147483646 w 174"/>
                <a:gd name="T17" fmla="*/ 2147483646 h 103"/>
                <a:gd name="T18" fmla="*/ 2147483646 w 174"/>
                <a:gd name="T19" fmla="*/ 2147483646 h 103"/>
                <a:gd name="T20" fmla="*/ 2147483646 w 174"/>
                <a:gd name="T21" fmla="*/ 2147483646 h 103"/>
                <a:gd name="T22" fmla="*/ 2147483646 w 174"/>
                <a:gd name="T23" fmla="*/ 0 h 103"/>
                <a:gd name="T24" fmla="*/ 2147483646 w 174"/>
                <a:gd name="T25" fmla="*/ 0 h 103"/>
                <a:gd name="T26" fmla="*/ 0 w 174"/>
                <a:gd name="T27" fmla="*/ 2147483646 h 103"/>
                <a:gd name="T28" fmla="*/ 2147483646 w 174"/>
                <a:gd name="T29" fmla="*/ 2147483646 h 103"/>
                <a:gd name="T30" fmla="*/ 2147483646 w 174"/>
                <a:gd name="T31" fmla="*/ 2147483646 h 103"/>
                <a:gd name="T32" fmla="*/ 0 w 174"/>
                <a:gd name="T33" fmla="*/ 2147483646 h 103"/>
                <a:gd name="T34" fmla="*/ 2147483646 w 174"/>
                <a:gd name="T35" fmla="*/ 2147483646 h 103"/>
                <a:gd name="T36" fmla="*/ 2147483646 w 174"/>
                <a:gd name="T37" fmla="*/ 2147483646 h 103"/>
                <a:gd name="T38" fmla="*/ 2147483646 w 174"/>
                <a:gd name="T39" fmla="*/ 2147483646 h 103"/>
                <a:gd name="T40" fmla="*/ 2147483646 w 174"/>
                <a:gd name="T41" fmla="*/ 2147483646 h 103"/>
                <a:gd name="T42" fmla="*/ 2147483646 w 174"/>
                <a:gd name="T43" fmla="*/ 2147483646 h 103"/>
                <a:gd name="T44" fmla="*/ 2147483646 w 174"/>
                <a:gd name="T45" fmla="*/ 2147483646 h 103"/>
                <a:gd name="T46" fmla="*/ 2147483646 w 174"/>
                <a:gd name="T47" fmla="*/ 2147483646 h 103"/>
                <a:gd name="T48" fmla="*/ 2147483646 w 174"/>
                <a:gd name="T49" fmla="*/ 2147483646 h 103"/>
                <a:gd name="T50" fmla="*/ 2147483646 w 174"/>
                <a:gd name="T51" fmla="*/ 2147483646 h 103"/>
                <a:gd name="T52" fmla="*/ 2147483646 w 174"/>
                <a:gd name="T53" fmla="*/ 2147483646 h 103"/>
                <a:gd name="T54" fmla="*/ 2147483646 w 174"/>
                <a:gd name="T55" fmla="*/ 2147483646 h 1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4" h="103">
                  <a:moveTo>
                    <a:pt x="155" y="58"/>
                  </a:moveTo>
                  <a:cubicBezTo>
                    <a:pt x="167" y="58"/>
                    <a:pt x="174" y="50"/>
                    <a:pt x="170" y="40"/>
                  </a:cubicBezTo>
                  <a:cubicBezTo>
                    <a:pt x="170" y="40"/>
                    <a:pt x="160" y="19"/>
                    <a:pt x="160" y="19"/>
                  </a:cubicBezTo>
                  <a:cubicBezTo>
                    <a:pt x="132" y="19"/>
                    <a:pt x="132" y="19"/>
                    <a:pt x="132" y="19"/>
                  </a:cubicBezTo>
                  <a:cubicBezTo>
                    <a:pt x="142" y="38"/>
                    <a:pt x="142" y="38"/>
                    <a:pt x="142" y="38"/>
                  </a:cubicBezTo>
                  <a:cubicBezTo>
                    <a:pt x="143" y="42"/>
                    <a:pt x="141" y="43"/>
                    <a:pt x="139" y="43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108" y="34"/>
                    <a:pt x="132" y="20"/>
                    <a:pt x="146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99" y="8"/>
                    <a:pt x="91" y="14"/>
                    <a:pt x="83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75" y="11"/>
                    <a:pt x="84" y="0"/>
                    <a:pt x="84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5" y="17"/>
                    <a:pt x="0" y="21"/>
                    <a:pt x="0" y="21"/>
                  </a:cubicBezTo>
                  <a:cubicBezTo>
                    <a:pt x="0" y="21"/>
                    <a:pt x="6" y="33"/>
                    <a:pt x="7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24" y="44"/>
                    <a:pt x="0" y="43"/>
                    <a:pt x="0" y="43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1" y="85"/>
                    <a:pt x="71" y="85"/>
                    <a:pt x="71" y="85"/>
                  </a:cubicBezTo>
                  <a:cubicBezTo>
                    <a:pt x="71" y="85"/>
                    <a:pt x="72" y="94"/>
                    <a:pt x="63" y="94"/>
                  </a:cubicBezTo>
                  <a:cubicBezTo>
                    <a:pt x="56" y="93"/>
                    <a:pt x="52" y="94"/>
                    <a:pt x="52" y="94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88" y="103"/>
                    <a:pt x="102" y="102"/>
                    <a:pt x="102" y="85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48" y="58"/>
                    <a:pt x="148" y="58"/>
                    <a:pt x="148" y="58"/>
                  </a:cubicBezTo>
                  <a:lnTo>
                    <a:pt x="155" y="58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1" name="Freeform 64"/>
            <p:cNvSpPr>
              <a:spLocks/>
            </p:cNvSpPr>
            <p:nvPr userDrawn="1"/>
          </p:nvSpPr>
          <p:spPr bwMode="auto">
            <a:xfrm>
              <a:off x="2990657" y="3955145"/>
              <a:ext cx="174419" cy="119743"/>
            </a:xfrm>
            <a:custGeom>
              <a:avLst/>
              <a:gdLst>
                <a:gd name="T0" fmla="*/ 2147483646 w 58"/>
                <a:gd name="T1" fmla="*/ 0 h 40"/>
                <a:gd name="T2" fmla="*/ 2147483646 w 58"/>
                <a:gd name="T3" fmla="*/ 2147483646 h 40"/>
                <a:gd name="T4" fmla="*/ 0 w 58"/>
                <a:gd name="T5" fmla="*/ 2147483646 h 40"/>
                <a:gd name="T6" fmla="*/ 2147483646 w 58"/>
                <a:gd name="T7" fmla="*/ 2147483646 h 40"/>
                <a:gd name="T8" fmla="*/ 2147483646 w 58"/>
                <a:gd name="T9" fmla="*/ 2147483646 h 40"/>
                <a:gd name="T10" fmla="*/ 2147483646 w 58"/>
                <a:gd name="T11" fmla="*/ 0 h 40"/>
                <a:gd name="T12" fmla="*/ 2147483646 w 58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40">
                  <a:moveTo>
                    <a:pt x="27" y="0"/>
                  </a:moveTo>
                  <a:cubicBezTo>
                    <a:pt x="27" y="0"/>
                    <a:pt x="22" y="25"/>
                    <a:pt x="7" y="31"/>
                  </a:cubicBezTo>
                  <a:cubicBezTo>
                    <a:pt x="5" y="31"/>
                    <a:pt x="0" y="31"/>
                    <a:pt x="0" y="31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9" y="40"/>
                    <a:pt x="58" y="0"/>
                    <a:pt x="58" y="0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2" name="Freeform 65"/>
            <p:cNvSpPr>
              <a:spLocks/>
            </p:cNvSpPr>
            <p:nvPr userDrawn="1"/>
          </p:nvSpPr>
          <p:spPr bwMode="auto">
            <a:xfrm>
              <a:off x="3344481" y="3955145"/>
              <a:ext cx="174423" cy="119743"/>
            </a:xfrm>
            <a:custGeom>
              <a:avLst/>
              <a:gdLst>
                <a:gd name="T0" fmla="*/ 2147483646 w 58"/>
                <a:gd name="T1" fmla="*/ 0 h 41"/>
                <a:gd name="T2" fmla="*/ 0 w 58"/>
                <a:gd name="T3" fmla="*/ 0 h 41"/>
                <a:gd name="T4" fmla="*/ 2147483646 w 58"/>
                <a:gd name="T5" fmla="*/ 2147483646 h 41"/>
                <a:gd name="T6" fmla="*/ 2147483646 w 58"/>
                <a:gd name="T7" fmla="*/ 2147483646 h 41"/>
                <a:gd name="T8" fmla="*/ 2147483646 w 58"/>
                <a:gd name="T9" fmla="*/ 2147483646 h 41"/>
                <a:gd name="T10" fmla="*/ 2147483646 w 58"/>
                <a:gd name="T11" fmla="*/ 2147483646 h 41"/>
                <a:gd name="T12" fmla="*/ 2147483646 w 58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41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" y="41"/>
                    <a:pt x="36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2" y="32"/>
                    <a:pt x="50" y="31"/>
                  </a:cubicBezTo>
                  <a:cubicBezTo>
                    <a:pt x="36" y="25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3" name="Freeform 66"/>
            <p:cNvSpPr>
              <a:spLocks/>
            </p:cNvSpPr>
            <p:nvPr userDrawn="1"/>
          </p:nvSpPr>
          <p:spPr bwMode="auto">
            <a:xfrm>
              <a:off x="3588672" y="3546022"/>
              <a:ext cx="528247" cy="533854"/>
            </a:xfrm>
            <a:custGeom>
              <a:avLst/>
              <a:gdLst>
                <a:gd name="T0" fmla="*/ 2147483646 w 177"/>
                <a:gd name="T1" fmla="*/ 2147483646 h 178"/>
                <a:gd name="T2" fmla="*/ 2147483646 w 177"/>
                <a:gd name="T3" fmla="*/ 2147483646 h 178"/>
                <a:gd name="T4" fmla="*/ 2147483646 w 177"/>
                <a:gd name="T5" fmla="*/ 2147483646 h 178"/>
                <a:gd name="T6" fmla="*/ 2147483646 w 177"/>
                <a:gd name="T7" fmla="*/ 2147483646 h 178"/>
                <a:gd name="T8" fmla="*/ 2147483646 w 177"/>
                <a:gd name="T9" fmla="*/ 2147483646 h 178"/>
                <a:gd name="T10" fmla="*/ 2147483646 w 177"/>
                <a:gd name="T11" fmla="*/ 0 h 178"/>
                <a:gd name="T12" fmla="*/ 2147483646 w 177"/>
                <a:gd name="T13" fmla="*/ 0 h 178"/>
                <a:gd name="T14" fmla="*/ 2147483646 w 177"/>
                <a:gd name="T15" fmla="*/ 2147483646 h 178"/>
                <a:gd name="T16" fmla="*/ 0 w 177"/>
                <a:gd name="T17" fmla="*/ 2147483646 h 178"/>
                <a:gd name="T18" fmla="*/ 2147483646 w 177"/>
                <a:gd name="T19" fmla="*/ 2147483646 h 178"/>
                <a:gd name="T20" fmla="*/ 2147483646 w 177"/>
                <a:gd name="T21" fmla="*/ 2147483646 h 178"/>
                <a:gd name="T22" fmla="*/ 2147483646 w 177"/>
                <a:gd name="T23" fmla="*/ 2147483646 h 178"/>
                <a:gd name="T24" fmla="*/ 2147483646 w 177"/>
                <a:gd name="T25" fmla="*/ 2147483646 h 178"/>
                <a:gd name="T26" fmla="*/ 2147483646 w 177"/>
                <a:gd name="T27" fmla="*/ 2147483646 h 178"/>
                <a:gd name="T28" fmla="*/ 2147483646 w 177"/>
                <a:gd name="T29" fmla="*/ 2147483646 h 178"/>
                <a:gd name="T30" fmla="*/ 2147483646 w 177"/>
                <a:gd name="T31" fmla="*/ 2147483646 h 178"/>
                <a:gd name="T32" fmla="*/ 2147483646 w 177"/>
                <a:gd name="T33" fmla="*/ 2147483646 h 178"/>
                <a:gd name="T34" fmla="*/ 2147483646 w 177"/>
                <a:gd name="T35" fmla="*/ 2147483646 h 178"/>
                <a:gd name="T36" fmla="*/ 2147483646 w 177"/>
                <a:gd name="T37" fmla="*/ 2147483646 h 178"/>
                <a:gd name="T38" fmla="*/ 2147483646 w 177"/>
                <a:gd name="T39" fmla="*/ 2147483646 h 178"/>
                <a:gd name="T40" fmla="*/ 2147483646 w 177"/>
                <a:gd name="T41" fmla="*/ 2147483646 h 178"/>
                <a:gd name="T42" fmla="*/ 2147483646 w 177"/>
                <a:gd name="T43" fmla="*/ 2147483646 h 178"/>
                <a:gd name="T44" fmla="*/ 2147483646 w 177"/>
                <a:gd name="T45" fmla="*/ 2147483646 h 178"/>
                <a:gd name="T46" fmla="*/ 2147483646 w 177"/>
                <a:gd name="T47" fmla="*/ 2147483646 h 178"/>
                <a:gd name="T48" fmla="*/ 2147483646 w 177"/>
                <a:gd name="T49" fmla="*/ 2147483646 h 1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77" h="178">
                  <a:moveTo>
                    <a:pt x="133" y="148"/>
                  </a:moveTo>
                  <a:cubicBezTo>
                    <a:pt x="133" y="89"/>
                    <a:pt x="133" y="89"/>
                    <a:pt x="133" y="89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33" y="137"/>
                    <a:pt x="26" y="168"/>
                    <a:pt x="14" y="168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4" y="176"/>
                    <a:pt x="4" y="176"/>
                    <a:pt x="4" y="176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2" y="176"/>
                    <a:pt x="52" y="178"/>
                    <a:pt x="59" y="163"/>
                  </a:cubicBezTo>
                  <a:cubicBezTo>
                    <a:pt x="65" y="148"/>
                    <a:pt x="75" y="92"/>
                    <a:pt x="76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1" y="177"/>
                    <a:pt x="131" y="176"/>
                    <a:pt x="131" y="176"/>
                  </a:cubicBezTo>
                  <a:cubicBezTo>
                    <a:pt x="177" y="176"/>
                    <a:pt x="177" y="176"/>
                    <a:pt x="177" y="176"/>
                  </a:cubicBezTo>
                  <a:cubicBezTo>
                    <a:pt x="177" y="161"/>
                    <a:pt x="177" y="161"/>
                    <a:pt x="177" y="161"/>
                  </a:cubicBezTo>
                  <a:cubicBezTo>
                    <a:pt x="148" y="161"/>
                    <a:pt x="148" y="161"/>
                    <a:pt x="148" y="161"/>
                  </a:cubicBezTo>
                  <a:cubicBezTo>
                    <a:pt x="132" y="161"/>
                    <a:pt x="133" y="148"/>
                    <a:pt x="133" y="148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4" name="Freeform 67"/>
            <p:cNvSpPr>
              <a:spLocks/>
            </p:cNvSpPr>
            <p:nvPr userDrawn="1"/>
          </p:nvSpPr>
          <p:spPr bwMode="auto">
            <a:xfrm>
              <a:off x="3598639" y="3556000"/>
              <a:ext cx="189371" cy="189594"/>
            </a:xfrm>
            <a:custGeom>
              <a:avLst/>
              <a:gdLst>
                <a:gd name="T0" fmla="*/ 2147483646 w 64"/>
                <a:gd name="T1" fmla="*/ 2147483646 h 64"/>
                <a:gd name="T2" fmla="*/ 2147483646 w 64"/>
                <a:gd name="T3" fmla="*/ 2147483646 h 64"/>
                <a:gd name="T4" fmla="*/ 2147483646 w 64"/>
                <a:gd name="T5" fmla="*/ 2147483646 h 64"/>
                <a:gd name="T6" fmla="*/ 2147483646 w 64"/>
                <a:gd name="T7" fmla="*/ 2147483646 h 64"/>
                <a:gd name="T8" fmla="*/ 2147483646 w 64"/>
                <a:gd name="T9" fmla="*/ 0 h 64"/>
                <a:gd name="T10" fmla="*/ 0 w 64"/>
                <a:gd name="T11" fmla="*/ 0 h 64"/>
                <a:gd name="T12" fmla="*/ 2147483646 w 64"/>
                <a:gd name="T13" fmla="*/ 2147483646 h 64"/>
                <a:gd name="T14" fmla="*/ 2147483646 w 64"/>
                <a:gd name="T15" fmla="*/ 2147483646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" h="64">
                  <a:moveTo>
                    <a:pt x="43" y="64"/>
                  </a:moveTo>
                  <a:cubicBezTo>
                    <a:pt x="44" y="64"/>
                    <a:pt x="64" y="64"/>
                    <a:pt x="64" y="64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49" y="55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5" y="40"/>
                    <a:pt x="22" y="53"/>
                  </a:cubicBezTo>
                  <a:cubicBezTo>
                    <a:pt x="29" y="62"/>
                    <a:pt x="37" y="64"/>
                    <a:pt x="43" y="64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5" name="Freeform 68"/>
            <p:cNvSpPr>
              <a:spLocks/>
            </p:cNvSpPr>
            <p:nvPr userDrawn="1"/>
          </p:nvSpPr>
          <p:spPr bwMode="auto">
            <a:xfrm>
              <a:off x="3907613" y="3556000"/>
              <a:ext cx="189371" cy="189594"/>
            </a:xfrm>
            <a:custGeom>
              <a:avLst/>
              <a:gdLst>
                <a:gd name="T0" fmla="*/ 2147483646 w 64"/>
                <a:gd name="T1" fmla="*/ 2147483646 h 64"/>
                <a:gd name="T2" fmla="*/ 2147483646 w 64"/>
                <a:gd name="T3" fmla="*/ 2147483646 h 64"/>
                <a:gd name="T4" fmla="*/ 2147483646 w 64"/>
                <a:gd name="T5" fmla="*/ 0 h 64"/>
                <a:gd name="T6" fmla="*/ 2147483646 w 64"/>
                <a:gd name="T7" fmla="*/ 0 h 64"/>
                <a:gd name="T8" fmla="*/ 2147483646 w 64"/>
                <a:gd name="T9" fmla="*/ 2147483646 h 64"/>
                <a:gd name="T10" fmla="*/ 0 w 64"/>
                <a:gd name="T11" fmla="*/ 2147483646 h 64"/>
                <a:gd name="T12" fmla="*/ 0 w 64"/>
                <a:gd name="T13" fmla="*/ 2147483646 h 64"/>
                <a:gd name="T14" fmla="*/ 2147483646 w 64"/>
                <a:gd name="T15" fmla="*/ 2147483646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" h="64">
                  <a:moveTo>
                    <a:pt x="20" y="64"/>
                  </a:moveTo>
                  <a:cubicBezTo>
                    <a:pt x="27" y="64"/>
                    <a:pt x="34" y="62"/>
                    <a:pt x="42" y="53"/>
                  </a:cubicBezTo>
                  <a:cubicBezTo>
                    <a:pt x="49" y="40"/>
                    <a:pt x="64" y="0"/>
                    <a:pt x="6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15" y="55"/>
                    <a:pt x="6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20" y="64"/>
                    <a:pt x="20" y="64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6" name="Freeform 69"/>
            <p:cNvSpPr>
              <a:spLocks/>
            </p:cNvSpPr>
            <p:nvPr userDrawn="1"/>
          </p:nvSpPr>
          <p:spPr bwMode="auto">
            <a:xfrm>
              <a:off x="5412617" y="3820432"/>
              <a:ext cx="84717" cy="99786"/>
            </a:xfrm>
            <a:custGeom>
              <a:avLst/>
              <a:gdLst>
                <a:gd name="T0" fmla="*/ 2147483646 w 29"/>
                <a:gd name="T1" fmla="*/ 2147483646 h 33"/>
                <a:gd name="T2" fmla="*/ 2147483646 w 29"/>
                <a:gd name="T3" fmla="*/ 2147483646 h 33"/>
                <a:gd name="T4" fmla="*/ 2147483646 w 29"/>
                <a:gd name="T5" fmla="*/ 2147483646 h 33"/>
                <a:gd name="T6" fmla="*/ 2147483646 w 29"/>
                <a:gd name="T7" fmla="*/ 2147483646 h 33"/>
                <a:gd name="T8" fmla="*/ 0 w 29"/>
                <a:gd name="T9" fmla="*/ 2147483646 h 33"/>
                <a:gd name="T10" fmla="*/ 0 w 29"/>
                <a:gd name="T11" fmla="*/ 0 h 33"/>
                <a:gd name="T12" fmla="*/ 2147483646 w 29"/>
                <a:gd name="T13" fmla="*/ 0 h 33"/>
                <a:gd name="T14" fmla="*/ 2147483646 w 29"/>
                <a:gd name="T15" fmla="*/ 2147483646 h 33"/>
                <a:gd name="T16" fmla="*/ 2147483646 w 29"/>
                <a:gd name="T17" fmla="*/ 2147483646 h 33"/>
                <a:gd name="T18" fmla="*/ 2147483646 w 29"/>
                <a:gd name="T19" fmla="*/ 2147483646 h 33"/>
                <a:gd name="T20" fmla="*/ 2147483646 w 29"/>
                <a:gd name="T21" fmla="*/ 2147483646 h 33"/>
                <a:gd name="T22" fmla="*/ 2147483646 w 29"/>
                <a:gd name="T23" fmla="*/ 2147483646 h 33"/>
                <a:gd name="T24" fmla="*/ 2147483646 w 29"/>
                <a:gd name="T25" fmla="*/ 0 h 33"/>
                <a:gd name="T26" fmla="*/ 2147483646 w 29"/>
                <a:gd name="T27" fmla="*/ 0 h 33"/>
                <a:gd name="T28" fmla="*/ 2147483646 w 29"/>
                <a:gd name="T29" fmla="*/ 2147483646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" h="33">
                  <a:moveTo>
                    <a:pt x="29" y="23"/>
                  </a:moveTo>
                  <a:cubicBezTo>
                    <a:pt x="29" y="26"/>
                    <a:pt x="27" y="28"/>
                    <a:pt x="25" y="30"/>
                  </a:cubicBezTo>
                  <a:cubicBezTo>
                    <a:pt x="23" y="32"/>
                    <a:pt x="19" y="33"/>
                    <a:pt x="15" y="33"/>
                  </a:cubicBezTo>
                  <a:cubicBezTo>
                    <a:pt x="9" y="33"/>
                    <a:pt x="6" y="32"/>
                    <a:pt x="4" y="30"/>
                  </a:cubicBezTo>
                  <a:cubicBezTo>
                    <a:pt x="1" y="28"/>
                    <a:pt x="0" y="25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10" y="26"/>
                    <a:pt x="10" y="27"/>
                  </a:cubicBezTo>
                  <a:cubicBezTo>
                    <a:pt x="11" y="28"/>
                    <a:pt x="13" y="28"/>
                    <a:pt x="16" y="28"/>
                  </a:cubicBezTo>
                  <a:cubicBezTo>
                    <a:pt x="18" y="28"/>
                    <a:pt x="19" y="28"/>
                    <a:pt x="20" y="27"/>
                  </a:cubicBezTo>
                  <a:cubicBezTo>
                    <a:pt x="21" y="26"/>
                    <a:pt x="22" y="25"/>
                    <a:pt x="22" y="2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9" y="23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7" name="Rectangle 70"/>
            <p:cNvSpPr>
              <a:spLocks noChangeArrowheads="1"/>
            </p:cNvSpPr>
            <p:nvPr userDrawn="1"/>
          </p:nvSpPr>
          <p:spPr bwMode="auto">
            <a:xfrm>
              <a:off x="5641857" y="3820432"/>
              <a:ext cx="24916" cy="99786"/>
            </a:xfrm>
            <a:prstGeom prst="rect">
              <a:avLst/>
            </a:prstGeom>
            <a:solidFill>
              <a:srgbClr val="920783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9pPr>
            </a:lstStyle>
            <a:p>
              <a:pPr>
                <a:defRPr/>
              </a:pPr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8" name="Freeform 71"/>
            <p:cNvSpPr>
              <a:spLocks noEditPoints="1"/>
            </p:cNvSpPr>
            <p:nvPr userDrawn="1"/>
          </p:nvSpPr>
          <p:spPr bwMode="auto">
            <a:xfrm>
              <a:off x="5806309" y="3820432"/>
              <a:ext cx="79735" cy="99786"/>
            </a:xfrm>
            <a:custGeom>
              <a:avLst/>
              <a:gdLst>
                <a:gd name="T0" fmla="*/ 2147483646 w 27"/>
                <a:gd name="T1" fmla="*/ 2147483646 h 32"/>
                <a:gd name="T2" fmla="*/ 2147483646 w 27"/>
                <a:gd name="T3" fmla="*/ 2147483646 h 32"/>
                <a:gd name="T4" fmla="*/ 2147483646 w 27"/>
                <a:gd name="T5" fmla="*/ 2147483646 h 32"/>
                <a:gd name="T6" fmla="*/ 2147483646 w 27"/>
                <a:gd name="T7" fmla="*/ 2147483646 h 32"/>
                <a:gd name="T8" fmla="*/ 2147483646 w 27"/>
                <a:gd name="T9" fmla="*/ 2147483646 h 32"/>
                <a:gd name="T10" fmla="*/ 2147483646 w 27"/>
                <a:gd name="T11" fmla="*/ 2147483646 h 32"/>
                <a:gd name="T12" fmla="*/ 0 w 27"/>
                <a:gd name="T13" fmla="*/ 2147483646 h 32"/>
                <a:gd name="T14" fmla="*/ 0 w 27"/>
                <a:gd name="T15" fmla="*/ 0 h 32"/>
                <a:gd name="T16" fmla="*/ 2147483646 w 27"/>
                <a:gd name="T17" fmla="*/ 0 h 32"/>
                <a:gd name="T18" fmla="*/ 2147483646 w 27"/>
                <a:gd name="T19" fmla="*/ 2147483646 h 32"/>
                <a:gd name="T20" fmla="*/ 2147483646 w 27"/>
                <a:gd name="T21" fmla="*/ 2147483646 h 32"/>
                <a:gd name="T22" fmla="*/ 2147483646 w 27"/>
                <a:gd name="T23" fmla="*/ 2147483646 h 32"/>
                <a:gd name="T24" fmla="*/ 2147483646 w 27"/>
                <a:gd name="T25" fmla="*/ 2147483646 h 32"/>
                <a:gd name="T26" fmla="*/ 2147483646 w 27"/>
                <a:gd name="T27" fmla="*/ 2147483646 h 32"/>
                <a:gd name="T28" fmla="*/ 2147483646 w 27"/>
                <a:gd name="T29" fmla="*/ 2147483646 h 32"/>
                <a:gd name="T30" fmla="*/ 2147483646 w 27"/>
                <a:gd name="T31" fmla="*/ 2147483646 h 32"/>
                <a:gd name="T32" fmla="*/ 2147483646 w 27"/>
                <a:gd name="T33" fmla="*/ 2147483646 h 32"/>
                <a:gd name="T34" fmla="*/ 2147483646 w 27"/>
                <a:gd name="T35" fmla="*/ 2147483646 h 32"/>
                <a:gd name="T36" fmla="*/ 2147483646 w 27"/>
                <a:gd name="T37" fmla="*/ 2147483646 h 32"/>
                <a:gd name="T38" fmla="*/ 2147483646 w 27"/>
                <a:gd name="T39" fmla="*/ 2147483646 h 32"/>
                <a:gd name="T40" fmla="*/ 2147483646 w 27"/>
                <a:gd name="T41" fmla="*/ 2147483646 h 32"/>
                <a:gd name="T42" fmla="*/ 2147483646 w 27"/>
                <a:gd name="T43" fmla="*/ 2147483646 h 32"/>
                <a:gd name="T44" fmla="*/ 2147483646 w 27"/>
                <a:gd name="T45" fmla="*/ 2147483646 h 32"/>
                <a:gd name="T46" fmla="*/ 2147483646 w 27"/>
                <a:gd name="T47" fmla="*/ 2147483646 h 32"/>
                <a:gd name="T48" fmla="*/ 2147483646 w 27"/>
                <a:gd name="T49" fmla="*/ 2147483646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7" h="32">
                  <a:moveTo>
                    <a:pt x="27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7"/>
                    <a:pt x="18" y="23"/>
                    <a:pt x="17" y="21"/>
                  </a:cubicBezTo>
                  <a:cubicBezTo>
                    <a:pt x="16" y="19"/>
                    <a:pt x="14" y="18"/>
                    <a:pt x="11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4"/>
                    <a:pt x="26" y="5"/>
                    <a:pt x="26" y="7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1"/>
                    <a:pt x="26" y="12"/>
                    <a:pt x="24" y="13"/>
                  </a:cubicBezTo>
                  <a:cubicBezTo>
                    <a:pt x="23" y="14"/>
                    <a:pt x="21" y="15"/>
                    <a:pt x="18" y="15"/>
                  </a:cubicBezTo>
                  <a:cubicBezTo>
                    <a:pt x="21" y="16"/>
                    <a:pt x="24" y="18"/>
                    <a:pt x="25" y="20"/>
                  </a:cubicBezTo>
                  <a:cubicBezTo>
                    <a:pt x="27" y="23"/>
                    <a:pt x="27" y="27"/>
                    <a:pt x="27" y="32"/>
                  </a:cubicBezTo>
                  <a:close/>
                  <a:moveTo>
                    <a:pt x="18" y="10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7"/>
                    <a:pt x="17" y="6"/>
                    <a:pt x="16" y="6"/>
                  </a:cubicBezTo>
                  <a:cubicBezTo>
                    <a:pt x="15" y="5"/>
                    <a:pt x="14" y="5"/>
                    <a:pt x="1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4" y="13"/>
                    <a:pt x="15" y="13"/>
                    <a:pt x="16" y="12"/>
                  </a:cubicBezTo>
                  <a:cubicBezTo>
                    <a:pt x="17" y="12"/>
                    <a:pt x="18" y="11"/>
                    <a:pt x="18" y="10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9" name="Freeform 72"/>
            <p:cNvSpPr>
              <a:spLocks noEditPoints="1"/>
            </p:cNvSpPr>
            <p:nvPr userDrawn="1"/>
          </p:nvSpPr>
          <p:spPr bwMode="auto">
            <a:xfrm>
              <a:off x="5900996" y="3820432"/>
              <a:ext cx="94684" cy="99786"/>
            </a:xfrm>
            <a:custGeom>
              <a:avLst/>
              <a:gdLst>
                <a:gd name="T0" fmla="*/ 2147483646 w 32"/>
                <a:gd name="T1" fmla="*/ 2147483646 h 33"/>
                <a:gd name="T2" fmla="*/ 2147483646 w 32"/>
                <a:gd name="T3" fmla="*/ 2147483646 h 33"/>
                <a:gd name="T4" fmla="*/ 2147483646 w 32"/>
                <a:gd name="T5" fmla="*/ 2147483646 h 33"/>
                <a:gd name="T6" fmla="*/ 2147483646 w 32"/>
                <a:gd name="T7" fmla="*/ 2147483646 h 33"/>
                <a:gd name="T8" fmla="*/ 0 w 32"/>
                <a:gd name="T9" fmla="*/ 2147483646 h 33"/>
                <a:gd name="T10" fmla="*/ 0 w 32"/>
                <a:gd name="T11" fmla="*/ 2147483646 h 33"/>
                <a:gd name="T12" fmla="*/ 2147483646 w 32"/>
                <a:gd name="T13" fmla="*/ 2147483646 h 33"/>
                <a:gd name="T14" fmla="*/ 2147483646 w 32"/>
                <a:gd name="T15" fmla="*/ 0 h 33"/>
                <a:gd name="T16" fmla="*/ 2147483646 w 32"/>
                <a:gd name="T17" fmla="*/ 2147483646 h 33"/>
                <a:gd name="T18" fmla="*/ 2147483646 w 32"/>
                <a:gd name="T19" fmla="*/ 2147483646 h 33"/>
                <a:gd name="T20" fmla="*/ 2147483646 w 32"/>
                <a:gd name="T21" fmla="*/ 2147483646 h 33"/>
                <a:gd name="T22" fmla="*/ 2147483646 w 32"/>
                <a:gd name="T23" fmla="*/ 2147483646 h 33"/>
                <a:gd name="T24" fmla="*/ 2147483646 w 32"/>
                <a:gd name="T25" fmla="*/ 2147483646 h 33"/>
                <a:gd name="T26" fmla="*/ 2147483646 w 32"/>
                <a:gd name="T27" fmla="*/ 2147483646 h 33"/>
                <a:gd name="T28" fmla="*/ 2147483646 w 32"/>
                <a:gd name="T29" fmla="*/ 2147483646 h 33"/>
                <a:gd name="T30" fmla="*/ 2147483646 w 32"/>
                <a:gd name="T31" fmla="*/ 2147483646 h 33"/>
                <a:gd name="T32" fmla="*/ 2147483646 w 32"/>
                <a:gd name="T33" fmla="*/ 2147483646 h 33"/>
                <a:gd name="T34" fmla="*/ 2147483646 w 32"/>
                <a:gd name="T35" fmla="*/ 2147483646 h 33"/>
                <a:gd name="T36" fmla="*/ 2147483646 w 32"/>
                <a:gd name="T37" fmla="*/ 2147483646 h 33"/>
                <a:gd name="T38" fmla="*/ 2147483646 w 32"/>
                <a:gd name="T39" fmla="*/ 2147483646 h 33"/>
                <a:gd name="T40" fmla="*/ 2147483646 w 32"/>
                <a:gd name="T41" fmla="*/ 2147483646 h 33"/>
                <a:gd name="T42" fmla="*/ 2147483646 w 32"/>
                <a:gd name="T43" fmla="*/ 2147483646 h 3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2" h="33">
                  <a:moveTo>
                    <a:pt x="32" y="17"/>
                  </a:moveTo>
                  <a:cubicBezTo>
                    <a:pt x="32" y="22"/>
                    <a:pt x="31" y="26"/>
                    <a:pt x="28" y="29"/>
                  </a:cubicBezTo>
                  <a:cubicBezTo>
                    <a:pt x="25" y="32"/>
                    <a:pt x="21" y="33"/>
                    <a:pt x="16" y="33"/>
                  </a:cubicBezTo>
                  <a:cubicBezTo>
                    <a:pt x="11" y="33"/>
                    <a:pt x="8" y="32"/>
                    <a:pt x="5" y="29"/>
                  </a:cubicBezTo>
                  <a:cubicBezTo>
                    <a:pt x="2" y="26"/>
                    <a:pt x="0" y="22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4" y="4"/>
                  </a:cubicBezTo>
                  <a:cubicBezTo>
                    <a:pt x="7" y="1"/>
                    <a:pt x="11" y="0"/>
                    <a:pt x="17" y="0"/>
                  </a:cubicBezTo>
                  <a:cubicBezTo>
                    <a:pt x="22" y="0"/>
                    <a:pt x="26" y="1"/>
                    <a:pt x="28" y="4"/>
                  </a:cubicBezTo>
                  <a:cubicBezTo>
                    <a:pt x="31" y="7"/>
                    <a:pt x="32" y="11"/>
                    <a:pt x="32" y="16"/>
                  </a:cubicBezTo>
                  <a:lnTo>
                    <a:pt x="32" y="17"/>
                  </a:lnTo>
                  <a:close/>
                  <a:moveTo>
                    <a:pt x="24" y="17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2"/>
                    <a:pt x="23" y="9"/>
                    <a:pt x="22" y="7"/>
                  </a:cubicBezTo>
                  <a:cubicBezTo>
                    <a:pt x="21" y="5"/>
                    <a:pt x="19" y="4"/>
                    <a:pt x="16" y="4"/>
                  </a:cubicBezTo>
                  <a:cubicBezTo>
                    <a:pt x="13" y="4"/>
                    <a:pt x="11" y="5"/>
                    <a:pt x="10" y="7"/>
                  </a:cubicBezTo>
                  <a:cubicBezTo>
                    <a:pt x="10" y="9"/>
                    <a:pt x="9" y="12"/>
                    <a:pt x="9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21"/>
                    <a:pt x="10" y="24"/>
                    <a:pt x="10" y="26"/>
                  </a:cubicBezTo>
                  <a:cubicBezTo>
                    <a:pt x="11" y="28"/>
                    <a:pt x="13" y="28"/>
                    <a:pt x="16" y="28"/>
                  </a:cubicBezTo>
                  <a:cubicBezTo>
                    <a:pt x="19" y="28"/>
                    <a:pt x="21" y="27"/>
                    <a:pt x="22" y="26"/>
                  </a:cubicBezTo>
                  <a:cubicBezTo>
                    <a:pt x="23" y="24"/>
                    <a:pt x="24" y="21"/>
                    <a:pt x="24" y="17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0" name="Freeform 73"/>
            <p:cNvSpPr>
              <a:spLocks/>
            </p:cNvSpPr>
            <p:nvPr userDrawn="1"/>
          </p:nvSpPr>
          <p:spPr bwMode="auto">
            <a:xfrm>
              <a:off x="6015614" y="3820432"/>
              <a:ext cx="84720" cy="99786"/>
            </a:xfrm>
            <a:custGeom>
              <a:avLst/>
              <a:gdLst>
                <a:gd name="T0" fmla="*/ 2147483646 w 28"/>
                <a:gd name="T1" fmla="*/ 2147483646 h 33"/>
                <a:gd name="T2" fmla="*/ 2147483646 w 28"/>
                <a:gd name="T3" fmla="*/ 2147483646 h 33"/>
                <a:gd name="T4" fmla="*/ 2147483646 w 28"/>
                <a:gd name="T5" fmla="*/ 2147483646 h 33"/>
                <a:gd name="T6" fmla="*/ 2147483646 w 28"/>
                <a:gd name="T7" fmla="*/ 2147483646 h 33"/>
                <a:gd name="T8" fmla="*/ 0 w 28"/>
                <a:gd name="T9" fmla="*/ 2147483646 h 33"/>
                <a:gd name="T10" fmla="*/ 0 w 28"/>
                <a:gd name="T11" fmla="*/ 0 h 33"/>
                <a:gd name="T12" fmla="*/ 2147483646 w 28"/>
                <a:gd name="T13" fmla="*/ 0 h 33"/>
                <a:gd name="T14" fmla="*/ 2147483646 w 28"/>
                <a:gd name="T15" fmla="*/ 2147483646 h 33"/>
                <a:gd name="T16" fmla="*/ 2147483646 w 28"/>
                <a:gd name="T17" fmla="*/ 2147483646 h 33"/>
                <a:gd name="T18" fmla="*/ 2147483646 w 28"/>
                <a:gd name="T19" fmla="*/ 2147483646 h 33"/>
                <a:gd name="T20" fmla="*/ 2147483646 w 28"/>
                <a:gd name="T21" fmla="*/ 2147483646 h 33"/>
                <a:gd name="T22" fmla="*/ 2147483646 w 28"/>
                <a:gd name="T23" fmla="*/ 2147483646 h 33"/>
                <a:gd name="T24" fmla="*/ 2147483646 w 28"/>
                <a:gd name="T25" fmla="*/ 0 h 33"/>
                <a:gd name="T26" fmla="*/ 2147483646 w 28"/>
                <a:gd name="T27" fmla="*/ 0 h 33"/>
                <a:gd name="T28" fmla="*/ 2147483646 w 28"/>
                <a:gd name="T29" fmla="*/ 2147483646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" h="33">
                  <a:moveTo>
                    <a:pt x="28" y="23"/>
                  </a:moveTo>
                  <a:cubicBezTo>
                    <a:pt x="28" y="26"/>
                    <a:pt x="27" y="28"/>
                    <a:pt x="25" y="30"/>
                  </a:cubicBezTo>
                  <a:cubicBezTo>
                    <a:pt x="22" y="32"/>
                    <a:pt x="19" y="33"/>
                    <a:pt x="14" y="33"/>
                  </a:cubicBezTo>
                  <a:cubicBezTo>
                    <a:pt x="9" y="33"/>
                    <a:pt x="5" y="32"/>
                    <a:pt x="3" y="30"/>
                  </a:cubicBezTo>
                  <a:cubicBezTo>
                    <a:pt x="1" y="28"/>
                    <a:pt x="0" y="25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4"/>
                    <a:pt x="9" y="26"/>
                    <a:pt x="10" y="27"/>
                  </a:cubicBezTo>
                  <a:cubicBezTo>
                    <a:pt x="11" y="28"/>
                    <a:pt x="13" y="28"/>
                    <a:pt x="15" y="28"/>
                  </a:cubicBezTo>
                  <a:cubicBezTo>
                    <a:pt x="17" y="28"/>
                    <a:pt x="19" y="28"/>
                    <a:pt x="20" y="27"/>
                  </a:cubicBezTo>
                  <a:cubicBezTo>
                    <a:pt x="21" y="26"/>
                    <a:pt x="21" y="25"/>
                    <a:pt x="21" y="2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8" y="23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1" name="Freeform 74"/>
            <p:cNvSpPr>
              <a:spLocks noEditPoints="1"/>
            </p:cNvSpPr>
            <p:nvPr userDrawn="1"/>
          </p:nvSpPr>
          <p:spPr bwMode="auto">
            <a:xfrm>
              <a:off x="6125250" y="3820432"/>
              <a:ext cx="74753" cy="99786"/>
            </a:xfrm>
            <a:custGeom>
              <a:avLst/>
              <a:gdLst>
                <a:gd name="T0" fmla="*/ 2147483646 w 26"/>
                <a:gd name="T1" fmla="*/ 2147483646 h 32"/>
                <a:gd name="T2" fmla="*/ 2147483646 w 26"/>
                <a:gd name="T3" fmla="*/ 2147483646 h 32"/>
                <a:gd name="T4" fmla="*/ 2147483646 w 26"/>
                <a:gd name="T5" fmla="*/ 2147483646 h 32"/>
                <a:gd name="T6" fmla="*/ 2147483646 w 26"/>
                <a:gd name="T7" fmla="*/ 2147483646 h 32"/>
                <a:gd name="T8" fmla="*/ 2147483646 w 26"/>
                <a:gd name="T9" fmla="*/ 2147483646 h 32"/>
                <a:gd name="T10" fmla="*/ 0 w 26"/>
                <a:gd name="T11" fmla="*/ 2147483646 h 32"/>
                <a:gd name="T12" fmla="*/ 0 w 26"/>
                <a:gd name="T13" fmla="*/ 0 h 32"/>
                <a:gd name="T14" fmla="*/ 2147483646 w 26"/>
                <a:gd name="T15" fmla="*/ 0 h 32"/>
                <a:gd name="T16" fmla="*/ 2147483646 w 26"/>
                <a:gd name="T17" fmla="*/ 2147483646 h 32"/>
                <a:gd name="T18" fmla="*/ 2147483646 w 26"/>
                <a:gd name="T19" fmla="*/ 2147483646 h 32"/>
                <a:gd name="T20" fmla="*/ 2147483646 w 26"/>
                <a:gd name="T21" fmla="*/ 2147483646 h 32"/>
                <a:gd name="T22" fmla="*/ 2147483646 w 26"/>
                <a:gd name="T23" fmla="*/ 2147483646 h 32"/>
                <a:gd name="T24" fmla="*/ 2147483646 w 26"/>
                <a:gd name="T25" fmla="*/ 2147483646 h 32"/>
                <a:gd name="T26" fmla="*/ 2147483646 w 26"/>
                <a:gd name="T27" fmla="*/ 2147483646 h 32"/>
                <a:gd name="T28" fmla="*/ 2147483646 w 26"/>
                <a:gd name="T29" fmla="*/ 2147483646 h 32"/>
                <a:gd name="T30" fmla="*/ 2147483646 w 26"/>
                <a:gd name="T31" fmla="*/ 2147483646 h 32"/>
                <a:gd name="T32" fmla="*/ 2147483646 w 26"/>
                <a:gd name="T33" fmla="*/ 2147483646 h 32"/>
                <a:gd name="T34" fmla="*/ 2147483646 w 26"/>
                <a:gd name="T35" fmla="*/ 2147483646 h 32"/>
                <a:gd name="T36" fmla="*/ 2147483646 w 26"/>
                <a:gd name="T37" fmla="*/ 2147483646 h 32"/>
                <a:gd name="T38" fmla="*/ 2147483646 w 26"/>
                <a:gd name="T39" fmla="*/ 2147483646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6" h="32">
                  <a:moveTo>
                    <a:pt x="26" y="11"/>
                  </a:moveTo>
                  <a:cubicBezTo>
                    <a:pt x="26" y="14"/>
                    <a:pt x="25" y="16"/>
                    <a:pt x="23" y="17"/>
                  </a:cubicBezTo>
                  <a:cubicBezTo>
                    <a:pt x="21" y="19"/>
                    <a:pt x="18" y="19"/>
                    <a:pt x="14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2" y="1"/>
                    <a:pt x="24" y="3"/>
                  </a:cubicBezTo>
                  <a:cubicBezTo>
                    <a:pt x="25" y="4"/>
                    <a:pt x="26" y="6"/>
                    <a:pt x="26" y="9"/>
                  </a:cubicBezTo>
                  <a:lnTo>
                    <a:pt x="26" y="11"/>
                  </a:lnTo>
                  <a:close/>
                  <a:moveTo>
                    <a:pt x="17" y="12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6"/>
                    <a:pt x="16" y="6"/>
                  </a:cubicBezTo>
                  <a:cubicBezTo>
                    <a:pt x="15" y="5"/>
                    <a:pt x="14" y="5"/>
                    <a:pt x="1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4" y="15"/>
                    <a:pt x="15" y="15"/>
                    <a:pt x="16" y="14"/>
                  </a:cubicBezTo>
                  <a:cubicBezTo>
                    <a:pt x="17" y="13"/>
                    <a:pt x="17" y="13"/>
                    <a:pt x="17" y="12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2" name="Freeform 75"/>
            <p:cNvSpPr>
              <a:spLocks/>
            </p:cNvSpPr>
            <p:nvPr userDrawn="1"/>
          </p:nvSpPr>
          <p:spPr bwMode="auto">
            <a:xfrm>
              <a:off x="5517268" y="3820432"/>
              <a:ext cx="94687" cy="99786"/>
            </a:xfrm>
            <a:custGeom>
              <a:avLst/>
              <a:gdLst>
                <a:gd name="T0" fmla="*/ 2147483646 w 57"/>
                <a:gd name="T1" fmla="*/ 2147483646 h 60"/>
                <a:gd name="T2" fmla="*/ 0 w 57"/>
                <a:gd name="T3" fmla="*/ 2147483646 h 60"/>
                <a:gd name="T4" fmla="*/ 0 w 57"/>
                <a:gd name="T5" fmla="*/ 0 h 60"/>
                <a:gd name="T6" fmla="*/ 2147483646 w 57"/>
                <a:gd name="T7" fmla="*/ 0 h 60"/>
                <a:gd name="T8" fmla="*/ 2147483646 w 57"/>
                <a:gd name="T9" fmla="*/ 2147483646 h 60"/>
                <a:gd name="T10" fmla="*/ 2147483646 w 57"/>
                <a:gd name="T11" fmla="*/ 2147483646 h 60"/>
                <a:gd name="T12" fmla="*/ 2147483646 w 57"/>
                <a:gd name="T13" fmla="*/ 0 h 60"/>
                <a:gd name="T14" fmla="*/ 2147483646 w 57"/>
                <a:gd name="T15" fmla="*/ 0 h 60"/>
                <a:gd name="T16" fmla="*/ 2147483646 w 57"/>
                <a:gd name="T17" fmla="*/ 2147483646 h 60"/>
                <a:gd name="T18" fmla="*/ 2147483646 w 57"/>
                <a:gd name="T19" fmla="*/ 2147483646 h 60"/>
                <a:gd name="T20" fmla="*/ 2147483646 w 57"/>
                <a:gd name="T21" fmla="*/ 2147483646 h 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" h="60">
                  <a:moveTo>
                    <a:pt x="14" y="60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44" y="60"/>
                  </a:lnTo>
                  <a:lnTo>
                    <a:pt x="57" y="60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44" y="43"/>
                  </a:lnTo>
                  <a:lnTo>
                    <a:pt x="14" y="21"/>
                  </a:lnTo>
                  <a:lnTo>
                    <a:pt x="14" y="6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3" name="Freeform 76"/>
            <p:cNvSpPr>
              <a:spLocks/>
            </p:cNvSpPr>
            <p:nvPr userDrawn="1"/>
          </p:nvSpPr>
          <p:spPr bwMode="auto">
            <a:xfrm>
              <a:off x="5691691" y="3820432"/>
              <a:ext cx="89702" cy="99786"/>
            </a:xfrm>
            <a:custGeom>
              <a:avLst/>
              <a:gdLst>
                <a:gd name="T0" fmla="*/ 2147483646 w 31"/>
                <a:gd name="T1" fmla="*/ 2147483646 h 33"/>
                <a:gd name="T2" fmla="*/ 2147483646 w 31"/>
                <a:gd name="T3" fmla="*/ 2147483646 h 33"/>
                <a:gd name="T4" fmla="*/ 2147483646 w 31"/>
                <a:gd name="T5" fmla="*/ 2147483646 h 33"/>
                <a:gd name="T6" fmla="*/ 2147483646 w 31"/>
                <a:gd name="T7" fmla="*/ 2147483646 h 33"/>
                <a:gd name="T8" fmla="*/ 0 w 31"/>
                <a:gd name="T9" fmla="*/ 2147483646 h 33"/>
                <a:gd name="T10" fmla="*/ 0 w 31"/>
                <a:gd name="T11" fmla="*/ 2147483646 h 33"/>
                <a:gd name="T12" fmla="*/ 2147483646 w 31"/>
                <a:gd name="T13" fmla="*/ 2147483646 h 33"/>
                <a:gd name="T14" fmla="*/ 2147483646 w 31"/>
                <a:gd name="T15" fmla="*/ 0 h 33"/>
                <a:gd name="T16" fmla="*/ 2147483646 w 31"/>
                <a:gd name="T17" fmla="*/ 0 h 33"/>
                <a:gd name="T18" fmla="*/ 2147483646 w 31"/>
                <a:gd name="T19" fmla="*/ 2147483646 h 33"/>
                <a:gd name="T20" fmla="*/ 2147483646 w 31"/>
                <a:gd name="T21" fmla="*/ 2147483646 h 33"/>
                <a:gd name="T22" fmla="*/ 2147483646 w 31"/>
                <a:gd name="T23" fmla="*/ 2147483646 h 33"/>
                <a:gd name="T24" fmla="*/ 2147483646 w 31"/>
                <a:gd name="T25" fmla="*/ 2147483646 h 33"/>
                <a:gd name="T26" fmla="*/ 2147483646 w 31"/>
                <a:gd name="T27" fmla="*/ 2147483646 h 33"/>
                <a:gd name="T28" fmla="*/ 2147483646 w 31"/>
                <a:gd name="T29" fmla="*/ 2147483646 h 33"/>
                <a:gd name="T30" fmla="*/ 2147483646 w 31"/>
                <a:gd name="T31" fmla="*/ 2147483646 h 33"/>
                <a:gd name="T32" fmla="*/ 2147483646 w 31"/>
                <a:gd name="T33" fmla="*/ 2147483646 h 33"/>
                <a:gd name="T34" fmla="*/ 2147483646 w 31"/>
                <a:gd name="T35" fmla="*/ 2147483646 h 33"/>
                <a:gd name="T36" fmla="*/ 2147483646 w 31"/>
                <a:gd name="T37" fmla="*/ 2147483646 h 33"/>
                <a:gd name="T38" fmla="*/ 2147483646 w 31"/>
                <a:gd name="T39" fmla="*/ 2147483646 h 33"/>
                <a:gd name="T40" fmla="*/ 2147483646 w 31"/>
                <a:gd name="T41" fmla="*/ 2147483646 h 33"/>
                <a:gd name="T42" fmla="*/ 2147483646 w 31"/>
                <a:gd name="T43" fmla="*/ 2147483646 h 33"/>
                <a:gd name="T44" fmla="*/ 2147483646 w 31"/>
                <a:gd name="T45" fmla="*/ 2147483646 h 33"/>
                <a:gd name="T46" fmla="*/ 2147483646 w 31"/>
                <a:gd name="T47" fmla="*/ 2147483646 h 33"/>
                <a:gd name="T48" fmla="*/ 2147483646 w 31"/>
                <a:gd name="T49" fmla="*/ 2147483646 h 3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1" h="33">
                  <a:moveTo>
                    <a:pt x="31" y="28"/>
                  </a:moveTo>
                  <a:cubicBezTo>
                    <a:pt x="30" y="29"/>
                    <a:pt x="28" y="30"/>
                    <a:pt x="26" y="31"/>
                  </a:cubicBezTo>
                  <a:cubicBezTo>
                    <a:pt x="23" y="32"/>
                    <a:pt x="20" y="33"/>
                    <a:pt x="17" y="33"/>
                  </a:cubicBezTo>
                  <a:cubicBezTo>
                    <a:pt x="11" y="33"/>
                    <a:pt x="7" y="32"/>
                    <a:pt x="4" y="29"/>
                  </a:cubicBezTo>
                  <a:cubicBezTo>
                    <a:pt x="2" y="26"/>
                    <a:pt x="0" y="22"/>
                    <a:pt x="0" y="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3" y="0"/>
                    <a:pt x="19" y="0"/>
                  </a:cubicBezTo>
                  <a:cubicBezTo>
                    <a:pt x="21" y="0"/>
                    <a:pt x="23" y="0"/>
                    <a:pt x="24" y="0"/>
                  </a:cubicBezTo>
                  <a:cubicBezTo>
                    <a:pt x="26" y="1"/>
                    <a:pt x="27" y="1"/>
                    <a:pt x="28" y="1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6" y="6"/>
                    <a:pt x="24" y="5"/>
                  </a:cubicBezTo>
                  <a:cubicBezTo>
                    <a:pt x="23" y="5"/>
                    <a:pt x="21" y="5"/>
                    <a:pt x="19" y="5"/>
                  </a:cubicBezTo>
                  <a:cubicBezTo>
                    <a:pt x="16" y="5"/>
                    <a:pt x="14" y="6"/>
                    <a:pt x="12" y="7"/>
                  </a:cubicBezTo>
                  <a:cubicBezTo>
                    <a:pt x="10" y="9"/>
                    <a:pt x="9" y="12"/>
                    <a:pt x="9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21"/>
                    <a:pt x="10" y="24"/>
                    <a:pt x="11" y="26"/>
                  </a:cubicBezTo>
                  <a:cubicBezTo>
                    <a:pt x="13" y="27"/>
                    <a:pt x="15" y="28"/>
                    <a:pt x="17" y="28"/>
                  </a:cubicBezTo>
                  <a:cubicBezTo>
                    <a:pt x="19" y="28"/>
                    <a:pt x="20" y="28"/>
                    <a:pt x="21" y="27"/>
                  </a:cubicBezTo>
                  <a:cubicBezTo>
                    <a:pt x="22" y="27"/>
                    <a:pt x="23" y="27"/>
                    <a:pt x="24" y="26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31" y="15"/>
                    <a:pt x="31" y="15"/>
                    <a:pt x="31" y="15"/>
                  </a:cubicBezTo>
                  <a:lnTo>
                    <a:pt x="31" y="28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4" name="Freeform 77"/>
            <p:cNvSpPr>
              <a:spLocks noEditPoints="1"/>
            </p:cNvSpPr>
            <p:nvPr userDrawn="1"/>
          </p:nvSpPr>
          <p:spPr bwMode="auto">
            <a:xfrm>
              <a:off x="6793034" y="3980090"/>
              <a:ext cx="104654" cy="94798"/>
            </a:xfrm>
            <a:custGeom>
              <a:avLst/>
              <a:gdLst>
                <a:gd name="T0" fmla="*/ 2147483646 w 66"/>
                <a:gd name="T1" fmla="*/ 2147483646 h 60"/>
                <a:gd name="T2" fmla="*/ 2147483646 w 66"/>
                <a:gd name="T3" fmla="*/ 2147483646 h 60"/>
                <a:gd name="T4" fmla="*/ 2147483646 w 66"/>
                <a:gd name="T5" fmla="*/ 2147483646 h 60"/>
                <a:gd name="T6" fmla="*/ 2147483646 w 66"/>
                <a:gd name="T7" fmla="*/ 2147483646 h 60"/>
                <a:gd name="T8" fmla="*/ 2147483646 w 66"/>
                <a:gd name="T9" fmla="*/ 2147483646 h 60"/>
                <a:gd name="T10" fmla="*/ 0 w 66"/>
                <a:gd name="T11" fmla="*/ 2147483646 h 60"/>
                <a:gd name="T12" fmla="*/ 2147483646 w 66"/>
                <a:gd name="T13" fmla="*/ 0 h 60"/>
                <a:gd name="T14" fmla="*/ 2147483646 w 66"/>
                <a:gd name="T15" fmla="*/ 0 h 60"/>
                <a:gd name="T16" fmla="*/ 2147483646 w 66"/>
                <a:gd name="T17" fmla="*/ 2147483646 h 60"/>
                <a:gd name="T18" fmla="*/ 2147483646 w 66"/>
                <a:gd name="T19" fmla="*/ 2147483646 h 60"/>
                <a:gd name="T20" fmla="*/ 2147483646 w 66"/>
                <a:gd name="T21" fmla="*/ 2147483646 h 60"/>
                <a:gd name="T22" fmla="*/ 2147483646 w 66"/>
                <a:gd name="T23" fmla="*/ 2147483646 h 60"/>
                <a:gd name="T24" fmla="*/ 2147483646 w 66"/>
                <a:gd name="T25" fmla="*/ 214748364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60">
                  <a:moveTo>
                    <a:pt x="66" y="60"/>
                  </a:moveTo>
                  <a:lnTo>
                    <a:pt x="49" y="60"/>
                  </a:lnTo>
                  <a:lnTo>
                    <a:pt x="43" y="45"/>
                  </a:lnTo>
                  <a:lnTo>
                    <a:pt x="19" y="45"/>
                  </a:lnTo>
                  <a:lnTo>
                    <a:pt x="13" y="60"/>
                  </a:lnTo>
                  <a:lnTo>
                    <a:pt x="0" y="60"/>
                  </a:lnTo>
                  <a:lnTo>
                    <a:pt x="25" y="0"/>
                  </a:lnTo>
                  <a:lnTo>
                    <a:pt x="40" y="0"/>
                  </a:lnTo>
                  <a:lnTo>
                    <a:pt x="66" y="60"/>
                  </a:lnTo>
                  <a:close/>
                  <a:moveTo>
                    <a:pt x="40" y="37"/>
                  </a:moveTo>
                  <a:lnTo>
                    <a:pt x="30" y="15"/>
                  </a:lnTo>
                  <a:lnTo>
                    <a:pt x="21" y="37"/>
                  </a:lnTo>
                  <a:lnTo>
                    <a:pt x="40" y="37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5" name="Freeform 78"/>
            <p:cNvSpPr>
              <a:spLocks noEditPoints="1"/>
            </p:cNvSpPr>
            <p:nvPr userDrawn="1"/>
          </p:nvSpPr>
          <p:spPr bwMode="auto">
            <a:xfrm>
              <a:off x="6593695" y="3980090"/>
              <a:ext cx="84720" cy="94798"/>
            </a:xfrm>
            <a:custGeom>
              <a:avLst/>
              <a:gdLst>
                <a:gd name="T0" fmla="*/ 2147483646 w 27"/>
                <a:gd name="T1" fmla="*/ 2147483646 h 32"/>
                <a:gd name="T2" fmla="*/ 2147483646 w 27"/>
                <a:gd name="T3" fmla="*/ 2147483646 h 32"/>
                <a:gd name="T4" fmla="*/ 2147483646 w 27"/>
                <a:gd name="T5" fmla="*/ 2147483646 h 32"/>
                <a:gd name="T6" fmla="*/ 2147483646 w 27"/>
                <a:gd name="T7" fmla="*/ 2147483646 h 32"/>
                <a:gd name="T8" fmla="*/ 2147483646 w 27"/>
                <a:gd name="T9" fmla="*/ 2147483646 h 32"/>
                <a:gd name="T10" fmla="*/ 2147483646 w 27"/>
                <a:gd name="T11" fmla="*/ 2147483646 h 32"/>
                <a:gd name="T12" fmla="*/ 0 w 27"/>
                <a:gd name="T13" fmla="*/ 2147483646 h 32"/>
                <a:gd name="T14" fmla="*/ 0 w 27"/>
                <a:gd name="T15" fmla="*/ 0 h 32"/>
                <a:gd name="T16" fmla="*/ 2147483646 w 27"/>
                <a:gd name="T17" fmla="*/ 0 h 32"/>
                <a:gd name="T18" fmla="*/ 2147483646 w 27"/>
                <a:gd name="T19" fmla="*/ 2147483646 h 32"/>
                <a:gd name="T20" fmla="*/ 2147483646 w 27"/>
                <a:gd name="T21" fmla="*/ 2147483646 h 32"/>
                <a:gd name="T22" fmla="*/ 2147483646 w 27"/>
                <a:gd name="T23" fmla="*/ 2147483646 h 32"/>
                <a:gd name="T24" fmla="*/ 2147483646 w 27"/>
                <a:gd name="T25" fmla="*/ 2147483646 h 32"/>
                <a:gd name="T26" fmla="*/ 2147483646 w 27"/>
                <a:gd name="T27" fmla="*/ 2147483646 h 32"/>
                <a:gd name="T28" fmla="*/ 2147483646 w 27"/>
                <a:gd name="T29" fmla="*/ 2147483646 h 32"/>
                <a:gd name="T30" fmla="*/ 2147483646 w 27"/>
                <a:gd name="T31" fmla="*/ 2147483646 h 32"/>
                <a:gd name="T32" fmla="*/ 2147483646 w 27"/>
                <a:gd name="T33" fmla="*/ 2147483646 h 32"/>
                <a:gd name="T34" fmla="*/ 2147483646 w 27"/>
                <a:gd name="T35" fmla="*/ 2147483646 h 32"/>
                <a:gd name="T36" fmla="*/ 2147483646 w 27"/>
                <a:gd name="T37" fmla="*/ 2147483646 h 32"/>
                <a:gd name="T38" fmla="*/ 2147483646 w 27"/>
                <a:gd name="T39" fmla="*/ 2147483646 h 32"/>
                <a:gd name="T40" fmla="*/ 2147483646 w 27"/>
                <a:gd name="T41" fmla="*/ 2147483646 h 32"/>
                <a:gd name="T42" fmla="*/ 2147483646 w 27"/>
                <a:gd name="T43" fmla="*/ 2147483646 h 32"/>
                <a:gd name="T44" fmla="*/ 2147483646 w 27"/>
                <a:gd name="T45" fmla="*/ 2147483646 h 32"/>
                <a:gd name="T46" fmla="*/ 2147483646 w 27"/>
                <a:gd name="T47" fmla="*/ 2147483646 h 32"/>
                <a:gd name="T48" fmla="*/ 2147483646 w 27"/>
                <a:gd name="T49" fmla="*/ 2147483646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7" h="32">
                  <a:moveTo>
                    <a:pt x="27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7"/>
                    <a:pt x="18" y="23"/>
                    <a:pt x="17" y="21"/>
                  </a:cubicBezTo>
                  <a:cubicBezTo>
                    <a:pt x="16" y="19"/>
                    <a:pt x="14" y="18"/>
                    <a:pt x="11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6" y="5"/>
                    <a:pt x="26" y="7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1"/>
                    <a:pt x="26" y="12"/>
                    <a:pt x="24" y="13"/>
                  </a:cubicBezTo>
                  <a:cubicBezTo>
                    <a:pt x="23" y="14"/>
                    <a:pt x="21" y="15"/>
                    <a:pt x="18" y="15"/>
                  </a:cubicBezTo>
                  <a:cubicBezTo>
                    <a:pt x="21" y="16"/>
                    <a:pt x="24" y="17"/>
                    <a:pt x="25" y="20"/>
                  </a:cubicBezTo>
                  <a:cubicBezTo>
                    <a:pt x="27" y="23"/>
                    <a:pt x="27" y="27"/>
                    <a:pt x="27" y="32"/>
                  </a:cubicBezTo>
                  <a:close/>
                  <a:moveTo>
                    <a:pt x="18" y="9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7" y="6"/>
                    <a:pt x="16" y="5"/>
                  </a:cubicBezTo>
                  <a:cubicBezTo>
                    <a:pt x="15" y="5"/>
                    <a:pt x="14" y="5"/>
                    <a:pt x="1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4" y="13"/>
                    <a:pt x="15" y="13"/>
                    <a:pt x="16" y="12"/>
                  </a:cubicBezTo>
                  <a:cubicBezTo>
                    <a:pt x="17" y="12"/>
                    <a:pt x="18" y="11"/>
                    <a:pt x="18" y="9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6" name="Freeform 79"/>
            <p:cNvSpPr>
              <a:spLocks noEditPoints="1"/>
            </p:cNvSpPr>
            <p:nvPr userDrawn="1"/>
          </p:nvSpPr>
          <p:spPr bwMode="auto">
            <a:xfrm>
              <a:off x="6693365" y="3975102"/>
              <a:ext cx="94687" cy="99786"/>
            </a:xfrm>
            <a:custGeom>
              <a:avLst/>
              <a:gdLst>
                <a:gd name="T0" fmla="*/ 2147483646 w 31"/>
                <a:gd name="T1" fmla="*/ 2147483646 h 33"/>
                <a:gd name="T2" fmla="*/ 2147483646 w 31"/>
                <a:gd name="T3" fmla="*/ 2147483646 h 33"/>
                <a:gd name="T4" fmla="*/ 2147483646 w 31"/>
                <a:gd name="T5" fmla="*/ 2147483646 h 33"/>
                <a:gd name="T6" fmla="*/ 0 w 31"/>
                <a:gd name="T7" fmla="*/ 2147483646 h 33"/>
                <a:gd name="T8" fmla="*/ 0 w 31"/>
                <a:gd name="T9" fmla="*/ 0 h 33"/>
                <a:gd name="T10" fmla="*/ 2147483646 w 31"/>
                <a:gd name="T11" fmla="*/ 0 h 33"/>
                <a:gd name="T12" fmla="*/ 2147483646 w 31"/>
                <a:gd name="T13" fmla="*/ 2147483646 h 33"/>
                <a:gd name="T14" fmla="*/ 2147483646 w 31"/>
                <a:gd name="T15" fmla="*/ 2147483646 h 33"/>
                <a:gd name="T16" fmla="*/ 2147483646 w 31"/>
                <a:gd name="T17" fmla="*/ 2147483646 h 33"/>
                <a:gd name="T18" fmla="*/ 2147483646 w 31"/>
                <a:gd name="T19" fmla="*/ 2147483646 h 33"/>
                <a:gd name="T20" fmla="*/ 2147483646 w 31"/>
                <a:gd name="T21" fmla="*/ 2147483646 h 33"/>
                <a:gd name="T22" fmla="*/ 2147483646 w 31"/>
                <a:gd name="T23" fmla="*/ 2147483646 h 33"/>
                <a:gd name="T24" fmla="*/ 2147483646 w 31"/>
                <a:gd name="T25" fmla="*/ 2147483646 h 33"/>
                <a:gd name="T26" fmla="*/ 2147483646 w 31"/>
                <a:gd name="T27" fmla="*/ 2147483646 h 33"/>
                <a:gd name="T28" fmla="*/ 2147483646 w 31"/>
                <a:gd name="T29" fmla="*/ 2147483646 h 33"/>
                <a:gd name="T30" fmla="*/ 2147483646 w 31"/>
                <a:gd name="T31" fmla="*/ 2147483646 h 33"/>
                <a:gd name="T32" fmla="*/ 2147483646 w 31"/>
                <a:gd name="T33" fmla="*/ 2147483646 h 33"/>
                <a:gd name="T34" fmla="*/ 2147483646 w 31"/>
                <a:gd name="T35" fmla="*/ 2147483646 h 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1" h="33">
                  <a:moveTo>
                    <a:pt x="31" y="17"/>
                  </a:moveTo>
                  <a:cubicBezTo>
                    <a:pt x="31" y="23"/>
                    <a:pt x="29" y="27"/>
                    <a:pt x="27" y="29"/>
                  </a:cubicBezTo>
                  <a:cubicBezTo>
                    <a:pt x="24" y="32"/>
                    <a:pt x="20" y="33"/>
                    <a:pt x="1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29" y="7"/>
                    <a:pt x="31" y="11"/>
                    <a:pt x="31" y="16"/>
                  </a:cubicBezTo>
                  <a:lnTo>
                    <a:pt x="31" y="17"/>
                  </a:lnTo>
                  <a:close/>
                  <a:moveTo>
                    <a:pt x="22" y="17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22" y="13"/>
                    <a:pt x="21" y="10"/>
                    <a:pt x="19" y="8"/>
                  </a:cubicBezTo>
                  <a:cubicBezTo>
                    <a:pt x="18" y="6"/>
                    <a:pt x="16" y="5"/>
                    <a:pt x="13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6" y="28"/>
                    <a:pt x="18" y="27"/>
                    <a:pt x="20" y="26"/>
                  </a:cubicBezTo>
                  <a:cubicBezTo>
                    <a:pt x="21" y="24"/>
                    <a:pt x="22" y="21"/>
                    <a:pt x="22" y="17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7" name="Freeform 80"/>
            <p:cNvSpPr>
              <a:spLocks/>
            </p:cNvSpPr>
            <p:nvPr userDrawn="1"/>
          </p:nvSpPr>
          <p:spPr bwMode="auto">
            <a:xfrm>
              <a:off x="6015614" y="3980090"/>
              <a:ext cx="79735" cy="94798"/>
            </a:xfrm>
            <a:custGeom>
              <a:avLst/>
              <a:gdLst>
                <a:gd name="T0" fmla="*/ 2147483646 w 49"/>
                <a:gd name="T1" fmla="*/ 2147483646 h 60"/>
                <a:gd name="T2" fmla="*/ 2147483646 w 49"/>
                <a:gd name="T3" fmla="*/ 2147483646 h 60"/>
                <a:gd name="T4" fmla="*/ 2147483646 w 49"/>
                <a:gd name="T5" fmla="*/ 2147483646 h 60"/>
                <a:gd name="T6" fmla="*/ 2147483646 w 49"/>
                <a:gd name="T7" fmla="*/ 2147483646 h 60"/>
                <a:gd name="T8" fmla="*/ 2147483646 w 49"/>
                <a:gd name="T9" fmla="*/ 2147483646 h 60"/>
                <a:gd name="T10" fmla="*/ 2147483646 w 49"/>
                <a:gd name="T11" fmla="*/ 2147483646 h 60"/>
                <a:gd name="T12" fmla="*/ 0 w 49"/>
                <a:gd name="T13" fmla="*/ 0 h 60"/>
                <a:gd name="T14" fmla="*/ 2147483646 w 49"/>
                <a:gd name="T15" fmla="*/ 0 h 60"/>
                <a:gd name="T16" fmla="*/ 2147483646 w 49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60">
                  <a:moveTo>
                    <a:pt x="49" y="7"/>
                  </a:moveTo>
                  <a:lnTo>
                    <a:pt x="32" y="7"/>
                  </a:lnTo>
                  <a:lnTo>
                    <a:pt x="32" y="60"/>
                  </a:lnTo>
                  <a:lnTo>
                    <a:pt x="17" y="60"/>
                  </a:lnTo>
                  <a:lnTo>
                    <a:pt x="17" y="7"/>
                  </a:lnTo>
                  <a:lnTo>
                    <a:pt x="2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7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8" name="Freeform 81"/>
            <p:cNvSpPr>
              <a:spLocks/>
            </p:cNvSpPr>
            <p:nvPr userDrawn="1"/>
          </p:nvSpPr>
          <p:spPr bwMode="auto">
            <a:xfrm>
              <a:off x="5412617" y="3975102"/>
              <a:ext cx="84717" cy="99786"/>
            </a:xfrm>
            <a:custGeom>
              <a:avLst/>
              <a:gdLst>
                <a:gd name="T0" fmla="*/ 2147483646 w 28"/>
                <a:gd name="T1" fmla="*/ 2147483646 h 33"/>
                <a:gd name="T2" fmla="*/ 2147483646 w 28"/>
                <a:gd name="T3" fmla="*/ 2147483646 h 33"/>
                <a:gd name="T4" fmla="*/ 2147483646 w 28"/>
                <a:gd name="T5" fmla="*/ 2147483646 h 33"/>
                <a:gd name="T6" fmla="*/ 2147483646 w 28"/>
                <a:gd name="T7" fmla="*/ 2147483646 h 33"/>
                <a:gd name="T8" fmla="*/ 0 w 28"/>
                <a:gd name="T9" fmla="*/ 2147483646 h 33"/>
                <a:gd name="T10" fmla="*/ 0 w 28"/>
                <a:gd name="T11" fmla="*/ 2147483646 h 33"/>
                <a:gd name="T12" fmla="*/ 2147483646 w 28"/>
                <a:gd name="T13" fmla="*/ 2147483646 h 33"/>
                <a:gd name="T14" fmla="*/ 2147483646 w 28"/>
                <a:gd name="T15" fmla="*/ 2147483646 h 33"/>
                <a:gd name="T16" fmla="*/ 2147483646 w 28"/>
                <a:gd name="T17" fmla="*/ 2147483646 h 33"/>
                <a:gd name="T18" fmla="*/ 2147483646 w 28"/>
                <a:gd name="T19" fmla="*/ 2147483646 h 33"/>
                <a:gd name="T20" fmla="*/ 2147483646 w 28"/>
                <a:gd name="T21" fmla="*/ 2147483646 h 33"/>
                <a:gd name="T22" fmla="*/ 2147483646 w 28"/>
                <a:gd name="T23" fmla="*/ 2147483646 h 33"/>
                <a:gd name="T24" fmla="*/ 2147483646 w 28"/>
                <a:gd name="T25" fmla="*/ 2147483646 h 33"/>
                <a:gd name="T26" fmla="*/ 2147483646 w 28"/>
                <a:gd name="T27" fmla="*/ 2147483646 h 33"/>
                <a:gd name="T28" fmla="*/ 2147483646 w 28"/>
                <a:gd name="T29" fmla="*/ 2147483646 h 33"/>
                <a:gd name="T30" fmla="*/ 2147483646 w 28"/>
                <a:gd name="T31" fmla="*/ 0 h 33"/>
                <a:gd name="T32" fmla="*/ 2147483646 w 28"/>
                <a:gd name="T33" fmla="*/ 0 h 33"/>
                <a:gd name="T34" fmla="*/ 2147483646 w 28"/>
                <a:gd name="T35" fmla="*/ 2147483646 h 33"/>
                <a:gd name="T36" fmla="*/ 2147483646 w 28"/>
                <a:gd name="T37" fmla="*/ 2147483646 h 33"/>
                <a:gd name="T38" fmla="*/ 2147483646 w 28"/>
                <a:gd name="T39" fmla="*/ 2147483646 h 33"/>
                <a:gd name="T40" fmla="*/ 2147483646 w 28"/>
                <a:gd name="T41" fmla="*/ 2147483646 h 33"/>
                <a:gd name="T42" fmla="*/ 2147483646 w 28"/>
                <a:gd name="T43" fmla="*/ 2147483646 h 33"/>
                <a:gd name="T44" fmla="*/ 2147483646 w 28"/>
                <a:gd name="T45" fmla="*/ 2147483646 h 33"/>
                <a:gd name="T46" fmla="*/ 2147483646 w 28"/>
                <a:gd name="T47" fmla="*/ 2147483646 h 33"/>
                <a:gd name="T48" fmla="*/ 2147483646 w 28"/>
                <a:gd name="T49" fmla="*/ 2147483646 h 33"/>
                <a:gd name="T50" fmla="*/ 2147483646 w 28"/>
                <a:gd name="T51" fmla="*/ 2147483646 h 33"/>
                <a:gd name="T52" fmla="*/ 2147483646 w 28"/>
                <a:gd name="T53" fmla="*/ 2147483646 h 3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8" h="33">
                  <a:moveTo>
                    <a:pt x="28" y="23"/>
                  </a:moveTo>
                  <a:cubicBezTo>
                    <a:pt x="28" y="26"/>
                    <a:pt x="27" y="29"/>
                    <a:pt x="24" y="30"/>
                  </a:cubicBezTo>
                  <a:cubicBezTo>
                    <a:pt x="21" y="32"/>
                    <a:pt x="17" y="33"/>
                    <a:pt x="12" y="33"/>
                  </a:cubicBezTo>
                  <a:cubicBezTo>
                    <a:pt x="9" y="33"/>
                    <a:pt x="7" y="33"/>
                    <a:pt x="5" y="32"/>
                  </a:cubicBezTo>
                  <a:cubicBezTo>
                    <a:pt x="3" y="32"/>
                    <a:pt x="1" y="32"/>
                    <a:pt x="0" y="3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6"/>
                    <a:pt x="3" y="27"/>
                    <a:pt x="5" y="27"/>
                  </a:cubicBezTo>
                  <a:cubicBezTo>
                    <a:pt x="7" y="27"/>
                    <a:pt x="9" y="28"/>
                    <a:pt x="11" y="28"/>
                  </a:cubicBezTo>
                  <a:cubicBezTo>
                    <a:pt x="14" y="28"/>
                    <a:pt x="16" y="27"/>
                    <a:pt x="17" y="27"/>
                  </a:cubicBezTo>
                  <a:cubicBezTo>
                    <a:pt x="18" y="26"/>
                    <a:pt x="19" y="25"/>
                    <a:pt x="19" y="24"/>
                  </a:cubicBezTo>
                  <a:cubicBezTo>
                    <a:pt x="19" y="23"/>
                    <a:pt x="18" y="22"/>
                    <a:pt x="18" y="21"/>
                  </a:cubicBezTo>
                  <a:cubicBezTo>
                    <a:pt x="17" y="20"/>
                    <a:pt x="15" y="19"/>
                    <a:pt x="11" y="18"/>
                  </a:cubicBezTo>
                  <a:cubicBezTo>
                    <a:pt x="8" y="17"/>
                    <a:pt x="6" y="16"/>
                    <a:pt x="4" y="15"/>
                  </a:cubicBezTo>
                  <a:cubicBezTo>
                    <a:pt x="2" y="13"/>
                    <a:pt x="2" y="11"/>
                    <a:pt x="2" y="8"/>
                  </a:cubicBezTo>
                  <a:cubicBezTo>
                    <a:pt x="2" y="6"/>
                    <a:pt x="3" y="4"/>
                    <a:pt x="6" y="2"/>
                  </a:cubicBezTo>
                  <a:cubicBezTo>
                    <a:pt x="8" y="0"/>
                    <a:pt x="12" y="0"/>
                    <a:pt x="16" y="0"/>
                  </a:cubicBezTo>
                  <a:cubicBezTo>
                    <a:pt x="18" y="0"/>
                    <a:pt x="20" y="0"/>
                    <a:pt x="22" y="0"/>
                  </a:cubicBezTo>
                  <a:cubicBezTo>
                    <a:pt x="24" y="0"/>
                    <a:pt x="25" y="1"/>
                    <a:pt x="26" y="1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20" y="5"/>
                    <a:pt x="18" y="5"/>
                    <a:pt x="17" y="5"/>
                  </a:cubicBezTo>
                  <a:cubicBezTo>
                    <a:pt x="14" y="5"/>
                    <a:pt x="13" y="5"/>
                    <a:pt x="12" y="6"/>
                  </a:cubicBezTo>
                  <a:cubicBezTo>
                    <a:pt x="11" y="6"/>
                    <a:pt x="10" y="7"/>
                    <a:pt x="10" y="8"/>
                  </a:cubicBezTo>
                  <a:cubicBezTo>
                    <a:pt x="10" y="9"/>
                    <a:pt x="10" y="10"/>
                    <a:pt x="11" y="10"/>
                  </a:cubicBezTo>
                  <a:cubicBezTo>
                    <a:pt x="12" y="11"/>
                    <a:pt x="14" y="12"/>
                    <a:pt x="18" y="13"/>
                  </a:cubicBezTo>
                  <a:cubicBezTo>
                    <a:pt x="22" y="14"/>
                    <a:pt x="24" y="15"/>
                    <a:pt x="26" y="17"/>
                  </a:cubicBezTo>
                  <a:cubicBezTo>
                    <a:pt x="27" y="19"/>
                    <a:pt x="28" y="20"/>
                    <a:pt x="28" y="23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9" name="Freeform 82"/>
            <p:cNvSpPr>
              <a:spLocks noEditPoints="1"/>
            </p:cNvSpPr>
            <p:nvPr userDrawn="1"/>
          </p:nvSpPr>
          <p:spPr bwMode="auto">
            <a:xfrm>
              <a:off x="5796342" y="3980090"/>
              <a:ext cx="104654" cy="94798"/>
            </a:xfrm>
            <a:custGeom>
              <a:avLst/>
              <a:gdLst>
                <a:gd name="T0" fmla="*/ 2147483646 w 65"/>
                <a:gd name="T1" fmla="*/ 2147483646 h 60"/>
                <a:gd name="T2" fmla="*/ 2147483646 w 65"/>
                <a:gd name="T3" fmla="*/ 2147483646 h 60"/>
                <a:gd name="T4" fmla="*/ 2147483646 w 65"/>
                <a:gd name="T5" fmla="*/ 2147483646 h 60"/>
                <a:gd name="T6" fmla="*/ 2147483646 w 65"/>
                <a:gd name="T7" fmla="*/ 2147483646 h 60"/>
                <a:gd name="T8" fmla="*/ 2147483646 w 65"/>
                <a:gd name="T9" fmla="*/ 2147483646 h 60"/>
                <a:gd name="T10" fmla="*/ 0 w 65"/>
                <a:gd name="T11" fmla="*/ 2147483646 h 60"/>
                <a:gd name="T12" fmla="*/ 2147483646 w 65"/>
                <a:gd name="T13" fmla="*/ 0 h 60"/>
                <a:gd name="T14" fmla="*/ 2147483646 w 65"/>
                <a:gd name="T15" fmla="*/ 0 h 60"/>
                <a:gd name="T16" fmla="*/ 2147483646 w 65"/>
                <a:gd name="T17" fmla="*/ 2147483646 h 60"/>
                <a:gd name="T18" fmla="*/ 2147483646 w 65"/>
                <a:gd name="T19" fmla="*/ 2147483646 h 60"/>
                <a:gd name="T20" fmla="*/ 2147483646 w 65"/>
                <a:gd name="T21" fmla="*/ 2147483646 h 60"/>
                <a:gd name="T22" fmla="*/ 2147483646 w 65"/>
                <a:gd name="T23" fmla="*/ 2147483646 h 60"/>
                <a:gd name="T24" fmla="*/ 2147483646 w 65"/>
                <a:gd name="T25" fmla="*/ 214748364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5" h="60">
                  <a:moveTo>
                    <a:pt x="65" y="60"/>
                  </a:moveTo>
                  <a:lnTo>
                    <a:pt x="49" y="60"/>
                  </a:lnTo>
                  <a:lnTo>
                    <a:pt x="43" y="45"/>
                  </a:lnTo>
                  <a:lnTo>
                    <a:pt x="18" y="45"/>
                  </a:lnTo>
                  <a:lnTo>
                    <a:pt x="13" y="60"/>
                  </a:lnTo>
                  <a:lnTo>
                    <a:pt x="0" y="60"/>
                  </a:lnTo>
                  <a:lnTo>
                    <a:pt x="24" y="0"/>
                  </a:lnTo>
                  <a:lnTo>
                    <a:pt x="41" y="0"/>
                  </a:lnTo>
                  <a:lnTo>
                    <a:pt x="65" y="60"/>
                  </a:lnTo>
                  <a:close/>
                  <a:moveTo>
                    <a:pt x="39" y="36"/>
                  </a:moveTo>
                  <a:lnTo>
                    <a:pt x="30" y="13"/>
                  </a:lnTo>
                  <a:lnTo>
                    <a:pt x="22" y="36"/>
                  </a:lnTo>
                  <a:lnTo>
                    <a:pt x="39" y="36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0" name="Freeform 83"/>
            <p:cNvSpPr>
              <a:spLocks/>
            </p:cNvSpPr>
            <p:nvPr userDrawn="1"/>
          </p:nvSpPr>
          <p:spPr bwMode="auto">
            <a:xfrm>
              <a:off x="6204986" y="3975102"/>
              <a:ext cx="84720" cy="99786"/>
            </a:xfrm>
            <a:custGeom>
              <a:avLst/>
              <a:gdLst>
                <a:gd name="T0" fmla="*/ 2147483646 w 28"/>
                <a:gd name="T1" fmla="*/ 2147483646 h 33"/>
                <a:gd name="T2" fmla="*/ 2147483646 w 28"/>
                <a:gd name="T3" fmla="*/ 2147483646 h 33"/>
                <a:gd name="T4" fmla="*/ 2147483646 w 28"/>
                <a:gd name="T5" fmla="*/ 2147483646 h 33"/>
                <a:gd name="T6" fmla="*/ 2147483646 w 28"/>
                <a:gd name="T7" fmla="*/ 2147483646 h 33"/>
                <a:gd name="T8" fmla="*/ 0 w 28"/>
                <a:gd name="T9" fmla="*/ 2147483646 h 33"/>
                <a:gd name="T10" fmla="*/ 0 w 28"/>
                <a:gd name="T11" fmla="*/ 0 h 33"/>
                <a:gd name="T12" fmla="*/ 2147483646 w 28"/>
                <a:gd name="T13" fmla="*/ 0 h 33"/>
                <a:gd name="T14" fmla="*/ 2147483646 w 28"/>
                <a:gd name="T15" fmla="*/ 2147483646 h 33"/>
                <a:gd name="T16" fmla="*/ 2147483646 w 28"/>
                <a:gd name="T17" fmla="*/ 2147483646 h 33"/>
                <a:gd name="T18" fmla="*/ 2147483646 w 28"/>
                <a:gd name="T19" fmla="*/ 2147483646 h 33"/>
                <a:gd name="T20" fmla="*/ 2147483646 w 28"/>
                <a:gd name="T21" fmla="*/ 2147483646 h 33"/>
                <a:gd name="T22" fmla="*/ 2147483646 w 28"/>
                <a:gd name="T23" fmla="*/ 2147483646 h 33"/>
                <a:gd name="T24" fmla="*/ 2147483646 w 28"/>
                <a:gd name="T25" fmla="*/ 0 h 33"/>
                <a:gd name="T26" fmla="*/ 2147483646 w 28"/>
                <a:gd name="T27" fmla="*/ 0 h 33"/>
                <a:gd name="T28" fmla="*/ 2147483646 w 28"/>
                <a:gd name="T29" fmla="*/ 2147483646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" h="33">
                  <a:moveTo>
                    <a:pt x="28" y="23"/>
                  </a:moveTo>
                  <a:cubicBezTo>
                    <a:pt x="28" y="26"/>
                    <a:pt x="27" y="28"/>
                    <a:pt x="25" y="30"/>
                  </a:cubicBezTo>
                  <a:cubicBezTo>
                    <a:pt x="23" y="32"/>
                    <a:pt x="19" y="33"/>
                    <a:pt x="14" y="33"/>
                  </a:cubicBezTo>
                  <a:cubicBezTo>
                    <a:pt x="9" y="33"/>
                    <a:pt x="6" y="32"/>
                    <a:pt x="3" y="30"/>
                  </a:cubicBezTo>
                  <a:cubicBezTo>
                    <a:pt x="1" y="28"/>
                    <a:pt x="0" y="25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9" y="26"/>
                    <a:pt x="10" y="27"/>
                  </a:cubicBezTo>
                  <a:cubicBezTo>
                    <a:pt x="11" y="27"/>
                    <a:pt x="13" y="28"/>
                    <a:pt x="15" y="28"/>
                  </a:cubicBezTo>
                  <a:cubicBezTo>
                    <a:pt x="18" y="28"/>
                    <a:pt x="19" y="27"/>
                    <a:pt x="20" y="27"/>
                  </a:cubicBezTo>
                  <a:cubicBezTo>
                    <a:pt x="21" y="26"/>
                    <a:pt x="22" y="25"/>
                    <a:pt x="22" y="2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8" y="23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1" name="Freeform 84"/>
            <p:cNvSpPr>
              <a:spLocks noEditPoints="1"/>
            </p:cNvSpPr>
            <p:nvPr userDrawn="1"/>
          </p:nvSpPr>
          <p:spPr bwMode="auto">
            <a:xfrm>
              <a:off x="5616938" y="3980090"/>
              <a:ext cx="79735" cy="94798"/>
            </a:xfrm>
            <a:custGeom>
              <a:avLst/>
              <a:gdLst>
                <a:gd name="T0" fmla="*/ 2147483646 w 27"/>
                <a:gd name="T1" fmla="*/ 2147483646 h 32"/>
                <a:gd name="T2" fmla="*/ 2147483646 w 27"/>
                <a:gd name="T3" fmla="*/ 2147483646 h 32"/>
                <a:gd name="T4" fmla="*/ 2147483646 w 27"/>
                <a:gd name="T5" fmla="*/ 2147483646 h 32"/>
                <a:gd name="T6" fmla="*/ 2147483646 w 27"/>
                <a:gd name="T7" fmla="*/ 2147483646 h 32"/>
                <a:gd name="T8" fmla="*/ 2147483646 w 27"/>
                <a:gd name="T9" fmla="*/ 2147483646 h 32"/>
                <a:gd name="T10" fmla="*/ 2147483646 w 27"/>
                <a:gd name="T11" fmla="*/ 2147483646 h 32"/>
                <a:gd name="T12" fmla="*/ 0 w 27"/>
                <a:gd name="T13" fmla="*/ 2147483646 h 32"/>
                <a:gd name="T14" fmla="*/ 0 w 27"/>
                <a:gd name="T15" fmla="*/ 0 h 32"/>
                <a:gd name="T16" fmla="*/ 2147483646 w 27"/>
                <a:gd name="T17" fmla="*/ 0 h 32"/>
                <a:gd name="T18" fmla="*/ 2147483646 w 27"/>
                <a:gd name="T19" fmla="*/ 2147483646 h 32"/>
                <a:gd name="T20" fmla="*/ 2147483646 w 27"/>
                <a:gd name="T21" fmla="*/ 2147483646 h 32"/>
                <a:gd name="T22" fmla="*/ 2147483646 w 27"/>
                <a:gd name="T23" fmla="*/ 2147483646 h 32"/>
                <a:gd name="T24" fmla="*/ 2147483646 w 27"/>
                <a:gd name="T25" fmla="*/ 2147483646 h 32"/>
                <a:gd name="T26" fmla="*/ 2147483646 w 27"/>
                <a:gd name="T27" fmla="*/ 2147483646 h 32"/>
                <a:gd name="T28" fmla="*/ 2147483646 w 27"/>
                <a:gd name="T29" fmla="*/ 2147483646 h 32"/>
                <a:gd name="T30" fmla="*/ 2147483646 w 27"/>
                <a:gd name="T31" fmla="*/ 2147483646 h 32"/>
                <a:gd name="T32" fmla="*/ 2147483646 w 27"/>
                <a:gd name="T33" fmla="*/ 2147483646 h 32"/>
                <a:gd name="T34" fmla="*/ 2147483646 w 27"/>
                <a:gd name="T35" fmla="*/ 2147483646 h 32"/>
                <a:gd name="T36" fmla="*/ 2147483646 w 27"/>
                <a:gd name="T37" fmla="*/ 2147483646 h 32"/>
                <a:gd name="T38" fmla="*/ 2147483646 w 27"/>
                <a:gd name="T39" fmla="*/ 2147483646 h 32"/>
                <a:gd name="T40" fmla="*/ 2147483646 w 27"/>
                <a:gd name="T41" fmla="*/ 2147483646 h 32"/>
                <a:gd name="T42" fmla="*/ 2147483646 w 27"/>
                <a:gd name="T43" fmla="*/ 2147483646 h 32"/>
                <a:gd name="T44" fmla="*/ 2147483646 w 27"/>
                <a:gd name="T45" fmla="*/ 2147483646 h 32"/>
                <a:gd name="T46" fmla="*/ 2147483646 w 27"/>
                <a:gd name="T47" fmla="*/ 2147483646 h 32"/>
                <a:gd name="T48" fmla="*/ 2147483646 w 27"/>
                <a:gd name="T49" fmla="*/ 2147483646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7" h="32">
                  <a:moveTo>
                    <a:pt x="27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8" y="26"/>
                    <a:pt x="18" y="23"/>
                    <a:pt x="16" y="21"/>
                  </a:cubicBezTo>
                  <a:cubicBezTo>
                    <a:pt x="15" y="18"/>
                    <a:pt x="13" y="17"/>
                    <a:pt x="11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22" y="0"/>
                    <a:pt x="24" y="2"/>
                  </a:cubicBezTo>
                  <a:cubicBezTo>
                    <a:pt x="25" y="3"/>
                    <a:pt x="26" y="4"/>
                    <a:pt x="26" y="6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10"/>
                    <a:pt x="25" y="11"/>
                    <a:pt x="24" y="13"/>
                  </a:cubicBezTo>
                  <a:cubicBezTo>
                    <a:pt x="22" y="14"/>
                    <a:pt x="20" y="14"/>
                    <a:pt x="18" y="15"/>
                  </a:cubicBezTo>
                  <a:cubicBezTo>
                    <a:pt x="21" y="15"/>
                    <a:pt x="23" y="17"/>
                    <a:pt x="25" y="20"/>
                  </a:cubicBezTo>
                  <a:cubicBezTo>
                    <a:pt x="26" y="22"/>
                    <a:pt x="27" y="26"/>
                    <a:pt x="27" y="32"/>
                  </a:cubicBezTo>
                  <a:close/>
                  <a:moveTo>
                    <a:pt x="17" y="9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6"/>
                    <a:pt x="16" y="5"/>
                  </a:cubicBezTo>
                  <a:cubicBezTo>
                    <a:pt x="15" y="4"/>
                    <a:pt x="14" y="4"/>
                    <a:pt x="12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3"/>
                    <a:pt x="15" y="12"/>
                    <a:pt x="16" y="12"/>
                  </a:cubicBezTo>
                  <a:cubicBezTo>
                    <a:pt x="17" y="11"/>
                    <a:pt x="17" y="10"/>
                    <a:pt x="17" y="9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2" name="Freeform 85"/>
            <p:cNvSpPr>
              <a:spLocks noEditPoints="1"/>
            </p:cNvSpPr>
            <p:nvPr userDrawn="1"/>
          </p:nvSpPr>
          <p:spPr bwMode="auto">
            <a:xfrm>
              <a:off x="6105317" y="3980090"/>
              <a:ext cx="79735" cy="94798"/>
            </a:xfrm>
            <a:custGeom>
              <a:avLst/>
              <a:gdLst>
                <a:gd name="T0" fmla="*/ 2147483646 w 27"/>
                <a:gd name="T1" fmla="*/ 2147483646 h 32"/>
                <a:gd name="T2" fmla="*/ 2147483646 w 27"/>
                <a:gd name="T3" fmla="*/ 2147483646 h 32"/>
                <a:gd name="T4" fmla="*/ 2147483646 w 27"/>
                <a:gd name="T5" fmla="*/ 2147483646 h 32"/>
                <a:gd name="T6" fmla="*/ 2147483646 w 27"/>
                <a:gd name="T7" fmla="*/ 2147483646 h 32"/>
                <a:gd name="T8" fmla="*/ 2147483646 w 27"/>
                <a:gd name="T9" fmla="*/ 2147483646 h 32"/>
                <a:gd name="T10" fmla="*/ 2147483646 w 27"/>
                <a:gd name="T11" fmla="*/ 2147483646 h 32"/>
                <a:gd name="T12" fmla="*/ 0 w 27"/>
                <a:gd name="T13" fmla="*/ 2147483646 h 32"/>
                <a:gd name="T14" fmla="*/ 0 w 27"/>
                <a:gd name="T15" fmla="*/ 0 h 32"/>
                <a:gd name="T16" fmla="*/ 2147483646 w 27"/>
                <a:gd name="T17" fmla="*/ 0 h 32"/>
                <a:gd name="T18" fmla="*/ 2147483646 w 27"/>
                <a:gd name="T19" fmla="*/ 2147483646 h 32"/>
                <a:gd name="T20" fmla="*/ 2147483646 w 27"/>
                <a:gd name="T21" fmla="*/ 2147483646 h 32"/>
                <a:gd name="T22" fmla="*/ 2147483646 w 27"/>
                <a:gd name="T23" fmla="*/ 2147483646 h 32"/>
                <a:gd name="T24" fmla="*/ 2147483646 w 27"/>
                <a:gd name="T25" fmla="*/ 2147483646 h 32"/>
                <a:gd name="T26" fmla="*/ 2147483646 w 27"/>
                <a:gd name="T27" fmla="*/ 2147483646 h 32"/>
                <a:gd name="T28" fmla="*/ 2147483646 w 27"/>
                <a:gd name="T29" fmla="*/ 2147483646 h 32"/>
                <a:gd name="T30" fmla="*/ 2147483646 w 27"/>
                <a:gd name="T31" fmla="*/ 2147483646 h 32"/>
                <a:gd name="T32" fmla="*/ 2147483646 w 27"/>
                <a:gd name="T33" fmla="*/ 2147483646 h 32"/>
                <a:gd name="T34" fmla="*/ 2147483646 w 27"/>
                <a:gd name="T35" fmla="*/ 2147483646 h 32"/>
                <a:gd name="T36" fmla="*/ 2147483646 w 27"/>
                <a:gd name="T37" fmla="*/ 2147483646 h 32"/>
                <a:gd name="T38" fmla="*/ 2147483646 w 27"/>
                <a:gd name="T39" fmla="*/ 2147483646 h 32"/>
                <a:gd name="T40" fmla="*/ 2147483646 w 27"/>
                <a:gd name="T41" fmla="*/ 2147483646 h 32"/>
                <a:gd name="T42" fmla="*/ 2147483646 w 27"/>
                <a:gd name="T43" fmla="*/ 2147483646 h 32"/>
                <a:gd name="T44" fmla="*/ 2147483646 w 27"/>
                <a:gd name="T45" fmla="*/ 2147483646 h 32"/>
                <a:gd name="T46" fmla="*/ 2147483646 w 27"/>
                <a:gd name="T47" fmla="*/ 2147483646 h 32"/>
                <a:gd name="T48" fmla="*/ 2147483646 w 27"/>
                <a:gd name="T49" fmla="*/ 2147483646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7" h="32">
                  <a:moveTo>
                    <a:pt x="27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8" y="26"/>
                    <a:pt x="18" y="23"/>
                    <a:pt x="17" y="21"/>
                  </a:cubicBezTo>
                  <a:cubicBezTo>
                    <a:pt x="16" y="18"/>
                    <a:pt x="14" y="17"/>
                    <a:pt x="11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2" y="0"/>
                    <a:pt x="24" y="2"/>
                  </a:cubicBezTo>
                  <a:cubicBezTo>
                    <a:pt x="25" y="3"/>
                    <a:pt x="26" y="4"/>
                    <a:pt x="26" y="6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10"/>
                    <a:pt x="25" y="11"/>
                    <a:pt x="24" y="13"/>
                  </a:cubicBezTo>
                  <a:cubicBezTo>
                    <a:pt x="23" y="14"/>
                    <a:pt x="21" y="14"/>
                    <a:pt x="18" y="15"/>
                  </a:cubicBezTo>
                  <a:cubicBezTo>
                    <a:pt x="21" y="15"/>
                    <a:pt x="23" y="17"/>
                    <a:pt x="25" y="20"/>
                  </a:cubicBezTo>
                  <a:cubicBezTo>
                    <a:pt x="26" y="22"/>
                    <a:pt x="27" y="26"/>
                    <a:pt x="27" y="32"/>
                  </a:cubicBezTo>
                  <a:close/>
                  <a:moveTo>
                    <a:pt x="17" y="9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6"/>
                    <a:pt x="16" y="5"/>
                  </a:cubicBezTo>
                  <a:cubicBezTo>
                    <a:pt x="15" y="4"/>
                    <a:pt x="14" y="4"/>
                    <a:pt x="12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4" y="13"/>
                    <a:pt x="15" y="12"/>
                    <a:pt x="16" y="12"/>
                  </a:cubicBezTo>
                  <a:cubicBezTo>
                    <a:pt x="17" y="11"/>
                    <a:pt x="17" y="10"/>
                    <a:pt x="17" y="9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3" name="Freeform 86"/>
            <p:cNvSpPr>
              <a:spLocks noEditPoints="1"/>
            </p:cNvSpPr>
            <p:nvPr userDrawn="1"/>
          </p:nvSpPr>
          <p:spPr bwMode="auto">
            <a:xfrm>
              <a:off x="5517268" y="3980090"/>
              <a:ext cx="79735" cy="94798"/>
            </a:xfrm>
            <a:custGeom>
              <a:avLst/>
              <a:gdLst>
                <a:gd name="T0" fmla="*/ 2147483646 w 26"/>
                <a:gd name="T1" fmla="*/ 2147483646 h 32"/>
                <a:gd name="T2" fmla="*/ 2147483646 w 26"/>
                <a:gd name="T3" fmla="*/ 2147483646 h 32"/>
                <a:gd name="T4" fmla="*/ 2147483646 w 26"/>
                <a:gd name="T5" fmla="*/ 2147483646 h 32"/>
                <a:gd name="T6" fmla="*/ 2147483646 w 26"/>
                <a:gd name="T7" fmla="*/ 2147483646 h 32"/>
                <a:gd name="T8" fmla="*/ 2147483646 w 26"/>
                <a:gd name="T9" fmla="*/ 2147483646 h 32"/>
                <a:gd name="T10" fmla="*/ 0 w 26"/>
                <a:gd name="T11" fmla="*/ 2147483646 h 32"/>
                <a:gd name="T12" fmla="*/ 0 w 26"/>
                <a:gd name="T13" fmla="*/ 0 h 32"/>
                <a:gd name="T14" fmla="*/ 2147483646 w 26"/>
                <a:gd name="T15" fmla="*/ 0 h 32"/>
                <a:gd name="T16" fmla="*/ 2147483646 w 26"/>
                <a:gd name="T17" fmla="*/ 2147483646 h 32"/>
                <a:gd name="T18" fmla="*/ 2147483646 w 26"/>
                <a:gd name="T19" fmla="*/ 2147483646 h 32"/>
                <a:gd name="T20" fmla="*/ 2147483646 w 26"/>
                <a:gd name="T21" fmla="*/ 2147483646 h 32"/>
                <a:gd name="T22" fmla="*/ 2147483646 w 26"/>
                <a:gd name="T23" fmla="*/ 2147483646 h 32"/>
                <a:gd name="T24" fmla="*/ 2147483646 w 26"/>
                <a:gd name="T25" fmla="*/ 2147483646 h 32"/>
                <a:gd name="T26" fmla="*/ 2147483646 w 26"/>
                <a:gd name="T27" fmla="*/ 2147483646 h 32"/>
                <a:gd name="T28" fmla="*/ 2147483646 w 26"/>
                <a:gd name="T29" fmla="*/ 2147483646 h 32"/>
                <a:gd name="T30" fmla="*/ 2147483646 w 26"/>
                <a:gd name="T31" fmla="*/ 2147483646 h 32"/>
                <a:gd name="T32" fmla="*/ 2147483646 w 26"/>
                <a:gd name="T33" fmla="*/ 2147483646 h 32"/>
                <a:gd name="T34" fmla="*/ 2147483646 w 26"/>
                <a:gd name="T35" fmla="*/ 2147483646 h 32"/>
                <a:gd name="T36" fmla="*/ 2147483646 w 26"/>
                <a:gd name="T37" fmla="*/ 2147483646 h 32"/>
                <a:gd name="T38" fmla="*/ 2147483646 w 26"/>
                <a:gd name="T39" fmla="*/ 2147483646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6" h="32">
                  <a:moveTo>
                    <a:pt x="26" y="10"/>
                  </a:moveTo>
                  <a:cubicBezTo>
                    <a:pt x="26" y="13"/>
                    <a:pt x="25" y="15"/>
                    <a:pt x="23" y="17"/>
                  </a:cubicBezTo>
                  <a:cubicBezTo>
                    <a:pt x="21" y="18"/>
                    <a:pt x="18" y="19"/>
                    <a:pt x="14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2" y="0"/>
                    <a:pt x="24" y="2"/>
                  </a:cubicBezTo>
                  <a:cubicBezTo>
                    <a:pt x="25" y="4"/>
                    <a:pt x="26" y="6"/>
                    <a:pt x="26" y="8"/>
                  </a:cubicBezTo>
                  <a:lnTo>
                    <a:pt x="26" y="10"/>
                  </a:lnTo>
                  <a:close/>
                  <a:moveTo>
                    <a:pt x="17" y="11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6"/>
                    <a:pt x="16" y="5"/>
                  </a:cubicBezTo>
                  <a:cubicBezTo>
                    <a:pt x="15" y="4"/>
                    <a:pt x="14" y="4"/>
                    <a:pt x="12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3"/>
                    <a:pt x="17" y="12"/>
                    <a:pt x="17" y="11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4" name="Freeform 87"/>
            <p:cNvSpPr>
              <a:spLocks noEditPoints="1"/>
            </p:cNvSpPr>
            <p:nvPr userDrawn="1"/>
          </p:nvSpPr>
          <p:spPr bwMode="auto">
            <a:xfrm>
              <a:off x="5915945" y="3975102"/>
              <a:ext cx="94687" cy="99786"/>
            </a:xfrm>
            <a:custGeom>
              <a:avLst/>
              <a:gdLst>
                <a:gd name="T0" fmla="*/ 2147483646 w 31"/>
                <a:gd name="T1" fmla="*/ 2147483646 h 33"/>
                <a:gd name="T2" fmla="*/ 2147483646 w 31"/>
                <a:gd name="T3" fmla="*/ 2147483646 h 33"/>
                <a:gd name="T4" fmla="*/ 2147483646 w 31"/>
                <a:gd name="T5" fmla="*/ 2147483646 h 33"/>
                <a:gd name="T6" fmla="*/ 0 w 31"/>
                <a:gd name="T7" fmla="*/ 2147483646 h 33"/>
                <a:gd name="T8" fmla="*/ 0 w 31"/>
                <a:gd name="T9" fmla="*/ 0 h 33"/>
                <a:gd name="T10" fmla="*/ 2147483646 w 31"/>
                <a:gd name="T11" fmla="*/ 0 h 33"/>
                <a:gd name="T12" fmla="*/ 2147483646 w 31"/>
                <a:gd name="T13" fmla="*/ 2147483646 h 33"/>
                <a:gd name="T14" fmla="*/ 2147483646 w 31"/>
                <a:gd name="T15" fmla="*/ 2147483646 h 33"/>
                <a:gd name="T16" fmla="*/ 2147483646 w 31"/>
                <a:gd name="T17" fmla="*/ 2147483646 h 33"/>
                <a:gd name="T18" fmla="*/ 2147483646 w 31"/>
                <a:gd name="T19" fmla="*/ 2147483646 h 33"/>
                <a:gd name="T20" fmla="*/ 2147483646 w 31"/>
                <a:gd name="T21" fmla="*/ 2147483646 h 33"/>
                <a:gd name="T22" fmla="*/ 2147483646 w 31"/>
                <a:gd name="T23" fmla="*/ 2147483646 h 33"/>
                <a:gd name="T24" fmla="*/ 2147483646 w 31"/>
                <a:gd name="T25" fmla="*/ 2147483646 h 33"/>
                <a:gd name="T26" fmla="*/ 2147483646 w 31"/>
                <a:gd name="T27" fmla="*/ 2147483646 h 33"/>
                <a:gd name="T28" fmla="*/ 2147483646 w 31"/>
                <a:gd name="T29" fmla="*/ 2147483646 h 33"/>
                <a:gd name="T30" fmla="*/ 2147483646 w 31"/>
                <a:gd name="T31" fmla="*/ 2147483646 h 33"/>
                <a:gd name="T32" fmla="*/ 2147483646 w 31"/>
                <a:gd name="T33" fmla="*/ 2147483646 h 33"/>
                <a:gd name="T34" fmla="*/ 2147483646 w 31"/>
                <a:gd name="T35" fmla="*/ 2147483646 h 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1" h="33">
                  <a:moveTo>
                    <a:pt x="31" y="17"/>
                  </a:moveTo>
                  <a:cubicBezTo>
                    <a:pt x="31" y="22"/>
                    <a:pt x="29" y="26"/>
                    <a:pt x="27" y="29"/>
                  </a:cubicBezTo>
                  <a:cubicBezTo>
                    <a:pt x="24" y="31"/>
                    <a:pt x="20" y="33"/>
                    <a:pt x="1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29" y="7"/>
                    <a:pt x="31" y="11"/>
                    <a:pt x="31" y="15"/>
                  </a:cubicBezTo>
                  <a:lnTo>
                    <a:pt x="31" y="17"/>
                  </a:lnTo>
                  <a:close/>
                  <a:moveTo>
                    <a:pt x="21" y="17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5" y="4"/>
                    <a:pt x="13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6" y="28"/>
                    <a:pt x="18" y="27"/>
                    <a:pt x="19" y="25"/>
                  </a:cubicBezTo>
                  <a:cubicBezTo>
                    <a:pt x="21" y="24"/>
                    <a:pt x="21" y="21"/>
                    <a:pt x="21" y="17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5" name="Freeform 88"/>
            <p:cNvSpPr>
              <a:spLocks/>
            </p:cNvSpPr>
            <p:nvPr userDrawn="1"/>
          </p:nvSpPr>
          <p:spPr bwMode="auto">
            <a:xfrm>
              <a:off x="5716607" y="3975102"/>
              <a:ext cx="59801" cy="99786"/>
            </a:xfrm>
            <a:custGeom>
              <a:avLst/>
              <a:gdLst>
                <a:gd name="T0" fmla="*/ 2147483646 w 39"/>
                <a:gd name="T1" fmla="*/ 2147483646 h 62"/>
                <a:gd name="T2" fmla="*/ 0 w 39"/>
                <a:gd name="T3" fmla="*/ 2147483646 h 62"/>
                <a:gd name="T4" fmla="*/ 0 w 39"/>
                <a:gd name="T5" fmla="*/ 0 h 62"/>
                <a:gd name="T6" fmla="*/ 2147483646 w 39"/>
                <a:gd name="T7" fmla="*/ 0 h 62"/>
                <a:gd name="T8" fmla="*/ 2147483646 w 39"/>
                <a:gd name="T9" fmla="*/ 2147483646 h 62"/>
                <a:gd name="T10" fmla="*/ 2147483646 w 39"/>
                <a:gd name="T11" fmla="*/ 2147483646 h 62"/>
                <a:gd name="T12" fmla="*/ 2147483646 w 39"/>
                <a:gd name="T13" fmla="*/ 2147483646 h 62"/>
                <a:gd name="T14" fmla="*/ 2147483646 w 39"/>
                <a:gd name="T15" fmla="*/ 2147483646 h 62"/>
                <a:gd name="T16" fmla="*/ 2147483646 w 39"/>
                <a:gd name="T17" fmla="*/ 2147483646 h 62"/>
                <a:gd name="T18" fmla="*/ 2147483646 w 39"/>
                <a:gd name="T19" fmla="*/ 2147483646 h 62"/>
                <a:gd name="T20" fmla="*/ 2147483646 w 39"/>
                <a:gd name="T21" fmla="*/ 2147483646 h 62"/>
                <a:gd name="T22" fmla="*/ 2147483646 w 39"/>
                <a:gd name="T23" fmla="*/ 2147483646 h 62"/>
                <a:gd name="T24" fmla="*/ 2147483646 w 39"/>
                <a:gd name="T25" fmla="*/ 2147483646 h 6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9" h="62">
                  <a:moveTo>
                    <a:pt x="39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9"/>
                  </a:lnTo>
                  <a:lnTo>
                    <a:pt x="13" y="9"/>
                  </a:lnTo>
                  <a:lnTo>
                    <a:pt x="13" y="26"/>
                  </a:lnTo>
                  <a:lnTo>
                    <a:pt x="32" y="26"/>
                  </a:lnTo>
                  <a:lnTo>
                    <a:pt x="32" y="36"/>
                  </a:lnTo>
                  <a:lnTo>
                    <a:pt x="13" y="36"/>
                  </a:lnTo>
                  <a:lnTo>
                    <a:pt x="13" y="53"/>
                  </a:lnTo>
                  <a:lnTo>
                    <a:pt x="39" y="53"/>
                  </a:lnTo>
                  <a:lnTo>
                    <a:pt x="39" y="62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6" name="Freeform 89"/>
            <p:cNvSpPr>
              <a:spLocks/>
            </p:cNvSpPr>
            <p:nvPr userDrawn="1"/>
          </p:nvSpPr>
          <p:spPr bwMode="auto">
            <a:xfrm>
              <a:off x="6309640" y="3980090"/>
              <a:ext cx="114618" cy="94798"/>
            </a:xfrm>
            <a:custGeom>
              <a:avLst/>
              <a:gdLst>
                <a:gd name="T0" fmla="*/ 2147483646 w 70"/>
                <a:gd name="T1" fmla="*/ 2147483646 h 60"/>
                <a:gd name="T2" fmla="*/ 2147483646 w 70"/>
                <a:gd name="T3" fmla="*/ 2147483646 h 60"/>
                <a:gd name="T4" fmla="*/ 2147483646 w 70"/>
                <a:gd name="T5" fmla="*/ 2147483646 h 60"/>
                <a:gd name="T6" fmla="*/ 2147483646 w 70"/>
                <a:gd name="T7" fmla="*/ 2147483646 h 60"/>
                <a:gd name="T8" fmla="*/ 2147483646 w 70"/>
                <a:gd name="T9" fmla="*/ 2147483646 h 60"/>
                <a:gd name="T10" fmla="*/ 2147483646 w 70"/>
                <a:gd name="T11" fmla="*/ 2147483646 h 60"/>
                <a:gd name="T12" fmla="*/ 2147483646 w 70"/>
                <a:gd name="T13" fmla="*/ 2147483646 h 60"/>
                <a:gd name="T14" fmla="*/ 0 w 70"/>
                <a:gd name="T15" fmla="*/ 2147483646 h 60"/>
                <a:gd name="T16" fmla="*/ 0 w 70"/>
                <a:gd name="T17" fmla="*/ 0 h 60"/>
                <a:gd name="T18" fmla="*/ 2147483646 w 70"/>
                <a:gd name="T19" fmla="*/ 0 h 60"/>
                <a:gd name="T20" fmla="*/ 2147483646 w 70"/>
                <a:gd name="T21" fmla="*/ 2147483646 h 60"/>
                <a:gd name="T22" fmla="*/ 2147483646 w 70"/>
                <a:gd name="T23" fmla="*/ 0 h 60"/>
                <a:gd name="T24" fmla="*/ 2147483646 w 70"/>
                <a:gd name="T25" fmla="*/ 0 h 60"/>
                <a:gd name="T26" fmla="*/ 2147483646 w 70"/>
                <a:gd name="T27" fmla="*/ 2147483646 h 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0" h="60">
                  <a:moveTo>
                    <a:pt x="70" y="60"/>
                  </a:moveTo>
                  <a:lnTo>
                    <a:pt x="57" y="60"/>
                  </a:lnTo>
                  <a:lnTo>
                    <a:pt x="57" y="24"/>
                  </a:lnTo>
                  <a:lnTo>
                    <a:pt x="36" y="60"/>
                  </a:lnTo>
                  <a:lnTo>
                    <a:pt x="28" y="60"/>
                  </a:lnTo>
                  <a:lnTo>
                    <a:pt x="11" y="24"/>
                  </a:lnTo>
                  <a:lnTo>
                    <a:pt x="11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36" y="43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0" y="6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7" name="Freeform 90"/>
            <p:cNvSpPr>
              <a:spLocks noEditPoints="1"/>
            </p:cNvSpPr>
            <p:nvPr userDrawn="1"/>
          </p:nvSpPr>
          <p:spPr bwMode="auto">
            <a:xfrm>
              <a:off x="6469111" y="3975102"/>
              <a:ext cx="89702" cy="99786"/>
            </a:xfrm>
            <a:custGeom>
              <a:avLst/>
              <a:gdLst>
                <a:gd name="T0" fmla="*/ 2147483646 w 31"/>
                <a:gd name="T1" fmla="*/ 2147483646 h 34"/>
                <a:gd name="T2" fmla="*/ 2147483646 w 31"/>
                <a:gd name="T3" fmla="*/ 2147483646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0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0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2147483646 w 31"/>
                <a:gd name="T33" fmla="*/ 2147483646 h 34"/>
                <a:gd name="T34" fmla="*/ 2147483646 w 31"/>
                <a:gd name="T35" fmla="*/ 2147483646 h 34"/>
                <a:gd name="T36" fmla="*/ 2147483646 w 31"/>
                <a:gd name="T37" fmla="*/ 2147483646 h 34"/>
                <a:gd name="T38" fmla="*/ 2147483646 w 31"/>
                <a:gd name="T39" fmla="*/ 2147483646 h 34"/>
                <a:gd name="T40" fmla="*/ 2147483646 w 31"/>
                <a:gd name="T41" fmla="*/ 2147483646 h 34"/>
                <a:gd name="T42" fmla="*/ 2147483646 w 31"/>
                <a:gd name="T43" fmla="*/ 2147483646 h 34"/>
                <a:gd name="T44" fmla="*/ 2147483646 w 31"/>
                <a:gd name="T45" fmla="*/ 2147483646 h 34"/>
                <a:gd name="T46" fmla="*/ 2147483646 w 31"/>
                <a:gd name="T47" fmla="*/ 2147483646 h 34"/>
                <a:gd name="T48" fmla="*/ 2147483646 w 31"/>
                <a:gd name="T49" fmla="*/ 2147483646 h 34"/>
                <a:gd name="T50" fmla="*/ 2147483646 w 31"/>
                <a:gd name="T51" fmla="*/ 2147483646 h 34"/>
                <a:gd name="T52" fmla="*/ 2147483646 w 31"/>
                <a:gd name="T53" fmla="*/ 2147483646 h 34"/>
                <a:gd name="T54" fmla="*/ 2147483646 w 31"/>
                <a:gd name="T55" fmla="*/ 2147483646 h 34"/>
                <a:gd name="T56" fmla="*/ 2147483646 w 31"/>
                <a:gd name="T57" fmla="*/ 2147483646 h 34"/>
                <a:gd name="T58" fmla="*/ 2147483646 w 31"/>
                <a:gd name="T59" fmla="*/ 2147483646 h 34"/>
                <a:gd name="T60" fmla="*/ 2147483646 w 31"/>
                <a:gd name="T61" fmla="*/ 2147483646 h 34"/>
                <a:gd name="T62" fmla="*/ 2147483646 w 31"/>
                <a:gd name="T63" fmla="*/ 2147483646 h 34"/>
                <a:gd name="T64" fmla="*/ 2147483646 w 31"/>
                <a:gd name="T65" fmla="*/ 2147483646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34">
                  <a:moveTo>
                    <a:pt x="31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2" y="32"/>
                    <a:pt x="20" y="30"/>
                  </a:cubicBezTo>
                  <a:cubicBezTo>
                    <a:pt x="17" y="32"/>
                    <a:pt x="14" y="34"/>
                    <a:pt x="10" y="34"/>
                  </a:cubicBezTo>
                  <a:cubicBezTo>
                    <a:pt x="7" y="34"/>
                    <a:pt x="4" y="33"/>
                    <a:pt x="3" y="32"/>
                  </a:cubicBezTo>
                  <a:cubicBezTo>
                    <a:pt x="1" y="30"/>
                    <a:pt x="0" y="28"/>
                    <a:pt x="0" y="25"/>
                  </a:cubicBezTo>
                  <a:cubicBezTo>
                    <a:pt x="0" y="23"/>
                    <a:pt x="0" y="21"/>
                    <a:pt x="2" y="19"/>
                  </a:cubicBezTo>
                  <a:cubicBezTo>
                    <a:pt x="3" y="18"/>
                    <a:pt x="5" y="16"/>
                    <a:pt x="7" y="15"/>
                  </a:cubicBezTo>
                  <a:cubicBezTo>
                    <a:pt x="6" y="13"/>
                    <a:pt x="5" y="12"/>
                    <a:pt x="5" y="11"/>
                  </a:cubicBezTo>
                  <a:cubicBezTo>
                    <a:pt x="4" y="10"/>
                    <a:pt x="4" y="9"/>
                    <a:pt x="4" y="7"/>
                  </a:cubicBezTo>
                  <a:cubicBezTo>
                    <a:pt x="4" y="5"/>
                    <a:pt x="4" y="3"/>
                    <a:pt x="6" y="2"/>
                  </a:cubicBezTo>
                  <a:cubicBezTo>
                    <a:pt x="8" y="1"/>
                    <a:pt x="10" y="0"/>
                    <a:pt x="12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20" y="3"/>
                    <a:pt x="21" y="5"/>
                    <a:pt x="21" y="7"/>
                  </a:cubicBezTo>
                  <a:cubicBezTo>
                    <a:pt x="21" y="9"/>
                    <a:pt x="20" y="11"/>
                    <a:pt x="19" y="12"/>
                  </a:cubicBezTo>
                  <a:cubicBezTo>
                    <a:pt x="18" y="13"/>
                    <a:pt x="17" y="14"/>
                    <a:pt x="15" y="16"/>
                  </a:cubicBezTo>
                  <a:cubicBezTo>
                    <a:pt x="16" y="17"/>
                    <a:pt x="18" y="19"/>
                    <a:pt x="20" y="22"/>
                  </a:cubicBezTo>
                  <a:cubicBezTo>
                    <a:pt x="22" y="20"/>
                    <a:pt x="23" y="17"/>
                    <a:pt x="25" y="1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9" y="18"/>
                    <a:pt x="28" y="20"/>
                    <a:pt x="27" y="22"/>
                  </a:cubicBezTo>
                  <a:cubicBezTo>
                    <a:pt x="26" y="23"/>
                    <a:pt x="25" y="25"/>
                    <a:pt x="24" y="26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9" y="31"/>
                    <a:pt x="30" y="32"/>
                    <a:pt x="31" y="33"/>
                  </a:cubicBezTo>
                  <a:close/>
                  <a:moveTo>
                    <a:pt x="16" y="25"/>
                  </a:moveTo>
                  <a:cubicBezTo>
                    <a:pt x="14" y="23"/>
                    <a:pt x="12" y="21"/>
                    <a:pt x="11" y="19"/>
                  </a:cubicBezTo>
                  <a:cubicBezTo>
                    <a:pt x="8" y="21"/>
                    <a:pt x="6" y="23"/>
                    <a:pt x="6" y="25"/>
                  </a:cubicBezTo>
                  <a:cubicBezTo>
                    <a:pt x="6" y="27"/>
                    <a:pt x="8" y="28"/>
                    <a:pt x="10" y="28"/>
                  </a:cubicBezTo>
                  <a:cubicBezTo>
                    <a:pt x="12" y="28"/>
                    <a:pt x="14" y="27"/>
                    <a:pt x="16" y="25"/>
                  </a:cubicBezTo>
                  <a:close/>
                  <a:moveTo>
                    <a:pt x="15" y="8"/>
                  </a:moveTo>
                  <a:cubicBezTo>
                    <a:pt x="15" y="6"/>
                    <a:pt x="14" y="5"/>
                    <a:pt x="12" y="5"/>
                  </a:cubicBezTo>
                  <a:cubicBezTo>
                    <a:pt x="10" y="5"/>
                    <a:pt x="9" y="6"/>
                    <a:pt x="9" y="8"/>
                  </a:cubicBezTo>
                  <a:cubicBezTo>
                    <a:pt x="9" y="8"/>
                    <a:pt x="10" y="10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2428874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4857766"/>
            <a:ext cx="9144000" cy="285734"/>
          </a:xfrm>
          <a:prstGeom prst="rect">
            <a:avLst/>
          </a:prstGeom>
          <a:solidFill>
            <a:srgbClr val="2A2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14282" y="4900896"/>
            <a:ext cx="314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TECHNOLOGY FOR THE MOBILE WORLD</a:t>
            </a:r>
            <a:endParaRPr lang="zh-CN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标题 1"/>
          <p:cNvSpPr txBox="1">
            <a:spLocks/>
          </p:cNvSpPr>
          <p:nvPr userDrawn="1"/>
        </p:nvSpPr>
        <p:spPr>
          <a:xfrm>
            <a:off x="357158" y="277417"/>
            <a:ext cx="5757874" cy="722697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单击此处编辑母版标题样式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-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微软雅黑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18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号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5" name="组合 1082"/>
          <p:cNvGrpSpPr>
            <a:grpSpLocks noChangeAspect="1"/>
          </p:cNvGrpSpPr>
          <p:nvPr userDrawn="1"/>
        </p:nvGrpSpPr>
        <p:grpSpPr bwMode="auto">
          <a:xfrm>
            <a:off x="6956628" y="321750"/>
            <a:ext cx="1900036" cy="242081"/>
            <a:chOff x="2243138" y="3486150"/>
            <a:chExt cx="4654550" cy="593726"/>
          </a:xfrm>
        </p:grpSpPr>
        <p:sp>
          <p:nvSpPr>
            <p:cNvPr id="56" name="Freeform 51"/>
            <p:cNvSpPr>
              <a:spLocks/>
            </p:cNvSpPr>
            <p:nvPr userDrawn="1"/>
          </p:nvSpPr>
          <p:spPr bwMode="auto">
            <a:xfrm>
              <a:off x="2243138" y="3486150"/>
              <a:ext cx="593030" cy="588738"/>
            </a:xfrm>
            <a:custGeom>
              <a:avLst/>
              <a:gdLst>
                <a:gd name="T0" fmla="*/ 0 w 373"/>
                <a:gd name="T1" fmla="*/ 0 h 372"/>
                <a:gd name="T2" fmla="*/ 2147483646 w 373"/>
                <a:gd name="T3" fmla="*/ 0 h 372"/>
                <a:gd name="T4" fmla="*/ 2147483646 w 373"/>
                <a:gd name="T5" fmla="*/ 2147483646 h 372"/>
                <a:gd name="T6" fmla="*/ 2147483646 w 373"/>
                <a:gd name="T7" fmla="*/ 2147483646 h 372"/>
                <a:gd name="T8" fmla="*/ 2147483646 w 373"/>
                <a:gd name="T9" fmla="*/ 2147483646 h 372"/>
                <a:gd name="T10" fmla="*/ 2147483646 w 373"/>
                <a:gd name="T11" fmla="*/ 2147483646 h 372"/>
                <a:gd name="T12" fmla="*/ 2147483646 w 373"/>
                <a:gd name="T13" fmla="*/ 2147483646 h 372"/>
                <a:gd name="T14" fmla="*/ 2147483646 w 373"/>
                <a:gd name="T15" fmla="*/ 2147483646 h 372"/>
                <a:gd name="T16" fmla="*/ 2147483646 w 373"/>
                <a:gd name="T17" fmla="*/ 2147483646 h 372"/>
                <a:gd name="T18" fmla="*/ 2147483646 w 373"/>
                <a:gd name="T19" fmla="*/ 2147483646 h 372"/>
                <a:gd name="T20" fmla="*/ 2147483646 w 373"/>
                <a:gd name="T21" fmla="*/ 2147483646 h 372"/>
                <a:gd name="T22" fmla="*/ 2147483646 w 373"/>
                <a:gd name="T23" fmla="*/ 2147483646 h 372"/>
                <a:gd name="T24" fmla="*/ 2147483646 w 373"/>
                <a:gd name="T25" fmla="*/ 2147483646 h 372"/>
                <a:gd name="T26" fmla="*/ 2147483646 w 373"/>
                <a:gd name="T27" fmla="*/ 2147483646 h 372"/>
                <a:gd name="T28" fmla="*/ 2147483646 w 373"/>
                <a:gd name="T29" fmla="*/ 2147483646 h 372"/>
                <a:gd name="T30" fmla="*/ 2147483646 w 373"/>
                <a:gd name="T31" fmla="*/ 2147483646 h 372"/>
                <a:gd name="T32" fmla="*/ 2147483646 w 373"/>
                <a:gd name="T33" fmla="*/ 2147483646 h 372"/>
                <a:gd name="T34" fmla="*/ 2147483646 w 373"/>
                <a:gd name="T35" fmla="*/ 2147483646 h 372"/>
                <a:gd name="T36" fmla="*/ 2147483646 w 373"/>
                <a:gd name="T37" fmla="*/ 2147483646 h 372"/>
                <a:gd name="T38" fmla="*/ 2147483646 w 373"/>
                <a:gd name="T39" fmla="*/ 2147483646 h 372"/>
                <a:gd name="T40" fmla="*/ 2147483646 w 373"/>
                <a:gd name="T41" fmla="*/ 2147483646 h 372"/>
                <a:gd name="T42" fmla="*/ 2147483646 w 373"/>
                <a:gd name="T43" fmla="*/ 2147483646 h 372"/>
                <a:gd name="T44" fmla="*/ 2147483646 w 373"/>
                <a:gd name="T45" fmla="*/ 2147483646 h 372"/>
                <a:gd name="T46" fmla="*/ 0 w 373"/>
                <a:gd name="T47" fmla="*/ 2147483646 h 372"/>
                <a:gd name="T48" fmla="*/ 0 w 373"/>
                <a:gd name="T49" fmla="*/ 0 h 37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3" h="372">
                  <a:moveTo>
                    <a:pt x="0" y="0"/>
                  </a:moveTo>
                  <a:lnTo>
                    <a:pt x="279" y="0"/>
                  </a:lnTo>
                  <a:lnTo>
                    <a:pt x="279" y="278"/>
                  </a:lnTo>
                  <a:lnTo>
                    <a:pt x="233" y="278"/>
                  </a:lnTo>
                  <a:lnTo>
                    <a:pt x="186" y="186"/>
                  </a:lnTo>
                  <a:lnTo>
                    <a:pt x="233" y="208"/>
                  </a:lnTo>
                  <a:lnTo>
                    <a:pt x="233" y="47"/>
                  </a:lnTo>
                  <a:lnTo>
                    <a:pt x="47" y="47"/>
                  </a:lnTo>
                  <a:lnTo>
                    <a:pt x="47" y="233"/>
                  </a:lnTo>
                  <a:lnTo>
                    <a:pt x="92" y="233"/>
                  </a:lnTo>
                  <a:lnTo>
                    <a:pt x="92" y="94"/>
                  </a:lnTo>
                  <a:lnTo>
                    <a:pt x="139" y="94"/>
                  </a:lnTo>
                  <a:lnTo>
                    <a:pt x="186" y="186"/>
                  </a:lnTo>
                  <a:lnTo>
                    <a:pt x="139" y="163"/>
                  </a:lnTo>
                  <a:lnTo>
                    <a:pt x="139" y="325"/>
                  </a:lnTo>
                  <a:lnTo>
                    <a:pt x="326" y="325"/>
                  </a:lnTo>
                  <a:lnTo>
                    <a:pt x="326" y="139"/>
                  </a:lnTo>
                  <a:lnTo>
                    <a:pt x="279" y="139"/>
                  </a:lnTo>
                  <a:lnTo>
                    <a:pt x="279" y="94"/>
                  </a:lnTo>
                  <a:lnTo>
                    <a:pt x="373" y="94"/>
                  </a:lnTo>
                  <a:lnTo>
                    <a:pt x="373" y="372"/>
                  </a:lnTo>
                  <a:lnTo>
                    <a:pt x="92" y="372"/>
                  </a:lnTo>
                  <a:lnTo>
                    <a:pt x="92" y="278"/>
                  </a:lnTo>
                  <a:lnTo>
                    <a:pt x="0" y="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57" name="Freeform 52"/>
            <p:cNvSpPr>
              <a:spLocks noEditPoints="1"/>
            </p:cNvSpPr>
            <p:nvPr userDrawn="1"/>
          </p:nvSpPr>
          <p:spPr bwMode="auto">
            <a:xfrm>
              <a:off x="4291338" y="3730624"/>
              <a:ext cx="393695" cy="344264"/>
            </a:xfrm>
            <a:custGeom>
              <a:avLst/>
              <a:gdLst>
                <a:gd name="T0" fmla="*/ 2147483646 w 132"/>
                <a:gd name="T1" fmla="*/ 2147483646 h 115"/>
                <a:gd name="T2" fmla="*/ 2147483646 w 132"/>
                <a:gd name="T3" fmla="*/ 2147483646 h 115"/>
                <a:gd name="T4" fmla="*/ 2147483646 w 132"/>
                <a:gd name="T5" fmla="*/ 2147483646 h 115"/>
                <a:gd name="T6" fmla="*/ 2147483646 w 132"/>
                <a:gd name="T7" fmla="*/ 2147483646 h 115"/>
                <a:gd name="T8" fmla="*/ 2147483646 w 132"/>
                <a:gd name="T9" fmla="*/ 0 h 115"/>
                <a:gd name="T10" fmla="*/ 2147483646 w 132"/>
                <a:gd name="T11" fmla="*/ 0 h 115"/>
                <a:gd name="T12" fmla="*/ 2147483646 w 132"/>
                <a:gd name="T13" fmla="*/ 2147483646 h 115"/>
                <a:gd name="T14" fmla="*/ 2147483646 w 132"/>
                <a:gd name="T15" fmla="*/ 2147483646 h 115"/>
                <a:gd name="T16" fmla="*/ 2147483646 w 132"/>
                <a:gd name="T17" fmla="*/ 2147483646 h 115"/>
                <a:gd name="T18" fmla="*/ 2147483646 w 132"/>
                <a:gd name="T19" fmla="*/ 2147483646 h 115"/>
                <a:gd name="T20" fmla="*/ 2147483646 w 132"/>
                <a:gd name="T21" fmla="*/ 2147483646 h 115"/>
                <a:gd name="T22" fmla="*/ 2147483646 w 132"/>
                <a:gd name="T23" fmla="*/ 2147483646 h 115"/>
                <a:gd name="T24" fmla="*/ 2147483646 w 132"/>
                <a:gd name="T25" fmla="*/ 2147483646 h 115"/>
                <a:gd name="T26" fmla="*/ 2147483646 w 132"/>
                <a:gd name="T27" fmla="*/ 2147483646 h 115"/>
                <a:gd name="T28" fmla="*/ 2147483646 w 132"/>
                <a:gd name="T29" fmla="*/ 2147483646 h 115"/>
                <a:gd name="T30" fmla="*/ 0 w 132"/>
                <a:gd name="T31" fmla="*/ 2147483646 h 115"/>
                <a:gd name="T32" fmla="*/ 2147483646 w 132"/>
                <a:gd name="T33" fmla="*/ 2147483646 h 115"/>
                <a:gd name="T34" fmla="*/ 2147483646 w 132"/>
                <a:gd name="T35" fmla="*/ 2147483646 h 115"/>
                <a:gd name="T36" fmla="*/ 2147483646 w 132"/>
                <a:gd name="T37" fmla="*/ 2147483646 h 115"/>
                <a:gd name="T38" fmla="*/ 2147483646 w 132"/>
                <a:gd name="T39" fmla="*/ 2147483646 h 115"/>
                <a:gd name="T40" fmla="*/ 2147483646 w 132"/>
                <a:gd name="T41" fmla="*/ 2147483646 h 115"/>
                <a:gd name="T42" fmla="*/ 2147483646 w 132"/>
                <a:gd name="T43" fmla="*/ 2147483646 h 115"/>
                <a:gd name="T44" fmla="*/ 2147483646 w 132"/>
                <a:gd name="T45" fmla="*/ 2147483646 h 115"/>
                <a:gd name="T46" fmla="*/ 2147483646 w 132"/>
                <a:gd name="T47" fmla="*/ 2147483646 h 115"/>
                <a:gd name="T48" fmla="*/ 2147483646 w 132"/>
                <a:gd name="T49" fmla="*/ 2147483646 h 115"/>
                <a:gd name="T50" fmla="*/ 2147483646 w 132"/>
                <a:gd name="T51" fmla="*/ 2147483646 h 115"/>
                <a:gd name="T52" fmla="*/ 2147483646 w 132"/>
                <a:gd name="T53" fmla="*/ 2147483646 h 115"/>
                <a:gd name="T54" fmla="*/ 2147483646 w 132"/>
                <a:gd name="T55" fmla="*/ 2147483646 h 115"/>
                <a:gd name="T56" fmla="*/ 2147483646 w 132"/>
                <a:gd name="T57" fmla="*/ 2147483646 h 115"/>
                <a:gd name="T58" fmla="*/ 2147483646 w 132"/>
                <a:gd name="T59" fmla="*/ 2147483646 h 115"/>
                <a:gd name="T60" fmla="*/ 2147483646 w 132"/>
                <a:gd name="T61" fmla="*/ 2147483646 h 115"/>
                <a:gd name="T62" fmla="*/ 2147483646 w 132"/>
                <a:gd name="T63" fmla="*/ 2147483646 h 115"/>
                <a:gd name="T64" fmla="*/ 2147483646 w 132"/>
                <a:gd name="T65" fmla="*/ 2147483646 h 115"/>
                <a:gd name="T66" fmla="*/ 2147483646 w 132"/>
                <a:gd name="T67" fmla="*/ 2147483646 h 115"/>
                <a:gd name="T68" fmla="*/ 2147483646 w 132"/>
                <a:gd name="T69" fmla="*/ 2147483646 h 115"/>
                <a:gd name="T70" fmla="*/ 2147483646 w 132"/>
                <a:gd name="T71" fmla="*/ 2147483646 h 115"/>
                <a:gd name="T72" fmla="*/ 2147483646 w 132"/>
                <a:gd name="T73" fmla="*/ 2147483646 h 1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32" h="115">
                  <a:moveTo>
                    <a:pt x="118" y="30"/>
                  </a:moveTo>
                  <a:cubicBezTo>
                    <a:pt x="132" y="30"/>
                    <a:pt x="132" y="30"/>
                    <a:pt x="132" y="30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102"/>
                    <a:pt x="13" y="108"/>
                    <a:pt x="16" y="111"/>
                  </a:cubicBezTo>
                  <a:cubicBezTo>
                    <a:pt x="19" y="113"/>
                    <a:pt x="23" y="115"/>
                    <a:pt x="30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39" y="100"/>
                    <a:pt x="37" y="99"/>
                    <a:pt x="36" y="98"/>
                  </a:cubicBezTo>
                  <a:cubicBezTo>
                    <a:pt x="35" y="96"/>
                    <a:pt x="35" y="94"/>
                    <a:pt x="35" y="88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18" y="42"/>
                    <a:pt x="118" y="42"/>
                    <a:pt x="118" y="42"/>
                  </a:cubicBezTo>
                  <a:lnTo>
                    <a:pt x="118" y="30"/>
                  </a:lnTo>
                  <a:close/>
                  <a:moveTo>
                    <a:pt x="95" y="42"/>
                  </a:moveTo>
                  <a:cubicBezTo>
                    <a:pt x="41" y="42"/>
                    <a:pt x="41" y="42"/>
                    <a:pt x="41" y="42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95" y="30"/>
                    <a:pt x="95" y="30"/>
                    <a:pt x="95" y="30"/>
                  </a:cubicBezTo>
                  <a:lnTo>
                    <a:pt x="95" y="42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58" name="Freeform 53"/>
            <p:cNvSpPr>
              <a:spLocks/>
            </p:cNvSpPr>
            <p:nvPr userDrawn="1"/>
          </p:nvSpPr>
          <p:spPr bwMode="auto">
            <a:xfrm>
              <a:off x="4425893" y="3925209"/>
              <a:ext cx="259140" cy="149679"/>
            </a:xfrm>
            <a:custGeom>
              <a:avLst/>
              <a:gdLst>
                <a:gd name="T0" fmla="*/ 2147483646 w 87"/>
                <a:gd name="T1" fmla="*/ 2147483646 h 50"/>
                <a:gd name="T2" fmla="*/ 2147483646 w 87"/>
                <a:gd name="T3" fmla="*/ 2147483646 h 50"/>
                <a:gd name="T4" fmla="*/ 2147483646 w 87"/>
                <a:gd name="T5" fmla="*/ 2147483646 h 50"/>
                <a:gd name="T6" fmla="*/ 2147483646 w 87"/>
                <a:gd name="T7" fmla="*/ 2147483646 h 50"/>
                <a:gd name="T8" fmla="*/ 2147483646 w 87"/>
                <a:gd name="T9" fmla="*/ 2147483646 h 50"/>
                <a:gd name="T10" fmla="*/ 2147483646 w 87"/>
                <a:gd name="T11" fmla="*/ 0 h 50"/>
                <a:gd name="T12" fmla="*/ 2147483646 w 87"/>
                <a:gd name="T13" fmla="*/ 0 h 50"/>
                <a:gd name="T14" fmla="*/ 2147483646 w 87"/>
                <a:gd name="T15" fmla="*/ 2147483646 h 50"/>
                <a:gd name="T16" fmla="*/ 2147483646 w 87"/>
                <a:gd name="T17" fmla="*/ 2147483646 h 50"/>
                <a:gd name="T18" fmla="*/ 2147483646 w 87"/>
                <a:gd name="T19" fmla="*/ 2147483646 h 50"/>
                <a:gd name="T20" fmla="*/ 2147483646 w 87"/>
                <a:gd name="T21" fmla="*/ 0 h 50"/>
                <a:gd name="T22" fmla="*/ 0 w 87"/>
                <a:gd name="T23" fmla="*/ 0 h 50"/>
                <a:gd name="T24" fmla="*/ 2147483646 w 87"/>
                <a:gd name="T25" fmla="*/ 2147483646 h 50"/>
                <a:gd name="T26" fmla="*/ 2147483646 w 87"/>
                <a:gd name="T27" fmla="*/ 2147483646 h 50"/>
                <a:gd name="T28" fmla="*/ 2147483646 w 87"/>
                <a:gd name="T29" fmla="*/ 2147483646 h 50"/>
                <a:gd name="T30" fmla="*/ 2147483646 w 87"/>
                <a:gd name="T31" fmla="*/ 2147483646 h 50"/>
                <a:gd name="T32" fmla="*/ 2147483646 w 87"/>
                <a:gd name="T33" fmla="*/ 2147483646 h 50"/>
                <a:gd name="T34" fmla="*/ 2147483646 w 87"/>
                <a:gd name="T35" fmla="*/ 2147483646 h 50"/>
                <a:gd name="T36" fmla="*/ 2147483646 w 87"/>
                <a:gd name="T37" fmla="*/ 2147483646 h 50"/>
                <a:gd name="T38" fmla="*/ 2147483646 w 87"/>
                <a:gd name="T39" fmla="*/ 2147483646 h 5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7" h="50">
                  <a:moveTo>
                    <a:pt x="64" y="34"/>
                  </a:moveTo>
                  <a:cubicBezTo>
                    <a:pt x="63" y="33"/>
                    <a:pt x="54" y="25"/>
                    <a:pt x="52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5" y="23"/>
                    <a:pt x="69" y="22"/>
                    <a:pt x="71" y="20"/>
                  </a:cubicBezTo>
                  <a:cubicBezTo>
                    <a:pt x="73" y="18"/>
                    <a:pt x="75" y="16"/>
                    <a:pt x="76" y="13"/>
                  </a:cubicBezTo>
                  <a:cubicBezTo>
                    <a:pt x="78" y="10"/>
                    <a:pt x="79" y="6"/>
                    <a:pt x="8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7"/>
                    <a:pt x="53" y="14"/>
                    <a:pt x="50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7" y="43"/>
                    <a:pt x="40" y="45"/>
                    <a:pt x="41" y="47"/>
                  </a:cubicBezTo>
                  <a:cubicBezTo>
                    <a:pt x="43" y="48"/>
                    <a:pt x="45" y="49"/>
                    <a:pt x="47" y="49"/>
                  </a:cubicBezTo>
                  <a:cubicBezTo>
                    <a:pt x="50" y="49"/>
                    <a:pt x="54" y="50"/>
                    <a:pt x="59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68" y="35"/>
                    <a:pt x="66" y="34"/>
                    <a:pt x="64" y="34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59" name="Freeform 54"/>
            <p:cNvSpPr>
              <a:spLocks/>
            </p:cNvSpPr>
            <p:nvPr userDrawn="1"/>
          </p:nvSpPr>
          <p:spPr bwMode="auto">
            <a:xfrm>
              <a:off x="4769750" y="3546022"/>
              <a:ext cx="199338" cy="139701"/>
            </a:xfrm>
            <a:custGeom>
              <a:avLst/>
              <a:gdLst>
                <a:gd name="T0" fmla="*/ 2147483646 w 68"/>
                <a:gd name="T1" fmla="*/ 0 h 46"/>
                <a:gd name="T2" fmla="*/ 2147483646 w 68"/>
                <a:gd name="T3" fmla="*/ 0 h 46"/>
                <a:gd name="T4" fmla="*/ 2147483646 w 68"/>
                <a:gd name="T5" fmla="*/ 2147483646 h 46"/>
                <a:gd name="T6" fmla="*/ 2147483646 w 68"/>
                <a:gd name="T7" fmla="*/ 2147483646 h 46"/>
                <a:gd name="T8" fmla="*/ 0 w 68"/>
                <a:gd name="T9" fmla="*/ 2147483646 h 46"/>
                <a:gd name="T10" fmla="*/ 0 w 68"/>
                <a:gd name="T11" fmla="*/ 2147483646 h 46"/>
                <a:gd name="T12" fmla="*/ 2147483646 w 68"/>
                <a:gd name="T13" fmla="*/ 2147483646 h 46"/>
                <a:gd name="T14" fmla="*/ 2147483646 w 68"/>
                <a:gd name="T15" fmla="*/ 2147483646 h 46"/>
                <a:gd name="T16" fmla="*/ 2147483646 w 68"/>
                <a:gd name="T17" fmla="*/ 2147483646 h 46"/>
                <a:gd name="T18" fmla="*/ 2147483646 w 68"/>
                <a:gd name="T19" fmla="*/ 2147483646 h 46"/>
                <a:gd name="T20" fmla="*/ 2147483646 w 68"/>
                <a:gd name="T21" fmla="*/ 2147483646 h 46"/>
                <a:gd name="T22" fmla="*/ 2147483646 w 68"/>
                <a:gd name="T23" fmla="*/ 2147483646 h 46"/>
                <a:gd name="T24" fmla="*/ 2147483646 w 68"/>
                <a:gd name="T25" fmla="*/ 2147483646 h 46"/>
                <a:gd name="T26" fmla="*/ 2147483646 w 68"/>
                <a:gd name="T27" fmla="*/ 0 h 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8" h="46">
                  <a:moveTo>
                    <a:pt x="39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2"/>
                    <a:pt x="6" y="38"/>
                    <a:pt x="3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8" y="46"/>
                    <a:pt x="22" y="46"/>
                    <a:pt x="23" y="44"/>
                  </a:cubicBezTo>
                  <a:cubicBezTo>
                    <a:pt x="25" y="43"/>
                    <a:pt x="27" y="42"/>
                    <a:pt x="28" y="40"/>
                  </a:cubicBezTo>
                  <a:cubicBezTo>
                    <a:pt x="29" y="38"/>
                    <a:pt x="29" y="37"/>
                    <a:pt x="30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35" y="14"/>
                    <a:pt x="35" y="14"/>
                    <a:pt x="35" y="14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60" name="Freeform 55"/>
            <p:cNvSpPr>
              <a:spLocks/>
            </p:cNvSpPr>
            <p:nvPr userDrawn="1"/>
          </p:nvSpPr>
          <p:spPr bwMode="auto">
            <a:xfrm>
              <a:off x="4769750" y="3720646"/>
              <a:ext cx="199338" cy="354242"/>
            </a:xfrm>
            <a:custGeom>
              <a:avLst/>
              <a:gdLst>
                <a:gd name="T0" fmla="*/ 2147483646 w 66"/>
                <a:gd name="T1" fmla="*/ 2147483646 h 118"/>
                <a:gd name="T2" fmla="*/ 2147483646 w 66"/>
                <a:gd name="T3" fmla="*/ 2147483646 h 118"/>
                <a:gd name="T4" fmla="*/ 2147483646 w 66"/>
                <a:gd name="T5" fmla="*/ 2147483646 h 118"/>
                <a:gd name="T6" fmla="*/ 0 w 66"/>
                <a:gd name="T7" fmla="*/ 2147483646 h 118"/>
                <a:gd name="T8" fmla="*/ 2147483646 w 66"/>
                <a:gd name="T9" fmla="*/ 2147483646 h 118"/>
                <a:gd name="T10" fmla="*/ 2147483646 w 66"/>
                <a:gd name="T11" fmla="*/ 2147483646 h 118"/>
                <a:gd name="T12" fmla="*/ 2147483646 w 66"/>
                <a:gd name="T13" fmla="*/ 2147483646 h 118"/>
                <a:gd name="T14" fmla="*/ 2147483646 w 66"/>
                <a:gd name="T15" fmla="*/ 2147483646 h 118"/>
                <a:gd name="T16" fmla="*/ 2147483646 w 66"/>
                <a:gd name="T17" fmla="*/ 2147483646 h 118"/>
                <a:gd name="T18" fmla="*/ 2147483646 w 66"/>
                <a:gd name="T19" fmla="*/ 2147483646 h 118"/>
                <a:gd name="T20" fmla="*/ 2147483646 w 66"/>
                <a:gd name="T21" fmla="*/ 2147483646 h 118"/>
                <a:gd name="T22" fmla="*/ 2147483646 w 66"/>
                <a:gd name="T23" fmla="*/ 2147483646 h 118"/>
                <a:gd name="T24" fmla="*/ 2147483646 w 66"/>
                <a:gd name="T25" fmla="*/ 2147483646 h 118"/>
                <a:gd name="T26" fmla="*/ 2147483646 w 66"/>
                <a:gd name="T27" fmla="*/ 2147483646 h 118"/>
                <a:gd name="T28" fmla="*/ 2147483646 w 66"/>
                <a:gd name="T29" fmla="*/ 2147483646 h 118"/>
                <a:gd name="T30" fmla="*/ 2147483646 w 66"/>
                <a:gd name="T31" fmla="*/ 2147483646 h 118"/>
                <a:gd name="T32" fmla="*/ 2147483646 w 66"/>
                <a:gd name="T33" fmla="*/ 2147483646 h 118"/>
                <a:gd name="T34" fmla="*/ 2147483646 w 66"/>
                <a:gd name="T35" fmla="*/ 2147483646 h 118"/>
                <a:gd name="T36" fmla="*/ 2147483646 w 66"/>
                <a:gd name="T37" fmla="*/ 2147483646 h 118"/>
                <a:gd name="T38" fmla="*/ 2147483646 w 66"/>
                <a:gd name="T39" fmla="*/ 2147483646 h 118"/>
                <a:gd name="T40" fmla="*/ 2147483646 w 66"/>
                <a:gd name="T41" fmla="*/ 2147483646 h 118"/>
                <a:gd name="T42" fmla="*/ 2147483646 w 66"/>
                <a:gd name="T43" fmla="*/ 0 h 118"/>
                <a:gd name="T44" fmla="*/ 0 w 66"/>
                <a:gd name="T45" fmla="*/ 0 h 118"/>
                <a:gd name="T46" fmla="*/ 2147483646 w 66"/>
                <a:gd name="T47" fmla="*/ 214748364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6" h="118">
                  <a:moveTo>
                    <a:pt x="6" y="21"/>
                  </a:moveTo>
                  <a:cubicBezTo>
                    <a:pt x="17" y="21"/>
                    <a:pt x="17" y="21"/>
                    <a:pt x="17" y="21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7" y="104"/>
                    <a:pt x="17" y="106"/>
                    <a:pt x="18" y="109"/>
                  </a:cubicBezTo>
                  <a:cubicBezTo>
                    <a:pt x="18" y="111"/>
                    <a:pt x="20" y="113"/>
                    <a:pt x="22" y="115"/>
                  </a:cubicBezTo>
                  <a:cubicBezTo>
                    <a:pt x="24" y="117"/>
                    <a:pt x="28" y="118"/>
                    <a:pt x="34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5" y="102"/>
                    <a:pt x="43" y="102"/>
                    <a:pt x="43" y="101"/>
                  </a:cubicBezTo>
                  <a:cubicBezTo>
                    <a:pt x="42" y="100"/>
                    <a:pt x="41" y="98"/>
                    <a:pt x="41" y="95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61" name="Freeform 56"/>
            <p:cNvSpPr>
              <a:spLocks/>
            </p:cNvSpPr>
            <p:nvPr userDrawn="1"/>
          </p:nvSpPr>
          <p:spPr bwMode="auto">
            <a:xfrm>
              <a:off x="4989022" y="3546022"/>
              <a:ext cx="114621" cy="84817"/>
            </a:xfrm>
            <a:custGeom>
              <a:avLst/>
              <a:gdLst>
                <a:gd name="T0" fmla="*/ 2147483646 w 39"/>
                <a:gd name="T1" fmla="*/ 2147483646 h 28"/>
                <a:gd name="T2" fmla="*/ 2147483646 w 39"/>
                <a:gd name="T3" fmla="*/ 2147483646 h 28"/>
                <a:gd name="T4" fmla="*/ 2147483646 w 39"/>
                <a:gd name="T5" fmla="*/ 2147483646 h 28"/>
                <a:gd name="T6" fmla="*/ 2147483646 w 39"/>
                <a:gd name="T7" fmla="*/ 2147483646 h 28"/>
                <a:gd name="T8" fmla="*/ 2147483646 w 39"/>
                <a:gd name="T9" fmla="*/ 0 h 28"/>
                <a:gd name="T10" fmla="*/ 0 w 39"/>
                <a:gd name="T11" fmla="*/ 0 h 28"/>
                <a:gd name="T12" fmla="*/ 2147483646 w 39"/>
                <a:gd name="T13" fmla="*/ 2147483646 h 28"/>
                <a:gd name="T14" fmla="*/ 2147483646 w 39"/>
                <a:gd name="T15" fmla="*/ 2147483646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9" h="28">
                  <a:moveTo>
                    <a:pt x="24" y="28"/>
                  </a:moveTo>
                  <a:cubicBezTo>
                    <a:pt x="25" y="28"/>
                    <a:pt x="39" y="28"/>
                    <a:pt x="39" y="28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1" y="22"/>
                    <a:pt x="26" y="11"/>
                    <a:pt x="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8"/>
                    <a:pt x="7" y="16"/>
                    <a:pt x="9" y="20"/>
                  </a:cubicBezTo>
                  <a:cubicBezTo>
                    <a:pt x="14" y="27"/>
                    <a:pt x="20" y="28"/>
                    <a:pt x="24" y="28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62" name="Freeform 57"/>
            <p:cNvSpPr>
              <a:spLocks/>
            </p:cNvSpPr>
            <p:nvPr userDrawn="1"/>
          </p:nvSpPr>
          <p:spPr bwMode="auto">
            <a:xfrm>
              <a:off x="5168426" y="3546022"/>
              <a:ext cx="114621" cy="84817"/>
            </a:xfrm>
            <a:custGeom>
              <a:avLst/>
              <a:gdLst>
                <a:gd name="T0" fmla="*/ 2147483646 w 38"/>
                <a:gd name="T1" fmla="*/ 2147483646 h 28"/>
                <a:gd name="T2" fmla="*/ 2147483646 w 38"/>
                <a:gd name="T3" fmla="*/ 2147483646 h 28"/>
                <a:gd name="T4" fmla="*/ 2147483646 w 38"/>
                <a:gd name="T5" fmla="*/ 0 h 28"/>
                <a:gd name="T6" fmla="*/ 2147483646 w 38"/>
                <a:gd name="T7" fmla="*/ 0 h 28"/>
                <a:gd name="T8" fmla="*/ 2147483646 w 38"/>
                <a:gd name="T9" fmla="*/ 2147483646 h 28"/>
                <a:gd name="T10" fmla="*/ 0 w 38"/>
                <a:gd name="T11" fmla="*/ 2147483646 h 28"/>
                <a:gd name="T12" fmla="*/ 0 w 38"/>
                <a:gd name="T13" fmla="*/ 2147483646 h 28"/>
                <a:gd name="T14" fmla="*/ 2147483646 w 38"/>
                <a:gd name="T15" fmla="*/ 2147483646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" h="28">
                  <a:moveTo>
                    <a:pt x="14" y="28"/>
                  </a:moveTo>
                  <a:cubicBezTo>
                    <a:pt x="19" y="28"/>
                    <a:pt x="24" y="27"/>
                    <a:pt x="29" y="20"/>
                  </a:cubicBezTo>
                  <a:cubicBezTo>
                    <a:pt x="32" y="16"/>
                    <a:pt x="35" y="8"/>
                    <a:pt x="3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11"/>
                    <a:pt x="7" y="22"/>
                    <a:pt x="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4" y="28"/>
                    <a:pt x="14" y="28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63" name="Freeform 58"/>
            <p:cNvSpPr>
              <a:spLocks/>
            </p:cNvSpPr>
            <p:nvPr userDrawn="1"/>
          </p:nvSpPr>
          <p:spPr bwMode="auto">
            <a:xfrm>
              <a:off x="4984040" y="3900261"/>
              <a:ext cx="139537" cy="179615"/>
            </a:xfrm>
            <a:custGeom>
              <a:avLst/>
              <a:gdLst>
                <a:gd name="T0" fmla="*/ 2147483646 w 47"/>
                <a:gd name="T1" fmla="*/ 2147483646 h 60"/>
                <a:gd name="T2" fmla="*/ 2147483646 w 47"/>
                <a:gd name="T3" fmla="*/ 2147483646 h 60"/>
                <a:gd name="T4" fmla="*/ 0 w 47"/>
                <a:gd name="T5" fmla="*/ 2147483646 h 60"/>
                <a:gd name="T6" fmla="*/ 2147483646 w 47"/>
                <a:gd name="T7" fmla="*/ 2147483646 h 60"/>
                <a:gd name="T8" fmla="*/ 2147483646 w 47"/>
                <a:gd name="T9" fmla="*/ 2147483646 h 60"/>
                <a:gd name="T10" fmla="*/ 2147483646 w 47"/>
                <a:gd name="T11" fmla="*/ 2147483646 h 60"/>
                <a:gd name="T12" fmla="*/ 2147483646 w 47"/>
                <a:gd name="T13" fmla="*/ 0 h 60"/>
                <a:gd name="T14" fmla="*/ 2147483646 w 47"/>
                <a:gd name="T15" fmla="*/ 0 h 60"/>
                <a:gd name="T16" fmla="*/ 2147483646 w 47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7" h="60">
                  <a:moveTo>
                    <a:pt x="17" y="30"/>
                  </a:moveTo>
                  <a:cubicBezTo>
                    <a:pt x="17" y="30"/>
                    <a:pt x="12" y="52"/>
                    <a:pt x="4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30" y="60"/>
                    <a:pt x="35" y="48"/>
                  </a:cubicBezTo>
                  <a:cubicBezTo>
                    <a:pt x="39" y="40"/>
                    <a:pt x="45" y="12"/>
                    <a:pt x="47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17" y="3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64" name="Freeform 59"/>
            <p:cNvSpPr>
              <a:spLocks noEditPoints="1"/>
            </p:cNvSpPr>
            <p:nvPr userDrawn="1"/>
          </p:nvSpPr>
          <p:spPr bwMode="auto">
            <a:xfrm>
              <a:off x="4998989" y="3645808"/>
              <a:ext cx="289041" cy="429080"/>
            </a:xfrm>
            <a:custGeom>
              <a:avLst/>
              <a:gdLst>
                <a:gd name="T0" fmla="*/ 2147483646 w 97"/>
                <a:gd name="T1" fmla="*/ 2147483646 h 144"/>
                <a:gd name="T2" fmla="*/ 2147483646 w 97"/>
                <a:gd name="T3" fmla="*/ 2147483646 h 144"/>
                <a:gd name="T4" fmla="*/ 2147483646 w 97"/>
                <a:gd name="T5" fmla="*/ 2147483646 h 144"/>
                <a:gd name="T6" fmla="*/ 2147483646 w 97"/>
                <a:gd name="T7" fmla="*/ 2147483646 h 144"/>
                <a:gd name="T8" fmla="*/ 2147483646 w 97"/>
                <a:gd name="T9" fmla="*/ 2147483646 h 144"/>
                <a:gd name="T10" fmla="*/ 2147483646 w 97"/>
                <a:gd name="T11" fmla="*/ 2147483646 h 144"/>
                <a:gd name="T12" fmla="*/ 2147483646 w 97"/>
                <a:gd name="T13" fmla="*/ 0 h 144"/>
                <a:gd name="T14" fmla="*/ 0 w 97"/>
                <a:gd name="T15" fmla="*/ 0 h 144"/>
                <a:gd name="T16" fmla="*/ 0 w 97"/>
                <a:gd name="T17" fmla="*/ 2147483646 h 144"/>
                <a:gd name="T18" fmla="*/ 2147483646 w 97"/>
                <a:gd name="T19" fmla="*/ 2147483646 h 144"/>
                <a:gd name="T20" fmla="*/ 2147483646 w 97"/>
                <a:gd name="T21" fmla="*/ 2147483646 h 144"/>
                <a:gd name="T22" fmla="*/ 2147483646 w 97"/>
                <a:gd name="T23" fmla="*/ 2147483646 h 144"/>
                <a:gd name="T24" fmla="*/ 2147483646 w 97"/>
                <a:gd name="T25" fmla="*/ 2147483646 h 144"/>
                <a:gd name="T26" fmla="*/ 2147483646 w 97"/>
                <a:gd name="T27" fmla="*/ 2147483646 h 144"/>
                <a:gd name="T28" fmla="*/ 2147483646 w 97"/>
                <a:gd name="T29" fmla="*/ 2147483646 h 144"/>
                <a:gd name="T30" fmla="*/ 2147483646 w 97"/>
                <a:gd name="T31" fmla="*/ 2147483646 h 144"/>
                <a:gd name="T32" fmla="*/ 2147483646 w 97"/>
                <a:gd name="T33" fmla="*/ 2147483646 h 144"/>
                <a:gd name="T34" fmla="*/ 2147483646 w 97"/>
                <a:gd name="T35" fmla="*/ 2147483646 h 144"/>
                <a:gd name="T36" fmla="*/ 2147483646 w 97"/>
                <a:gd name="T37" fmla="*/ 2147483646 h 144"/>
                <a:gd name="T38" fmla="*/ 2147483646 w 97"/>
                <a:gd name="T39" fmla="*/ 2147483646 h 144"/>
                <a:gd name="T40" fmla="*/ 2147483646 w 97"/>
                <a:gd name="T41" fmla="*/ 2147483646 h 144"/>
                <a:gd name="T42" fmla="*/ 2147483646 w 97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97" h="144">
                  <a:moveTo>
                    <a:pt x="85" y="133"/>
                  </a:moveTo>
                  <a:cubicBezTo>
                    <a:pt x="73" y="133"/>
                    <a:pt x="74" y="123"/>
                    <a:pt x="74" y="123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85" y="76"/>
                    <a:pt x="90" y="74"/>
                    <a:pt x="92" y="70"/>
                  </a:cubicBezTo>
                  <a:cubicBezTo>
                    <a:pt x="94" y="67"/>
                    <a:pt x="95" y="63"/>
                    <a:pt x="95" y="59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44"/>
                    <a:pt x="73" y="144"/>
                    <a:pt x="73" y="144"/>
                  </a:cubicBezTo>
                  <a:cubicBezTo>
                    <a:pt x="97" y="144"/>
                    <a:pt x="97" y="144"/>
                    <a:pt x="97" y="144"/>
                  </a:cubicBezTo>
                  <a:cubicBezTo>
                    <a:pt x="97" y="133"/>
                    <a:pt x="97" y="133"/>
                    <a:pt x="97" y="133"/>
                  </a:cubicBezTo>
                  <a:lnTo>
                    <a:pt x="85" y="133"/>
                  </a:lnTo>
                  <a:close/>
                  <a:moveTo>
                    <a:pt x="71" y="50"/>
                  </a:moveTo>
                  <a:cubicBezTo>
                    <a:pt x="71" y="53"/>
                    <a:pt x="70" y="54"/>
                    <a:pt x="70" y="55"/>
                  </a:cubicBezTo>
                  <a:cubicBezTo>
                    <a:pt x="69" y="56"/>
                    <a:pt x="68" y="56"/>
                    <a:pt x="66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71" y="22"/>
                    <a:pt x="71" y="22"/>
                    <a:pt x="71" y="22"/>
                  </a:cubicBezTo>
                  <a:lnTo>
                    <a:pt x="71" y="5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65" name="Freeform 60"/>
            <p:cNvSpPr>
              <a:spLocks/>
            </p:cNvSpPr>
            <p:nvPr userDrawn="1"/>
          </p:nvSpPr>
          <p:spPr bwMode="auto">
            <a:xfrm>
              <a:off x="4171735" y="3560988"/>
              <a:ext cx="508313" cy="513900"/>
            </a:xfrm>
            <a:custGeom>
              <a:avLst/>
              <a:gdLst>
                <a:gd name="T0" fmla="*/ 2147483646 w 171"/>
                <a:gd name="T1" fmla="*/ 2147483646 h 173"/>
                <a:gd name="T2" fmla="*/ 2147483646 w 171"/>
                <a:gd name="T3" fmla="*/ 2147483646 h 173"/>
                <a:gd name="T4" fmla="*/ 2147483646 w 171"/>
                <a:gd name="T5" fmla="*/ 2147483646 h 173"/>
                <a:gd name="T6" fmla="*/ 2147483646 w 171"/>
                <a:gd name="T7" fmla="*/ 0 h 173"/>
                <a:gd name="T8" fmla="*/ 2147483646 w 171"/>
                <a:gd name="T9" fmla="*/ 0 h 173"/>
                <a:gd name="T10" fmla="*/ 2147483646 w 171"/>
                <a:gd name="T11" fmla="*/ 2147483646 h 173"/>
                <a:gd name="T12" fmla="*/ 2147483646 w 171"/>
                <a:gd name="T13" fmla="*/ 2147483646 h 173"/>
                <a:gd name="T14" fmla="*/ 2147483646 w 171"/>
                <a:gd name="T15" fmla="*/ 2147483646 h 173"/>
                <a:gd name="T16" fmla="*/ 2147483646 w 171"/>
                <a:gd name="T17" fmla="*/ 2147483646 h 173"/>
                <a:gd name="T18" fmla="*/ 2147483646 w 171"/>
                <a:gd name="T19" fmla="*/ 2147483646 h 173"/>
                <a:gd name="T20" fmla="*/ 2147483646 w 171"/>
                <a:gd name="T21" fmla="*/ 2147483646 h 173"/>
                <a:gd name="T22" fmla="*/ 2147483646 w 171"/>
                <a:gd name="T23" fmla="*/ 2147483646 h 173"/>
                <a:gd name="T24" fmla="*/ 2147483646 w 171"/>
                <a:gd name="T25" fmla="*/ 0 h 173"/>
                <a:gd name="T26" fmla="*/ 2147483646 w 171"/>
                <a:gd name="T27" fmla="*/ 0 h 173"/>
                <a:gd name="T28" fmla="*/ 2147483646 w 171"/>
                <a:gd name="T29" fmla="*/ 2147483646 h 173"/>
                <a:gd name="T30" fmla="*/ 2147483646 w 171"/>
                <a:gd name="T31" fmla="*/ 2147483646 h 173"/>
                <a:gd name="T32" fmla="*/ 2147483646 w 171"/>
                <a:gd name="T33" fmla="*/ 2147483646 h 173"/>
                <a:gd name="T34" fmla="*/ 0 w 171"/>
                <a:gd name="T35" fmla="*/ 2147483646 h 173"/>
                <a:gd name="T36" fmla="*/ 2147483646 w 171"/>
                <a:gd name="T37" fmla="*/ 2147483646 h 173"/>
                <a:gd name="T38" fmla="*/ 2147483646 w 171"/>
                <a:gd name="T39" fmla="*/ 2147483646 h 173"/>
                <a:gd name="T40" fmla="*/ 2147483646 w 171"/>
                <a:gd name="T41" fmla="*/ 2147483646 h 173"/>
                <a:gd name="T42" fmla="*/ 2147483646 w 171"/>
                <a:gd name="T43" fmla="*/ 2147483646 h 173"/>
                <a:gd name="T44" fmla="*/ 2147483646 w 171"/>
                <a:gd name="T45" fmla="*/ 2147483646 h 173"/>
                <a:gd name="T46" fmla="*/ 2147483646 w 171"/>
                <a:gd name="T47" fmla="*/ 2147483646 h 173"/>
                <a:gd name="T48" fmla="*/ 2147483646 w 171"/>
                <a:gd name="T49" fmla="*/ 2147483646 h 173"/>
                <a:gd name="T50" fmla="*/ 2147483646 w 171"/>
                <a:gd name="T51" fmla="*/ 2147483646 h 1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71" h="173">
                  <a:moveTo>
                    <a:pt x="162" y="50"/>
                  </a:moveTo>
                  <a:cubicBezTo>
                    <a:pt x="165" y="48"/>
                    <a:pt x="168" y="46"/>
                    <a:pt x="169" y="42"/>
                  </a:cubicBezTo>
                  <a:cubicBezTo>
                    <a:pt x="170" y="39"/>
                    <a:pt x="171" y="34"/>
                    <a:pt x="171" y="28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6" y="28"/>
                    <a:pt x="146" y="28"/>
                    <a:pt x="146" y="28"/>
                  </a:cubicBezTo>
                  <a:cubicBezTo>
                    <a:pt x="146" y="32"/>
                    <a:pt x="145" y="34"/>
                    <a:pt x="141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9" y="157"/>
                    <a:pt x="9" y="160"/>
                    <a:pt x="8" y="161"/>
                  </a:cubicBezTo>
                  <a:cubicBezTo>
                    <a:pt x="8" y="163"/>
                    <a:pt x="7" y="164"/>
                    <a:pt x="5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3" y="173"/>
                    <a:pt x="3" y="173"/>
                    <a:pt x="3" y="173"/>
                  </a:cubicBezTo>
                  <a:cubicBezTo>
                    <a:pt x="11" y="173"/>
                    <a:pt x="11" y="173"/>
                    <a:pt x="11" y="173"/>
                  </a:cubicBezTo>
                  <a:cubicBezTo>
                    <a:pt x="17" y="173"/>
                    <a:pt x="22" y="172"/>
                    <a:pt x="26" y="170"/>
                  </a:cubicBezTo>
                  <a:cubicBezTo>
                    <a:pt x="29" y="168"/>
                    <a:pt x="31" y="165"/>
                    <a:pt x="32" y="160"/>
                  </a:cubicBezTo>
                  <a:cubicBezTo>
                    <a:pt x="33" y="155"/>
                    <a:pt x="34" y="150"/>
                    <a:pt x="34" y="14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53" y="53"/>
                    <a:pt x="158" y="52"/>
                    <a:pt x="162" y="50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66" name="Freeform 61"/>
            <p:cNvSpPr>
              <a:spLocks/>
            </p:cNvSpPr>
            <p:nvPr userDrawn="1"/>
          </p:nvSpPr>
          <p:spPr bwMode="auto">
            <a:xfrm>
              <a:off x="3264745" y="3546022"/>
              <a:ext cx="244191" cy="204560"/>
            </a:xfrm>
            <a:custGeom>
              <a:avLst/>
              <a:gdLst>
                <a:gd name="T0" fmla="*/ 2147483646 w 83"/>
                <a:gd name="T1" fmla="*/ 2147483646 h 68"/>
                <a:gd name="T2" fmla="*/ 2147483646 w 83"/>
                <a:gd name="T3" fmla="*/ 2147483646 h 68"/>
                <a:gd name="T4" fmla="*/ 2147483646 w 83"/>
                <a:gd name="T5" fmla="*/ 2147483646 h 68"/>
                <a:gd name="T6" fmla="*/ 2147483646 w 83"/>
                <a:gd name="T7" fmla="*/ 2147483646 h 68"/>
                <a:gd name="T8" fmla="*/ 2147483646 w 83"/>
                <a:gd name="T9" fmla="*/ 2147483646 h 68"/>
                <a:gd name="T10" fmla="*/ 2147483646 w 83"/>
                <a:gd name="T11" fmla="*/ 2147483646 h 68"/>
                <a:gd name="T12" fmla="*/ 2147483646 w 83"/>
                <a:gd name="T13" fmla="*/ 2147483646 h 68"/>
                <a:gd name="T14" fmla="*/ 2147483646 w 83"/>
                <a:gd name="T15" fmla="*/ 2147483646 h 68"/>
                <a:gd name="T16" fmla="*/ 2147483646 w 83"/>
                <a:gd name="T17" fmla="*/ 2147483646 h 68"/>
                <a:gd name="T18" fmla="*/ 2147483646 w 83"/>
                <a:gd name="T19" fmla="*/ 0 h 68"/>
                <a:gd name="T20" fmla="*/ 0 w 83"/>
                <a:gd name="T21" fmla="*/ 0 h 68"/>
                <a:gd name="T22" fmla="*/ 0 w 83"/>
                <a:gd name="T23" fmla="*/ 2147483646 h 68"/>
                <a:gd name="T24" fmla="*/ 2147483646 w 83"/>
                <a:gd name="T25" fmla="*/ 2147483646 h 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3" h="68">
                  <a:moveTo>
                    <a:pt x="18" y="68"/>
                  </a:moveTo>
                  <a:cubicBezTo>
                    <a:pt x="83" y="68"/>
                    <a:pt x="83" y="68"/>
                    <a:pt x="83" y="68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9" y="54"/>
                    <a:pt x="29" y="43"/>
                    <a:pt x="29" y="43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28"/>
                    <a:pt x="0" y="48"/>
                  </a:cubicBezTo>
                  <a:cubicBezTo>
                    <a:pt x="0" y="68"/>
                    <a:pt x="18" y="68"/>
                    <a:pt x="18" y="68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67" name="Freeform 62"/>
            <p:cNvSpPr>
              <a:spLocks/>
            </p:cNvSpPr>
            <p:nvPr userDrawn="1"/>
          </p:nvSpPr>
          <p:spPr bwMode="auto">
            <a:xfrm>
              <a:off x="3000624" y="3546022"/>
              <a:ext cx="249173" cy="209551"/>
            </a:xfrm>
            <a:custGeom>
              <a:avLst/>
              <a:gdLst>
                <a:gd name="T0" fmla="*/ 2147483646 w 83"/>
                <a:gd name="T1" fmla="*/ 2147483646 h 69"/>
                <a:gd name="T2" fmla="*/ 2147483646 w 83"/>
                <a:gd name="T3" fmla="*/ 2147483646 h 69"/>
                <a:gd name="T4" fmla="*/ 2147483646 w 83"/>
                <a:gd name="T5" fmla="*/ 2147483646 h 69"/>
                <a:gd name="T6" fmla="*/ 2147483646 w 83"/>
                <a:gd name="T7" fmla="*/ 2147483646 h 69"/>
                <a:gd name="T8" fmla="*/ 2147483646 w 83"/>
                <a:gd name="T9" fmla="*/ 2147483646 h 69"/>
                <a:gd name="T10" fmla="*/ 2147483646 w 83"/>
                <a:gd name="T11" fmla="*/ 2147483646 h 69"/>
                <a:gd name="T12" fmla="*/ 2147483646 w 83"/>
                <a:gd name="T13" fmla="*/ 2147483646 h 69"/>
                <a:gd name="T14" fmla="*/ 2147483646 w 83"/>
                <a:gd name="T15" fmla="*/ 2147483646 h 69"/>
                <a:gd name="T16" fmla="*/ 2147483646 w 83"/>
                <a:gd name="T17" fmla="*/ 0 h 69"/>
                <a:gd name="T18" fmla="*/ 2147483646 w 83"/>
                <a:gd name="T19" fmla="*/ 0 h 69"/>
                <a:gd name="T20" fmla="*/ 2147483646 w 83"/>
                <a:gd name="T21" fmla="*/ 2147483646 h 69"/>
                <a:gd name="T22" fmla="*/ 2147483646 w 83"/>
                <a:gd name="T23" fmla="*/ 2147483646 h 69"/>
                <a:gd name="T24" fmla="*/ 2147483646 w 83"/>
                <a:gd name="T25" fmla="*/ 2147483646 h 69"/>
                <a:gd name="T26" fmla="*/ 2147483646 w 83"/>
                <a:gd name="T27" fmla="*/ 2147483646 h 69"/>
                <a:gd name="T28" fmla="*/ 0 w 83"/>
                <a:gd name="T29" fmla="*/ 2147483646 h 69"/>
                <a:gd name="T30" fmla="*/ 0 w 83"/>
                <a:gd name="T31" fmla="*/ 2147483646 h 69"/>
                <a:gd name="T32" fmla="*/ 2147483646 w 83"/>
                <a:gd name="T33" fmla="*/ 2147483646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3" h="69">
                  <a:moveTo>
                    <a:pt x="17" y="69"/>
                  </a:moveTo>
                  <a:cubicBezTo>
                    <a:pt x="83" y="69"/>
                    <a:pt x="83" y="69"/>
                    <a:pt x="83" y="69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25" y="54"/>
                    <a:pt x="26" y="44"/>
                    <a:pt x="26" y="4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8"/>
                    <a:pt x="17" y="69"/>
                    <a:pt x="17" y="69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68" name="Freeform 63"/>
            <p:cNvSpPr>
              <a:spLocks/>
            </p:cNvSpPr>
            <p:nvPr userDrawn="1"/>
          </p:nvSpPr>
          <p:spPr bwMode="auto">
            <a:xfrm>
              <a:off x="3000624" y="3770539"/>
              <a:ext cx="518280" cy="304349"/>
            </a:xfrm>
            <a:custGeom>
              <a:avLst/>
              <a:gdLst>
                <a:gd name="T0" fmla="*/ 2147483646 w 174"/>
                <a:gd name="T1" fmla="*/ 2147483646 h 103"/>
                <a:gd name="T2" fmla="*/ 2147483646 w 174"/>
                <a:gd name="T3" fmla="*/ 2147483646 h 103"/>
                <a:gd name="T4" fmla="*/ 2147483646 w 174"/>
                <a:gd name="T5" fmla="*/ 2147483646 h 103"/>
                <a:gd name="T6" fmla="*/ 2147483646 w 174"/>
                <a:gd name="T7" fmla="*/ 2147483646 h 103"/>
                <a:gd name="T8" fmla="*/ 2147483646 w 174"/>
                <a:gd name="T9" fmla="*/ 2147483646 h 103"/>
                <a:gd name="T10" fmla="*/ 2147483646 w 174"/>
                <a:gd name="T11" fmla="*/ 2147483646 h 103"/>
                <a:gd name="T12" fmla="*/ 2147483646 w 174"/>
                <a:gd name="T13" fmla="*/ 2147483646 h 103"/>
                <a:gd name="T14" fmla="*/ 2147483646 w 174"/>
                <a:gd name="T15" fmla="*/ 2147483646 h 103"/>
                <a:gd name="T16" fmla="*/ 2147483646 w 174"/>
                <a:gd name="T17" fmla="*/ 2147483646 h 103"/>
                <a:gd name="T18" fmla="*/ 2147483646 w 174"/>
                <a:gd name="T19" fmla="*/ 2147483646 h 103"/>
                <a:gd name="T20" fmla="*/ 2147483646 w 174"/>
                <a:gd name="T21" fmla="*/ 2147483646 h 103"/>
                <a:gd name="T22" fmla="*/ 2147483646 w 174"/>
                <a:gd name="T23" fmla="*/ 0 h 103"/>
                <a:gd name="T24" fmla="*/ 2147483646 w 174"/>
                <a:gd name="T25" fmla="*/ 0 h 103"/>
                <a:gd name="T26" fmla="*/ 0 w 174"/>
                <a:gd name="T27" fmla="*/ 2147483646 h 103"/>
                <a:gd name="T28" fmla="*/ 2147483646 w 174"/>
                <a:gd name="T29" fmla="*/ 2147483646 h 103"/>
                <a:gd name="T30" fmla="*/ 2147483646 w 174"/>
                <a:gd name="T31" fmla="*/ 2147483646 h 103"/>
                <a:gd name="T32" fmla="*/ 0 w 174"/>
                <a:gd name="T33" fmla="*/ 2147483646 h 103"/>
                <a:gd name="T34" fmla="*/ 2147483646 w 174"/>
                <a:gd name="T35" fmla="*/ 2147483646 h 103"/>
                <a:gd name="T36" fmla="*/ 2147483646 w 174"/>
                <a:gd name="T37" fmla="*/ 2147483646 h 103"/>
                <a:gd name="T38" fmla="*/ 2147483646 w 174"/>
                <a:gd name="T39" fmla="*/ 2147483646 h 103"/>
                <a:gd name="T40" fmla="*/ 2147483646 w 174"/>
                <a:gd name="T41" fmla="*/ 2147483646 h 103"/>
                <a:gd name="T42" fmla="*/ 2147483646 w 174"/>
                <a:gd name="T43" fmla="*/ 2147483646 h 103"/>
                <a:gd name="T44" fmla="*/ 2147483646 w 174"/>
                <a:gd name="T45" fmla="*/ 2147483646 h 103"/>
                <a:gd name="T46" fmla="*/ 2147483646 w 174"/>
                <a:gd name="T47" fmla="*/ 2147483646 h 103"/>
                <a:gd name="T48" fmla="*/ 2147483646 w 174"/>
                <a:gd name="T49" fmla="*/ 2147483646 h 103"/>
                <a:gd name="T50" fmla="*/ 2147483646 w 174"/>
                <a:gd name="T51" fmla="*/ 2147483646 h 103"/>
                <a:gd name="T52" fmla="*/ 2147483646 w 174"/>
                <a:gd name="T53" fmla="*/ 2147483646 h 103"/>
                <a:gd name="T54" fmla="*/ 2147483646 w 174"/>
                <a:gd name="T55" fmla="*/ 2147483646 h 1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4" h="103">
                  <a:moveTo>
                    <a:pt x="155" y="58"/>
                  </a:moveTo>
                  <a:cubicBezTo>
                    <a:pt x="167" y="58"/>
                    <a:pt x="174" y="50"/>
                    <a:pt x="170" y="40"/>
                  </a:cubicBezTo>
                  <a:cubicBezTo>
                    <a:pt x="170" y="40"/>
                    <a:pt x="160" y="19"/>
                    <a:pt x="160" y="19"/>
                  </a:cubicBezTo>
                  <a:cubicBezTo>
                    <a:pt x="132" y="19"/>
                    <a:pt x="132" y="19"/>
                    <a:pt x="132" y="19"/>
                  </a:cubicBezTo>
                  <a:cubicBezTo>
                    <a:pt x="142" y="38"/>
                    <a:pt x="142" y="38"/>
                    <a:pt x="142" y="38"/>
                  </a:cubicBezTo>
                  <a:cubicBezTo>
                    <a:pt x="143" y="42"/>
                    <a:pt x="141" y="43"/>
                    <a:pt x="139" y="43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108" y="34"/>
                    <a:pt x="132" y="20"/>
                    <a:pt x="146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99" y="8"/>
                    <a:pt x="91" y="14"/>
                    <a:pt x="83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75" y="11"/>
                    <a:pt x="84" y="0"/>
                    <a:pt x="84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5" y="17"/>
                    <a:pt x="0" y="21"/>
                    <a:pt x="0" y="21"/>
                  </a:cubicBezTo>
                  <a:cubicBezTo>
                    <a:pt x="0" y="21"/>
                    <a:pt x="6" y="33"/>
                    <a:pt x="7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24" y="44"/>
                    <a:pt x="0" y="43"/>
                    <a:pt x="0" y="43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1" y="85"/>
                    <a:pt x="71" y="85"/>
                    <a:pt x="71" y="85"/>
                  </a:cubicBezTo>
                  <a:cubicBezTo>
                    <a:pt x="71" y="85"/>
                    <a:pt x="72" y="94"/>
                    <a:pt x="63" y="94"/>
                  </a:cubicBezTo>
                  <a:cubicBezTo>
                    <a:pt x="56" y="93"/>
                    <a:pt x="52" y="94"/>
                    <a:pt x="52" y="94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88" y="103"/>
                    <a:pt x="102" y="102"/>
                    <a:pt x="102" y="85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48" y="58"/>
                    <a:pt x="148" y="58"/>
                    <a:pt x="148" y="58"/>
                  </a:cubicBezTo>
                  <a:lnTo>
                    <a:pt x="155" y="58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69" name="Freeform 64"/>
            <p:cNvSpPr>
              <a:spLocks/>
            </p:cNvSpPr>
            <p:nvPr userDrawn="1"/>
          </p:nvSpPr>
          <p:spPr bwMode="auto">
            <a:xfrm>
              <a:off x="2990657" y="3955145"/>
              <a:ext cx="174419" cy="119743"/>
            </a:xfrm>
            <a:custGeom>
              <a:avLst/>
              <a:gdLst>
                <a:gd name="T0" fmla="*/ 2147483646 w 58"/>
                <a:gd name="T1" fmla="*/ 0 h 40"/>
                <a:gd name="T2" fmla="*/ 2147483646 w 58"/>
                <a:gd name="T3" fmla="*/ 2147483646 h 40"/>
                <a:gd name="T4" fmla="*/ 0 w 58"/>
                <a:gd name="T5" fmla="*/ 2147483646 h 40"/>
                <a:gd name="T6" fmla="*/ 2147483646 w 58"/>
                <a:gd name="T7" fmla="*/ 2147483646 h 40"/>
                <a:gd name="T8" fmla="*/ 2147483646 w 58"/>
                <a:gd name="T9" fmla="*/ 2147483646 h 40"/>
                <a:gd name="T10" fmla="*/ 2147483646 w 58"/>
                <a:gd name="T11" fmla="*/ 0 h 40"/>
                <a:gd name="T12" fmla="*/ 2147483646 w 58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40">
                  <a:moveTo>
                    <a:pt x="27" y="0"/>
                  </a:moveTo>
                  <a:cubicBezTo>
                    <a:pt x="27" y="0"/>
                    <a:pt x="22" y="25"/>
                    <a:pt x="7" y="31"/>
                  </a:cubicBezTo>
                  <a:cubicBezTo>
                    <a:pt x="5" y="31"/>
                    <a:pt x="0" y="31"/>
                    <a:pt x="0" y="31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9" y="40"/>
                    <a:pt x="58" y="0"/>
                    <a:pt x="58" y="0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70" name="Freeform 65"/>
            <p:cNvSpPr>
              <a:spLocks/>
            </p:cNvSpPr>
            <p:nvPr userDrawn="1"/>
          </p:nvSpPr>
          <p:spPr bwMode="auto">
            <a:xfrm>
              <a:off x="3344481" y="3955145"/>
              <a:ext cx="174423" cy="119743"/>
            </a:xfrm>
            <a:custGeom>
              <a:avLst/>
              <a:gdLst>
                <a:gd name="T0" fmla="*/ 2147483646 w 58"/>
                <a:gd name="T1" fmla="*/ 0 h 41"/>
                <a:gd name="T2" fmla="*/ 0 w 58"/>
                <a:gd name="T3" fmla="*/ 0 h 41"/>
                <a:gd name="T4" fmla="*/ 2147483646 w 58"/>
                <a:gd name="T5" fmla="*/ 2147483646 h 41"/>
                <a:gd name="T6" fmla="*/ 2147483646 w 58"/>
                <a:gd name="T7" fmla="*/ 2147483646 h 41"/>
                <a:gd name="T8" fmla="*/ 2147483646 w 58"/>
                <a:gd name="T9" fmla="*/ 2147483646 h 41"/>
                <a:gd name="T10" fmla="*/ 2147483646 w 58"/>
                <a:gd name="T11" fmla="*/ 2147483646 h 41"/>
                <a:gd name="T12" fmla="*/ 2147483646 w 58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41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" y="41"/>
                    <a:pt x="36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2" y="32"/>
                    <a:pt x="50" y="31"/>
                  </a:cubicBezTo>
                  <a:cubicBezTo>
                    <a:pt x="36" y="25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71" name="Freeform 66"/>
            <p:cNvSpPr>
              <a:spLocks/>
            </p:cNvSpPr>
            <p:nvPr userDrawn="1"/>
          </p:nvSpPr>
          <p:spPr bwMode="auto">
            <a:xfrm>
              <a:off x="3588672" y="3546022"/>
              <a:ext cx="528247" cy="533854"/>
            </a:xfrm>
            <a:custGeom>
              <a:avLst/>
              <a:gdLst>
                <a:gd name="T0" fmla="*/ 2147483646 w 177"/>
                <a:gd name="T1" fmla="*/ 2147483646 h 178"/>
                <a:gd name="T2" fmla="*/ 2147483646 w 177"/>
                <a:gd name="T3" fmla="*/ 2147483646 h 178"/>
                <a:gd name="T4" fmla="*/ 2147483646 w 177"/>
                <a:gd name="T5" fmla="*/ 2147483646 h 178"/>
                <a:gd name="T6" fmla="*/ 2147483646 w 177"/>
                <a:gd name="T7" fmla="*/ 2147483646 h 178"/>
                <a:gd name="T8" fmla="*/ 2147483646 w 177"/>
                <a:gd name="T9" fmla="*/ 2147483646 h 178"/>
                <a:gd name="T10" fmla="*/ 2147483646 w 177"/>
                <a:gd name="T11" fmla="*/ 0 h 178"/>
                <a:gd name="T12" fmla="*/ 2147483646 w 177"/>
                <a:gd name="T13" fmla="*/ 0 h 178"/>
                <a:gd name="T14" fmla="*/ 2147483646 w 177"/>
                <a:gd name="T15" fmla="*/ 2147483646 h 178"/>
                <a:gd name="T16" fmla="*/ 0 w 177"/>
                <a:gd name="T17" fmla="*/ 2147483646 h 178"/>
                <a:gd name="T18" fmla="*/ 2147483646 w 177"/>
                <a:gd name="T19" fmla="*/ 2147483646 h 178"/>
                <a:gd name="T20" fmla="*/ 2147483646 w 177"/>
                <a:gd name="T21" fmla="*/ 2147483646 h 178"/>
                <a:gd name="T22" fmla="*/ 2147483646 w 177"/>
                <a:gd name="T23" fmla="*/ 2147483646 h 178"/>
                <a:gd name="T24" fmla="*/ 2147483646 w 177"/>
                <a:gd name="T25" fmla="*/ 2147483646 h 178"/>
                <a:gd name="T26" fmla="*/ 2147483646 w 177"/>
                <a:gd name="T27" fmla="*/ 2147483646 h 178"/>
                <a:gd name="T28" fmla="*/ 2147483646 w 177"/>
                <a:gd name="T29" fmla="*/ 2147483646 h 178"/>
                <a:gd name="T30" fmla="*/ 2147483646 w 177"/>
                <a:gd name="T31" fmla="*/ 2147483646 h 178"/>
                <a:gd name="T32" fmla="*/ 2147483646 w 177"/>
                <a:gd name="T33" fmla="*/ 2147483646 h 178"/>
                <a:gd name="T34" fmla="*/ 2147483646 w 177"/>
                <a:gd name="T35" fmla="*/ 2147483646 h 178"/>
                <a:gd name="T36" fmla="*/ 2147483646 w 177"/>
                <a:gd name="T37" fmla="*/ 2147483646 h 178"/>
                <a:gd name="T38" fmla="*/ 2147483646 w 177"/>
                <a:gd name="T39" fmla="*/ 2147483646 h 178"/>
                <a:gd name="T40" fmla="*/ 2147483646 w 177"/>
                <a:gd name="T41" fmla="*/ 2147483646 h 178"/>
                <a:gd name="T42" fmla="*/ 2147483646 w 177"/>
                <a:gd name="T43" fmla="*/ 2147483646 h 178"/>
                <a:gd name="T44" fmla="*/ 2147483646 w 177"/>
                <a:gd name="T45" fmla="*/ 2147483646 h 178"/>
                <a:gd name="T46" fmla="*/ 2147483646 w 177"/>
                <a:gd name="T47" fmla="*/ 2147483646 h 178"/>
                <a:gd name="T48" fmla="*/ 2147483646 w 177"/>
                <a:gd name="T49" fmla="*/ 2147483646 h 1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77" h="178">
                  <a:moveTo>
                    <a:pt x="133" y="148"/>
                  </a:moveTo>
                  <a:cubicBezTo>
                    <a:pt x="133" y="89"/>
                    <a:pt x="133" y="89"/>
                    <a:pt x="133" y="89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33" y="137"/>
                    <a:pt x="26" y="168"/>
                    <a:pt x="14" y="168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4" y="176"/>
                    <a:pt x="4" y="176"/>
                    <a:pt x="4" y="176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2" y="176"/>
                    <a:pt x="52" y="178"/>
                    <a:pt x="59" y="163"/>
                  </a:cubicBezTo>
                  <a:cubicBezTo>
                    <a:pt x="65" y="148"/>
                    <a:pt x="75" y="92"/>
                    <a:pt x="76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1" y="177"/>
                    <a:pt x="131" y="176"/>
                    <a:pt x="131" y="176"/>
                  </a:cubicBezTo>
                  <a:cubicBezTo>
                    <a:pt x="177" y="176"/>
                    <a:pt x="177" y="176"/>
                    <a:pt x="177" y="176"/>
                  </a:cubicBezTo>
                  <a:cubicBezTo>
                    <a:pt x="177" y="161"/>
                    <a:pt x="177" y="161"/>
                    <a:pt x="177" y="161"/>
                  </a:cubicBezTo>
                  <a:cubicBezTo>
                    <a:pt x="148" y="161"/>
                    <a:pt x="148" y="161"/>
                    <a:pt x="148" y="161"/>
                  </a:cubicBezTo>
                  <a:cubicBezTo>
                    <a:pt x="132" y="161"/>
                    <a:pt x="133" y="148"/>
                    <a:pt x="133" y="148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72" name="Freeform 67"/>
            <p:cNvSpPr>
              <a:spLocks/>
            </p:cNvSpPr>
            <p:nvPr userDrawn="1"/>
          </p:nvSpPr>
          <p:spPr bwMode="auto">
            <a:xfrm>
              <a:off x="3598639" y="3556000"/>
              <a:ext cx="189371" cy="189594"/>
            </a:xfrm>
            <a:custGeom>
              <a:avLst/>
              <a:gdLst>
                <a:gd name="T0" fmla="*/ 2147483646 w 64"/>
                <a:gd name="T1" fmla="*/ 2147483646 h 64"/>
                <a:gd name="T2" fmla="*/ 2147483646 w 64"/>
                <a:gd name="T3" fmla="*/ 2147483646 h 64"/>
                <a:gd name="T4" fmla="*/ 2147483646 w 64"/>
                <a:gd name="T5" fmla="*/ 2147483646 h 64"/>
                <a:gd name="T6" fmla="*/ 2147483646 w 64"/>
                <a:gd name="T7" fmla="*/ 2147483646 h 64"/>
                <a:gd name="T8" fmla="*/ 2147483646 w 64"/>
                <a:gd name="T9" fmla="*/ 0 h 64"/>
                <a:gd name="T10" fmla="*/ 0 w 64"/>
                <a:gd name="T11" fmla="*/ 0 h 64"/>
                <a:gd name="T12" fmla="*/ 2147483646 w 64"/>
                <a:gd name="T13" fmla="*/ 2147483646 h 64"/>
                <a:gd name="T14" fmla="*/ 2147483646 w 64"/>
                <a:gd name="T15" fmla="*/ 2147483646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" h="64">
                  <a:moveTo>
                    <a:pt x="43" y="64"/>
                  </a:moveTo>
                  <a:cubicBezTo>
                    <a:pt x="44" y="64"/>
                    <a:pt x="64" y="64"/>
                    <a:pt x="64" y="64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49" y="55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5" y="40"/>
                    <a:pt x="22" y="53"/>
                  </a:cubicBezTo>
                  <a:cubicBezTo>
                    <a:pt x="29" y="62"/>
                    <a:pt x="37" y="64"/>
                    <a:pt x="43" y="64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73" name="Freeform 68"/>
            <p:cNvSpPr>
              <a:spLocks/>
            </p:cNvSpPr>
            <p:nvPr userDrawn="1"/>
          </p:nvSpPr>
          <p:spPr bwMode="auto">
            <a:xfrm>
              <a:off x="3907613" y="3556000"/>
              <a:ext cx="189371" cy="189594"/>
            </a:xfrm>
            <a:custGeom>
              <a:avLst/>
              <a:gdLst>
                <a:gd name="T0" fmla="*/ 2147483646 w 64"/>
                <a:gd name="T1" fmla="*/ 2147483646 h 64"/>
                <a:gd name="T2" fmla="*/ 2147483646 w 64"/>
                <a:gd name="T3" fmla="*/ 2147483646 h 64"/>
                <a:gd name="T4" fmla="*/ 2147483646 w 64"/>
                <a:gd name="T5" fmla="*/ 0 h 64"/>
                <a:gd name="T6" fmla="*/ 2147483646 w 64"/>
                <a:gd name="T7" fmla="*/ 0 h 64"/>
                <a:gd name="T8" fmla="*/ 2147483646 w 64"/>
                <a:gd name="T9" fmla="*/ 2147483646 h 64"/>
                <a:gd name="T10" fmla="*/ 0 w 64"/>
                <a:gd name="T11" fmla="*/ 2147483646 h 64"/>
                <a:gd name="T12" fmla="*/ 0 w 64"/>
                <a:gd name="T13" fmla="*/ 2147483646 h 64"/>
                <a:gd name="T14" fmla="*/ 2147483646 w 64"/>
                <a:gd name="T15" fmla="*/ 2147483646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" h="64">
                  <a:moveTo>
                    <a:pt x="20" y="64"/>
                  </a:moveTo>
                  <a:cubicBezTo>
                    <a:pt x="27" y="64"/>
                    <a:pt x="34" y="62"/>
                    <a:pt x="42" y="53"/>
                  </a:cubicBezTo>
                  <a:cubicBezTo>
                    <a:pt x="49" y="40"/>
                    <a:pt x="64" y="0"/>
                    <a:pt x="6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15" y="55"/>
                    <a:pt x="6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20" y="64"/>
                    <a:pt x="20" y="64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74" name="Freeform 69"/>
            <p:cNvSpPr>
              <a:spLocks/>
            </p:cNvSpPr>
            <p:nvPr userDrawn="1"/>
          </p:nvSpPr>
          <p:spPr bwMode="auto">
            <a:xfrm>
              <a:off x="5412617" y="3820432"/>
              <a:ext cx="84717" cy="99786"/>
            </a:xfrm>
            <a:custGeom>
              <a:avLst/>
              <a:gdLst>
                <a:gd name="T0" fmla="*/ 2147483646 w 29"/>
                <a:gd name="T1" fmla="*/ 2147483646 h 33"/>
                <a:gd name="T2" fmla="*/ 2147483646 w 29"/>
                <a:gd name="T3" fmla="*/ 2147483646 h 33"/>
                <a:gd name="T4" fmla="*/ 2147483646 w 29"/>
                <a:gd name="T5" fmla="*/ 2147483646 h 33"/>
                <a:gd name="T6" fmla="*/ 2147483646 w 29"/>
                <a:gd name="T7" fmla="*/ 2147483646 h 33"/>
                <a:gd name="T8" fmla="*/ 0 w 29"/>
                <a:gd name="T9" fmla="*/ 2147483646 h 33"/>
                <a:gd name="T10" fmla="*/ 0 w 29"/>
                <a:gd name="T11" fmla="*/ 0 h 33"/>
                <a:gd name="T12" fmla="*/ 2147483646 w 29"/>
                <a:gd name="T13" fmla="*/ 0 h 33"/>
                <a:gd name="T14" fmla="*/ 2147483646 w 29"/>
                <a:gd name="T15" fmla="*/ 2147483646 h 33"/>
                <a:gd name="T16" fmla="*/ 2147483646 w 29"/>
                <a:gd name="T17" fmla="*/ 2147483646 h 33"/>
                <a:gd name="T18" fmla="*/ 2147483646 w 29"/>
                <a:gd name="T19" fmla="*/ 2147483646 h 33"/>
                <a:gd name="T20" fmla="*/ 2147483646 w 29"/>
                <a:gd name="T21" fmla="*/ 2147483646 h 33"/>
                <a:gd name="T22" fmla="*/ 2147483646 w 29"/>
                <a:gd name="T23" fmla="*/ 2147483646 h 33"/>
                <a:gd name="T24" fmla="*/ 2147483646 w 29"/>
                <a:gd name="T25" fmla="*/ 0 h 33"/>
                <a:gd name="T26" fmla="*/ 2147483646 w 29"/>
                <a:gd name="T27" fmla="*/ 0 h 33"/>
                <a:gd name="T28" fmla="*/ 2147483646 w 29"/>
                <a:gd name="T29" fmla="*/ 2147483646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" h="33">
                  <a:moveTo>
                    <a:pt x="29" y="23"/>
                  </a:moveTo>
                  <a:cubicBezTo>
                    <a:pt x="29" y="26"/>
                    <a:pt x="27" y="28"/>
                    <a:pt x="25" y="30"/>
                  </a:cubicBezTo>
                  <a:cubicBezTo>
                    <a:pt x="23" y="32"/>
                    <a:pt x="19" y="33"/>
                    <a:pt x="15" y="33"/>
                  </a:cubicBezTo>
                  <a:cubicBezTo>
                    <a:pt x="9" y="33"/>
                    <a:pt x="6" y="32"/>
                    <a:pt x="4" y="30"/>
                  </a:cubicBezTo>
                  <a:cubicBezTo>
                    <a:pt x="1" y="28"/>
                    <a:pt x="0" y="25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10" y="26"/>
                    <a:pt x="10" y="27"/>
                  </a:cubicBezTo>
                  <a:cubicBezTo>
                    <a:pt x="11" y="28"/>
                    <a:pt x="13" y="28"/>
                    <a:pt x="16" y="28"/>
                  </a:cubicBezTo>
                  <a:cubicBezTo>
                    <a:pt x="18" y="28"/>
                    <a:pt x="19" y="28"/>
                    <a:pt x="20" y="27"/>
                  </a:cubicBezTo>
                  <a:cubicBezTo>
                    <a:pt x="21" y="26"/>
                    <a:pt x="22" y="25"/>
                    <a:pt x="22" y="2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9" y="23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75" name="Rectangle 70"/>
            <p:cNvSpPr>
              <a:spLocks noChangeArrowheads="1"/>
            </p:cNvSpPr>
            <p:nvPr userDrawn="1"/>
          </p:nvSpPr>
          <p:spPr bwMode="auto">
            <a:xfrm>
              <a:off x="5641857" y="3820432"/>
              <a:ext cx="24916" cy="99786"/>
            </a:xfrm>
            <a:prstGeom prst="rect">
              <a:avLst/>
            </a:prstGeom>
            <a:solidFill>
              <a:srgbClr val="920783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9pPr>
            </a:lstStyle>
            <a:p>
              <a:pPr>
                <a:defRPr/>
              </a:pPr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76" name="Freeform 71"/>
            <p:cNvSpPr>
              <a:spLocks noEditPoints="1"/>
            </p:cNvSpPr>
            <p:nvPr userDrawn="1"/>
          </p:nvSpPr>
          <p:spPr bwMode="auto">
            <a:xfrm>
              <a:off x="5806309" y="3820432"/>
              <a:ext cx="79735" cy="99786"/>
            </a:xfrm>
            <a:custGeom>
              <a:avLst/>
              <a:gdLst>
                <a:gd name="T0" fmla="*/ 2147483646 w 27"/>
                <a:gd name="T1" fmla="*/ 2147483646 h 32"/>
                <a:gd name="T2" fmla="*/ 2147483646 w 27"/>
                <a:gd name="T3" fmla="*/ 2147483646 h 32"/>
                <a:gd name="T4" fmla="*/ 2147483646 w 27"/>
                <a:gd name="T5" fmla="*/ 2147483646 h 32"/>
                <a:gd name="T6" fmla="*/ 2147483646 w 27"/>
                <a:gd name="T7" fmla="*/ 2147483646 h 32"/>
                <a:gd name="T8" fmla="*/ 2147483646 w 27"/>
                <a:gd name="T9" fmla="*/ 2147483646 h 32"/>
                <a:gd name="T10" fmla="*/ 2147483646 w 27"/>
                <a:gd name="T11" fmla="*/ 2147483646 h 32"/>
                <a:gd name="T12" fmla="*/ 0 w 27"/>
                <a:gd name="T13" fmla="*/ 2147483646 h 32"/>
                <a:gd name="T14" fmla="*/ 0 w 27"/>
                <a:gd name="T15" fmla="*/ 0 h 32"/>
                <a:gd name="T16" fmla="*/ 2147483646 w 27"/>
                <a:gd name="T17" fmla="*/ 0 h 32"/>
                <a:gd name="T18" fmla="*/ 2147483646 w 27"/>
                <a:gd name="T19" fmla="*/ 2147483646 h 32"/>
                <a:gd name="T20" fmla="*/ 2147483646 w 27"/>
                <a:gd name="T21" fmla="*/ 2147483646 h 32"/>
                <a:gd name="T22" fmla="*/ 2147483646 w 27"/>
                <a:gd name="T23" fmla="*/ 2147483646 h 32"/>
                <a:gd name="T24" fmla="*/ 2147483646 w 27"/>
                <a:gd name="T25" fmla="*/ 2147483646 h 32"/>
                <a:gd name="T26" fmla="*/ 2147483646 w 27"/>
                <a:gd name="T27" fmla="*/ 2147483646 h 32"/>
                <a:gd name="T28" fmla="*/ 2147483646 w 27"/>
                <a:gd name="T29" fmla="*/ 2147483646 h 32"/>
                <a:gd name="T30" fmla="*/ 2147483646 w 27"/>
                <a:gd name="T31" fmla="*/ 2147483646 h 32"/>
                <a:gd name="T32" fmla="*/ 2147483646 w 27"/>
                <a:gd name="T33" fmla="*/ 2147483646 h 32"/>
                <a:gd name="T34" fmla="*/ 2147483646 w 27"/>
                <a:gd name="T35" fmla="*/ 2147483646 h 32"/>
                <a:gd name="T36" fmla="*/ 2147483646 w 27"/>
                <a:gd name="T37" fmla="*/ 2147483646 h 32"/>
                <a:gd name="T38" fmla="*/ 2147483646 w 27"/>
                <a:gd name="T39" fmla="*/ 2147483646 h 32"/>
                <a:gd name="T40" fmla="*/ 2147483646 w 27"/>
                <a:gd name="T41" fmla="*/ 2147483646 h 32"/>
                <a:gd name="T42" fmla="*/ 2147483646 w 27"/>
                <a:gd name="T43" fmla="*/ 2147483646 h 32"/>
                <a:gd name="T44" fmla="*/ 2147483646 w 27"/>
                <a:gd name="T45" fmla="*/ 2147483646 h 32"/>
                <a:gd name="T46" fmla="*/ 2147483646 w 27"/>
                <a:gd name="T47" fmla="*/ 2147483646 h 32"/>
                <a:gd name="T48" fmla="*/ 2147483646 w 27"/>
                <a:gd name="T49" fmla="*/ 2147483646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7" h="32">
                  <a:moveTo>
                    <a:pt x="27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7"/>
                    <a:pt x="18" y="23"/>
                    <a:pt x="17" y="21"/>
                  </a:cubicBezTo>
                  <a:cubicBezTo>
                    <a:pt x="16" y="19"/>
                    <a:pt x="14" y="18"/>
                    <a:pt x="11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4"/>
                    <a:pt x="26" y="5"/>
                    <a:pt x="26" y="7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1"/>
                    <a:pt x="26" y="12"/>
                    <a:pt x="24" y="13"/>
                  </a:cubicBezTo>
                  <a:cubicBezTo>
                    <a:pt x="23" y="14"/>
                    <a:pt x="21" y="15"/>
                    <a:pt x="18" y="15"/>
                  </a:cubicBezTo>
                  <a:cubicBezTo>
                    <a:pt x="21" y="16"/>
                    <a:pt x="24" y="18"/>
                    <a:pt x="25" y="20"/>
                  </a:cubicBezTo>
                  <a:cubicBezTo>
                    <a:pt x="27" y="23"/>
                    <a:pt x="27" y="27"/>
                    <a:pt x="27" y="32"/>
                  </a:cubicBezTo>
                  <a:close/>
                  <a:moveTo>
                    <a:pt x="18" y="10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7"/>
                    <a:pt x="17" y="6"/>
                    <a:pt x="16" y="6"/>
                  </a:cubicBezTo>
                  <a:cubicBezTo>
                    <a:pt x="15" y="5"/>
                    <a:pt x="14" y="5"/>
                    <a:pt x="1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4" y="13"/>
                    <a:pt x="15" y="13"/>
                    <a:pt x="16" y="12"/>
                  </a:cubicBezTo>
                  <a:cubicBezTo>
                    <a:pt x="17" y="12"/>
                    <a:pt x="18" y="11"/>
                    <a:pt x="18" y="10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77" name="Freeform 72"/>
            <p:cNvSpPr>
              <a:spLocks noEditPoints="1"/>
            </p:cNvSpPr>
            <p:nvPr userDrawn="1"/>
          </p:nvSpPr>
          <p:spPr bwMode="auto">
            <a:xfrm>
              <a:off x="5900996" y="3820432"/>
              <a:ext cx="94684" cy="99786"/>
            </a:xfrm>
            <a:custGeom>
              <a:avLst/>
              <a:gdLst>
                <a:gd name="T0" fmla="*/ 2147483646 w 32"/>
                <a:gd name="T1" fmla="*/ 2147483646 h 33"/>
                <a:gd name="T2" fmla="*/ 2147483646 w 32"/>
                <a:gd name="T3" fmla="*/ 2147483646 h 33"/>
                <a:gd name="T4" fmla="*/ 2147483646 w 32"/>
                <a:gd name="T5" fmla="*/ 2147483646 h 33"/>
                <a:gd name="T6" fmla="*/ 2147483646 w 32"/>
                <a:gd name="T7" fmla="*/ 2147483646 h 33"/>
                <a:gd name="T8" fmla="*/ 0 w 32"/>
                <a:gd name="T9" fmla="*/ 2147483646 h 33"/>
                <a:gd name="T10" fmla="*/ 0 w 32"/>
                <a:gd name="T11" fmla="*/ 2147483646 h 33"/>
                <a:gd name="T12" fmla="*/ 2147483646 w 32"/>
                <a:gd name="T13" fmla="*/ 2147483646 h 33"/>
                <a:gd name="T14" fmla="*/ 2147483646 w 32"/>
                <a:gd name="T15" fmla="*/ 0 h 33"/>
                <a:gd name="T16" fmla="*/ 2147483646 w 32"/>
                <a:gd name="T17" fmla="*/ 2147483646 h 33"/>
                <a:gd name="T18" fmla="*/ 2147483646 w 32"/>
                <a:gd name="T19" fmla="*/ 2147483646 h 33"/>
                <a:gd name="T20" fmla="*/ 2147483646 w 32"/>
                <a:gd name="T21" fmla="*/ 2147483646 h 33"/>
                <a:gd name="T22" fmla="*/ 2147483646 w 32"/>
                <a:gd name="T23" fmla="*/ 2147483646 h 33"/>
                <a:gd name="T24" fmla="*/ 2147483646 w 32"/>
                <a:gd name="T25" fmla="*/ 2147483646 h 33"/>
                <a:gd name="T26" fmla="*/ 2147483646 w 32"/>
                <a:gd name="T27" fmla="*/ 2147483646 h 33"/>
                <a:gd name="T28" fmla="*/ 2147483646 w 32"/>
                <a:gd name="T29" fmla="*/ 2147483646 h 33"/>
                <a:gd name="T30" fmla="*/ 2147483646 w 32"/>
                <a:gd name="T31" fmla="*/ 2147483646 h 33"/>
                <a:gd name="T32" fmla="*/ 2147483646 w 32"/>
                <a:gd name="T33" fmla="*/ 2147483646 h 33"/>
                <a:gd name="T34" fmla="*/ 2147483646 w 32"/>
                <a:gd name="T35" fmla="*/ 2147483646 h 33"/>
                <a:gd name="T36" fmla="*/ 2147483646 w 32"/>
                <a:gd name="T37" fmla="*/ 2147483646 h 33"/>
                <a:gd name="T38" fmla="*/ 2147483646 w 32"/>
                <a:gd name="T39" fmla="*/ 2147483646 h 33"/>
                <a:gd name="T40" fmla="*/ 2147483646 w 32"/>
                <a:gd name="T41" fmla="*/ 2147483646 h 33"/>
                <a:gd name="T42" fmla="*/ 2147483646 w 32"/>
                <a:gd name="T43" fmla="*/ 2147483646 h 3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2" h="33">
                  <a:moveTo>
                    <a:pt x="32" y="17"/>
                  </a:moveTo>
                  <a:cubicBezTo>
                    <a:pt x="32" y="22"/>
                    <a:pt x="31" y="26"/>
                    <a:pt x="28" y="29"/>
                  </a:cubicBezTo>
                  <a:cubicBezTo>
                    <a:pt x="25" y="32"/>
                    <a:pt x="21" y="33"/>
                    <a:pt x="16" y="33"/>
                  </a:cubicBezTo>
                  <a:cubicBezTo>
                    <a:pt x="11" y="33"/>
                    <a:pt x="8" y="32"/>
                    <a:pt x="5" y="29"/>
                  </a:cubicBezTo>
                  <a:cubicBezTo>
                    <a:pt x="2" y="26"/>
                    <a:pt x="0" y="22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4" y="4"/>
                  </a:cubicBezTo>
                  <a:cubicBezTo>
                    <a:pt x="7" y="1"/>
                    <a:pt x="11" y="0"/>
                    <a:pt x="17" y="0"/>
                  </a:cubicBezTo>
                  <a:cubicBezTo>
                    <a:pt x="22" y="0"/>
                    <a:pt x="26" y="1"/>
                    <a:pt x="28" y="4"/>
                  </a:cubicBezTo>
                  <a:cubicBezTo>
                    <a:pt x="31" y="7"/>
                    <a:pt x="32" y="11"/>
                    <a:pt x="32" y="16"/>
                  </a:cubicBezTo>
                  <a:lnTo>
                    <a:pt x="32" y="17"/>
                  </a:lnTo>
                  <a:close/>
                  <a:moveTo>
                    <a:pt x="24" y="17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2"/>
                    <a:pt x="23" y="9"/>
                    <a:pt x="22" y="7"/>
                  </a:cubicBezTo>
                  <a:cubicBezTo>
                    <a:pt x="21" y="5"/>
                    <a:pt x="19" y="4"/>
                    <a:pt x="16" y="4"/>
                  </a:cubicBezTo>
                  <a:cubicBezTo>
                    <a:pt x="13" y="4"/>
                    <a:pt x="11" y="5"/>
                    <a:pt x="10" y="7"/>
                  </a:cubicBezTo>
                  <a:cubicBezTo>
                    <a:pt x="10" y="9"/>
                    <a:pt x="9" y="12"/>
                    <a:pt x="9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21"/>
                    <a:pt x="10" y="24"/>
                    <a:pt x="10" y="26"/>
                  </a:cubicBezTo>
                  <a:cubicBezTo>
                    <a:pt x="11" y="28"/>
                    <a:pt x="13" y="28"/>
                    <a:pt x="16" y="28"/>
                  </a:cubicBezTo>
                  <a:cubicBezTo>
                    <a:pt x="19" y="28"/>
                    <a:pt x="21" y="27"/>
                    <a:pt x="22" y="26"/>
                  </a:cubicBezTo>
                  <a:cubicBezTo>
                    <a:pt x="23" y="24"/>
                    <a:pt x="24" y="21"/>
                    <a:pt x="24" y="17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78" name="Freeform 73"/>
            <p:cNvSpPr>
              <a:spLocks/>
            </p:cNvSpPr>
            <p:nvPr userDrawn="1"/>
          </p:nvSpPr>
          <p:spPr bwMode="auto">
            <a:xfrm>
              <a:off x="6015614" y="3820432"/>
              <a:ext cx="84720" cy="99786"/>
            </a:xfrm>
            <a:custGeom>
              <a:avLst/>
              <a:gdLst>
                <a:gd name="T0" fmla="*/ 2147483646 w 28"/>
                <a:gd name="T1" fmla="*/ 2147483646 h 33"/>
                <a:gd name="T2" fmla="*/ 2147483646 w 28"/>
                <a:gd name="T3" fmla="*/ 2147483646 h 33"/>
                <a:gd name="T4" fmla="*/ 2147483646 w 28"/>
                <a:gd name="T5" fmla="*/ 2147483646 h 33"/>
                <a:gd name="T6" fmla="*/ 2147483646 w 28"/>
                <a:gd name="T7" fmla="*/ 2147483646 h 33"/>
                <a:gd name="T8" fmla="*/ 0 w 28"/>
                <a:gd name="T9" fmla="*/ 2147483646 h 33"/>
                <a:gd name="T10" fmla="*/ 0 w 28"/>
                <a:gd name="T11" fmla="*/ 0 h 33"/>
                <a:gd name="T12" fmla="*/ 2147483646 w 28"/>
                <a:gd name="T13" fmla="*/ 0 h 33"/>
                <a:gd name="T14" fmla="*/ 2147483646 w 28"/>
                <a:gd name="T15" fmla="*/ 2147483646 h 33"/>
                <a:gd name="T16" fmla="*/ 2147483646 w 28"/>
                <a:gd name="T17" fmla="*/ 2147483646 h 33"/>
                <a:gd name="T18" fmla="*/ 2147483646 w 28"/>
                <a:gd name="T19" fmla="*/ 2147483646 h 33"/>
                <a:gd name="T20" fmla="*/ 2147483646 w 28"/>
                <a:gd name="T21" fmla="*/ 2147483646 h 33"/>
                <a:gd name="T22" fmla="*/ 2147483646 w 28"/>
                <a:gd name="T23" fmla="*/ 2147483646 h 33"/>
                <a:gd name="T24" fmla="*/ 2147483646 w 28"/>
                <a:gd name="T25" fmla="*/ 0 h 33"/>
                <a:gd name="T26" fmla="*/ 2147483646 w 28"/>
                <a:gd name="T27" fmla="*/ 0 h 33"/>
                <a:gd name="T28" fmla="*/ 2147483646 w 28"/>
                <a:gd name="T29" fmla="*/ 2147483646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" h="33">
                  <a:moveTo>
                    <a:pt x="28" y="23"/>
                  </a:moveTo>
                  <a:cubicBezTo>
                    <a:pt x="28" y="26"/>
                    <a:pt x="27" y="28"/>
                    <a:pt x="25" y="30"/>
                  </a:cubicBezTo>
                  <a:cubicBezTo>
                    <a:pt x="22" y="32"/>
                    <a:pt x="19" y="33"/>
                    <a:pt x="14" y="33"/>
                  </a:cubicBezTo>
                  <a:cubicBezTo>
                    <a:pt x="9" y="33"/>
                    <a:pt x="5" y="32"/>
                    <a:pt x="3" y="30"/>
                  </a:cubicBezTo>
                  <a:cubicBezTo>
                    <a:pt x="1" y="28"/>
                    <a:pt x="0" y="25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4"/>
                    <a:pt x="9" y="26"/>
                    <a:pt x="10" y="27"/>
                  </a:cubicBezTo>
                  <a:cubicBezTo>
                    <a:pt x="11" y="28"/>
                    <a:pt x="13" y="28"/>
                    <a:pt x="15" y="28"/>
                  </a:cubicBezTo>
                  <a:cubicBezTo>
                    <a:pt x="17" y="28"/>
                    <a:pt x="19" y="28"/>
                    <a:pt x="20" y="27"/>
                  </a:cubicBezTo>
                  <a:cubicBezTo>
                    <a:pt x="21" y="26"/>
                    <a:pt x="21" y="25"/>
                    <a:pt x="21" y="2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8" y="23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79" name="Freeform 74"/>
            <p:cNvSpPr>
              <a:spLocks noEditPoints="1"/>
            </p:cNvSpPr>
            <p:nvPr userDrawn="1"/>
          </p:nvSpPr>
          <p:spPr bwMode="auto">
            <a:xfrm>
              <a:off x="6125250" y="3820432"/>
              <a:ext cx="74753" cy="99786"/>
            </a:xfrm>
            <a:custGeom>
              <a:avLst/>
              <a:gdLst>
                <a:gd name="T0" fmla="*/ 2147483646 w 26"/>
                <a:gd name="T1" fmla="*/ 2147483646 h 32"/>
                <a:gd name="T2" fmla="*/ 2147483646 w 26"/>
                <a:gd name="T3" fmla="*/ 2147483646 h 32"/>
                <a:gd name="T4" fmla="*/ 2147483646 w 26"/>
                <a:gd name="T5" fmla="*/ 2147483646 h 32"/>
                <a:gd name="T6" fmla="*/ 2147483646 w 26"/>
                <a:gd name="T7" fmla="*/ 2147483646 h 32"/>
                <a:gd name="T8" fmla="*/ 2147483646 w 26"/>
                <a:gd name="T9" fmla="*/ 2147483646 h 32"/>
                <a:gd name="T10" fmla="*/ 0 w 26"/>
                <a:gd name="T11" fmla="*/ 2147483646 h 32"/>
                <a:gd name="T12" fmla="*/ 0 w 26"/>
                <a:gd name="T13" fmla="*/ 0 h 32"/>
                <a:gd name="T14" fmla="*/ 2147483646 w 26"/>
                <a:gd name="T15" fmla="*/ 0 h 32"/>
                <a:gd name="T16" fmla="*/ 2147483646 w 26"/>
                <a:gd name="T17" fmla="*/ 2147483646 h 32"/>
                <a:gd name="T18" fmla="*/ 2147483646 w 26"/>
                <a:gd name="T19" fmla="*/ 2147483646 h 32"/>
                <a:gd name="T20" fmla="*/ 2147483646 w 26"/>
                <a:gd name="T21" fmla="*/ 2147483646 h 32"/>
                <a:gd name="T22" fmla="*/ 2147483646 w 26"/>
                <a:gd name="T23" fmla="*/ 2147483646 h 32"/>
                <a:gd name="T24" fmla="*/ 2147483646 w 26"/>
                <a:gd name="T25" fmla="*/ 2147483646 h 32"/>
                <a:gd name="T26" fmla="*/ 2147483646 w 26"/>
                <a:gd name="T27" fmla="*/ 2147483646 h 32"/>
                <a:gd name="T28" fmla="*/ 2147483646 w 26"/>
                <a:gd name="T29" fmla="*/ 2147483646 h 32"/>
                <a:gd name="T30" fmla="*/ 2147483646 w 26"/>
                <a:gd name="T31" fmla="*/ 2147483646 h 32"/>
                <a:gd name="T32" fmla="*/ 2147483646 w 26"/>
                <a:gd name="T33" fmla="*/ 2147483646 h 32"/>
                <a:gd name="T34" fmla="*/ 2147483646 w 26"/>
                <a:gd name="T35" fmla="*/ 2147483646 h 32"/>
                <a:gd name="T36" fmla="*/ 2147483646 w 26"/>
                <a:gd name="T37" fmla="*/ 2147483646 h 32"/>
                <a:gd name="T38" fmla="*/ 2147483646 w 26"/>
                <a:gd name="T39" fmla="*/ 2147483646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6" h="32">
                  <a:moveTo>
                    <a:pt x="26" y="11"/>
                  </a:moveTo>
                  <a:cubicBezTo>
                    <a:pt x="26" y="14"/>
                    <a:pt x="25" y="16"/>
                    <a:pt x="23" y="17"/>
                  </a:cubicBezTo>
                  <a:cubicBezTo>
                    <a:pt x="21" y="19"/>
                    <a:pt x="18" y="19"/>
                    <a:pt x="14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2" y="1"/>
                    <a:pt x="24" y="3"/>
                  </a:cubicBezTo>
                  <a:cubicBezTo>
                    <a:pt x="25" y="4"/>
                    <a:pt x="26" y="6"/>
                    <a:pt x="26" y="9"/>
                  </a:cubicBezTo>
                  <a:lnTo>
                    <a:pt x="26" y="11"/>
                  </a:lnTo>
                  <a:close/>
                  <a:moveTo>
                    <a:pt x="17" y="12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6"/>
                    <a:pt x="16" y="6"/>
                  </a:cubicBezTo>
                  <a:cubicBezTo>
                    <a:pt x="15" y="5"/>
                    <a:pt x="14" y="5"/>
                    <a:pt x="1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4" y="15"/>
                    <a:pt x="15" y="15"/>
                    <a:pt x="16" y="14"/>
                  </a:cubicBezTo>
                  <a:cubicBezTo>
                    <a:pt x="17" y="13"/>
                    <a:pt x="17" y="13"/>
                    <a:pt x="17" y="12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80" name="Freeform 75"/>
            <p:cNvSpPr>
              <a:spLocks/>
            </p:cNvSpPr>
            <p:nvPr userDrawn="1"/>
          </p:nvSpPr>
          <p:spPr bwMode="auto">
            <a:xfrm>
              <a:off x="5517268" y="3820432"/>
              <a:ext cx="94687" cy="99786"/>
            </a:xfrm>
            <a:custGeom>
              <a:avLst/>
              <a:gdLst>
                <a:gd name="T0" fmla="*/ 2147483646 w 57"/>
                <a:gd name="T1" fmla="*/ 2147483646 h 60"/>
                <a:gd name="T2" fmla="*/ 0 w 57"/>
                <a:gd name="T3" fmla="*/ 2147483646 h 60"/>
                <a:gd name="T4" fmla="*/ 0 w 57"/>
                <a:gd name="T5" fmla="*/ 0 h 60"/>
                <a:gd name="T6" fmla="*/ 2147483646 w 57"/>
                <a:gd name="T7" fmla="*/ 0 h 60"/>
                <a:gd name="T8" fmla="*/ 2147483646 w 57"/>
                <a:gd name="T9" fmla="*/ 2147483646 h 60"/>
                <a:gd name="T10" fmla="*/ 2147483646 w 57"/>
                <a:gd name="T11" fmla="*/ 2147483646 h 60"/>
                <a:gd name="T12" fmla="*/ 2147483646 w 57"/>
                <a:gd name="T13" fmla="*/ 0 h 60"/>
                <a:gd name="T14" fmla="*/ 2147483646 w 57"/>
                <a:gd name="T15" fmla="*/ 0 h 60"/>
                <a:gd name="T16" fmla="*/ 2147483646 w 57"/>
                <a:gd name="T17" fmla="*/ 2147483646 h 60"/>
                <a:gd name="T18" fmla="*/ 2147483646 w 57"/>
                <a:gd name="T19" fmla="*/ 2147483646 h 60"/>
                <a:gd name="T20" fmla="*/ 2147483646 w 57"/>
                <a:gd name="T21" fmla="*/ 2147483646 h 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" h="60">
                  <a:moveTo>
                    <a:pt x="14" y="60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44" y="60"/>
                  </a:lnTo>
                  <a:lnTo>
                    <a:pt x="57" y="60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44" y="43"/>
                  </a:lnTo>
                  <a:lnTo>
                    <a:pt x="14" y="21"/>
                  </a:lnTo>
                  <a:lnTo>
                    <a:pt x="14" y="6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81" name="Freeform 76"/>
            <p:cNvSpPr>
              <a:spLocks/>
            </p:cNvSpPr>
            <p:nvPr userDrawn="1"/>
          </p:nvSpPr>
          <p:spPr bwMode="auto">
            <a:xfrm>
              <a:off x="5691691" y="3820432"/>
              <a:ext cx="89702" cy="99786"/>
            </a:xfrm>
            <a:custGeom>
              <a:avLst/>
              <a:gdLst>
                <a:gd name="T0" fmla="*/ 2147483646 w 31"/>
                <a:gd name="T1" fmla="*/ 2147483646 h 33"/>
                <a:gd name="T2" fmla="*/ 2147483646 w 31"/>
                <a:gd name="T3" fmla="*/ 2147483646 h 33"/>
                <a:gd name="T4" fmla="*/ 2147483646 w 31"/>
                <a:gd name="T5" fmla="*/ 2147483646 h 33"/>
                <a:gd name="T6" fmla="*/ 2147483646 w 31"/>
                <a:gd name="T7" fmla="*/ 2147483646 h 33"/>
                <a:gd name="T8" fmla="*/ 0 w 31"/>
                <a:gd name="T9" fmla="*/ 2147483646 h 33"/>
                <a:gd name="T10" fmla="*/ 0 w 31"/>
                <a:gd name="T11" fmla="*/ 2147483646 h 33"/>
                <a:gd name="T12" fmla="*/ 2147483646 w 31"/>
                <a:gd name="T13" fmla="*/ 2147483646 h 33"/>
                <a:gd name="T14" fmla="*/ 2147483646 w 31"/>
                <a:gd name="T15" fmla="*/ 0 h 33"/>
                <a:gd name="T16" fmla="*/ 2147483646 w 31"/>
                <a:gd name="T17" fmla="*/ 0 h 33"/>
                <a:gd name="T18" fmla="*/ 2147483646 w 31"/>
                <a:gd name="T19" fmla="*/ 2147483646 h 33"/>
                <a:gd name="T20" fmla="*/ 2147483646 w 31"/>
                <a:gd name="T21" fmla="*/ 2147483646 h 33"/>
                <a:gd name="T22" fmla="*/ 2147483646 w 31"/>
                <a:gd name="T23" fmla="*/ 2147483646 h 33"/>
                <a:gd name="T24" fmla="*/ 2147483646 w 31"/>
                <a:gd name="T25" fmla="*/ 2147483646 h 33"/>
                <a:gd name="T26" fmla="*/ 2147483646 w 31"/>
                <a:gd name="T27" fmla="*/ 2147483646 h 33"/>
                <a:gd name="T28" fmla="*/ 2147483646 w 31"/>
                <a:gd name="T29" fmla="*/ 2147483646 h 33"/>
                <a:gd name="T30" fmla="*/ 2147483646 w 31"/>
                <a:gd name="T31" fmla="*/ 2147483646 h 33"/>
                <a:gd name="T32" fmla="*/ 2147483646 w 31"/>
                <a:gd name="T33" fmla="*/ 2147483646 h 33"/>
                <a:gd name="T34" fmla="*/ 2147483646 w 31"/>
                <a:gd name="T35" fmla="*/ 2147483646 h 33"/>
                <a:gd name="T36" fmla="*/ 2147483646 w 31"/>
                <a:gd name="T37" fmla="*/ 2147483646 h 33"/>
                <a:gd name="T38" fmla="*/ 2147483646 w 31"/>
                <a:gd name="T39" fmla="*/ 2147483646 h 33"/>
                <a:gd name="T40" fmla="*/ 2147483646 w 31"/>
                <a:gd name="T41" fmla="*/ 2147483646 h 33"/>
                <a:gd name="T42" fmla="*/ 2147483646 w 31"/>
                <a:gd name="T43" fmla="*/ 2147483646 h 33"/>
                <a:gd name="T44" fmla="*/ 2147483646 w 31"/>
                <a:gd name="T45" fmla="*/ 2147483646 h 33"/>
                <a:gd name="T46" fmla="*/ 2147483646 w 31"/>
                <a:gd name="T47" fmla="*/ 2147483646 h 33"/>
                <a:gd name="T48" fmla="*/ 2147483646 w 31"/>
                <a:gd name="T49" fmla="*/ 2147483646 h 3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1" h="33">
                  <a:moveTo>
                    <a:pt x="31" y="28"/>
                  </a:moveTo>
                  <a:cubicBezTo>
                    <a:pt x="30" y="29"/>
                    <a:pt x="28" y="30"/>
                    <a:pt x="26" y="31"/>
                  </a:cubicBezTo>
                  <a:cubicBezTo>
                    <a:pt x="23" y="32"/>
                    <a:pt x="20" y="33"/>
                    <a:pt x="17" y="33"/>
                  </a:cubicBezTo>
                  <a:cubicBezTo>
                    <a:pt x="11" y="33"/>
                    <a:pt x="7" y="32"/>
                    <a:pt x="4" y="29"/>
                  </a:cubicBezTo>
                  <a:cubicBezTo>
                    <a:pt x="2" y="26"/>
                    <a:pt x="0" y="22"/>
                    <a:pt x="0" y="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3" y="0"/>
                    <a:pt x="19" y="0"/>
                  </a:cubicBezTo>
                  <a:cubicBezTo>
                    <a:pt x="21" y="0"/>
                    <a:pt x="23" y="0"/>
                    <a:pt x="24" y="0"/>
                  </a:cubicBezTo>
                  <a:cubicBezTo>
                    <a:pt x="26" y="1"/>
                    <a:pt x="27" y="1"/>
                    <a:pt x="28" y="1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6" y="6"/>
                    <a:pt x="24" y="5"/>
                  </a:cubicBezTo>
                  <a:cubicBezTo>
                    <a:pt x="23" y="5"/>
                    <a:pt x="21" y="5"/>
                    <a:pt x="19" y="5"/>
                  </a:cubicBezTo>
                  <a:cubicBezTo>
                    <a:pt x="16" y="5"/>
                    <a:pt x="14" y="6"/>
                    <a:pt x="12" y="7"/>
                  </a:cubicBezTo>
                  <a:cubicBezTo>
                    <a:pt x="10" y="9"/>
                    <a:pt x="9" y="12"/>
                    <a:pt x="9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21"/>
                    <a:pt x="10" y="24"/>
                    <a:pt x="11" y="26"/>
                  </a:cubicBezTo>
                  <a:cubicBezTo>
                    <a:pt x="13" y="27"/>
                    <a:pt x="15" y="28"/>
                    <a:pt x="17" y="28"/>
                  </a:cubicBezTo>
                  <a:cubicBezTo>
                    <a:pt x="19" y="28"/>
                    <a:pt x="20" y="28"/>
                    <a:pt x="21" y="27"/>
                  </a:cubicBezTo>
                  <a:cubicBezTo>
                    <a:pt x="22" y="27"/>
                    <a:pt x="23" y="27"/>
                    <a:pt x="24" y="26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31" y="15"/>
                    <a:pt x="31" y="15"/>
                    <a:pt x="31" y="15"/>
                  </a:cubicBezTo>
                  <a:lnTo>
                    <a:pt x="31" y="28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82" name="Freeform 77"/>
            <p:cNvSpPr>
              <a:spLocks noEditPoints="1"/>
            </p:cNvSpPr>
            <p:nvPr userDrawn="1"/>
          </p:nvSpPr>
          <p:spPr bwMode="auto">
            <a:xfrm>
              <a:off x="6793034" y="3980090"/>
              <a:ext cx="104654" cy="94798"/>
            </a:xfrm>
            <a:custGeom>
              <a:avLst/>
              <a:gdLst>
                <a:gd name="T0" fmla="*/ 2147483646 w 66"/>
                <a:gd name="T1" fmla="*/ 2147483646 h 60"/>
                <a:gd name="T2" fmla="*/ 2147483646 w 66"/>
                <a:gd name="T3" fmla="*/ 2147483646 h 60"/>
                <a:gd name="T4" fmla="*/ 2147483646 w 66"/>
                <a:gd name="T5" fmla="*/ 2147483646 h 60"/>
                <a:gd name="T6" fmla="*/ 2147483646 w 66"/>
                <a:gd name="T7" fmla="*/ 2147483646 h 60"/>
                <a:gd name="T8" fmla="*/ 2147483646 w 66"/>
                <a:gd name="T9" fmla="*/ 2147483646 h 60"/>
                <a:gd name="T10" fmla="*/ 0 w 66"/>
                <a:gd name="T11" fmla="*/ 2147483646 h 60"/>
                <a:gd name="T12" fmla="*/ 2147483646 w 66"/>
                <a:gd name="T13" fmla="*/ 0 h 60"/>
                <a:gd name="T14" fmla="*/ 2147483646 w 66"/>
                <a:gd name="T15" fmla="*/ 0 h 60"/>
                <a:gd name="T16" fmla="*/ 2147483646 w 66"/>
                <a:gd name="T17" fmla="*/ 2147483646 h 60"/>
                <a:gd name="T18" fmla="*/ 2147483646 w 66"/>
                <a:gd name="T19" fmla="*/ 2147483646 h 60"/>
                <a:gd name="T20" fmla="*/ 2147483646 w 66"/>
                <a:gd name="T21" fmla="*/ 2147483646 h 60"/>
                <a:gd name="T22" fmla="*/ 2147483646 w 66"/>
                <a:gd name="T23" fmla="*/ 2147483646 h 60"/>
                <a:gd name="T24" fmla="*/ 2147483646 w 66"/>
                <a:gd name="T25" fmla="*/ 214748364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60">
                  <a:moveTo>
                    <a:pt x="66" y="60"/>
                  </a:moveTo>
                  <a:lnTo>
                    <a:pt x="49" y="60"/>
                  </a:lnTo>
                  <a:lnTo>
                    <a:pt x="43" y="45"/>
                  </a:lnTo>
                  <a:lnTo>
                    <a:pt x="19" y="45"/>
                  </a:lnTo>
                  <a:lnTo>
                    <a:pt x="13" y="60"/>
                  </a:lnTo>
                  <a:lnTo>
                    <a:pt x="0" y="60"/>
                  </a:lnTo>
                  <a:lnTo>
                    <a:pt x="25" y="0"/>
                  </a:lnTo>
                  <a:lnTo>
                    <a:pt x="40" y="0"/>
                  </a:lnTo>
                  <a:lnTo>
                    <a:pt x="66" y="60"/>
                  </a:lnTo>
                  <a:close/>
                  <a:moveTo>
                    <a:pt x="40" y="37"/>
                  </a:moveTo>
                  <a:lnTo>
                    <a:pt x="30" y="15"/>
                  </a:lnTo>
                  <a:lnTo>
                    <a:pt x="21" y="37"/>
                  </a:lnTo>
                  <a:lnTo>
                    <a:pt x="40" y="37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83" name="Freeform 78"/>
            <p:cNvSpPr>
              <a:spLocks noEditPoints="1"/>
            </p:cNvSpPr>
            <p:nvPr userDrawn="1"/>
          </p:nvSpPr>
          <p:spPr bwMode="auto">
            <a:xfrm>
              <a:off x="6593695" y="3980090"/>
              <a:ext cx="84720" cy="94798"/>
            </a:xfrm>
            <a:custGeom>
              <a:avLst/>
              <a:gdLst>
                <a:gd name="T0" fmla="*/ 2147483646 w 27"/>
                <a:gd name="T1" fmla="*/ 2147483646 h 32"/>
                <a:gd name="T2" fmla="*/ 2147483646 w 27"/>
                <a:gd name="T3" fmla="*/ 2147483646 h 32"/>
                <a:gd name="T4" fmla="*/ 2147483646 w 27"/>
                <a:gd name="T5" fmla="*/ 2147483646 h 32"/>
                <a:gd name="T6" fmla="*/ 2147483646 w 27"/>
                <a:gd name="T7" fmla="*/ 2147483646 h 32"/>
                <a:gd name="T8" fmla="*/ 2147483646 w 27"/>
                <a:gd name="T9" fmla="*/ 2147483646 h 32"/>
                <a:gd name="T10" fmla="*/ 2147483646 w 27"/>
                <a:gd name="T11" fmla="*/ 2147483646 h 32"/>
                <a:gd name="T12" fmla="*/ 0 w 27"/>
                <a:gd name="T13" fmla="*/ 2147483646 h 32"/>
                <a:gd name="T14" fmla="*/ 0 w 27"/>
                <a:gd name="T15" fmla="*/ 0 h 32"/>
                <a:gd name="T16" fmla="*/ 2147483646 w 27"/>
                <a:gd name="T17" fmla="*/ 0 h 32"/>
                <a:gd name="T18" fmla="*/ 2147483646 w 27"/>
                <a:gd name="T19" fmla="*/ 2147483646 h 32"/>
                <a:gd name="T20" fmla="*/ 2147483646 w 27"/>
                <a:gd name="T21" fmla="*/ 2147483646 h 32"/>
                <a:gd name="T22" fmla="*/ 2147483646 w 27"/>
                <a:gd name="T23" fmla="*/ 2147483646 h 32"/>
                <a:gd name="T24" fmla="*/ 2147483646 w 27"/>
                <a:gd name="T25" fmla="*/ 2147483646 h 32"/>
                <a:gd name="T26" fmla="*/ 2147483646 w 27"/>
                <a:gd name="T27" fmla="*/ 2147483646 h 32"/>
                <a:gd name="T28" fmla="*/ 2147483646 w 27"/>
                <a:gd name="T29" fmla="*/ 2147483646 h 32"/>
                <a:gd name="T30" fmla="*/ 2147483646 w 27"/>
                <a:gd name="T31" fmla="*/ 2147483646 h 32"/>
                <a:gd name="T32" fmla="*/ 2147483646 w 27"/>
                <a:gd name="T33" fmla="*/ 2147483646 h 32"/>
                <a:gd name="T34" fmla="*/ 2147483646 w 27"/>
                <a:gd name="T35" fmla="*/ 2147483646 h 32"/>
                <a:gd name="T36" fmla="*/ 2147483646 w 27"/>
                <a:gd name="T37" fmla="*/ 2147483646 h 32"/>
                <a:gd name="T38" fmla="*/ 2147483646 w 27"/>
                <a:gd name="T39" fmla="*/ 2147483646 h 32"/>
                <a:gd name="T40" fmla="*/ 2147483646 w 27"/>
                <a:gd name="T41" fmla="*/ 2147483646 h 32"/>
                <a:gd name="T42" fmla="*/ 2147483646 w 27"/>
                <a:gd name="T43" fmla="*/ 2147483646 h 32"/>
                <a:gd name="T44" fmla="*/ 2147483646 w 27"/>
                <a:gd name="T45" fmla="*/ 2147483646 h 32"/>
                <a:gd name="T46" fmla="*/ 2147483646 w 27"/>
                <a:gd name="T47" fmla="*/ 2147483646 h 32"/>
                <a:gd name="T48" fmla="*/ 2147483646 w 27"/>
                <a:gd name="T49" fmla="*/ 2147483646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7" h="32">
                  <a:moveTo>
                    <a:pt x="27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7"/>
                    <a:pt x="18" y="23"/>
                    <a:pt x="17" y="21"/>
                  </a:cubicBezTo>
                  <a:cubicBezTo>
                    <a:pt x="16" y="19"/>
                    <a:pt x="14" y="18"/>
                    <a:pt x="11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6" y="5"/>
                    <a:pt x="26" y="7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1"/>
                    <a:pt x="26" y="12"/>
                    <a:pt x="24" y="13"/>
                  </a:cubicBezTo>
                  <a:cubicBezTo>
                    <a:pt x="23" y="14"/>
                    <a:pt x="21" y="15"/>
                    <a:pt x="18" y="15"/>
                  </a:cubicBezTo>
                  <a:cubicBezTo>
                    <a:pt x="21" y="16"/>
                    <a:pt x="24" y="17"/>
                    <a:pt x="25" y="20"/>
                  </a:cubicBezTo>
                  <a:cubicBezTo>
                    <a:pt x="27" y="23"/>
                    <a:pt x="27" y="27"/>
                    <a:pt x="27" y="32"/>
                  </a:cubicBezTo>
                  <a:close/>
                  <a:moveTo>
                    <a:pt x="18" y="9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7" y="6"/>
                    <a:pt x="16" y="5"/>
                  </a:cubicBezTo>
                  <a:cubicBezTo>
                    <a:pt x="15" y="5"/>
                    <a:pt x="14" y="5"/>
                    <a:pt x="1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4" y="13"/>
                    <a:pt x="15" y="13"/>
                    <a:pt x="16" y="12"/>
                  </a:cubicBezTo>
                  <a:cubicBezTo>
                    <a:pt x="17" y="12"/>
                    <a:pt x="18" y="11"/>
                    <a:pt x="18" y="9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84" name="Freeform 79"/>
            <p:cNvSpPr>
              <a:spLocks noEditPoints="1"/>
            </p:cNvSpPr>
            <p:nvPr userDrawn="1"/>
          </p:nvSpPr>
          <p:spPr bwMode="auto">
            <a:xfrm>
              <a:off x="6693365" y="3975102"/>
              <a:ext cx="94687" cy="99786"/>
            </a:xfrm>
            <a:custGeom>
              <a:avLst/>
              <a:gdLst>
                <a:gd name="T0" fmla="*/ 2147483646 w 31"/>
                <a:gd name="T1" fmla="*/ 2147483646 h 33"/>
                <a:gd name="T2" fmla="*/ 2147483646 w 31"/>
                <a:gd name="T3" fmla="*/ 2147483646 h 33"/>
                <a:gd name="T4" fmla="*/ 2147483646 w 31"/>
                <a:gd name="T5" fmla="*/ 2147483646 h 33"/>
                <a:gd name="T6" fmla="*/ 0 w 31"/>
                <a:gd name="T7" fmla="*/ 2147483646 h 33"/>
                <a:gd name="T8" fmla="*/ 0 w 31"/>
                <a:gd name="T9" fmla="*/ 0 h 33"/>
                <a:gd name="T10" fmla="*/ 2147483646 w 31"/>
                <a:gd name="T11" fmla="*/ 0 h 33"/>
                <a:gd name="T12" fmla="*/ 2147483646 w 31"/>
                <a:gd name="T13" fmla="*/ 2147483646 h 33"/>
                <a:gd name="T14" fmla="*/ 2147483646 w 31"/>
                <a:gd name="T15" fmla="*/ 2147483646 h 33"/>
                <a:gd name="T16" fmla="*/ 2147483646 w 31"/>
                <a:gd name="T17" fmla="*/ 2147483646 h 33"/>
                <a:gd name="T18" fmla="*/ 2147483646 w 31"/>
                <a:gd name="T19" fmla="*/ 2147483646 h 33"/>
                <a:gd name="T20" fmla="*/ 2147483646 w 31"/>
                <a:gd name="T21" fmla="*/ 2147483646 h 33"/>
                <a:gd name="T22" fmla="*/ 2147483646 w 31"/>
                <a:gd name="T23" fmla="*/ 2147483646 h 33"/>
                <a:gd name="T24" fmla="*/ 2147483646 w 31"/>
                <a:gd name="T25" fmla="*/ 2147483646 h 33"/>
                <a:gd name="T26" fmla="*/ 2147483646 w 31"/>
                <a:gd name="T27" fmla="*/ 2147483646 h 33"/>
                <a:gd name="T28" fmla="*/ 2147483646 w 31"/>
                <a:gd name="T29" fmla="*/ 2147483646 h 33"/>
                <a:gd name="T30" fmla="*/ 2147483646 w 31"/>
                <a:gd name="T31" fmla="*/ 2147483646 h 33"/>
                <a:gd name="T32" fmla="*/ 2147483646 w 31"/>
                <a:gd name="T33" fmla="*/ 2147483646 h 33"/>
                <a:gd name="T34" fmla="*/ 2147483646 w 31"/>
                <a:gd name="T35" fmla="*/ 2147483646 h 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1" h="33">
                  <a:moveTo>
                    <a:pt x="31" y="17"/>
                  </a:moveTo>
                  <a:cubicBezTo>
                    <a:pt x="31" y="23"/>
                    <a:pt x="29" y="27"/>
                    <a:pt x="27" y="29"/>
                  </a:cubicBezTo>
                  <a:cubicBezTo>
                    <a:pt x="24" y="32"/>
                    <a:pt x="20" y="33"/>
                    <a:pt x="1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29" y="7"/>
                    <a:pt x="31" y="11"/>
                    <a:pt x="31" y="16"/>
                  </a:cubicBezTo>
                  <a:lnTo>
                    <a:pt x="31" y="17"/>
                  </a:lnTo>
                  <a:close/>
                  <a:moveTo>
                    <a:pt x="22" y="17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22" y="13"/>
                    <a:pt x="21" y="10"/>
                    <a:pt x="19" y="8"/>
                  </a:cubicBezTo>
                  <a:cubicBezTo>
                    <a:pt x="18" y="6"/>
                    <a:pt x="16" y="5"/>
                    <a:pt x="13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6" y="28"/>
                    <a:pt x="18" y="27"/>
                    <a:pt x="20" y="26"/>
                  </a:cubicBezTo>
                  <a:cubicBezTo>
                    <a:pt x="21" y="24"/>
                    <a:pt x="22" y="21"/>
                    <a:pt x="22" y="17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85" name="Freeform 80"/>
            <p:cNvSpPr>
              <a:spLocks/>
            </p:cNvSpPr>
            <p:nvPr userDrawn="1"/>
          </p:nvSpPr>
          <p:spPr bwMode="auto">
            <a:xfrm>
              <a:off x="6015614" y="3980090"/>
              <a:ext cx="79735" cy="94798"/>
            </a:xfrm>
            <a:custGeom>
              <a:avLst/>
              <a:gdLst>
                <a:gd name="T0" fmla="*/ 2147483646 w 49"/>
                <a:gd name="T1" fmla="*/ 2147483646 h 60"/>
                <a:gd name="T2" fmla="*/ 2147483646 w 49"/>
                <a:gd name="T3" fmla="*/ 2147483646 h 60"/>
                <a:gd name="T4" fmla="*/ 2147483646 w 49"/>
                <a:gd name="T5" fmla="*/ 2147483646 h 60"/>
                <a:gd name="T6" fmla="*/ 2147483646 w 49"/>
                <a:gd name="T7" fmla="*/ 2147483646 h 60"/>
                <a:gd name="T8" fmla="*/ 2147483646 w 49"/>
                <a:gd name="T9" fmla="*/ 2147483646 h 60"/>
                <a:gd name="T10" fmla="*/ 2147483646 w 49"/>
                <a:gd name="T11" fmla="*/ 2147483646 h 60"/>
                <a:gd name="T12" fmla="*/ 0 w 49"/>
                <a:gd name="T13" fmla="*/ 0 h 60"/>
                <a:gd name="T14" fmla="*/ 2147483646 w 49"/>
                <a:gd name="T15" fmla="*/ 0 h 60"/>
                <a:gd name="T16" fmla="*/ 2147483646 w 49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60">
                  <a:moveTo>
                    <a:pt x="49" y="7"/>
                  </a:moveTo>
                  <a:lnTo>
                    <a:pt x="32" y="7"/>
                  </a:lnTo>
                  <a:lnTo>
                    <a:pt x="32" y="60"/>
                  </a:lnTo>
                  <a:lnTo>
                    <a:pt x="17" y="60"/>
                  </a:lnTo>
                  <a:lnTo>
                    <a:pt x="17" y="7"/>
                  </a:lnTo>
                  <a:lnTo>
                    <a:pt x="2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7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86" name="Freeform 81"/>
            <p:cNvSpPr>
              <a:spLocks/>
            </p:cNvSpPr>
            <p:nvPr userDrawn="1"/>
          </p:nvSpPr>
          <p:spPr bwMode="auto">
            <a:xfrm>
              <a:off x="5412617" y="3975102"/>
              <a:ext cx="84717" cy="99786"/>
            </a:xfrm>
            <a:custGeom>
              <a:avLst/>
              <a:gdLst>
                <a:gd name="T0" fmla="*/ 2147483646 w 28"/>
                <a:gd name="T1" fmla="*/ 2147483646 h 33"/>
                <a:gd name="T2" fmla="*/ 2147483646 w 28"/>
                <a:gd name="T3" fmla="*/ 2147483646 h 33"/>
                <a:gd name="T4" fmla="*/ 2147483646 w 28"/>
                <a:gd name="T5" fmla="*/ 2147483646 h 33"/>
                <a:gd name="T6" fmla="*/ 2147483646 w 28"/>
                <a:gd name="T7" fmla="*/ 2147483646 h 33"/>
                <a:gd name="T8" fmla="*/ 0 w 28"/>
                <a:gd name="T9" fmla="*/ 2147483646 h 33"/>
                <a:gd name="T10" fmla="*/ 0 w 28"/>
                <a:gd name="T11" fmla="*/ 2147483646 h 33"/>
                <a:gd name="T12" fmla="*/ 2147483646 w 28"/>
                <a:gd name="T13" fmla="*/ 2147483646 h 33"/>
                <a:gd name="T14" fmla="*/ 2147483646 w 28"/>
                <a:gd name="T15" fmla="*/ 2147483646 h 33"/>
                <a:gd name="T16" fmla="*/ 2147483646 w 28"/>
                <a:gd name="T17" fmla="*/ 2147483646 h 33"/>
                <a:gd name="T18" fmla="*/ 2147483646 w 28"/>
                <a:gd name="T19" fmla="*/ 2147483646 h 33"/>
                <a:gd name="T20" fmla="*/ 2147483646 w 28"/>
                <a:gd name="T21" fmla="*/ 2147483646 h 33"/>
                <a:gd name="T22" fmla="*/ 2147483646 w 28"/>
                <a:gd name="T23" fmla="*/ 2147483646 h 33"/>
                <a:gd name="T24" fmla="*/ 2147483646 w 28"/>
                <a:gd name="T25" fmla="*/ 2147483646 h 33"/>
                <a:gd name="T26" fmla="*/ 2147483646 w 28"/>
                <a:gd name="T27" fmla="*/ 2147483646 h 33"/>
                <a:gd name="T28" fmla="*/ 2147483646 w 28"/>
                <a:gd name="T29" fmla="*/ 2147483646 h 33"/>
                <a:gd name="T30" fmla="*/ 2147483646 w 28"/>
                <a:gd name="T31" fmla="*/ 0 h 33"/>
                <a:gd name="T32" fmla="*/ 2147483646 w 28"/>
                <a:gd name="T33" fmla="*/ 0 h 33"/>
                <a:gd name="T34" fmla="*/ 2147483646 w 28"/>
                <a:gd name="T35" fmla="*/ 2147483646 h 33"/>
                <a:gd name="T36" fmla="*/ 2147483646 w 28"/>
                <a:gd name="T37" fmla="*/ 2147483646 h 33"/>
                <a:gd name="T38" fmla="*/ 2147483646 w 28"/>
                <a:gd name="T39" fmla="*/ 2147483646 h 33"/>
                <a:gd name="T40" fmla="*/ 2147483646 w 28"/>
                <a:gd name="T41" fmla="*/ 2147483646 h 33"/>
                <a:gd name="T42" fmla="*/ 2147483646 w 28"/>
                <a:gd name="T43" fmla="*/ 2147483646 h 33"/>
                <a:gd name="T44" fmla="*/ 2147483646 w 28"/>
                <a:gd name="T45" fmla="*/ 2147483646 h 33"/>
                <a:gd name="T46" fmla="*/ 2147483646 w 28"/>
                <a:gd name="T47" fmla="*/ 2147483646 h 33"/>
                <a:gd name="T48" fmla="*/ 2147483646 w 28"/>
                <a:gd name="T49" fmla="*/ 2147483646 h 33"/>
                <a:gd name="T50" fmla="*/ 2147483646 w 28"/>
                <a:gd name="T51" fmla="*/ 2147483646 h 33"/>
                <a:gd name="T52" fmla="*/ 2147483646 w 28"/>
                <a:gd name="T53" fmla="*/ 2147483646 h 3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8" h="33">
                  <a:moveTo>
                    <a:pt x="28" y="23"/>
                  </a:moveTo>
                  <a:cubicBezTo>
                    <a:pt x="28" y="26"/>
                    <a:pt x="27" y="29"/>
                    <a:pt x="24" y="30"/>
                  </a:cubicBezTo>
                  <a:cubicBezTo>
                    <a:pt x="21" y="32"/>
                    <a:pt x="17" y="33"/>
                    <a:pt x="12" y="33"/>
                  </a:cubicBezTo>
                  <a:cubicBezTo>
                    <a:pt x="9" y="33"/>
                    <a:pt x="7" y="33"/>
                    <a:pt x="5" y="32"/>
                  </a:cubicBezTo>
                  <a:cubicBezTo>
                    <a:pt x="3" y="32"/>
                    <a:pt x="1" y="32"/>
                    <a:pt x="0" y="3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6"/>
                    <a:pt x="3" y="27"/>
                    <a:pt x="5" y="27"/>
                  </a:cubicBezTo>
                  <a:cubicBezTo>
                    <a:pt x="7" y="27"/>
                    <a:pt x="9" y="28"/>
                    <a:pt x="11" y="28"/>
                  </a:cubicBezTo>
                  <a:cubicBezTo>
                    <a:pt x="14" y="28"/>
                    <a:pt x="16" y="27"/>
                    <a:pt x="17" y="27"/>
                  </a:cubicBezTo>
                  <a:cubicBezTo>
                    <a:pt x="18" y="26"/>
                    <a:pt x="19" y="25"/>
                    <a:pt x="19" y="24"/>
                  </a:cubicBezTo>
                  <a:cubicBezTo>
                    <a:pt x="19" y="23"/>
                    <a:pt x="18" y="22"/>
                    <a:pt x="18" y="21"/>
                  </a:cubicBezTo>
                  <a:cubicBezTo>
                    <a:pt x="17" y="20"/>
                    <a:pt x="15" y="19"/>
                    <a:pt x="11" y="18"/>
                  </a:cubicBezTo>
                  <a:cubicBezTo>
                    <a:pt x="8" y="17"/>
                    <a:pt x="6" y="16"/>
                    <a:pt x="4" y="15"/>
                  </a:cubicBezTo>
                  <a:cubicBezTo>
                    <a:pt x="2" y="13"/>
                    <a:pt x="2" y="11"/>
                    <a:pt x="2" y="8"/>
                  </a:cubicBezTo>
                  <a:cubicBezTo>
                    <a:pt x="2" y="6"/>
                    <a:pt x="3" y="4"/>
                    <a:pt x="6" y="2"/>
                  </a:cubicBezTo>
                  <a:cubicBezTo>
                    <a:pt x="8" y="0"/>
                    <a:pt x="12" y="0"/>
                    <a:pt x="16" y="0"/>
                  </a:cubicBezTo>
                  <a:cubicBezTo>
                    <a:pt x="18" y="0"/>
                    <a:pt x="20" y="0"/>
                    <a:pt x="22" y="0"/>
                  </a:cubicBezTo>
                  <a:cubicBezTo>
                    <a:pt x="24" y="0"/>
                    <a:pt x="25" y="1"/>
                    <a:pt x="26" y="1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20" y="5"/>
                    <a:pt x="18" y="5"/>
                    <a:pt x="17" y="5"/>
                  </a:cubicBezTo>
                  <a:cubicBezTo>
                    <a:pt x="14" y="5"/>
                    <a:pt x="13" y="5"/>
                    <a:pt x="12" y="6"/>
                  </a:cubicBezTo>
                  <a:cubicBezTo>
                    <a:pt x="11" y="6"/>
                    <a:pt x="10" y="7"/>
                    <a:pt x="10" y="8"/>
                  </a:cubicBezTo>
                  <a:cubicBezTo>
                    <a:pt x="10" y="9"/>
                    <a:pt x="10" y="10"/>
                    <a:pt x="11" y="10"/>
                  </a:cubicBezTo>
                  <a:cubicBezTo>
                    <a:pt x="12" y="11"/>
                    <a:pt x="14" y="12"/>
                    <a:pt x="18" y="13"/>
                  </a:cubicBezTo>
                  <a:cubicBezTo>
                    <a:pt x="22" y="14"/>
                    <a:pt x="24" y="15"/>
                    <a:pt x="26" y="17"/>
                  </a:cubicBezTo>
                  <a:cubicBezTo>
                    <a:pt x="27" y="19"/>
                    <a:pt x="28" y="20"/>
                    <a:pt x="28" y="23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87" name="Freeform 82"/>
            <p:cNvSpPr>
              <a:spLocks noEditPoints="1"/>
            </p:cNvSpPr>
            <p:nvPr userDrawn="1"/>
          </p:nvSpPr>
          <p:spPr bwMode="auto">
            <a:xfrm>
              <a:off x="5796342" y="3980090"/>
              <a:ext cx="104654" cy="94798"/>
            </a:xfrm>
            <a:custGeom>
              <a:avLst/>
              <a:gdLst>
                <a:gd name="T0" fmla="*/ 2147483646 w 65"/>
                <a:gd name="T1" fmla="*/ 2147483646 h 60"/>
                <a:gd name="T2" fmla="*/ 2147483646 w 65"/>
                <a:gd name="T3" fmla="*/ 2147483646 h 60"/>
                <a:gd name="T4" fmla="*/ 2147483646 w 65"/>
                <a:gd name="T5" fmla="*/ 2147483646 h 60"/>
                <a:gd name="T6" fmla="*/ 2147483646 w 65"/>
                <a:gd name="T7" fmla="*/ 2147483646 h 60"/>
                <a:gd name="T8" fmla="*/ 2147483646 w 65"/>
                <a:gd name="T9" fmla="*/ 2147483646 h 60"/>
                <a:gd name="T10" fmla="*/ 0 w 65"/>
                <a:gd name="T11" fmla="*/ 2147483646 h 60"/>
                <a:gd name="T12" fmla="*/ 2147483646 w 65"/>
                <a:gd name="T13" fmla="*/ 0 h 60"/>
                <a:gd name="T14" fmla="*/ 2147483646 w 65"/>
                <a:gd name="T15" fmla="*/ 0 h 60"/>
                <a:gd name="T16" fmla="*/ 2147483646 w 65"/>
                <a:gd name="T17" fmla="*/ 2147483646 h 60"/>
                <a:gd name="T18" fmla="*/ 2147483646 w 65"/>
                <a:gd name="T19" fmla="*/ 2147483646 h 60"/>
                <a:gd name="T20" fmla="*/ 2147483646 w 65"/>
                <a:gd name="T21" fmla="*/ 2147483646 h 60"/>
                <a:gd name="T22" fmla="*/ 2147483646 w 65"/>
                <a:gd name="T23" fmla="*/ 2147483646 h 60"/>
                <a:gd name="T24" fmla="*/ 2147483646 w 65"/>
                <a:gd name="T25" fmla="*/ 214748364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5" h="60">
                  <a:moveTo>
                    <a:pt x="65" y="60"/>
                  </a:moveTo>
                  <a:lnTo>
                    <a:pt x="49" y="60"/>
                  </a:lnTo>
                  <a:lnTo>
                    <a:pt x="43" y="45"/>
                  </a:lnTo>
                  <a:lnTo>
                    <a:pt x="18" y="45"/>
                  </a:lnTo>
                  <a:lnTo>
                    <a:pt x="13" y="60"/>
                  </a:lnTo>
                  <a:lnTo>
                    <a:pt x="0" y="60"/>
                  </a:lnTo>
                  <a:lnTo>
                    <a:pt x="24" y="0"/>
                  </a:lnTo>
                  <a:lnTo>
                    <a:pt x="41" y="0"/>
                  </a:lnTo>
                  <a:lnTo>
                    <a:pt x="65" y="60"/>
                  </a:lnTo>
                  <a:close/>
                  <a:moveTo>
                    <a:pt x="39" y="36"/>
                  </a:moveTo>
                  <a:lnTo>
                    <a:pt x="30" y="13"/>
                  </a:lnTo>
                  <a:lnTo>
                    <a:pt x="22" y="36"/>
                  </a:lnTo>
                  <a:lnTo>
                    <a:pt x="39" y="36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88" name="Freeform 83"/>
            <p:cNvSpPr>
              <a:spLocks/>
            </p:cNvSpPr>
            <p:nvPr userDrawn="1"/>
          </p:nvSpPr>
          <p:spPr bwMode="auto">
            <a:xfrm>
              <a:off x="6204986" y="3975102"/>
              <a:ext cx="84720" cy="99786"/>
            </a:xfrm>
            <a:custGeom>
              <a:avLst/>
              <a:gdLst>
                <a:gd name="T0" fmla="*/ 2147483646 w 28"/>
                <a:gd name="T1" fmla="*/ 2147483646 h 33"/>
                <a:gd name="T2" fmla="*/ 2147483646 w 28"/>
                <a:gd name="T3" fmla="*/ 2147483646 h 33"/>
                <a:gd name="T4" fmla="*/ 2147483646 w 28"/>
                <a:gd name="T5" fmla="*/ 2147483646 h 33"/>
                <a:gd name="T6" fmla="*/ 2147483646 w 28"/>
                <a:gd name="T7" fmla="*/ 2147483646 h 33"/>
                <a:gd name="T8" fmla="*/ 0 w 28"/>
                <a:gd name="T9" fmla="*/ 2147483646 h 33"/>
                <a:gd name="T10" fmla="*/ 0 w 28"/>
                <a:gd name="T11" fmla="*/ 0 h 33"/>
                <a:gd name="T12" fmla="*/ 2147483646 w 28"/>
                <a:gd name="T13" fmla="*/ 0 h 33"/>
                <a:gd name="T14" fmla="*/ 2147483646 w 28"/>
                <a:gd name="T15" fmla="*/ 2147483646 h 33"/>
                <a:gd name="T16" fmla="*/ 2147483646 w 28"/>
                <a:gd name="T17" fmla="*/ 2147483646 h 33"/>
                <a:gd name="T18" fmla="*/ 2147483646 w 28"/>
                <a:gd name="T19" fmla="*/ 2147483646 h 33"/>
                <a:gd name="T20" fmla="*/ 2147483646 w 28"/>
                <a:gd name="T21" fmla="*/ 2147483646 h 33"/>
                <a:gd name="T22" fmla="*/ 2147483646 w 28"/>
                <a:gd name="T23" fmla="*/ 2147483646 h 33"/>
                <a:gd name="T24" fmla="*/ 2147483646 w 28"/>
                <a:gd name="T25" fmla="*/ 0 h 33"/>
                <a:gd name="T26" fmla="*/ 2147483646 w 28"/>
                <a:gd name="T27" fmla="*/ 0 h 33"/>
                <a:gd name="T28" fmla="*/ 2147483646 w 28"/>
                <a:gd name="T29" fmla="*/ 2147483646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" h="33">
                  <a:moveTo>
                    <a:pt x="28" y="23"/>
                  </a:moveTo>
                  <a:cubicBezTo>
                    <a:pt x="28" y="26"/>
                    <a:pt x="27" y="28"/>
                    <a:pt x="25" y="30"/>
                  </a:cubicBezTo>
                  <a:cubicBezTo>
                    <a:pt x="23" y="32"/>
                    <a:pt x="19" y="33"/>
                    <a:pt x="14" y="33"/>
                  </a:cubicBezTo>
                  <a:cubicBezTo>
                    <a:pt x="9" y="33"/>
                    <a:pt x="6" y="32"/>
                    <a:pt x="3" y="30"/>
                  </a:cubicBezTo>
                  <a:cubicBezTo>
                    <a:pt x="1" y="28"/>
                    <a:pt x="0" y="25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9" y="26"/>
                    <a:pt x="10" y="27"/>
                  </a:cubicBezTo>
                  <a:cubicBezTo>
                    <a:pt x="11" y="27"/>
                    <a:pt x="13" y="28"/>
                    <a:pt x="15" y="28"/>
                  </a:cubicBezTo>
                  <a:cubicBezTo>
                    <a:pt x="18" y="28"/>
                    <a:pt x="19" y="27"/>
                    <a:pt x="20" y="27"/>
                  </a:cubicBezTo>
                  <a:cubicBezTo>
                    <a:pt x="21" y="26"/>
                    <a:pt x="22" y="25"/>
                    <a:pt x="22" y="2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8" y="23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89" name="Freeform 84"/>
            <p:cNvSpPr>
              <a:spLocks noEditPoints="1"/>
            </p:cNvSpPr>
            <p:nvPr userDrawn="1"/>
          </p:nvSpPr>
          <p:spPr bwMode="auto">
            <a:xfrm>
              <a:off x="5616938" y="3980090"/>
              <a:ext cx="79735" cy="94798"/>
            </a:xfrm>
            <a:custGeom>
              <a:avLst/>
              <a:gdLst>
                <a:gd name="T0" fmla="*/ 2147483646 w 27"/>
                <a:gd name="T1" fmla="*/ 2147483646 h 32"/>
                <a:gd name="T2" fmla="*/ 2147483646 w 27"/>
                <a:gd name="T3" fmla="*/ 2147483646 h 32"/>
                <a:gd name="T4" fmla="*/ 2147483646 w 27"/>
                <a:gd name="T5" fmla="*/ 2147483646 h 32"/>
                <a:gd name="T6" fmla="*/ 2147483646 w 27"/>
                <a:gd name="T7" fmla="*/ 2147483646 h 32"/>
                <a:gd name="T8" fmla="*/ 2147483646 w 27"/>
                <a:gd name="T9" fmla="*/ 2147483646 h 32"/>
                <a:gd name="T10" fmla="*/ 2147483646 w 27"/>
                <a:gd name="T11" fmla="*/ 2147483646 h 32"/>
                <a:gd name="T12" fmla="*/ 0 w 27"/>
                <a:gd name="T13" fmla="*/ 2147483646 h 32"/>
                <a:gd name="T14" fmla="*/ 0 w 27"/>
                <a:gd name="T15" fmla="*/ 0 h 32"/>
                <a:gd name="T16" fmla="*/ 2147483646 w 27"/>
                <a:gd name="T17" fmla="*/ 0 h 32"/>
                <a:gd name="T18" fmla="*/ 2147483646 w 27"/>
                <a:gd name="T19" fmla="*/ 2147483646 h 32"/>
                <a:gd name="T20" fmla="*/ 2147483646 w 27"/>
                <a:gd name="T21" fmla="*/ 2147483646 h 32"/>
                <a:gd name="T22" fmla="*/ 2147483646 w 27"/>
                <a:gd name="T23" fmla="*/ 2147483646 h 32"/>
                <a:gd name="T24" fmla="*/ 2147483646 w 27"/>
                <a:gd name="T25" fmla="*/ 2147483646 h 32"/>
                <a:gd name="T26" fmla="*/ 2147483646 w 27"/>
                <a:gd name="T27" fmla="*/ 2147483646 h 32"/>
                <a:gd name="T28" fmla="*/ 2147483646 w 27"/>
                <a:gd name="T29" fmla="*/ 2147483646 h 32"/>
                <a:gd name="T30" fmla="*/ 2147483646 w 27"/>
                <a:gd name="T31" fmla="*/ 2147483646 h 32"/>
                <a:gd name="T32" fmla="*/ 2147483646 w 27"/>
                <a:gd name="T33" fmla="*/ 2147483646 h 32"/>
                <a:gd name="T34" fmla="*/ 2147483646 w 27"/>
                <a:gd name="T35" fmla="*/ 2147483646 h 32"/>
                <a:gd name="T36" fmla="*/ 2147483646 w 27"/>
                <a:gd name="T37" fmla="*/ 2147483646 h 32"/>
                <a:gd name="T38" fmla="*/ 2147483646 w 27"/>
                <a:gd name="T39" fmla="*/ 2147483646 h 32"/>
                <a:gd name="T40" fmla="*/ 2147483646 w 27"/>
                <a:gd name="T41" fmla="*/ 2147483646 h 32"/>
                <a:gd name="T42" fmla="*/ 2147483646 w 27"/>
                <a:gd name="T43" fmla="*/ 2147483646 h 32"/>
                <a:gd name="T44" fmla="*/ 2147483646 w 27"/>
                <a:gd name="T45" fmla="*/ 2147483646 h 32"/>
                <a:gd name="T46" fmla="*/ 2147483646 w 27"/>
                <a:gd name="T47" fmla="*/ 2147483646 h 32"/>
                <a:gd name="T48" fmla="*/ 2147483646 w 27"/>
                <a:gd name="T49" fmla="*/ 2147483646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7" h="32">
                  <a:moveTo>
                    <a:pt x="27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8" y="26"/>
                    <a:pt x="18" y="23"/>
                    <a:pt x="16" y="21"/>
                  </a:cubicBezTo>
                  <a:cubicBezTo>
                    <a:pt x="15" y="18"/>
                    <a:pt x="13" y="17"/>
                    <a:pt x="11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22" y="0"/>
                    <a:pt x="24" y="2"/>
                  </a:cubicBezTo>
                  <a:cubicBezTo>
                    <a:pt x="25" y="3"/>
                    <a:pt x="26" y="4"/>
                    <a:pt x="26" y="6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10"/>
                    <a:pt x="25" y="11"/>
                    <a:pt x="24" y="13"/>
                  </a:cubicBezTo>
                  <a:cubicBezTo>
                    <a:pt x="22" y="14"/>
                    <a:pt x="20" y="14"/>
                    <a:pt x="18" y="15"/>
                  </a:cubicBezTo>
                  <a:cubicBezTo>
                    <a:pt x="21" y="15"/>
                    <a:pt x="23" y="17"/>
                    <a:pt x="25" y="20"/>
                  </a:cubicBezTo>
                  <a:cubicBezTo>
                    <a:pt x="26" y="22"/>
                    <a:pt x="27" y="26"/>
                    <a:pt x="27" y="32"/>
                  </a:cubicBezTo>
                  <a:close/>
                  <a:moveTo>
                    <a:pt x="17" y="9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6"/>
                    <a:pt x="16" y="5"/>
                  </a:cubicBezTo>
                  <a:cubicBezTo>
                    <a:pt x="15" y="4"/>
                    <a:pt x="14" y="4"/>
                    <a:pt x="12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3"/>
                    <a:pt x="15" y="12"/>
                    <a:pt x="16" y="12"/>
                  </a:cubicBezTo>
                  <a:cubicBezTo>
                    <a:pt x="17" y="11"/>
                    <a:pt x="17" y="10"/>
                    <a:pt x="17" y="9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90" name="Freeform 85"/>
            <p:cNvSpPr>
              <a:spLocks noEditPoints="1"/>
            </p:cNvSpPr>
            <p:nvPr userDrawn="1"/>
          </p:nvSpPr>
          <p:spPr bwMode="auto">
            <a:xfrm>
              <a:off x="6105317" y="3980090"/>
              <a:ext cx="79735" cy="94798"/>
            </a:xfrm>
            <a:custGeom>
              <a:avLst/>
              <a:gdLst>
                <a:gd name="T0" fmla="*/ 2147483646 w 27"/>
                <a:gd name="T1" fmla="*/ 2147483646 h 32"/>
                <a:gd name="T2" fmla="*/ 2147483646 w 27"/>
                <a:gd name="T3" fmla="*/ 2147483646 h 32"/>
                <a:gd name="T4" fmla="*/ 2147483646 w 27"/>
                <a:gd name="T5" fmla="*/ 2147483646 h 32"/>
                <a:gd name="T6" fmla="*/ 2147483646 w 27"/>
                <a:gd name="T7" fmla="*/ 2147483646 h 32"/>
                <a:gd name="T8" fmla="*/ 2147483646 w 27"/>
                <a:gd name="T9" fmla="*/ 2147483646 h 32"/>
                <a:gd name="T10" fmla="*/ 2147483646 w 27"/>
                <a:gd name="T11" fmla="*/ 2147483646 h 32"/>
                <a:gd name="T12" fmla="*/ 0 w 27"/>
                <a:gd name="T13" fmla="*/ 2147483646 h 32"/>
                <a:gd name="T14" fmla="*/ 0 w 27"/>
                <a:gd name="T15" fmla="*/ 0 h 32"/>
                <a:gd name="T16" fmla="*/ 2147483646 w 27"/>
                <a:gd name="T17" fmla="*/ 0 h 32"/>
                <a:gd name="T18" fmla="*/ 2147483646 w 27"/>
                <a:gd name="T19" fmla="*/ 2147483646 h 32"/>
                <a:gd name="T20" fmla="*/ 2147483646 w 27"/>
                <a:gd name="T21" fmla="*/ 2147483646 h 32"/>
                <a:gd name="T22" fmla="*/ 2147483646 w 27"/>
                <a:gd name="T23" fmla="*/ 2147483646 h 32"/>
                <a:gd name="T24" fmla="*/ 2147483646 w 27"/>
                <a:gd name="T25" fmla="*/ 2147483646 h 32"/>
                <a:gd name="T26" fmla="*/ 2147483646 w 27"/>
                <a:gd name="T27" fmla="*/ 2147483646 h 32"/>
                <a:gd name="T28" fmla="*/ 2147483646 w 27"/>
                <a:gd name="T29" fmla="*/ 2147483646 h 32"/>
                <a:gd name="T30" fmla="*/ 2147483646 w 27"/>
                <a:gd name="T31" fmla="*/ 2147483646 h 32"/>
                <a:gd name="T32" fmla="*/ 2147483646 w 27"/>
                <a:gd name="T33" fmla="*/ 2147483646 h 32"/>
                <a:gd name="T34" fmla="*/ 2147483646 w 27"/>
                <a:gd name="T35" fmla="*/ 2147483646 h 32"/>
                <a:gd name="T36" fmla="*/ 2147483646 w 27"/>
                <a:gd name="T37" fmla="*/ 2147483646 h 32"/>
                <a:gd name="T38" fmla="*/ 2147483646 w 27"/>
                <a:gd name="T39" fmla="*/ 2147483646 h 32"/>
                <a:gd name="T40" fmla="*/ 2147483646 w 27"/>
                <a:gd name="T41" fmla="*/ 2147483646 h 32"/>
                <a:gd name="T42" fmla="*/ 2147483646 w 27"/>
                <a:gd name="T43" fmla="*/ 2147483646 h 32"/>
                <a:gd name="T44" fmla="*/ 2147483646 w 27"/>
                <a:gd name="T45" fmla="*/ 2147483646 h 32"/>
                <a:gd name="T46" fmla="*/ 2147483646 w 27"/>
                <a:gd name="T47" fmla="*/ 2147483646 h 32"/>
                <a:gd name="T48" fmla="*/ 2147483646 w 27"/>
                <a:gd name="T49" fmla="*/ 2147483646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7" h="32">
                  <a:moveTo>
                    <a:pt x="27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8" y="26"/>
                    <a:pt x="18" y="23"/>
                    <a:pt x="17" y="21"/>
                  </a:cubicBezTo>
                  <a:cubicBezTo>
                    <a:pt x="16" y="18"/>
                    <a:pt x="14" y="17"/>
                    <a:pt x="11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2" y="0"/>
                    <a:pt x="24" y="2"/>
                  </a:cubicBezTo>
                  <a:cubicBezTo>
                    <a:pt x="25" y="3"/>
                    <a:pt x="26" y="4"/>
                    <a:pt x="26" y="6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10"/>
                    <a:pt x="25" y="11"/>
                    <a:pt x="24" y="13"/>
                  </a:cubicBezTo>
                  <a:cubicBezTo>
                    <a:pt x="23" y="14"/>
                    <a:pt x="21" y="14"/>
                    <a:pt x="18" y="15"/>
                  </a:cubicBezTo>
                  <a:cubicBezTo>
                    <a:pt x="21" y="15"/>
                    <a:pt x="23" y="17"/>
                    <a:pt x="25" y="20"/>
                  </a:cubicBezTo>
                  <a:cubicBezTo>
                    <a:pt x="26" y="22"/>
                    <a:pt x="27" y="26"/>
                    <a:pt x="27" y="32"/>
                  </a:cubicBezTo>
                  <a:close/>
                  <a:moveTo>
                    <a:pt x="17" y="9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6"/>
                    <a:pt x="16" y="5"/>
                  </a:cubicBezTo>
                  <a:cubicBezTo>
                    <a:pt x="15" y="4"/>
                    <a:pt x="14" y="4"/>
                    <a:pt x="12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4" y="13"/>
                    <a:pt x="15" y="12"/>
                    <a:pt x="16" y="12"/>
                  </a:cubicBezTo>
                  <a:cubicBezTo>
                    <a:pt x="17" y="11"/>
                    <a:pt x="17" y="10"/>
                    <a:pt x="17" y="9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91" name="Freeform 86"/>
            <p:cNvSpPr>
              <a:spLocks noEditPoints="1"/>
            </p:cNvSpPr>
            <p:nvPr userDrawn="1"/>
          </p:nvSpPr>
          <p:spPr bwMode="auto">
            <a:xfrm>
              <a:off x="5517268" y="3980090"/>
              <a:ext cx="79735" cy="94798"/>
            </a:xfrm>
            <a:custGeom>
              <a:avLst/>
              <a:gdLst>
                <a:gd name="T0" fmla="*/ 2147483646 w 26"/>
                <a:gd name="T1" fmla="*/ 2147483646 h 32"/>
                <a:gd name="T2" fmla="*/ 2147483646 w 26"/>
                <a:gd name="T3" fmla="*/ 2147483646 h 32"/>
                <a:gd name="T4" fmla="*/ 2147483646 w 26"/>
                <a:gd name="T5" fmla="*/ 2147483646 h 32"/>
                <a:gd name="T6" fmla="*/ 2147483646 w 26"/>
                <a:gd name="T7" fmla="*/ 2147483646 h 32"/>
                <a:gd name="T8" fmla="*/ 2147483646 w 26"/>
                <a:gd name="T9" fmla="*/ 2147483646 h 32"/>
                <a:gd name="T10" fmla="*/ 0 w 26"/>
                <a:gd name="T11" fmla="*/ 2147483646 h 32"/>
                <a:gd name="T12" fmla="*/ 0 w 26"/>
                <a:gd name="T13" fmla="*/ 0 h 32"/>
                <a:gd name="T14" fmla="*/ 2147483646 w 26"/>
                <a:gd name="T15" fmla="*/ 0 h 32"/>
                <a:gd name="T16" fmla="*/ 2147483646 w 26"/>
                <a:gd name="T17" fmla="*/ 2147483646 h 32"/>
                <a:gd name="T18" fmla="*/ 2147483646 w 26"/>
                <a:gd name="T19" fmla="*/ 2147483646 h 32"/>
                <a:gd name="T20" fmla="*/ 2147483646 w 26"/>
                <a:gd name="T21" fmla="*/ 2147483646 h 32"/>
                <a:gd name="T22" fmla="*/ 2147483646 w 26"/>
                <a:gd name="T23" fmla="*/ 2147483646 h 32"/>
                <a:gd name="T24" fmla="*/ 2147483646 w 26"/>
                <a:gd name="T25" fmla="*/ 2147483646 h 32"/>
                <a:gd name="T26" fmla="*/ 2147483646 w 26"/>
                <a:gd name="T27" fmla="*/ 2147483646 h 32"/>
                <a:gd name="T28" fmla="*/ 2147483646 w 26"/>
                <a:gd name="T29" fmla="*/ 2147483646 h 32"/>
                <a:gd name="T30" fmla="*/ 2147483646 w 26"/>
                <a:gd name="T31" fmla="*/ 2147483646 h 32"/>
                <a:gd name="T32" fmla="*/ 2147483646 w 26"/>
                <a:gd name="T33" fmla="*/ 2147483646 h 32"/>
                <a:gd name="T34" fmla="*/ 2147483646 w 26"/>
                <a:gd name="T35" fmla="*/ 2147483646 h 32"/>
                <a:gd name="T36" fmla="*/ 2147483646 w 26"/>
                <a:gd name="T37" fmla="*/ 2147483646 h 32"/>
                <a:gd name="T38" fmla="*/ 2147483646 w 26"/>
                <a:gd name="T39" fmla="*/ 2147483646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6" h="32">
                  <a:moveTo>
                    <a:pt x="26" y="10"/>
                  </a:moveTo>
                  <a:cubicBezTo>
                    <a:pt x="26" y="13"/>
                    <a:pt x="25" y="15"/>
                    <a:pt x="23" y="17"/>
                  </a:cubicBezTo>
                  <a:cubicBezTo>
                    <a:pt x="21" y="18"/>
                    <a:pt x="18" y="19"/>
                    <a:pt x="14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2" y="0"/>
                    <a:pt x="24" y="2"/>
                  </a:cubicBezTo>
                  <a:cubicBezTo>
                    <a:pt x="25" y="4"/>
                    <a:pt x="26" y="6"/>
                    <a:pt x="26" y="8"/>
                  </a:cubicBezTo>
                  <a:lnTo>
                    <a:pt x="26" y="10"/>
                  </a:lnTo>
                  <a:close/>
                  <a:moveTo>
                    <a:pt x="17" y="11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6"/>
                    <a:pt x="16" y="5"/>
                  </a:cubicBezTo>
                  <a:cubicBezTo>
                    <a:pt x="15" y="4"/>
                    <a:pt x="14" y="4"/>
                    <a:pt x="12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3"/>
                    <a:pt x="17" y="12"/>
                    <a:pt x="17" y="11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92" name="Freeform 87"/>
            <p:cNvSpPr>
              <a:spLocks noEditPoints="1"/>
            </p:cNvSpPr>
            <p:nvPr userDrawn="1"/>
          </p:nvSpPr>
          <p:spPr bwMode="auto">
            <a:xfrm>
              <a:off x="5915945" y="3975102"/>
              <a:ext cx="94687" cy="99786"/>
            </a:xfrm>
            <a:custGeom>
              <a:avLst/>
              <a:gdLst>
                <a:gd name="T0" fmla="*/ 2147483646 w 31"/>
                <a:gd name="T1" fmla="*/ 2147483646 h 33"/>
                <a:gd name="T2" fmla="*/ 2147483646 w 31"/>
                <a:gd name="T3" fmla="*/ 2147483646 h 33"/>
                <a:gd name="T4" fmla="*/ 2147483646 w 31"/>
                <a:gd name="T5" fmla="*/ 2147483646 h 33"/>
                <a:gd name="T6" fmla="*/ 0 w 31"/>
                <a:gd name="T7" fmla="*/ 2147483646 h 33"/>
                <a:gd name="T8" fmla="*/ 0 w 31"/>
                <a:gd name="T9" fmla="*/ 0 h 33"/>
                <a:gd name="T10" fmla="*/ 2147483646 w 31"/>
                <a:gd name="T11" fmla="*/ 0 h 33"/>
                <a:gd name="T12" fmla="*/ 2147483646 w 31"/>
                <a:gd name="T13" fmla="*/ 2147483646 h 33"/>
                <a:gd name="T14" fmla="*/ 2147483646 w 31"/>
                <a:gd name="T15" fmla="*/ 2147483646 h 33"/>
                <a:gd name="T16" fmla="*/ 2147483646 w 31"/>
                <a:gd name="T17" fmla="*/ 2147483646 h 33"/>
                <a:gd name="T18" fmla="*/ 2147483646 w 31"/>
                <a:gd name="T19" fmla="*/ 2147483646 h 33"/>
                <a:gd name="T20" fmla="*/ 2147483646 w 31"/>
                <a:gd name="T21" fmla="*/ 2147483646 h 33"/>
                <a:gd name="T22" fmla="*/ 2147483646 w 31"/>
                <a:gd name="T23" fmla="*/ 2147483646 h 33"/>
                <a:gd name="T24" fmla="*/ 2147483646 w 31"/>
                <a:gd name="T25" fmla="*/ 2147483646 h 33"/>
                <a:gd name="T26" fmla="*/ 2147483646 w 31"/>
                <a:gd name="T27" fmla="*/ 2147483646 h 33"/>
                <a:gd name="T28" fmla="*/ 2147483646 w 31"/>
                <a:gd name="T29" fmla="*/ 2147483646 h 33"/>
                <a:gd name="T30" fmla="*/ 2147483646 w 31"/>
                <a:gd name="T31" fmla="*/ 2147483646 h 33"/>
                <a:gd name="T32" fmla="*/ 2147483646 w 31"/>
                <a:gd name="T33" fmla="*/ 2147483646 h 33"/>
                <a:gd name="T34" fmla="*/ 2147483646 w 31"/>
                <a:gd name="T35" fmla="*/ 2147483646 h 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1" h="33">
                  <a:moveTo>
                    <a:pt x="31" y="17"/>
                  </a:moveTo>
                  <a:cubicBezTo>
                    <a:pt x="31" y="22"/>
                    <a:pt x="29" y="26"/>
                    <a:pt x="27" y="29"/>
                  </a:cubicBezTo>
                  <a:cubicBezTo>
                    <a:pt x="24" y="31"/>
                    <a:pt x="20" y="33"/>
                    <a:pt x="1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29" y="7"/>
                    <a:pt x="31" y="11"/>
                    <a:pt x="31" y="15"/>
                  </a:cubicBezTo>
                  <a:lnTo>
                    <a:pt x="31" y="17"/>
                  </a:lnTo>
                  <a:close/>
                  <a:moveTo>
                    <a:pt x="21" y="17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5" y="4"/>
                    <a:pt x="13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6" y="28"/>
                    <a:pt x="18" y="27"/>
                    <a:pt x="19" y="25"/>
                  </a:cubicBezTo>
                  <a:cubicBezTo>
                    <a:pt x="21" y="24"/>
                    <a:pt x="21" y="21"/>
                    <a:pt x="21" y="17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93" name="Freeform 88"/>
            <p:cNvSpPr>
              <a:spLocks/>
            </p:cNvSpPr>
            <p:nvPr userDrawn="1"/>
          </p:nvSpPr>
          <p:spPr bwMode="auto">
            <a:xfrm>
              <a:off x="5716607" y="3975102"/>
              <a:ext cx="59801" cy="99786"/>
            </a:xfrm>
            <a:custGeom>
              <a:avLst/>
              <a:gdLst>
                <a:gd name="T0" fmla="*/ 2147483646 w 39"/>
                <a:gd name="T1" fmla="*/ 2147483646 h 62"/>
                <a:gd name="T2" fmla="*/ 0 w 39"/>
                <a:gd name="T3" fmla="*/ 2147483646 h 62"/>
                <a:gd name="T4" fmla="*/ 0 w 39"/>
                <a:gd name="T5" fmla="*/ 0 h 62"/>
                <a:gd name="T6" fmla="*/ 2147483646 w 39"/>
                <a:gd name="T7" fmla="*/ 0 h 62"/>
                <a:gd name="T8" fmla="*/ 2147483646 w 39"/>
                <a:gd name="T9" fmla="*/ 2147483646 h 62"/>
                <a:gd name="T10" fmla="*/ 2147483646 w 39"/>
                <a:gd name="T11" fmla="*/ 2147483646 h 62"/>
                <a:gd name="T12" fmla="*/ 2147483646 w 39"/>
                <a:gd name="T13" fmla="*/ 2147483646 h 62"/>
                <a:gd name="T14" fmla="*/ 2147483646 w 39"/>
                <a:gd name="T15" fmla="*/ 2147483646 h 62"/>
                <a:gd name="T16" fmla="*/ 2147483646 w 39"/>
                <a:gd name="T17" fmla="*/ 2147483646 h 62"/>
                <a:gd name="T18" fmla="*/ 2147483646 w 39"/>
                <a:gd name="T19" fmla="*/ 2147483646 h 62"/>
                <a:gd name="T20" fmla="*/ 2147483646 w 39"/>
                <a:gd name="T21" fmla="*/ 2147483646 h 62"/>
                <a:gd name="T22" fmla="*/ 2147483646 w 39"/>
                <a:gd name="T23" fmla="*/ 2147483646 h 62"/>
                <a:gd name="T24" fmla="*/ 2147483646 w 39"/>
                <a:gd name="T25" fmla="*/ 2147483646 h 6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9" h="62">
                  <a:moveTo>
                    <a:pt x="39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9"/>
                  </a:lnTo>
                  <a:lnTo>
                    <a:pt x="13" y="9"/>
                  </a:lnTo>
                  <a:lnTo>
                    <a:pt x="13" y="26"/>
                  </a:lnTo>
                  <a:lnTo>
                    <a:pt x="32" y="26"/>
                  </a:lnTo>
                  <a:lnTo>
                    <a:pt x="32" y="36"/>
                  </a:lnTo>
                  <a:lnTo>
                    <a:pt x="13" y="36"/>
                  </a:lnTo>
                  <a:lnTo>
                    <a:pt x="13" y="53"/>
                  </a:lnTo>
                  <a:lnTo>
                    <a:pt x="39" y="53"/>
                  </a:lnTo>
                  <a:lnTo>
                    <a:pt x="39" y="62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94" name="Freeform 89"/>
            <p:cNvSpPr>
              <a:spLocks/>
            </p:cNvSpPr>
            <p:nvPr userDrawn="1"/>
          </p:nvSpPr>
          <p:spPr bwMode="auto">
            <a:xfrm>
              <a:off x="6309640" y="3980090"/>
              <a:ext cx="114618" cy="94798"/>
            </a:xfrm>
            <a:custGeom>
              <a:avLst/>
              <a:gdLst>
                <a:gd name="T0" fmla="*/ 2147483646 w 70"/>
                <a:gd name="T1" fmla="*/ 2147483646 h 60"/>
                <a:gd name="T2" fmla="*/ 2147483646 w 70"/>
                <a:gd name="T3" fmla="*/ 2147483646 h 60"/>
                <a:gd name="T4" fmla="*/ 2147483646 w 70"/>
                <a:gd name="T5" fmla="*/ 2147483646 h 60"/>
                <a:gd name="T6" fmla="*/ 2147483646 w 70"/>
                <a:gd name="T7" fmla="*/ 2147483646 h 60"/>
                <a:gd name="T8" fmla="*/ 2147483646 w 70"/>
                <a:gd name="T9" fmla="*/ 2147483646 h 60"/>
                <a:gd name="T10" fmla="*/ 2147483646 w 70"/>
                <a:gd name="T11" fmla="*/ 2147483646 h 60"/>
                <a:gd name="T12" fmla="*/ 2147483646 w 70"/>
                <a:gd name="T13" fmla="*/ 2147483646 h 60"/>
                <a:gd name="T14" fmla="*/ 0 w 70"/>
                <a:gd name="T15" fmla="*/ 2147483646 h 60"/>
                <a:gd name="T16" fmla="*/ 0 w 70"/>
                <a:gd name="T17" fmla="*/ 0 h 60"/>
                <a:gd name="T18" fmla="*/ 2147483646 w 70"/>
                <a:gd name="T19" fmla="*/ 0 h 60"/>
                <a:gd name="T20" fmla="*/ 2147483646 w 70"/>
                <a:gd name="T21" fmla="*/ 2147483646 h 60"/>
                <a:gd name="T22" fmla="*/ 2147483646 w 70"/>
                <a:gd name="T23" fmla="*/ 0 h 60"/>
                <a:gd name="T24" fmla="*/ 2147483646 w 70"/>
                <a:gd name="T25" fmla="*/ 0 h 60"/>
                <a:gd name="T26" fmla="*/ 2147483646 w 70"/>
                <a:gd name="T27" fmla="*/ 2147483646 h 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0" h="60">
                  <a:moveTo>
                    <a:pt x="70" y="60"/>
                  </a:moveTo>
                  <a:lnTo>
                    <a:pt x="57" y="60"/>
                  </a:lnTo>
                  <a:lnTo>
                    <a:pt x="57" y="24"/>
                  </a:lnTo>
                  <a:lnTo>
                    <a:pt x="36" y="60"/>
                  </a:lnTo>
                  <a:lnTo>
                    <a:pt x="28" y="60"/>
                  </a:lnTo>
                  <a:lnTo>
                    <a:pt x="11" y="24"/>
                  </a:lnTo>
                  <a:lnTo>
                    <a:pt x="11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36" y="43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0" y="6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95" name="Freeform 90"/>
            <p:cNvSpPr>
              <a:spLocks noEditPoints="1"/>
            </p:cNvSpPr>
            <p:nvPr userDrawn="1"/>
          </p:nvSpPr>
          <p:spPr bwMode="auto">
            <a:xfrm>
              <a:off x="6469111" y="3975102"/>
              <a:ext cx="89702" cy="99786"/>
            </a:xfrm>
            <a:custGeom>
              <a:avLst/>
              <a:gdLst>
                <a:gd name="T0" fmla="*/ 2147483646 w 31"/>
                <a:gd name="T1" fmla="*/ 2147483646 h 34"/>
                <a:gd name="T2" fmla="*/ 2147483646 w 31"/>
                <a:gd name="T3" fmla="*/ 2147483646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0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0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2147483646 w 31"/>
                <a:gd name="T33" fmla="*/ 2147483646 h 34"/>
                <a:gd name="T34" fmla="*/ 2147483646 w 31"/>
                <a:gd name="T35" fmla="*/ 2147483646 h 34"/>
                <a:gd name="T36" fmla="*/ 2147483646 w 31"/>
                <a:gd name="T37" fmla="*/ 2147483646 h 34"/>
                <a:gd name="T38" fmla="*/ 2147483646 w 31"/>
                <a:gd name="T39" fmla="*/ 2147483646 h 34"/>
                <a:gd name="T40" fmla="*/ 2147483646 w 31"/>
                <a:gd name="T41" fmla="*/ 2147483646 h 34"/>
                <a:gd name="T42" fmla="*/ 2147483646 w 31"/>
                <a:gd name="T43" fmla="*/ 2147483646 h 34"/>
                <a:gd name="T44" fmla="*/ 2147483646 w 31"/>
                <a:gd name="T45" fmla="*/ 2147483646 h 34"/>
                <a:gd name="T46" fmla="*/ 2147483646 w 31"/>
                <a:gd name="T47" fmla="*/ 2147483646 h 34"/>
                <a:gd name="T48" fmla="*/ 2147483646 w 31"/>
                <a:gd name="T49" fmla="*/ 2147483646 h 34"/>
                <a:gd name="T50" fmla="*/ 2147483646 w 31"/>
                <a:gd name="T51" fmla="*/ 2147483646 h 34"/>
                <a:gd name="T52" fmla="*/ 2147483646 w 31"/>
                <a:gd name="T53" fmla="*/ 2147483646 h 34"/>
                <a:gd name="T54" fmla="*/ 2147483646 w 31"/>
                <a:gd name="T55" fmla="*/ 2147483646 h 34"/>
                <a:gd name="T56" fmla="*/ 2147483646 w 31"/>
                <a:gd name="T57" fmla="*/ 2147483646 h 34"/>
                <a:gd name="T58" fmla="*/ 2147483646 w 31"/>
                <a:gd name="T59" fmla="*/ 2147483646 h 34"/>
                <a:gd name="T60" fmla="*/ 2147483646 w 31"/>
                <a:gd name="T61" fmla="*/ 2147483646 h 34"/>
                <a:gd name="T62" fmla="*/ 2147483646 w 31"/>
                <a:gd name="T63" fmla="*/ 2147483646 h 34"/>
                <a:gd name="T64" fmla="*/ 2147483646 w 31"/>
                <a:gd name="T65" fmla="*/ 2147483646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34">
                  <a:moveTo>
                    <a:pt x="31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2" y="32"/>
                    <a:pt x="20" y="30"/>
                  </a:cubicBezTo>
                  <a:cubicBezTo>
                    <a:pt x="17" y="32"/>
                    <a:pt x="14" y="34"/>
                    <a:pt x="10" y="34"/>
                  </a:cubicBezTo>
                  <a:cubicBezTo>
                    <a:pt x="7" y="34"/>
                    <a:pt x="4" y="33"/>
                    <a:pt x="3" y="32"/>
                  </a:cubicBezTo>
                  <a:cubicBezTo>
                    <a:pt x="1" y="30"/>
                    <a:pt x="0" y="28"/>
                    <a:pt x="0" y="25"/>
                  </a:cubicBezTo>
                  <a:cubicBezTo>
                    <a:pt x="0" y="23"/>
                    <a:pt x="0" y="21"/>
                    <a:pt x="2" y="19"/>
                  </a:cubicBezTo>
                  <a:cubicBezTo>
                    <a:pt x="3" y="18"/>
                    <a:pt x="5" y="16"/>
                    <a:pt x="7" y="15"/>
                  </a:cubicBezTo>
                  <a:cubicBezTo>
                    <a:pt x="6" y="13"/>
                    <a:pt x="5" y="12"/>
                    <a:pt x="5" y="11"/>
                  </a:cubicBezTo>
                  <a:cubicBezTo>
                    <a:pt x="4" y="10"/>
                    <a:pt x="4" y="9"/>
                    <a:pt x="4" y="7"/>
                  </a:cubicBezTo>
                  <a:cubicBezTo>
                    <a:pt x="4" y="5"/>
                    <a:pt x="4" y="3"/>
                    <a:pt x="6" y="2"/>
                  </a:cubicBezTo>
                  <a:cubicBezTo>
                    <a:pt x="8" y="1"/>
                    <a:pt x="10" y="0"/>
                    <a:pt x="12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20" y="3"/>
                    <a:pt x="21" y="5"/>
                    <a:pt x="21" y="7"/>
                  </a:cubicBezTo>
                  <a:cubicBezTo>
                    <a:pt x="21" y="9"/>
                    <a:pt x="20" y="11"/>
                    <a:pt x="19" y="12"/>
                  </a:cubicBezTo>
                  <a:cubicBezTo>
                    <a:pt x="18" y="13"/>
                    <a:pt x="17" y="14"/>
                    <a:pt x="15" y="16"/>
                  </a:cubicBezTo>
                  <a:cubicBezTo>
                    <a:pt x="16" y="17"/>
                    <a:pt x="18" y="19"/>
                    <a:pt x="20" y="22"/>
                  </a:cubicBezTo>
                  <a:cubicBezTo>
                    <a:pt x="22" y="20"/>
                    <a:pt x="23" y="17"/>
                    <a:pt x="25" y="1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9" y="18"/>
                    <a:pt x="28" y="20"/>
                    <a:pt x="27" y="22"/>
                  </a:cubicBezTo>
                  <a:cubicBezTo>
                    <a:pt x="26" y="23"/>
                    <a:pt x="25" y="25"/>
                    <a:pt x="24" y="26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9" y="31"/>
                    <a:pt x="30" y="32"/>
                    <a:pt x="31" y="33"/>
                  </a:cubicBezTo>
                  <a:close/>
                  <a:moveTo>
                    <a:pt x="16" y="25"/>
                  </a:moveTo>
                  <a:cubicBezTo>
                    <a:pt x="14" y="23"/>
                    <a:pt x="12" y="21"/>
                    <a:pt x="11" y="19"/>
                  </a:cubicBezTo>
                  <a:cubicBezTo>
                    <a:pt x="8" y="21"/>
                    <a:pt x="6" y="23"/>
                    <a:pt x="6" y="25"/>
                  </a:cubicBezTo>
                  <a:cubicBezTo>
                    <a:pt x="6" y="27"/>
                    <a:pt x="8" y="28"/>
                    <a:pt x="10" y="28"/>
                  </a:cubicBezTo>
                  <a:cubicBezTo>
                    <a:pt x="12" y="28"/>
                    <a:pt x="14" y="27"/>
                    <a:pt x="16" y="25"/>
                  </a:cubicBezTo>
                  <a:close/>
                  <a:moveTo>
                    <a:pt x="15" y="8"/>
                  </a:moveTo>
                  <a:cubicBezTo>
                    <a:pt x="15" y="6"/>
                    <a:pt x="14" y="5"/>
                    <a:pt x="12" y="5"/>
                  </a:cubicBezTo>
                  <a:cubicBezTo>
                    <a:pt x="10" y="5"/>
                    <a:pt x="9" y="6"/>
                    <a:pt x="9" y="8"/>
                  </a:cubicBezTo>
                  <a:cubicBezTo>
                    <a:pt x="9" y="8"/>
                    <a:pt x="10" y="10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</p:grpSp>
      <p:sp>
        <p:nvSpPr>
          <p:cNvPr id="51" name="TextBox 8"/>
          <p:cNvSpPr txBox="1"/>
          <p:nvPr userDrawn="1"/>
        </p:nvSpPr>
        <p:spPr>
          <a:xfrm>
            <a:off x="7988017" y="4900896"/>
            <a:ext cx="10895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</a:t>
            </a:r>
            <a:endParaRPr lang="zh-CN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1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微软雅黑" pitchFamily="34" charset="-122"/>
                <a:ea typeface="微软雅黑" pitchFamily="34" charset="-122"/>
              </a:defRPr>
            </a:lvl1pPr>
            <a:lvl2pPr>
              <a:defRPr sz="1400">
                <a:latin typeface="微软雅黑" pitchFamily="34" charset="-122"/>
                <a:ea typeface="微软雅黑" pitchFamily="34" charset="-122"/>
              </a:defRPr>
            </a:lvl2pPr>
            <a:lvl3pPr>
              <a:defRPr sz="14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277417"/>
            <a:ext cx="5757874" cy="722697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4857766"/>
            <a:ext cx="9144000" cy="285734"/>
          </a:xfrm>
          <a:prstGeom prst="rect">
            <a:avLst/>
          </a:prstGeom>
          <a:solidFill>
            <a:srgbClr val="2A2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14282" y="4900896"/>
            <a:ext cx="314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TECHNOLOGY FOR THE MOBILE WORLD</a:t>
            </a:r>
            <a:endParaRPr lang="zh-CN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组合 1082"/>
          <p:cNvGrpSpPr>
            <a:grpSpLocks noChangeAspect="1"/>
          </p:cNvGrpSpPr>
          <p:nvPr userDrawn="1"/>
        </p:nvGrpSpPr>
        <p:grpSpPr bwMode="auto">
          <a:xfrm>
            <a:off x="6956628" y="321750"/>
            <a:ext cx="1900036" cy="242081"/>
            <a:chOff x="2243138" y="3486150"/>
            <a:chExt cx="4654550" cy="593726"/>
          </a:xfrm>
        </p:grpSpPr>
        <p:sp>
          <p:nvSpPr>
            <p:cNvPr id="13" name="Freeform 51"/>
            <p:cNvSpPr>
              <a:spLocks/>
            </p:cNvSpPr>
            <p:nvPr userDrawn="1"/>
          </p:nvSpPr>
          <p:spPr bwMode="auto">
            <a:xfrm>
              <a:off x="2243138" y="3486150"/>
              <a:ext cx="593030" cy="588738"/>
            </a:xfrm>
            <a:custGeom>
              <a:avLst/>
              <a:gdLst>
                <a:gd name="T0" fmla="*/ 0 w 373"/>
                <a:gd name="T1" fmla="*/ 0 h 372"/>
                <a:gd name="T2" fmla="*/ 2147483646 w 373"/>
                <a:gd name="T3" fmla="*/ 0 h 372"/>
                <a:gd name="T4" fmla="*/ 2147483646 w 373"/>
                <a:gd name="T5" fmla="*/ 2147483646 h 372"/>
                <a:gd name="T6" fmla="*/ 2147483646 w 373"/>
                <a:gd name="T7" fmla="*/ 2147483646 h 372"/>
                <a:gd name="T8" fmla="*/ 2147483646 w 373"/>
                <a:gd name="T9" fmla="*/ 2147483646 h 372"/>
                <a:gd name="T10" fmla="*/ 2147483646 w 373"/>
                <a:gd name="T11" fmla="*/ 2147483646 h 372"/>
                <a:gd name="T12" fmla="*/ 2147483646 w 373"/>
                <a:gd name="T13" fmla="*/ 2147483646 h 372"/>
                <a:gd name="T14" fmla="*/ 2147483646 w 373"/>
                <a:gd name="T15" fmla="*/ 2147483646 h 372"/>
                <a:gd name="T16" fmla="*/ 2147483646 w 373"/>
                <a:gd name="T17" fmla="*/ 2147483646 h 372"/>
                <a:gd name="T18" fmla="*/ 2147483646 w 373"/>
                <a:gd name="T19" fmla="*/ 2147483646 h 372"/>
                <a:gd name="T20" fmla="*/ 2147483646 w 373"/>
                <a:gd name="T21" fmla="*/ 2147483646 h 372"/>
                <a:gd name="T22" fmla="*/ 2147483646 w 373"/>
                <a:gd name="T23" fmla="*/ 2147483646 h 372"/>
                <a:gd name="T24" fmla="*/ 2147483646 w 373"/>
                <a:gd name="T25" fmla="*/ 2147483646 h 372"/>
                <a:gd name="T26" fmla="*/ 2147483646 w 373"/>
                <a:gd name="T27" fmla="*/ 2147483646 h 372"/>
                <a:gd name="T28" fmla="*/ 2147483646 w 373"/>
                <a:gd name="T29" fmla="*/ 2147483646 h 372"/>
                <a:gd name="T30" fmla="*/ 2147483646 w 373"/>
                <a:gd name="T31" fmla="*/ 2147483646 h 372"/>
                <a:gd name="T32" fmla="*/ 2147483646 w 373"/>
                <a:gd name="T33" fmla="*/ 2147483646 h 372"/>
                <a:gd name="T34" fmla="*/ 2147483646 w 373"/>
                <a:gd name="T35" fmla="*/ 2147483646 h 372"/>
                <a:gd name="T36" fmla="*/ 2147483646 w 373"/>
                <a:gd name="T37" fmla="*/ 2147483646 h 372"/>
                <a:gd name="T38" fmla="*/ 2147483646 w 373"/>
                <a:gd name="T39" fmla="*/ 2147483646 h 372"/>
                <a:gd name="T40" fmla="*/ 2147483646 w 373"/>
                <a:gd name="T41" fmla="*/ 2147483646 h 372"/>
                <a:gd name="T42" fmla="*/ 2147483646 w 373"/>
                <a:gd name="T43" fmla="*/ 2147483646 h 372"/>
                <a:gd name="T44" fmla="*/ 2147483646 w 373"/>
                <a:gd name="T45" fmla="*/ 2147483646 h 372"/>
                <a:gd name="T46" fmla="*/ 0 w 373"/>
                <a:gd name="T47" fmla="*/ 2147483646 h 372"/>
                <a:gd name="T48" fmla="*/ 0 w 373"/>
                <a:gd name="T49" fmla="*/ 0 h 37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3" h="372">
                  <a:moveTo>
                    <a:pt x="0" y="0"/>
                  </a:moveTo>
                  <a:lnTo>
                    <a:pt x="279" y="0"/>
                  </a:lnTo>
                  <a:lnTo>
                    <a:pt x="279" y="278"/>
                  </a:lnTo>
                  <a:lnTo>
                    <a:pt x="233" y="278"/>
                  </a:lnTo>
                  <a:lnTo>
                    <a:pt x="186" y="186"/>
                  </a:lnTo>
                  <a:lnTo>
                    <a:pt x="233" y="208"/>
                  </a:lnTo>
                  <a:lnTo>
                    <a:pt x="233" y="47"/>
                  </a:lnTo>
                  <a:lnTo>
                    <a:pt x="47" y="47"/>
                  </a:lnTo>
                  <a:lnTo>
                    <a:pt x="47" y="233"/>
                  </a:lnTo>
                  <a:lnTo>
                    <a:pt x="92" y="233"/>
                  </a:lnTo>
                  <a:lnTo>
                    <a:pt x="92" y="94"/>
                  </a:lnTo>
                  <a:lnTo>
                    <a:pt x="139" y="94"/>
                  </a:lnTo>
                  <a:lnTo>
                    <a:pt x="186" y="186"/>
                  </a:lnTo>
                  <a:lnTo>
                    <a:pt x="139" y="163"/>
                  </a:lnTo>
                  <a:lnTo>
                    <a:pt x="139" y="325"/>
                  </a:lnTo>
                  <a:lnTo>
                    <a:pt x="326" y="325"/>
                  </a:lnTo>
                  <a:lnTo>
                    <a:pt x="326" y="139"/>
                  </a:lnTo>
                  <a:lnTo>
                    <a:pt x="279" y="139"/>
                  </a:lnTo>
                  <a:lnTo>
                    <a:pt x="279" y="94"/>
                  </a:lnTo>
                  <a:lnTo>
                    <a:pt x="373" y="94"/>
                  </a:lnTo>
                  <a:lnTo>
                    <a:pt x="373" y="372"/>
                  </a:lnTo>
                  <a:lnTo>
                    <a:pt x="92" y="372"/>
                  </a:lnTo>
                  <a:lnTo>
                    <a:pt x="92" y="278"/>
                  </a:lnTo>
                  <a:lnTo>
                    <a:pt x="0" y="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14" name="Freeform 52"/>
            <p:cNvSpPr>
              <a:spLocks noEditPoints="1"/>
            </p:cNvSpPr>
            <p:nvPr userDrawn="1"/>
          </p:nvSpPr>
          <p:spPr bwMode="auto">
            <a:xfrm>
              <a:off x="4291338" y="3730624"/>
              <a:ext cx="393695" cy="344264"/>
            </a:xfrm>
            <a:custGeom>
              <a:avLst/>
              <a:gdLst>
                <a:gd name="T0" fmla="*/ 2147483646 w 132"/>
                <a:gd name="T1" fmla="*/ 2147483646 h 115"/>
                <a:gd name="T2" fmla="*/ 2147483646 w 132"/>
                <a:gd name="T3" fmla="*/ 2147483646 h 115"/>
                <a:gd name="T4" fmla="*/ 2147483646 w 132"/>
                <a:gd name="T5" fmla="*/ 2147483646 h 115"/>
                <a:gd name="T6" fmla="*/ 2147483646 w 132"/>
                <a:gd name="T7" fmla="*/ 2147483646 h 115"/>
                <a:gd name="T8" fmla="*/ 2147483646 w 132"/>
                <a:gd name="T9" fmla="*/ 0 h 115"/>
                <a:gd name="T10" fmla="*/ 2147483646 w 132"/>
                <a:gd name="T11" fmla="*/ 0 h 115"/>
                <a:gd name="T12" fmla="*/ 2147483646 w 132"/>
                <a:gd name="T13" fmla="*/ 2147483646 h 115"/>
                <a:gd name="T14" fmla="*/ 2147483646 w 132"/>
                <a:gd name="T15" fmla="*/ 2147483646 h 115"/>
                <a:gd name="T16" fmla="*/ 2147483646 w 132"/>
                <a:gd name="T17" fmla="*/ 2147483646 h 115"/>
                <a:gd name="T18" fmla="*/ 2147483646 w 132"/>
                <a:gd name="T19" fmla="*/ 2147483646 h 115"/>
                <a:gd name="T20" fmla="*/ 2147483646 w 132"/>
                <a:gd name="T21" fmla="*/ 2147483646 h 115"/>
                <a:gd name="T22" fmla="*/ 2147483646 w 132"/>
                <a:gd name="T23" fmla="*/ 2147483646 h 115"/>
                <a:gd name="T24" fmla="*/ 2147483646 w 132"/>
                <a:gd name="T25" fmla="*/ 2147483646 h 115"/>
                <a:gd name="T26" fmla="*/ 2147483646 w 132"/>
                <a:gd name="T27" fmla="*/ 2147483646 h 115"/>
                <a:gd name="T28" fmla="*/ 2147483646 w 132"/>
                <a:gd name="T29" fmla="*/ 2147483646 h 115"/>
                <a:gd name="T30" fmla="*/ 0 w 132"/>
                <a:gd name="T31" fmla="*/ 2147483646 h 115"/>
                <a:gd name="T32" fmla="*/ 2147483646 w 132"/>
                <a:gd name="T33" fmla="*/ 2147483646 h 115"/>
                <a:gd name="T34" fmla="*/ 2147483646 w 132"/>
                <a:gd name="T35" fmla="*/ 2147483646 h 115"/>
                <a:gd name="T36" fmla="*/ 2147483646 w 132"/>
                <a:gd name="T37" fmla="*/ 2147483646 h 115"/>
                <a:gd name="T38" fmla="*/ 2147483646 w 132"/>
                <a:gd name="T39" fmla="*/ 2147483646 h 115"/>
                <a:gd name="T40" fmla="*/ 2147483646 w 132"/>
                <a:gd name="T41" fmla="*/ 2147483646 h 115"/>
                <a:gd name="T42" fmla="*/ 2147483646 w 132"/>
                <a:gd name="T43" fmla="*/ 2147483646 h 115"/>
                <a:gd name="T44" fmla="*/ 2147483646 w 132"/>
                <a:gd name="T45" fmla="*/ 2147483646 h 115"/>
                <a:gd name="T46" fmla="*/ 2147483646 w 132"/>
                <a:gd name="T47" fmla="*/ 2147483646 h 115"/>
                <a:gd name="T48" fmla="*/ 2147483646 w 132"/>
                <a:gd name="T49" fmla="*/ 2147483646 h 115"/>
                <a:gd name="T50" fmla="*/ 2147483646 w 132"/>
                <a:gd name="T51" fmla="*/ 2147483646 h 115"/>
                <a:gd name="T52" fmla="*/ 2147483646 w 132"/>
                <a:gd name="T53" fmla="*/ 2147483646 h 115"/>
                <a:gd name="T54" fmla="*/ 2147483646 w 132"/>
                <a:gd name="T55" fmla="*/ 2147483646 h 115"/>
                <a:gd name="T56" fmla="*/ 2147483646 w 132"/>
                <a:gd name="T57" fmla="*/ 2147483646 h 115"/>
                <a:gd name="T58" fmla="*/ 2147483646 w 132"/>
                <a:gd name="T59" fmla="*/ 2147483646 h 115"/>
                <a:gd name="T60" fmla="*/ 2147483646 w 132"/>
                <a:gd name="T61" fmla="*/ 2147483646 h 115"/>
                <a:gd name="T62" fmla="*/ 2147483646 w 132"/>
                <a:gd name="T63" fmla="*/ 2147483646 h 115"/>
                <a:gd name="T64" fmla="*/ 2147483646 w 132"/>
                <a:gd name="T65" fmla="*/ 2147483646 h 115"/>
                <a:gd name="T66" fmla="*/ 2147483646 w 132"/>
                <a:gd name="T67" fmla="*/ 2147483646 h 115"/>
                <a:gd name="T68" fmla="*/ 2147483646 w 132"/>
                <a:gd name="T69" fmla="*/ 2147483646 h 115"/>
                <a:gd name="T70" fmla="*/ 2147483646 w 132"/>
                <a:gd name="T71" fmla="*/ 2147483646 h 115"/>
                <a:gd name="T72" fmla="*/ 2147483646 w 132"/>
                <a:gd name="T73" fmla="*/ 2147483646 h 1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32" h="115">
                  <a:moveTo>
                    <a:pt x="118" y="30"/>
                  </a:moveTo>
                  <a:cubicBezTo>
                    <a:pt x="132" y="30"/>
                    <a:pt x="132" y="30"/>
                    <a:pt x="132" y="30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102"/>
                    <a:pt x="13" y="108"/>
                    <a:pt x="16" y="111"/>
                  </a:cubicBezTo>
                  <a:cubicBezTo>
                    <a:pt x="19" y="113"/>
                    <a:pt x="23" y="115"/>
                    <a:pt x="30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39" y="100"/>
                    <a:pt x="37" y="99"/>
                    <a:pt x="36" y="98"/>
                  </a:cubicBezTo>
                  <a:cubicBezTo>
                    <a:pt x="35" y="96"/>
                    <a:pt x="35" y="94"/>
                    <a:pt x="35" y="88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18" y="42"/>
                    <a:pt x="118" y="42"/>
                    <a:pt x="118" y="42"/>
                  </a:cubicBezTo>
                  <a:lnTo>
                    <a:pt x="118" y="30"/>
                  </a:lnTo>
                  <a:close/>
                  <a:moveTo>
                    <a:pt x="95" y="42"/>
                  </a:moveTo>
                  <a:cubicBezTo>
                    <a:pt x="41" y="42"/>
                    <a:pt x="41" y="42"/>
                    <a:pt x="41" y="42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95" y="30"/>
                    <a:pt x="95" y="30"/>
                    <a:pt x="95" y="30"/>
                  </a:cubicBezTo>
                  <a:lnTo>
                    <a:pt x="95" y="42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15" name="Freeform 53"/>
            <p:cNvSpPr>
              <a:spLocks/>
            </p:cNvSpPr>
            <p:nvPr userDrawn="1"/>
          </p:nvSpPr>
          <p:spPr bwMode="auto">
            <a:xfrm>
              <a:off x="4425893" y="3925209"/>
              <a:ext cx="259140" cy="149679"/>
            </a:xfrm>
            <a:custGeom>
              <a:avLst/>
              <a:gdLst>
                <a:gd name="T0" fmla="*/ 2147483646 w 87"/>
                <a:gd name="T1" fmla="*/ 2147483646 h 50"/>
                <a:gd name="T2" fmla="*/ 2147483646 w 87"/>
                <a:gd name="T3" fmla="*/ 2147483646 h 50"/>
                <a:gd name="T4" fmla="*/ 2147483646 w 87"/>
                <a:gd name="T5" fmla="*/ 2147483646 h 50"/>
                <a:gd name="T6" fmla="*/ 2147483646 w 87"/>
                <a:gd name="T7" fmla="*/ 2147483646 h 50"/>
                <a:gd name="T8" fmla="*/ 2147483646 w 87"/>
                <a:gd name="T9" fmla="*/ 2147483646 h 50"/>
                <a:gd name="T10" fmla="*/ 2147483646 w 87"/>
                <a:gd name="T11" fmla="*/ 0 h 50"/>
                <a:gd name="T12" fmla="*/ 2147483646 w 87"/>
                <a:gd name="T13" fmla="*/ 0 h 50"/>
                <a:gd name="T14" fmla="*/ 2147483646 w 87"/>
                <a:gd name="T15" fmla="*/ 2147483646 h 50"/>
                <a:gd name="T16" fmla="*/ 2147483646 w 87"/>
                <a:gd name="T17" fmla="*/ 2147483646 h 50"/>
                <a:gd name="T18" fmla="*/ 2147483646 w 87"/>
                <a:gd name="T19" fmla="*/ 2147483646 h 50"/>
                <a:gd name="T20" fmla="*/ 2147483646 w 87"/>
                <a:gd name="T21" fmla="*/ 0 h 50"/>
                <a:gd name="T22" fmla="*/ 0 w 87"/>
                <a:gd name="T23" fmla="*/ 0 h 50"/>
                <a:gd name="T24" fmla="*/ 2147483646 w 87"/>
                <a:gd name="T25" fmla="*/ 2147483646 h 50"/>
                <a:gd name="T26" fmla="*/ 2147483646 w 87"/>
                <a:gd name="T27" fmla="*/ 2147483646 h 50"/>
                <a:gd name="T28" fmla="*/ 2147483646 w 87"/>
                <a:gd name="T29" fmla="*/ 2147483646 h 50"/>
                <a:gd name="T30" fmla="*/ 2147483646 w 87"/>
                <a:gd name="T31" fmla="*/ 2147483646 h 50"/>
                <a:gd name="T32" fmla="*/ 2147483646 w 87"/>
                <a:gd name="T33" fmla="*/ 2147483646 h 50"/>
                <a:gd name="T34" fmla="*/ 2147483646 w 87"/>
                <a:gd name="T35" fmla="*/ 2147483646 h 50"/>
                <a:gd name="T36" fmla="*/ 2147483646 w 87"/>
                <a:gd name="T37" fmla="*/ 2147483646 h 50"/>
                <a:gd name="T38" fmla="*/ 2147483646 w 87"/>
                <a:gd name="T39" fmla="*/ 2147483646 h 5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7" h="50">
                  <a:moveTo>
                    <a:pt x="64" y="34"/>
                  </a:moveTo>
                  <a:cubicBezTo>
                    <a:pt x="63" y="33"/>
                    <a:pt x="54" y="25"/>
                    <a:pt x="52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5" y="23"/>
                    <a:pt x="69" y="22"/>
                    <a:pt x="71" y="20"/>
                  </a:cubicBezTo>
                  <a:cubicBezTo>
                    <a:pt x="73" y="18"/>
                    <a:pt x="75" y="16"/>
                    <a:pt x="76" y="13"/>
                  </a:cubicBezTo>
                  <a:cubicBezTo>
                    <a:pt x="78" y="10"/>
                    <a:pt x="79" y="6"/>
                    <a:pt x="8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7"/>
                    <a:pt x="53" y="14"/>
                    <a:pt x="50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7" y="43"/>
                    <a:pt x="40" y="45"/>
                    <a:pt x="41" y="47"/>
                  </a:cubicBezTo>
                  <a:cubicBezTo>
                    <a:pt x="43" y="48"/>
                    <a:pt x="45" y="49"/>
                    <a:pt x="47" y="49"/>
                  </a:cubicBezTo>
                  <a:cubicBezTo>
                    <a:pt x="50" y="49"/>
                    <a:pt x="54" y="50"/>
                    <a:pt x="59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68" y="35"/>
                    <a:pt x="66" y="34"/>
                    <a:pt x="64" y="34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16" name="Freeform 54"/>
            <p:cNvSpPr>
              <a:spLocks/>
            </p:cNvSpPr>
            <p:nvPr userDrawn="1"/>
          </p:nvSpPr>
          <p:spPr bwMode="auto">
            <a:xfrm>
              <a:off x="4769750" y="3546022"/>
              <a:ext cx="199338" cy="139701"/>
            </a:xfrm>
            <a:custGeom>
              <a:avLst/>
              <a:gdLst>
                <a:gd name="T0" fmla="*/ 2147483646 w 68"/>
                <a:gd name="T1" fmla="*/ 0 h 46"/>
                <a:gd name="T2" fmla="*/ 2147483646 w 68"/>
                <a:gd name="T3" fmla="*/ 0 h 46"/>
                <a:gd name="T4" fmla="*/ 2147483646 w 68"/>
                <a:gd name="T5" fmla="*/ 2147483646 h 46"/>
                <a:gd name="T6" fmla="*/ 2147483646 w 68"/>
                <a:gd name="T7" fmla="*/ 2147483646 h 46"/>
                <a:gd name="T8" fmla="*/ 0 w 68"/>
                <a:gd name="T9" fmla="*/ 2147483646 h 46"/>
                <a:gd name="T10" fmla="*/ 0 w 68"/>
                <a:gd name="T11" fmla="*/ 2147483646 h 46"/>
                <a:gd name="T12" fmla="*/ 2147483646 w 68"/>
                <a:gd name="T13" fmla="*/ 2147483646 h 46"/>
                <a:gd name="T14" fmla="*/ 2147483646 w 68"/>
                <a:gd name="T15" fmla="*/ 2147483646 h 46"/>
                <a:gd name="T16" fmla="*/ 2147483646 w 68"/>
                <a:gd name="T17" fmla="*/ 2147483646 h 46"/>
                <a:gd name="T18" fmla="*/ 2147483646 w 68"/>
                <a:gd name="T19" fmla="*/ 2147483646 h 46"/>
                <a:gd name="T20" fmla="*/ 2147483646 w 68"/>
                <a:gd name="T21" fmla="*/ 2147483646 h 46"/>
                <a:gd name="T22" fmla="*/ 2147483646 w 68"/>
                <a:gd name="T23" fmla="*/ 2147483646 h 46"/>
                <a:gd name="T24" fmla="*/ 2147483646 w 68"/>
                <a:gd name="T25" fmla="*/ 2147483646 h 46"/>
                <a:gd name="T26" fmla="*/ 2147483646 w 68"/>
                <a:gd name="T27" fmla="*/ 0 h 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8" h="46">
                  <a:moveTo>
                    <a:pt x="39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2"/>
                    <a:pt x="6" y="38"/>
                    <a:pt x="3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8" y="46"/>
                    <a:pt x="22" y="46"/>
                    <a:pt x="23" y="44"/>
                  </a:cubicBezTo>
                  <a:cubicBezTo>
                    <a:pt x="25" y="43"/>
                    <a:pt x="27" y="42"/>
                    <a:pt x="28" y="40"/>
                  </a:cubicBezTo>
                  <a:cubicBezTo>
                    <a:pt x="29" y="38"/>
                    <a:pt x="29" y="37"/>
                    <a:pt x="30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35" y="14"/>
                    <a:pt x="35" y="14"/>
                    <a:pt x="35" y="14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17" name="Freeform 55"/>
            <p:cNvSpPr>
              <a:spLocks/>
            </p:cNvSpPr>
            <p:nvPr userDrawn="1"/>
          </p:nvSpPr>
          <p:spPr bwMode="auto">
            <a:xfrm>
              <a:off x="4769750" y="3720646"/>
              <a:ext cx="199338" cy="354242"/>
            </a:xfrm>
            <a:custGeom>
              <a:avLst/>
              <a:gdLst>
                <a:gd name="T0" fmla="*/ 2147483646 w 66"/>
                <a:gd name="T1" fmla="*/ 2147483646 h 118"/>
                <a:gd name="T2" fmla="*/ 2147483646 w 66"/>
                <a:gd name="T3" fmla="*/ 2147483646 h 118"/>
                <a:gd name="T4" fmla="*/ 2147483646 w 66"/>
                <a:gd name="T5" fmla="*/ 2147483646 h 118"/>
                <a:gd name="T6" fmla="*/ 0 w 66"/>
                <a:gd name="T7" fmla="*/ 2147483646 h 118"/>
                <a:gd name="T8" fmla="*/ 2147483646 w 66"/>
                <a:gd name="T9" fmla="*/ 2147483646 h 118"/>
                <a:gd name="T10" fmla="*/ 2147483646 w 66"/>
                <a:gd name="T11" fmla="*/ 2147483646 h 118"/>
                <a:gd name="T12" fmla="*/ 2147483646 w 66"/>
                <a:gd name="T13" fmla="*/ 2147483646 h 118"/>
                <a:gd name="T14" fmla="*/ 2147483646 w 66"/>
                <a:gd name="T15" fmla="*/ 2147483646 h 118"/>
                <a:gd name="T16" fmla="*/ 2147483646 w 66"/>
                <a:gd name="T17" fmla="*/ 2147483646 h 118"/>
                <a:gd name="T18" fmla="*/ 2147483646 w 66"/>
                <a:gd name="T19" fmla="*/ 2147483646 h 118"/>
                <a:gd name="T20" fmla="*/ 2147483646 w 66"/>
                <a:gd name="T21" fmla="*/ 2147483646 h 118"/>
                <a:gd name="T22" fmla="*/ 2147483646 w 66"/>
                <a:gd name="T23" fmla="*/ 2147483646 h 118"/>
                <a:gd name="T24" fmla="*/ 2147483646 w 66"/>
                <a:gd name="T25" fmla="*/ 2147483646 h 118"/>
                <a:gd name="T26" fmla="*/ 2147483646 w 66"/>
                <a:gd name="T27" fmla="*/ 2147483646 h 118"/>
                <a:gd name="T28" fmla="*/ 2147483646 w 66"/>
                <a:gd name="T29" fmla="*/ 2147483646 h 118"/>
                <a:gd name="T30" fmla="*/ 2147483646 w 66"/>
                <a:gd name="T31" fmla="*/ 2147483646 h 118"/>
                <a:gd name="T32" fmla="*/ 2147483646 w 66"/>
                <a:gd name="T33" fmla="*/ 2147483646 h 118"/>
                <a:gd name="T34" fmla="*/ 2147483646 w 66"/>
                <a:gd name="T35" fmla="*/ 2147483646 h 118"/>
                <a:gd name="T36" fmla="*/ 2147483646 w 66"/>
                <a:gd name="T37" fmla="*/ 2147483646 h 118"/>
                <a:gd name="T38" fmla="*/ 2147483646 w 66"/>
                <a:gd name="T39" fmla="*/ 2147483646 h 118"/>
                <a:gd name="T40" fmla="*/ 2147483646 w 66"/>
                <a:gd name="T41" fmla="*/ 2147483646 h 118"/>
                <a:gd name="T42" fmla="*/ 2147483646 w 66"/>
                <a:gd name="T43" fmla="*/ 0 h 118"/>
                <a:gd name="T44" fmla="*/ 0 w 66"/>
                <a:gd name="T45" fmla="*/ 0 h 118"/>
                <a:gd name="T46" fmla="*/ 2147483646 w 66"/>
                <a:gd name="T47" fmla="*/ 214748364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6" h="118">
                  <a:moveTo>
                    <a:pt x="6" y="21"/>
                  </a:moveTo>
                  <a:cubicBezTo>
                    <a:pt x="17" y="21"/>
                    <a:pt x="17" y="21"/>
                    <a:pt x="17" y="21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7" y="104"/>
                    <a:pt x="17" y="106"/>
                    <a:pt x="18" y="109"/>
                  </a:cubicBezTo>
                  <a:cubicBezTo>
                    <a:pt x="18" y="111"/>
                    <a:pt x="20" y="113"/>
                    <a:pt x="22" y="115"/>
                  </a:cubicBezTo>
                  <a:cubicBezTo>
                    <a:pt x="24" y="117"/>
                    <a:pt x="28" y="118"/>
                    <a:pt x="34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5" y="102"/>
                    <a:pt x="43" y="102"/>
                    <a:pt x="43" y="101"/>
                  </a:cubicBezTo>
                  <a:cubicBezTo>
                    <a:pt x="42" y="100"/>
                    <a:pt x="41" y="98"/>
                    <a:pt x="41" y="95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18" name="Freeform 56"/>
            <p:cNvSpPr>
              <a:spLocks/>
            </p:cNvSpPr>
            <p:nvPr userDrawn="1"/>
          </p:nvSpPr>
          <p:spPr bwMode="auto">
            <a:xfrm>
              <a:off x="4989022" y="3546022"/>
              <a:ext cx="114621" cy="84817"/>
            </a:xfrm>
            <a:custGeom>
              <a:avLst/>
              <a:gdLst>
                <a:gd name="T0" fmla="*/ 2147483646 w 39"/>
                <a:gd name="T1" fmla="*/ 2147483646 h 28"/>
                <a:gd name="T2" fmla="*/ 2147483646 w 39"/>
                <a:gd name="T3" fmla="*/ 2147483646 h 28"/>
                <a:gd name="T4" fmla="*/ 2147483646 w 39"/>
                <a:gd name="T5" fmla="*/ 2147483646 h 28"/>
                <a:gd name="T6" fmla="*/ 2147483646 w 39"/>
                <a:gd name="T7" fmla="*/ 2147483646 h 28"/>
                <a:gd name="T8" fmla="*/ 2147483646 w 39"/>
                <a:gd name="T9" fmla="*/ 0 h 28"/>
                <a:gd name="T10" fmla="*/ 0 w 39"/>
                <a:gd name="T11" fmla="*/ 0 h 28"/>
                <a:gd name="T12" fmla="*/ 2147483646 w 39"/>
                <a:gd name="T13" fmla="*/ 2147483646 h 28"/>
                <a:gd name="T14" fmla="*/ 2147483646 w 39"/>
                <a:gd name="T15" fmla="*/ 2147483646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9" h="28">
                  <a:moveTo>
                    <a:pt x="24" y="28"/>
                  </a:moveTo>
                  <a:cubicBezTo>
                    <a:pt x="25" y="28"/>
                    <a:pt x="39" y="28"/>
                    <a:pt x="39" y="28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1" y="22"/>
                    <a:pt x="26" y="11"/>
                    <a:pt x="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8"/>
                    <a:pt x="7" y="16"/>
                    <a:pt x="9" y="20"/>
                  </a:cubicBezTo>
                  <a:cubicBezTo>
                    <a:pt x="14" y="27"/>
                    <a:pt x="20" y="28"/>
                    <a:pt x="24" y="28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19" name="Freeform 57"/>
            <p:cNvSpPr>
              <a:spLocks/>
            </p:cNvSpPr>
            <p:nvPr userDrawn="1"/>
          </p:nvSpPr>
          <p:spPr bwMode="auto">
            <a:xfrm>
              <a:off x="5168426" y="3546022"/>
              <a:ext cx="114621" cy="84817"/>
            </a:xfrm>
            <a:custGeom>
              <a:avLst/>
              <a:gdLst>
                <a:gd name="T0" fmla="*/ 2147483646 w 38"/>
                <a:gd name="T1" fmla="*/ 2147483646 h 28"/>
                <a:gd name="T2" fmla="*/ 2147483646 w 38"/>
                <a:gd name="T3" fmla="*/ 2147483646 h 28"/>
                <a:gd name="T4" fmla="*/ 2147483646 w 38"/>
                <a:gd name="T5" fmla="*/ 0 h 28"/>
                <a:gd name="T6" fmla="*/ 2147483646 w 38"/>
                <a:gd name="T7" fmla="*/ 0 h 28"/>
                <a:gd name="T8" fmla="*/ 2147483646 w 38"/>
                <a:gd name="T9" fmla="*/ 2147483646 h 28"/>
                <a:gd name="T10" fmla="*/ 0 w 38"/>
                <a:gd name="T11" fmla="*/ 2147483646 h 28"/>
                <a:gd name="T12" fmla="*/ 0 w 38"/>
                <a:gd name="T13" fmla="*/ 2147483646 h 28"/>
                <a:gd name="T14" fmla="*/ 2147483646 w 38"/>
                <a:gd name="T15" fmla="*/ 2147483646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" h="28">
                  <a:moveTo>
                    <a:pt x="14" y="28"/>
                  </a:moveTo>
                  <a:cubicBezTo>
                    <a:pt x="19" y="28"/>
                    <a:pt x="24" y="27"/>
                    <a:pt x="29" y="20"/>
                  </a:cubicBezTo>
                  <a:cubicBezTo>
                    <a:pt x="32" y="16"/>
                    <a:pt x="35" y="8"/>
                    <a:pt x="3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11"/>
                    <a:pt x="7" y="22"/>
                    <a:pt x="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4" y="28"/>
                    <a:pt x="14" y="28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0" name="Freeform 58"/>
            <p:cNvSpPr>
              <a:spLocks/>
            </p:cNvSpPr>
            <p:nvPr userDrawn="1"/>
          </p:nvSpPr>
          <p:spPr bwMode="auto">
            <a:xfrm>
              <a:off x="4984040" y="3900261"/>
              <a:ext cx="139537" cy="179615"/>
            </a:xfrm>
            <a:custGeom>
              <a:avLst/>
              <a:gdLst>
                <a:gd name="T0" fmla="*/ 2147483646 w 47"/>
                <a:gd name="T1" fmla="*/ 2147483646 h 60"/>
                <a:gd name="T2" fmla="*/ 2147483646 w 47"/>
                <a:gd name="T3" fmla="*/ 2147483646 h 60"/>
                <a:gd name="T4" fmla="*/ 0 w 47"/>
                <a:gd name="T5" fmla="*/ 2147483646 h 60"/>
                <a:gd name="T6" fmla="*/ 2147483646 w 47"/>
                <a:gd name="T7" fmla="*/ 2147483646 h 60"/>
                <a:gd name="T8" fmla="*/ 2147483646 w 47"/>
                <a:gd name="T9" fmla="*/ 2147483646 h 60"/>
                <a:gd name="T10" fmla="*/ 2147483646 w 47"/>
                <a:gd name="T11" fmla="*/ 2147483646 h 60"/>
                <a:gd name="T12" fmla="*/ 2147483646 w 47"/>
                <a:gd name="T13" fmla="*/ 0 h 60"/>
                <a:gd name="T14" fmla="*/ 2147483646 w 47"/>
                <a:gd name="T15" fmla="*/ 0 h 60"/>
                <a:gd name="T16" fmla="*/ 2147483646 w 47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7" h="60">
                  <a:moveTo>
                    <a:pt x="17" y="30"/>
                  </a:moveTo>
                  <a:cubicBezTo>
                    <a:pt x="17" y="30"/>
                    <a:pt x="12" y="52"/>
                    <a:pt x="4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30" y="60"/>
                    <a:pt x="35" y="48"/>
                  </a:cubicBezTo>
                  <a:cubicBezTo>
                    <a:pt x="39" y="40"/>
                    <a:pt x="45" y="12"/>
                    <a:pt x="47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17" y="3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1" name="Freeform 59"/>
            <p:cNvSpPr>
              <a:spLocks noEditPoints="1"/>
            </p:cNvSpPr>
            <p:nvPr userDrawn="1"/>
          </p:nvSpPr>
          <p:spPr bwMode="auto">
            <a:xfrm>
              <a:off x="4998989" y="3645808"/>
              <a:ext cx="289041" cy="429080"/>
            </a:xfrm>
            <a:custGeom>
              <a:avLst/>
              <a:gdLst>
                <a:gd name="T0" fmla="*/ 2147483646 w 97"/>
                <a:gd name="T1" fmla="*/ 2147483646 h 144"/>
                <a:gd name="T2" fmla="*/ 2147483646 w 97"/>
                <a:gd name="T3" fmla="*/ 2147483646 h 144"/>
                <a:gd name="T4" fmla="*/ 2147483646 w 97"/>
                <a:gd name="T5" fmla="*/ 2147483646 h 144"/>
                <a:gd name="T6" fmla="*/ 2147483646 w 97"/>
                <a:gd name="T7" fmla="*/ 2147483646 h 144"/>
                <a:gd name="T8" fmla="*/ 2147483646 w 97"/>
                <a:gd name="T9" fmla="*/ 2147483646 h 144"/>
                <a:gd name="T10" fmla="*/ 2147483646 w 97"/>
                <a:gd name="T11" fmla="*/ 2147483646 h 144"/>
                <a:gd name="T12" fmla="*/ 2147483646 w 97"/>
                <a:gd name="T13" fmla="*/ 0 h 144"/>
                <a:gd name="T14" fmla="*/ 0 w 97"/>
                <a:gd name="T15" fmla="*/ 0 h 144"/>
                <a:gd name="T16" fmla="*/ 0 w 97"/>
                <a:gd name="T17" fmla="*/ 2147483646 h 144"/>
                <a:gd name="T18" fmla="*/ 2147483646 w 97"/>
                <a:gd name="T19" fmla="*/ 2147483646 h 144"/>
                <a:gd name="T20" fmla="*/ 2147483646 w 97"/>
                <a:gd name="T21" fmla="*/ 2147483646 h 144"/>
                <a:gd name="T22" fmla="*/ 2147483646 w 97"/>
                <a:gd name="T23" fmla="*/ 2147483646 h 144"/>
                <a:gd name="T24" fmla="*/ 2147483646 w 97"/>
                <a:gd name="T25" fmla="*/ 2147483646 h 144"/>
                <a:gd name="T26" fmla="*/ 2147483646 w 97"/>
                <a:gd name="T27" fmla="*/ 2147483646 h 144"/>
                <a:gd name="T28" fmla="*/ 2147483646 w 97"/>
                <a:gd name="T29" fmla="*/ 2147483646 h 144"/>
                <a:gd name="T30" fmla="*/ 2147483646 w 97"/>
                <a:gd name="T31" fmla="*/ 2147483646 h 144"/>
                <a:gd name="T32" fmla="*/ 2147483646 w 97"/>
                <a:gd name="T33" fmla="*/ 2147483646 h 144"/>
                <a:gd name="T34" fmla="*/ 2147483646 w 97"/>
                <a:gd name="T35" fmla="*/ 2147483646 h 144"/>
                <a:gd name="T36" fmla="*/ 2147483646 w 97"/>
                <a:gd name="T37" fmla="*/ 2147483646 h 144"/>
                <a:gd name="T38" fmla="*/ 2147483646 w 97"/>
                <a:gd name="T39" fmla="*/ 2147483646 h 144"/>
                <a:gd name="T40" fmla="*/ 2147483646 w 97"/>
                <a:gd name="T41" fmla="*/ 2147483646 h 144"/>
                <a:gd name="T42" fmla="*/ 2147483646 w 97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97" h="144">
                  <a:moveTo>
                    <a:pt x="85" y="133"/>
                  </a:moveTo>
                  <a:cubicBezTo>
                    <a:pt x="73" y="133"/>
                    <a:pt x="74" y="123"/>
                    <a:pt x="74" y="123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85" y="76"/>
                    <a:pt x="90" y="74"/>
                    <a:pt x="92" y="70"/>
                  </a:cubicBezTo>
                  <a:cubicBezTo>
                    <a:pt x="94" y="67"/>
                    <a:pt x="95" y="63"/>
                    <a:pt x="95" y="59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44"/>
                    <a:pt x="73" y="144"/>
                    <a:pt x="73" y="144"/>
                  </a:cubicBezTo>
                  <a:cubicBezTo>
                    <a:pt x="97" y="144"/>
                    <a:pt x="97" y="144"/>
                    <a:pt x="97" y="144"/>
                  </a:cubicBezTo>
                  <a:cubicBezTo>
                    <a:pt x="97" y="133"/>
                    <a:pt x="97" y="133"/>
                    <a:pt x="97" y="133"/>
                  </a:cubicBezTo>
                  <a:lnTo>
                    <a:pt x="85" y="133"/>
                  </a:lnTo>
                  <a:close/>
                  <a:moveTo>
                    <a:pt x="71" y="50"/>
                  </a:moveTo>
                  <a:cubicBezTo>
                    <a:pt x="71" y="53"/>
                    <a:pt x="70" y="54"/>
                    <a:pt x="70" y="55"/>
                  </a:cubicBezTo>
                  <a:cubicBezTo>
                    <a:pt x="69" y="56"/>
                    <a:pt x="68" y="56"/>
                    <a:pt x="66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71" y="22"/>
                    <a:pt x="71" y="22"/>
                    <a:pt x="71" y="22"/>
                  </a:cubicBezTo>
                  <a:lnTo>
                    <a:pt x="71" y="5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2" name="Freeform 60"/>
            <p:cNvSpPr>
              <a:spLocks/>
            </p:cNvSpPr>
            <p:nvPr userDrawn="1"/>
          </p:nvSpPr>
          <p:spPr bwMode="auto">
            <a:xfrm>
              <a:off x="4171735" y="3560988"/>
              <a:ext cx="508313" cy="513900"/>
            </a:xfrm>
            <a:custGeom>
              <a:avLst/>
              <a:gdLst>
                <a:gd name="T0" fmla="*/ 2147483646 w 171"/>
                <a:gd name="T1" fmla="*/ 2147483646 h 173"/>
                <a:gd name="T2" fmla="*/ 2147483646 w 171"/>
                <a:gd name="T3" fmla="*/ 2147483646 h 173"/>
                <a:gd name="T4" fmla="*/ 2147483646 w 171"/>
                <a:gd name="T5" fmla="*/ 2147483646 h 173"/>
                <a:gd name="T6" fmla="*/ 2147483646 w 171"/>
                <a:gd name="T7" fmla="*/ 0 h 173"/>
                <a:gd name="T8" fmla="*/ 2147483646 w 171"/>
                <a:gd name="T9" fmla="*/ 0 h 173"/>
                <a:gd name="T10" fmla="*/ 2147483646 w 171"/>
                <a:gd name="T11" fmla="*/ 2147483646 h 173"/>
                <a:gd name="T12" fmla="*/ 2147483646 w 171"/>
                <a:gd name="T13" fmla="*/ 2147483646 h 173"/>
                <a:gd name="T14" fmla="*/ 2147483646 w 171"/>
                <a:gd name="T15" fmla="*/ 2147483646 h 173"/>
                <a:gd name="T16" fmla="*/ 2147483646 w 171"/>
                <a:gd name="T17" fmla="*/ 2147483646 h 173"/>
                <a:gd name="T18" fmla="*/ 2147483646 w 171"/>
                <a:gd name="T19" fmla="*/ 2147483646 h 173"/>
                <a:gd name="T20" fmla="*/ 2147483646 w 171"/>
                <a:gd name="T21" fmla="*/ 2147483646 h 173"/>
                <a:gd name="T22" fmla="*/ 2147483646 w 171"/>
                <a:gd name="T23" fmla="*/ 2147483646 h 173"/>
                <a:gd name="T24" fmla="*/ 2147483646 w 171"/>
                <a:gd name="T25" fmla="*/ 0 h 173"/>
                <a:gd name="T26" fmla="*/ 2147483646 w 171"/>
                <a:gd name="T27" fmla="*/ 0 h 173"/>
                <a:gd name="T28" fmla="*/ 2147483646 w 171"/>
                <a:gd name="T29" fmla="*/ 2147483646 h 173"/>
                <a:gd name="T30" fmla="*/ 2147483646 w 171"/>
                <a:gd name="T31" fmla="*/ 2147483646 h 173"/>
                <a:gd name="T32" fmla="*/ 2147483646 w 171"/>
                <a:gd name="T33" fmla="*/ 2147483646 h 173"/>
                <a:gd name="T34" fmla="*/ 0 w 171"/>
                <a:gd name="T35" fmla="*/ 2147483646 h 173"/>
                <a:gd name="T36" fmla="*/ 2147483646 w 171"/>
                <a:gd name="T37" fmla="*/ 2147483646 h 173"/>
                <a:gd name="T38" fmla="*/ 2147483646 w 171"/>
                <a:gd name="T39" fmla="*/ 2147483646 h 173"/>
                <a:gd name="T40" fmla="*/ 2147483646 w 171"/>
                <a:gd name="T41" fmla="*/ 2147483646 h 173"/>
                <a:gd name="T42" fmla="*/ 2147483646 w 171"/>
                <a:gd name="T43" fmla="*/ 2147483646 h 173"/>
                <a:gd name="T44" fmla="*/ 2147483646 w 171"/>
                <a:gd name="T45" fmla="*/ 2147483646 h 173"/>
                <a:gd name="T46" fmla="*/ 2147483646 w 171"/>
                <a:gd name="T47" fmla="*/ 2147483646 h 173"/>
                <a:gd name="T48" fmla="*/ 2147483646 w 171"/>
                <a:gd name="T49" fmla="*/ 2147483646 h 173"/>
                <a:gd name="T50" fmla="*/ 2147483646 w 171"/>
                <a:gd name="T51" fmla="*/ 2147483646 h 1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71" h="173">
                  <a:moveTo>
                    <a:pt x="162" y="50"/>
                  </a:moveTo>
                  <a:cubicBezTo>
                    <a:pt x="165" y="48"/>
                    <a:pt x="168" y="46"/>
                    <a:pt x="169" y="42"/>
                  </a:cubicBezTo>
                  <a:cubicBezTo>
                    <a:pt x="170" y="39"/>
                    <a:pt x="171" y="34"/>
                    <a:pt x="171" y="28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6" y="28"/>
                    <a:pt x="146" y="28"/>
                    <a:pt x="146" y="28"/>
                  </a:cubicBezTo>
                  <a:cubicBezTo>
                    <a:pt x="146" y="32"/>
                    <a:pt x="145" y="34"/>
                    <a:pt x="141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9" y="157"/>
                    <a:pt x="9" y="160"/>
                    <a:pt x="8" y="161"/>
                  </a:cubicBezTo>
                  <a:cubicBezTo>
                    <a:pt x="8" y="163"/>
                    <a:pt x="7" y="164"/>
                    <a:pt x="5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3" y="173"/>
                    <a:pt x="3" y="173"/>
                    <a:pt x="3" y="173"/>
                  </a:cubicBezTo>
                  <a:cubicBezTo>
                    <a:pt x="11" y="173"/>
                    <a:pt x="11" y="173"/>
                    <a:pt x="11" y="173"/>
                  </a:cubicBezTo>
                  <a:cubicBezTo>
                    <a:pt x="17" y="173"/>
                    <a:pt x="22" y="172"/>
                    <a:pt x="26" y="170"/>
                  </a:cubicBezTo>
                  <a:cubicBezTo>
                    <a:pt x="29" y="168"/>
                    <a:pt x="31" y="165"/>
                    <a:pt x="32" y="160"/>
                  </a:cubicBezTo>
                  <a:cubicBezTo>
                    <a:pt x="33" y="155"/>
                    <a:pt x="34" y="150"/>
                    <a:pt x="34" y="14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53" y="53"/>
                    <a:pt x="158" y="52"/>
                    <a:pt x="162" y="50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3" name="Freeform 61"/>
            <p:cNvSpPr>
              <a:spLocks/>
            </p:cNvSpPr>
            <p:nvPr userDrawn="1"/>
          </p:nvSpPr>
          <p:spPr bwMode="auto">
            <a:xfrm>
              <a:off x="3264745" y="3546022"/>
              <a:ext cx="244191" cy="204560"/>
            </a:xfrm>
            <a:custGeom>
              <a:avLst/>
              <a:gdLst>
                <a:gd name="T0" fmla="*/ 2147483646 w 83"/>
                <a:gd name="T1" fmla="*/ 2147483646 h 68"/>
                <a:gd name="T2" fmla="*/ 2147483646 w 83"/>
                <a:gd name="T3" fmla="*/ 2147483646 h 68"/>
                <a:gd name="T4" fmla="*/ 2147483646 w 83"/>
                <a:gd name="T5" fmla="*/ 2147483646 h 68"/>
                <a:gd name="T6" fmla="*/ 2147483646 w 83"/>
                <a:gd name="T7" fmla="*/ 2147483646 h 68"/>
                <a:gd name="T8" fmla="*/ 2147483646 w 83"/>
                <a:gd name="T9" fmla="*/ 2147483646 h 68"/>
                <a:gd name="T10" fmla="*/ 2147483646 w 83"/>
                <a:gd name="T11" fmla="*/ 2147483646 h 68"/>
                <a:gd name="T12" fmla="*/ 2147483646 w 83"/>
                <a:gd name="T13" fmla="*/ 2147483646 h 68"/>
                <a:gd name="T14" fmla="*/ 2147483646 w 83"/>
                <a:gd name="T15" fmla="*/ 2147483646 h 68"/>
                <a:gd name="T16" fmla="*/ 2147483646 w 83"/>
                <a:gd name="T17" fmla="*/ 2147483646 h 68"/>
                <a:gd name="T18" fmla="*/ 2147483646 w 83"/>
                <a:gd name="T19" fmla="*/ 0 h 68"/>
                <a:gd name="T20" fmla="*/ 0 w 83"/>
                <a:gd name="T21" fmla="*/ 0 h 68"/>
                <a:gd name="T22" fmla="*/ 0 w 83"/>
                <a:gd name="T23" fmla="*/ 2147483646 h 68"/>
                <a:gd name="T24" fmla="*/ 2147483646 w 83"/>
                <a:gd name="T25" fmla="*/ 2147483646 h 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3" h="68">
                  <a:moveTo>
                    <a:pt x="18" y="68"/>
                  </a:moveTo>
                  <a:cubicBezTo>
                    <a:pt x="83" y="68"/>
                    <a:pt x="83" y="68"/>
                    <a:pt x="83" y="68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9" y="54"/>
                    <a:pt x="29" y="43"/>
                    <a:pt x="29" y="43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28"/>
                    <a:pt x="0" y="48"/>
                  </a:cubicBezTo>
                  <a:cubicBezTo>
                    <a:pt x="0" y="68"/>
                    <a:pt x="18" y="68"/>
                    <a:pt x="18" y="68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4" name="Freeform 62"/>
            <p:cNvSpPr>
              <a:spLocks/>
            </p:cNvSpPr>
            <p:nvPr userDrawn="1"/>
          </p:nvSpPr>
          <p:spPr bwMode="auto">
            <a:xfrm>
              <a:off x="3000624" y="3546022"/>
              <a:ext cx="249173" cy="209551"/>
            </a:xfrm>
            <a:custGeom>
              <a:avLst/>
              <a:gdLst>
                <a:gd name="T0" fmla="*/ 2147483646 w 83"/>
                <a:gd name="T1" fmla="*/ 2147483646 h 69"/>
                <a:gd name="T2" fmla="*/ 2147483646 w 83"/>
                <a:gd name="T3" fmla="*/ 2147483646 h 69"/>
                <a:gd name="T4" fmla="*/ 2147483646 w 83"/>
                <a:gd name="T5" fmla="*/ 2147483646 h 69"/>
                <a:gd name="T6" fmla="*/ 2147483646 w 83"/>
                <a:gd name="T7" fmla="*/ 2147483646 h 69"/>
                <a:gd name="T8" fmla="*/ 2147483646 w 83"/>
                <a:gd name="T9" fmla="*/ 2147483646 h 69"/>
                <a:gd name="T10" fmla="*/ 2147483646 w 83"/>
                <a:gd name="T11" fmla="*/ 2147483646 h 69"/>
                <a:gd name="T12" fmla="*/ 2147483646 w 83"/>
                <a:gd name="T13" fmla="*/ 2147483646 h 69"/>
                <a:gd name="T14" fmla="*/ 2147483646 w 83"/>
                <a:gd name="T15" fmla="*/ 2147483646 h 69"/>
                <a:gd name="T16" fmla="*/ 2147483646 w 83"/>
                <a:gd name="T17" fmla="*/ 0 h 69"/>
                <a:gd name="T18" fmla="*/ 2147483646 w 83"/>
                <a:gd name="T19" fmla="*/ 0 h 69"/>
                <a:gd name="T20" fmla="*/ 2147483646 w 83"/>
                <a:gd name="T21" fmla="*/ 2147483646 h 69"/>
                <a:gd name="T22" fmla="*/ 2147483646 w 83"/>
                <a:gd name="T23" fmla="*/ 2147483646 h 69"/>
                <a:gd name="T24" fmla="*/ 2147483646 w 83"/>
                <a:gd name="T25" fmla="*/ 2147483646 h 69"/>
                <a:gd name="T26" fmla="*/ 2147483646 w 83"/>
                <a:gd name="T27" fmla="*/ 2147483646 h 69"/>
                <a:gd name="T28" fmla="*/ 0 w 83"/>
                <a:gd name="T29" fmla="*/ 2147483646 h 69"/>
                <a:gd name="T30" fmla="*/ 0 w 83"/>
                <a:gd name="T31" fmla="*/ 2147483646 h 69"/>
                <a:gd name="T32" fmla="*/ 2147483646 w 83"/>
                <a:gd name="T33" fmla="*/ 2147483646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3" h="69">
                  <a:moveTo>
                    <a:pt x="17" y="69"/>
                  </a:moveTo>
                  <a:cubicBezTo>
                    <a:pt x="83" y="69"/>
                    <a:pt x="83" y="69"/>
                    <a:pt x="83" y="69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25" y="54"/>
                    <a:pt x="26" y="44"/>
                    <a:pt x="26" y="4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8"/>
                    <a:pt x="17" y="69"/>
                    <a:pt x="17" y="69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5" name="Freeform 63"/>
            <p:cNvSpPr>
              <a:spLocks/>
            </p:cNvSpPr>
            <p:nvPr userDrawn="1"/>
          </p:nvSpPr>
          <p:spPr bwMode="auto">
            <a:xfrm>
              <a:off x="3000624" y="3770539"/>
              <a:ext cx="518280" cy="304349"/>
            </a:xfrm>
            <a:custGeom>
              <a:avLst/>
              <a:gdLst>
                <a:gd name="T0" fmla="*/ 2147483646 w 174"/>
                <a:gd name="T1" fmla="*/ 2147483646 h 103"/>
                <a:gd name="T2" fmla="*/ 2147483646 w 174"/>
                <a:gd name="T3" fmla="*/ 2147483646 h 103"/>
                <a:gd name="T4" fmla="*/ 2147483646 w 174"/>
                <a:gd name="T5" fmla="*/ 2147483646 h 103"/>
                <a:gd name="T6" fmla="*/ 2147483646 w 174"/>
                <a:gd name="T7" fmla="*/ 2147483646 h 103"/>
                <a:gd name="T8" fmla="*/ 2147483646 w 174"/>
                <a:gd name="T9" fmla="*/ 2147483646 h 103"/>
                <a:gd name="T10" fmla="*/ 2147483646 w 174"/>
                <a:gd name="T11" fmla="*/ 2147483646 h 103"/>
                <a:gd name="T12" fmla="*/ 2147483646 w 174"/>
                <a:gd name="T13" fmla="*/ 2147483646 h 103"/>
                <a:gd name="T14" fmla="*/ 2147483646 w 174"/>
                <a:gd name="T15" fmla="*/ 2147483646 h 103"/>
                <a:gd name="T16" fmla="*/ 2147483646 w 174"/>
                <a:gd name="T17" fmla="*/ 2147483646 h 103"/>
                <a:gd name="T18" fmla="*/ 2147483646 w 174"/>
                <a:gd name="T19" fmla="*/ 2147483646 h 103"/>
                <a:gd name="T20" fmla="*/ 2147483646 w 174"/>
                <a:gd name="T21" fmla="*/ 2147483646 h 103"/>
                <a:gd name="T22" fmla="*/ 2147483646 w 174"/>
                <a:gd name="T23" fmla="*/ 0 h 103"/>
                <a:gd name="T24" fmla="*/ 2147483646 w 174"/>
                <a:gd name="T25" fmla="*/ 0 h 103"/>
                <a:gd name="T26" fmla="*/ 0 w 174"/>
                <a:gd name="T27" fmla="*/ 2147483646 h 103"/>
                <a:gd name="T28" fmla="*/ 2147483646 w 174"/>
                <a:gd name="T29" fmla="*/ 2147483646 h 103"/>
                <a:gd name="T30" fmla="*/ 2147483646 w 174"/>
                <a:gd name="T31" fmla="*/ 2147483646 h 103"/>
                <a:gd name="T32" fmla="*/ 0 w 174"/>
                <a:gd name="T33" fmla="*/ 2147483646 h 103"/>
                <a:gd name="T34" fmla="*/ 2147483646 w 174"/>
                <a:gd name="T35" fmla="*/ 2147483646 h 103"/>
                <a:gd name="T36" fmla="*/ 2147483646 w 174"/>
                <a:gd name="T37" fmla="*/ 2147483646 h 103"/>
                <a:gd name="T38" fmla="*/ 2147483646 w 174"/>
                <a:gd name="T39" fmla="*/ 2147483646 h 103"/>
                <a:gd name="T40" fmla="*/ 2147483646 w 174"/>
                <a:gd name="T41" fmla="*/ 2147483646 h 103"/>
                <a:gd name="T42" fmla="*/ 2147483646 w 174"/>
                <a:gd name="T43" fmla="*/ 2147483646 h 103"/>
                <a:gd name="T44" fmla="*/ 2147483646 w 174"/>
                <a:gd name="T45" fmla="*/ 2147483646 h 103"/>
                <a:gd name="T46" fmla="*/ 2147483646 w 174"/>
                <a:gd name="T47" fmla="*/ 2147483646 h 103"/>
                <a:gd name="T48" fmla="*/ 2147483646 w 174"/>
                <a:gd name="T49" fmla="*/ 2147483646 h 103"/>
                <a:gd name="T50" fmla="*/ 2147483646 w 174"/>
                <a:gd name="T51" fmla="*/ 2147483646 h 103"/>
                <a:gd name="T52" fmla="*/ 2147483646 w 174"/>
                <a:gd name="T53" fmla="*/ 2147483646 h 103"/>
                <a:gd name="T54" fmla="*/ 2147483646 w 174"/>
                <a:gd name="T55" fmla="*/ 2147483646 h 1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4" h="103">
                  <a:moveTo>
                    <a:pt x="155" y="58"/>
                  </a:moveTo>
                  <a:cubicBezTo>
                    <a:pt x="167" y="58"/>
                    <a:pt x="174" y="50"/>
                    <a:pt x="170" y="40"/>
                  </a:cubicBezTo>
                  <a:cubicBezTo>
                    <a:pt x="170" y="40"/>
                    <a:pt x="160" y="19"/>
                    <a:pt x="160" y="19"/>
                  </a:cubicBezTo>
                  <a:cubicBezTo>
                    <a:pt x="132" y="19"/>
                    <a:pt x="132" y="19"/>
                    <a:pt x="132" y="19"/>
                  </a:cubicBezTo>
                  <a:cubicBezTo>
                    <a:pt x="142" y="38"/>
                    <a:pt x="142" y="38"/>
                    <a:pt x="142" y="38"/>
                  </a:cubicBezTo>
                  <a:cubicBezTo>
                    <a:pt x="143" y="42"/>
                    <a:pt x="141" y="43"/>
                    <a:pt x="139" y="43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108" y="34"/>
                    <a:pt x="132" y="20"/>
                    <a:pt x="146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99" y="8"/>
                    <a:pt x="91" y="14"/>
                    <a:pt x="83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75" y="11"/>
                    <a:pt x="84" y="0"/>
                    <a:pt x="84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5" y="17"/>
                    <a:pt x="0" y="21"/>
                    <a:pt x="0" y="21"/>
                  </a:cubicBezTo>
                  <a:cubicBezTo>
                    <a:pt x="0" y="21"/>
                    <a:pt x="6" y="33"/>
                    <a:pt x="7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24" y="44"/>
                    <a:pt x="0" y="43"/>
                    <a:pt x="0" y="43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1" y="85"/>
                    <a:pt x="71" y="85"/>
                    <a:pt x="71" y="85"/>
                  </a:cubicBezTo>
                  <a:cubicBezTo>
                    <a:pt x="71" y="85"/>
                    <a:pt x="72" y="94"/>
                    <a:pt x="63" y="94"/>
                  </a:cubicBezTo>
                  <a:cubicBezTo>
                    <a:pt x="56" y="93"/>
                    <a:pt x="52" y="94"/>
                    <a:pt x="52" y="94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88" y="103"/>
                    <a:pt x="102" y="102"/>
                    <a:pt x="102" y="85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48" y="58"/>
                    <a:pt x="148" y="58"/>
                    <a:pt x="148" y="58"/>
                  </a:cubicBezTo>
                  <a:lnTo>
                    <a:pt x="155" y="58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6" name="Freeform 64"/>
            <p:cNvSpPr>
              <a:spLocks/>
            </p:cNvSpPr>
            <p:nvPr userDrawn="1"/>
          </p:nvSpPr>
          <p:spPr bwMode="auto">
            <a:xfrm>
              <a:off x="2990657" y="3955145"/>
              <a:ext cx="174419" cy="119743"/>
            </a:xfrm>
            <a:custGeom>
              <a:avLst/>
              <a:gdLst>
                <a:gd name="T0" fmla="*/ 2147483646 w 58"/>
                <a:gd name="T1" fmla="*/ 0 h 40"/>
                <a:gd name="T2" fmla="*/ 2147483646 w 58"/>
                <a:gd name="T3" fmla="*/ 2147483646 h 40"/>
                <a:gd name="T4" fmla="*/ 0 w 58"/>
                <a:gd name="T5" fmla="*/ 2147483646 h 40"/>
                <a:gd name="T6" fmla="*/ 2147483646 w 58"/>
                <a:gd name="T7" fmla="*/ 2147483646 h 40"/>
                <a:gd name="T8" fmla="*/ 2147483646 w 58"/>
                <a:gd name="T9" fmla="*/ 2147483646 h 40"/>
                <a:gd name="T10" fmla="*/ 2147483646 w 58"/>
                <a:gd name="T11" fmla="*/ 0 h 40"/>
                <a:gd name="T12" fmla="*/ 2147483646 w 58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40">
                  <a:moveTo>
                    <a:pt x="27" y="0"/>
                  </a:moveTo>
                  <a:cubicBezTo>
                    <a:pt x="27" y="0"/>
                    <a:pt x="22" y="25"/>
                    <a:pt x="7" y="31"/>
                  </a:cubicBezTo>
                  <a:cubicBezTo>
                    <a:pt x="5" y="31"/>
                    <a:pt x="0" y="31"/>
                    <a:pt x="0" y="31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9" y="40"/>
                    <a:pt x="58" y="0"/>
                    <a:pt x="58" y="0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7" name="Freeform 65"/>
            <p:cNvSpPr>
              <a:spLocks/>
            </p:cNvSpPr>
            <p:nvPr userDrawn="1"/>
          </p:nvSpPr>
          <p:spPr bwMode="auto">
            <a:xfrm>
              <a:off x="3344481" y="3955145"/>
              <a:ext cx="174423" cy="119743"/>
            </a:xfrm>
            <a:custGeom>
              <a:avLst/>
              <a:gdLst>
                <a:gd name="T0" fmla="*/ 2147483646 w 58"/>
                <a:gd name="T1" fmla="*/ 0 h 41"/>
                <a:gd name="T2" fmla="*/ 0 w 58"/>
                <a:gd name="T3" fmla="*/ 0 h 41"/>
                <a:gd name="T4" fmla="*/ 2147483646 w 58"/>
                <a:gd name="T5" fmla="*/ 2147483646 h 41"/>
                <a:gd name="T6" fmla="*/ 2147483646 w 58"/>
                <a:gd name="T7" fmla="*/ 2147483646 h 41"/>
                <a:gd name="T8" fmla="*/ 2147483646 w 58"/>
                <a:gd name="T9" fmla="*/ 2147483646 h 41"/>
                <a:gd name="T10" fmla="*/ 2147483646 w 58"/>
                <a:gd name="T11" fmla="*/ 2147483646 h 41"/>
                <a:gd name="T12" fmla="*/ 2147483646 w 58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41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" y="41"/>
                    <a:pt x="36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2" y="32"/>
                    <a:pt x="50" y="31"/>
                  </a:cubicBezTo>
                  <a:cubicBezTo>
                    <a:pt x="36" y="25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8" name="Freeform 66"/>
            <p:cNvSpPr>
              <a:spLocks/>
            </p:cNvSpPr>
            <p:nvPr userDrawn="1"/>
          </p:nvSpPr>
          <p:spPr bwMode="auto">
            <a:xfrm>
              <a:off x="3588672" y="3546022"/>
              <a:ext cx="528247" cy="533854"/>
            </a:xfrm>
            <a:custGeom>
              <a:avLst/>
              <a:gdLst>
                <a:gd name="T0" fmla="*/ 2147483646 w 177"/>
                <a:gd name="T1" fmla="*/ 2147483646 h 178"/>
                <a:gd name="T2" fmla="*/ 2147483646 w 177"/>
                <a:gd name="T3" fmla="*/ 2147483646 h 178"/>
                <a:gd name="T4" fmla="*/ 2147483646 w 177"/>
                <a:gd name="T5" fmla="*/ 2147483646 h 178"/>
                <a:gd name="T6" fmla="*/ 2147483646 w 177"/>
                <a:gd name="T7" fmla="*/ 2147483646 h 178"/>
                <a:gd name="T8" fmla="*/ 2147483646 w 177"/>
                <a:gd name="T9" fmla="*/ 2147483646 h 178"/>
                <a:gd name="T10" fmla="*/ 2147483646 w 177"/>
                <a:gd name="T11" fmla="*/ 0 h 178"/>
                <a:gd name="T12" fmla="*/ 2147483646 w 177"/>
                <a:gd name="T13" fmla="*/ 0 h 178"/>
                <a:gd name="T14" fmla="*/ 2147483646 w 177"/>
                <a:gd name="T15" fmla="*/ 2147483646 h 178"/>
                <a:gd name="T16" fmla="*/ 0 w 177"/>
                <a:gd name="T17" fmla="*/ 2147483646 h 178"/>
                <a:gd name="T18" fmla="*/ 2147483646 w 177"/>
                <a:gd name="T19" fmla="*/ 2147483646 h 178"/>
                <a:gd name="T20" fmla="*/ 2147483646 w 177"/>
                <a:gd name="T21" fmla="*/ 2147483646 h 178"/>
                <a:gd name="T22" fmla="*/ 2147483646 w 177"/>
                <a:gd name="T23" fmla="*/ 2147483646 h 178"/>
                <a:gd name="T24" fmla="*/ 2147483646 w 177"/>
                <a:gd name="T25" fmla="*/ 2147483646 h 178"/>
                <a:gd name="T26" fmla="*/ 2147483646 w 177"/>
                <a:gd name="T27" fmla="*/ 2147483646 h 178"/>
                <a:gd name="T28" fmla="*/ 2147483646 w 177"/>
                <a:gd name="T29" fmla="*/ 2147483646 h 178"/>
                <a:gd name="T30" fmla="*/ 2147483646 w 177"/>
                <a:gd name="T31" fmla="*/ 2147483646 h 178"/>
                <a:gd name="T32" fmla="*/ 2147483646 w 177"/>
                <a:gd name="T33" fmla="*/ 2147483646 h 178"/>
                <a:gd name="T34" fmla="*/ 2147483646 w 177"/>
                <a:gd name="T35" fmla="*/ 2147483646 h 178"/>
                <a:gd name="T36" fmla="*/ 2147483646 w 177"/>
                <a:gd name="T37" fmla="*/ 2147483646 h 178"/>
                <a:gd name="T38" fmla="*/ 2147483646 w 177"/>
                <a:gd name="T39" fmla="*/ 2147483646 h 178"/>
                <a:gd name="T40" fmla="*/ 2147483646 w 177"/>
                <a:gd name="T41" fmla="*/ 2147483646 h 178"/>
                <a:gd name="T42" fmla="*/ 2147483646 w 177"/>
                <a:gd name="T43" fmla="*/ 2147483646 h 178"/>
                <a:gd name="T44" fmla="*/ 2147483646 w 177"/>
                <a:gd name="T45" fmla="*/ 2147483646 h 178"/>
                <a:gd name="T46" fmla="*/ 2147483646 w 177"/>
                <a:gd name="T47" fmla="*/ 2147483646 h 178"/>
                <a:gd name="T48" fmla="*/ 2147483646 w 177"/>
                <a:gd name="T49" fmla="*/ 2147483646 h 1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77" h="178">
                  <a:moveTo>
                    <a:pt x="133" y="148"/>
                  </a:moveTo>
                  <a:cubicBezTo>
                    <a:pt x="133" y="89"/>
                    <a:pt x="133" y="89"/>
                    <a:pt x="133" y="89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33" y="137"/>
                    <a:pt x="26" y="168"/>
                    <a:pt x="14" y="168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4" y="176"/>
                    <a:pt x="4" y="176"/>
                    <a:pt x="4" y="176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2" y="176"/>
                    <a:pt x="52" y="178"/>
                    <a:pt x="59" y="163"/>
                  </a:cubicBezTo>
                  <a:cubicBezTo>
                    <a:pt x="65" y="148"/>
                    <a:pt x="75" y="92"/>
                    <a:pt x="76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1" y="177"/>
                    <a:pt x="131" y="176"/>
                    <a:pt x="131" y="176"/>
                  </a:cubicBezTo>
                  <a:cubicBezTo>
                    <a:pt x="177" y="176"/>
                    <a:pt x="177" y="176"/>
                    <a:pt x="177" y="176"/>
                  </a:cubicBezTo>
                  <a:cubicBezTo>
                    <a:pt x="177" y="161"/>
                    <a:pt x="177" y="161"/>
                    <a:pt x="177" y="161"/>
                  </a:cubicBezTo>
                  <a:cubicBezTo>
                    <a:pt x="148" y="161"/>
                    <a:pt x="148" y="161"/>
                    <a:pt x="148" y="161"/>
                  </a:cubicBezTo>
                  <a:cubicBezTo>
                    <a:pt x="132" y="161"/>
                    <a:pt x="133" y="148"/>
                    <a:pt x="133" y="148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9" name="Freeform 67"/>
            <p:cNvSpPr>
              <a:spLocks/>
            </p:cNvSpPr>
            <p:nvPr userDrawn="1"/>
          </p:nvSpPr>
          <p:spPr bwMode="auto">
            <a:xfrm>
              <a:off x="3598639" y="3556000"/>
              <a:ext cx="189371" cy="189594"/>
            </a:xfrm>
            <a:custGeom>
              <a:avLst/>
              <a:gdLst>
                <a:gd name="T0" fmla="*/ 2147483646 w 64"/>
                <a:gd name="T1" fmla="*/ 2147483646 h 64"/>
                <a:gd name="T2" fmla="*/ 2147483646 w 64"/>
                <a:gd name="T3" fmla="*/ 2147483646 h 64"/>
                <a:gd name="T4" fmla="*/ 2147483646 w 64"/>
                <a:gd name="T5" fmla="*/ 2147483646 h 64"/>
                <a:gd name="T6" fmla="*/ 2147483646 w 64"/>
                <a:gd name="T7" fmla="*/ 2147483646 h 64"/>
                <a:gd name="T8" fmla="*/ 2147483646 w 64"/>
                <a:gd name="T9" fmla="*/ 0 h 64"/>
                <a:gd name="T10" fmla="*/ 0 w 64"/>
                <a:gd name="T11" fmla="*/ 0 h 64"/>
                <a:gd name="T12" fmla="*/ 2147483646 w 64"/>
                <a:gd name="T13" fmla="*/ 2147483646 h 64"/>
                <a:gd name="T14" fmla="*/ 2147483646 w 64"/>
                <a:gd name="T15" fmla="*/ 2147483646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" h="64">
                  <a:moveTo>
                    <a:pt x="43" y="64"/>
                  </a:moveTo>
                  <a:cubicBezTo>
                    <a:pt x="44" y="64"/>
                    <a:pt x="64" y="64"/>
                    <a:pt x="64" y="64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49" y="55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5" y="40"/>
                    <a:pt x="22" y="53"/>
                  </a:cubicBezTo>
                  <a:cubicBezTo>
                    <a:pt x="29" y="62"/>
                    <a:pt x="37" y="64"/>
                    <a:pt x="43" y="64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0" name="Freeform 68"/>
            <p:cNvSpPr>
              <a:spLocks/>
            </p:cNvSpPr>
            <p:nvPr userDrawn="1"/>
          </p:nvSpPr>
          <p:spPr bwMode="auto">
            <a:xfrm>
              <a:off x="3907613" y="3556000"/>
              <a:ext cx="189371" cy="189594"/>
            </a:xfrm>
            <a:custGeom>
              <a:avLst/>
              <a:gdLst>
                <a:gd name="T0" fmla="*/ 2147483646 w 64"/>
                <a:gd name="T1" fmla="*/ 2147483646 h 64"/>
                <a:gd name="T2" fmla="*/ 2147483646 w 64"/>
                <a:gd name="T3" fmla="*/ 2147483646 h 64"/>
                <a:gd name="T4" fmla="*/ 2147483646 w 64"/>
                <a:gd name="T5" fmla="*/ 0 h 64"/>
                <a:gd name="T6" fmla="*/ 2147483646 w 64"/>
                <a:gd name="T7" fmla="*/ 0 h 64"/>
                <a:gd name="T8" fmla="*/ 2147483646 w 64"/>
                <a:gd name="T9" fmla="*/ 2147483646 h 64"/>
                <a:gd name="T10" fmla="*/ 0 w 64"/>
                <a:gd name="T11" fmla="*/ 2147483646 h 64"/>
                <a:gd name="T12" fmla="*/ 0 w 64"/>
                <a:gd name="T13" fmla="*/ 2147483646 h 64"/>
                <a:gd name="T14" fmla="*/ 2147483646 w 64"/>
                <a:gd name="T15" fmla="*/ 2147483646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" h="64">
                  <a:moveTo>
                    <a:pt x="20" y="64"/>
                  </a:moveTo>
                  <a:cubicBezTo>
                    <a:pt x="27" y="64"/>
                    <a:pt x="34" y="62"/>
                    <a:pt x="42" y="53"/>
                  </a:cubicBezTo>
                  <a:cubicBezTo>
                    <a:pt x="49" y="40"/>
                    <a:pt x="64" y="0"/>
                    <a:pt x="6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15" y="55"/>
                    <a:pt x="6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20" y="64"/>
                    <a:pt x="20" y="64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1" name="Freeform 69"/>
            <p:cNvSpPr>
              <a:spLocks/>
            </p:cNvSpPr>
            <p:nvPr userDrawn="1"/>
          </p:nvSpPr>
          <p:spPr bwMode="auto">
            <a:xfrm>
              <a:off x="5412617" y="3820432"/>
              <a:ext cx="84717" cy="99786"/>
            </a:xfrm>
            <a:custGeom>
              <a:avLst/>
              <a:gdLst>
                <a:gd name="T0" fmla="*/ 2147483646 w 29"/>
                <a:gd name="T1" fmla="*/ 2147483646 h 33"/>
                <a:gd name="T2" fmla="*/ 2147483646 w 29"/>
                <a:gd name="T3" fmla="*/ 2147483646 h 33"/>
                <a:gd name="T4" fmla="*/ 2147483646 w 29"/>
                <a:gd name="T5" fmla="*/ 2147483646 h 33"/>
                <a:gd name="T6" fmla="*/ 2147483646 w 29"/>
                <a:gd name="T7" fmla="*/ 2147483646 h 33"/>
                <a:gd name="T8" fmla="*/ 0 w 29"/>
                <a:gd name="T9" fmla="*/ 2147483646 h 33"/>
                <a:gd name="T10" fmla="*/ 0 w 29"/>
                <a:gd name="T11" fmla="*/ 0 h 33"/>
                <a:gd name="T12" fmla="*/ 2147483646 w 29"/>
                <a:gd name="T13" fmla="*/ 0 h 33"/>
                <a:gd name="T14" fmla="*/ 2147483646 w 29"/>
                <a:gd name="T15" fmla="*/ 2147483646 h 33"/>
                <a:gd name="T16" fmla="*/ 2147483646 w 29"/>
                <a:gd name="T17" fmla="*/ 2147483646 h 33"/>
                <a:gd name="T18" fmla="*/ 2147483646 w 29"/>
                <a:gd name="T19" fmla="*/ 2147483646 h 33"/>
                <a:gd name="T20" fmla="*/ 2147483646 w 29"/>
                <a:gd name="T21" fmla="*/ 2147483646 h 33"/>
                <a:gd name="T22" fmla="*/ 2147483646 w 29"/>
                <a:gd name="T23" fmla="*/ 2147483646 h 33"/>
                <a:gd name="T24" fmla="*/ 2147483646 w 29"/>
                <a:gd name="T25" fmla="*/ 0 h 33"/>
                <a:gd name="T26" fmla="*/ 2147483646 w 29"/>
                <a:gd name="T27" fmla="*/ 0 h 33"/>
                <a:gd name="T28" fmla="*/ 2147483646 w 29"/>
                <a:gd name="T29" fmla="*/ 2147483646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" h="33">
                  <a:moveTo>
                    <a:pt x="29" y="23"/>
                  </a:moveTo>
                  <a:cubicBezTo>
                    <a:pt x="29" y="26"/>
                    <a:pt x="27" y="28"/>
                    <a:pt x="25" y="30"/>
                  </a:cubicBezTo>
                  <a:cubicBezTo>
                    <a:pt x="23" y="32"/>
                    <a:pt x="19" y="33"/>
                    <a:pt x="15" y="33"/>
                  </a:cubicBezTo>
                  <a:cubicBezTo>
                    <a:pt x="9" y="33"/>
                    <a:pt x="6" y="32"/>
                    <a:pt x="4" y="30"/>
                  </a:cubicBezTo>
                  <a:cubicBezTo>
                    <a:pt x="1" y="28"/>
                    <a:pt x="0" y="25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10" y="26"/>
                    <a:pt x="10" y="27"/>
                  </a:cubicBezTo>
                  <a:cubicBezTo>
                    <a:pt x="11" y="28"/>
                    <a:pt x="13" y="28"/>
                    <a:pt x="16" y="28"/>
                  </a:cubicBezTo>
                  <a:cubicBezTo>
                    <a:pt x="18" y="28"/>
                    <a:pt x="19" y="28"/>
                    <a:pt x="20" y="27"/>
                  </a:cubicBezTo>
                  <a:cubicBezTo>
                    <a:pt x="21" y="26"/>
                    <a:pt x="22" y="25"/>
                    <a:pt x="22" y="2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9" y="23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2" name="Rectangle 70"/>
            <p:cNvSpPr>
              <a:spLocks noChangeArrowheads="1"/>
            </p:cNvSpPr>
            <p:nvPr userDrawn="1"/>
          </p:nvSpPr>
          <p:spPr bwMode="auto">
            <a:xfrm>
              <a:off x="5641857" y="3820432"/>
              <a:ext cx="24916" cy="99786"/>
            </a:xfrm>
            <a:prstGeom prst="rect">
              <a:avLst/>
            </a:prstGeom>
            <a:solidFill>
              <a:srgbClr val="920783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9pPr>
            </a:lstStyle>
            <a:p>
              <a:pPr>
                <a:defRPr/>
              </a:pPr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3" name="Freeform 71"/>
            <p:cNvSpPr>
              <a:spLocks noEditPoints="1"/>
            </p:cNvSpPr>
            <p:nvPr userDrawn="1"/>
          </p:nvSpPr>
          <p:spPr bwMode="auto">
            <a:xfrm>
              <a:off x="5806309" y="3820432"/>
              <a:ext cx="79735" cy="99786"/>
            </a:xfrm>
            <a:custGeom>
              <a:avLst/>
              <a:gdLst>
                <a:gd name="T0" fmla="*/ 2147483646 w 27"/>
                <a:gd name="T1" fmla="*/ 2147483646 h 32"/>
                <a:gd name="T2" fmla="*/ 2147483646 w 27"/>
                <a:gd name="T3" fmla="*/ 2147483646 h 32"/>
                <a:gd name="T4" fmla="*/ 2147483646 w 27"/>
                <a:gd name="T5" fmla="*/ 2147483646 h 32"/>
                <a:gd name="T6" fmla="*/ 2147483646 w 27"/>
                <a:gd name="T7" fmla="*/ 2147483646 h 32"/>
                <a:gd name="T8" fmla="*/ 2147483646 w 27"/>
                <a:gd name="T9" fmla="*/ 2147483646 h 32"/>
                <a:gd name="T10" fmla="*/ 2147483646 w 27"/>
                <a:gd name="T11" fmla="*/ 2147483646 h 32"/>
                <a:gd name="T12" fmla="*/ 0 w 27"/>
                <a:gd name="T13" fmla="*/ 2147483646 h 32"/>
                <a:gd name="T14" fmla="*/ 0 w 27"/>
                <a:gd name="T15" fmla="*/ 0 h 32"/>
                <a:gd name="T16" fmla="*/ 2147483646 w 27"/>
                <a:gd name="T17" fmla="*/ 0 h 32"/>
                <a:gd name="T18" fmla="*/ 2147483646 w 27"/>
                <a:gd name="T19" fmla="*/ 2147483646 h 32"/>
                <a:gd name="T20" fmla="*/ 2147483646 w 27"/>
                <a:gd name="T21" fmla="*/ 2147483646 h 32"/>
                <a:gd name="T22" fmla="*/ 2147483646 w 27"/>
                <a:gd name="T23" fmla="*/ 2147483646 h 32"/>
                <a:gd name="T24" fmla="*/ 2147483646 w 27"/>
                <a:gd name="T25" fmla="*/ 2147483646 h 32"/>
                <a:gd name="T26" fmla="*/ 2147483646 w 27"/>
                <a:gd name="T27" fmla="*/ 2147483646 h 32"/>
                <a:gd name="T28" fmla="*/ 2147483646 w 27"/>
                <a:gd name="T29" fmla="*/ 2147483646 h 32"/>
                <a:gd name="T30" fmla="*/ 2147483646 w 27"/>
                <a:gd name="T31" fmla="*/ 2147483646 h 32"/>
                <a:gd name="T32" fmla="*/ 2147483646 w 27"/>
                <a:gd name="T33" fmla="*/ 2147483646 h 32"/>
                <a:gd name="T34" fmla="*/ 2147483646 w 27"/>
                <a:gd name="T35" fmla="*/ 2147483646 h 32"/>
                <a:gd name="T36" fmla="*/ 2147483646 w 27"/>
                <a:gd name="T37" fmla="*/ 2147483646 h 32"/>
                <a:gd name="T38" fmla="*/ 2147483646 w 27"/>
                <a:gd name="T39" fmla="*/ 2147483646 h 32"/>
                <a:gd name="T40" fmla="*/ 2147483646 w 27"/>
                <a:gd name="T41" fmla="*/ 2147483646 h 32"/>
                <a:gd name="T42" fmla="*/ 2147483646 w 27"/>
                <a:gd name="T43" fmla="*/ 2147483646 h 32"/>
                <a:gd name="T44" fmla="*/ 2147483646 w 27"/>
                <a:gd name="T45" fmla="*/ 2147483646 h 32"/>
                <a:gd name="T46" fmla="*/ 2147483646 w 27"/>
                <a:gd name="T47" fmla="*/ 2147483646 h 32"/>
                <a:gd name="T48" fmla="*/ 2147483646 w 27"/>
                <a:gd name="T49" fmla="*/ 2147483646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7" h="32">
                  <a:moveTo>
                    <a:pt x="27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7"/>
                    <a:pt x="18" y="23"/>
                    <a:pt x="17" y="21"/>
                  </a:cubicBezTo>
                  <a:cubicBezTo>
                    <a:pt x="16" y="19"/>
                    <a:pt x="14" y="18"/>
                    <a:pt x="11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4"/>
                    <a:pt x="26" y="5"/>
                    <a:pt x="26" y="7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1"/>
                    <a:pt x="26" y="12"/>
                    <a:pt x="24" y="13"/>
                  </a:cubicBezTo>
                  <a:cubicBezTo>
                    <a:pt x="23" y="14"/>
                    <a:pt x="21" y="15"/>
                    <a:pt x="18" y="15"/>
                  </a:cubicBezTo>
                  <a:cubicBezTo>
                    <a:pt x="21" y="16"/>
                    <a:pt x="24" y="18"/>
                    <a:pt x="25" y="20"/>
                  </a:cubicBezTo>
                  <a:cubicBezTo>
                    <a:pt x="27" y="23"/>
                    <a:pt x="27" y="27"/>
                    <a:pt x="27" y="32"/>
                  </a:cubicBezTo>
                  <a:close/>
                  <a:moveTo>
                    <a:pt x="18" y="10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7"/>
                    <a:pt x="17" y="6"/>
                    <a:pt x="16" y="6"/>
                  </a:cubicBezTo>
                  <a:cubicBezTo>
                    <a:pt x="15" y="5"/>
                    <a:pt x="14" y="5"/>
                    <a:pt x="1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4" y="13"/>
                    <a:pt x="15" y="13"/>
                    <a:pt x="16" y="12"/>
                  </a:cubicBezTo>
                  <a:cubicBezTo>
                    <a:pt x="17" y="12"/>
                    <a:pt x="18" y="11"/>
                    <a:pt x="18" y="10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4" name="Freeform 72"/>
            <p:cNvSpPr>
              <a:spLocks noEditPoints="1"/>
            </p:cNvSpPr>
            <p:nvPr userDrawn="1"/>
          </p:nvSpPr>
          <p:spPr bwMode="auto">
            <a:xfrm>
              <a:off x="5900996" y="3820432"/>
              <a:ext cx="94684" cy="99786"/>
            </a:xfrm>
            <a:custGeom>
              <a:avLst/>
              <a:gdLst>
                <a:gd name="T0" fmla="*/ 2147483646 w 32"/>
                <a:gd name="T1" fmla="*/ 2147483646 h 33"/>
                <a:gd name="T2" fmla="*/ 2147483646 w 32"/>
                <a:gd name="T3" fmla="*/ 2147483646 h 33"/>
                <a:gd name="T4" fmla="*/ 2147483646 w 32"/>
                <a:gd name="T5" fmla="*/ 2147483646 h 33"/>
                <a:gd name="T6" fmla="*/ 2147483646 w 32"/>
                <a:gd name="T7" fmla="*/ 2147483646 h 33"/>
                <a:gd name="T8" fmla="*/ 0 w 32"/>
                <a:gd name="T9" fmla="*/ 2147483646 h 33"/>
                <a:gd name="T10" fmla="*/ 0 w 32"/>
                <a:gd name="T11" fmla="*/ 2147483646 h 33"/>
                <a:gd name="T12" fmla="*/ 2147483646 w 32"/>
                <a:gd name="T13" fmla="*/ 2147483646 h 33"/>
                <a:gd name="T14" fmla="*/ 2147483646 w 32"/>
                <a:gd name="T15" fmla="*/ 0 h 33"/>
                <a:gd name="T16" fmla="*/ 2147483646 w 32"/>
                <a:gd name="T17" fmla="*/ 2147483646 h 33"/>
                <a:gd name="T18" fmla="*/ 2147483646 w 32"/>
                <a:gd name="T19" fmla="*/ 2147483646 h 33"/>
                <a:gd name="T20" fmla="*/ 2147483646 w 32"/>
                <a:gd name="T21" fmla="*/ 2147483646 h 33"/>
                <a:gd name="T22" fmla="*/ 2147483646 w 32"/>
                <a:gd name="T23" fmla="*/ 2147483646 h 33"/>
                <a:gd name="T24" fmla="*/ 2147483646 w 32"/>
                <a:gd name="T25" fmla="*/ 2147483646 h 33"/>
                <a:gd name="T26" fmla="*/ 2147483646 w 32"/>
                <a:gd name="T27" fmla="*/ 2147483646 h 33"/>
                <a:gd name="T28" fmla="*/ 2147483646 w 32"/>
                <a:gd name="T29" fmla="*/ 2147483646 h 33"/>
                <a:gd name="T30" fmla="*/ 2147483646 w 32"/>
                <a:gd name="T31" fmla="*/ 2147483646 h 33"/>
                <a:gd name="T32" fmla="*/ 2147483646 w 32"/>
                <a:gd name="T33" fmla="*/ 2147483646 h 33"/>
                <a:gd name="T34" fmla="*/ 2147483646 w 32"/>
                <a:gd name="T35" fmla="*/ 2147483646 h 33"/>
                <a:gd name="T36" fmla="*/ 2147483646 w 32"/>
                <a:gd name="T37" fmla="*/ 2147483646 h 33"/>
                <a:gd name="T38" fmla="*/ 2147483646 w 32"/>
                <a:gd name="T39" fmla="*/ 2147483646 h 33"/>
                <a:gd name="T40" fmla="*/ 2147483646 w 32"/>
                <a:gd name="T41" fmla="*/ 2147483646 h 33"/>
                <a:gd name="T42" fmla="*/ 2147483646 w 32"/>
                <a:gd name="T43" fmla="*/ 2147483646 h 3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2" h="33">
                  <a:moveTo>
                    <a:pt x="32" y="17"/>
                  </a:moveTo>
                  <a:cubicBezTo>
                    <a:pt x="32" y="22"/>
                    <a:pt x="31" y="26"/>
                    <a:pt x="28" y="29"/>
                  </a:cubicBezTo>
                  <a:cubicBezTo>
                    <a:pt x="25" y="32"/>
                    <a:pt x="21" y="33"/>
                    <a:pt x="16" y="33"/>
                  </a:cubicBezTo>
                  <a:cubicBezTo>
                    <a:pt x="11" y="33"/>
                    <a:pt x="8" y="32"/>
                    <a:pt x="5" y="29"/>
                  </a:cubicBezTo>
                  <a:cubicBezTo>
                    <a:pt x="2" y="26"/>
                    <a:pt x="0" y="22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4" y="4"/>
                  </a:cubicBezTo>
                  <a:cubicBezTo>
                    <a:pt x="7" y="1"/>
                    <a:pt x="11" y="0"/>
                    <a:pt x="17" y="0"/>
                  </a:cubicBezTo>
                  <a:cubicBezTo>
                    <a:pt x="22" y="0"/>
                    <a:pt x="26" y="1"/>
                    <a:pt x="28" y="4"/>
                  </a:cubicBezTo>
                  <a:cubicBezTo>
                    <a:pt x="31" y="7"/>
                    <a:pt x="32" y="11"/>
                    <a:pt x="32" y="16"/>
                  </a:cubicBezTo>
                  <a:lnTo>
                    <a:pt x="32" y="17"/>
                  </a:lnTo>
                  <a:close/>
                  <a:moveTo>
                    <a:pt x="24" y="17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2"/>
                    <a:pt x="23" y="9"/>
                    <a:pt x="22" y="7"/>
                  </a:cubicBezTo>
                  <a:cubicBezTo>
                    <a:pt x="21" y="5"/>
                    <a:pt x="19" y="4"/>
                    <a:pt x="16" y="4"/>
                  </a:cubicBezTo>
                  <a:cubicBezTo>
                    <a:pt x="13" y="4"/>
                    <a:pt x="11" y="5"/>
                    <a:pt x="10" y="7"/>
                  </a:cubicBezTo>
                  <a:cubicBezTo>
                    <a:pt x="10" y="9"/>
                    <a:pt x="9" y="12"/>
                    <a:pt x="9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21"/>
                    <a:pt x="10" y="24"/>
                    <a:pt x="10" y="26"/>
                  </a:cubicBezTo>
                  <a:cubicBezTo>
                    <a:pt x="11" y="28"/>
                    <a:pt x="13" y="28"/>
                    <a:pt x="16" y="28"/>
                  </a:cubicBezTo>
                  <a:cubicBezTo>
                    <a:pt x="19" y="28"/>
                    <a:pt x="21" y="27"/>
                    <a:pt x="22" y="26"/>
                  </a:cubicBezTo>
                  <a:cubicBezTo>
                    <a:pt x="23" y="24"/>
                    <a:pt x="24" y="21"/>
                    <a:pt x="24" y="17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5" name="Freeform 73"/>
            <p:cNvSpPr>
              <a:spLocks/>
            </p:cNvSpPr>
            <p:nvPr userDrawn="1"/>
          </p:nvSpPr>
          <p:spPr bwMode="auto">
            <a:xfrm>
              <a:off x="6015614" y="3820432"/>
              <a:ext cx="84720" cy="99786"/>
            </a:xfrm>
            <a:custGeom>
              <a:avLst/>
              <a:gdLst>
                <a:gd name="T0" fmla="*/ 2147483646 w 28"/>
                <a:gd name="T1" fmla="*/ 2147483646 h 33"/>
                <a:gd name="T2" fmla="*/ 2147483646 w 28"/>
                <a:gd name="T3" fmla="*/ 2147483646 h 33"/>
                <a:gd name="T4" fmla="*/ 2147483646 w 28"/>
                <a:gd name="T5" fmla="*/ 2147483646 h 33"/>
                <a:gd name="T6" fmla="*/ 2147483646 w 28"/>
                <a:gd name="T7" fmla="*/ 2147483646 h 33"/>
                <a:gd name="T8" fmla="*/ 0 w 28"/>
                <a:gd name="T9" fmla="*/ 2147483646 h 33"/>
                <a:gd name="T10" fmla="*/ 0 w 28"/>
                <a:gd name="T11" fmla="*/ 0 h 33"/>
                <a:gd name="T12" fmla="*/ 2147483646 w 28"/>
                <a:gd name="T13" fmla="*/ 0 h 33"/>
                <a:gd name="T14" fmla="*/ 2147483646 w 28"/>
                <a:gd name="T15" fmla="*/ 2147483646 h 33"/>
                <a:gd name="T16" fmla="*/ 2147483646 w 28"/>
                <a:gd name="T17" fmla="*/ 2147483646 h 33"/>
                <a:gd name="T18" fmla="*/ 2147483646 w 28"/>
                <a:gd name="T19" fmla="*/ 2147483646 h 33"/>
                <a:gd name="T20" fmla="*/ 2147483646 w 28"/>
                <a:gd name="T21" fmla="*/ 2147483646 h 33"/>
                <a:gd name="T22" fmla="*/ 2147483646 w 28"/>
                <a:gd name="T23" fmla="*/ 2147483646 h 33"/>
                <a:gd name="T24" fmla="*/ 2147483646 w 28"/>
                <a:gd name="T25" fmla="*/ 0 h 33"/>
                <a:gd name="T26" fmla="*/ 2147483646 w 28"/>
                <a:gd name="T27" fmla="*/ 0 h 33"/>
                <a:gd name="T28" fmla="*/ 2147483646 w 28"/>
                <a:gd name="T29" fmla="*/ 2147483646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" h="33">
                  <a:moveTo>
                    <a:pt x="28" y="23"/>
                  </a:moveTo>
                  <a:cubicBezTo>
                    <a:pt x="28" y="26"/>
                    <a:pt x="27" y="28"/>
                    <a:pt x="25" y="30"/>
                  </a:cubicBezTo>
                  <a:cubicBezTo>
                    <a:pt x="22" y="32"/>
                    <a:pt x="19" y="33"/>
                    <a:pt x="14" y="33"/>
                  </a:cubicBezTo>
                  <a:cubicBezTo>
                    <a:pt x="9" y="33"/>
                    <a:pt x="5" y="32"/>
                    <a:pt x="3" y="30"/>
                  </a:cubicBezTo>
                  <a:cubicBezTo>
                    <a:pt x="1" y="28"/>
                    <a:pt x="0" y="25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4"/>
                    <a:pt x="9" y="26"/>
                    <a:pt x="10" y="27"/>
                  </a:cubicBezTo>
                  <a:cubicBezTo>
                    <a:pt x="11" y="28"/>
                    <a:pt x="13" y="28"/>
                    <a:pt x="15" y="28"/>
                  </a:cubicBezTo>
                  <a:cubicBezTo>
                    <a:pt x="17" y="28"/>
                    <a:pt x="19" y="28"/>
                    <a:pt x="20" y="27"/>
                  </a:cubicBezTo>
                  <a:cubicBezTo>
                    <a:pt x="21" y="26"/>
                    <a:pt x="21" y="25"/>
                    <a:pt x="21" y="2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8" y="23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6" name="Freeform 74"/>
            <p:cNvSpPr>
              <a:spLocks noEditPoints="1"/>
            </p:cNvSpPr>
            <p:nvPr userDrawn="1"/>
          </p:nvSpPr>
          <p:spPr bwMode="auto">
            <a:xfrm>
              <a:off x="6125250" y="3820432"/>
              <a:ext cx="74753" cy="99786"/>
            </a:xfrm>
            <a:custGeom>
              <a:avLst/>
              <a:gdLst>
                <a:gd name="T0" fmla="*/ 2147483646 w 26"/>
                <a:gd name="T1" fmla="*/ 2147483646 h 32"/>
                <a:gd name="T2" fmla="*/ 2147483646 w 26"/>
                <a:gd name="T3" fmla="*/ 2147483646 h 32"/>
                <a:gd name="T4" fmla="*/ 2147483646 w 26"/>
                <a:gd name="T5" fmla="*/ 2147483646 h 32"/>
                <a:gd name="T6" fmla="*/ 2147483646 w 26"/>
                <a:gd name="T7" fmla="*/ 2147483646 h 32"/>
                <a:gd name="T8" fmla="*/ 2147483646 w 26"/>
                <a:gd name="T9" fmla="*/ 2147483646 h 32"/>
                <a:gd name="T10" fmla="*/ 0 w 26"/>
                <a:gd name="T11" fmla="*/ 2147483646 h 32"/>
                <a:gd name="T12" fmla="*/ 0 w 26"/>
                <a:gd name="T13" fmla="*/ 0 h 32"/>
                <a:gd name="T14" fmla="*/ 2147483646 w 26"/>
                <a:gd name="T15" fmla="*/ 0 h 32"/>
                <a:gd name="T16" fmla="*/ 2147483646 w 26"/>
                <a:gd name="T17" fmla="*/ 2147483646 h 32"/>
                <a:gd name="T18" fmla="*/ 2147483646 w 26"/>
                <a:gd name="T19" fmla="*/ 2147483646 h 32"/>
                <a:gd name="T20" fmla="*/ 2147483646 w 26"/>
                <a:gd name="T21" fmla="*/ 2147483646 h 32"/>
                <a:gd name="T22" fmla="*/ 2147483646 w 26"/>
                <a:gd name="T23" fmla="*/ 2147483646 h 32"/>
                <a:gd name="T24" fmla="*/ 2147483646 w 26"/>
                <a:gd name="T25" fmla="*/ 2147483646 h 32"/>
                <a:gd name="T26" fmla="*/ 2147483646 w 26"/>
                <a:gd name="T27" fmla="*/ 2147483646 h 32"/>
                <a:gd name="T28" fmla="*/ 2147483646 w 26"/>
                <a:gd name="T29" fmla="*/ 2147483646 h 32"/>
                <a:gd name="T30" fmla="*/ 2147483646 w 26"/>
                <a:gd name="T31" fmla="*/ 2147483646 h 32"/>
                <a:gd name="T32" fmla="*/ 2147483646 w 26"/>
                <a:gd name="T33" fmla="*/ 2147483646 h 32"/>
                <a:gd name="T34" fmla="*/ 2147483646 w 26"/>
                <a:gd name="T35" fmla="*/ 2147483646 h 32"/>
                <a:gd name="T36" fmla="*/ 2147483646 w 26"/>
                <a:gd name="T37" fmla="*/ 2147483646 h 32"/>
                <a:gd name="T38" fmla="*/ 2147483646 w 26"/>
                <a:gd name="T39" fmla="*/ 2147483646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6" h="32">
                  <a:moveTo>
                    <a:pt x="26" y="11"/>
                  </a:moveTo>
                  <a:cubicBezTo>
                    <a:pt x="26" y="14"/>
                    <a:pt x="25" y="16"/>
                    <a:pt x="23" y="17"/>
                  </a:cubicBezTo>
                  <a:cubicBezTo>
                    <a:pt x="21" y="19"/>
                    <a:pt x="18" y="19"/>
                    <a:pt x="14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2" y="1"/>
                    <a:pt x="24" y="3"/>
                  </a:cubicBezTo>
                  <a:cubicBezTo>
                    <a:pt x="25" y="4"/>
                    <a:pt x="26" y="6"/>
                    <a:pt x="26" y="9"/>
                  </a:cubicBezTo>
                  <a:lnTo>
                    <a:pt x="26" y="11"/>
                  </a:lnTo>
                  <a:close/>
                  <a:moveTo>
                    <a:pt x="17" y="12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6"/>
                    <a:pt x="16" y="6"/>
                  </a:cubicBezTo>
                  <a:cubicBezTo>
                    <a:pt x="15" y="5"/>
                    <a:pt x="14" y="5"/>
                    <a:pt x="1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4" y="15"/>
                    <a:pt x="15" y="15"/>
                    <a:pt x="16" y="14"/>
                  </a:cubicBezTo>
                  <a:cubicBezTo>
                    <a:pt x="17" y="13"/>
                    <a:pt x="17" y="13"/>
                    <a:pt x="17" y="12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7" name="Freeform 75"/>
            <p:cNvSpPr>
              <a:spLocks/>
            </p:cNvSpPr>
            <p:nvPr userDrawn="1"/>
          </p:nvSpPr>
          <p:spPr bwMode="auto">
            <a:xfrm>
              <a:off x="5517268" y="3820432"/>
              <a:ext cx="94687" cy="99786"/>
            </a:xfrm>
            <a:custGeom>
              <a:avLst/>
              <a:gdLst>
                <a:gd name="T0" fmla="*/ 2147483646 w 57"/>
                <a:gd name="T1" fmla="*/ 2147483646 h 60"/>
                <a:gd name="T2" fmla="*/ 0 w 57"/>
                <a:gd name="T3" fmla="*/ 2147483646 h 60"/>
                <a:gd name="T4" fmla="*/ 0 w 57"/>
                <a:gd name="T5" fmla="*/ 0 h 60"/>
                <a:gd name="T6" fmla="*/ 2147483646 w 57"/>
                <a:gd name="T7" fmla="*/ 0 h 60"/>
                <a:gd name="T8" fmla="*/ 2147483646 w 57"/>
                <a:gd name="T9" fmla="*/ 2147483646 h 60"/>
                <a:gd name="T10" fmla="*/ 2147483646 w 57"/>
                <a:gd name="T11" fmla="*/ 2147483646 h 60"/>
                <a:gd name="T12" fmla="*/ 2147483646 w 57"/>
                <a:gd name="T13" fmla="*/ 0 h 60"/>
                <a:gd name="T14" fmla="*/ 2147483646 w 57"/>
                <a:gd name="T15" fmla="*/ 0 h 60"/>
                <a:gd name="T16" fmla="*/ 2147483646 w 57"/>
                <a:gd name="T17" fmla="*/ 2147483646 h 60"/>
                <a:gd name="T18" fmla="*/ 2147483646 w 57"/>
                <a:gd name="T19" fmla="*/ 2147483646 h 60"/>
                <a:gd name="T20" fmla="*/ 2147483646 w 57"/>
                <a:gd name="T21" fmla="*/ 2147483646 h 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" h="60">
                  <a:moveTo>
                    <a:pt x="14" y="60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44" y="60"/>
                  </a:lnTo>
                  <a:lnTo>
                    <a:pt x="57" y="60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44" y="43"/>
                  </a:lnTo>
                  <a:lnTo>
                    <a:pt x="14" y="21"/>
                  </a:lnTo>
                  <a:lnTo>
                    <a:pt x="14" y="6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8" name="Freeform 76"/>
            <p:cNvSpPr>
              <a:spLocks/>
            </p:cNvSpPr>
            <p:nvPr userDrawn="1"/>
          </p:nvSpPr>
          <p:spPr bwMode="auto">
            <a:xfrm>
              <a:off x="5691691" y="3820432"/>
              <a:ext cx="89702" cy="99786"/>
            </a:xfrm>
            <a:custGeom>
              <a:avLst/>
              <a:gdLst>
                <a:gd name="T0" fmla="*/ 2147483646 w 31"/>
                <a:gd name="T1" fmla="*/ 2147483646 h 33"/>
                <a:gd name="T2" fmla="*/ 2147483646 w 31"/>
                <a:gd name="T3" fmla="*/ 2147483646 h 33"/>
                <a:gd name="T4" fmla="*/ 2147483646 w 31"/>
                <a:gd name="T5" fmla="*/ 2147483646 h 33"/>
                <a:gd name="T6" fmla="*/ 2147483646 w 31"/>
                <a:gd name="T7" fmla="*/ 2147483646 h 33"/>
                <a:gd name="T8" fmla="*/ 0 w 31"/>
                <a:gd name="T9" fmla="*/ 2147483646 h 33"/>
                <a:gd name="T10" fmla="*/ 0 w 31"/>
                <a:gd name="T11" fmla="*/ 2147483646 h 33"/>
                <a:gd name="T12" fmla="*/ 2147483646 w 31"/>
                <a:gd name="T13" fmla="*/ 2147483646 h 33"/>
                <a:gd name="T14" fmla="*/ 2147483646 w 31"/>
                <a:gd name="T15" fmla="*/ 0 h 33"/>
                <a:gd name="T16" fmla="*/ 2147483646 w 31"/>
                <a:gd name="T17" fmla="*/ 0 h 33"/>
                <a:gd name="T18" fmla="*/ 2147483646 w 31"/>
                <a:gd name="T19" fmla="*/ 2147483646 h 33"/>
                <a:gd name="T20" fmla="*/ 2147483646 w 31"/>
                <a:gd name="T21" fmla="*/ 2147483646 h 33"/>
                <a:gd name="T22" fmla="*/ 2147483646 w 31"/>
                <a:gd name="T23" fmla="*/ 2147483646 h 33"/>
                <a:gd name="T24" fmla="*/ 2147483646 w 31"/>
                <a:gd name="T25" fmla="*/ 2147483646 h 33"/>
                <a:gd name="T26" fmla="*/ 2147483646 w 31"/>
                <a:gd name="T27" fmla="*/ 2147483646 h 33"/>
                <a:gd name="T28" fmla="*/ 2147483646 w 31"/>
                <a:gd name="T29" fmla="*/ 2147483646 h 33"/>
                <a:gd name="T30" fmla="*/ 2147483646 w 31"/>
                <a:gd name="T31" fmla="*/ 2147483646 h 33"/>
                <a:gd name="T32" fmla="*/ 2147483646 w 31"/>
                <a:gd name="T33" fmla="*/ 2147483646 h 33"/>
                <a:gd name="T34" fmla="*/ 2147483646 w 31"/>
                <a:gd name="T35" fmla="*/ 2147483646 h 33"/>
                <a:gd name="T36" fmla="*/ 2147483646 w 31"/>
                <a:gd name="T37" fmla="*/ 2147483646 h 33"/>
                <a:gd name="T38" fmla="*/ 2147483646 w 31"/>
                <a:gd name="T39" fmla="*/ 2147483646 h 33"/>
                <a:gd name="T40" fmla="*/ 2147483646 w 31"/>
                <a:gd name="T41" fmla="*/ 2147483646 h 33"/>
                <a:gd name="T42" fmla="*/ 2147483646 w 31"/>
                <a:gd name="T43" fmla="*/ 2147483646 h 33"/>
                <a:gd name="T44" fmla="*/ 2147483646 w 31"/>
                <a:gd name="T45" fmla="*/ 2147483646 h 33"/>
                <a:gd name="T46" fmla="*/ 2147483646 w 31"/>
                <a:gd name="T47" fmla="*/ 2147483646 h 33"/>
                <a:gd name="T48" fmla="*/ 2147483646 w 31"/>
                <a:gd name="T49" fmla="*/ 2147483646 h 3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1" h="33">
                  <a:moveTo>
                    <a:pt x="31" y="28"/>
                  </a:moveTo>
                  <a:cubicBezTo>
                    <a:pt x="30" y="29"/>
                    <a:pt x="28" y="30"/>
                    <a:pt x="26" y="31"/>
                  </a:cubicBezTo>
                  <a:cubicBezTo>
                    <a:pt x="23" y="32"/>
                    <a:pt x="20" y="33"/>
                    <a:pt x="17" y="33"/>
                  </a:cubicBezTo>
                  <a:cubicBezTo>
                    <a:pt x="11" y="33"/>
                    <a:pt x="7" y="32"/>
                    <a:pt x="4" y="29"/>
                  </a:cubicBezTo>
                  <a:cubicBezTo>
                    <a:pt x="2" y="26"/>
                    <a:pt x="0" y="22"/>
                    <a:pt x="0" y="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3" y="0"/>
                    <a:pt x="19" y="0"/>
                  </a:cubicBezTo>
                  <a:cubicBezTo>
                    <a:pt x="21" y="0"/>
                    <a:pt x="23" y="0"/>
                    <a:pt x="24" y="0"/>
                  </a:cubicBezTo>
                  <a:cubicBezTo>
                    <a:pt x="26" y="1"/>
                    <a:pt x="27" y="1"/>
                    <a:pt x="28" y="1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6" y="6"/>
                    <a:pt x="24" y="5"/>
                  </a:cubicBezTo>
                  <a:cubicBezTo>
                    <a:pt x="23" y="5"/>
                    <a:pt x="21" y="5"/>
                    <a:pt x="19" y="5"/>
                  </a:cubicBezTo>
                  <a:cubicBezTo>
                    <a:pt x="16" y="5"/>
                    <a:pt x="14" y="6"/>
                    <a:pt x="12" y="7"/>
                  </a:cubicBezTo>
                  <a:cubicBezTo>
                    <a:pt x="10" y="9"/>
                    <a:pt x="9" y="12"/>
                    <a:pt x="9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21"/>
                    <a:pt x="10" y="24"/>
                    <a:pt x="11" y="26"/>
                  </a:cubicBezTo>
                  <a:cubicBezTo>
                    <a:pt x="13" y="27"/>
                    <a:pt x="15" y="28"/>
                    <a:pt x="17" y="28"/>
                  </a:cubicBezTo>
                  <a:cubicBezTo>
                    <a:pt x="19" y="28"/>
                    <a:pt x="20" y="28"/>
                    <a:pt x="21" y="27"/>
                  </a:cubicBezTo>
                  <a:cubicBezTo>
                    <a:pt x="22" y="27"/>
                    <a:pt x="23" y="27"/>
                    <a:pt x="24" y="26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31" y="15"/>
                    <a:pt x="31" y="15"/>
                    <a:pt x="31" y="15"/>
                  </a:cubicBezTo>
                  <a:lnTo>
                    <a:pt x="31" y="28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9" name="Freeform 77"/>
            <p:cNvSpPr>
              <a:spLocks noEditPoints="1"/>
            </p:cNvSpPr>
            <p:nvPr userDrawn="1"/>
          </p:nvSpPr>
          <p:spPr bwMode="auto">
            <a:xfrm>
              <a:off x="6793034" y="3980090"/>
              <a:ext cx="104654" cy="94798"/>
            </a:xfrm>
            <a:custGeom>
              <a:avLst/>
              <a:gdLst>
                <a:gd name="T0" fmla="*/ 2147483646 w 66"/>
                <a:gd name="T1" fmla="*/ 2147483646 h 60"/>
                <a:gd name="T2" fmla="*/ 2147483646 w 66"/>
                <a:gd name="T3" fmla="*/ 2147483646 h 60"/>
                <a:gd name="T4" fmla="*/ 2147483646 w 66"/>
                <a:gd name="T5" fmla="*/ 2147483646 h 60"/>
                <a:gd name="T6" fmla="*/ 2147483646 w 66"/>
                <a:gd name="T7" fmla="*/ 2147483646 h 60"/>
                <a:gd name="T8" fmla="*/ 2147483646 w 66"/>
                <a:gd name="T9" fmla="*/ 2147483646 h 60"/>
                <a:gd name="T10" fmla="*/ 0 w 66"/>
                <a:gd name="T11" fmla="*/ 2147483646 h 60"/>
                <a:gd name="T12" fmla="*/ 2147483646 w 66"/>
                <a:gd name="T13" fmla="*/ 0 h 60"/>
                <a:gd name="T14" fmla="*/ 2147483646 w 66"/>
                <a:gd name="T15" fmla="*/ 0 h 60"/>
                <a:gd name="T16" fmla="*/ 2147483646 w 66"/>
                <a:gd name="T17" fmla="*/ 2147483646 h 60"/>
                <a:gd name="T18" fmla="*/ 2147483646 w 66"/>
                <a:gd name="T19" fmla="*/ 2147483646 h 60"/>
                <a:gd name="T20" fmla="*/ 2147483646 w 66"/>
                <a:gd name="T21" fmla="*/ 2147483646 h 60"/>
                <a:gd name="T22" fmla="*/ 2147483646 w 66"/>
                <a:gd name="T23" fmla="*/ 2147483646 h 60"/>
                <a:gd name="T24" fmla="*/ 2147483646 w 66"/>
                <a:gd name="T25" fmla="*/ 214748364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60">
                  <a:moveTo>
                    <a:pt x="66" y="60"/>
                  </a:moveTo>
                  <a:lnTo>
                    <a:pt x="49" y="60"/>
                  </a:lnTo>
                  <a:lnTo>
                    <a:pt x="43" y="45"/>
                  </a:lnTo>
                  <a:lnTo>
                    <a:pt x="19" y="45"/>
                  </a:lnTo>
                  <a:lnTo>
                    <a:pt x="13" y="60"/>
                  </a:lnTo>
                  <a:lnTo>
                    <a:pt x="0" y="60"/>
                  </a:lnTo>
                  <a:lnTo>
                    <a:pt x="25" y="0"/>
                  </a:lnTo>
                  <a:lnTo>
                    <a:pt x="40" y="0"/>
                  </a:lnTo>
                  <a:lnTo>
                    <a:pt x="66" y="60"/>
                  </a:lnTo>
                  <a:close/>
                  <a:moveTo>
                    <a:pt x="40" y="37"/>
                  </a:moveTo>
                  <a:lnTo>
                    <a:pt x="30" y="15"/>
                  </a:lnTo>
                  <a:lnTo>
                    <a:pt x="21" y="37"/>
                  </a:lnTo>
                  <a:lnTo>
                    <a:pt x="40" y="37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0" name="Freeform 78"/>
            <p:cNvSpPr>
              <a:spLocks noEditPoints="1"/>
            </p:cNvSpPr>
            <p:nvPr userDrawn="1"/>
          </p:nvSpPr>
          <p:spPr bwMode="auto">
            <a:xfrm>
              <a:off x="6593695" y="3980090"/>
              <a:ext cx="84720" cy="94798"/>
            </a:xfrm>
            <a:custGeom>
              <a:avLst/>
              <a:gdLst>
                <a:gd name="T0" fmla="*/ 2147483646 w 27"/>
                <a:gd name="T1" fmla="*/ 2147483646 h 32"/>
                <a:gd name="T2" fmla="*/ 2147483646 w 27"/>
                <a:gd name="T3" fmla="*/ 2147483646 h 32"/>
                <a:gd name="T4" fmla="*/ 2147483646 w 27"/>
                <a:gd name="T5" fmla="*/ 2147483646 h 32"/>
                <a:gd name="T6" fmla="*/ 2147483646 w 27"/>
                <a:gd name="T7" fmla="*/ 2147483646 h 32"/>
                <a:gd name="T8" fmla="*/ 2147483646 w 27"/>
                <a:gd name="T9" fmla="*/ 2147483646 h 32"/>
                <a:gd name="T10" fmla="*/ 2147483646 w 27"/>
                <a:gd name="T11" fmla="*/ 2147483646 h 32"/>
                <a:gd name="T12" fmla="*/ 0 w 27"/>
                <a:gd name="T13" fmla="*/ 2147483646 h 32"/>
                <a:gd name="T14" fmla="*/ 0 w 27"/>
                <a:gd name="T15" fmla="*/ 0 h 32"/>
                <a:gd name="T16" fmla="*/ 2147483646 w 27"/>
                <a:gd name="T17" fmla="*/ 0 h 32"/>
                <a:gd name="T18" fmla="*/ 2147483646 w 27"/>
                <a:gd name="T19" fmla="*/ 2147483646 h 32"/>
                <a:gd name="T20" fmla="*/ 2147483646 w 27"/>
                <a:gd name="T21" fmla="*/ 2147483646 h 32"/>
                <a:gd name="T22" fmla="*/ 2147483646 w 27"/>
                <a:gd name="T23" fmla="*/ 2147483646 h 32"/>
                <a:gd name="T24" fmla="*/ 2147483646 w 27"/>
                <a:gd name="T25" fmla="*/ 2147483646 h 32"/>
                <a:gd name="T26" fmla="*/ 2147483646 w 27"/>
                <a:gd name="T27" fmla="*/ 2147483646 h 32"/>
                <a:gd name="T28" fmla="*/ 2147483646 w 27"/>
                <a:gd name="T29" fmla="*/ 2147483646 h 32"/>
                <a:gd name="T30" fmla="*/ 2147483646 w 27"/>
                <a:gd name="T31" fmla="*/ 2147483646 h 32"/>
                <a:gd name="T32" fmla="*/ 2147483646 w 27"/>
                <a:gd name="T33" fmla="*/ 2147483646 h 32"/>
                <a:gd name="T34" fmla="*/ 2147483646 w 27"/>
                <a:gd name="T35" fmla="*/ 2147483646 h 32"/>
                <a:gd name="T36" fmla="*/ 2147483646 w 27"/>
                <a:gd name="T37" fmla="*/ 2147483646 h 32"/>
                <a:gd name="T38" fmla="*/ 2147483646 w 27"/>
                <a:gd name="T39" fmla="*/ 2147483646 h 32"/>
                <a:gd name="T40" fmla="*/ 2147483646 w 27"/>
                <a:gd name="T41" fmla="*/ 2147483646 h 32"/>
                <a:gd name="T42" fmla="*/ 2147483646 w 27"/>
                <a:gd name="T43" fmla="*/ 2147483646 h 32"/>
                <a:gd name="T44" fmla="*/ 2147483646 w 27"/>
                <a:gd name="T45" fmla="*/ 2147483646 h 32"/>
                <a:gd name="T46" fmla="*/ 2147483646 w 27"/>
                <a:gd name="T47" fmla="*/ 2147483646 h 32"/>
                <a:gd name="T48" fmla="*/ 2147483646 w 27"/>
                <a:gd name="T49" fmla="*/ 2147483646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7" h="32">
                  <a:moveTo>
                    <a:pt x="27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7"/>
                    <a:pt x="18" y="23"/>
                    <a:pt x="17" y="21"/>
                  </a:cubicBezTo>
                  <a:cubicBezTo>
                    <a:pt x="16" y="19"/>
                    <a:pt x="14" y="18"/>
                    <a:pt x="11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6" y="5"/>
                    <a:pt x="26" y="7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1"/>
                    <a:pt x="26" y="12"/>
                    <a:pt x="24" y="13"/>
                  </a:cubicBezTo>
                  <a:cubicBezTo>
                    <a:pt x="23" y="14"/>
                    <a:pt x="21" y="15"/>
                    <a:pt x="18" y="15"/>
                  </a:cubicBezTo>
                  <a:cubicBezTo>
                    <a:pt x="21" y="16"/>
                    <a:pt x="24" y="17"/>
                    <a:pt x="25" y="20"/>
                  </a:cubicBezTo>
                  <a:cubicBezTo>
                    <a:pt x="27" y="23"/>
                    <a:pt x="27" y="27"/>
                    <a:pt x="27" y="32"/>
                  </a:cubicBezTo>
                  <a:close/>
                  <a:moveTo>
                    <a:pt x="18" y="9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7" y="6"/>
                    <a:pt x="16" y="5"/>
                  </a:cubicBezTo>
                  <a:cubicBezTo>
                    <a:pt x="15" y="5"/>
                    <a:pt x="14" y="5"/>
                    <a:pt x="1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4" y="13"/>
                    <a:pt x="15" y="13"/>
                    <a:pt x="16" y="12"/>
                  </a:cubicBezTo>
                  <a:cubicBezTo>
                    <a:pt x="17" y="12"/>
                    <a:pt x="18" y="11"/>
                    <a:pt x="18" y="9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1" name="Freeform 79"/>
            <p:cNvSpPr>
              <a:spLocks noEditPoints="1"/>
            </p:cNvSpPr>
            <p:nvPr userDrawn="1"/>
          </p:nvSpPr>
          <p:spPr bwMode="auto">
            <a:xfrm>
              <a:off x="6693365" y="3975102"/>
              <a:ext cx="94687" cy="99786"/>
            </a:xfrm>
            <a:custGeom>
              <a:avLst/>
              <a:gdLst>
                <a:gd name="T0" fmla="*/ 2147483646 w 31"/>
                <a:gd name="T1" fmla="*/ 2147483646 h 33"/>
                <a:gd name="T2" fmla="*/ 2147483646 w 31"/>
                <a:gd name="T3" fmla="*/ 2147483646 h 33"/>
                <a:gd name="T4" fmla="*/ 2147483646 w 31"/>
                <a:gd name="T5" fmla="*/ 2147483646 h 33"/>
                <a:gd name="T6" fmla="*/ 0 w 31"/>
                <a:gd name="T7" fmla="*/ 2147483646 h 33"/>
                <a:gd name="T8" fmla="*/ 0 w 31"/>
                <a:gd name="T9" fmla="*/ 0 h 33"/>
                <a:gd name="T10" fmla="*/ 2147483646 w 31"/>
                <a:gd name="T11" fmla="*/ 0 h 33"/>
                <a:gd name="T12" fmla="*/ 2147483646 w 31"/>
                <a:gd name="T13" fmla="*/ 2147483646 h 33"/>
                <a:gd name="T14" fmla="*/ 2147483646 w 31"/>
                <a:gd name="T15" fmla="*/ 2147483646 h 33"/>
                <a:gd name="T16" fmla="*/ 2147483646 w 31"/>
                <a:gd name="T17" fmla="*/ 2147483646 h 33"/>
                <a:gd name="T18" fmla="*/ 2147483646 w 31"/>
                <a:gd name="T19" fmla="*/ 2147483646 h 33"/>
                <a:gd name="T20" fmla="*/ 2147483646 w 31"/>
                <a:gd name="T21" fmla="*/ 2147483646 h 33"/>
                <a:gd name="T22" fmla="*/ 2147483646 w 31"/>
                <a:gd name="T23" fmla="*/ 2147483646 h 33"/>
                <a:gd name="T24" fmla="*/ 2147483646 w 31"/>
                <a:gd name="T25" fmla="*/ 2147483646 h 33"/>
                <a:gd name="T26" fmla="*/ 2147483646 w 31"/>
                <a:gd name="T27" fmla="*/ 2147483646 h 33"/>
                <a:gd name="T28" fmla="*/ 2147483646 w 31"/>
                <a:gd name="T29" fmla="*/ 2147483646 h 33"/>
                <a:gd name="T30" fmla="*/ 2147483646 w 31"/>
                <a:gd name="T31" fmla="*/ 2147483646 h 33"/>
                <a:gd name="T32" fmla="*/ 2147483646 w 31"/>
                <a:gd name="T33" fmla="*/ 2147483646 h 33"/>
                <a:gd name="T34" fmla="*/ 2147483646 w 31"/>
                <a:gd name="T35" fmla="*/ 2147483646 h 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1" h="33">
                  <a:moveTo>
                    <a:pt x="31" y="17"/>
                  </a:moveTo>
                  <a:cubicBezTo>
                    <a:pt x="31" y="23"/>
                    <a:pt x="29" y="27"/>
                    <a:pt x="27" y="29"/>
                  </a:cubicBezTo>
                  <a:cubicBezTo>
                    <a:pt x="24" y="32"/>
                    <a:pt x="20" y="33"/>
                    <a:pt x="1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29" y="7"/>
                    <a:pt x="31" y="11"/>
                    <a:pt x="31" y="16"/>
                  </a:cubicBezTo>
                  <a:lnTo>
                    <a:pt x="31" y="17"/>
                  </a:lnTo>
                  <a:close/>
                  <a:moveTo>
                    <a:pt x="22" y="17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22" y="13"/>
                    <a:pt x="21" y="10"/>
                    <a:pt x="19" y="8"/>
                  </a:cubicBezTo>
                  <a:cubicBezTo>
                    <a:pt x="18" y="6"/>
                    <a:pt x="16" y="5"/>
                    <a:pt x="13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6" y="28"/>
                    <a:pt x="18" y="27"/>
                    <a:pt x="20" y="26"/>
                  </a:cubicBezTo>
                  <a:cubicBezTo>
                    <a:pt x="21" y="24"/>
                    <a:pt x="22" y="21"/>
                    <a:pt x="22" y="17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2" name="Freeform 80"/>
            <p:cNvSpPr>
              <a:spLocks/>
            </p:cNvSpPr>
            <p:nvPr userDrawn="1"/>
          </p:nvSpPr>
          <p:spPr bwMode="auto">
            <a:xfrm>
              <a:off x="6015614" y="3980090"/>
              <a:ext cx="79735" cy="94798"/>
            </a:xfrm>
            <a:custGeom>
              <a:avLst/>
              <a:gdLst>
                <a:gd name="T0" fmla="*/ 2147483646 w 49"/>
                <a:gd name="T1" fmla="*/ 2147483646 h 60"/>
                <a:gd name="T2" fmla="*/ 2147483646 w 49"/>
                <a:gd name="T3" fmla="*/ 2147483646 h 60"/>
                <a:gd name="T4" fmla="*/ 2147483646 w 49"/>
                <a:gd name="T5" fmla="*/ 2147483646 h 60"/>
                <a:gd name="T6" fmla="*/ 2147483646 w 49"/>
                <a:gd name="T7" fmla="*/ 2147483646 h 60"/>
                <a:gd name="T8" fmla="*/ 2147483646 w 49"/>
                <a:gd name="T9" fmla="*/ 2147483646 h 60"/>
                <a:gd name="T10" fmla="*/ 2147483646 w 49"/>
                <a:gd name="T11" fmla="*/ 2147483646 h 60"/>
                <a:gd name="T12" fmla="*/ 0 w 49"/>
                <a:gd name="T13" fmla="*/ 0 h 60"/>
                <a:gd name="T14" fmla="*/ 2147483646 w 49"/>
                <a:gd name="T15" fmla="*/ 0 h 60"/>
                <a:gd name="T16" fmla="*/ 2147483646 w 49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60">
                  <a:moveTo>
                    <a:pt x="49" y="7"/>
                  </a:moveTo>
                  <a:lnTo>
                    <a:pt x="32" y="7"/>
                  </a:lnTo>
                  <a:lnTo>
                    <a:pt x="32" y="60"/>
                  </a:lnTo>
                  <a:lnTo>
                    <a:pt x="17" y="60"/>
                  </a:lnTo>
                  <a:lnTo>
                    <a:pt x="17" y="7"/>
                  </a:lnTo>
                  <a:lnTo>
                    <a:pt x="2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7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3" name="Freeform 81"/>
            <p:cNvSpPr>
              <a:spLocks/>
            </p:cNvSpPr>
            <p:nvPr userDrawn="1"/>
          </p:nvSpPr>
          <p:spPr bwMode="auto">
            <a:xfrm>
              <a:off x="5412617" y="3975102"/>
              <a:ext cx="84717" cy="99786"/>
            </a:xfrm>
            <a:custGeom>
              <a:avLst/>
              <a:gdLst>
                <a:gd name="T0" fmla="*/ 2147483646 w 28"/>
                <a:gd name="T1" fmla="*/ 2147483646 h 33"/>
                <a:gd name="T2" fmla="*/ 2147483646 w 28"/>
                <a:gd name="T3" fmla="*/ 2147483646 h 33"/>
                <a:gd name="T4" fmla="*/ 2147483646 w 28"/>
                <a:gd name="T5" fmla="*/ 2147483646 h 33"/>
                <a:gd name="T6" fmla="*/ 2147483646 w 28"/>
                <a:gd name="T7" fmla="*/ 2147483646 h 33"/>
                <a:gd name="T8" fmla="*/ 0 w 28"/>
                <a:gd name="T9" fmla="*/ 2147483646 h 33"/>
                <a:gd name="T10" fmla="*/ 0 w 28"/>
                <a:gd name="T11" fmla="*/ 2147483646 h 33"/>
                <a:gd name="T12" fmla="*/ 2147483646 w 28"/>
                <a:gd name="T13" fmla="*/ 2147483646 h 33"/>
                <a:gd name="T14" fmla="*/ 2147483646 w 28"/>
                <a:gd name="T15" fmla="*/ 2147483646 h 33"/>
                <a:gd name="T16" fmla="*/ 2147483646 w 28"/>
                <a:gd name="T17" fmla="*/ 2147483646 h 33"/>
                <a:gd name="T18" fmla="*/ 2147483646 w 28"/>
                <a:gd name="T19" fmla="*/ 2147483646 h 33"/>
                <a:gd name="T20" fmla="*/ 2147483646 w 28"/>
                <a:gd name="T21" fmla="*/ 2147483646 h 33"/>
                <a:gd name="T22" fmla="*/ 2147483646 w 28"/>
                <a:gd name="T23" fmla="*/ 2147483646 h 33"/>
                <a:gd name="T24" fmla="*/ 2147483646 w 28"/>
                <a:gd name="T25" fmla="*/ 2147483646 h 33"/>
                <a:gd name="T26" fmla="*/ 2147483646 w 28"/>
                <a:gd name="T27" fmla="*/ 2147483646 h 33"/>
                <a:gd name="T28" fmla="*/ 2147483646 w 28"/>
                <a:gd name="T29" fmla="*/ 2147483646 h 33"/>
                <a:gd name="T30" fmla="*/ 2147483646 w 28"/>
                <a:gd name="T31" fmla="*/ 0 h 33"/>
                <a:gd name="T32" fmla="*/ 2147483646 w 28"/>
                <a:gd name="T33" fmla="*/ 0 h 33"/>
                <a:gd name="T34" fmla="*/ 2147483646 w 28"/>
                <a:gd name="T35" fmla="*/ 2147483646 h 33"/>
                <a:gd name="T36" fmla="*/ 2147483646 w 28"/>
                <a:gd name="T37" fmla="*/ 2147483646 h 33"/>
                <a:gd name="T38" fmla="*/ 2147483646 w 28"/>
                <a:gd name="T39" fmla="*/ 2147483646 h 33"/>
                <a:gd name="T40" fmla="*/ 2147483646 w 28"/>
                <a:gd name="T41" fmla="*/ 2147483646 h 33"/>
                <a:gd name="T42" fmla="*/ 2147483646 w 28"/>
                <a:gd name="T43" fmla="*/ 2147483646 h 33"/>
                <a:gd name="T44" fmla="*/ 2147483646 w 28"/>
                <a:gd name="T45" fmla="*/ 2147483646 h 33"/>
                <a:gd name="T46" fmla="*/ 2147483646 w 28"/>
                <a:gd name="T47" fmla="*/ 2147483646 h 33"/>
                <a:gd name="T48" fmla="*/ 2147483646 w 28"/>
                <a:gd name="T49" fmla="*/ 2147483646 h 33"/>
                <a:gd name="T50" fmla="*/ 2147483646 w 28"/>
                <a:gd name="T51" fmla="*/ 2147483646 h 33"/>
                <a:gd name="T52" fmla="*/ 2147483646 w 28"/>
                <a:gd name="T53" fmla="*/ 2147483646 h 3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8" h="33">
                  <a:moveTo>
                    <a:pt x="28" y="23"/>
                  </a:moveTo>
                  <a:cubicBezTo>
                    <a:pt x="28" y="26"/>
                    <a:pt x="27" y="29"/>
                    <a:pt x="24" y="30"/>
                  </a:cubicBezTo>
                  <a:cubicBezTo>
                    <a:pt x="21" y="32"/>
                    <a:pt x="17" y="33"/>
                    <a:pt x="12" y="33"/>
                  </a:cubicBezTo>
                  <a:cubicBezTo>
                    <a:pt x="9" y="33"/>
                    <a:pt x="7" y="33"/>
                    <a:pt x="5" y="32"/>
                  </a:cubicBezTo>
                  <a:cubicBezTo>
                    <a:pt x="3" y="32"/>
                    <a:pt x="1" y="32"/>
                    <a:pt x="0" y="3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6"/>
                    <a:pt x="3" y="27"/>
                    <a:pt x="5" y="27"/>
                  </a:cubicBezTo>
                  <a:cubicBezTo>
                    <a:pt x="7" y="27"/>
                    <a:pt x="9" y="28"/>
                    <a:pt x="11" y="28"/>
                  </a:cubicBezTo>
                  <a:cubicBezTo>
                    <a:pt x="14" y="28"/>
                    <a:pt x="16" y="27"/>
                    <a:pt x="17" y="27"/>
                  </a:cubicBezTo>
                  <a:cubicBezTo>
                    <a:pt x="18" y="26"/>
                    <a:pt x="19" y="25"/>
                    <a:pt x="19" y="24"/>
                  </a:cubicBezTo>
                  <a:cubicBezTo>
                    <a:pt x="19" y="23"/>
                    <a:pt x="18" y="22"/>
                    <a:pt x="18" y="21"/>
                  </a:cubicBezTo>
                  <a:cubicBezTo>
                    <a:pt x="17" y="20"/>
                    <a:pt x="15" y="19"/>
                    <a:pt x="11" y="18"/>
                  </a:cubicBezTo>
                  <a:cubicBezTo>
                    <a:pt x="8" y="17"/>
                    <a:pt x="6" y="16"/>
                    <a:pt x="4" y="15"/>
                  </a:cubicBezTo>
                  <a:cubicBezTo>
                    <a:pt x="2" y="13"/>
                    <a:pt x="2" y="11"/>
                    <a:pt x="2" y="8"/>
                  </a:cubicBezTo>
                  <a:cubicBezTo>
                    <a:pt x="2" y="6"/>
                    <a:pt x="3" y="4"/>
                    <a:pt x="6" y="2"/>
                  </a:cubicBezTo>
                  <a:cubicBezTo>
                    <a:pt x="8" y="0"/>
                    <a:pt x="12" y="0"/>
                    <a:pt x="16" y="0"/>
                  </a:cubicBezTo>
                  <a:cubicBezTo>
                    <a:pt x="18" y="0"/>
                    <a:pt x="20" y="0"/>
                    <a:pt x="22" y="0"/>
                  </a:cubicBezTo>
                  <a:cubicBezTo>
                    <a:pt x="24" y="0"/>
                    <a:pt x="25" y="1"/>
                    <a:pt x="26" y="1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20" y="5"/>
                    <a:pt x="18" y="5"/>
                    <a:pt x="17" y="5"/>
                  </a:cubicBezTo>
                  <a:cubicBezTo>
                    <a:pt x="14" y="5"/>
                    <a:pt x="13" y="5"/>
                    <a:pt x="12" y="6"/>
                  </a:cubicBezTo>
                  <a:cubicBezTo>
                    <a:pt x="11" y="6"/>
                    <a:pt x="10" y="7"/>
                    <a:pt x="10" y="8"/>
                  </a:cubicBezTo>
                  <a:cubicBezTo>
                    <a:pt x="10" y="9"/>
                    <a:pt x="10" y="10"/>
                    <a:pt x="11" y="10"/>
                  </a:cubicBezTo>
                  <a:cubicBezTo>
                    <a:pt x="12" y="11"/>
                    <a:pt x="14" y="12"/>
                    <a:pt x="18" y="13"/>
                  </a:cubicBezTo>
                  <a:cubicBezTo>
                    <a:pt x="22" y="14"/>
                    <a:pt x="24" y="15"/>
                    <a:pt x="26" y="17"/>
                  </a:cubicBezTo>
                  <a:cubicBezTo>
                    <a:pt x="27" y="19"/>
                    <a:pt x="28" y="20"/>
                    <a:pt x="28" y="23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4" name="Freeform 82"/>
            <p:cNvSpPr>
              <a:spLocks noEditPoints="1"/>
            </p:cNvSpPr>
            <p:nvPr userDrawn="1"/>
          </p:nvSpPr>
          <p:spPr bwMode="auto">
            <a:xfrm>
              <a:off x="5796342" y="3980090"/>
              <a:ext cx="104654" cy="94798"/>
            </a:xfrm>
            <a:custGeom>
              <a:avLst/>
              <a:gdLst>
                <a:gd name="T0" fmla="*/ 2147483646 w 65"/>
                <a:gd name="T1" fmla="*/ 2147483646 h 60"/>
                <a:gd name="T2" fmla="*/ 2147483646 w 65"/>
                <a:gd name="T3" fmla="*/ 2147483646 h 60"/>
                <a:gd name="T4" fmla="*/ 2147483646 w 65"/>
                <a:gd name="T5" fmla="*/ 2147483646 h 60"/>
                <a:gd name="T6" fmla="*/ 2147483646 w 65"/>
                <a:gd name="T7" fmla="*/ 2147483646 h 60"/>
                <a:gd name="T8" fmla="*/ 2147483646 w 65"/>
                <a:gd name="T9" fmla="*/ 2147483646 h 60"/>
                <a:gd name="T10" fmla="*/ 0 w 65"/>
                <a:gd name="T11" fmla="*/ 2147483646 h 60"/>
                <a:gd name="T12" fmla="*/ 2147483646 w 65"/>
                <a:gd name="T13" fmla="*/ 0 h 60"/>
                <a:gd name="T14" fmla="*/ 2147483646 w 65"/>
                <a:gd name="T15" fmla="*/ 0 h 60"/>
                <a:gd name="T16" fmla="*/ 2147483646 w 65"/>
                <a:gd name="T17" fmla="*/ 2147483646 h 60"/>
                <a:gd name="T18" fmla="*/ 2147483646 w 65"/>
                <a:gd name="T19" fmla="*/ 2147483646 h 60"/>
                <a:gd name="T20" fmla="*/ 2147483646 w 65"/>
                <a:gd name="T21" fmla="*/ 2147483646 h 60"/>
                <a:gd name="T22" fmla="*/ 2147483646 w 65"/>
                <a:gd name="T23" fmla="*/ 2147483646 h 60"/>
                <a:gd name="T24" fmla="*/ 2147483646 w 65"/>
                <a:gd name="T25" fmla="*/ 214748364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5" h="60">
                  <a:moveTo>
                    <a:pt x="65" y="60"/>
                  </a:moveTo>
                  <a:lnTo>
                    <a:pt x="49" y="60"/>
                  </a:lnTo>
                  <a:lnTo>
                    <a:pt x="43" y="45"/>
                  </a:lnTo>
                  <a:lnTo>
                    <a:pt x="18" y="45"/>
                  </a:lnTo>
                  <a:lnTo>
                    <a:pt x="13" y="60"/>
                  </a:lnTo>
                  <a:lnTo>
                    <a:pt x="0" y="60"/>
                  </a:lnTo>
                  <a:lnTo>
                    <a:pt x="24" y="0"/>
                  </a:lnTo>
                  <a:lnTo>
                    <a:pt x="41" y="0"/>
                  </a:lnTo>
                  <a:lnTo>
                    <a:pt x="65" y="60"/>
                  </a:lnTo>
                  <a:close/>
                  <a:moveTo>
                    <a:pt x="39" y="36"/>
                  </a:moveTo>
                  <a:lnTo>
                    <a:pt x="30" y="13"/>
                  </a:lnTo>
                  <a:lnTo>
                    <a:pt x="22" y="36"/>
                  </a:lnTo>
                  <a:lnTo>
                    <a:pt x="39" y="36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5" name="Freeform 83"/>
            <p:cNvSpPr>
              <a:spLocks/>
            </p:cNvSpPr>
            <p:nvPr userDrawn="1"/>
          </p:nvSpPr>
          <p:spPr bwMode="auto">
            <a:xfrm>
              <a:off x="6204986" y="3975102"/>
              <a:ext cx="84720" cy="99786"/>
            </a:xfrm>
            <a:custGeom>
              <a:avLst/>
              <a:gdLst>
                <a:gd name="T0" fmla="*/ 2147483646 w 28"/>
                <a:gd name="T1" fmla="*/ 2147483646 h 33"/>
                <a:gd name="T2" fmla="*/ 2147483646 w 28"/>
                <a:gd name="T3" fmla="*/ 2147483646 h 33"/>
                <a:gd name="T4" fmla="*/ 2147483646 w 28"/>
                <a:gd name="T5" fmla="*/ 2147483646 h 33"/>
                <a:gd name="T6" fmla="*/ 2147483646 w 28"/>
                <a:gd name="T7" fmla="*/ 2147483646 h 33"/>
                <a:gd name="T8" fmla="*/ 0 w 28"/>
                <a:gd name="T9" fmla="*/ 2147483646 h 33"/>
                <a:gd name="T10" fmla="*/ 0 w 28"/>
                <a:gd name="T11" fmla="*/ 0 h 33"/>
                <a:gd name="T12" fmla="*/ 2147483646 w 28"/>
                <a:gd name="T13" fmla="*/ 0 h 33"/>
                <a:gd name="T14" fmla="*/ 2147483646 w 28"/>
                <a:gd name="T15" fmla="*/ 2147483646 h 33"/>
                <a:gd name="T16" fmla="*/ 2147483646 w 28"/>
                <a:gd name="T17" fmla="*/ 2147483646 h 33"/>
                <a:gd name="T18" fmla="*/ 2147483646 w 28"/>
                <a:gd name="T19" fmla="*/ 2147483646 h 33"/>
                <a:gd name="T20" fmla="*/ 2147483646 w 28"/>
                <a:gd name="T21" fmla="*/ 2147483646 h 33"/>
                <a:gd name="T22" fmla="*/ 2147483646 w 28"/>
                <a:gd name="T23" fmla="*/ 2147483646 h 33"/>
                <a:gd name="T24" fmla="*/ 2147483646 w 28"/>
                <a:gd name="T25" fmla="*/ 0 h 33"/>
                <a:gd name="T26" fmla="*/ 2147483646 w 28"/>
                <a:gd name="T27" fmla="*/ 0 h 33"/>
                <a:gd name="T28" fmla="*/ 2147483646 w 28"/>
                <a:gd name="T29" fmla="*/ 2147483646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" h="33">
                  <a:moveTo>
                    <a:pt x="28" y="23"/>
                  </a:moveTo>
                  <a:cubicBezTo>
                    <a:pt x="28" y="26"/>
                    <a:pt x="27" y="28"/>
                    <a:pt x="25" y="30"/>
                  </a:cubicBezTo>
                  <a:cubicBezTo>
                    <a:pt x="23" y="32"/>
                    <a:pt x="19" y="33"/>
                    <a:pt x="14" y="33"/>
                  </a:cubicBezTo>
                  <a:cubicBezTo>
                    <a:pt x="9" y="33"/>
                    <a:pt x="6" y="32"/>
                    <a:pt x="3" y="30"/>
                  </a:cubicBezTo>
                  <a:cubicBezTo>
                    <a:pt x="1" y="28"/>
                    <a:pt x="0" y="25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9" y="26"/>
                    <a:pt x="10" y="27"/>
                  </a:cubicBezTo>
                  <a:cubicBezTo>
                    <a:pt x="11" y="27"/>
                    <a:pt x="13" y="28"/>
                    <a:pt x="15" y="28"/>
                  </a:cubicBezTo>
                  <a:cubicBezTo>
                    <a:pt x="18" y="28"/>
                    <a:pt x="19" y="27"/>
                    <a:pt x="20" y="27"/>
                  </a:cubicBezTo>
                  <a:cubicBezTo>
                    <a:pt x="21" y="26"/>
                    <a:pt x="22" y="25"/>
                    <a:pt x="22" y="2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8" y="23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6" name="Freeform 84"/>
            <p:cNvSpPr>
              <a:spLocks noEditPoints="1"/>
            </p:cNvSpPr>
            <p:nvPr userDrawn="1"/>
          </p:nvSpPr>
          <p:spPr bwMode="auto">
            <a:xfrm>
              <a:off x="5616938" y="3980090"/>
              <a:ext cx="79735" cy="94798"/>
            </a:xfrm>
            <a:custGeom>
              <a:avLst/>
              <a:gdLst>
                <a:gd name="T0" fmla="*/ 2147483646 w 27"/>
                <a:gd name="T1" fmla="*/ 2147483646 h 32"/>
                <a:gd name="T2" fmla="*/ 2147483646 w 27"/>
                <a:gd name="T3" fmla="*/ 2147483646 h 32"/>
                <a:gd name="T4" fmla="*/ 2147483646 w 27"/>
                <a:gd name="T5" fmla="*/ 2147483646 h 32"/>
                <a:gd name="T6" fmla="*/ 2147483646 w 27"/>
                <a:gd name="T7" fmla="*/ 2147483646 h 32"/>
                <a:gd name="T8" fmla="*/ 2147483646 w 27"/>
                <a:gd name="T9" fmla="*/ 2147483646 h 32"/>
                <a:gd name="T10" fmla="*/ 2147483646 w 27"/>
                <a:gd name="T11" fmla="*/ 2147483646 h 32"/>
                <a:gd name="T12" fmla="*/ 0 w 27"/>
                <a:gd name="T13" fmla="*/ 2147483646 h 32"/>
                <a:gd name="T14" fmla="*/ 0 w 27"/>
                <a:gd name="T15" fmla="*/ 0 h 32"/>
                <a:gd name="T16" fmla="*/ 2147483646 w 27"/>
                <a:gd name="T17" fmla="*/ 0 h 32"/>
                <a:gd name="T18" fmla="*/ 2147483646 w 27"/>
                <a:gd name="T19" fmla="*/ 2147483646 h 32"/>
                <a:gd name="T20" fmla="*/ 2147483646 w 27"/>
                <a:gd name="T21" fmla="*/ 2147483646 h 32"/>
                <a:gd name="T22" fmla="*/ 2147483646 w 27"/>
                <a:gd name="T23" fmla="*/ 2147483646 h 32"/>
                <a:gd name="T24" fmla="*/ 2147483646 w 27"/>
                <a:gd name="T25" fmla="*/ 2147483646 h 32"/>
                <a:gd name="T26" fmla="*/ 2147483646 w 27"/>
                <a:gd name="T27" fmla="*/ 2147483646 h 32"/>
                <a:gd name="T28" fmla="*/ 2147483646 w 27"/>
                <a:gd name="T29" fmla="*/ 2147483646 h 32"/>
                <a:gd name="T30" fmla="*/ 2147483646 w 27"/>
                <a:gd name="T31" fmla="*/ 2147483646 h 32"/>
                <a:gd name="T32" fmla="*/ 2147483646 w 27"/>
                <a:gd name="T33" fmla="*/ 2147483646 h 32"/>
                <a:gd name="T34" fmla="*/ 2147483646 w 27"/>
                <a:gd name="T35" fmla="*/ 2147483646 h 32"/>
                <a:gd name="T36" fmla="*/ 2147483646 w 27"/>
                <a:gd name="T37" fmla="*/ 2147483646 h 32"/>
                <a:gd name="T38" fmla="*/ 2147483646 w 27"/>
                <a:gd name="T39" fmla="*/ 2147483646 h 32"/>
                <a:gd name="T40" fmla="*/ 2147483646 w 27"/>
                <a:gd name="T41" fmla="*/ 2147483646 h 32"/>
                <a:gd name="T42" fmla="*/ 2147483646 w 27"/>
                <a:gd name="T43" fmla="*/ 2147483646 h 32"/>
                <a:gd name="T44" fmla="*/ 2147483646 w 27"/>
                <a:gd name="T45" fmla="*/ 2147483646 h 32"/>
                <a:gd name="T46" fmla="*/ 2147483646 w 27"/>
                <a:gd name="T47" fmla="*/ 2147483646 h 32"/>
                <a:gd name="T48" fmla="*/ 2147483646 w 27"/>
                <a:gd name="T49" fmla="*/ 2147483646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7" h="32">
                  <a:moveTo>
                    <a:pt x="27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8" y="26"/>
                    <a:pt x="18" y="23"/>
                    <a:pt x="16" y="21"/>
                  </a:cubicBezTo>
                  <a:cubicBezTo>
                    <a:pt x="15" y="18"/>
                    <a:pt x="13" y="17"/>
                    <a:pt x="11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22" y="0"/>
                    <a:pt x="24" y="2"/>
                  </a:cubicBezTo>
                  <a:cubicBezTo>
                    <a:pt x="25" y="3"/>
                    <a:pt x="26" y="4"/>
                    <a:pt x="26" y="6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10"/>
                    <a:pt x="25" y="11"/>
                    <a:pt x="24" y="13"/>
                  </a:cubicBezTo>
                  <a:cubicBezTo>
                    <a:pt x="22" y="14"/>
                    <a:pt x="20" y="14"/>
                    <a:pt x="18" y="15"/>
                  </a:cubicBezTo>
                  <a:cubicBezTo>
                    <a:pt x="21" y="15"/>
                    <a:pt x="23" y="17"/>
                    <a:pt x="25" y="20"/>
                  </a:cubicBezTo>
                  <a:cubicBezTo>
                    <a:pt x="26" y="22"/>
                    <a:pt x="27" y="26"/>
                    <a:pt x="27" y="32"/>
                  </a:cubicBezTo>
                  <a:close/>
                  <a:moveTo>
                    <a:pt x="17" y="9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6"/>
                    <a:pt x="16" y="5"/>
                  </a:cubicBezTo>
                  <a:cubicBezTo>
                    <a:pt x="15" y="4"/>
                    <a:pt x="14" y="4"/>
                    <a:pt x="12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3"/>
                    <a:pt x="15" y="12"/>
                    <a:pt x="16" y="12"/>
                  </a:cubicBezTo>
                  <a:cubicBezTo>
                    <a:pt x="17" y="11"/>
                    <a:pt x="17" y="10"/>
                    <a:pt x="17" y="9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7" name="Freeform 85"/>
            <p:cNvSpPr>
              <a:spLocks noEditPoints="1"/>
            </p:cNvSpPr>
            <p:nvPr userDrawn="1"/>
          </p:nvSpPr>
          <p:spPr bwMode="auto">
            <a:xfrm>
              <a:off x="6105317" y="3980090"/>
              <a:ext cx="79735" cy="94798"/>
            </a:xfrm>
            <a:custGeom>
              <a:avLst/>
              <a:gdLst>
                <a:gd name="T0" fmla="*/ 2147483646 w 27"/>
                <a:gd name="T1" fmla="*/ 2147483646 h 32"/>
                <a:gd name="T2" fmla="*/ 2147483646 w 27"/>
                <a:gd name="T3" fmla="*/ 2147483646 h 32"/>
                <a:gd name="T4" fmla="*/ 2147483646 w 27"/>
                <a:gd name="T5" fmla="*/ 2147483646 h 32"/>
                <a:gd name="T6" fmla="*/ 2147483646 w 27"/>
                <a:gd name="T7" fmla="*/ 2147483646 h 32"/>
                <a:gd name="T8" fmla="*/ 2147483646 w 27"/>
                <a:gd name="T9" fmla="*/ 2147483646 h 32"/>
                <a:gd name="T10" fmla="*/ 2147483646 w 27"/>
                <a:gd name="T11" fmla="*/ 2147483646 h 32"/>
                <a:gd name="T12" fmla="*/ 0 w 27"/>
                <a:gd name="T13" fmla="*/ 2147483646 h 32"/>
                <a:gd name="T14" fmla="*/ 0 w 27"/>
                <a:gd name="T15" fmla="*/ 0 h 32"/>
                <a:gd name="T16" fmla="*/ 2147483646 w 27"/>
                <a:gd name="T17" fmla="*/ 0 h 32"/>
                <a:gd name="T18" fmla="*/ 2147483646 w 27"/>
                <a:gd name="T19" fmla="*/ 2147483646 h 32"/>
                <a:gd name="T20" fmla="*/ 2147483646 w 27"/>
                <a:gd name="T21" fmla="*/ 2147483646 h 32"/>
                <a:gd name="T22" fmla="*/ 2147483646 w 27"/>
                <a:gd name="T23" fmla="*/ 2147483646 h 32"/>
                <a:gd name="T24" fmla="*/ 2147483646 w 27"/>
                <a:gd name="T25" fmla="*/ 2147483646 h 32"/>
                <a:gd name="T26" fmla="*/ 2147483646 w 27"/>
                <a:gd name="T27" fmla="*/ 2147483646 h 32"/>
                <a:gd name="T28" fmla="*/ 2147483646 w 27"/>
                <a:gd name="T29" fmla="*/ 2147483646 h 32"/>
                <a:gd name="T30" fmla="*/ 2147483646 w 27"/>
                <a:gd name="T31" fmla="*/ 2147483646 h 32"/>
                <a:gd name="T32" fmla="*/ 2147483646 w 27"/>
                <a:gd name="T33" fmla="*/ 2147483646 h 32"/>
                <a:gd name="T34" fmla="*/ 2147483646 w 27"/>
                <a:gd name="T35" fmla="*/ 2147483646 h 32"/>
                <a:gd name="T36" fmla="*/ 2147483646 w 27"/>
                <a:gd name="T37" fmla="*/ 2147483646 h 32"/>
                <a:gd name="T38" fmla="*/ 2147483646 w 27"/>
                <a:gd name="T39" fmla="*/ 2147483646 h 32"/>
                <a:gd name="T40" fmla="*/ 2147483646 w 27"/>
                <a:gd name="T41" fmla="*/ 2147483646 h 32"/>
                <a:gd name="T42" fmla="*/ 2147483646 w 27"/>
                <a:gd name="T43" fmla="*/ 2147483646 h 32"/>
                <a:gd name="T44" fmla="*/ 2147483646 w 27"/>
                <a:gd name="T45" fmla="*/ 2147483646 h 32"/>
                <a:gd name="T46" fmla="*/ 2147483646 w 27"/>
                <a:gd name="T47" fmla="*/ 2147483646 h 32"/>
                <a:gd name="T48" fmla="*/ 2147483646 w 27"/>
                <a:gd name="T49" fmla="*/ 2147483646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7" h="32">
                  <a:moveTo>
                    <a:pt x="27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8" y="26"/>
                    <a:pt x="18" y="23"/>
                    <a:pt x="17" y="21"/>
                  </a:cubicBezTo>
                  <a:cubicBezTo>
                    <a:pt x="16" y="18"/>
                    <a:pt x="14" y="17"/>
                    <a:pt x="11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2" y="0"/>
                    <a:pt x="24" y="2"/>
                  </a:cubicBezTo>
                  <a:cubicBezTo>
                    <a:pt x="25" y="3"/>
                    <a:pt x="26" y="4"/>
                    <a:pt x="26" y="6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10"/>
                    <a:pt x="25" y="11"/>
                    <a:pt x="24" y="13"/>
                  </a:cubicBezTo>
                  <a:cubicBezTo>
                    <a:pt x="23" y="14"/>
                    <a:pt x="21" y="14"/>
                    <a:pt x="18" y="15"/>
                  </a:cubicBezTo>
                  <a:cubicBezTo>
                    <a:pt x="21" y="15"/>
                    <a:pt x="23" y="17"/>
                    <a:pt x="25" y="20"/>
                  </a:cubicBezTo>
                  <a:cubicBezTo>
                    <a:pt x="26" y="22"/>
                    <a:pt x="27" y="26"/>
                    <a:pt x="27" y="32"/>
                  </a:cubicBezTo>
                  <a:close/>
                  <a:moveTo>
                    <a:pt x="17" y="9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6"/>
                    <a:pt x="16" y="5"/>
                  </a:cubicBezTo>
                  <a:cubicBezTo>
                    <a:pt x="15" y="4"/>
                    <a:pt x="14" y="4"/>
                    <a:pt x="12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4" y="13"/>
                    <a:pt x="15" y="12"/>
                    <a:pt x="16" y="12"/>
                  </a:cubicBezTo>
                  <a:cubicBezTo>
                    <a:pt x="17" y="11"/>
                    <a:pt x="17" y="10"/>
                    <a:pt x="17" y="9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8" name="Freeform 86"/>
            <p:cNvSpPr>
              <a:spLocks noEditPoints="1"/>
            </p:cNvSpPr>
            <p:nvPr userDrawn="1"/>
          </p:nvSpPr>
          <p:spPr bwMode="auto">
            <a:xfrm>
              <a:off x="5517268" y="3980090"/>
              <a:ext cx="79735" cy="94798"/>
            </a:xfrm>
            <a:custGeom>
              <a:avLst/>
              <a:gdLst>
                <a:gd name="T0" fmla="*/ 2147483646 w 26"/>
                <a:gd name="T1" fmla="*/ 2147483646 h 32"/>
                <a:gd name="T2" fmla="*/ 2147483646 w 26"/>
                <a:gd name="T3" fmla="*/ 2147483646 h 32"/>
                <a:gd name="T4" fmla="*/ 2147483646 w 26"/>
                <a:gd name="T5" fmla="*/ 2147483646 h 32"/>
                <a:gd name="T6" fmla="*/ 2147483646 w 26"/>
                <a:gd name="T7" fmla="*/ 2147483646 h 32"/>
                <a:gd name="T8" fmla="*/ 2147483646 w 26"/>
                <a:gd name="T9" fmla="*/ 2147483646 h 32"/>
                <a:gd name="T10" fmla="*/ 0 w 26"/>
                <a:gd name="T11" fmla="*/ 2147483646 h 32"/>
                <a:gd name="T12" fmla="*/ 0 w 26"/>
                <a:gd name="T13" fmla="*/ 0 h 32"/>
                <a:gd name="T14" fmla="*/ 2147483646 w 26"/>
                <a:gd name="T15" fmla="*/ 0 h 32"/>
                <a:gd name="T16" fmla="*/ 2147483646 w 26"/>
                <a:gd name="T17" fmla="*/ 2147483646 h 32"/>
                <a:gd name="T18" fmla="*/ 2147483646 w 26"/>
                <a:gd name="T19" fmla="*/ 2147483646 h 32"/>
                <a:gd name="T20" fmla="*/ 2147483646 w 26"/>
                <a:gd name="T21" fmla="*/ 2147483646 h 32"/>
                <a:gd name="T22" fmla="*/ 2147483646 w 26"/>
                <a:gd name="T23" fmla="*/ 2147483646 h 32"/>
                <a:gd name="T24" fmla="*/ 2147483646 w 26"/>
                <a:gd name="T25" fmla="*/ 2147483646 h 32"/>
                <a:gd name="T26" fmla="*/ 2147483646 w 26"/>
                <a:gd name="T27" fmla="*/ 2147483646 h 32"/>
                <a:gd name="T28" fmla="*/ 2147483646 w 26"/>
                <a:gd name="T29" fmla="*/ 2147483646 h 32"/>
                <a:gd name="T30" fmla="*/ 2147483646 w 26"/>
                <a:gd name="T31" fmla="*/ 2147483646 h 32"/>
                <a:gd name="T32" fmla="*/ 2147483646 w 26"/>
                <a:gd name="T33" fmla="*/ 2147483646 h 32"/>
                <a:gd name="T34" fmla="*/ 2147483646 w 26"/>
                <a:gd name="T35" fmla="*/ 2147483646 h 32"/>
                <a:gd name="T36" fmla="*/ 2147483646 w 26"/>
                <a:gd name="T37" fmla="*/ 2147483646 h 32"/>
                <a:gd name="T38" fmla="*/ 2147483646 w 26"/>
                <a:gd name="T39" fmla="*/ 2147483646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6" h="32">
                  <a:moveTo>
                    <a:pt x="26" y="10"/>
                  </a:moveTo>
                  <a:cubicBezTo>
                    <a:pt x="26" y="13"/>
                    <a:pt x="25" y="15"/>
                    <a:pt x="23" y="17"/>
                  </a:cubicBezTo>
                  <a:cubicBezTo>
                    <a:pt x="21" y="18"/>
                    <a:pt x="18" y="19"/>
                    <a:pt x="14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2" y="0"/>
                    <a:pt x="24" y="2"/>
                  </a:cubicBezTo>
                  <a:cubicBezTo>
                    <a:pt x="25" y="4"/>
                    <a:pt x="26" y="6"/>
                    <a:pt x="26" y="8"/>
                  </a:cubicBezTo>
                  <a:lnTo>
                    <a:pt x="26" y="10"/>
                  </a:lnTo>
                  <a:close/>
                  <a:moveTo>
                    <a:pt x="17" y="11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6"/>
                    <a:pt x="16" y="5"/>
                  </a:cubicBezTo>
                  <a:cubicBezTo>
                    <a:pt x="15" y="4"/>
                    <a:pt x="14" y="4"/>
                    <a:pt x="12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3"/>
                    <a:pt x="17" y="12"/>
                    <a:pt x="17" y="11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9" name="Freeform 87"/>
            <p:cNvSpPr>
              <a:spLocks noEditPoints="1"/>
            </p:cNvSpPr>
            <p:nvPr userDrawn="1"/>
          </p:nvSpPr>
          <p:spPr bwMode="auto">
            <a:xfrm>
              <a:off x="5915945" y="3975102"/>
              <a:ext cx="94687" cy="99786"/>
            </a:xfrm>
            <a:custGeom>
              <a:avLst/>
              <a:gdLst>
                <a:gd name="T0" fmla="*/ 2147483646 w 31"/>
                <a:gd name="T1" fmla="*/ 2147483646 h 33"/>
                <a:gd name="T2" fmla="*/ 2147483646 w 31"/>
                <a:gd name="T3" fmla="*/ 2147483646 h 33"/>
                <a:gd name="T4" fmla="*/ 2147483646 w 31"/>
                <a:gd name="T5" fmla="*/ 2147483646 h 33"/>
                <a:gd name="T6" fmla="*/ 0 w 31"/>
                <a:gd name="T7" fmla="*/ 2147483646 h 33"/>
                <a:gd name="T8" fmla="*/ 0 w 31"/>
                <a:gd name="T9" fmla="*/ 0 h 33"/>
                <a:gd name="T10" fmla="*/ 2147483646 w 31"/>
                <a:gd name="T11" fmla="*/ 0 h 33"/>
                <a:gd name="T12" fmla="*/ 2147483646 w 31"/>
                <a:gd name="T13" fmla="*/ 2147483646 h 33"/>
                <a:gd name="T14" fmla="*/ 2147483646 w 31"/>
                <a:gd name="T15" fmla="*/ 2147483646 h 33"/>
                <a:gd name="T16" fmla="*/ 2147483646 w 31"/>
                <a:gd name="T17" fmla="*/ 2147483646 h 33"/>
                <a:gd name="T18" fmla="*/ 2147483646 w 31"/>
                <a:gd name="T19" fmla="*/ 2147483646 h 33"/>
                <a:gd name="T20" fmla="*/ 2147483646 w 31"/>
                <a:gd name="T21" fmla="*/ 2147483646 h 33"/>
                <a:gd name="T22" fmla="*/ 2147483646 w 31"/>
                <a:gd name="T23" fmla="*/ 2147483646 h 33"/>
                <a:gd name="T24" fmla="*/ 2147483646 w 31"/>
                <a:gd name="T25" fmla="*/ 2147483646 h 33"/>
                <a:gd name="T26" fmla="*/ 2147483646 w 31"/>
                <a:gd name="T27" fmla="*/ 2147483646 h 33"/>
                <a:gd name="T28" fmla="*/ 2147483646 w 31"/>
                <a:gd name="T29" fmla="*/ 2147483646 h 33"/>
                <a:gd name="T30" fmla="*/ 2147483646 w 31"/>
                <a:gd name="T31" fmla="*/ 2147483646 h 33"/>
                <a:gd name="T32" fmla="*/ 2147483646 w 31"/>
                <a:gd name="T33" fmla="*/ 2147483646 h 33"/>
                <a:gd name="T34" fmla="*/ 2147483646 w 31"/>
                <a:gd name="T35" fmla="*/ 2147483646 h 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1" h="33">
                  <a:moveTo>
                    <a:pt x="31" y="17"/>
                  </a:moveTo>
                  <a:cubicBezTo>
                    <a:pt x="31" y="22"/>
                    <a:pt x="29" y="26"/>
                    <a:pt x="27" y="29"/>
                  </a:cubicBezTo>
                  <a:cubicBezTo>
                    <a:pt x="24" y="31"/>
                    <a:pt x="20" y="33"/>
                    <a:pt x="1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29" y="7"/>
                    <a:pt x="31" y="11"/>
                    <a:pt x="31" y="15"/>
                  </a:cubicBezTo>
                  <a:lnTo>
                    <a:pt x="31" y="17"/>
                  </a:lnTo>
                  <a:close/>
                  <a:moveTo>
                    <a:pt x="21" y="17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5" y="4"/>
                    <a:pt x="13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6" y="28"/>
                    <a:pt x="18" y="27"/>
                    <a:pt x="19" y="25"/>
                  </a:cubicBezTo>
                  <a:cubicBezTo>
                    <a:pt x="21" y="24"/>
                    <a:pt x="21" y="21"/>
                    <a:pt x="21" y="17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50" name="Freeform 88"/>
            <p:cNvSpPr>
              <a:spLocks/>
            </p:cNvSpPr>
            <p:nvPr userDrawn="1"/>
          </p:nvSpPr>
          <p:spPr bwMode="auto">
            <a:xfrm>
              <a:off x="5716607" y="3975102"/>
              <a:ext cx="59801" cy="99786"/>
            </a:xfrm>
            <a:custGeom>
              <a:avLst/>
              <a:gdLst>
                <a:gd name="T0" fmla="*/ 2147483646 w 39"/>
                <a:gd name="T1" fmla="*/ 2147483646 h 62"/>
                <a:gd name="T2" fmla="*/ 0 w 39"/>
                <a:gd name="T3" fmla="*/ 2147483646 h 62"/>
                <a:gd name="T4" fmla="*/ 0 w 39"/>
                <a:gd name="T5" fmla="*/ 0 h 62"/>
                <a:gd name="T6" fmla="*/ 2147483646 w 39"/>
                <a:gd name="T7" fmla="*/ 0 h 62"/>
                <a:gd name="T8" fmla="*/ 2147483646 w 39"/>
                <a:gd name="T9" fmla="*/ 2147483646 h 62"/>
                <a:gd name="T10" fmla="*/ 2147483646 w 39"/>
                <a:gd name="T11" fmla="*/ 2147483646 h 62"/>
                <a:gd name="T12" fmla="*/ 2147483646 w 39"/>
                <a:gd name="T13" fmla="*/ 2147483646 h 62"/>
                <a:gd name="T14" fmla="*/ 2147483646 w 39"/>
                <a:gd name="T15" fmla="*/ 2147483646 h 62"/>
                <a:gd name="T16" fmla="*/ 2147483646 w 39"/>
                <a:gd name="T17" fmla="*/ 2147483646 h 62"/>
                <a:gd name="T18" fmla="*/ 2147483646 w 39"/>
                <a:gd name="T19" fmla="*/ 2147483646 h 62"/>
                <a:gd name="T20" fmla="*/ 2147483646 w 39"/>
                <a:gd name="T21" fmla="*/ 2147483646 h 62"/>
                <a:gd name="T22" fmla="*/ 2147483646 w 39"/>
                <a:gd name="T23" fmla="*/ 2147483646 h 62"/>
                <a:gd name="T24" fmla="*/ 2147483646 w 39"/>
                <a:gd name="T25" fmla="*/ 2147483646 h 6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9" h="62">
                  <a:moveTo>
                    <a:pt x="39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9"/>
                  </a:lnTo>
                  <a:lnTo>
                    <a:pt x="13" y="9"/>
                  </a:lnTo>
                  <a:lnTo>
                    <a:pt x="13" y="26"/>
                  </a:lnTo>
                  <a:lnTo>
                    <a:pt x="32" y="26"/>
                  </a:lnTo>
                  <a:lnTo>
                    <a:pt x="32" y="36"/>
                  </a:lnTo>
                  <a:lnTo>
                    <a:pt x="13" y="36"/>
                  </a:lnTo>
                  <a:lnTo>
                    <a:pt x="13" y="53"/>
                  </a:lnTo>
                  <a:lnTo>
                    <a:pt x="39" y="53"/>
                  </a:lnTo>
                  <a:lnTo>
                    <a:pt x="39" y="62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51" name="Freeform 89"/>
            <p:cNvSpPr>
              <a:spLocks/>
            </p:cNvSpPr>
            <p:nvPr userDrawn="1"/>
          </p:nvSpPr>
          <p:spPr bwMode="auto">
            <a:xfrm>
              <a:off x="6309640" y="3980090"/>
              <a:ext cx="114618" cy="94798"/>
            </a:xfrm>
            <a:custGeom>
              <a:avLst/>
              <a:gdLst>
                <a:gd name="T0" fmla="*/ 2147483646 w 70"/>
                <a:gd name="T1" fmla="*/ 2147483646 h 60"/>
                <a:gd name="T2" fmla="*/ 2147483646 w 70"/>
                <a:gd name="T3" fmla="*/ 2147483646 h 60"/>
                <a:gd name="T4" fmla="*/ 2147483646 w 70"/>
                <a:gd name="T5" fmla="*/ 2147483646 h 60"/>
                <a:gd name="T6" fmla="*/ 2147483646 w 70"/>
                <a:gd name="T7" fmla="*/ 2147483646 h 60"/>
                <a:gd name="T8" fmla="*/ 2147483646 w 70"/>
                <a:gd name="T9" fmla="*/ 2147483646 h 60"/>
                <a:gd name="T10" fmla="*/ 2147483646 w 70"/>
                <a:gd name="T11" fmla="*/ 2147483646 h 60"/>
                <a:gd name="T12" fmla="*/ 2147483646 w 70"/>
                <a:gd name="T13" fmla="*/ 2147483646 h 60"/>
                <a:gd name="T14" fmla="*/ 0 w 70"/>
                <a:gd name="T15" fmla="*/ 2147483646 h 60"/>
                <a:gd name="T16" fmla="*/ 0 w 70"/>
                <a:gd name="T17" fmla="*/ 0 h 60"/>
                <a:gd name="T18" fmla="*/ 2147483646 w 70"/>
                <a:gd name="T19" fmla="*/ 0 h 60"/>
                <a:gd name="T20" fmla="*/ 2147483646 w 70"/>
                <a:gd name="T21" fmla="*/ 2147483646 h 60"/>
                <a:gd name="T22" fmla="*/ 2147483646 w 70"/>
                <a:gd name="T23" fmla="*/ 0 h 60"/>
                <a:gd name="T24" fmla="*/ 2147483646 w 70"/>
                <a:gd name="T25" fmla="*/ 0 h 60"/>
                <a:gd name="T26" fmla="*/ 2147483646 w 70"/>
                <a:gd name="T27" fmla="*/ 2147483646 h 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0" h="60">
                  <a:moveTo>
                    <a:pt x="70" y="60"/>
                  </a:moveTo>
                  <a:lnTo>
                    <a:pt x="57" y="60"/>
                  </a:lnTo>
                  <a:lnTo>
                    <a:pt x="57" y="24"/>
                  </a:lnTo>
                  <a:lnTo>
                    <a:pt x="36" y="60"/>
                  </a:lnTo>
                  <a:lnTo>
                    <a:pt x="28" y="60"/>
                  </a:lnTo>
                  <a:lnTo>
                    <a:pt x="11" y="24"/>
                  </a:lnTo>
                  <a:lnTo>
                    <a:pt x="11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36" y="43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0" y="6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52" name="Freeform 90"/>
            <p:cNvSpPr>
              <a:spLocks noEditPoints="1"/>
            </p:cNvSpPr>
            <p:nvPr userDrawn="1"/>
          </p:nvSpPr>
          <p:spPr bwMode="auto">
            <a:xfrm>
              <a:off x="6469111" y="3975102"/>
              <a:ext cx="89702" cy="99786"/>
            </a:xfrm>
            <a:custGeom>
              <a:avLst/>
              <a:gdLst>
                <a:gd name="T0" fmla="*/ 2147483646 w 31"/>
                <a:gd name="T1" fmla="*/ 2147483646 h 34"/>
                <a:gd name="T2" fmla="*/ 2147483646 w 31"/>
                <a:gd name="T3" fmla="*/ 2147483646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0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0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2147483646 w 31"/>
                <a:gd name="T33" fmla="*/ 2147483646 h 34"/>
                <a:gd name="T34" fmla="*/ 2147483646 w 31"/>
                <a:gd name="T35" fmla="*/ 2147483646 h 34"/>
                <a:gd name="T36" fmla="*/ 2147483646 w 31"/>
                <a:gd name="T37" fmla="*/ 2147483646 h 34"/>
                <a:gd name="T38" fmla="*/ 2147483646 w 31"/>
                <a:gd name="T39" fmla="*/ 2147483646 h 34"/>
                <a:gd name="T40" fmla="*/ 2147483646 w 31"/>
                <a:gd name="T41" fmla="*/ 2147483646 h 34"/>
                <a:gd name="T42" fmla="*/ 2147483646 w 31"/>
                <a:gd name="T43" fmla="*/ 2147483646 h 34"/>
                <a:gd name="T44" fmla="*/ 2147483646 w 31"/>
                <a:gd name="T45" fmla="*/ 2147483646 h 34"/>
                <a:gd name="T46" fmla="*/ 2147483646 w 31"/>
                <a:gd name="T47" fmla="*/ 2147483646 h 34"/>
                <a:gd name="T48" fmla="*/ 2147483646 w 31"/>
                <a:gd name="T49" fmla="*/ 2147483646 h 34"/>
                <a:gd name="T50" fmla="*/ 2147483646 w 31"/>
                <a:gd name="T51" fmla="*/ 2147483646 h 34"/>
                <a:gd name="T52" fmla="*/ 2147483646 w 31"/>
                <a:gd name="T53" fmla="*/ 2147483646 h 34"/>
                <a:gd name="T54" fmla="*/ 2147483646 w 31"/>
                <a:gd name="T55" fmla="*/ 2147483646 h 34"/>
                <a:gd name="T56" fmla="*/ 2147483646 w 31"/>
                <a:gd name="T57" fmla="*/ 2147483646 h 34"/>
                <a:gd name="T58" fmla="*/ 2147483646 w 31"/>
                <a:gd name="T59" fmla="*/ 2147483646 h 34"/>
                <a:gd name="T60" fmla="*/ 2147483646 w 31"/>
                <a:gd name="T61" fmla="*/ 2147483646 h 34"/>
                <a:gd name="T62" fmla="*/ 2147483646 w 31"/>
                <a:gd name="T63" fmla="*/ 2147483646 h 34"/>
                <a:gd name="T64" fmla="*/ 2147483646 w 31"/>
                <a:gd name="T65" fmla="*/ 2147483646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34">
                  <a:moveTo>
                    <a:pt x="31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2" y="32"/>
                    <a:pt x="20" y="30"/>
                  </a:cubicBezTo>
                  <a:cubicBezTo>
                    <a:pt x="17" y="32"/>
                    <a:pt x="14" y="34"/>
                    <a:pt x="10" y="34"/>
                  </a:cubicBezTo>
                  <a:cubicBezTo>
                    <a:pt x="7" y="34"/>
                    <a:pt x="4" y="33"/>
                    <a:pt x="3" y="32"/>
                  </a:cubicBezTo>
                  <a:cubicBezTo>
                    <a:pt x="1" y="30"/>
                    <a:pt x="0" y="28"/>
                    <a:pt x="0" y="25"/>
                  </a:cubicBezTo>
                  <a:cubicBezTo>
                    <a:pt x="0" y="23"/>
                    <a:pt x="0" y="21"/>
                    <a:pt x="2" y="19"/>
                  </a:cubicBezTo>
                  <a:cubicBezTo>
                    <a:pt x="3" y="18"/>
                    <a:pt x="5" y="16"/>
                    <a:pt x="7" y="15"/>
                  </a:cubicBezTo>
                  <a:cubicBezTo>
                    <a:pt x="6" y="13"/>
                    <a:pt x="5" y="12"/>
                    <a:pt x="5" y="11"/>
                  </a:cubicBezTo>
                  <a:cubicBezTo>
                    <a:pt x="4" y="10"/>
                    <a:pt x="4" y="9"/>
                    <a:pt x="4" y="7"/>
                  </a:cubicBezTo>
                  <a:cubicBezTo>
                    <a:pt x="4" y="5"/>
                    <a:pt x="4" y="3"/>
                    <a:pt x="6" y="2"/>
                  </a:cubicBezTo>
                  <a:cubicBezTo>
                    <a:pt x="8" y="1"/>
                    <a:pt x="10" y="0"/>
                    <a:pt x="12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20" y="3"/>
                    <a:pt x="21" y="5"/>
                    <a:pt x="21" y="7"/>
                  </a:cubicBezTo>
                  <a:cubicBezTo>
                    <a:pt x="21" y="9"/>
                    <a:pt x="20" y="11"/>
                    <a:pt x="19" y="12"/>
                  </a:cubicBezTo>
                  <a:cubicBezTo>
                    <a:pt x="18" y="13"/>
                    <a:pt x="17" y="14"/>
                    <a:pt x="15" y="16"/>
                  </a:cubicBezTo>
                  <a:cubicBezTo>
                    <a:pt x="16" y="17"/>
                    <a:pt x="18" y="19"/>
                    <a:pt x="20" y="22"/>
                  </a:cubicBezTo>
                  <a:cubicBezTo>
                    <a:pt x="22" y="20"/>
                    <a:pt x="23" y="17"/>
                    <a:pt x="25" y="1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9" y="18"/>
                    <a:pt x="28" y="20"/>
                    <a:pt x="27" y="22"/>
                  </a:cubicBezTo>
                  <a:cubicBezTo>
                    <a:pt x="26" y="23"/>
                    <a:pt x="25" y="25"/>
                    <a:pt x="24" y="26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9" y="31"/>
                    <a:pt x="30" y="32"/>
                    <a:pt x="31" y="33"/>
                  </a:cubicBezTo>
                  <a:close/>
                  <a:moveTo>
                    <a:pt x="16" y="25"/>
                  </a:moveTo>
                  <a:cubicBezTo>
                    <a:pt x="14" y="23"/>
                    <a:pt x="12" y="21"/>
                    <a:pt x="11" y="19"/>
                  </a:cubicBezTo>
                  <a:cubicBezTo>
                    <a:pt x="8" y="21"/>
                    <a:pt x="6" y="23"/>
                    <a:pt x="6" y="25"/>
                  </a:cubicBezTo>
                  <a:cubicBezTo>
                    <a:pt x="6" y="27"/>
                    <a:pt x="8" y="28"/>
                    <a:pt x="10" y="28"/>
                  </a:cubicBezTo>
                  <a:cubicBezTo>
                    <a:pt x="12" y="28"/>
                    <a:pt x="14" y="27"/>
                    <a:pt x="16" y="25"/>
                  </a:cubicBezTo>
                  <a:close/>
                  <a:moveTo>
                    <a:pt x="15" y="8"/>
                  </a:moveTo>
                  <a:cubicBezTo>
                    <a:pt x="15" y="6"/>
                    <a:pt x="14" y="5"/>
                    <a:pt x="12" y="5"/>
                  </a:cubicBezTo>
                  <a:cubicBezTo>
                    <a:pt x="10" y="5"/>
                    <a:pt x="9" y="6"/>
                    <a:pt x="9" y="8"/>
                  </a:cubicBezTo>
                  <a:cubicBezTo>
                    <a:pt x="9" y="8"/>
                    <a:pt x="10" y="10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</p:grpSp>
      <p:sp>
        <p:nvSpPr>
          <p:cNvPr id="53" name="TextBox 8"/>
          <p:cNvSpPr txBox="1"/>
          <p:nvPr userDrawn="1"/>
        </p:nvSpPr>
        <p:spPr>
          <a:xfrm>
            <a:off x="7988017" y="4900896"/>
            <a:ext cx="10895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</a:t>
            </a:r>
            <a:endParaRPr lang="zh-CN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4857766"/>
            <a:ext cx="9144000" cy="285734"/>
          </a:xfrm>
          <a:prstGeom prst="rect">
            <a:avLst/>
          </a:prstGeom>
          <a:solidFill>
            <a:srgbClr val="2A2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14282" y="4900896"/>
            <a:ext cx="314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TECHNOLOGY FOR THE MOBILE WORLD</a:t>
            </a:r>
            <a:endParaRPr lang="zh-CN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标题 1"/>
          <p:cNvSpPr txBox="1">
            <a:spLocks/>
          </p:cNvSpPr>
          <p:nvPr userDrawn="1"/>
        </p:nvSpPr>
        <p:spPr>
          <a:xfrm>
            <a:off x="357158" y="277417"/>
            <a:ext cx="5757874" cy="508383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单击此处编辑母版标题样式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-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微软雅黑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18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号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3" name="组合 1082"/>
          <p:cNvGrpSpPr>
            <a:grpSpLocks noChangeAspect="1"/>
          </p:cNvGrpSpPr>
          <p:nvPr userDrawn="1"/>
        </p:nvGrpSpPr>
        <p:grpSpPr bwMode="auto">
          <a:xfrm>
            <a:off x="6956628" y="321750"/>
            <a:ext cx="1900036" cy="242081"/>
            <a:chOff x="2243138" y="3486150"/>
            <a:chExt cx="4654550" cy="593726"/>
          </a:xfrm>
        </p:grpSpPr>
        <p:sp>
          <p:nvSpPr>
            <p:cNvPr id="14" name="Freeform 51"/>
            <p:cNvSpPr>
              <a:spLocks/>
            </p:cNvSpPr>
            <p:nvPr userDrawn="1"/>
          </p:nvSpPr>
          <p:spPr bwMode="auto">
            <a:xfrm>
              <a:off x="2243138" y="3486150"/>
              <a:ext cx="593030" cy="588738"/>
            </a:xfrm>
            <a:custGeom>
              <a:avLst/>
              <a:gdLst>
                <a:gd name="T0" fmla="*/ 0 w 373"/>
                <a:gd name="T1" fmla="*/ 0 h 372"/>
                <a:gd name="T2" fmla="*/ 2147483646 w 373"/>
                <a:gd name="T3" fmla="*/ 0 h 372"/>
                <a:gd name="T4" fmla="*/ 2147483646 w 373"/>
                <a:gd name="T5" fmla="*/ 2147483646 h 372"/>
                <a:gd name="T6" fmla="*/ 2147483646 w 373"/>
                <a:gd name="T7" fmla="*/ 2147483646 h 372"/>
                <a:gd name="T8" fmla="*/ 2147483646 w 373"/>
                <a:gd name="T9" fmla="*/ 2147483646 h 372"/>
                <a:gd name="T10" fmla="*/ 2147483646 w 373"/>
                <a:gd name="T11" fmla="*/ 2147483646 h 372"/>
                <a:gd name="T12" fmla="*/ 2147483646 w 373"/>
                <a:gd name="T13" fmla="*/ 2147483646 h 372"/>
                <a:gd name="T14" fmla="*/ 2147483646 w 373"/>
                <a:gd name="T15" fmla="*/ 2147483646 h 372"/>
                <a:gd name="T16" fmla="*/ 2147483646 w 373"/>
                <a:gd name="T17" fmla="*/ 2147483646 h 372"/>
                <a:gd name="T18" fmla="*/ 2147483646 w 373"/>
                <a:gd name="T19" fmla="*/ 2147483646 h 372"/>
                <a:gd name="T20" fmla="*/ 2147483646 w 373"/>
                <a:gd name="T21" fmla="*/ 2147483646 h 372"/>
                <a:gd name="T22" fmla="*/ 2147483646 w 373"/>
                <a:gd name="T23" fmla="*/ 2147483646 h 372"/>
                <a:gd name="T24" fmla="*/ 2147483646 w 373"/>
                <a:gd name="T25" fmla="*/ 2147483646 h 372"/>
                <a:gd name="T26" fmla="*/ 2147483646 w 373"/>
                <a:gd name="T27" fmla="*/ 2147483646 h 372"/>
                <a:gd name="T28" fmla="*/ 2147483646 w 373"/>
                <a:gd name="T29" fmla="*/ 2147483646 h 372"/>
                <a:gd name="T30" fmla="*/ 2147483646 w 373"/>
                <a:gd name="T31" fmla="*/ 2147483646 h 372"/>
                <a:gd name="T32" fmla="*/ 2147483646 w 373"/>
                <a:gd name="T33" fmla="*/ 2147483646 h 372"/>
                <a:gd name="T34" fmla="*/ 2147483646 w 373"/>
                <a:gd name="T35" fmla="*/ 2147483646 h 372"/>
                <a:gd name="T36" fmla="*/ 2147483646 w 373"/>
                <a:gd name="T37" fmla="*/ 2147483646 h 372"/>
                <a:gd name="T38" fmla="*/ 2147483646 w 373"/>
                <a:gd name="T39" fmla="*/ 2147483646 h 372"/>
                <a:gd name="T40" fmla="*/ 2147483646 w 373"/>
                <a:gd name="T41" fmla="*/ 2147483646 h 372"/>
                <a:gd name="T42" fmla="*/ 2147483646 w 373"/>
                <a:gd name="T43" fmla="*/ 2147483646 h 372"/>
                <a:gd name="T44" fmla="*/ 2147483646 w 373"/>
                <a:gd name="T45" fmla="*/ 2147483646 h 372"/>
                <a:gd name="T46" fmla="*/ 0 w 373"/>
                <a:gd name="T47" fmla="*/ 2147483646 h 372"/>
                <a:gd name="T48" fmla="*/ 0 w 373"/>
                <a:gd name="T49" fmla="*/ 0 h 37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3" h="372">
                  <a:moveTo>
                    <a:pt x="0" y="0"/>
                  </a:moveTo>
                  <a:lnTo>
                    <a:pt x="279" y="0"/>
                  </a:lnTo>
                  <a:lnTo>
                    <a:pt x="279" y="278"/>
                  </a:lnTo>
                  <a:lnTo>
                    <a:pt x="233" y="278"/>
                  </a:lnTo>
                  <a:lnTo>
                    <a:pt x="186" y="186"/>
                  </a:lnTo>
                  <a:lnTo>
                    <a:pt x="233" y="208"/>
                  </a:lnTo>
                  <a:lnTo>
                    <a:pt x="233" y="47"/>
                  </a:lnTo>
                  <a:lnTo>
                    <a:pt x="47" y="47"/>
                  </a:lnTo>
                  <a:lnTo>
                    <a:pt x="47" y="233"/>
                  </a:lnTo>
                  <a:lnTo>
                    <a:pt x="92" y="233"/>
                  </a:lnTo>
                  <a:lnTo>
                    <a:pt x="92" y="94"/>
                  </a:lnTo>
                  <a:lnTo>
                    <a:pt x="139" y="94"/>
                  </a:lnTo>
                  <a:lnTo>
                    <a:pt x="186" y="186"/>
                  </a:lnTo>
                  <a:lnTo>
                    <a:pt x="139" y="163"/>
                  </a:lnTo>
                  <a:lnTo>
                    <a:pt x="139" y="325"/>
                  </a:lnTo>
                  <a:lnTo>
                    <a:pt x="326" y="325"/>
                  </a:lnTo>
                  <a:lnTo>
                    <a:pt x="326" y="139"/>
                  </a:lnTo>
                  <a:lnTo>
                    <a:pt x="279" y="139"/>
                  </a:lnTo>
                  <a:lnTo>
                    <a:pt x="279" y="94"/>
                  </a:lnTo>
                  <a:lnTo>
                    <a:pt x="373" y="94"/>
                  </a:lnTo>
                  <a:lnTo>
                    <a:pt x="373" y="372"/>
                  </a:lnTo>
                  <a:lnTo>
                    <a:pt x="92" y="372"/>
                  </a:lnTo>
                  <a:lnTo>
                    <a:pt x="92" y="278"/>
                  </a:lnTo>
                  <a:lnTo>
                    <a:pt x="0" y="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15" name="Freeform 52"/>
            <p:cNvSpPr>
              <a:spLocks noEditPoints="1"/>
            </p:cNvSpPr>
            <p:nvPr userDrawn="1"/>
          </p:nvSpPr>
          <p:spPr bwMode="auto">
            <a:xfrm>
              <a:off x="4291338" y="3730624"/>
              <a:ext cx="393695" cy="344264"/>
            </a:xfrm>
            <a:custGeom>
              <a:avLst/>
              <a:gdLst>
                <a:gd name="T0" fmla="*/ 2147483646 w 132"/>
                <a:gd name="T1" fmla="*/ 2147483646 h 115"/>
                <a:gd name="T2" fmla="*/ 2147483646 w 132"/>
                <a:gd name="T3" fmla="*/ 2147483646 h 115"/>
                <a:gd name="T4" fmla="*/ 2147483646 w 132"/>
                <a:gd name="T5" fmla="*/ 2147483646 h 115"/>
                <a:gd name="T6" fmla="*/ 2147483646 w 132"/>
                <a:gd name="T7" fmla="*/ 2147483646 h 115"/>
                <a:gd name="T8" fmla="*/ 2147483646 w 132"/>
                <a:gd name="T9" fmla="*/ 0 h 115"/>
                <a:gd name="T10" fmla="*/ 2147483646 w 132"/>
                <a:gd name="T11" fmla="*/ 0 h 115"/>
                <a:gd name="T12" fmla="*/ 2147483646 w 132"/>
                <a:gd name="T13" fmla="*/ 2147483646 h 115"/>
                <a:gd name="T14" fmla="*/ 2147483646 w 132"/>
                <a:gd name="T15" fmla="*/ 2147483646 h 115"/>
                <a:gd name="T16" fmla="*/ 2147483646 w 132"/>
                <a:gd name="T17" fmla="*/ 2147483646 h 115"/>
                <a:gd name="T18" fmla="*/ 2147483646 w 132"/>
                <a:gd name="T19" fmla="*/ 2147483646 h 115"/>
                <a:gd name="T20" fmla="*/ 2147483646 w 132"/>
                <a:gd name="T21" fmla="*/ 2147483646 h 115"/>
                <a:gd name="T22" fmla="*/ 2147483646 w 132"/>
                <a:gd name="T23" fmla="*/ 2147483646 h 115"/>
                <a:gd name="T24" fmla="*/ 2147483646 w 132"/>
                <a:gd name="T25" fmla="*/ 2147483646 h 115"/>
                <a:gd name="T26" fmla="*/ 2147483646 w 132"/>
                <a:gd name="T27" fmla="*/ 2147483646 h 115"/>
                <a:gd name="T28" fmla="*/ 2147483646 w 132"/>
                <a:gd name="T29" fmla="*/ 2147483646 h 115"/>
                <a:gd name="T30" fmla="*/ 0 w 132"/>
                <a:gd name="T31" fmla="*/ 2147483646 h 115"/>
                <a:gd name="T32" fmla="*/ 2147483646 w 132"/>
                <a:gd name="T33" fmla="*/ 2147483646 h 115"/>
                <a:gd name="T34" fmla="*/ 2147483646 w 132"/>
                <a:gd name="T35" fmla="*/ 2147483646 h 115"/>
                <a:gd name="T36" fmla="*/ 2147483646 w 132"/>
                <a:gd name="T37" fmla="*/ 2147483646 h 115"/>
                <a:gd name="T38" fmla="*/ 2147483646 w 132"/>
                <a:gd name="T39" fmla="*/ 2147483646 h 115"/>
                <a:gd name="T40" fmla="*/ 2147483646 w 132"/>
                <a:gd name="T41" fmla="*/ 2147483646 h 115"/>
                <a:gd name="T42" fmla="*/ 2147483646 w 132"/>
                <a:gd name="T43" fmla="*/ 2147483646 h 115"/>
                <a:gd name="T44" fmla="*/ 2147483646 w 132"/>
                <a:gd name="T45" fmla="*/ 2147483646 h 115"/>
                <a:gd name="T46" fmla="*/ 2147483646 w 132"/>
                <a:gd name="T47" fmla="*/ 2147483646 h 115"/>
                <a:gd name="T48" fmla="*/ 2147483646 w 132"/>
                <a:gd name="T49" fmla="*/ 2147483646 h 115"/>
                <a:gd name="T50" fmla="*/ 2147483646 w 132"/>
                <a:gd name="T51" fmla="*/ 2147483646 h 115"/>
                <a:gd name="T52" fmla="*/ 2147483646 w 132"/>
                <a:gd name="T53" fmla="*/ 2147483646 h 115"/>
                <a:gd name="T54" fmla="*/ 2147483646 w 132"/>
                <a:gd name="T55" fmla="*/ 2147483646 h 115"/>
                <a:gd name="T56" fmla="*/ 2147483646 w 132"/>
                <a:gd name="T57" fmla="*/ 2147483646 h 115"/>
                <a:gd name="T58" fmla="*/ 2147483646 w 132"/>
                <a:gd name="T59" fmla="*/ 2147483646 h 115"/>
                <a:gd name="T60" fmla="*/ 2147483646 w 132"/>
                <a:gd name="T61" fmla="*/ 2147483646 h 115"/>
                <a:gd name="T62" fmla="*/ 2147483646 w 132"/>
                <a:gd name="T63" fmla="*/ 2147483646 h 115"/>
                <a:gd name="T64" fmla="*/ 2147483646 w 132"/>
                <a:gd name="T65" fmla="*/ 2147483646 h 115"/>
                <a:gd name="T66" fmla="*/ 2147483646 w 132"/>
                <a:gd name="T67" fmla="*/ 2147483646 h 115"/>
                <a:gd name="T68" fmla="*/ 2147483646 w 132"/>
                <a:gd name="T69" fmla="*/ 2147483646 h 115"/>
                <a:gd name="T70" fmla="*/ 2147483646 w 132"/>
                <a:gd name="T71" fmla="*/ 2147483646 h 115"/>
                <a:gd name="T72" fmla="*/ 2147483646 w 132"/>
                <a:gd name="T73" fmla="*/ 2147483646 h 1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32" h="115">
                  <a:moveTo>
                    <a:pt x="118" y="30"/>
                  </a:moveTo>
                  <a:cubicBezTo>
                    <a:pt x="132" y="30"/>
                    <a:pt x="132" y="30"/>
                    <a:pt x="132" y="30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102"/>
                    <a:pt x="13" y="108"/>
                    <a:pt x="16" y="111"/>
                  </a:cubicBezTo>
                  <a:cubicBezTo>
                    <a:pt x="19" y="113"/>
                    <a:pt x="23" y="115"/>
                    <a:pt x="30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39" y="100"/>
                    <a:pt x="37" y="99"/>
                    <a:pt x="36" y="98"/>
                  </a:cubicBezTo>
                  <a:cubicBezTo>
                    <a:pt x="35" y="96"/>
                    <a:pt x="35" y="94"/>
                    <a:pt x="35" y="88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18" y="42"/>
                    <a:pt x="118" y="42"/>
                    <a:pt x="118" y="42"/>
                  </a:cubicBezTo>
                  <a:lnTo>
                    <a:pt x="118" y="30"/>
                  </a:lnTo>
                  <a:close/>
                  <a:moveTo>
                    <a:pt x="95" y="42"/>
                  </a:moveTo>
                  <a:cubicBezTo>
                    <a:pt x="41" y="42"/>
                    <a:pt x="41" y="42"/>
                    <a:pt x="41" y="42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95" y="30"/>
                    <a:pt x="95" y="30"/>
                    <a:pt x="95" y="30"/>
                  </a:cubicBezTo>
                  <a:lnTo>
                    <a:pt x="95" y="42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16" name="Freeform 53"/>
            <p:cNvSpPr>
              <a:spLocks/>
            </p:cNvSpPr>
            <p:nvPr userDrawn="1"/>
          </p:nvSpPr>
          <p:spPr bwMode="auto">
            <a:xfrm>
              <a:off x="4425893" y="3925209"/>
              <a:ext cx="259140" cy="149679"/>
            </a:xfrm>
            <a:custGeom>
              <a:avLst/>
              <a:gdLst>
                <a:gd name="T0" fmla="*/ 2147483646 w 87"/>
                <a:gd name="T1" fmla="*/ 2147483646 h 50"/>
                <a:gd name="T2" fmla="*/ 2147483646 w 87"/>
                <a:gd name="T3" fmla="*/ 2147483646 h 50"/>
                <a:gd name="T4" fmla="*/ 2147483646 w 87"/>
                <a:gd name="T5" fmla="*/ 2147483646 h 50"/>
                <a:gd name="T6" fmla="*/ 2147483646 w 87"/>
                <a:gd name="T7" fmla="*/ 2147483646 h 50"/>
                <a:gd name="T8" fmla="*/ 2147483646 w 87"/>
                <a:gd name="T9" fmla="*/ 2147483646 h 50"/>
                <a:gd name="T10" fmla="*/ 2147483646 w 87"/>
                <a:gd name="T11" fmla="*/ 0 h 50"/>
                <a:gd name="T12" fmla="*/ 2147483646 w 87"/>
                <a:gd name="T13" fmla="*/ 0 h 50"/>
                <a:gd name="T14" fmla="*/ 2147483646 w 87"/>
                <a:gd name="T15" fmla="*/ 2147483646 h 50"/>
                <a:gd name="T16" fmla="*/ 2147483646 w 87"/>
                <a:gd name="T17" fmla="*/ 2147483646 h 50"/>
                <a:gd name="T18" fmla="*/ 2147483646 w 87"/>
                <a:gd name="T19" fmla="*/ 2147483646 h 50"/>
                <a:gd name="T20" fmla="*/ 2147483646 w 87"/>
                <a:gd name="T21" fmla="*/ 0 h 50"/>
                <a:gd name="T22" fmla="*/ 0 w 87"/>
                <a:gd name="T23" fmla="*/ 0 h 50"/>
                <a:gd name="T24" fmla="*/ 2147483646 w 87"/>
                <a:gd name="T25" fmla="*/ 2147483646 h 50"/>
                <a:gd name="T26" fmla="*/ 2147483646 w 87"/>
                <a:gd name="T27" fmla="*/ 2147483646 h 50"/>
                <a:gd name="T28" fmla="*/ 2147483646 w 87"/>
                <a:gd name="T29" fmla="*/ 2147483646 h 50"/>
                <a:gd name="T30" fmla="*/ 2147483646 w 87"/>
                <a:gd name="T31" fmla="*/ 2147483646 h 50"/>
                <a:gd name="T32" fmla="*/ 2147483646 w 87"/>
                <a:gd name="T33" fmla="*/ 2147483646 h 50"/>
                <a:gd name="T34" fmla="*/ 2147483646 w 87"/>
                <a:gd name="T35" fmla="*/ 2147483646 h 50"/>
                <a:gd name="T36" fmla="*/ 2147483646 w 87"/>
                <a:gd name="T37" fmla="*/ 2147483646 h 50"/>
                <a:gd name="T38" fmla="*/ 2147483646 w 87"/>
                <a:gd name="T39" fmla="*/ 2147483646 h 5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7" h="50">
                  <a:moveTo>
                    <a:pt x="64" y="34"/>
                  </a:moveTo>
                  <a:cubicBezTo>
                    <a:pt x="63" y="33"/>
                    <a:pt x="54" y="25"/>
                    <a:pt x="52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5" y="23"/>
                    <a:pt x="69" y="22"/>
                    <a:pt x="71" y="20"/>
                  </a:cubicBezTo>
                  <a:cubicBezTo>
                    <a:pt x="73" y="18"/>
                    <a:pt x="75" y="16"/>
                    <a:pt x="76" y="13"/>
                  </a:cubicBezTo>
                  <a:cubicBezTo>
                    <a:pt x="78" y="10"/>
                    <a:pt x="79" y="6"/>
                    <a:pt x="8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7"/>
                    <a:pt x="53" y="14"/>
                    <a:pt x="50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7" y="43"/>
                    <a:pt x="40" y="45"/>
                    <a:pt x="41" y="47"/>
                  </a:cubicBezTo>
                  <a:cubicBezTo>
                    <a:pt x="43" y="48"/>
                    <a:pt x="45" y="49"/>
                    <a:pt x="47" y="49"/>
                  </a:cubicBezTo>
                  <a:cubicBezTo>
                    <a:pt x="50" y="49"/>
                    <a:pt x="54" y="50"/>
                    <a:pt x="59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68" y="35"/>
                    <a:pt x="66" y="34"/>
                    <a:pt x="64" y="34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17" name="Freeform 54"/>
            <p:cNvSpPr>
              <a:spLocks/>
            </p:cNvSpPr>
            <p:nvPr userDrawn="1"/>
          </p:nvSpPr>
          <p:spPr bwMode="auto">
            <a:xfrm>
              <a:off x="4769750" y="3546022"/>
              <a:ext cx="199338" cy="139701"/>
            </a:xfrm>
            <a:custGeom>
              <a:avLst/>
              <a:gdLst>
                <a:gd name="T0" fmla="*/ 2147483646 w 68"/>
                <a:gd name="T1" fmla="*/ 0 h 46"/>
                <a:gd name="T2" fmla="*/ 2147483646 w 68"/>
                <a:gd name="T3" fmla="*/ 0 h 46"/>
                <a:gd name="T4" fmla="*/ 2147483646 w 68"/>
                <a:gd name="T5" fmla="*/ 2147483646 h 46"/>
                <a:gd name="T6" fmla="*/ 2147483646 w 68"/>
                <a:gd name="T7" fmla="*/ 2147483646 h 46"/>
                <a:gd name="T8" fmla="*/ 0 w 68"/>
                <a:gd name="T9" fmla="*/ 2147483646 h 46"/>
                <a:gd name="T10" fmla="*/ 0 w 68"/>
                <a:gd name="T11" fmla="*/ 2147483646 h 46"/>
                <a:gd name="T12" fmla="*/ 2147483646 w 68"/>
                <a:gd name="T13" fmla="*/ 2147483646 h 46"/>
                <a:gd name="T14" fmla="*/ 2147483646 w 68"/>
                <a:gd name="T15" fmla="*/ 2147483646 h 46"/>
                <a:gd name="T16" fmla="*/ 2147483646 w 68"/>
                <a:gd name="T17" fmla="*/ 2147483646 h 46"/>
                <a:gd name="T18" fmla="*/ 2147483646 w 68"/>
                <a:gd name="T19" fmla="*/ 2147483646 h 46"/>
                <a:gd name="T20" fmla="*/ 2147483646 w 68"/>
                <a:gd name="T21" fmla="*/ 2147483646 h 46"/>
                <a:gd name="T22" fmla="*/ 2147483646 w 68"/>
                <a:gd name="T23" fmla="*/ 2147483646 h 46"/>
                <a:gd name="T24" fmla="*/ 2147483646 w 68"/>
                <a:gd name="T25" fmla="*/ 2147483646 h 46"/>
                <a:gd name="T26" fmla="*/ 2147483646 w 68"/>
                <a:gd name="T27" fmla="*/ 0 h 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8" h="46">
                  <a:moveTo>
                    <a:pt x="39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2"/>
                    <a:pt x="6" y="38"/>
                    <a:pt x="3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8" y="46"/>
                    <a:pt x="22" y="46"/>
                    <a:pt x="23" y="44"/>
                  </a:cubicBezTo>
                  <a:cubicBezTo>
                    <a:pt x="25" y="43"/>
                    <a:pt x="27" y="42"/>
                    <a:pt x="28" y="40"/>
                  </a:cubicBezTo>
                  <a:cubicBezTo>
                    <a:pt x="29" y="38"/>
                    <a:pt x="29" y="37"/>
                    <a:pt x="30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35" y="14"/>
                    <a:pt x="35" y="14"/>
                    <a:pt x="35" y="14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18" name="Freeform 55"/>
            <p:cNvSpPr>
              <a:spLocks/>
            </p:cNvSpPr>
            <p:nvPr userDrawn="1"/>
          </p:nvSpPr>
          <p:spPr bwMode="auto">
            <a:xfrm>
              <a:off x="4769750" y="3720646"/>
              <a:ext cx="199338" cy="354242"/>
            </a:xfrm>
            <a:custGeom>
              <a:avLst/>
              <a:gdLst>
                <a:gd name="T0" fmla="*/ 2147483646 w 66"/>
                <a:gd name="T1" fmla="*/ 2147483646 h 118"/>
                <a:gd name="T2" fmla="*/ 2147483646 w 66"/>
                <a:gd name="T3" fmla="*/ 2147483646 h 118"/>
                <a:gd name="T4" fmla="*/ 2147483646 w 66"/>
                <a:gd name="T5" fmla="*/ 2147483646 h 118"/>
                <a:gd name="T6" fmla="*/ 0 w 66"/>
                <a:gd name="T7" fmla="*/ 2147483646 h 118"/>
                <a:gd name="T8" fmla="*/ 2147483646 w 66"/>
                <a:gd name="T9" fmla="*/ 2147483646 h 118"/>
                <a:gd name="T10" fmla="*/ 2147483646 w 66"/>
                <a:gd name="T11" fmla="*/ 2147483646 h 118"/>
                <a:gd name="T12" fmla="*/ 2147483646 w 66"/>
                <a:gd name="T13" fmla="*/ 2147483646 h 118"/>
                <a:gd name="T14" fmla="*/ 2147483646 w 66"/>
                <a:gd name="T15" fmla="*/ 2147483646 h 118"/>
                <a:gd name="T16" fmla="*/ 2147483646 w 66"/>
                <a:gd name="T17" fmla="*/ 2147483646 h 118"/>
                <a:gd name="T18" fmla="*/ 2147483646 w 66"/>
                <a:gd name="T19" fmla="*/ 2147483646 h 118"/>
                <a:gd name="T20" fmla="*/ 2147483646 w 66"/>
                <a:gd name="T21" fmla="*/ 2147483646 h 118"/>
                <a:gd name="T22" fmla="*/ 2147483646 w 66"/>
                <a:gd name="T23" fmla="*/ 2147483646 h 118"/>
                <a:gd name="T24" fmla="*/ 2147483646 w 66"/>
                <a:gd name="T25" fmla="*/ 2147483646 h 118"/>
                <a:gd name="T26" fmla="*/ 2147483646 w 66"/>
                <a:gd name="T27" fmla="*/ 2147483646 h 118"/>
                <a:gd name="T28" fmla="*/ 2147483646 w 66"/>
                <a:gd name="T29" fmla="*/ 2147483646 h 118"/>
                <a:gd name="T30" fmla="*/ 2147483646 w 66"/>
                <a:gd name="T31" fmla="*/ 2147483646 h 118"/>
                <a:gd name="T32" fmla="*/ 2147483646 w 66"/>
                <a:gd name="T33" fmla="*/ 2147483646 h 118"/>
                <a:gd name="T34" fmla="*/ 2147483646 w 66"/>
                <a:gd name="T35" fmla="*/ 2147483646 h 118"/>
                <a:gd name="T36" fmla="*/ 2147483646 w 66"/>
                <a:gd name="T37" fmla="*/ 2147483646 h 118"/>
                <a:gd name="T38" fmla="*/ 2147483646 w 66"/>
                <a:gd name="T39" fmla="*/ 2147483646 h 118"/>
                <a:gd name="T40" fmla="*/ 2147483646 w 66"/>
                <a:gd name="T41" fmla="*/ 2147483646 h 118"/>
                <a:gd name="T42" fmla="*/ 2147483646 w 66"/>
                <a:gd name="T43" fmla="*/ 0 h 118"/>
                <a:gd name="T44" fmla="*/ 0 w 66"/>
                <a:gd name="T45" fmla="*/ 0 h 118"/>
                <a:gd name="T46" fmla="*/ 2147483646 w 66"/>
                <a:gd name="T47" fmla="*/ 214748364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6" h="118">
                  <a:moveTo>
                    <a:pt x="6" y="21"/>
                  </a:moveTo>
                  <a:cubicBezTo>
                    <a:pt x="17" y="21"/>
                    <a:pt x="17" y="21"/>
                    <a:pt x="17" y="21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7" y="104"/>
                    <a:pt x="17" y="106"/>
                    <a:pt x="18" y="109"/>
                  </a:cubicBezTo>
                  <a:cubicBezTo>
                    <a:pt x="18" y="111"/>
                    <a:pt x="20" y="113"/>
                    <a:pt x="22" y="115"/>
                  </a:cubicBezTo>
                  <a:cubicBezTo>
                    <a:pt x="24" y="117"/>
                    <a:pt x="28" y="118"/>
                    <a:pt x="34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5" y="102"/>
                    <a:pt x="43" y="102"/>
                    <a:pt x="43" y="101"/>
                  </a:cubicBezTo>
                  <a:cubicBezTo>
                    <a:pt x="42" y="100"/>
                    <a:pt x="41" y="98"/>
                    <a:pt x="41" y="95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19" name="Freeform 56"/>
            <p:cNvSpPr>
              <a:spLocks/>
            </p:cNvSpPr>
            <p:nvPr userDrawn="1"/>
          </p:nvSpPr>
          <p:spPr bwMode="auto">
            <a:xfrm>
              <a:off x="4989022" y="3546022"/>
              <a:ext cx="114621" cy="84817"/>
            </a:xfrm>
            <a:custGeom>
              <a:avLst/>
              <a:gdLst>
                <a:gd name="T0" fmla="*/ 2147483646 w 39"/>
                <a:gd name="T1" fmla="*/ 2147483646 h 28"/>
                <a:gd name="T2" fmla="*/ 2147483646 w 39"/>
                <a:gd name="T3" fmla="*/ 2147483646 h 28"/>
                <a:gd name="T4" fmla="*/ 2147483646 w 39"/>
                <a:gd name="T5" fmla="*/ 2147483646 h 28"/>
                <a:gd name="T6" fmla="*/ 2147483646 w 39"/>
                <a:gd name="T7" fmla="*/ 2147483646 h 28"/>
                <a:gd name="T8" fmla="*/ 2147483646 w 39"/>
                <a:gd name="T9" fmla="*/ 0 h 28"/>
                <a:gd name="T10" fmla="*/ 0 w 39"/>
                <a:gd name="T11" fmla="*/ 0 h 28"/>
                <a:gd name="T12" fmla="*/ 2147483646 w 39"/>
                <a:gd name="T13" fmla="*/ 2147483646 h 28"/>
                <a:gd name="T14" fmla="*/ 2147483646 w 39"/>
                <a:gd name="T15" fmla="*/ 2147483646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9" h="28">
                  <a:moveTo>
                    <a:pt x="24" y="28"/>
                  </a:moveTo>
                  <a:cubicBezTo>
                    <a:pt x="25" y="28"/>
                    <a:pt x="39" y="28"/>
                    <a:pt x="39" y="28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1" y="22"/>
                    <a:pt x="26" y="11"/>
                    <a:pt x="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8"/>
                    <a:pt x="7" y="16"/>
                    <a:pt x="9" y="20"/>
                  </a:cubicBezTo>
                  <a:cubicBezTo>
                    <a:pt x="14" y="27"/>
                    <a:pt x="20" y="28"/>
                    <a:pt x="24" y="28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0" name="Freeform 57"/>
            <p:cNvSpPr>
              <a:spLocks/>
            </p:cNvSpPr>
            <p:nvPr userDrawn="1"/>
          </p:nvSpPr>
          <p:spPr bwMode="auto">
            <a:xfrm>
              <a:off x="5168426" y="3546022"/>
              <a:ext cx="114621" cy="84817"/>
            </a:xfrm>
            <a:custGeom>
              <a:avLst/>
              <a:gdLst>
                <a:gd name="T0" fmla="*/ 2147483646 w 38"/>
                <a:gd name="T1" fmla="*/ 2147483646 h 28"/>
                <a:gd name="T2" fmla="*/ 2147483646 w 38"/>
                <a:gd name="T3" fmla="*/ 2147483646 h 28"/>
                <a:gd name="T4" fmla="*/ 2147483646 w 38"/>
                <a:gd name="T5" fmla="*/ 0 h 28"/>
                <a:gd name="T6" fmla="*/ 2147483646 w 38"/>
                <a:gd name="T7" fmla="*/ 0 h 28"/>
                <a:gd name="T8" fmla="*/ 2147483646 w 38"/>
                <a:gd name="T9" fmla="*/ 2147483646 h 28"/>
                <a:gd name="T10" fmla="*/ 0 w 38"/>
                <a:gd name="T11" fmla="*/ 2147483646 h 28"/>
                <a:gd name="T12" fmla="*/ 0 w 38"/>
                <a:gd name="T13" fmla="*/ 2147483646 h 28"/>
                <a:gd name="T14" fmla="*/ 2147483646 w 38"/>
                <a:gd name="T15" fmla="*/ 2147483646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" h="28">
                  <a:moveTo>
                    <a:pt x="14" y="28"/>
                  </a:moveTo>
                  <a:cubicBezTo>
                    <a:pt x="19" y="28"/>
                    <a:pt x="24" y="27"/>
                    <a:pt x="29" y="20"/>
                  </a:cubicBezTo>
                  <a:cubicBezTo>
                    <a:pt x="32" y="16"/>
                    <a:pt x="35" y="8"/>
                    <a:pt x="3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11"/>
                    <a:pt x="7" y="22"/>
                    <a:pt x="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4" y="28"/>
                    <a:pt x="14" y="28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1" name="Freeform 58"/>
            <p:cNvSpPr>
              <a:spLocks/>
            </p:cNvSpPr>
            <p:nvPr userDrawn="1"/>
          </p:nvSpPr>
          <p:spPr bwMode="auto">
            <a:xfrm>
              <a:off x="4984040" y="3900261"/>
              <a:ext cx="139537" cy="179615"/>
            </a:xfrm>
            <a:custGeom>
              <a:avLst/>
              <a:gdLst>
                <a:gd name="T0" fmla="*/ 2147483646 w 47"/>
                <a:gd name="T1" fmla="*/ 2147483646 h 60"/>
                <a:gd name="T2" fmla="*/ 2147483646 w 47"/>
                <a:gd name="T3" fmla="*/ 2147483646 h 60"/>
                <a:gd name="T4" fmla="*/ 0 w 47"/>
                <a:gd name="T5" fmla="*/ 2147483646 h 60"/>
                <a:gd name="T6" fmla="*/ 2147483646 w 47"/>
                <a:gd name="T7" fmla="*/ 2147483646 h 60"/>
                <a:gd name="T8" fmla="*/ 2147483646 w 47"/>
                <a:gd name="T9" fmla="*/ 2147483646 h 60"/>
                <a:gd name="T10" fmla="*/ 2147483646 w 47"/>
                <a:gd name="T11" fmla="*/ 2147483646 h 60"/>
                <a:gd name="T12" fmla="*/ 2147483646 w 47"/>
                <a:gd name="T13" fmla="*/ 0 h 60"/>
                <a:gd name="T14" fmla="*/ 2147483646 w 47"/>
                <a:gd name="T15" fmla="*/ 0 h 60"/>
                <a:gd name="T16" fmla="*/ 2147483646 w 47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7" h="60">
                  <a:moveTo>
                    <a:pt x="17" y="30"/>
                  </a:moveTo>
                  <a:cubicBezTo>
                    <a:pt x="17" y="30"/>
                    <a:pt x="12" y="52"/>
                    <a:pt x="4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30" y="60"/>
                    <a:pt x="35" y="48"/>
                  </a:cubicBezTo>
                  <a:cubicBezTo>
                    <a:pt x="39" y="40"/>
                    <a:pt x="45" y="12"/>
                    <a:pt x="47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17" y="3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2" name="Freeform 59"/>
            <p:cNvSpPr>
              <a:spLocks noEditPoints="1"/>
            </p:cNvSpPr>
            <p:nvPr userDrawn="1"/>
          </p:nvSpPr>
          <p:spPr bwMode="auto">
            <a:xfrm>
              <a:off x="4998989" y="3645808"/>
              <a:ext cx="289041" cy="429080"/>
            </a:xfrm>
            <a:custGeom>
              <a:avLst/>
              <a:gdLst>
                <a:gd name="T0" fmla="*/ 2147483646 w 97"/>
                <a:gd name="T1" fmla="*/ 2147483646 h 144"/>
                <a:gd name="T2" fmla="*/ 2147483646 w 97"/>
                <a:gd name="T3" fmla="*/ 2147483646 h 144"/>
                <a:gd name="T4" fmla="*/ 2147483646 w 97"/>
                <a:gd name="T5" fmla="*/ 2147483646 h 144"/>
                <a:gd name="T6" fmla="*/ 2147483646 w 97"/>
                <a:gd name="T7" fmla="*/ 2147483646 h 144"/>
                <a:gd name="T8" fmla="*/ 2147483646 w 97"/>
                <a:gd name="T9" fmla="*/ 2147483646 h 144"/>
                <a:gd name="T10" fmla="*/ 2147483646 w 97"/>
                <a:gd name="T11" fmla="*/ 2147483646 h 144"/>
                <a:gd name="T12" fmla="*/ 2147483646 w 97"/>
                <a:gd name="T13" fmla="*/ 0 h 144"/>
                <a:gd name="T14" fmla="*/ 0 w 97"/>
                <a:gd name="T15" fmla="*/ 0 h 144"/>
                <a:gd name="T16" fmla="*/ 0 w 97"/>
                <a:gd name="T17" fmla="*/ 2147483646 h 144"/>
                <a:gd name="T18" fmla="*/ 2147483646 w 97"/>
                <a:gd name="T19" fmla="*/ 2147483646 h 144"/>
                <a:gd name="T20" fmla="*/ 2147483646 w 97"/>
                <a:gd name="T21" fmla="*/ 2147483646 h 144"/>
                <a:gd name="T22" fmla="*/ 2147483646 w 97"/>
                <a:gd name="T23" fmla="*/ 2147483646 h 144"/>
                <a:gd name="T24" fmla="*/ 2147483646 w 97"/>
                <a:gd name="T25" fmla="*/ 2147483646 h 144"/>
                <a:gd name="T26" fmla="*/ 2147483646 w 97"/>
                <a:gd name="T27" fmla="*/ 2147483646 h 144"/>
                <a:gd name="T28" fmla="*/ 2147483646 w 97"/>
                <a:gd name="T29" fmla="*/ 2147483646 h 144"/>
                <a:gd name="T30" fmla="*/ 2147483646 w 97"/>
                <a:gd name="T31" fmla="*/ 2147483646 h 144"/>
                <a:gd name="T32" fmla="*/ 2147483646 w 97"/>
                <a:gd name="T33" fmla="*/ 2147483646 h 144"/>
                <a:gd name="T34" fmla="*/ 2147483646 w 97"/>
                <a:gd name="T35" fmla="*/ 2147483646 h 144"/>
                <a:gd name="T36" fmla="*/ 2147483646 w 97"/>
                <a:gd name="T37" fmla="*/ 2147483646 h 144"/>
                <a:gd name="T38" fmla="*/ 2147483646 w 97"/>
                <a:gd name="T39" fmla="*/ 2147483646 h 144"/>
                <a:gd name="T40" fmla="*/ 2147483646 w 97"/>
                <a:gd name="T41" fmla="*/ 2147483646 h 144"/>
                <a:gd name="T42" fmla="*/ 2147483646 w 97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97" h="144">
                  <a:moveTo>
                    <a:pt x="85" y="133"/>
                  </a:moveTo>
                  <a:cubicBezTo>
                    <a:pt x="73" y="133"/>
                    <a:pt x="74" y="123"/>
                    <a:pt x="74" y="123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85" y="76"/>
                    <a:pt x="90" y="74"/>
                    <a:pt x="92" y="70"/>
                  </a:cubicBezTo>
                  <a:cubicBezTo>
                    <a:pt x="94" y="67"/>
                    <a:pt x="95" y="63"/>
                    <a:pt x="95" y="59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44"/>
                    <a:pt x="73" y="144"/>
                    <a:pt x="73" y="144"/>
                  </a:cubicBezTo>
                  <a:cubicBezTo>
                    <a:pt x="97" y="144"/>
                    <a:pt x="97" y="144"/>
                    <a:pt x="97" y="144"/>
                  </a:cubicBezTo>
                  <a:cubicBezTo>
                    <a:pt x="97" y="133"/>
                    <a:pt x="97" y="133"/>
                    <a:pt x="97" y="133"/>
                  </a:cubicBezTo>
                  <a:lnTo>
                    <a:pt x="85" y="133"/>
                  </a:lnTo>
                  <a:close/>
                  <a:moveTo>
                    <a:pt x="71" y="50"/>
                  </a:moveTo>
                  <a:cubicBezTo>
                    <a:pt x="71" y="53"/>
                    <a:pt x="70" y="54"/>
                    <a:pt x="70" y="55"/>
                  </a:cubicBezTo>
                  <a:cubicBezTo>
                    <a:pt x="69" y="56"/>
                    <a:pt x="68" y="56"/>
                    <a:pt x="66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71" y="22"/>
                    <a:pt x="71" y="22"/>
                    <a:pt x="71" y="22"/>
                  </a:cubicBezTo>
                  <a:lnTo>
                    <a:pt x="71" y="5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auto">
            <a:xfrm>
              <a:off x="4171735" y="3560988"/>
              <a:ext cx="508313" cy="513900"/>
            </a:xfrm>
            <a:custGeom>
              <a:avLst/>
              <a:gdLst>
                <a:gd name="T0" fmla="*/ 2147483646 w 171"/>
                <a:gd name="T1" fmla="*/ 2147483646 h 173"/>
                <a:gd name="T2" fmla="*/ 2147483646 w 171"/>
                <a:gd name="T3" fmla="*/ 2147483646 h 173"/>
                <a:gd name="T4" fmla="*/ 2147483646 w 171"/>
                <a:gd name="T5" fmla="*/ 2147483646 h 173"/>
                <a:gd name="T6" fmla="*/ 2147483646 w 171"/>
                <a:gd name="T7" fmla="*/ 0 h 173"/>
                <a:gd name="T8" fmla="*/ 2147483646 w 171"/>
                <a:gd name="T9" fmla="*/ 0 h 173"/>
                <a:gd name="T10" fmla="*/ 2147483646 w 171"/>
                <a:gd name="T11" fmla="*/ 2147483646 h 173"/>
                <a:gd name="T12" fmla="*/ 2147483646 w 171"/>
                <a:gd name="T13" fmla="*/ 2147483646 h 173"/>
                <a:gd name="T14" fmla="*/ 2147483646 w 171"/>
                <a:gd name="T15" fmla="*/ 2147483646 h 173"/>
                <a:gd name="T16" fmla="*/ 2147483646 w 171"/>
                <a:gd name="T17" fmla="*/ 2147483646 h 173"/>
                <a:gd name="T18" fmla="*/ 2147483646 w 171"/>
                <a:gd name="T19" fmla="*/ 2147483646 h 173"/>
                <a:gd name="T20" fmla="*/ 2147483646 w 171"/>
                <a:gd name="T21" fmla="*/ 2147483646 h 173"/>
                <a:gd name="T22" fmla="*/ 2147483646 w 171"/>
                <a:gd name="T23" fmla="*/ 2147483646 h 173"/>
                <a:gd name="T24" fmla="*/ 2147483646 w 171"/>
                <a:gd name="T25" fmla="*/ 0 h 173"/>
                <a:gd name="T26" fmla="*/ 2147483646 w 171"/>
                <a:gd name="T27" fmla="*/ 0 h 173"/>
                <a:gd name="T28" fmla="*/ 2147483646 w 171"/>
                <a:gd name="T29" fmla="*/ 2147483646 h 173"/>
                <a:gd name="T30" fmla="*/ 2147483646 w 171"/>
                <a:gd name="T31" fmla="*/ 2147483646 h 173"/>
                <a:gd name="T32" fmla="*/ 2147483646 w 171"/>
                <a:gd name="T33" fmla="*/ 2147483646 h 173"/>
                <a:gd name="T34" fmla="*/ 0 w 171"/>
                <a:gd name="T35" fmla="*/ 2147483646 h 173"/>
                <a:gd name="T36" fmla="*/ 2147483646 w 171"/>
                <a:gd name="T37" fmla="*/ 2147483646 h 173"/>
                <a:gd name="T38" fmla="*/ 2147483646 w 171"/>
                <a:gd name="T39" fmla="*/ 2147483646 h 173"/>
                <a:gd name="T40" fmla="*/ 2147483646 w 171"/>
                <a:gd name="T41" fmla="*/ 2147483646 h 173"/>
                <a:gd name="T42" fmla="*/ 2147483646 w 171"/>
                <a:gd name="T43" fmla="*/ 2147483646 h 173"/>
                <a:gd name="T44" fmla="*/ 2147483646 w 171"/>
                <a:gd name="T45" fmla="*/ 2147483646 h 173"/>
                <a:gd name="T46" fmla="*/ 2147483646 w 171"/>
                <a:gd name="T47" fmla="*/ 2147483646 h 173"/>
                <a:gd name="T48" fmla="*/ 2147483646 w 171"/>
                <a:gd name="T49" fmla="*/ 2147483646 h 173"/>
                <a:gd name="T50" fmla="*/ 2147483646 w 171"/>
                <a:gd name="T51" fmla="*/ 2147483646 h 1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71" h="173">
                  <a:moveTo>
                    <a:pt x="162" y="50"/>
                  </a:moveTo>
                  <a:cubicBezTo>
                    <a:pt x="165" y="48"/>
                    <a:pt x="168" y="46"/>
                    <a:pt x="169" y="42"/>
                  </a:cubicBezTo>
                  <a:cubicBezTo>
                    <a:pt x="170" y="39"/>
                    <a:pt x="171" y="34"/>
                    <a:pt x="171" y="28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6" y="28"/>
                    <a:pt x="146" y="28"/>
                    <a:pt x="146" y="28"/>
                  </a:cubicBezTo>
                  <a:cubicBezTo>
                    <a:pt x="146" y="32"/>
                    <a:pt x="145" y="34"/>
                    <a:pt x="141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9" y="157"/>
                    <a:pt x="9" y="160"/>
                    <a:pt x="8" y="161"/>
                  </a:cubicBezTo>
                  <a:cubicBezTo>
                    <a:pt x="8" y="163"/>
                    <a:pt x="7" y="164"/>
                    <a:pt x="5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3" y="173"/>
                    <a:pt x="3" y="173"/>
                    <a:pt x="3" y="173"/>
                  </a:cubicBezTo>
                  <a:cubicBezTo>
                    <a:pt x="11" y="173"/>
                    <a:pt x="11" y="173"/>
                    <a:pt x="11" y="173"/>
                  </a:cubicBezTo>
                  <a:cubicBezTo>
                    <a:pt x="17" y="173"/>
                    <a:pt x="22" y="172"/>
                    <a:pt x="26" y="170"/>
                  </a:cubicBezTo>
                  <a:cubicBezTo>
                    <a:pt x="29" y="168"/>
                    <a:pt x="31" y="165"/>
                    <a:pt x="32" y="160"/>
                  </a:cubicBezTo>
                  <a:cubicBezTo>
                    <a:pt x="33" y="155"/>
                    <a:pt x="34" y="150"/>
                    <a:pt x="34" y="14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53" y="53"/>
                    <a:pt x="158" y="52"/>
                    <a:pt x="162" y="50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4" name="Freeform 61"/>
            <p:cNvSpPr>
              <a:spLocks/>
            </p:cNvSpPr>
            <p:nvPr userDrawn="1"/>
          </p:nvSpPr>
          <p:spPr bwMode="auto">
            <a:xfrm>
              <a:off x="3264745" y="3546022"/>
              <a:ext cx="244191" cy="204560"/>
            </a:xfrm>
            <a:custGeom>
              <a:avLst/>
              <a:gdLst>
                <a:gd name="T0" fmla="*/ 2147483646 w 83"/>
                <a:gd name="T1" fmla="*/ 2147483646 h 68"/>
                <a:gd name="T2" fmla="*/ 2147483646 w 83"/>
                <a:gd name="T3" fmla="*/ 2147483646 h 68"/>
                <a:gd name="T4" fmla="*/ 2147483646 w 83"/>
                <a:gd name="T5" fmla="*/ 2147483646 h 68"/>
                <a:gd name="T6" fmla="*/ 2147483646 w 83"/>
                <a:gd name="T7" fmla="*/ 2147483646 h 68"/>
                <a:gd name="T8" fmla="*/ 2147483646 w 83"/>
                <a:gd name="T9" fmla="*/ 2147483646 h 68"/>
                <a:gd name="T10" fmla="*/ 2147483646 w 83"/>
                <a:gd name="T11" fmla="*/ 2147483646 h 68"/>
                <a:gd name="T12" fmla="*/ 2147483646 w 83"/>
                <a:gd name="T13" fmla="*/ 2147483646 h 68"/>
                <a:gd name="T14" fmla="*/ 2147483646 w 83"/>
                <a:gd name="T15" fmla="*/ 2147483646 h 68"/>
                <a:gd name="T16" fmla="*/ 2147483646 w 83"/>
                <a:gd name="T17" fmla="*/ 2147483646 h 68"/>
                <a:gd name="T18" fmla="*/ 2147483646 w 83"/>
                <a:gd name="T19" fmla="*/ 0 h 68"/>
                <a:gd name="T20" fmla="*/ 0 w 83"/>
                <a:gd name="T21" fmla="*/ 0 h 68"/>
                <a:gd name="T22" fmla="*/ 0 w 83"/>
                <a:gd name="T23" fmla="*/ 2147483646 h 68"/>
                <a:gd name="T24" fmla="*/ 2147483646 w 83"/>
                <a:gd name="T25" fmla="*/ 2147483646 h 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3" h="68">
                  <a:moveTo>
                    <a:pt x="18" y="68"/>
                  </a:moveTo>
                  <a:cubicBezTo>
                    <a:pt x="83" y="68"/>
                    <a:pt x="83" y="68"/>
                    <a:pt x="83" y="68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9" y="54"/>
                    <a:pt x="29" y="43"/>
                    <a:pt x="29" y="43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28"/>
                    <a:pt x="0" y="48"/>
                  </a:cubicBezTo>
                  <a:cubicBezTo>
                    <a:pt x="0" y="68"/>
                    <a:pt x="18" y="68"/>
                    <a:pt x="18" y="68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5" name="Freeform 62"/>
            <p:cNvSpPr>
              <a:spLocks/>
            </p:cNvSpPr>
            <p:nvPr userDrawn="1"/>
          </p:nvSpPr>
          <p:spPr bwMode="auto">
            <a:xfrm>
              <a:off x="3000624" y="3546022"/>
              <a:ext cx="249173" cy="209551"/>
            </a:xfrm>
            <a:custGeom>
              <a:avLst/>
              <a:gdLst>
                <a:gd name="T0" fmla="*/ 2147483646 w 83"/>
                <a:gd name="T1" fmla="*/ 2147483646 h 69"/>
                <a:gd name="T2" fmla="*/ 2147483646 w 83"/>
                <a:gd name="T3" fmla="*/ 2147483646 h 69"/>
                <a:gd name="T4" fmla="*/ 2147483646 w 83"/>
                <a:gd name="T5" fmla="*/ 2147483646 h 69"/>
                <a:gd name="T6" fmla="*/ 2147483646 w 83"/>
                <a:gd name="T7" fmla="*/ 2147483646 h 69"/>
                <a:gd name="T8" fmla="*/ 2147483646 w 83"/>
                <a:gd name="T9" fmla="*/ 2147483646 h 69"/>
                <a:gd name="T10" fmla="*/ 2147483646 w 83"/>
                <a:gd name="T11" fmla="*/ 2147483646 h 69"/>
                <a:gd name="T12" fmla="*/ 2147483646 w 83"/>
                <a:gd name="T13" fmla="*/ 2147483646 h 69"/>
                <a:gd name="T14" fmla="*/ 2147483646 w 83"/>
                <a:gd name="T15" fmla="*/ 2147483646 h 69"/>
                <a:gd name="T16" fmla="*/ 2147483646 w 83"/>
                <a:gd name="T17" fmla="*/ 0 h 69"/>
                <a:gd name="T18" fmla="*/ 2147483646 w 83"/>
                <a:gd name="T19" fmla="*/ 0 h 69"/>
                <a:gd name="T20" fmla="*/ 2147483646 w 83"/>
                <a:gd name="T21" fmla="*/ 2147483646 h 69"/>
                <a:gd name="T22" fmla="*/ 2147483646 w 83"/>
                <a:gd name="T23" fmla="*/ 2147483646 h 69"/>
                <a:gd name="T24" fmla="*/ 2147483646 w 83"/>
                <a:gd name="T25" fmla="*/ 2147483646 h 69"/>
                <a:gd name="T26" fmla="*/ 2147483646 w 83"/>
                <a:gd name="T27" fmla="*/ 2147483646 h 69"/>
                <a:gd name="T28" fmla="*/ 0 w 83"/>
                <a:gd name="T29" fmla="*/ 2147483646 h 69"/>
                <a:gd name="T30" fmla="*/ 0 w 83"/>
                <a:gd name="T31" fmla="*/ 2147483646 h 69"/>
                <a:gd name="T32" fmla="*/ 2147483646 w 83"/>
                <a:gd name="T33" fmla="*/ 2147483646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3" h="69">
                  <a:moveTo>
                    <a:pt x="17" y="69"/>
                  </a:moveTo>
                  <a:cubicBezTo>
                    <a:pt x="83" y="69"/>
                    <a:pt x="83" y="69"/>
                    <a:pt x="83" y="69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25" y="54"/>
                    <a:pt x="26" y="44"/>
                    <a:pt x="26" y="4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8"/>
                    <a:pt x="17" y="69"/>
                    <a:pt x="17" y="69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6" name="Freeform 63"/>
            <p:cNvSpPr>
              <a:spLocks/>
            </p:cNvSpPr>
            <p:nvPr userDrawn="1"/>
          </p:nvSpPr>
          <p:spPr bwMode="auto">
            <a:xfrm>
              <a:off x="3000624" y="3770539"/>
              <a:ext cx="518280" cy="304349"/>
            </a:xfrm>
            <a:custGeom>
              <a:avLst/>
              <a:gdLst>
                <a:gd name="T0" fmla="*/ 2147483646 w 174"/>
                <a:gd name="T1" fmla="*/ 2147483646 h 103"/>
                <a:gd name="T2" fmla="*/ 2147483646 w 174"/>
                <a:gd name="T3" fmla="*/ 2147483646 h 103"/>
                <a:gd name="T4" fmla="*/ 2147483646 w 174"/>
                <a:gd name="T5" fmla="*/ 2147483646 h 103"/>
                <a:gd name="T6" fmla="*/ 2147483646 w 174"/>
                <a:gd name="T7" fmla="*/ 2147483646 h 103"/>
                <a:gd name="T8" fmla="*/ 2147483646 w 174"/>
                <a:gd name="T9" fmla="*/ 2147483646 h 103"/>
                <a:gd name="T10" fmla="*/ 2147483646 w 174"/>
                <a:gd name="T11" fmla="*/ 2147483646 h 103"/>
                <a:gd name="T12" fmla="*/ 2147483646 w 174"/>
                <a:gd name="T13" fmla="*/ 2147483646 h 103"/>
                <a:gd name="T14" fmla="*/ 2147483646 w 174"/>
                <a:gd name="T15" fmla="*/ 2147483646 h 103"/>
                <a:gd name="T16" fmla="*/ 2147483646 w 174"/>
                <a:gd name="T17" fmla="*/ 2147483646 h 103"/>
                <a:gd name="T18" fmla="*/ 2147483646 w 174"/>
                <a:gd name="T19" fmla="*/ 2147483646 h 103"/>
                <a:gd name="T20" fmla="*/ 2147483646 w 174"/>
                <a:gd name="T21" fmla="*/ 2147483646 h 103"/>
                <a:gd name="T22" fmla="*/ 2147483646 w 174"/>
                <a:gd name="T23" fmla="*/ 0 h 103"/>
                <a:gd name="T24" fmla="*/ 2147483646 w 174"/>
                <a:gd name="T25" fmla="*/ 0 h 103"/>
                <a:gd name="T26" fmla="*/ 0 w 174"/>
                <a:gd name="T27" fmla="*/ 2147483646 h 103"/>
                <a:gd name="T28" fmla="*/ 2147483646 w 174"/>
                <a:gd name="T29" fmla="*/ 2147483646 h 103"/>
                <a:gd name="T30" fmla="*/ 2147483646 w 174"/>
                <a:gd name="T31" fmla="*/ 2147483646 h 103"/>
                <a:gd name="T32" fmla="*/ 0 w 174"/>
                <a:gd name="T33" fmla="*/ 2147483646 h 103"/>
                <a:gd name="T34" fmla="*/ 2147483646 w 174"/>
                <a:gd name="T35" fmla="*/ 2147483646 h 103"/>
                <a:gd name="T36" fmla="*/ 2147483646 w 174"/>
                <a:gd name="T37" fmla="*/ 2147483646 h 103"/>
                <a:gd name="T38" fmla="*/ 2147483646 w 174"/>
                <a:gd name="T39" fmla="*/ 2147483646 h 103"/>
                <a:gd name="T40" fmla="*/ 2147483646 w 174"/>
                <a:gd name="T41" fmla="*/ 2147483646 h 103"/>
                <a:gd name="T42" fmla="*/ 2147483646 w 174"/>
                <a:gd name="T43" fmla="*/ 2147483646 h 103"/>
                <a:gd name="T44" fmla="*/ 2147483646 w 174"/>
                <a:gd name="T45" fmla="*/ 2147483646 h 103"/>
                <a:gd name="T46" fmla="*/ 2147483646 w 174"/>
                <a:gd name="T47" fmla="*/ 2147483646 h 103"/>
                <a:gd name="T48" fmla="*/ 2147483646 w 174"/>
                <a:gd name="T49" fmla="*/ 2147483646 h 103"/>
                <a:gd name="T50" fmla="*/ 2147483646 w 174"/>
                <a:gd name="T51" fmla="*/ 2147483646 h 103"/>
                <a:gd name="T52" fmla="*/ 2147483646 w 174"/>
                <a:gd name="T53" fmla="*/ 2147483646 h 103"/>
                <a:gd name="T54" fmla="*/ 2147483646 w 174"/>
                <a:gd name="T55" fmla="*/ 2147483646 h 1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4" h="103">
                  <a:moveTo>
                    <a:pt x="155" y="58"/>
                  </a:moveTo>
                  <a:cubicBezTo>
                    <a:pt x="167" y="58"/>
                    <a:pt x="174" y="50"/>
                    <a:pt x="170" y="40"/>
                  </a:cubicBezTo>
                  <a:cubicBezTo>
                    <a:pt x="170" y="40"/>
                    <a:pt x="160" y="19"/>
                    <a:pt x="160" y="19"/>
                  </a:cubicBezTo>
                  <a:cubicBezTo>
                    <a:pt x="132" y="19"/>
                    <a:pt x="132" y="19"/>
                    <a:pt x="132" y="19"/>
                  </a:cubicBezTo>
                  <a:cubicBezTo>
                    <a:pt x="142" y="38"/>
                    <a:pt x="142" y="38"/>
                    <a:pt x="142" y="38"/>
                  </a:cubicBezTo>
                  <a:cubicBezTo>
                    <a:pt x="143" y="42"/>
                    <a:pt x="141" y="43"/>
                    <a:pt x="139" y="43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108" y="34"/>
                    <a:pt x="132" y="20"/>
                    <a:pt x="146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99" y="8"/>
                    <a:pt x="91" y="14"/>
                    <a:pt x="83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75" y="11"/>
                    <a:pt x="84" y="0"/>
                    <a:pt x="84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5" y="17"/>
                    <a:pt x="0" y="21"/>
                    <a:pt x="0" y="21"/>
                  </a:cubicBezTo>
                  <a:cubicBezTo>
                    <a:pt x="0" y="21"/>
                    <a:pt x="6" y="33"/>
                    <a:pt x="7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24" y="44"/>
                    <a:pt x="0" y="43"/>
                    <a:pt x="0" y="43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1" y="85"/>
                    <a:pt x="71" y="85"/>
                    <a:pt x="71" y="85"/>
                  </a:cubicBezTo>
                  <a:cubicBezTo>
                    <a:pt x="71" y="85"/>
                    <a:pt x="72" y="94"/>
                    <a:pt x="63" y="94"/>
                  </a:cubicBezTo>
                  <a:cubicBezTo>
                    <a:pt x="56" y="93"/>
                    <a:pt x="52" y="94"/>
                    <a:pt x="52" y="94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88" y="103"/>
                    <a:pt x="102" y="102"/>
                    <a:pt x="102" y="85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48" y="58"/>
                    <a:pt x="148" y="58"/>
                    <a:pt x="148" y="58"/>
                  </a:cubicBezTo>
                  <a:lnTo>
                    <a:pt x="155" y="58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7" name="Freeform 64"/>
            <p:cNvSpPr>
              <a:spLocks/>
            </p:cNvSpPr>
            <p:nvPr userDrawn="1"/>
          </p:nvSpPr>
          <p:spPr bwMode="auto">
            <a:xfrm>
              <a:off x="2990657" y="3955145"/>
              <a:ext cx="174419" cy="119743"/>
            </a:xfrm>
            <a:custGeom>
              <a:avLst/>
              <a:gdLst>
                <a:gd name="T0" fmla="*/ 2147483646 w 58"/>
                <a:gd name="T1" fmla="*/ 0 h 40"/>
                <a:gd name="T2" fmla="*/ 2147483646 w 58"/>
                <a:gd name="T3" fmla="*/ 2147483646 h 40"/>
                <a:gd name="T4" fmla="*/ 0 w 58"/>
                <a:gd name="T5" fmla="*/ 2147483646 h 40"/>
                <a:gd name="T6" fmla="*/ 2147483646 w 58"/>
                <a:gd name="T7" fmla="*/ 2147483646 h 40"/>
                <a:gd name="T8" fmla="*/ 2147483646 w 58"/>
                <a:gd name="T9" fmla="*/ 2147483646 h 40"/>
                <a:gd name="T10" fmla="*/ 2147483646 w 58"/>
                <a:gd name="T11" fmla="*/ 0 h 40"/>
                <a:gd name="T12" fmla="*/ 2147483646 w 58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40">
                  <a:moveTo>
                    <a:pt x="27" y="0"/>
                  </a:moveTo>
                  <a:cubicBezTo>
                    <a:pt x="27" y="0"/>
                    <a:pt x="22" y="25"/>
                    <a:pt x="7" y="31"/>
                  </a:cubicBezTo>
                  <a:cubicBezTo>
                    <a:pt x="5" y="31"/>
                    <a:pt x="0" y="31"/>
                    <a:pt x="0" y="31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9" y="40"/>
                    <a:pt x="58" y="0"/>
                    <a:pt x="58" y="0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8" name="Freeform 65"/>
            <p:cNvSpPr>
              <a:spLocks/>
            </p:cNvSpPr>
            <p:nvPr userDrawn="1"/>
          </p:nvSpPr>
          <p:spPr bwMode="auto">
            <a:xfrm>
              <a:off x="3344481" y="3955145"/>
              <a:ext cx="174423" cy="119743"/>
            </a:xfrm>
            <a:custGeom>
              <a:avLst/>
              <a:gdLst>
                <a:gd name="T0" fmla="*/ 2147483646 w 58"/>
                <a:gd name="T1" fmla="*/ 0 h 41"/>
                <a:gd name="T2" fmla="*/ 0 w 58"/>
                <a:gd name="T3" fmla="*/ 0 h 41"/>
                <a:gd name="T4" fmla="*/ 2147483646 w 58"/>
                <a:gd name="T5" fmla="*/ 2147483646 h 41"/>
                <a:gd name="T6" fmla="*/ 2147483646 w 58"/>
                <a:gd name="T7" fmla="*/ 2147483646 h 41"/>
                <a:gd name="T8" fmla="*/ 2147483646 w 58"/>
                <a:gd name="T9" fmla="*/ 2147483646 h 41"/>
                <a:gd name="T10" fmla="*/ 2147483646 w 58"/>
                <a:gd name="T11" fmla="*/ 2147483646 h 41"/>
                <a:gd name="T12" fmla="*/ 2147483646 w 58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41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" y="41"/>
                    <a:pt x="36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2" y="32"/>
                    <a:pt x="50" y="31"/>
                  </a:cubicBezTo>
                  <a:cubicBezTo>
                    <a:pt x="36" y="25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9" name="Freeform 66"/>
            <p:cNvSpPr>
              <a:spLocks/>
            </p:cNvSpPr>
            <p:nvPr userDrawn="1"/>
          </p:nvSpPr>
          <p:spPr bwMode="auto">
            <a:xfrm>
              <a:off x="3588672" y="3546022"/>
              <a:ext cx="528247" cy="533854"/>
            </a:xfrm>
            <a:custGeom>
              <a:avLst/>
              <a:gdLst>
                <a:gd name="T0" fmla="*/ 2147483646 w 177"/>
                <a:gd name="T1" fmla="*/ 2147483646 h 178"/>
                <a:gd name="T2" fmla="*/ 2147483646 w 177"/>
                <a:gd name="T3" fmla="*/ 2147483646 h 178"/>
                <a:gd name="T4" fmla="*/ 2147483646 w 177"/>
                <a:gd name="T5" fmla="*/ 2147483646 h 178"/>
                <a:gd name="T6" fmla="*/ 2147483646 w 177"/>
                <a:gd name="T7" fmla="*/ 2147483646 h 178"/>
                <a:gd name="T8" fmla="*/ 2147483646 w 177"/>
                <a:gd name="T9" fmla="*/ 2147483646 h 178"/>
                <a:gd name="T10" fmla="*/ 2147483646 w 177"/>
                <a:gd name="T11" fmla="*/ 0 h 178"/>
                <a:gd name="T12" fmla="*/ 2147483646 w 177"/>
                <a:gd name="T13" fmla="*/ 0 h 178"/>
                <a:gd name="T14" fmla="*/ 2147483646 w 177"/>
                <a:gd name="T15" fmla="*/ 2147483646 h 178"/>
                <a:gd name="T16" fmla="*/ 0 w 177"/>
                <a:gd name="T17" fmla="*/ 2147483646 h 178"/>
                <a:gd name="T18" fmla="*/ 2147483646 w 177"/>
                <a:gd name="T19" fmla="*/ 2147483646 h 178"/>
                <a:gd name="T20" fmla="*/ 2147483646 w 177"/>
                <a:gd name="T21" fmla="*/ 2147483646 h 178"/>
                <a:gd name="T22" fmla="*/ 2147483646 w 177"/>
                <a:gd name="T23" fmla="*/ 2147483646 h 178"/>
                <a:gd name="T24" fmla="*/ 2147483646 w 177"/>
                <a:gd name="T25" fmla="*/ 2147483646 h 178"/>
                <a:gd name="T26" fmla="*/ 2147483646 w 177"/>
                <a:gd name="T27" fmla="*/ 2147483646 h 178"/>
                <a:gd name="T28" fmla="*/ 2147483646 w 177"/>
                <a:gd name="T29" fmla="*/ 2147483646 h 178"/>
                <a:gd name="T30" fmla="*/ 2147483646 w 177"/>
                <a:gd name="T31" fmla="*/ 2147483646 h 178"/>
                <a:gd name="T32" fmla="*/ 2147483646 w 177"/>
                <a:gd name="T33" fmla="*/ 2147483646 h 178"/>
                <a:gd name="T34" fmla="*/ 2147483646 w 177"/>
                <a:gd name="T35" fmla="*/ 2147483646 h 178"/>
                <a:gd name="T36" fmla="*/ 2147483646 w 177"/>
                <a:gd name="T37" fmla="*/ 2147483646 h 178"/>
                <a:gd name="T38" fmla="*/ 2147483646 w 177"/>
                <a:gd name="T39" fmla="*/ 2147483646 h 178"/>
                <a:gd name="T40" fmla="*/ 2147483646 w 177"/>
                <a:gd name="T41" fmla="*/ 2147483646 h 178"/>
                <a:gd name="T42" fmla="*/ 2147483646 w 177"/>
                <a:gd name="T43" fmla="*/ 2147483646 h 178"/>
                <a:gd name="T44" fmla="*/ 2147483646 w 177"/>
                <a:gd name="T45" fmla="*/ 2147483646 h 178"/>
                <a:gd name="T46" fmla="*/ 2147483646 w 177"/>
                <a:gd name="T47" fmla="*/ 2147483646 h 178"/>
                <a:gd name="T48" fmla="*/ 2147483646 w 177"/>
                <a:gd name="T49" fmla="*/ 2147483646 h 1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77" h="178">
                  <a:moveTo>
                    <a:pt x="133" y="148"/>
                  </a:moveTo>
                  <a:cubicBezTo>
                    <a:pt x="133" y="89"/>
                    <a:pt x="133" y="89"/>
                    <a:pt x="133" y="89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33" y="137"/>
                    <a:pt x="26" y="168"/>
                    <a:pt x="14" y="168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4" y="176"/>
                    <a:pt x="4" y="176"/>
                    <a:pt x="4" y="176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2" y="176"/>
                    <a:pt x="52" y="178"/>
                    <a:pt x="59" y="163"/>
                  </a:cubicBezTo>
                  <a:cubicBezTo>
                    <a:pt x="65" y="148"/>
                    <a:pt x="75" y="92"/>
                    <a:pt x="76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1" y="177"/>
                    <a:pt x="131" y="176"/>
                    <a:pt x="131" y="176"/>
                  </a:cubicBezTo>
                  <a:cubicBezTo>
                    <a:pt x="177" y="176"/>
                    <a:pt x="177" y="176"/>
                    <a:pt x="177" y="176"/>
                  </a:cubicBezTo>
                  <a:cubicBezTo>
                    <a:pt x="177" y="161"/>
                    <a:pt x="177" y="161"/>
                    <a:pt x="177" y="161"/>
                  </a:cubicBezTo>
                  <a:cubicBezTo>
                    <a:pt x="148" y="161"/>
                    <a:pt x="148" y="161"/>
                    <a:pt x="148" y="161"/>
                  </a:cubicBezTo>
                  <a:cubicBezTo>
                    <a:pt x="132" y="161"/>
                    <a:pt x="133" y="148"/>
                    <a:pt x="133" y="148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0" name="Freeform 67"/>
            <p:cNvSpPr>
              <a:spLocks/>
            </p:cNvSpPr>
            <p:nvPr userDrawn="1"/>
          </p:nvSpPr>
          <p:spPr bwMode="auto">
            <a:xfrm>
              <a:off x="3598639" y="3556000"/>
              <a:ext cx="189371" cy="189594"/>
            </a:xfrm>
            <a:custGeom>
              <a:avLst/>
              <a:gdLst>
                <a:gd name="T0" fmla="*/ 2147483646 w 64"/>
                <a:gd name="T1" fmla="*/ 2147483646 h 64"/>
                <a:gd name="T2" fmla="*/ 2147483646 w 64"/>
                <a:gd name="T3" fmla="*/ 2147483646 h 64"/>
                <a:gd name="T4" fmla="*/ 2147483646 w 64"/>
                <a:gd name="T5" fmla="*/ 2147483646 h 64"/>
                <a:gd name="T6" fmla="*/ 2147483646 w 64"/>
                <a:gd name="T7" fmla="*/ 2147483646 h 64"/>
                <a:gd name="T8" fmla="*/ 2147483646 w 64"/>
                <a:gd name="T9" fmla="*/ 0 h 64"/>
                <a:gd name="T10" fmla="*/ 0 w 64"/>
                <a:gd name="T11" fmla="*/ 0 h 64"/>
                <a:gd name="T12" fmla="*/ 2147483646 w 64"/>
                <a:gd name="T13" fmla="*/ 2147483646 h 64"/>
                <a:gd name="T14" fmla="*/ 2147483646 w 64"/>
                <a:gd name="T15" fmla="*/ 2147483646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" h="64">
                  <a:moveTo>
                    <a:pt x="43" y="64"/>
                  </a:moveTo>
                  <a:cubicBezTo>
                    <a:pt x="44" y="64"/>
                    <a:pt x="64" y="64"/>
                    <a:pt x="64" y="64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49" y="55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5" y="40"/>
                    <a:pt x="22" y="53"/>
                  </a:cubicBezTo>
                  <a:cubicBezTo>
                    <a:pt x="29" y="62"/>
                    <a:pt x="37" y="64"/>
                    <a:pt x="43" y="64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1" name="Freeform 68"/>
            <p:cNvSpPr>
              <a:spLocks/>
            </p:cNvSpPr>
            <p:nvPr userDrawn="1"/>
          </p:nvSpPr>
          <p:spPr bwMode="auto">
            <a:xfrm>
              <a:off x="3907613" y="3556000"/>
              <a:ext cx="189371" cy="189594"/>
            </a:xfrm>
            <a:custGeom>
              <a:avLst/>
              <a:gdLst>
                <a:gd name="T0" fmla="*/ 2147483646 w 64"/>
                <a:gd name="T1" fmla="*/ 2147483646 h 64"/>
                <a:gd name="T2" fmla="*/ 2147483646 w 64"/>
                <a:gd name="T3" fmla="*/ 2147483646 h 64"/>
                <a:gd name="T4" fmla="*/ 2147483646 w 64"/>
                <a:gd name="T5" fmla="*/ 0 h 64"/>
                <a:gd name="T6" fmla="*/ 2147483646 w 64"/>
                <a:gd name="T7" fmla="*/ 0 h 64"/>
                <a:gd name="T8" fmla="*/ 2147483646 w 64"/>
                <a:gd name="T9" fmla="*/ 2147483646 h 64"/>
                <a:gd name="T10" fmla="*/ 0 w 64"/>
                <a:gd name="T11" fmla="*/ 2147483646 h 64"/>
                <a:gd name="T12" fmla="*/ 0 w 64"/>
                <a:gd name="T13" fmla="*/ 2147483646 h 64"/>
                <a:gd name="T14" fmla="*/ 2147483646 w 64"/>
                <a:gd name="T15" fmla="*/ 2147483646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" h="64">
                  <a:moveTo>
                    <a:pt x="20" y="64"/>
                  </a:moveTo>
                  <a:cubicBezTo>
                    <a:pt x="27" y="64"/>
                    <a:pt x="34" y="62"/>
                    <a:pt x="42" y="53"/>
                  </a:cubicBezTo>
                  <a:cubicBezTo>
                    <a:pt x="49" y="40"/>
                    <a:pt x="64" y="0"/>
                    <a:pt x="6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15" y="55"/>
                    <a:pt x="6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20" y="64"/>
                    <a:pt x="20" y="64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2" name="Freeform 69"/>
            <p:cNvSpPr>
              <a:spLocks/>
            </p:cNvSpPr>
            <p:nvPr userDrawn="1"/>
          </p:nvSpPr>
          <p:spPr bwMode="auto">
            <a:xfrm>
              <a:off x="5412617" y="3820432"/>
              <a:ext cx="84717" cy="99786"/>
            </a:xfrm>
            <a:custGeom>
              <a:avLst/>
              <a:gdLst>
                <a:gd name="T0" fmla="*/ 2147483646 w 29"/>
                <a:gd name="T1" fmla="*/ 2147483646 h 33"/>
                <a:gd name="T2" fmla="*/ 2147483646 w 29"/>
                <a:gd name="T3" fmla="*/ 2147483646 h 33"/>
                <a:gd name="T4" fmla="*/ 2147483646 w 29"/>
                <a:gd name="T5" fmla="*/ 2147483646 h 33"/>
                <a:gd name="T6" fmla="*/ 2147483646 w 29"/>
                <a:gd name="T7" fmla="*/ 2147483646 h 33"/>
                <a:gd name="T8" fmla="*/ 0 w 29"/>
                <a:gd name="T9" fmla="*/ 2147483646 h 33"/>
                <a:gd name="T10" fmla="*/ 0 w 29"/>
                <a:gd name="T11" fmla="*/ 0 h 33"/>
                <a:gd name="T12" fmla="*/ 2147483646 w 29"/>
                <a:gd name="T13" fmla="*/ 0 h 33"/>
                <a:gd name="T14" fmla="*/ 2147483646 w 29"/>
                <a:gd name="T15" fmla="*/ 2147483646 h 33"/>
                <a:gd name="T16" fmla="*/ 2147483646 w 29"/>
                <a:gd name="T17" fmla="*/ 2147483646 h 33"/>
                <a:gd name="T18" fmla="*/ 2147483646 w 29"/>
                <a:gd name="T19" fmla="*/ 2147483646 h 33"/>
                <a:gd name="T20" fmla="*/ 2147483646 w 29"/>
                <a:gd name="T21" fmla="*/ 2147483646 h 33"/>
                <a:gd name="T22" fmla="*/ 2147483646 w 29"/>
                <a:gd name="T23" fmla="*/ 2147483646 h 33"/>
                <a:gd name="T24" fmla="*/ 2147483646 w 29"/>
                <a:gd name="T25" fmla="*/ 0 h 33"/>
                <a:gd name="T26" fmla="*/ 2147483646 w 29"/>
                <a:gd name="T27" fmla="*/ 0 h 33"/>
                <a:gd name="T28" fmla="*/ 2147483646 w 29"/>
                <a:gd name="T29" fmla="*/ 2147483646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" h="33">
                  <a:moveTo>
                    <a:pt x="29" y="23"/>
                  </a:moveTo>
                  <a:cubicBezTo>
                    <a:pt x="29" y="26"/>
                    <a:pt x="27" y="28"/>
                    <a:pt x="25" y="30"/>
                  </a:cubicBezTo>
                  <a:cubicBezTo>
                    <a:pt x="23" y="32"/>
                    <a:pt x="19" y="33"/>
                    <a:pt x="15" y="33"/>
                  </a:cubicBezTo>
                  <a:cubicBezTo>
                    <a:pt x="9" y="33"/>
                    <a:pt x="6" y="32"/>
                    <a:pt x="4" y="30"/>
                  </a:cubicBezTo>
                  <a:cubicBezTo>
                    <a:pt x="1" y="28"/>
                    <a:pt x="0" y="25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10" y="26"/>
                    <a:pt x="10" y="27"/>
                  </a:cubicBezTo>
                  <a:cubicBezTo>
                    <a:pt x="11" y="28"/>
                    <a:pt x="13" y="28"/>
                    <a:pt x="16" y="28"/>
                  </a:cubicBezTo>
                  <a:cubicBezTo>
                    <a:pt x="18" y="28"/>
                    <a:pt x="19" y="28"/>
                    <a:pt x="20" y="27"/>
                  </a:cubicBezTo>
                  <a:cubicBezTo>
                    <a:pt x="21" y="26"/>
                    <a:pt x="22" y="25"/>
                    <a:pt x="22" y="2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9" y="23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3" name="Rectangle 70"/>
            <p:cNvSpPr>
              <a:spLocks noChangeArrowheads="1"/>
            </p:cNvSpPr>
            <p:nvPr userDrawn="1"/>
          </p:nvSpPr>
          <p:spPr bwMode="auto">
            <a:xfrm>
              <a:off x="5641857" y="3820432"/>
              <a:ext cx="24916" cy="99786"/>
            </a:xfrm>
            <a:prstGeom prst="rect">
              <a:avLst/>
            </a:prstGeom>
            <a:solidFill>
              <a:srgbClr val="920783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9pPr>
            </a:lstStyle>
            <a:p>
              <a:pPr>
                <a:defRPr/>
              </a:pPr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4" name="Freeform 71"/>
            <p:cNvSpPr>
              <a:spLocks noEditPoints="1"/>
            </p:cNvSpPr>
            <p:nvPr userDrawn="1"/>
          </p:nvSpPr>
          <p:spPr bwMode="auto">
            <a:xfrm>
              <a:off x="5806309" y="3820432"/>
              <a:ext cx="79735" cy="99786"/>
            </a:xfrm>
            <a:custGeom>
              <a:avLst/>
              <a:gdLst>
                <a:gd name="T0" fmla="*/ 2147483646 w 27"/>
                <a:gd name="T1" fmla="*/ 2147483646 h 32"/>
                <a:gd name="T2" fmla="*/ 2147483646 w 27"/>
                <a:gd name="T3" fmla="*/ 2147483646 h 32"/>
                <a:gd name="T4" fmla="*/ 2147483646 w 27"/>
                <a:gd name="T5" fmla="*/ 2147483646 h 32"/>
                <a:gd name="T6" fmla="*/ 2147483646 w 27"/>
                <a:gd name="T7" fmla="*/ 2147483646 h 32"/>
                <a:gd name="T8" fmla="*/ 2147483646 w 27"/>
                <a:gd name="T9" fmla="*/ 2147483646 h 32"/>
                <a:gd name="T10" fmla="*/ 2147483646 w 27"/>
                <a:gd name="T11" fmla="*/ 2147483646 h 32"/>
                <a:gd name="T12" fmla="*/ 0 w 27"/>
                <a:gd name="T13" fmla="*/ 2147483646 h 32"/>
                <a:gd name="T14" fmla="*/ 0 w 27"/>
                <a:gd name="T15" fmla="*/ 0 h 32"/>
                <a:gd name="T16" fmla="*/ 2147483646 w 27"/>
                <a:gd name="T17" fmla="*/ 0 h 32"/>
                <a:gd name="T18" fmla="*/ 2147483646 w 27"/>
                <a:gd name="T19" fmla="*/ 2147483646 h 32"/>
                <a:gd name="T20" fmla="*/ 2147483646 w 27"/>
                <a:gd name="T21" fmla="*/ 2147483646 h 32"/>
                <a:gd name="T22" fmla="*/ 2147483646 w 27"/>
                <a:gd name="T23" fmla="*/ 2147483646 h 32"/>
                <a:gd name="T24" fmla="*/ 2147483646 w 27"/>
                <a:gd name="T25" fmla="*/ 2147483646 h 32"/>
                <a:gd name="T26" fmla="*/ 2147483646 w 27"/>
                <a:gd name="T27" fmla="*/ 2147483646 h 32"/>
                <a:gd name="T28" fmla="*/ 2147483646 w 27"/>
                <a:gd name="T29" fmla="*/ 2147483646 h 32"/>
                <a:gd name="T30" fmla="*/ 2147483646 w 27"/>
                <a:gd name="T31" fmla="*/ 2147483646 h 32"/>
                <a:gd name="T32" fmla="*/ 2147483646 w 27"/>
                <a:gd name="T33" fmla="*/ 2147483646 h 32"/>
                <a:gd name="T34" fmla="*/ 2147483646 w 27"/>
                <a:gd name="T35" fmla="*/ 2147483646 h 32"/>
                <a:gd name="T36" fmla="*/ 2147483646 w 27"/>
                <a:gd name="T37" fmla="*/ 2147483646 h 32"/>
                <a:gd name="T38" fmla="*/ 2147483646 w 27"/>
                <a:gd name="T39" fmla="*/ 2147483646 h 32"/>
                <a:gd name="T40" fmla="*/ 2147483646 w 27"/>
                <a:gd name="T41" fmla="*/ 2147483646 h 32"/>
                <a:gd name="T42" fmla="*/ 2147483646 w 27"/>
                <a:gd name="T43" fmla="*/ 2147483646 h 32"/>
                <a:gd name="T44" fmla="*/ 2147483646 w 27"/>
                <a:gd name="T45" fmla="*/ 2147483646 h 32"/>
                <a:gd name="T46" fmla="*/ 2147483646 w 27"/>
                <a:gd name="T47" fmla="*/ 2147483646 h 32"/>
                <a:gd name="T48" fmla="*/ 2147483646 w 27"/>
                <a:gd name="T49" fmla="*/ 2147483646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7" h="32">
                  <a:moveTo>
                    <a:pt x="27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7"/>
                    <a:pt x="18" y="23"/>
                    <a:pt x="17" y="21"/>
                  </a:cubicBezTo>
                  <a:cubicBezTo>
                    <a:pt x="16" y="19"/>
                    <a:pt x="14" y="18"/>
                    <a:pt x="11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4"/>
                    <a:pt x="26" y="5"/>
                    <a:pt x="26" y="7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1"/>
                    <a:pt x="26" y="12"/>
                    <a:pt x="24" y="13"/>
                  </a:cubicBezTo>
                  <a:cubicBezTo>
                    <a:pt x="23" y="14"/>
                    <a:pt x="21" y="15"/>
                    <a:pt x="18" y="15"/>
                  </a:cubicBezTo>
                  <a:cubicBezTo>
                    <a:pt x="21" y="16"/>
                    <a:pt x="24" y="18"/>
                    <a:pt x="25" y="20"/>
                  </a:cubicBezTo>
                  <a:cubicBezTo>
                    <a:pt x="27" y="23"/>
                    <a:pt x="27" y="27"/>
                    <a:pt x="27" y="32"/>
                  </a:cubicBezTo>
                  <a:close/>
                  <a:moveTo>
                    <a:pt x="18" y="10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7"/>
                    <a:pt x="17" y="6"/>
                    <a:pt x="16" y="6"/>
                  </a:cubicBezTo>
                  <a:cubicBezTo>
                    <a:pt x="15" y="5"/>
                    <a:pt x="14" y="5"/>
                    <a:pt x="1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4" y="13"/>
                    <a:pt x="15" y="13"/>
                    <a:pt x="16" y="12"/>
                  </a:cubicBezTo>
                  <a:cubicBezTo>
                    <a:pt x="17" y="12"/>
                    <a:pt x="18" y="11"/>
                    <a:pt x="18" y="10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5" name="Freeform 72"/>
            <p:cNvSpPr>
              <a:spLocks noEditPoints="1"/>
            </p:cNvSpPr>
            <p:nvPr userDrawn="1"/>
          </p:nvSpPr>
          <p:spPr bwMode="auto">
            <a:xfrm>
              <a:off x="5900996" y="3820432"/>
              <a:ext cx="94684" cy="99786"/>
            </a:xfrm>
            <a:custGeom>
              <a:avLst/>
              <a:gdLst>
                <a:gd name="T0" fmla="*/ 2147483646 w 32"/>
                <a:gd name="T1" fmla="*/ 2147483646 h 33"/>
                <a:gd name="T2" fmla="*/ 2147483646 w 32"/>
                <a:gd name="T3" fmla="*/ 2147483646 h 33"/>
                <a:gd name="T4" fmla="*/ 2147483646 w 32"/>
                <a:gd name="T5" fmla="*/ 2147483646 h 33"/>
                <a:gd name="T6" fmla="*/ 2147483646 w 32"/>
                <a:gd name="T7" fmla="*/ 2147483646 h 33"/>
                <a:gd name="T8" fmla="*/ 0 w 32"/>
                <a:gd name="T9" fmla="*/ 2147483646 h 33"/>
                <a:gd name="T10" fmla="*/ 0 w 32"/>
                <a:gd name="T11" fmla="*/ 2147483646 h 33"/>
                <a:gd name="T12" fmla="*/ 2147483646 w 32"/>
                <a:gd name="T13" fmla="*/ 2147483646 h 33"/>
                <a:gd name="T14" fmla="*/ 2147483646 w 32"/>
                <a:gd name="T15" fmla="*/ 0 h 33"/>
                <a:gd name="T16" fmla="*/ 2147483646 w 32"/>
                <a:gd name="T17" fmla="*/ 2147483646 h 33"/>
                <a:gd name="T18" fmla="*/ 2147483646 w 32"/>
                <a:gd name="T19" fmla="*/ 2147483646 h 33"/>
                <a:gd name="T20" fmla="*/ 2147483646 w 32"/>
                <a:gd name="T21" fmla="*/ 2147483646 h 33"/>
                <a:gd name="T22" fmla="*/ 2147483646 w 32"/>
                <a:gd name="T23" fmla="*/ 2147483646 h 33"/>
                <a:gd name="T24" fmla="*/ 2147483646 w 32"/>
                <a:gd name="T25" fmla="*/ 2147483646 h 33"/>
                <a:gd name="T26" fmla="*/ 2147483646 w 32"/>
                <a:gd name="T27" fmla="*/ 2147483646 h 33"/>
                <a:gd name="T28" fmla="*/ 2147483646 w 32"/>
                <a:gd name="T29" fmla="*/ 2147483646 h 33"/>
                <a:gd name="T30" fmla="*/ 2147483646 w 32"/>
                <a:gd name="T31" fmla="*/ 2147483646 h 33"/>
                <a:gd name="T32" fmla="*/ 2147483646 w 32"/>
                <a:gd name="T33" fmla="*/ 2147483646 h 33"/>
                <a:gd name="T34" fmla="*/ 2147483646 w 32"/>
                <a:gd name="T35" fmla="*/ 2147483646 h 33"/>
                <a:gd name="T36" fmla="*/ 2147483646 w 32"/>
                <a:gd name="T37" fmla="*/ 2147483646 h 33"/>
                <a:gd name="T38" fmla="*/ 2147483646 w 32"/>
                <a:gd name="T39" fmla="*/ 2147483646 h 33"/>
                <a:gd name="T40" fmla="*/ 2147483646 w 32"/>
                <a:gd name="T41" fmla="*/ 2147483646 h 33"/>
                <a:gd name="T42" fmla="*/ 2147483646 w 32"/>
                <a:gd name="T43" fmla="*/ 2147483646 h 3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2" h="33">
                  <a:moveTo>
                    <a:pt x="32" y="17"/>
                  </a:moveTo>
                  <a:cubicBezTo>
                    <a:pt x="32" y="22"/>
                    <a:pt x="31" y="26"/>
                    <a:pt x="28" y="29"/>
                  </a:cubicBezTo>
                  <a:cubicBezTo>
                    <a:pt x="25" y="32"/>
                    <a:pt x="21" y="33"/>
                    <a:pt x="16" y="33"/>
                  </a:cubicBezTo>
                  <a:cubicBezTo>
                    <a:pt x="11" y="33"/>
                    <a:pt x="8" y="32"/>
                    <a:pt x="5" y="29"/>
                  </a:cubicBezTo>
                  <a:cubicBezTo>
                    <a:pt x="2" y="26"/>
                    <a:pt x="0" y="22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4" y="4"/>
                  </a:cubicBezTo>
                  <a:cubicBezTo>
                    <a:pt x="7" y="1"/>
                    <a:pt x="11" y="0"/>
                    <a:pt x="17" y="0"/>
                  </a:cubicBezTo>
                  <a:cubicBezTo>
                    <a:pt x="22" y="0"/>
                    <a:pt x="26" y="1"/>
                    <a:pt x="28" y="4"/>
                  </a:cubicBezTo>
                  <a:cubicBezTo>
                    <a:pt x="31" y="7"/>
                    <a:pt x="32" y="11"/>
                    <a:pt x="32" y="16"/>
                  </a:cubicBezTo>
                  <a:lnTo>
                    <a:pt x="32" y="17"/>
                  </a:lnTo>
                  <a:close/>
                  <a:moveTo>
                    <a:pt x="24" y="17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2"/>
                    <a:pt x="23" y="9"/>
                    <a:pt x="22" y="7"/>
                  </a:cubicBezTo>
                  <a:cubicBezTo>
                    <a:pt x="21" y="5"/>
                    <a:pt x="19" y="4"/>
                    <a:pt x="16" y="4"/>
                  </a:cubicBezTo>
                  <a:cubicBezTo>
                    <a:pt x="13" y="4"/>
                    <a:pt x="11" y="5"/>
                    <a:pt x="10" y="7"/>
                  </a:cubicBezTo>
                  <a:cubicBezTo>
                    <a:pt x="10" y="9"/>
                    <a:pt x="9" y="12"/>
                    <a:pt x="9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21"/>
                    <a:pt x="10" y="24"/>
                    <a:pt x="10" y="26"/>
                  </a:cubicBezTo>
                  <a:cubicBezTo>
                    <a:pt x="11" y="28"/>
                    <a:pt x="13" y="28"/>
                    <a:pt x="16" y="28"/>
                  </a:cubicBezTo>
                  <a:cubicBezTo>
                    <a:pt x="19" y="28"/>
                    <a:pt x="21" y="27"/>
                    <a:pt x="22" y="26"/>
                  </a:cubicBezTo>
                  <a:cubicBezTo>
                    <a:pt x="23" y="24"/>
                    <a:pt x="24" y="21"/>
                    <a:pt x="24" y="17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6" name="Freeform 73"/>
            <p:cNvSpPr>
              <a:spLocks/>
            </p:cNvSpPr>
            <p:nvPr userDrawn="1"/>
          </p:nvSpPr>
          <p:spPr bwMode="auto">
            <a:xfrm>
              <a:off x="6015614" y="3820432"/>
              <a:ext cx="84720" cy="99786"/>
            </a:xfrm>
            <a:custGeom>
              <a:avLst/>
              <a:gdLst>
                <a:gd name="T0" fmla="*/ 2147483646 w 28"/>
                <a:gd name="T1" fmla="*/ 2147483646 h 33"/>
                <a:gd name="T2" fmla="*/ 2147483646 w 28"/>
                <a:gd name="T3" fmla="*/ 2147483646 h 33"/>
                <a:gd name="T4" fmla="*/ 2147483646 w 28"/>
                <a:gd name="T5" fmla="*/ 2147483646 h 33"/>
                <a:gd name="T6" fmla="*/ 2147483646 w 28"/>
                <a:gd name="T7" fmla="*/ 2147483646 h 33"/>
                <a:gd name="T8" fmla="*/ 0 w 28"/>
                <a:gd name="T9" fmla="*/ 2147483646 h 33"/>
                <a:gd name="T10" fmla="*/ 0 w 28"/>
                <a:gd name="T11" fmla="*/ 0 h 33"/>
                <a:gd name="T12" fmla="*/ 2147483646 w 28"/>
                <a:gd name="T13" fmla="*/ 0 h 33"/>
                <a:gd name="T14" fmla="*/ 2147483646 w 28"/>
                <a:gd name="T15" fmla="*/ 2147483646 h 33"/>
                <a:gd name="T16" fmla="*/ 2147483646 w 28"/>
                <a:gd name="T17" fmla="*/ 2147483646 h 33"/>
                <a:gd name="T18" fmla="*/ 2147483646 w 28"/>
                <a:gd name="T19" fmla="*/ 2147483646 h 33"/>
                <a:gd name="T20" fmla="*/ 2147483646 w 28"/>
                <a:gd name="T21" fmla="*/ 2147483646 h 33"/>
                <a:gd name="T22" fmla="*/ 2147483646 w 28"/>
                <a:gd name="T23" fmla="*/ 2147483646 h 33"/>
                <a:gd name="T24" fmla="*/ 2147483646 w 28"/>
                <a:gd name="T25" fmla="*/ 0 h 33"/>
                <a:gd name="T26" fmla="*/ 2147483646 w 28"/>
                <a:gd name="T27" fmla="*/ 0 h 33"/>
                <a:gd name="T28" fmla="*/ 2147483646 w 28"/>
                <a:gd name="T29" fmla="*/ 2147483646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" h="33">
                  <a:moveTo>
                    <a:pt x="28" y="23"/>
                  </a:moveTo>
                  <a:cubicBezTo>
                    <a:pt x="28" y="26"/>
                    <a:pt x="27" y="28"/>
                    <a:pt x="25" y="30"/>
                  </a:cubicBezTo>
                  <a:cubicBezTo>
                    <a:pt x="22" y="32"/>
                    <a:pt x="19" y="33"/>
                    <a:pt x="14" y="33"/>
                  </a:cubicBezTo>
                  <a:cubicBezTo>
                    <a:pt x="9" y="33"/>
                    <a:pt x="5" y="32"/>
                    <a:pt x="3" y="30"/>
                  </a:cubicBezTo>
                  <a:cubicBezTo>
                    <a:pt x="1" y="28"/>
                    <a:pt x="0" y="25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4"/>
                    <a:pt x="9" y="26"/>
                    <a:pt x="10" y="27"/>
                  </a:cubicBezTo>
                  <a:cubicBezTo>
                    <a:pt x="11" y="28"/>
                    <a:pt x="13" y="28"/>
                    <a:pt x="15" y="28"/>
                  </a:cubicBezTo>
                  <a:cubicBezTo>
                    <a:pt x="17" y="28"/>
                    <a:pt x="19" y="28"/>
                    <a:pt x="20" y="27"/>
                  </a:cubicBezTo>
                  <a:cubicBezTo>
                    <a:pt x="21" y="26"/>
                    <a:pt x="21" y="25"/>
                    <a:pt x="21" y="2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8" y="23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7" name="Freeform 74"/>
            <p:cNvSpPr>
              <a:spLocks noEditPoints="1"/>
            </p:cNvSpPr>
            <p:nvPr userDrawn="1"/>
          </p:nvSpPr>
          <p:spPr bwMode="auto">
            <a:xfrm>
              <a:off x="6125250" y="3820432"/>
              <a:ext cx="74753" cy="99786"/>
            </a:xfrm>
            <a:custGeom>
              <a:avLst/>
              <a:gdLst>
                <a:gd name="T0" fmla="*/ 2147483646 w 26"/>
                <a:gd name="T1" fmla="*/ 2147483646 h 32"/>
                <a:gd name="T2" fmla="*/ 2147483646 w 26"/>
                <a:gd name="T3" fmla="*/ 2147483646 h 32"/>
                <a:gd name="T4" fmla="*/ 2147483646 w 26"/>
                <a:gd name="T5" fmla="*/ 2147483646 h 32"/>
                <a:gd name="T6" fmla="*/ 2147483646 w 26"/>
                <a:gd name="T7" fmla="*/ 2147483646 h 32"/>
                <a:gd name="T8" fmla="*/ 2147483646 w 26"/>
                <a:gd name="T9" fmla="*/ 2147483646 h 32"/>
                <a:gd name="T10" fmla="*/ 0 w 26"/>
                <a:gd name="T11" fmla="*/ 2147483646 h 32"/>
                <a:gd name="T12" fmla="*/ 0 w 26"/>
                <a:gd name="T13" fmla="*/ 0 h 32"/>
                <a:gd name="T14" fmla="*/ 2147483646 w 26"/>
                <a:gd name="T15" fmla="*/ 0 h 32"/>
                <a:gd name="T16" fmla="*/ 2147483646 w 26"/>
                <a:gd name="T17" fmla="*/ 2147483646 h 32"/>
                <a:gd name="T18" fmla="*/ 2147483646 w 26"/>
                <a:gd name="T19" fmla="*/ 2147483646 h 32"/>
                <a:gd name="T20" fmla="*/ 2147483646 w 26"/>
                <a:gd name="T21" fmla="*/ 2147483646 h 32"/>
                <a:gd name="T22" fmla="*/ 2147483646 w 26"/>
                <a:gd name="T23" fmla="*/ 2147483646 h 32"/>
                <a:gd name="T24" fmla="*/ 2147483646 w 26"/>
                <a:gd name="T25" fmla="*/ 2147483646 h 32"/>
                <a:gd name="T26" fmla="*/ 2147483646 w 26"/>
                <a:gd name="T27" fmla="*/ 2147483646 h 32"/>
                <a:gd name="T28" fmla="*/ 2147483646 w 26"/>
                <a:gd name="T29" fmla="*/ 2147483646 h 32"/>
                <a:gd name="T30" fmla="*/ 2147483646 w 26"/>
                <a:gd name="T31" fmla="*/ 2147483646 h 32"/>
                <a:gd name="T32" fmla="*/ 2147483646 w 26"/>
                <a:gd name="T33" fmla="*/ 2147483646 h 32"/>
                <a:gd name="T34" fmla="*/ 2147483646 w 26"/>
                <a:gd name="T35" fmla="*/ 2147483646 h 32"/>
                <a:gd name="T36" fmla="*/ 2147483646 w 26"/>
                <a:gd name="T37" fmla="*/ 2147483646 h 32"/>
                <a:gd name="T38" fmla="*/ 2147483646 w 26"/>
                <a:gd name="T39" fmla="*/ 2147483646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6" h="32">
                  <a:moveTo>
                    <a:pt x="26" y="11"/>
                  </a:moveTo>
                  <a:cubicBezTo>
                    <a:pt x="26" y="14"/>
                    <a:pt x="25" y="16"/>
                    <a:pt x="23" y="17"/>
                  </a:cubicBezTo>
                  <a:cubicBezTo>
                    <a:pt x="21" y="19"/>
                    <a:pt x="18" y="19"/>
                    <a:pt x="14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2" y="1"/>
                    <a:pt x="24" y="3"/>
                  </a:cubicBezTo>
                  <a:cubicBezTo>
                    <a:pt x="25" y="4"/>
                    <a:pt x="26" y="6"/>
                    <a:pt x="26" y="9"/>
                  </a:cubicBezTo>
                  <a:lnTo>
                    <a:pt x="26" y="11"/>
                  </a:lnTo>
                  <a:close/>
                  <a:moveTo>
                    <a:pt x="17" y="12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6"/>
                    <a:pt x="16" y="6"/>
                  </a:cubicBezTo>
                  <a:cubicBezTo>
                    <a:pt x="15" y="5"/>
                    <a:pt x="14" y="5"/>
                    <a:pt x="1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4" y="15"/>
                    <a:pt x="15" y="15"/>
                    <a:pt x="16" y="14"/>
                  </a:cubicBezTo>
                  <a:cubicBezTo>
                    <a:pt x="17" y="13"/>
                    <a:pt x="17" y="13"/>
                    <a:pt x="17" y="12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8" name="Freeform 75"/>
            <p:cNvSpPr>
              <a:spLocks/>
            </p:cNvSpPr>
            <p:nvPr userDrawn="1"/>
          </p:nvSpPr>
          <p:spPr bwMode="auto">
            <a:xfrm>
              <a:off x="5517268" y="3820432"/>
              <a:ext cx="94687" cy="99786"/>
            </a:xfrm>
            <a:custGeom>
              <a:avLst/>
              <a:gdLst>
                <a:gd name="T0" fmla="*/ 2147483646 w 57"/>
                <a:gd name="T1" fmla="*/ 2147483646 h 60"/>
                <a:gd name="T2" fmla="*/ 0 w 57"/>
                <a:gd name="T3" fmla="*/ 2147483646 h 60"/>
                <a:gd name="T4" fmla="*/ 0 w 57"/>
                <a:gd name="T5" fmla="*/ 0 h 60"/>
                <a:gd name="T6" fmla="*/ 2147483646 w 57"/>
                <a:gd name="T7" fmla="*/ 0 h 60"/>
                <a:gd name="T8" fmla="*/ 2147483646 w 57"/>
                <a:gd name="T9" fmla="*/ 2147483646 h 60"/>
                <a:gd name="T10" fmla="*/ 2147483646 w 57"/>
                <a:gd name="T11" fmla="*/ 2147483646 h 60"/>
                <a:gd name="T12" fmla="*/ 2147483646 w 57"/>
                <a:gd name="T13" fmla="*/ 0 h 60"/>
                <a:gd name="T14" fmla="*/ 2147483646 w 57"/>
                <a:gd name="T15" fmla="*/ 0 h 60"/>
                <a:gd name="T16" fmla="*/ 2147483646 w 57"/>
                <a:gd name="T17" fmla="*/ 2147483646 h 60"/>
                <a:gd name="T18" fmla="*/ 2147483646 w 57"/>
                <a:gd name="T19" fmla="*/ 2147483646 h 60"/>
                <a:gd name="T20" fmla="*/ 2147483646 w 57"/>
                <a:gd name="T21" fmla="*/ 2147483646 h 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" h="60">
                  <a:moveTo>
                    <a:pt x="14" y="60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44" y="60"/>
                  </a:lnTo>
                  <a:lnTo>
                    <a:pt x="57" y="60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44" y="43"/>
                  </a:lnTo>
                  <a:lnTo>
                    <a:pt x="14" y="21"/>
                  </a:lnTo>
                  <a:lnTo>
                    <a:pt x="14" y="6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9" name="Freeform 76"/>
            <p:cNvSpPr>
              <a:spLocks/>
            </p:cNvSpPr>
            <p:nvPr userDrawn="1"/>
          </p:nvSpPr>
          <p:spPr bwMode="auto">
            <a:xfrm>
              <a:off x="5691691" y="3820432"/>
              <a:ext cx="89702" cy="99786"/>
            </a:xfrm>
            <a:custGeom>
              <a:avLst/>
              <a:gdLst>
                <a:gd name="T0" fmla="*/ 2147483646 w 31"/>
                <a:gd name="T1" fmla="*/ 2147483646 h 33"/>
                <a:gd name="T2" fmla="*/ 2147483646 w 31"/>
                <a:gd name="T3" fmla="*/ 2147483646 h 33"/>
                <a:gd name="T4" fmla="*/ 2147483646 w 31"/>
                <a:gd name="T5" fmla="*/ 2147483646 h 33"/>
                <a:gd name="T6" fmla="*/ 2147483646 w 31"/>
                <a:gd name="T7" fmla="*/ 2147483646 h 33"/>
                <a:gd name="T8" fmla="*/ 0 w 31"/>
                <a:gd name="T9" fmla="*/ 2147483646 h 33"/>
                <a:gd name="T10" fmla="*/ 0 w 31"/>
                <a:gd name="T11" fmla="*/ 2147483646 h 33"/>
                <a:gd name="T12" fmla="*/ 2147483646 w 31"/>
                <a:gd name="T13" fmla="*/ 2147483646 h 33"/>
                <a:gd name="T14" fmla="*/ 2147483646 w 31"/>
                <a:gd name="T15" fmla="*/ 0 h 33"/>
                <a:gd name="T16" fmla="*/ 2147483646 w 31"/>
                <a:gd name="T17" fmla="*/ 0 h 33"/>
                <a:gd name="T18" fmla="*/ 2147483646 w 31"/>
                <a:gd name="T19" fmla="*/ 2147483646 h 33"/>
                <a:gd name="T20" fmla="*/ 2147483646 w 31"/>
                <a:gd name="T21" fmla="*/ 2147483646 h 33"/>
                <a:gd name="T22" fmla="*/ 2147483646 w 31"/>
                <a:gd name="T23" fmla="*/ 2147483646 h 33"/>
                <a:gd name="T24" fmla="*/ 2147483646 w 31"/>
                <a:gd name="T25" fmla="*/ 2147483646 h 33"/>
                <a:gd name="T26" fmla="*/ 2147483646 w 31"/>
                <a:gd name="T27" fmla="*/ 2147483646 h 33"/>
                <a:gd name="T28" fmla="*/ 2147483646 w 31"/>
                <a:gd name="T29" fmla="*/ 2147483646 h 33"/>
                <a:gd name="T30" fmla="*/ 2147483646 w 31"/>
                <a:gd name="T31" fmla="*/ 2147483646 h 33"/>
                <a:gd name="T32" fmla="*/ 2147483646 w 31"/>
                <a:gd name="T33" fmla="*/ 2147483646 h 33"/>
                <a:gd name="T34" fmla="*/ 2147483646 w 31"/>
                <a:gd name="T35" fmla="*/ 2147483646 h 33"/>
                <a:gd name="T36" fmla="*/ 2147483646 w 31"/>
                <a:gd name="T37" fmla="*/ 2147483646 h 33"/>
                <a:gd name="T38" fmla="*/ 2147483646 w 31"/>
                <a:gd name="T39" fmla="*/ 2147483646 h 33"/>
                <a:gd name="T40" fmla="*/ 2147483646 w 31"/>
                <a:gd name="T41" fmla="*/ 2147483646 h 33"/>
                <a:gd name="T42" fmla="*/ 2147483646 w 31"/>
                <a:gd name="T43" fmla="*/ 2147483646 h 33"/>
                <a:gd name="T44" fmla="*/ 2147483646 w 31"/>
                <a:gd name="T45" fmla="*/ 2147483646 h 33"/>
                <a:gd name="T46" fmla="*/ 2147483646 w 31"/>
                <a:gd name="T47" fmla="*/ 2147483646 h 33"/>
                <a:gd name="T48" fmla="*/ 2147483646 w 31"/>
                <a:gd name="T49" fmla="*/ 2147483646 h 3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1" h="33">
                  <a:moveTo>
                    <a:pt x="31" y="28"/>
                  </a:moveTo>
                  <a:cubicBezTo>
                    <a:pt x="30" y="29"/>
                    <a:pt x="28" y="30"/>
                    <a:pt x="26" y="31"/>
                  </a:cubicBezTo>
                  <a:cubicBezTo>
                    <a:pt x="23" y="32"/>
                    <a:pt x="20" y="33"/>
                    <a:pt x="17" y="33"/>
                  </a:cubicBezTo>
                  <a:cubicBezTo>
                    <a:pt x="11" y="33"/>
                    <a:pt x="7" y="32"/>
                    <a:pt x="4" y="29"/>
                  </a:cubicBezTo>
                  <a:cubicBezTo>
                    <a:pt x="2" y="26"/>
                    <a:pt x="0" y="22"/>
                    <a:pt x="0" y="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3" y="0"/>
                    <a:pt x="19" y="0"/>
                  </a:cubicBezTo>
                  <a:cubicBezTo>
                    <a:pt x="21" y="0"/>
                    <a:pt x="23" y="0"/>
                    <a:pt x="24" y="0"/>
                  </a:cubicBezTo>
                  <a:cubicBezTo>
                    <a:pt x="26" y="1"/>
                    <a:pt x="27" y="1"/>
                    <a:pt x="28" y="1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6" y="6"/>
                    <a:pt x="24" y="5"/>
                  </a:cubicBezTo>
                  <a:cubicBezTo>
                    <a:pt x="23" y="5"/>
                    <a:pt x="21" y="5"/>
                    <a:pt x="19" y="5"/>
                  </a:cubicBezTo>
                  <a:cubicBezTo>
                    <a:pt x="16" y="5"/>
                    <a:pt x="14" y="6"/>
                    <a:pt x="12" y="7"/>
                  </a:cubicBezTo>
                  <a:cubicBezTo>
                    <a:pt x="10" y="9"/>
                    <a:pt x="9" y="12"/>
                    <a:pt x="9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21"/>
                    <a:pt x="10" y="24"/>
                    <a:pt x="11" y="26"/>
                  </a:cubicBezTo>
                  <a:cubicBezTo>
                    <a:pt x="13" y="27"/>
                    <a:pt x="15" y="28"/>
                    <a:pt x="17" y="28"/>
                  </a:cubicBezTo>
                  <a:cubicBezTo>
                    <a:pt x="19" y="28"/>
                    <a:pt x="20" y="28"/>
                    <a:pt x="21" y="27"/>
                  </a:cubicBezTo>
                  <a:cubicBezTo>
                    <a:pt x="22" y="27"/>
                    <a:pt x="23" y="27"/>
                    <a:pt x="24" y="26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31" y="15"/>
                    <a:pt x="31" y="15"/>
                    <a:pt x="31" y="15"/>
                  </a:cubicBezTo>
                  <a:lnTo>
                    <a:pt x="31" y="28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0" name="Freeform 77"/>
            <p:cNvSpPr>
              <a:spLocks noEditPoints="1"/>
            </p:cNvSpPr>
            <p:nvPr userDrawn="1"/>
          </p:nvSpPr>
          <p:spPr bwMode="auto">
            <a:xfrm>
              <a:off x="6793034" y="3980090"/>
              <a:ext cx="104654" cy="94798"/>
            </a:xfrm>
            <a:custGeom>
              <a:avLst/>
              <a:gdLst>
                <a:gd name="T0" fmla="*/ 2147483646 w 66"/>
                <a:gd name="T1" fmla="*/ 2147483646 h 60"/>
                <a:gd name="T2" fmla="*/ 2147483646 w 66"/>
                <a:gd name="T3" fmla="*/ 2147483646 h 60"/>
                <a:gd name="T4" fmla="*/ 2147483646 w 66"/>
                <a:gd name="T5" fmla="*/ 2147483646 h 60"/>
                <a:gd name="T6" fmla="*/ 2147483646 w 66"/>
                <a:gd name="T7" fmla="*/ 2147483646 h 60"/>
                <a:gd name="T8" fmla="*/ 2147483646 w 66"/>
                <a:gd name="T9" fmla="*/ 2147483646 h 60"/>
                <a:gd name="T10" fmla="*/ 0 w 66"/>
                <a:gd name="T11" fmla="*/ 2147483646 h 60"/>
                <a:gd name="T12" fmla="*/ 2147483646 w 66"/>
                <a:gd name="T13" fmla="*/ 0 h 60"/>
                <a:gd name="T14" fmla="*/ 2147483646 w 66"/>
                <a:gd name="T15" fmla="*/ 0 h 60"/>
                <a:gd name="T16" fmla="*/ 2147483646 w 66"/>
                <a:gd name="T17" fmla="*/ 2147483646 h 60"/>
                <a:gd name="T18" fmla="*/ 2147483646 w 66"/>
                <a:gd name="T19" fmla="*/ 2147483646 h 60"/>
                <a:gd name="T20" fmla="*/ 2147483646 w 66"/>
                <a:gd name="T21" fmla="*/ 2147483646 h 60"/>
                <a:gd name="T22" fmla="*/ 2147483646 w 66"/>
                <a:gd name="T23" fmla="*/ 2147483646 h 60"/>
                <a:gd name="T24" fmla="*/ 2147483646 w 66"/>
                <a:gd name="T25" fmla="*/ 214748364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60">
                  <a:moveTo>
                    <a:pt x="66" y="60"/>
                  </a:moveTo>
                  <a:lnTo>
                    <a:pt x="49" y="60"/>
                  </a:lnTo>
                  <a:lnTo>
                    <a:pt x="43" y="45"/>
                  </a:lnTo>
                  <a:lnTo>
                    <a:pt x="19" y="45"/>
                  </a:lnTo>
                  <a:lnTo>
                    <a:pt x="13" y="60"/>
                  </a:lnTo>
                  <a:lnTo>
                    <a:pt x="0" y="60"/>
                  </a:lnTo>
                  <a:lnTo>
                    <a:pt x="25" y="0"/>
                  </a:lnTo>
                  <a:lnTo>
                    <a:pt x="40" y="0"/>
                  </a:lnTo>
                  <a:lnTo>
                    <a:pt x="66" y="60"/>
                  </a:lnTo>
                  <a:close/>
                  <a:moveTo>
                    <a:pt x="40" y="37"/>
                  </a:moveTo>
                  <a:lnTo>
                    <a:pt x="30" y="15"/>
                  </a:lnTo>
                  <a:lnTo>
                    <a:pt x="21" y="37"/>
                  </a:lnTo>
                  <a:lnTo>
                    <a:pt x="40" y="37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1" name="Freeform 78"/>
            <p:cNvSpPr>
              <a:spLocks noEditPoints="1"/>
            </p:cNvSpPr>
            <p:nvPr userDrawn="1"/>
          </p:nvSpPr>
          <p:spPr bwMode="auto">
            <a:xfrm>
              <a:off x="6593695" y="3980090"/>
              <a:ext cx="84720" cy="94798"/>
            </a:xfrm>
            <a:custGeom>
              <a:avLst/>
              <a:gdLst>
                <a:gd name="T0" fmla="*/ 2147483646 w 27"/>
                <a:gd name="T1" fmla="*/ 2147483646 h 32"/>
                <a:gd name="T2" fmla="*/ 2147483646 w 27"/>
                <a:gd name="T3" fmla="*/ 2147483646 h 32"/>
                <a:gd name="T4" fmla="*/ 2147483646 w 27"/>
                <a:gd name="T5" fmla="*/ 2147483646 h 32"/>
                <a:gd name="T6" fmla="*/ 2147483646 w 27"/>
                <a:gd name="T7" fmla="*/ 2147483646 h 32"/>
                <a:gd name="T8" fmla="*/ 2147483646 w 27"/>
                <a:gd name="T9" fmla="*/ 2147483646 h 32"/>
                <a:gd name="T10" fmla="*/ 2147483646 w 27"/>
                <a:gd name="T11" fmla="*/ 2147483646 h 32"/>
                <a:gd name="T12" fmla="*/ 0 w 27"/>
                <a:gd name="T13" fmla="*/ 2147483646 h 32"/>
                <a:gd name="T14" fmla="*/ 0 w 27"/>
                <a:gd name="T15" fmla="*/ 0 h 32"/>
                <a:gd name="T16" fmla="*/ 2147483646 w 27"/>
                <a:gd name="T17" fmla="*/ 0 h 32"/>
                <a:gd name="T18" fmla="*/ 2147483646 w 27"/>
                <a:gd name="T19" fmla="*/ 2147483646 h 32"/>
                <a:gd name="T20" fmla="*/ 2147483646 w 27"/>
                <a:gd name="T21" fmla="*/ 2147483646 h 32"/>
                <a:gd name="T22" fmla="*/ 2147483646 w 27"/>
                <a:gd name="T23" fmla="*/ 2147483646 h 32"/>
                <a:gd name="T24" fmla="*/ 2147483646 w 27"/>
                <a:gd name="T25" fmla="*/ 2147483646 h 32"/>
                <a:gd name="T26" fmla="*/ 2147483646 w 27"/>
                <a:gd name="T27" fmla="*/ 2147483646 h 32"/>
                <a:gd name="T28" fmla="*/ 2147483646 w 27"/>
                <a:gd name="T29" fmla="*/ 2147483646 h 32"/>
                <a:gd name="T30" fmla="*/ 2147483646 w 27"/>
                <a:gd name="T31" fmla="*/ 2147483646 h 32"/>
                <a:gd name="T32" fmla="*/ 2147483646 w 27"/>
                <a:gd name="T33" fmla="*/ 2147483646 h 32"/>
                <a:gd name="T34" fmla="*/ 2147483646 w 27"/>
                <a:gd name="T35" fmla="*/ 2147483646 h 32"/>
                <a:gd name="T36" fmla="*/ 2147483646 w 27"/>
                <a:gd name="T37" fmla="*/ 2147483646 h 32"/>
                <a:gd name="T38" fmla="*/ 2147483646 w 27"/>
                <a:gd name="T39" fmla="*/ 2147483646 h 32"/>
                <a:gd name="T40" fmla="*/ 2147483646 w 27"/>
                <a:gd name="T41" fmla="*/ 2147483646 h 32"/>
                <a:gd name="T42" fmla="*/ 2147483646 w 27"/>
                <a:gd name="T43" fmla="*/ 2147483646 h 32"/>
                <a:gd name="T44" fmla="*/ 2147483646 w 27"/>
                <a:gd name="T45" fmla="*/ 2147483646 h 32"/>
                <a:gd name="T46" fmla="*/ 2147483646 w 27"/>
                <a:gd name="T47" fmla="*/ 2147483646 h 32"/>
                <a:gd name="T48" fmla="*/ 2147483646 w 27"/>
                <a:gd name="T49" fmla="*/ 2147483646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7" h="32">
                  <a:moveTo>
                    <a:pt x="27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7"/>
                    <a:pt x="18" y="23"/>
                    <a:pt x="17" y="21"/>
                  </a:cubicBezTo>
                  <a:cubicBezTo>
                    <a:pt x="16" y="19"/>
                    <a:pt x="14" y="18"/>
                    <a:pt x="11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6" y="5"/>
                    <a:pt x="26" y="7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1"/>
                    <a:pt x="26" y="12"/>
                    <a:pt x="24" y="13"/>
                  </a:cubicBezTo>
                  <a:cubicBezTo>
                    <a:pt x="23" y="14"/>
                    <a:pt x="21" y="15"/>
                    <a:pt x="18" y="15"/>
                  </a:cubicBezTo>
                  <a:cubicBezTo>
                    <a:pt x="21" y="16"/>
                    <a:pt x="24" y="17"/>
                    <a:pt x="25" y="20"/>
                  </a:cubicBezTo>
                  <a:cubicBezTo>
                    <a:pt x="27" y="23"/>
                    <a:pt x="27" y="27"/>
                    <a:pt x="27" y="32"/>
                  </a:cubicBezTo>
                  <a:close/>
                  <a:moveTo>
                    <a:pt x="18" y="9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7" y="6"/>
                    <a:pt x="16" y="5"/>
                  </a:cubicBezTo>
                  <a:cubicBezTo>
                    <a:pt x="15" y="5"/>
                    <a:pt x="14" y="5"/>
                    <a:pt x="1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4" y="13"/>
                    <a:pt x="15" y="13"/>
                    <a:pt x="16" y="12"/>
                  </a:cubicBezTo>
                  <a:cubicBezTo>
                    <a:pt x="17" y="12"/>
                    <a:pt x="18" y="11"/>
                    <a:pt x="18" y="9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2" name="Freeform 79"/>
            <p:cNvSpPr>
              <a:spLocks noEditPoints="1"/>
            </p:cNvSpPr>
            <p:nvPr userDrawn="1"/>
          </p:nvSpPr>
          <p:spPr bwMode="auto">
            <a:xfrm>
              <a:off x="6693365" y="3975102"/>
              <a:ext cx="94687" cy="99786"/>
            </a:xfrm>
            <a:custGeom>
              <a:avLst/>
              <a:gdLst>
                <a:gd name="T0" fmla="*/ 2147483646 w 31"/>
                <a:gd name="T1" fmla="*/ 2147483646 h 33"/>
                <a:gd name="T2" fmla="*/ 2147483646 w 31"/>
                <a:gd name="T3" fmla="*/ 2147483646 h 33"/>
                <a:gd name="T4" fmla="*/ 2147483646 w 31"/>
                <a:gd name="T5" fmla="*/ 2147483646 h 33"/>
                <a:gd name="T6" fmla="*/ 0 w 31"/>
                <a:gd name="T7" fmla="*/ 2147483646 h 33"/>
                <a:gd name="T8" fmla="*/ 0 w 31"/>
                <a:gd name="T9" fmla="*/ 0 h 33"/>
                <a:gd name="T10" fmla="*/ 2147483646 w 31"/>
                <a:gd name="T11" fmla="*/ 0 h 33"/>
                <a:gd name="T12" fmla="*/ 2147483646 w 31"/>
                <a:gd name="T13" fmla="*/ 2147483646 h 33"/>
                <a:gd name="T14" fmla="*/ 2147483646 w 31"/>
                <a:gd name="T15" fmla="*/ 2147483646 h 33"/>
                <a:gd name="T16" fmla="*/ 2147483646 w 31"/>
                <a:gd name="T17" fmla="*/ 2147483646 h 33"/>
                <a:gd name="T18" fmla="*/ 2147483646 w 31"/>
                <a:gd name="T19" fmla="*/ 2147483646 h 33"/>
                <a:gd name="T20" fmla="*/ 2147483646 w 31"/>
                <a:gd name="T21" fmla="*/ 2147483646 h 33"/>
                <a:gd name="T22" fmla="*/ 2147483646 w 31"/>
                <a:gd name="T23" fmla="*/ 2147483646 h 33"/>
                <a:gd name="T24" fmla="*/ 2147483646 w 31"/>
                <a:gd name="T25" fmla="*/ 2147483646 h 33"/>
                <a:gd name="T26" fmla="*/ 2147483646 w 31"/>
                <a:gd name="T27" fmla="*/ 2147483646 h 33"/>
                <a:gd name="T28" fmla="*/ 2147483646 w 31"/>
                <a:gd name="T29" fmla="*/ 2147483646 h 33"/>
                <a:gd name="T30" fmla="*/ 2147483646 w 31"/>
                <a:gd name="T31" fmla="*/ 2147483646 h 33"/>
                <a:gd name="T32" fmla="*/ 2147483646 w 31"/>
                <a:gd name="T33" fmla="*/ 2147483646 h 33"/>
                <a:gd name="T34" fmla="*/ 2147483646 w 31"/>
                <a:gd name="T35" fmla="*/ 2147483646 h 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1" h="33">
                  <a:moveTo>
                    <a:pt x="31" y="17"/>
                  </a:moveTo>
                  <a:cubicBezTo>
                    <a:pt x="31" y="23"/>
                    <a:pt x="29" y="27"/>
                    <a:pt x="27" y="29"/>
                  </a:cubicBezTo>
                  <a:cubicBezTo>
                    <a:pt x="24" y="32"/>
                    <a:pt x="20" y="33"/>
                    <a:pt x="1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29" y="7"/>
                    <a:pt x="31" y="11"/>
                    <a:pt x="31" y="16"/>
                  </a:cubicBezTo>
                  <a:lnTo>
                    <a:pt x="31" y="17"/>
                  </a:lnTo>
                  <a:close/>
                  <a:moveTo>
                    <a:pt x="22" y="17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22" y="13"/>
                    <a:pt x="21" y="10"/>
                    <a:pt x="19" y="8"/>
                  </a:cubicBezTo>
                  <a:cubicBezTo>
                    <a:pt x="18" y="6"/>
                    <a:pt x="16" y="5"/>
                    <a:pt x="13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6" y="28"/>
                    <a:pt x="18" y="27"/>
                    <a:pt x="20" y="26"/>
                  </a:cubicBezTo>
                  <a:cubicBezTo>
                    <a:pt x="21" y="24"/>
                    <a:pt x="22" y="21"/>
                    <a:pt x="22" y="17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3" name="Freeform 80"/>
            <p:cNvSpPr>
              <a:spLocks/>
            </p:cNvSpPr>
            <p:nvPr userDrawn="1"/>
          </p:nvSpPr>
          <p:spPr bwMode="auto">
            <a:xfrm>
              <a:off x="6015614" y="3980090"/>
              <a:ext cx="79735" cy="94798"/>
            </a:xfrm>
            <a:custGeom>
              <a:avLst/>
              <a:gdLst>
                <a:gd name="T0" fmla="*/ 2147483646 w 49"/>
                <a:gd name="T1" fmla="*/ 2147483646 h 60"/>
                <a:gd name="T2" fmla="*/ 2147483646 w 49"/>
                <a:gd name="T3" fmla="*/ 2147483646 h 60"/>
                <a:gd name="T4" fmla="*/ 2147483646 w 49"/>
                <a:gd name="T5" fmla="*/ 2147483646 h 60"/>
                <a:gd name="T6" fmla="*/ 2147483646 w 49"/>
                <a:gd name="T7" fmla="*/ 2147483646 h 60"/>
                <a:gd name="T8" fmla="*/ 2147483646 w 49"/>
                <a:gd name="T9" fmla="*/ 2147483646 h 60"/>
                <a:gd name="T10" fmla="*/ 2147483646 w 49"/>
                <a:gd name="T11" fmla="*/ 2147483646 h 60"/>
                <a:gd name="T12" fmla="*/ 0 w 49"/>
                <a:gd name="T13" fmla="*/ 0 h 60"/>
                <a:gd name="T14" fmla="*/ 2147483646 w 49"/>
                <a:gd name="T15" fmla="*/ 0 h 60"/>
                <a:gd name="T16" fmla="*/ 2147483646 w 49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60">
                  <a:moveTo>
                    <a:pt x="49" y="7"/>
                  </a:moveTo>
                  <a:lnTo>
                    <a:pt x="32" y="7"/>
                  </a:lnTo>
                  <a:lnTo>
                    <a:pt x="32" y="60"/>
                  </a:lnTo>
                  <a:lnTo>
                    <a:pt x="17" y="60"/>
                  </a:lnTo>
                  <a:lnTo>
                    <a:pt x="17" y="7"/>
                  </a:lnTo>
                  <a:lnTo>
                    <a:pt x="2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7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4" name="Freeform 81"/>
            <p:cNvSpPr>
              <a:spLocks/>
            </p:cNvSpPr>
            <p:nvPr userDrawn="1"/>
          </p:nvSpPr>
          <p:spPr bwMode="auto">
            <a:xfrm>
              <a:off x="5412617" y="3975102"/>
              <a:ext cx="84717" cy="99786"/>
            </a:xfrm>
            <a:custGeom>
              <a:avLst/>
              <a:gdLst>
                <a:gd name="T0" fmla="*/ 2147483646 w 28"/>
                <a:gd name="T1" fmla="*/ 2147483646 h 33"/>
                <a:gd name="T2" fmla="*/ 2147483646 w 28"/>
                <a:gd name="T3" fmla="*/ 2147483646 h 33"/>
                <a:gd name="T4" fmla="*/ 2147483646 w 28"/>
                <a:gd name="T5" fmla="*/ 2147483646 h 33"/>
                <a:gd name="T6" fmla="*/ 2147483646 w 28"/>
                <a:gd name="T7" fmla="*/ 2147483646 h 33"/>
                <a:gd name="T8" fmla="*/ 0 w 28"/>
                <a:gd name="T9" fmla="*/ 2147483646 h 33"/>
                <a:gd name="T10" fmla="*/ 0 w 28"/>
                <a:gd name="T11" fmla="*/ 2147483646 h 33"/>
                <a:gd name="T12" fmla="*/ 2147483646 w 28"/>
                <a:gd name="T13" fmla="*/ 2147483646 h 33"/>
                <a:gd name="T14" fmla="*/ 2147483646 w 28"/>
                <a:gd name="T15" fmla="*/ 2147483646 h 33"/>
                <a:gd name="T16" fmla="*/ 2147483646 w 28"/>
                <a:gd name="T17" fmla="*/ 2147483646 h 33"/>
                <a:gd name="T18" fmla="*/ 2147483646 w 28"/>
                <a:gd name="T19" fmla="*/ 2147483646 h 33"/>
                <a:gd name="T20" fmla="*/ 2147483646 w 28"/>
                <a:gd name="T21" fmla="*/ 2147483646 h 33"/>
                <a:gd name="T22" fmla="*/ 2147483646 w 28"/>
                <a:gd name="T23" fmla="*/ 2147483646 h 33"/>
                <a:gd name="T24" fmla="*/ 2147483646 w 28"/>
                <a:gd name="T25" fmla="*/ 2147483646 h 33"/>
                <a:gd name="T26" fmla="*/ 2147483646 w 28"/>
                <a:gd name="T27" fmla="*/ 2147483646 h 33"/>
                <a:gd name="T28" fmla="*/ 2147483646 w 28"/>
                <a:gd name="T29" fmla="*/ 2147483646 h 33"/>
                <a:gd name="T30" fmla="*/ 2147483646 w 28"/>
                <a:gd name="T31" fmla="*/ 0 h 33"/>
                <a:gd name="T32" fmla="*/ 2147483646 w 28"/>
                <a:gd name="T33" fmla="*/ 0 h 33"/>
                <a:gd name="T34" fmla="*/ 2147483646 w 28"/>
                <a:gd name="T35" fmla="*/ 2147483646 h 33"/>
                <a:gd name="T36" fmla="*/ 2147483646 w 28"/>
                <a:gd name="T37" fmla="*/ 2147483646 h 33"/>
                <a:gd name="T38" fmla="*/ 2147483646 w 28"/>
                <a:gd name="T39" fmla="*/ 2147483646 h 33"/>
                <a:gd name="T40" fmla="*/ 2147483646 w 28"/>
                <a:gd name="T41" fmla="*/ 2147483646 h 33"/>
                <a:gd name="T42" fmla="*/ 2147483646 w 28"/>
                <a:gd name="T43" fmla="*/ 2147483646 h 33"/>
                <a:gd name="T44" fmla="*/ 2147483646 w 28"/>
                <a:gd name="T45" fmla="*/ 2147483646 h 33"/>
                <a:gd name="T46" fmla="*/ 2147483646 w 28"/>
                <a:gd name="T47" fmla="*/ 2147483646 h 33"/>
                <a:gd name="T48" fmla="*/ 2147483646 w 28"/>
                <a:gd name="T49" fmla="*/ 2147483646 h 33"/>
                <a:gd name="T50" fmla="*/ 2147483646 w 28"/>
                <a:gd name="T51" fmla="*/ 2147483646 h 33"/>
                <a:gd name="T52" fmla="*/ 2147483646 w 28"/>
                <a:gd name="T53" fmla="*/ 2147483646 h 3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8" h="33">
                  <a:moveTo>
                    <a:pt x="28" y="23"/>
                  </a:moveTo>
                  <a:cubicBezTo>
                    <a:pt x="28" y="26"/>
                    <a:pt x="27" y="29"/>
                    <a:pt x="24" y="30"/>
                  </a:cubicBezTo>
                  <a:cubicBezTo>
                    <a:pt x="21" y="32"/>
                    <a:pt x="17" y="33"/>
                    <a:pt x="12" y="33"/>
                  </a:cubicBezTo>
                  <a:cubicBezTo>
                    <a:pt x="9" y="33"/>
                    <a:pt x="7" y="33"/>
                    <a:pt x="5" y="32"/>
                  </a:cubicBezTo>
                  <a:cubicBezTo>
                    <a:pt x="3" y="32"/>
                    <a:pt x="1" y="32"/>
                    <a:pt x="0" y="3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6"/>
                    <a:pt x="3" y="27"/>
                    <a:pt x="5" y="27"/>
                  </a:cubicBezTo>
                  <a:cubicBezTo>
                    <a:pt x="7" y="27"/>
                    <a:pt x="9" y="28"/>
                    <a:pt x="11" y="28"/>
                  </a:cubicBezTo>
                  <a:cubicBezTo>
                    <a:pt x="14" y="28"/>
                    <a:pt x="16" y="27"/>
                    <a:pt x="17" y="27"/>
                  </a:cubicBezTo>
                  <a:cubicBezTo>
                    <a:pt x="18" y="26"/>
                    <a:pt x="19" y="25"/>
                    <a:pt x="19" y="24"/>
                  </a:cubicBezTo>
                  <a:cubicBezTo>
                    <a:pt x="19" y="23"/>
                    <a:pt x="18" y="22"/>
                    <a:pt x="18" y="21"/>
                  </a:cubicBezTo>
                  <a:cubicBezTo>
                    <a:pt x="17" y="20"/>
                    <a:pt x="15" y="19"/>
                    <a:pt x="11" y="18"/>
                  </a:cubicBezTo>
                  <a:cubicBezTo>
                    <a:pt x="8" y="17"/>
                    <a:pt x="6" y="16"/>
                    <a:pt x="4" y="15"/>
                  </a:cubicBezTo>
                  <a:cubicBezTo>
                    <a:pt x="2" y="13"/>
                    <a:pt x="2" y="11"/>
                    <a:pt x="2" y="8"/>
                  </a:cubicBezTo>
                  <a:cubicBezTo>
                    <a:pt x="2" y="6"/>
                    <a:pt x="3" y="4"/>
                    <a:pt x="6" y="2"/>
                  </a:cubicBezTo>
                  <a:cubicBezTo>
                    <a:pt x="8" y="0"/>
                    <a:pt x="12" y="0"/>
                    <a:pt x="16" y="0"/>
                  </a:cubicBezTo>
                  <a:cubicBezTo>
                    <a:pt x="18" y="0"/>
                    <a:pt x="20" y="0"/>
                    <a:pt x="22" y="0"/>
                  </a:cubicBezTo>
                  <a:cubicBezTo>
                    <a:pt x="24" y="0"/>
                    <a:pt x="25" y="1"/>
                    <a:pt x="26" y="1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20" y="5"/>
                    <a:pt x="18" y="5"/>
                    <a:pt x="17" y="5"/>
                  </a:cubicBezTo>
                  <a:cubicBezTo>
                    <a:pt x="14" y="5"/>
                    <a:pt x="13" y="5"/>
                    <a:pt x="12" y="6"/>
                  </a:cubicBezTo>
                  <a:cubicBezTo>
                    <a:pt x="11" y="6"/>
                    <a:pt x="10" y="7"/>
                    <a:pt x="10" y="8"/>
                  </a:cubicBezTo>
                  <a:cubicBezTo>
                    <a:pt x="10" y="9"/>
                    <a:pt x="10" y="10"/>
                    <a:pt x="11" y="10"/>
                  </a:cubicBezTo>
                  <a:cubicBezTo>
                    <a:pt x="12" y="11"/>
                    <a:pt x="14" y="12"/>
                    <a:pt x="18" y="13"/>
                  </a:cubicBezTo>
                  <a:cubicBezTo>
                    <a:pt x="22" y="14"/>
                    <a:pt x="24" y="15"/>
                    <a:pt x="26" y="17"/>
                  </a:cubicBezTo>
                  <a:cubicBezTo>
                    <a:pt x="27" y="19"/>
                    <a:pt x="28" y="20"/>
                    <a:pt x="28" y="23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5" name="Freeform 82"/>
            <p:cNvSpPr>
              <a:spLocks noEditPoints="1"/>
            </p:cNvSpPr>
            <p:nvPr userDrawn="1"/>
          </p:nvSpPr>
          <p:spPr bwMode="auto">
            <a:xfrm>
              <a:off x="5796342" y="3980090"/>
              <a:ext cx="104654" cy="94798"/>
            </a:xfrm>
            <a:custGeom>
              <a:avLst/>
              <a:gdLst>
                <a:gd name="T0" fmla="*/ 2147483646 w 65"/>
                <a:gd name="T1" fmla="*/ 2147483646 h 60"/>
                <a:gd name="T2" fmla="*/ 2147483646 w 65"/>
                <a:gd name="T3" fmla="*/ 2147483646 h 60"/>
                <a:gd name="T4" fmla="*/ 2147483646 w 65"/>
                <a:gd name="T5" fmla="*/ 2147483646 h 60"/>
                <a:gd name="T6" fmla="*/ 2147483646 w 65"/>
                <a:gd name="T7" fmla="*/ 2147483646 h 60"/>
                <a:gd name="T8" fmla="*/ 2147483646 w 65"/>
                <a:gd name="T9" fmla="*/ 2147483646 h 60"/>
                <a:gd name="T10" fmla="*/ 0 w 65"/>
                <a:gd name="T11" fmla="*/ 2147483646 h 60"/>
                <a:gd name="T12" fmla="*/ 2147483646 w 65"/>
                <a:gd name="T13" fmla="*/ 0 h 60"/>
                <a:gd name="T14" fmla="*/ 2147483646 w 65"/>
                <a:gd name="T15" fmla="*/ 0 h 60"/>
                <a:gd name="T16" fmla="*/ 2147483646 w 65"/>
                <a:gd name="T17" fmla="*/ 2147483646 h 60"/>
                <a:gd name="T18" fmla="*/ 2147483646 w 65"/>
                <a:gd name="T19" fmla="*/ 2147483646 h 60"/>
                <a:gd name="T20" fmla="*/ 2147483646 w 65"/>
                <a:gd name="T21" fmla="*/ 2147483646 h 60"/>
                <a:gd name="T22" fmla="*/ 2147483646 w 65"/>
                <a:gd name="T23" fmla="*/ 2147483646 h 60"/>
                <a:gd name="T24" fmla="*/ 2147483646 w 65"/>
                <a:gd name="T25" fmla="*/ 214748364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5" h="60">
                  <a:moveTo>
                    <a:pt x="65" y="60"/>
                  </a:moveTo>
                  <a:lnTo>
                    <a:pt x="49" y="60"/>
                  </a:lnTo>
                  <a:lnTo>
                    <a:pt x="43" y="45"/>
                  </a:lnTo>
                  <a:lnTo>
                    <a:pt x="18" y="45"/>
                  </a:lnTo>
                  <a:lnTo>
                    <a:pt x="13" y="60"/>
                  </a:lnTo>
                  <a:lnTo>
                    <a:pt x="0" y="60"/>
                  </a:lnTo>
                  <a:lnTo>
                    <a:pt x="24" y="0"/>
                  </a:lnTo>
                  <a:lnTo>
                    <a:pt x="41" y="0"/>
                  </a:lnTo>
                  <a:lnTo>
                    <a:pt x="65" y="60"/>
                  </a:lnTo>
                  <a:close/>
                  <a:moveTo>
                    <a:pt x="39" y="36"/>
                  </a:moveTo>
                  <a:lnTo>
                    <a:pt x="30" y="13"/>
                  </a:lnTo>
                  <a:lnTo>
                    <a:pt x="22" y="36"/>
                  </a:lnTo>
                  <a:lnTo>
                    <a:pt x="39" y="36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6" name="Freeform 83"/>
            <p:cNvSpPr>
              <a:spLocks/>
            </p:cNvSpPr>
            <p:nvPr userDrawn="1"/>
          </p:nvSpPr>
          <p:spPr bwMode="auto">
            <a:xfrm>
              <a:off x="6204986" y="3975102"/>
              <a:ext cx="84720" cy="99786"/>
            </a:xfrm>
            <a:custGeom>
              <a:avLst/>
              <a:gdLst>
                <a:gd name="T0" fmla="*/ 2147483646 w 28"/>
                <a:gd name="T1" fmla="*/ 2147483646 h 33"/>
                <a:gd name="T2" fmla="*/ 2147483646 w 28"/>
                <a:gd name="T3" fmla="*/ 2147483646 h 33"/>
                <a:gd name="T4" fmla="*/ 2147483646 w 28"/>
                <a:gd name="T5" fmla="*/ 2147483646 h 33"/>
                <a:gd name="T6" fmla="*/ 2147483646 w 28"/>
                <a:gd name="T7" fmla="*/ 2147483646 h 33"/>
                <a:gd name="T8" fmla="*/ 0 w 28"/>
                <a:gd name="T9" fmla="*/ 2147483646 h 33"/>
                <a:gd name="T10" fmla="*/ 0 w 28"/>
                <a:gd name="T11" fmla="*/ 0 h 33"/>
                <a:gd name="T12" fmla="*/ 2147483646 w 28"/>
                <a:gd name="T13" fmla="*/ 0 h 33"/>
                <a:gd name="T14" fmla="*/ 2147483646 w 28"/>
                <a:gd name="T15" fmla="*/ 2147483646 h 33"/>
                <a:gd name="T16" fmla="*/ 2147483646 w 28"/>
                <a:gd name="T17" fmla="*/ 2147483646 h 33"/>
                <a:gd name="T18" fmla="*/ 2147483646 w 28"/>
                <a:gd name="T19" fmla="*/ 2147483646 h 33"/>
                <a:gd name="T20" fmla="*/ 2147483646 w 28"/>
                <a:gd name="T21" fmla="*/ 2147483646 h 33"/>
                <a:gd name="T22" fmla="*/ 2147483646 w 28"/>
                <a:gd name="T23" fmla="*/ 2147483646 h 33"/>
                <a:gd name="T24" fmla="*/ 2147483646 w 28"/>
                <a:gd name="T25" fmla="*/ 0 h 33"/>
                <a:gd name="T26" fmla="*/ 2147483646 w 28"/>
                <a:gd name="T27" fmla="*/ 0 h 33"/>
                <a:gd name="T28" fmla="*/ 2147483646 w 28"/>
                <a:gd name="T29" fmla="*/ 2147483646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" h="33">
                  <a:moveTo>
                    <a:pt x="28" y="23"/>
                  </a:moveTo>
                  <a:cubicBezTo>
                    <a:pt x="28" y="26"/>
                    <a:pt x="27" y="28"/>
                    <a:pt x="25" y="30"/>
                  </a:cubicBezTo>
                  <a:cubicBezTo>
                    <a:pt x="23" y="32"/>
                    <a:pt x="19" y="33"/>
                    <a:pt x="14" y="33"/>
                  </a:cubicBezTo>
                  <a:cubicBezTo>
                    <a:pt x="9" y="33"/>
                    <a:pt x="6" y="32"/>
                    <a:pt x="3" y="30"/>
                  </a:cubicBezTo>
                  <a:cubicBezTo>
                    <a:pt x="1" y="28"/>
                    <a:pt x="0" y="25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9" y="26"/>
                    <a:pt x="10" y="27"/>
                  </a:cubicBezTo>
                  <a:cubicBezTo>
                    <a:pt x="11" y="27"/>
                    <a:pt x="13" y="28"/>
                    <a:pt x="15" y="28"/>
                  </a:cubicBezTo>
                  <a:cubicBezTo>
                    <a:pt x="18" y="28"/>
                    <a:pt x="19" y="27"/>
                    <a:pt x="20" y="27"/>
                  </a:cubicBezTo>
                  <a:cubicBezTo>
                    <a:pt x="21" y="26"/>
                    <a:pt x="22" y="25"/>
                    <a:pt x="22" y="2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8" y="23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7" name="Freeform 84"/>
            <p:cNvSpPr>
              <a:spLocks noEditPoints="1"/>
            </p:cNvSpPr>
            <p:nvPr userDrawn="1"/>
          </p:nvSpPr>
          <p:spPr bwMode="auto">
            <a:xfrm>
              <a:off x="5616938" y="3980090"/>
              <a:ext cx="79735" cy="94798"/>
            </a:xfrm>
            <a:custGeom>
              <a:avLst/>
              <a:gdLst>
                <a:gd name="T0" fmla="*/ 2147483646 w 27"/>
                <a:gd name="T1" fmla="*/ 2147483646 h 32"/>
                <a:gd name="T2" fmla="*/ 2147483646 w 27"/>
                <a:gd name="T3" fmla="*/ 2147483646 h 32"/>
                <a:gd name="T4" fmla="*/ 2147483646 w 27"/>
                <a:gd name="T5" fmla="*/ 2147483646 h 32"/>
                <a:gd name="T6" fmla="*/ 2147483646 w 27"/>
                <a:gd name="T7" fmla="*/ 2147483646 h 32"/>
                <a:gd name="T8" fmla="*/ 2147483646 w 27"/>
                <a:gd name="T9" fmla="*/ 2147483646 h 32"/>
                <a:gd name="T10" fmla="*/ 2147483646 w 27"/>
                <a:gd name="T11" fmla="*/ 2147483646 h 32"/>
                <a:gd name="T12" fmla="*/ 0 w 27"/>
                <a:gd name="T13" fmla="*/ 2147483646 h 32"/>
                <a:gd name="T14" fmla="*/ 0 w 27"/>
                <a:gd name="T15" fmla="*/ 0 h 32"/>
                <a:gd name="T16" fmla="*/ 2147483646 w 27"/>
                <a:gd name="T17" fmla="*/ 0 h 32"/>
                <a:gd name="T18" fmla="*/ 2147483646 w 27"/>
                <a:gd name="T19" fmla="*/ 2147483646 h 32"/>
                <a:gd name="T20" fmla="*/ 2147483646 w 27"/>
                <a:gd name="T21" fmla="*/ 2147483646 h 32"/>
                <a:gd name="T22" fmla="*/ 2147483646 w 27"/>
                <a:gd name="T23" fmla="*/ 2147483646 h 32"/>
                <a:gd name="T24" fmla="*/ 2147483646 w 27"/>
                <a:gd name="T25" fmla="*/ 2147483646 h 32"/>
                <a:gd name="T26" fmla="*/ 2147483646 w 27"/>
                <a:gd name="T27" fmla="*/ 2147483646 h 32"/>
                <a:gd name="T28" fmla="*/ 2147483646 w 27"/>
                <a:gd name="T29" fmla="*/ 2147483646 h 32"/>
                <a:gd name="T30" fmla="*/ 2147483646 w 27"/>
                <a:gd name="T31" fmla="*/ 2147483646 h 32"/>
                <a:gd name="T32" fmla="*/ 2147483646 w 27"/>
                <a:gd name="T33" fmla="*/ 2147483646 h 32"/>
                <a:gd name="T34" fmla="*/ 2147483646 w 27"/>
                <a:gd name="T35" fmla="*/ 2147483646 h 32"/>
                <a:gd name="T36" fmla="*/ 2147483646 w 27"/>
                <a:gd name="T37" fmla="*/ 2147483646 h 32"/>
                <a:gd name="T38" fmla="*/ 2147483646 w 27"/>
                <a:gd name="T39" fmla="*/ 2147483646 h 32"/>
                <a:gd name="T40" fmla="*/ 2147483646 w 27"/>
                <a:gd name="T41" fmla="*/ 2147483646 h 32"/>
                <a:gd name="T42" fmla="*/ 2147483646 w 27"/>
                <a:gd name="T43" fmla="*/ 2147483646 h 32"/>
                <a:gd name="T44" fmla="*/ 2147483646 w 27"/>
                <a:gd name="T45" fmla="*/ 2147483646 h 32"/>
                <a:gd name="T46" fmla="*/ 2147483646 w 27"/>
                <a:gd name="T47" fmla="*/ 2147483646 h 32"/>
                <a:gd name="T48" fmla="*/ 2147483646 w 27"/>
                <a:gd name="T49" fmla="*/ 2147483646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7" h="32">
                  <a:moveTo>
                    <a:pt x="27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8" y="26"/>
                    <a:pt x="18" y="23"/>
                    <a:pt x="16" y="21"/>
                  </a:cubicBezTo>
                  <a:cubicBezTo>
                    <a:pt x="15" y="18"/>
                    <a:pt x="13" y="17"/>
                    <a:pt x="11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22" y="0"/>
                    <a:pt x="24" y="2"/>
                  </a:cubicBezTo>
                  <a:cubicBezTo>
                    <a:pt x="25" y="3"/>
                    <a:pt x="26" y="4"/>
                    <a:pt x="26" y="6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10"/>
                    <a:pt x="25" y="11"/>
                    <a:pt x="24" y="13"/>
                  </a:cubicBezTo>
                  <a:cubicBezTo>
                    <a:pt x="22" y="14"/>
                    <a:pt x="20" y="14"/>
                    <a:pt x="18" y="15"/>
                  </a:cubicBezTo>
                  <a:cubicBezTo>
                    <a:pt x="21" y="15"/>
                    <a:pt x="23" y="17"/>
                    <a:pt x="25" y="20"/>
                  </a:cubicBezTo>
                  <a:cubicBezTo>
                    <a:pt x="26" y="22"/>
                    <a:pt x="27" y="26"/>
                    <a:pt x="27" y="32"/>
                  </a:cubicBezTo>
                  <a:close/>
                  <a:moveTo>
                    <a:pt x="17" y="9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6"/>
                    <a:pt x="16" y="5"/>
                  </a:cubicBezTo>
                  <a:cubicBezTo>
                    <a:pt x="15" y="4"/>
                    <a:pt x="14" y="4"/>
                    <a:pt x="12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3"/>
                    <a:pt x="15" y="12"/>
                    <a:pt x="16" y="12"/>
                  </a:cubicBezTo>
                  <a:cubicBezTo>
                    <a:pt x="17" y="11"/>
                    <a:pt x="17" y="10"/>
                    <a:pt x="17" y="9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8" name="Freeform 85"/>
            <p:cNvSpPr>
              <a:spLocks noEditPoints="1"/>
            </p:cNvSpPr>
            <p:nvPr userDrawn="1"/>
          </p:nvSpPr>
          <p:spPr bwMode="auto">
            <a:xfrm>
              <a:off x="6105317" y="3980090"/>
              <a:ext cx="79735" cy="94798"/>
            </a:xfrm>
            <a:custGeom>
              <a:avLst/>
              <a:gdLst>
                <a:gd name="T0" fmla="*/ 2147483646 w 27"/>
                <a:gd name="T1" fmla="*/ 2147483646 h 32"/>
                <a:gd name="T2" fmla="*/ 2147483646 w 27"/>
                <a:gd name="T3" fmla="*/ 2147483646 h 32"/>
                <a:gd name="T4" fmla="*/ 2147483646 w 27"/>
                <a:gd name="T5" fmla="*/ 2147483646 h 32"/>
                <a:gd name="T6" fmla="*/ 2147483646 w 27"/>
                <a:gd name="T7" fmla="*/ 2147483646 h 32"/>
                <a:gd name="T8" fmla="*/ 2147483646 w 27"/>
                <a:gd name="T9" fmla="*/ 2147483646 h 32"/>
                <a:gd name="T10" fmla="*/ 2147483646 w 27"/>
                <a:gd name="T11" fmla="*/ 2147483646 h 32"/>
                <a:gd name="T12" fmla="*/ 0 w 27"/>
                <a:gd name="T13" fmla="*/ 2147483646 h 32"/>
                <a:gd name="T14" fmla="*/ 0 w 27"/>
                <a:gd name="T15" fmla="*/ 0 h 32"/>
                <a:gd name="T16" fmla="*/ 2147483646 w 27"/>
                <a:gd name="T17" fmla="*/ 0 h 32"/>
                <a:gd name="T18" fmla="*/ 2147483646 w 27"/>
                <a:gd name="T19" fmla="*/ 2147483646 h 32"/>
                <a:gd name="T20" fmla="*/ 2147483646 w 27"/>
                <a:gd name="T21" fmla="*/ 2147483646 h 32"/>
                <a:gd name="T22" fmla="*/ 2147483646 w 27"/>
                <a:gd name="T23" fmla="*/ 2147483646 h 32"/>
                <a:gd name="T24" fmla="*/ 2147483646 w 27"/>
                <a:gd name="T25" fmla="*/ 2147483646 h 32"/>
                <a:gd name="T26" fmla="*/ 2147483646 w 27"/>
                <a:gd name="T27" fmla="*/ 2147483646 h 32"/>
                <a:gd name="T28" fmla="*/ 2147483646 w 27"/>
                <a:gd name="T29" fmla="*/ 2147483646 h 32"/>
                <a:gd name="T30" fmla="*/ 2147483646 w 27"/>
                <a:gd name="T31" fmla="*/ 2147483646 h 32"/>
                <a:gd name="T32" fmla="*/ 2147483646 w 27"/>
                <a:gd name="T33" fmla="*/ 2147483646 h 32"/>
                <a:gd name="T34" fmla="*/ 2147483646 w 27"/>
                <a:gd name="T35" fmla="*/ 2147483646 h 32"/>
                <a:gd name="T36" fmla="*/ 2147483646 w 27"/>
                <a:gd name="T37" fmla="*/ 2147483646 h 32"/>
                <a:gd name="T38" fmla="*/ 2147483646 w 27"/>
                <a:gd name="T39" fmla="*/ 2147483646 h 32"/>
                <a:gd name="T40" fmla="*/ 2147483646 w 27"/>
                <a:gd name="T41" fmla="*/ 2147483646 h 32"/>
                <a:gd name="T42" fmla="*/ 2147483646 w 27"/>
                <a:gd name="T43" fmla="*/ 2147483646 h 32"/>
                <a:gd name="T44" fmla="*/ 2147483646 w 27"/>
                <a:gd name="T45" fmla="*/ 2147483646 h 32"/>
                <a:gd name="T46" fmla="*/ 2147483646 w 27"/>
                <a:gd name="T47" fmla="*/ 2147483646 h 32"/>
                <a:gd name="T48" fmla="*/ 2147483646 w 27"/>
                <a:gd name="T49" fmla="*/ 2147483646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7" h="32">
                  <a:moveTo>
                    <a:pt x="27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8" y="26"/>
                    <a:pt x="18" y="23"/>
                    <a:pt x="17" y="21"/>
                  </a:cubicBezTo>
                  <a:cubicBezTo>
                    <a:pt x="16" y="18"/>
                    <a:pt x="14" y="17"/>
                    <a:pt x="11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2" y="0"/>
                    <a:pt x="24" y="2"/>
                  </a:cubicBezTo>
                  <a:cubicBezTo>
                    <a:pt x="25" y="3"/>
                    <a:pt x="26" y="4"/>
                    <a:pt x="26" y="6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10"/>
                    <a:pt x="25" y="11"/>
                    <a:pt x="24" y="13"/>
                  </a:cubicBezTo>
                  <a:cubicBezTo>
                    <a:pt x="23" y="14"/>
                    <a:pt x="21" y="14"/>
                    <a:pt x="18" y="15"/>
                  </a:cubicBezTo>
                  <a:cubicBezTo>
                    <a:pt x="21" y="15"/>
                    <a:pt x="23" y="17"/>
                    <a:pt x="25" y="20"/>
                  </a:cubicBezTo>
                  <a:cubicBezTo>
                    <a:pt x="26" y="22"/>
                    <a:pt x="27" y="26"/>
                    <a:pt x="27" y="32"/>
                  </a:cubicBezTo>
                  <a:close/>
                  <a:moveTo>
                    <a:pt x="17" y="9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6"/>
                    <a:pt x="16" y="5"/>
                  </a:cubicBezTo>
                  <a:cubicBezTo>
                    <a:pt x="15" y="4"/>
                    <a:pt x="14" y="4"/>
                    <a:pt x="12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4" y="13"/>
                    <a:pt x="15" y="12"/>
                    <a:pt x="16" y="12"/>
                  </a:cubicBezTo>
                  <a:cubicBezTo>
                    <a:pt x="17" y="11"/>
                    <a:pt x="17" y="10"/>
                    <a:pt x="17" y="9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9" name="Freeform 86"/>
            <p:cNvSpPr>
              <a:spLocks noEditPoints="1"/>
            </p:cNvSpPr>
            <p:nvPr userDrawn="1"/>
          </p:nvSpPr>
          <p:spPr bwMode="auto">
            <a:xfrm>
              <a:off x="5517268" y="3980090"/>
              <a:ext cx="79735" cy="94798"/>
            </a:xfrm>
            <a:custGeom>
              <a:avLst/>
              <a:gdLst>
                <a:gd name="T0" fmla="*/ 2147483646 w 26"/>
                <a:gd name="T1" fmla="*/ 2147483646 h 32"/>
                <a:gd name="T2" fmla="*/ 2147483646 w 26"/>
                <a:gd name="T3" fmla="*/ 2147483646 h 32"/>
                <a:gd name="T4" fmla="*/ 2147483646 w 26"/>
                <a:gd name="T5" fmla="*/ 2147483646 h 32"/>
                <a:gd name="T6" fmla="*/ 2147483646 w 26"/>
                <a:gd name="T7" fmla="*/ 2147483646 h 32"/>
                <a:gd name="T8" fmla="*/ 2147483646 w 26"/>
                <a:gd name="T9" fmla="*/ 2147483646 h 32"/>
                <a:gd name="T10" fmla="*/ 0 w 26"/>
                <a:gd name="T11" fmla="*/ 2147483646 h 32"/>
                <a:gd name="T12" fmla="*/ 0 w 26"/>
                <a:gd name="T13" fmla="*/ 0 h 32"/>
                <a:gd name="T14" fmla="*/ 2147483646 w 26"/>
                <a:gd name="T15" fmla="*/ 0 h 32"/>
                <a:gd name="T16" fmla="*/ 2147483646 w 26"/>
                <a:gd name="T17" fmla="*/ 2147483646 h 32"/>
                <a:gd name="T18" fmla="*/ 2147483646 w 26"/>
                <a:gd name="T19" fmla="*/ 2147483646 h 32"/>
                <a:gd name="T20" fmla="*/ 2147483646 w 26"/>
                <a:gd name="T21" fmla="*/ 2147483646 h 32"/>
                <a:gd name="T22" fmla="*/ 2147483646 w 26"/>
                <a:gd name="T23" fmla="*/ 2147483646 h 32"/>
                <a:gd name="T24" fmla="*/ 2147483646 w 26"/>
                <a:gd name="T25" fmla="*/ 2147483646 h 32"/>
                <a:gd name="T26" fmla="*/ 2147483646 w 26"/>
                <a:gd name="T27" fmla="*/ 2147483646 h 32"/>
                <a:gd name="T28" fmla="*/ 2147483646 w 26"/>
                <a:gd name="T29" fmla="*/ 2147483646 h 32"/>
                <a:gd name="T30" fmla="*/ 2147483646 w 26"/>
                <a:gd name="T31" fmla="*/ 2147483646 h 32"/>
                <a:gd name="T32" fmla="*/ 2147483646 w 26"/>
                <a:gd name="T33" fmla="*/ 2147483646 h 32"/>
                <a:gd name="T34" fmla="*/ 2147483646 w 26"/>
                <a:gd name="T35" fmla="*/ 2147483646 h 32"/>
                <a:gd name="T36" fmla="*/ 2147483646 w 26"/>
                <a:gd name="T37" fmla="*/ 2147483646 h 32"/>
                <a:gd name="T38" fmla="*/ 2147483646 w 26"/>
                <a:gd name="T39" fmla="*/ 2147483646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6" h="32">
                  <a:moveTo>
                    <a:pt x="26" y="10"/>
                  </a:moveTo>
                  <a:cubicBezTo>
                    <a:pt x="26" y="13"/>
                    <a:pt x="25" y="15"/>
                    <a:pt x="23" y="17"/>
                  </a:cubicBezTo>
                  <a:cubicBezTo>
                    <a:pt x="21" y="18"/>
                    <a:pt x="18" y="19"/>
                    <a:pt x="14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2" y="0"/>
                    <a:pt x="24" y="2"/>
                  </a:cubicBezTo>
                  <a:cubicBezTo>
                    <a:pt x="25" y="4"/>
                    <a:pt x="26" y="6"/>
                    <a:pt x="26" y="8"/>
                  </a:cubicBezTo>
                  <a:lnTo>
                    <a:pt x="26" y="10"/>
                  </a:lnTo>
                  <a:close/>
                  <a:moveTo>
                    <a:pt x="17" y="11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6"/>
                    <a:pt x="16" y="5"/>
                  </a:cubicBezTo>
                  <a:cubicBezTo>
                    <a:pt x="15" y="4"/>
                    <a:pt x="14" y="4"/>
                    <a:pt x="12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3"/>
                    <a:pt x="17" y="12"/>
                    <a:pt x="17" y="11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50" name="Freeform 87"/>
            <p:cNvSpPr>
              <a:spLocks noEditPoints="1"/>
            </p:cNvSpPr>
            <p:nvPr userDrawn="1"/>
          </p:nvSpPr>
          <p:spPr bwMode="auto">
            <a:xfrm>
              <a:off x="5915945" y="3975102"/>
              <a:ext cx="94687" cy="99786"/>
            </a:xfrm>
            <a:custGeom>
              <a:avLst/>
              <a:gdLst>
                <a:gd name="T0" fmla="*/ 2147483646 w 31"/>
                <a:gd name="T1" fmla="*/ 2147483646 h 33"/>
                <a:gd name="T2" fmla="*/ 2147483646 w 31"/>
                <a:gd name="T3" fmla="*/ 2147483646 h 33"/>
                <a:gd name="T4" fmla="*/ 2147483646 w 31"/>
                <a:gd name="T5" fmla="*/ 2147483646 h 33"/>
                <a:gd name="T6" fmla="*/ 0 w 31"/>
                <a:gd name="T7" fmla="*/ 2147483646 h 33"/>
                <a:gd name="T8" fmla="*/ 0 w 31"/>
                <a:gd name="T9" fmla="*/ 0 h 33"/>
                <a:gd name="T10" fmla="*/ 2147483646 w 31"/>
                <a:gd name="T11" fmla="*/ 0 h 33"/>
                <a:gd name="T12" fmla="*/ 2147483646 w 31"/>
                <a:gd name="T13" fmla="*/ 2147483646 h 33"/>
                <a:gd name="T14" fmla="*/ 2147483646 w 31"/>
                <a:gd name="T15" fmla="*/ 2147483646 h 33"/>
                <a:gd name="T16" fmla="*/ 2147483646 w 31"/>
                <a:gd name="T17" fmla="*/ 2147483646 h 33"/>
                <a:gd name="T18" fmla="*/ 2147483646 w 31"/>
                <a:gd name="T19" fmla="*/ 2147483646 h 33"/>
                <a:gd name="T20" fmla="*/ 2147483646 w 31"/>
                <a:gd name="T21" fmla="*/ 2147483646 h 33"/>
                <a:gd name="T22" fmla="*/ 2147483646 w 31"/>
                <a:gd name="T23" fmla="*/ 2147483646 h 33"/>
                <a:gd name="T24" fmla="*/ 2147483646 w 31"/>
                <a:gd name="T25" fmla="*/ 2147483646 h 33"/>
                <a:gd name="T26" fmla="*/ 2147483646 w 31"/>
                <a:gd name="T27" fmla="*/ 2147483646 h 33"/>
                <a:gd name="T28" fmla="*/ 2147483646 w 31"/>
                <a:gd name="T29" fmla="*/ 2147483646 h 33"/>
                <a:gd name="T30" fmla="*/ 2147483646 w 31"/>
                <a:gd name="T31" fmla="*/ 2147483646 h 33"/>
                <a:gd name="T32" fmla="*/ 2147483646 w 31"/>
                <a:gd name="T33" fmla="*/ 2147483646 h 33"/>
                <a:gd name="T34" fmla="*/ 2147483646 w 31"/>
                <a:gd name="T35" fmla="*/ 2147483646 h 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1" h="33">
                  <a:moveTo>
                    <a:pt x="31" y="17"/>
                  </a:moveTo>
                  <a:cubicBezTo>
                    <a:pt x="31" y="22"/>
                    <a:pt x="29" y="26"/>
                    <a:pt x="27" y="29"/>
                  </a:cubicBezTo>
                  <a:cubicBezTo>
                    <a:pt x="24" y="31"/>
                    <a:pt x="20" y="33"/>
                    <a:pt x="1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29" y="7"/>
                    <a:pt x="31" y="11"/>
                    <a:pt x="31" y="15"/>
                  </a:cubicBezTo>
                  <a:lnTo>
                    <a:pt x="31" y="17"/>
                  </a:lnTo>
                  <a:close/>
                  <a:moveTo>
                    <a:pt x="21" y="17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5" y="4"/>
                    <a:pt x="13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6" y="28"/>
                    <a:pt x="18" y="27"/>
                    <a:pt x="19" y="25"/>
                  </a:cubicBezTo>
                  <a:cubicBezTo>
                    <a:pt x="21" y="24"/>
                    <a:pt x="21" y="21"/>
                    <a:pt x="21" y="17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51" name="Freeform 88"/>
            <p:cNvSpPr>
              <a:spLocks/>
            </p:cNvSpPr>
            <p:nvPr userDrawn="1"/>
          </p:nvSpPr>
          <p:spPr bwMode="auto">
            <a:xfrm>
              <a:off x="5716607" y="3975102"/>
              <a:ext cx="59801" cy="99786"/>
            </a:xfrm>
            <a:custGeom>
              <a:avLst/>
              <a:gdLst>
                <a:gd name="T0" fmla="*/ 2147483646 w 39"/>
                <a:gd name="T1" fmla="*/ 2147483646 h 62"/>
                <a:gd name="T2" fmla="*/ 0 w 39"/>
                <a:gd name="T3" fmla="*/ 2147483646 h 62"/>
                <a:gd name="T4" fmla="*/ 0 w 39"/>
                <a:gd name="T5" fmla="*/ 0 h 62"/>
                <a:gd name="T6" fmla="*/ 2147483646 w 39"/>
                <a:gd name="T7" fmla="*/ 0 h 62"/>
                <a:gd name="T8" fmla="*/ 2147483646 w 39"/>
                <a:gd name="T9" fmla="*/ 2147483646 h 62"/>
                <a:gd name="T10" fmla="*/ 2147483646 w 39"/>
                <a:gd name="T11" fmla="*/ 2147483646 h 62"/>
                <a:gd name="T12" fmla="*/ 2147483646 w 39"/>
                <a:gd name="T13" fmla="*/ 2147483646 h 62"/>
                <a:gd name="T14" fmla="*/ 2147483646 w 39"/>
                <a:gd name="T15" fmla="*/ 2147483646 h 62"/>
                <a:gd name="T16" fmla="*/ 2147483646 w 39"/>
                <a:gd name="T17" fmla="*/ 2147483646 h 62"/>
                <a:gd name="T18" fmla="*/ 2147483646 w 39"/>
                <a:gd name="T19" fmla="*/ 2147483646 h 62"/>
                <a:gd name="T20" fmla="*/ 2147483646 w 39"/>
                <a:gd name="T21" fmla="*/ 2147483646 h 62"/>
                <a:gd name="T22" fmla="*/ 2147483646 w 39"/>
                <a:gd name="T23" fmla="*/ 2147483646 h 62"/>
                <a:gd name="T24" fmla="*/ 2147483646 w 39"/>
                <a:gd name="T25" fmla="*/ 2147483646 h 6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9" h="62">
                  <a:moveTo>
                    <a:pt x="39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9"/>
                  </a:lnTo>
                  <a:lnTo>
                    <a:pt x="13" y="9"/>
                  </a:lnTo>
                  <a:lnTo>
                    <a:pt x="13" y="26"/>
                  </a:lnTo>
                  <a:lnTo>
                    <a:pt x="32" y="26"/>
                  </a:lnTo>
                  <a:lnTo>
                    <a:pt x="32" y="36"/>
                  </a:lnTo>
                  <a:lnTo>
                    <a:pt x="13" y="36"/>
                  </a:lnTo>
                  <a:lnTo>
                    <a:pt x="13" y="53"/>
                  </a:lnTo>
                  <a:lnTo>
                    <a:pt x="39" y="53"/>
                  </a:lnTo>
                  <a:lnTo>
                    <a:pt x="39" y="62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52" name="Freeform 89"/>
            <p:cNvSpPr>
              <a:spLocks/>
            </p:cNvSpPr>
            <p:nvPr userDrawn="1"/>
          </p:nvSpPr>
          <p:spPr bwMode="auto">
            <a:xfrm>
              <a:off x="6309640" y="3980090"/>
              <a:ext cx="114618" cy="94798"/>
            </a:xfrm>
            <a:custGeom>
              <a:avLst/>
              <a:gdLst>
                <a:gd name="T0" fmla="*/ 2147483646 w 70"/>
                <a:gd name="T1" fmla="*/ 2147483646 h 60"/>
                <a:gd name="T2" fmla="*/ 2147483646 w 70"/>
                <a:gd name="T3" fmla="*/ 2147483646 h 60"/>
                <a:gd name="T4" fmla="*/ 2147483646 w 70"/>
                <a:gd name="T5" fmla="*/ 2147483646 h 60"/>
                <a:gd name="T6" fmla="*/ 2147483646 w 70"/>
                <a:gd name="T7" fmla="*/ 2147483646 h 60"/>
                <a:gd name="T8" fmla="*/ 2147483646 w 70"/>
                <a:gd name="T9" fmla="*/ 2147483646 h 60"/>
                <a:gd name="T10" fmla="*/ 2147483646 w 70"/>
                <a:gd name="T11" fmla="*/ 2147483646 h 60"/>
                <a:gd name="T12" fmla="*/ 2147483646 w 70"/>
                <a:gd name="T13" fmla="*/ 2147483646 h 60"/>
                <a:gd name="T14" fmla="*/ 0 w 70"/>
                <a:gd name="T15" fmla="*/ 2147483646 h 60"/>
                <a:gd name="T16" fmla="*/ 0 w 70"/>
                <a:gd name="T17" fmla="*/ 0 h 60"/>
                <a:gd name="T18" fmla="*/ 2147483646 w 70"/>
                <a:gd name="T19" fmla="*/ 0 h 60"/>
                <a:gd name="T20" fmla="*/ 2147483646 w 70"/>
                <a:gd name="T21" fmla="*/ 2147483646 h 60"/>
                <a:gd name="T22" fmla="*/ 2147483646 w 70"/>
                <a:gd name="T23" fmla="*/ 0 h 60"/>
                <a:gd name="T24" fmla="*/ 2147483646 w 70"/>
                <a:gd name="T25" fmla="*/ 0 h 60"/>
                <a:gd name="T26" fmla="*/ 2147483646 w 70"/>
                <a:gd name="T27" fmla="*/ 2147483646 h 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0" h="60">
                  <a:moveTo>
                    <a:pt x="70" y="60"/>
                  </a:moveTo>
                  <a:lnTo>
                    <a:pt x="57" y="60"/>
                  </a:lnTo>
                  <a:lnTo>
                    <a:pt x="57" y="24"/>
                  </a:lnTo>
                  <a:lnTo>
                    <a:pt x="36" y="60"/>
                  </a:lnTo>
                  <a:lnTo>
                    <a:pt x="28" y="60"/>
                  </a:lnTo>
                  <a:lnTo>
                    <a:pt x="11" y="24"/>
                  </a:lnTo>
                  <a:lnTo>
                    <a:pt x="11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36" y="43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0" y="6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53" name="Freeform 90"/>
            <p:cNvSpPr>
              <a:spLocks noEditPoints="1"/>
            </p:cNvSpPr>
            <p:nvPr userDrawn="1"/>
          </p:nvSpPr>
          <p:spPr bwMode="auto">
            <a:xfrm>
              <a:off x="6469111" y="3975102"/>
              <a:ext cx="89702" cy="99786"/>
            </a:xfrm>
            <a:custGeom>
              <a:avLst/>
              <a:gdLst>
                <a:gd name="T0" fmla="*/ 2147483646 w 31"/>
                <a:gd name="T1" fmla="*/ 2147483646 h 34"/>
                <a:gd name="T2" fmla="*/ 2147483646 w 31"/>
                <a:gd name="T3" fmla="*/ 2147483646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0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0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2147483646 w 31"/>
                <a:gd name="T33" fmla="*/ 2147483646 h 34"/>
                <a:gd name="T34" fmla="*/ 2147483646 w 31"/>
                <a:gd name="T35" fmla="*/ 2147483646 h 34"/>
                <a:gd name="T36" fmla="*/ 2147483646 w 31"/>
                <a:gd name="T37" fmla="*/ 2147483646 h 34"/>
                <a:gd name="T38" fmla="*/ 2147483646 w 31"/>
                <a:gd name="T39" fmla="*/ 2147483646 h 34"/>
                <a:gd name="T40" fmla="*/ 2147483646 w 31"/>
                <a:gd name="T41" fmla="*/ 2147483646 h 34"/>
                <a:gd name="T42" fmla="*/ 2147483646 w 31"/>
                <a:gd name="T43" fmla="*/ 2147483646 h 34"/>
                <a:gd name="T44" fmla="*/ 2147483646 w 31"/>
                <a:gd name="T45" fmla="*/ 2147483646 h 34"/>
                <a:gd name="T46" fmla="*/ 2147483646 w 31"/>
                <a:gd name="T47" fmla="*/ 2147483646 h 34"/>
                <a:gd name="T48" fmla="*/ 2147483646 w 31"/>
                <a:gd name="T49" fmla="*/ 2147483646 h 34"/>
                <a:gd name="T50" fmla="*/ 2147483646 w 31"/>
                <a:gd name="T51" fmla="*/ 2147483646 h 34"/>
                <a:gd name="T52" fmla="*/ 2147483646 w 31"/>
                <a:gd name="T53" fmla="*/ 2147483646 h 34"/>
                <a:gd name="T54" fmla="*/ 2147483646 w 31"/>
                <a:gd name="T55" fmla="*/ 2147483646 h 34"/>
                <a:gd name="T56" fmla="*/ 2147483646 w 31"/>
                <a:gd name="T57" fmla="*/ 2147483646 h 34"/>
                <a:gd name="T58" fmla="*/ 2147483646 w 31"/>
                <a:gd name="T59" fmla="*/ 2147483646 h 34"/>
                <a:gd name="T60" fmla="*/ 2147483646 w 31"/>
                <a:gd name="T61" fmla="*/ 2147483646 h 34"/>
                <a:gd name="T62" fmla="*/ 2147483646 w 31"/>
                <a:gd name="T63" fmla="*/ 2147483646 h 34"/>
                <a:gd name="T64" fmla="*/ 2147483646 w 31"/>
                <a:gd name="T65" fmla="*/ 2147483646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34">
                  <a:moveTo>
                    <a:pt x="31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2" y="32"/>
                    <a:pt x="20" y="30"/>
                  </a:cubicBezTo>
                  <a:cubicBezTo>
                    <a:pt x="17" y="32"/>
                    <a:pt x="14" y="34"/>
                    <a:pt x="10" y="34"/>
                  </a:cubicBezTo>
                  <a:cubicBezTo>
                    <a:pt x="7" y="34"/>
                    <a:pt x="4" y="33"/>
                    <a:pt x="3" y="32"/>
                  </a:cubicBezTo>
                  <a:cubicBezTo>
                    <a:pt x="1" y="30"/>
                    <a:pt x="0" y="28"/>
                    <a:pt x="0" y="25"/>
                  </a:cubicBezTo>
                  <a:cubicBezTo>
                    <a:pt x="0" y="23"/>
                    <a:pt x="0" y="21"/>
                    <a:pt x="2" y="19"/>
                  </a:cubicBezTo>
                  <a:cubicBezTo>
                    <a:pt x="3" y="18"/>
                    <a:pt x="5" y="16"/>
                    <a:pt x="7" y="15"/>
                  </a:cubicBezTo>
                  <a:cubicBezTo>
                    <a:pt x="6" y="13"/>
                    <a:pt x="5" y="12"/>
                    <a:pt x="5" y="11"/>
                  </a:cubicBezTo>
                  <a:cubicBezTo>
                    <a:pt x="4" y="10"/>
                    <a:pt x="4" y="9"/>
                    <a:pt x="4" y="7"/>
                  </a:cubicBezTo>
                  <a:cubicBezTo>
                    <a:pt x="4" y="5"/>
                    <a:pt x="4" y="3"/>
                    <a:pt x="6" y="2"/>
                  </a:cubicBezTo>
                  <a:cubicBezTo>
                    <a:pt x="8" y="1"/>
                    <a:pt x="10" y="0"/>
                    <a:pt x="12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20" y="3"/>
                    <a:pt x="21" y="5"/>
                    <a:pt x="21" y="7"/>
                  </a:cubicBezTo>
                  <a:cubicBezTo>
                    <a:pt x="21" y="9"/>
                    <a:pt x="20" y="11"/>
                    <a:pt x="19" y="12"/>
                  </a:cubicBezTo>
                  <a:cubicBezTo>
                    <a:pt x="18" y="13"/>
                    <a:pt x="17" y="14"/>
                    <a:pt x="15" y="16"/>
                  </a:cubicBezTo>
                  <a:cubicBezTo>
                    <a:pt x="16" y="17"/>
                    <a:pt x="18" y="19"/>
                    <a:pt x="20" y="22"/>
                  </a:cubicBezTo>
                  <a:cubicBezTo>
                    <a:pt x="22" y="20"/>
                    <a:pt x="23" y="17"/>
                    <a:pt x="25" y="1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9" y="18"/>
                    <a:pt x="28" y="20"/>
                    <a:pt x="27" y="22"/>
                  </a:cubicBezTo>
                  <a:cubicBezTo>
                    <a:pt x="26" y="23"/>
                    <a:pt x="25" y="25"/>
                    <a:pt x="24" y="26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9" y="31"/>
                    <a:pt x="30" y="32"/>
                    <a:pt x="31" y="33"/>
                  </a:cubicBezTo>
                  <a:close/>
                  <a:moveTo>
                    <a:pt x="16" y="25"/>
                  </a:moveTo>
                  <a:cubicBezTo>
                    <a:pt x="14" y="23"/>
                    <a:pt x="12" y="21"/>
                    <a:pt x="11" y="19"/>
                  </a:cubicBezTo>
                  <a:cubicBezTo>
                    <a:pt x="8" y="21"/>
                    <a:pt x="6" y="23"/>
                    <a:pt x="6" y="25"/>
                  </a:cubicBezTo>
                  <a:cubicBezTo>
                    <a:pt x="6" y="27"/>
                    <a:pt x="8" y="28"/>
                    <a:pt x="10" y="28"/>
                  </a:cubicBezTo>
                  <a:cubicBezTo>
                    <a:pt x="12" y="28"/>
                    <a:pt x="14" y="27"/>
                    <a:pt x="16" y="25"/>
                  </a:cubicBezTo>
                  <a:close/>
                  <a:moveTo>
                    <a:pt x="15" y="8"/>
                  </a:moveTo>
                  <a:cubicBezTo>
                    <a:pt x="15" y="6"/>
                    <a:pt x="14" y="5"/>
                    <a:pt x="12" y="5"/>
                  </a:cubicBezTo>
                  <a:cubicBezTo>
                    <a:pt x="10" y="5"/>
                    <a:pt x="9" y="6"/>
                    <a:pt x="9" y="8"/>
                  </a:cubicBezTo>
                  <a:cubicBezTo>
                    <a:pt x="9" y="8"/>
                    <a:pt x="10" y="10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</p:grpSp>
      <p:sp>
        <p:nvSpPr>
          <p:cNvPr id="54" name="TextBox 8"/>
          <p:cNvSpPr txBox="1"/>
          <p:nvPr userDrawn="1"/>
        </p:nvSpPr>
        <p:spPr>
          <a:xfrm>
            <a:off x="7988017" y="4900896"/>
            <a:ext cx="10895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</a:t>
            </a:r>
            <a:endParaRPr lang="zh-CN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04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微软雅黑" pitchFamily="34" charset="-122"/>
                <a:ea typeface="微软雅黑" pitchFamily="34" charset="-122"/>
              </a:defRPr>
            </a:lvl1pPr>
            <a:lvl2pPr>
              <a:defRPr sz="1400">
                <a:latin typeface="微软雅黑" pitchFamily="34" charset="-122"/>
                <a:ea typeface="微软雅黑" pitchFamily="34" charset="-122"/>
              </a:defRPr>
            </a:lvl2pPr>
            <a:lvl3pPr>
              <a:defRPr sz="14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lang="zh-CN" altLang="en-US" sz="16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>
              <a:defRPr sz="2400"/>
            </a:lvl2pPr>
            <a:lvl3pPr>
              <a:defRPr lang="zh-CN" altLang="en-US" sz="14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dirty="0"/>
              <a:t>第二级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dirty="0"/>
              <a:t>第三级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dirty="0"/>
              <a:t>第四级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4857766"/>
            <a:ext cx="9144000" cy="285734"/>
          </a:xfrm>
          <a:prstGeom prst="rect">
            <a:avLst/>
          </a:prstGeom>
          <a:solidFill>
            <a:srgbClr val="2A2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14282" y="4900896"/>
            <a:ext cx="314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TECHNOLOGY FOR THE MOBILE WORLD</a:t>
            </a:r>
            <a:endParaRPr lang="zh-CN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277417"/>
            <a:ext cx="5757874" cy="508383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grpSp>
        <p:nvGrpSpPr>
          <p:cNvPr id="14" name="组合 1082"/>
          <p:cNvGrpSpPr>
            <a:grpSpLocks noChangeAspect="1"/>
          </p:cNvGrpSpPr>
          <p:nvPr userDrawn="1"/>
        </p:nvGrpSpPr>
        <p:grpSpPr bwMode="auto">
          <a:xfrm>
            <a:off x="6956628" y="321750"/>
            <a:ext cx="1900036" cy="242081"/>
            <a:chOff x="2243138" y="3486150"/>
            <a:chExt cx="4654550" cy="593726"/>
          </a:xfrm>
        </p:grpSpPr>
        <p:sp>
          <p:nvSpPr>
            <p:cNvPr id="15" name="Freeform 51"/>
            <p:cNvSpPr>
              <a:spLocks/>
            </p:cNvSpPr>
            <p:nvPr userDrawn="1"/>
          </p:nvSpPr>
          <p:spPr bwMode="auto">
            <a:xfrm>
              <a:off x="2243138" y="3486150"/>
              <a:ext cx="593030" cy="588738"/>
            </a:xfrm>
            <a:custGeom>
              <a:avLst/>
              <a:gdLst>
                <a:gd name="T0" fmla="*/ 0 w 373"/>
                <a:gd name="T1" fmla="*/ 0 h 372"/>
                <a:gd name="T2" fmla="*/ 2147483646 w 373"/>
                <a:gd name="T3" fmla="*/ 0 h 372"/>
                <a:gd name="T4" fmla="*/ 2147483646 w 373"/>
                <a:gd name="T5" fmla="*/ 2147483646 h 372"/>
                <a:gd name="T6" fmla="*/ 2147483646 w 373"/>
                <a:gd name="T7" fmla="*/ 2147483646 h 372"/>
                <a:gd name="T8" fmla="*/ 2147483646 w 373"/>
                <a:gd name="T9" fmla="*/ 2147483646 h 372"/>
                <a:gd name="T10" fmla="*/ 2147483646 w 373"/>
                <a:gd name="T11" fmla="*/ 2147483646 h 372"/>
                <a:gd name="T12" fmla="*/ 2147483646 w 373"/>
                <a:gd name="T13" fmla="*/ 2147483646 h 372"/>
                <a:gd name="T14" fmla="*/ 2147483646 w 373"/>
                <a:gd name="T15" fmla="*/ 2147483646 h 372"/>
                <a:gd name="T16" fmla="*/ 2147483646 w 373"/>
                <a:gd name="T17" fmla="*/ 2147483646 h 372"/>
                <a:gd name="T18" fmla="*/ 2147483646 w 373"/>
                <a:gd name="T19" fmla="*/ 2147483646 h 372"/>
                <a:gd name="T20" fmla="*/ 2147483646 w 373"/>
                <a:gd name="T21" fmla="*/ 2147483646 h 372"/>
                <a:gd name="T22" fmla="*/ 2147483646 w 373"/>
                <a:gd name="T23" fmla="*/ 2147483646 h 372"/>
                <a:gd name="T24" fmla="*/ 2147483646 w 373"/>
                <a:gd name="T25" fmla="*/ 2147483646 h 372"/>
                <a:gd name="T26" fmla="*/ 2147483646 w 373"/>
                <a:gd name="T27" fmla="*/ 2147483646 h 372"/>
                <a:gd name="T28" fmla="*/ 2147483646 w 373"/>
                <a:gd name="T29" fmla="*/ 2147483646 h 372"/>
                <a:gd name="T30" fmla="*/ 2147483646 w 373"/>
                <a:gd name="T31" fmla="*/ 2147483646 h 372"/>
                <a:gd name="T32" fmla="*/ 2147483646 w 373"/>
                <a:gd name="T33" fmla="*/ 2147483646 h 372"/>
                <a:gd name="T34" fmla="*/ 2147483646 w 373"/>
                <a:gd name="T35" fmla="*/ 2147483646 h 372"/>
                <a:gd name="T36" fmla="*/ 2147483646 w 373"/>
                <a:gd name="T37" fmla="*/ 2147483646 h 372"/>
                <a:gd name="T38" fmla="*/ 2147483646 w 373"/>
                <a:gd name="T39" fmla="*/ 2147483646 h 372"/>
                <a:gd name="T40" fmla="*/ 2147483646 w 373"/>
                <a:gd name="T41" fmla="*/ 2147483646 h 372"/>
                <a:gd name="T42" fmla="*/ 2147483646 w 373"/>
                <a:gd name="T43" fmla="*/ 2147483646 h 372"/>
                <a:gd name="T44" fmla="*/ 2147483646 w 373"/>
                <a:gd name="T45" fmla="*/ 2147483646 h 372"/>
                <a:gd name="T46" fmla="*/ 0 w 373"/>
                <a:gd name="T47" fmla="*/ 2147483646 h 372"/>
                <a:gd name="T48" fmla="*/ 0 w 373"/>
                <a:gd name="T49" fmla="*/ 0 h 37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3" h="372">
                  <a:moveTo>
                    <a:pt x="0" y="0"/>
                  </a:moveTo>
                  <a:lnTo>
                    <a:pt x="279" y="0"/>
                  </a:lnTo>
                  <a:lnTo>
                    <a:pt x="279" y="278"/>
                  </a:lnTo>
                  <a:lnTo>
                    <a:pt x="233" y="278"/>
                  </a:lnTo>
                  <a:lnTo>
                    <a:pt x="186" y="186"/>
                  </a:lnTo>
                  <a:lnTo>
                    <a:pt x="233" y="208"/>
                  </a:lnTo>
                  <a:lnTo>
                    <a:pt x="233" y="47"/>
                  </a:lnTo>
                  <a:lnTo>
                    <a:pt x="47" y="47"/>
                  </a:lnTo>
                  <a:lnTo>
                    <a:pt x="47" y="233"/>
                  </a:lnTo>
                  <a:lnTo>
                    <a:pt x="92" y="233"/>
                  </a:lnTo>
                  <a:lnTo>
                    <a:pt x="92" y="94"/>
                  </a:lnTo>
                  <a:lnTo>
                    <a:pt x="139" y="94"/>
                  </a:lnTo>
                  <a:lnTo>
                    <a:pt x="186" y="186"/>
                  </a:lnTo>
                  <a:lnTo>
                    <a:pt x="139" y="163"/>
                  </a:lnTo>
                  <a:lnTo>
                    <a:pt x="139" y="325"/>
                  </a:lnTo>
                  <a:lnTo>
                    <a:pt x="326" y="325"/>
                  </a:lnTo>
                  <a:lnTo>
                    <a:pt x="326" y="139"/>
                  </a:lnTo>
                  <a:lnTo>
                    <a:pt x="279" y="139"/>
                  </a:lnTo>
                  <a:lnTo>
                    <a:pt x="279" y="94"/>
                  </a:lnTo>
                  <a:lnTo>
                    <a:pt x="373" y="94"/>
                  </a:lnTo>
                  <a:lnTo>
                    <a:pt x="373" y="372"/>
                  </a:lnTo>
                  <a:lnTo>
                    <a:pt x="92" y="372"/>
                  </a:lnTo>
                  <a:lnTo>
                    <a:pt x="92" y="278"/>
                  </a:lnTo>
                  <a:lnTo>
                    <a:pt x="0" y="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16" name="Freeform 52"/>
            <p:cNvSpPr>
              <a:spLocks noEditPoints="1"/>
            </p:cNvSpPr>
            <p:nvPr userDrawn="1"/>
          </p:nvSpPr>
          <p:spPr bwMode="auto">
            <a:xfrm>
              <a:off x="4291338" y="3730624"/>
              <a:ext cx="393695" cy="344264"/>
            </a:xfrm>
            <a:custGeom>
              <a:avLst/>
              <a:gdLst>
                <a:gd name="T0" fmla="*/ 2147483646 w 132"/>
                <a:gd name="T1" fmla="*/ 2147483646 h 115"/>
                <a:gd name="T2" fmla="*/ 2147483646 w 132"/>
                <a:gd name="T3" fmla="*/ 2147483646 h 115"/>
                <a:gd name="T4" fmla="*/ 2147483646 w 132"/>
                <a:gd name="T5" fmla="*/ 2147483646 h 115"/>
                <a:gd name="T6" fmla="*/ 2147483646 w 132"/>
                <a:gd name="T7" fmla="*/ 2147483646 h 115"/>
                <a:gd name="T8" fmla="*/ 2147483646 w 132"/>
                <a:gd name="T9" fmla="*/ 0 h 115"/>
                <a:gd name="T10" fmla="*/ 2147483646 w 132"/>
                <a:gd name="T11" fmla="*/ 0 h 115"/>
                <a:gd name="T12" fmla="*/ 2147483646 w 132"/>
                <a:gd name="T13" fmla="*/ 2147483646 h 115"/>
                <a:gd name="T14" fmla="*/ 2147483646 w 132"/>
                <a:gd name="T15" fmla="*/ 2147483646 h 115"/>
                <a:gd name="T16" fmla="*/ 2147483646 w 132"/>
                <a:gd name="T17" fmla="*/ 2147483646 h 115"/>
                <a:gd name="T18" fmla="*/ 2147483646 w 132"/>
                <a:gd name="T19" fmla="*/ 2147483646 h 115"/>
                <a:gd name="T20" fmla="*/ 2147483646 w 132"/>
                <a:gd name="T21" fmla="*/ 2147483646 h 115"/>
                <a:gd name="T22" fmla="*/ 2147483646 w 132"/>
                <a:gd name="T23" fmla="*/ 2147483646 h 115"/>
                <a:gd name="T24" fmla="*/ 2147483646 w 132"/>
                <a:gd name="T25" fmla="*/ 2147483646 h 115"/>
                <a:gd name="T26" fmla="*/ 2147483646 w 132"/>
                <a:gd name="T27" fmla="*/ 2147483646 h 115"/>
                <a:gd name="T28" fmla="*/ 2147483646 w 132"/>
                <a:gd name="T29" fmla="*/ 2147483646 h 115"/>
                <a:gd name="T30" fmla="*/ 0 w 132"/>
                <a:gd name="T31" fmla="*/ 2147483646 h 115"/>
                <a:gd name="T32" fmla="*/ 2147483646 w 132"/>
                <a:gd name="T33" fmla="*/ 2147483646 h 115"/>
                <a:gd name="T34" fmla="*/ 2147483646 w 132"/>
                <a:gd name="T35" fmla="*/ 2147483646 h 115"/>
                <a:gd name="T36" fmla="*/ 2147483646 w 132"/>
                <a:gd name="T37" fmla="*/ 2147483646 h 115"/>
                <a:gd name="T38" fmla="*/ 2147483646 w 132"/>
                <a:gd name="T39" fmla="*/ 2147483646 h 115"/>
                <a:gd name="T40" fmla="*/ 2147483646 w 132"/>
                <a:gd name="T41" fmla="*/ 2147483646 h 115"/>
                <a:gd name="T42" fmla="*/ 2147483646 w 132"/>
                <a:gd name="T43" fmla="*/ 2147483646 h 115"/>
                <a:gd name="T44" fmla="*/ 2147483646 w 132"/>
                <a:gd name="T45" fmla="*/ 2147483646 h 115"/>
                <a:gd name="T46" fmla="*/ 2147483646 w 132"/>
                <a:gd name="T47" fmla="*/ 2147483646 h 115"/>
                <a:gd name="T48" fmla="*/ 2147483646 w 132"/>
                <a:gd name="T49" fmla="*/ 2147483646 h 115"/>
                <a:gd name="T50" fmla="*/ 2147483646 w 132"/>
                <a:gd name="T51" fmla="*/ 2147483646 h 115"/>
                <a:gd name="T52" fmla="*/ 2147483646 w 132"/>
                <a:gd name="T53" fmla="*/ 2147483646 h 115"/>
                <a:gd name="T54" fmla="*/ 2147483646 w 132"/>
                <a:gd name="T55" fmla="*/ 2147483646 h 115"/>
                <a:gd name="T56" fmla="*/ 2147483646 w 132"/>
                <a:gd name="T57" fmla="*/ 2147483646 h 115"/>
                <a:gd name="T58" fmla="*/ 2147483646 w 132"/>
                <a:gd name="T59" fmla="*/ 2147483646 h 115"/>
                <a:gd name="T60" fmla="*/ 2147483646 w 132"/>
                <a:gd name="T61" fmla="*/ 2147483646 h 115"/>
                <a:gd name="T62" fmla="*/ 2147483646 w 132"/>
                <a:gd name="T63" fmla="*/ 2147483646 h 115"/>
                <a:gd name="T64" fmla="*/ 2147483646 w 132"/>
                <a:gd name="T65" fmla="*/ 2147483646 h 115"/>
                <a:gd name="T66" fmla="*/ 2147483646 w 132"/>
                <a:gd name="T67" fmla="*/ 2147483646 h 115"/>
                <a:gd name="T68" fmla="*/ 2147483646 w 132"/>
                <a:gd name="T69" fmla="*/ 2147483646 h 115"/>
                <a:gd name="T70" fmla="*/ 2147483646 w 132"/>
                <a:gd name="T71" fmla="*/ 2147483646 h 115"/>
                <a:gd name="T72" fmla="*/ 2147483646 w 132"/>
                <a:gd name="T73" fmla="*/ 2147483646 h 1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32" h="115">
                  <a:moveTo>
                    <a:pt x="118" y="30"/>
                  </a:moveTo>
                  <a:cubicBezTo>
                    <a:pt x="132" y="30"/>
                    <a:pt x="132" y="30"/>
                    <a:pt x="132" y="30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102"/>
                    <a:pt x="13" y="108"/>
                    <a:pt x="16" y="111"/>
                  </a:cubicBezTo>
                  <a:cubicBezTo>
                    <a:pt x="19" y="113"/>
                    <a:pt x="23" y="115"/>
                    <a:pt x="30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39" y="100"/>
                    <a:pt x="37" y="99"/>
                    <a:pt x="36" y="98"/>
                  </a:cubicBezTo>
                  <a:cubicBezTo>
                    <a:pt x="35" y="96"/>
                    <a:pt x="35" y="94"/>
                    <a:pt x="35" y="88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18" y="42"/>
                    <a:pt x="118" y="42"/>
                    <a:pt x="118" y="42"/>
                  </a:cubicBezTo>
                  <a:lnTo>
                    <a:pt x="118" y="30"/>
                  </a:lnTo>
                  <a:close/>
                  <a:moveTo>
                    <a:pt x="95" y="42"/>
                  </a:moveTo>
                  <a:cubicBezTo>
                    <a:pt x="41" y="42"/>
                    <a:pt x="41" y="42"/>
                    <a:pt x="41" y="42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95" y="30"/>
                    <a:pt x="95" y="30"/>
                    <a:pt x="95" y="30"/>
                  </a:cubicBezTo>
                  <a:lnTo>
                    <a:pt x="95" y="42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17" name="Freeform 53"/>
            <p:cNvSpPr>
              <a:spLocks/>
            </p:cNvSpPr>
            <p:nvPr userDrawn="1"/>
          </p:nvSpPr>
          <p:spPr bwMode="auto">
            <a:xfrm>
              <a:off x="4425893" y="3925209"/>
              <a:ext cx="259140" cy="149679"/>
            </a:xfrm>
            <a:custGeom>
              <a:avLst/>
              <a:gdLst>
                <a:gd name="T0" fmla="*/ 2147483646 w 87"/>
                <a:gd name="T1" fmla="*/ 2147483646 h 50"/>
                <a:gd name="T2" fmla="*/ 2147483646 w 87"/>
                <a:gd name="T3" fmla="*/ 2147483646 h 50"/>
                <a:gd name="T4" fmla="*/ 2147483646 w 87"/>
                <a:gd name="T5" fmla="*/ 2147483646 h 50"/>
                <a:gd name="T6" fmla="*/ 2147483646 w 87"/>
                <a:gd name="T7" fmla="*/ 2147483646 h 50"/>
                <a:gd name="T8" fmla="*/ 2147483646 w 87"/>
                <a:gd name="T9" fmla="*/ 2147483646 h 50"/>
                <a:gd name="T10" fmla="*/ 2147483646 w 87"/>
                <a:gd name="T11" fmla="*/ 0 h 50"/>
                <a:gd name="T12" fmla="*/ 2147483646 w 87"/>
                <a:gd name="T13" fmla="*/ 0 h 50"/>
                <a:gd name="T14" fmla="*/ 2147483646 w 87"/>
                <a:gd name="T15" fmla="*/ 2147483646 h 50"/>
                <a:gd name="T16" fmla="*/ 2147483646 w 87"/>
                <a:gd name="T17" fmla="*/ 2147483646 h 50"/>
                <a:gd name="T18" fmla="*/ 2147483646 w 87"/>
                <a:gd name="T19" fmla="*/ 2147483646 h 50"/>
                <a:gd name="T20" fmla="*/ 2147483646 w 87"/>
                <a:gd name="T21" fmla="*/ 0 h 50"/>
                <a:gd name="T22" fmla="*/ 0 w 87"/>
                <a:gd name="T23" fmla="*/ 0 h 50"/>
                <a:gd name="T24" fmla="*/ 2147483646 w 87"/>
                <a:gd name="T25" fmla="*/ 2147483646 h 50"/>
                <a:gd name="T26" fmla="*/ 2147483646 w 87"/>
                <a:gd name="T27" fmla="*/ 2147483646 h 50"/>
                <a:gd name="T28" fmla="*/ 2147483646 w 87"/>
                <a:gd name="T29" fmla="*/ 2147483646 h 50"/>
                <a:gd name="T30" fmla="*/ 2147483646 w 87"/>
                <a:gd name="T31" fmla="*/ 2147483646 h 50"/>
                <a:gd name="T32" fmla="*/ 2147483646 w 87"/>
                <a:gd name="T33" fmla="*/ 2147483646 h 50"/>
                <a:gd name="T34" fmla="*/ 2147483646 w 87"/>
                <a:gd name="T35" fmla="*/ 2147483646 h 50"/>
                <a:gd name="T36" fmla="*/ 2147483646 w 87"/>
                <a:gd name="T37" fmla="*/ 2147483646 h 50"/>
                <a:gd name="T38" fmla="*/ 2147483646 w 87"/>
                <a:gd name="T39" fmla="*/ 2147483646 h 5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7" h="50">
                  <a:moveTo>
                    <a:pt x="64" y="34"/>
                  </a:moveTo>
                  <a:cubicBezTo>
                    <a:pt x="63" y="33"/>
                    <a:pt x="54" y="25"/>
                    <a:pt x="52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5" y="23"/>
                    <a:pt x="69" y="22"/>
                    <a:pt x="71" y="20"/>
                  </a:cubicBezTo>
                  <a:cubicBezTo>
                    <a:pt x="73" y="18"/>
                    <a:pt x="75" y="16"/>
                    <a:pt x="76" y="13"/>
                  </a:cubicBezTo>
                  <a:cubicBezTo>
                    <a:pt x="78" y="10"/>
                    <a:pt x="79" y="6"/>
                    <a:pt x="8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7"/>
                    <a:pt x="53" y="14"/>
                    <a:pt x="50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7" y="43"/>
                    <a:pt x="40" y="45"/>
                    <a:pt x="41" y="47"/>
                  </a:cubicBezTo>
                  <a:cubicBezTo>
                    <a:pt x="43" y="48"/>
                    <a:pt x="45" y="49"/>
                    <a:pt x="47" y="49"/>
                  </a:cubicBezTo>
                  <a:cubicBezTo>
                    <a:pt x="50" y="49"/>
                    <a:pt x="54" y="50"/>
                    <a:pt x="59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68" y="35"/>
                    <a:pt x="66" y="34"/>
                    <a:pt x="64" y="34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18" name="Freeform 54"/>
            <p:cNvSpPr>
              <a:spLocks/>
            </p:cNvSpPr>
            <p:nvPr userDrawn="1"/>
          </p:nvSpPr>
          <p:spPr bwMode="auto">
            <a:xfrm>
              <a:off x="4769750" y="3546022"/>
              <a:ext cx="199338" cy="139701"/>
            </a:xfrm>
            <a:custGeom>
              <a:avLst/>
              <a:gdLst>
                <a:gd name="T0" fmla="*/ 2147483646 w 68"/>
                <a:gd name="T1" fmla="*/ 0 h 46"/>
                <a:gd name="T2" fmla="*/ 2147483646 w 68"/>
                <a:gd name="T3" fmla="*/ 0 h 46"/>
                <a:gd name="T4" fmla="*/ 2147483646 w 68"/>
                <a:gd name="T5" fmla="*/ 2147483646 h 46"/>
                <a:gd name="T6" fmla="*/ 2147483646 w 68"/>
                <a:gd name="T7" fmla="*/ 2147483646 h 46"/>
                <a:gd name="T8" fmla="*/ 0 w 68"/>
                <a:gd name="T9" fmla="*/ 2147483646 h 46"/>
                <a:gd name="T10" fmla="*/ 0 w 68"/>
                <a:gd name="T11" fmla="*/ 2147483646 h 46"/>
                <a:gd name="T12" fmla="*/ 2147483646 w 68"/>
                <a:gd name="T13" fmla="*/ 2147483646 h 46"/>
                <a:gd name="T14" fmla="*/ 2147483646 w 68"/>
                <a:gd name="T15" fmla="*/ 2147483646 h 46"/>
                <a:gd name="T16" fmla="*/ 2147483646 w 68"/>
                <a:gd name="T17" fmla="*/ 2147483646 h 46"/>
                <a:gd name="T18" fmla="*/ 2147483646 w 68"/>
                <a:gd name="T19" fmla="*/ 2147483646 h 46"/>
                <a:gd name="T20" fmla="*/ 2147483646 w 68"/>
                <a:gd name="T21" fmla="*/ 2147483646 h 46"/>
                <a:gd name="T22" fmla="*/ 2147483646 w 68"/>
                <a:gd name="T23" fmla="*/ 2147483646 h 46"/>
                <a:gd name="T24" fmla="*/ 2147483646 w 68"/>
                <a:gd name="T25" fmla="*/ 2147483646 h 46"/>
                <a:gd name="T26" fmla="*/ 2147483646 w 68"/>
                <a:gd name="T27" fmla="*/ 0 h 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8" h="46">
                  <a:moveTo>
                    <a:pt x="39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2"/>
                    <a:pt x="6" y="38"/>
                    <a:pt x="3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8" y="46"/>
                    <a:pt x="22" y="46"/>
                    <a:pt x="23" y="44"/>
                  </a:cubicBezTo>
                  <a:cubicBezTo>
                    <a:pt x="25" y="43"/>
                    <a:pt x="27" y="42"/>
                    <a:pt x="28" y="40"/>
                  </a:cubicBezTo>
                  <a:cubicBezTo>
                    <a:pt x="29" y="38"/>
                    <a:pt x="29" y="37"/>
                    <a:pt x="30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35" y="14"/>
                    <a:pt x="35" y="14"/>
                    <a:pt x="35" y="14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19" name="Freeform 55"/>
            <p:cNvSpPr>
              <a:spLocks/>
            </p:cNvSpPr>
            <p:nvPr userDrawn="1"/>
          </p:nvSpPr>
          <p:spPr bwMode="auto">
            <a:xfrm>
              <a:off x="4769750" y="3720646"/>
              <a:ext cx="199338" cy="354242"/>
            </a:xfrm>
            <a:custGeom>
              <a:avLst/>
              <a:gdLst>
                <a:gd name="T0" fmla="*/ 2147483646 w 66"/>
                <a:gd name="T1" fmla="*/ 2147483646 h 118"/>
                <a:gd name="T2" fmla="*/ 2147483646 w 66"/>
                <a:gd name="T3" fmla="*/ 2147483646 h 118"/>
                <a:gd name="T4" fmla="*/ 2147483646 w 66"/>
                <a:gd name="T5" fmla="*/ 2147483646 h 118"/>
                <a:gd name="T6" fmla="*/ 0 w 66"/>
                <a:gd name="T7" fmla="*/ 2147483646 h 118"/>
                <a:gd name="T8" fmla="*/ 2147483646 w 66"/>
                <a:gd name="T9" fmla="*/ 2147483646 h 118"/>
                <a:gd name="T10" fmla="*/ 2147483646 w 66"/>
                <a:gd name="T11" fmla="*/ 2147483646 h 118"/>
                <a:gd name="T12" fmla="*/ 2147483646 w 66"/>
                <a:gd name="T13" fmla="*/ 2147483646 h 118"/>
                <a:gd name="T14" fmla="*/ 2147483646 w 66"/>
                <a:gd name="T15" fmla="*/ 2147483646 h 118"/>
                <a:gd name="T16" fmla="*/ 2147483646 w 66"/>
                <a:gd name="T17" fmla="*/ 2147483646 h 118"/>
                <a:gd name="T18" fmla="*/ 2147483646 w 66"/>
                <a:gd name="T19" fmla="*/ 2147483646 h 118"/>
                <a:gd name="T20" fmla="*/ 2147483646 w 66"/>
                <a:gd name="T21" fmla="*/ 2147483646 h 118"/>
                <a:gd name="T22" fmla="*/ 2147483646 w 66"/>
                <a:gd name="T23" fmla="*/ 2147483646 h 118"/>
                <a:gd name="T24" fmla="*/ 2147483646 w 66"/>
                <a:gd name="T25" fmla="*/ 2147483646 h 118"/>
                <a:gd name="T26" fmla="*/ 2147483646 w 66"/>
                <a:gd name="T27" fmla="*/ 2147483646 h 118"/>
                <a:gd name="T28" fmla="*/ 2147483646 w 66"/>
                <a:gd name="T29" fmla="*/ 2147483646 h 118"/>
                <a:gd name="T30" fmla="*/ 2147483646 w 66"/>
                <a:gd name="T31" fmla="*/ 2147483646 h 118"/>
                <a:gd name="T32" fmla="*/ 2147483646 w 66"/>
                <a:gd name="T33" fmla="*/ 2147483646 h 118"/>
                <a:gd name="T34" fmla="*/ 2147483646 w 66"/>
                <a:gd name="T35" fmla="*/ 2147483646 h 118"/>
                <a:gd name="T36" fmla="*/ 2147483646 w 66"/>
                <a:gd name="T37" fmla="*/ 2147483646 h 118"/>
                <a:gd name="T38" fmla="*/ 2147483646 w 66"/>
                <a:gd name="T39" fmla="*/ 2147483646 h 118"/>
                <a:gd name="T40" fmla="*/ 2147483646 w 66"/>
                <a:gd name="T41" fmla="*/ 2147483646 h 118"/>
                <a:gd name="T42" fmla="*/ 2147483646 w 66"/>
                <a:gd name="T43" fmla="*/ 0 h 118"/>
                <a:gd name="T44" fmla="*/ 0 w 66"/>
                <a:gd name="T45" fmla="*/ 0 h 118"/>
                <a:gd name="T46" fmla="*/ 2147483646 w 66"/>
                <a:gd name="T47" fmla="*/ 214748364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6" h="118">
                  <a:moveTo>
                    <a:pt x="6" y="21"/>
                  </a:moveTo>
                  <a:cubicBezTo>
                    <a:pt x="17" y="21"/>
                    <a:pt x="17" y="21"/>
                    <a:pt x="17" y="21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7" y="104"/>
                    <a:pt x="17" y="106"/>
                    <a:pt x="18" y="109"/>
                  </a:cubicBezTo>
                  <a:cubicBezTo>
                    <a:pt x="18" y="111"/>
                    <a:pt x="20" y="113"/>
                    <a:pt x="22" y="115"/>
                  </a:cubicBezTo>
                  <a:cubicBezTo>
                    <a:pt x="24" y="117"/>
                    <a:pt x="28" y="118"/>
                    <a:pt x="34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5" y="102"/>
                    <a:pt x="43" y="102"/>
                    <a:pt x="43" y="101"/>
                  </a:cubicBezTo>
                  <a:cubicBezTo>
                    <a:pt x="42" y="100"/>
                    <a:pt x="41" y="98"/>
                    <a:pt x="41" y="95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0" name="Freeform 56"/>
            <p:cNvSpPr>
              <a:spLocks/>
            </p:cNvSpPr>
            <p:nvPr userDrawn="1"/>
          </p:nvSpPr>
          <p:spPr bwMode="auto">
            <a:xfrm>
              <a:off x="4989022" y="3546022"/>
              <a:ext cx="114621" cy="84817"/>
            </a:xfrm>
            <a:custGeom>
              <a:avLst/>
              <a:gdLst>
                <a:gd name="T0" fmla="*/ 2147483646 w 39"/>
                <a:gd name="T1" fmla="*/ 2147483646 h 28"/>
                <a:gd name="T2" fmla="*/ 2147483646 w 39"/>
                <a:gd name="T3" fmla="*/ 2147483646 h 28"/>
                <a:gd name="T4" fmla="*/ 2147483646 w 39"/>
                <a:gd name="T5" fmla="*/ 2147483646 h 28"/>
                <a:gd name="T6" fmla="*/ 2147483646 w 39"/>
                <a:gd name="T7" fmla="*/ 2147483646 h 28"/>
                <a:gd name="T8" fmla="*/ 2147483646 w 39"/>
                <a:gd name="T9" fmla="*/ 0 h 28"/>
                <a:gd name="T10" fmla="*/ 0 w 39"/>
                <a:gd name="T11" fmla="*/ 0 h 28"/>
                <a:gd name="T12" fmla="*/ 2147483646 w 39"/>
                <a:gd name="T13" fmla="*/ 2147483646 h 28"/>
                <a:gd name="T14" fmla="*/ 2147483646 w 39"/>
                <a:gd name="T15" fmla="*/ 2147483646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9" h="28">
                  <a:moveTo>
                    <a:pt x="24" y="28"/>
                  </a:moveTo>
                  <a:cubicBezTo>
                    <a:pt x="25" y="28"/>
                    <a:pt x="39" y="28"/>
                    <a:pt x="39" y="28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1" y="22"/>
                    <a:pt x="26" y="11"/>
                    <a:pt x="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8"/>
                    <a:pt x="7" y="16"/>
                    <a:pt x="9" y="20"/>
                  </a:cubicBezTo>
                  <a:cubicBezTo>
                    <a:pt x="14" y="27"/>
                    <a:pt x="20" y="28"/>
                    <a:pt x="24" y="28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1" name="Freeform 57"/>
            <p:cNvSpPr>
              <a:spLocks/>
            </p:cNvSpPr>
            <p:nvPr userDrawn="1"/>
          </p:nvSpPr>
          <p:spPr bwMode="auto">
            <a:xfrm>
              <a:off x="5168426" y="3546022"/>
              <a:ext cx="114621" cy="84817"/>
            </a:xfrm>
            <a:custGeom>
              <a:avLst/>
              <a:gdLst>
                <a:gd name="T0" fmla="*/ 2147483646 w 38"/>
                <a:gd name="T1" fmla="*/ 2147483646 h 28"/>
                <a:gd name="T2" fmla="*/ 2147483646 w 38"/>
                <a:gd name="T3" fmla="*/ 2147483646 h 28"/>
                <a:gd name="T4" fmla="*/ 2147483646 w 38"/>
                <a:gd name="T5" fmla="*/ 0 h 28"/>
                <a:gd name="T6" fmla="*/ 2147483646 w 38"/>
                <a:gd name="T7" fmla="*/ 0 h 28"/>
                <a:gd name="T8" fmla="*/ 2147483646 w 38"/>
                <a:gd name="T9" fmla="*/ 2147483646 h 28"/>
                <a:gd name="T10" fmla="*/ 0 w 38"/>
                <a:gd name="T11" fmla="*/ 2147483646 h 28"/>
                <a:gd name="T12" fmla="*/ 0 w 38"/>
                <a:gd name="T13" fmla="*/ 2147483646 h 28"/>
                <a:gd name="T14" fmla="*/ 2147483646 w 38"/>
                <a:gd name="T15" fmla="*/ 2147483646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" h="28">
                  <a:moveTo>
                    <a:pt x="14" y="28"/>
                  </a:moveTo>
                  <a:cubicBezTo>
                    <a:pt x="19" y="28"/>
                    <a:pt x="24" y="27"/>
                    <a:pt x="29" y="20"/>
                  </a:cubicBezTo>
                  <a:cubicBezTo>
                    <a:pt x="32" y="16"/>
                    <a:pt x="35" y="8"/>
                    <a:pt x="3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11"/>
                    <a:pt x="7" y="22"/>
                    <a:pt x="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4" y="28"/>
                    <a:pt x="14" y="28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2" name="Freeform 58"/>
            <p:cNvSpPr>
              <a:spLocks/>
            </p:cNvSpPr>
            <p:nvPr userDrawn="1"/>
          </p:nvSpPr>
          <p:spPr bwMode="auto">
            <a:xfrm>
              <a:off x="4984040" y="3900261"/>
              <a:ext cx="139537" cy="179615"/>
            </a:xfrm>
            <a:custGeom>
              <a:avLst/>
              <a:gdLst>
                <a:gd name="T0" fmla="*/ 2147483646 w 47"/>
                <a:gd name="T1" fmla="*/ 2147483646 h 60"/>
                <a:gd name="T2" fmla="*/ 2147483646 w 47"/>
                <a:gd name="T3" fmla="*/ 2147483646 h 60"/>
                <a:gd name="T4" fmla="*/ 0 w 47"/>
                <a:gd name="T5" fmla="*/ 2147483646 h 60"/>
                <a:gd name="T6" fmla="*/ 2147483646 w 47"/>
                <a:gd name="T7" fmla="*/ 2147483646 h 60"/>
                <a:gd name="T8" fmla="*/ 2147483646 w 47"/>
                <a:gd name="T9" fmla="*/ 2147483646 h 60"/>
                <a:gd name="T10" fmla="*/ 2147483646 w 47"/>
                <a:gd name="T11" fmla="*/ 2147483646 h 60"/>
                <a:gd name="T12" fmla="*/ 2147483646 w 47"/>
                <a:gd name="T13" fmla="*/ 0 h 60"/>
                <a:gd name="T14" fmla="*/ 2147483646 w 47"/>
                <a:gd name="T15" fmla="*/ 0 h 60"/>
                <a:gd name="T16" fmla="*/ 2147483646 w 47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7" h="60">
                  <a:moveTo>
                    <a:pt x="17" y="30"/>
                  </a:moveTo>
                  <a:cubicBezTo>
                    <a:pt x="17" y="30"/>
                    <a:pt x="12" y="52"/>
                    <a:pt x="4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30" y="60"/>
                    <a:pt x="35" y="48"/>
                  </a:cubicBezTo>
                  <a:cubicBezTo>
                    <a:pt x="39" y="40"/>
                    <a:pt x="45" y="12"/>
                    <a:pt x="47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17" y="3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3" name="Freeform 59"/>
            <p:cNvSpPr>
              <a:spLocks noEditPoints="1"/>
            </p:cNvSpPr>
            <p:nvPr userDrawn="1"/>
          </p:nvSpPr>
          <p:spPr bwMode="auto">
            <a:xfrm>
              <a:off x="4998989" y="3645808"/>
              <a:ext cx="289041" cy="429080"/>
            </a:xfrm>
            <a:custGeom>
              <a:avLst/>
              <a:gdLst>
                <a:gd name="T0" fmla="*/ 2147483646 w 97"/>
                <a:gd name="T1" fmla="*/ 2147483646 h 144"/>
                <a:gd name="T2" fmla="*/ 2147483646 w 97"/>
                <a:gd name="T3" fmla="*/ 2147483646 h 144"/>
                <a:gd name="T4" fmla="*/ 2147483646 w 97"/>
                <a:gd name="T5" fmla="*/ 2147483646 h 144"/>
                <a:gd name="T6" fmla="*/ 2147483646 w 97"/>
                <a:gd name="T7" fmla="*/ 2147483646 h 144"/>
                <a:gd name="T8" fmla="*/ 2147483646 w 97"/>
                <a:gd name="T9" fmla="*/ 2147483646 h 144"/>
                <a:gd name="T10" fmla="*/ 2147483646 w 97"/>
                <a:gd name="T11" fmla="*/ 2147483646 h 144"/>
                <a:gd name="T12" fmla="*/ 2147483646 w 97"/>
                <a:gd name="T13" fmla="*/ 0 h 144"/>
                <a:gd name="T14" fmla="*/ 0 w 97"/>
                <a:gd name="T15" fmla="*/ 0 h 144"/>
                <a:gd name="T16" fmla="*/ 0 w 97"/>
                <a:gd name="T17" fmla="*/ 2147483646 h 144"/>
                <a:gd name="T18" fmla="*/ 2147483646 w 97"/>
                <a:gd name="T19" fmla="*/ 2147483646 h 144"/>
                <a:gd name="T20" fmla="*/ 2147483646 w 97"/>
                <a:gd name="T21" fmla="*/ 2147483646 h 144"/>
                <a:gd name="T22" fmla="*/ 2147483646 w 97"/>
                <a:gd name="T23" fmla="*/ 2147483646 h 144"/>
                <a:gd name="T24" fmla="*/ 2147483646 w 97"/>
                <a:gd name="T25" fmla="*/ 2147483646 h 144"/>
                <a:gd name="T26" fmla="*/ 2147483646 w 97"/>
                <a:gd name="T27" fmla="*/ 2147483646 h 144"/>
                <a:gd name="T28" fmla="*/ 2147483646 w 97"/>
                <a:gd name="T29" fmla="*/ 2147483646 h 144"/>
                <a:gd name="T30" fmla="*/ 2147483646 w 97"/>
                <a:gd name="T31" fmla="*/ 2147483646 h 144"/>
                <a:gd name="T32" fmla="*/ 2147483646 w 97"/>
                <a:gd name="T33" fmla="*/ 2147483646 h 144"/>
                <a:gd name="T34" fmla="*/ 2147483646 w 97"/>
                <a:gd name="T35" fmla="*/ 2147483646 h 144"/>
                <a:gd name="T36" fmla="*/ 2147483646 w 97"/>
                <a:gd name="T37" fmla="*/ 2147483646 h 144"/>
                <a:gd name="T38" fmla="*/ 2147483646 w 97"/>
                <a:gd name="T39" fmla="*/ 2147483646 h 144"/>
                <a:gd name="T40" fmla="*/ 2147483646 w 97"/>
                <a:gd name="T41" fmla="*/ 2147483646 h 144"/>
                <a:gd name="T42" fmla="*/ 2147483646 w 97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97" h="144">
                  <a:moveTo>
                    <a:pt x="85" y="133"/>
                  </a:moveTo>
                  <a:cubicBezTo>
                    <a:pt x="73" y="133"/>
                    <a:pt x="74" y="123"/>
                    <a:pt x="74" y="123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85" y="76"/>
                    <a:pt x="90" y="74"/>
                    <a:pt x="92" y="70"/>
                  </a:cubicBezTo>
                  <a:cubicBezTo>
                    <a:pt x="94" y="67"/>
                    <a:pt x="95" y="63"/>
                    <a:pt x="95" y="59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44"/>
                    <a:pt x="73" y="144"/>
                    <a:pt x="73" y="144"/>
                  </a:cubicBezTo>
                  <a:cubicBezTo>
                    <a:pt x="97" y="144"/>
                    <a:pt x="97" y="144"/>
                    <a:pt x="97" y="144"/>
                  </a:cubicBezTo>
                  <a:cubicBezTo>
                    <a:pt x="97" y="133"/>
                    <a:pt x="97" y="133"/>
                    <a:pt x="97" y="133"/>
                  </a:cubicBezTo>
                  <a:lnTo>
                    <a:pt x="85" y="133"/>
                  </a:lnTo>
                  <a:close/>
                  <a:moveTo>
                    <a:pt x="71" y="50"/>
                  </a:moveTo>
                  <a:cubicBezTo>
                    <a:pt x="71" y="53"/>
                    <a:pt x="70" y="54"/>
                    <a:pt x="70" y="55"/>
                  </a:cubicBezTo>
                  <a:cubicBezTo>
                    <a:pt x="69" y="56"/>
                    <a:pt x="68" y="56"/>
                    <a:pt x="66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71" y="22"/>
                    <a:pt x="71" y="22"/>
                    <a:pt x="71" y="22"/>
                  </a:cubicBezTo>
                  <a:lnTo>
                    <a:pt x="71" y="5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auto">
            <a:xfrm>
              <a:off x="4171735" y="3560988"/>
              <a:ext cx="508313" cy="513900"/>
            </a:xfrm>
            <a:custGeom>
              <a:avLst/>
              <a:gdLst>
                <a:gd name="T0" fmla="*/ 2147483646 w 171"/>
                <a:gd name="T1" fmla="*/ 2147483646 h 173"/>
                <a:gd name="T2" fmla="*/ 2147483646 w 171"/>
                <a:gd name="T3" fmla="*/ 2147483646 h 173"/>
                <a:gd name="T4" fmla="*/ 2147483646 w 171"/>
                <a:gd name="T5" fmla="*/ 2147483646 h 173"/>
                <a:gd name="T6" fmla="*/ 2147483646 w 171"/>
                <a:gd name="T7" fmla="*/ 0 h 173"/>
                <a:gd name="T8" fmla="*/ 2147483646 w 171"/>
                <a:gd name="T9" fmla="*/ 0 h 173"/>
                <a:gd name="T10" fmla="*/ 2147483646 w 171"/>
                <a:gd name="T11" fmla="*/ 2147483646 h 173"/>
                <a:gd name="T12" fmla="*/ 2147483646 w 171"/>
                <a:gd name="T13" fmla="*/ 2147483646 h 173"/>
                <a:gd name="T14" fmla="*/ 2147483646 w 171"/>
                <a:gd name="T15" fmla="*/ 2147483646 h 173"/>
                <a:gd name="T16" fmla="*/ 2147483646 w 171"/>
                <a:gd name="T17" fmla="*/ 2147483646 h 173"/>
                <a:gd name="T18" fmla="*/ 2147483646 w 171"/>
                <a:gd name="T19" fmla="*/ 2147483646 h 173"/>
                <a:gd name="T20" fmla="*/ 2147483646 w 171"/>
                <a:gd name="T21" fmla="*/ 2147483646 h 173"/>
                <a:gd name="T22" fmla="*/ 2147483646 w 171"/>
                <a:gd name="T23" fmla="*/ 2147483646 h 173"/>
                <a:gd name="T24" fmla="*/ 2147483646 w 171"/>
                <a:gd name="T25" fmla="*/ 0 h 173"/>
                <a:gd name="T26" fmla="*/ 2147483646 w 171"/>
                <a:gd name="T27" fmla="*/ 0 h 173"/>
                <a:gd name="T28" fmla="*/ 2147483646 w 171"/>
                <a:gd name="T29" fmla="*/ 2147483646 h 173"/>
                <a:gd name="T30" fmla="*/ 2147483646 w 171"/>
                <a:gd name="T31" fmla="*/ 2147483646 h 173"/>
                <a:gd name="T32" fmla="*/ 2147483646 w 171"/>
                <a:gd name="T33" fmla="*/ 2147483646 h 173"/>
                <a:gd name="T34" fmla="*/ 0 w 171"/>
                <a:gd name="T35" fmla="*/ 2147483646 h 173"/>
                <a:gd name="T36" fmla="*/ 2147483646 w 171"/>
                <a:gd name="T37" fmla="*/ 2147483646 h 173"/>
                <a:gd name="T38" fmla="*/ 2147483646 w 171"/>
                <a:gd name="T39" fmla="*/ 2147483646 h 173"/>
                <a:gd name="T40" fmla="*/ 2147483646 w 171"/>
                <a:gd name="T41" fmla="*/ 2147483646 h 173"/>
                <a:gd name="T42" fmla="*/ 2147483646 w 171"/>
                <a:gd name="T43" fmla="*/ 2147483646 h 173"/>
                <a:gd name="T44" fmla="*/ 2147483646 w 171"/>
                <a:gd name="T45" fmla="*/ 2147483646 h 173"/>
                <a:gd name="T46" fmla="*/ 2147483646 w 171"/>
                <a:gd name="T47" fmla="*/ 2147483646 h 173"/>
                <a:gd name="T48" fmla="*/ 2147483646 w 171"/>
                <a:gd name="T49" fmla="*/ 2147483646 h 173"/>
                <a:gd name="T50" fmla="*/ 2147483646 w 171"/>
                <a:gd name="T51" fmla="*/ 2147483646 h 1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71" h="173">
                  <a:moveTo>
                    <a:pt x="162" y="50"/>
                  </a:moveTo>
                  <a:cubicBezTo>
                    <a:pt x="165" y="48"/>
                    <a:pt x="168" y="46"/>
                    <a:pt x="169" y="42"/>
                  </a:cubicBezTo>
                  <a:cubicBezTo>
                    <a:pt x="170" y="39"/>
                    <a:pt x="171" y="34"/>
                    <a:pt x="171" y="28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6" y="28"/>
                    <a:pt x="146" y="28"/>
                    <a:pt x="146" y="28"/>
                  </a:cubicBezTo>
                  <a:cubicBezTo>
                    <a:pt x="146" y="32"/>
                    <a:pt x="145" y="34"/>
                    <a:pt x="141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9" y="157"/>
                    <a:pt x="9" y="160"/>
                    <a:pt x="8" y="161"/>
                  </a:cubicBezTo>
                  <a:cubicBezTo>
                    <a:pt x="8" y="163"/>
                    <a:pt x="7" y="164"/>
                    <a:pt x="5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3" y="173"/>
                    <a:pt x="3" y="173"/>
                    <a:pt x="3" y="173"/>
                  </a:cubicBezTo>
                  <a:cubicBezTo>
                    <a:pt x="11" y="173"/>
                    <a:pt x="11" y="173"/>
                    <a:pt x="11" y="173"/>
                  </a:cubicBezTo>
                  <a:cubicBezTo>
                    <a:pt x="17" y="173"/>
                    <a:pt x="22" y="172"/>
                    <a:pt x="26" y="170"/>
                  </a:cubicBezTo>
                  <a:cubicBezTo>
                    <a:pt x="29" y="168"/>
                    <a:pt x="31" y="165"/>
                    <a:pt x="32" y="160"/>
                  </a:cubicBezTo>
                  <a:cubicBezTo>
                    <a:pt x="33" y="155"/>
                    <a:pt x="34" y="150"/>
                    <a:pt x="34" y="14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53" y="53"/>
                    <a:pt x="158" y="52"/>
                    <a:pt x="162" y="50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5" name="Freeform 61"/>
            <p:cNvSpPr>
              <a:spLocks/>
            </p:cNvSpPr>
            <p:nvPr userDrawn="1"/>
          </p:nvSpPr>
          <p:spPr bwMode="auto">
            <a:xfrm>
              <a:off x="3264745" y="3546022"/>
              <a:ext cx="244191" cy="204560"/>
            </a:xfrm>
            <a:custGeom>
              <a:avLst/>
              <a:gdLst>
                <a:gd name="T0" fmla="*/ 2147483646 w 83"/>
                <a:gd name="T1" fmla="*/ 2147483646 h 68"/>
                <a:gd name="T2" fmla="*/ 2147483646 w 83"/>
                <a:gd name="T3" fmla="*/ 2147483646 h 68"/>
                <a:gd name="T4" fmla="*/ 2147483646 w 83"/>
                <a:gd name="T5" fmla="*/ 2147483646 h 68"/>
                <a:gd name="T6" fmla="*/ 2147483646 w 83"/>
                <a:gd name="T7" fmla="*/ 2147483646 h 68"/>
                <a:gd name="T8" fmla="*/ 2147483646 w 83"/>
                <a:gd name="T9" fmla="*/ 2147483646 h 68"/>
                <a:gd name="T10" fmla="*/ 2147483646 w 83"/>
                <a:gd name="T11" fmla="*/ 2147483646 h 68"/>
                <a:gd name="T12" fmla="*/ 2147483646 w 83"/>
                <a:gd name="T13" fmla="*/ 2147483646 h 68"/>
                <a:gd name="T14" fmla="*/ 2147483646 w 83"/>
                <a:gd name="T15" fmla="*/ 2147483646 h 68"/>
                <a:gd name="T16" fmla="*/ 2147483646 w 83"/>
                <a:gd name="T17" fmla="*/ 2147483646 h 68"/>
                <a:gd name="T18" fmla="*/ 2147483646 w 83"/>
                <a:gd name="T19" fmla="*/ 0 h 68"/>
                <a:gd name="T20" fmla="*/ 0 w 83"/>
                <a:gd name="T21" fmla="*/ 0 h 68"/>
                <a:gd name="T22" fmla="*/ 0 w 83"/>
                <a:gd name="T23" fmla="*/ 2147483646 h 68"/>
                <a:gd name="T24" fmla="*/ 2147483646 w 83"/>
                <a:gd name="T25" fmla="*/ 2147483646 h 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3" h="68">
                  <a:moveTo>
                    <a:pt x="18" y="68"/>
                  </a:moveTo>
                  <a:cubicBezTo>
                    <a:pt x="83" y="68"/>
                    <a:pt x="83" y="68"/>
                    <a:pt x="83" y="68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9" y="54"/>
                    <a:pt x="29" y="43"/>
                    <a:pt x="29" y="43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28"/>
                    <a:pt x="0" y="48"/>
                  </a:cubicBezTo>
                  <a:cubicBezTo>
                    <a:pt x="0" y="68"/>
                    <a:pt x="18" y="68"/>
                    <a:pt x="18" y="68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6" name="Freeform 62"/>
            <p:cNvSpPr>
              <a:spLocks/>
            </p:cNvSpPr>
            <p:nvPr userDrawn="1"/>
          </p:nvSpPr>
          <p:spPr bwMode="auto">
            <a:xfrm>
              <a:off x="3000624" y="3546022"/>
              <a:ext cx="249173" cy="209551"/>
            </a:xfrm>
            <a:custGeom>
              <a:avLst/>
              <a:gdLst>
                <a:gd name="T0" fmla="*/ 2147483646 w 83"/>
                <a:gd name="T1" fmla="*/ 2147483646 h 69"/>
                <a:gd name="T2" fmla="*/ 2147483646 w 83"/>
                <a:gd name="T3" fmla="*/ 2147483646 h 69"/>
                <a:gd name="T4" fmla="*/ 2147483646 w 83"/>
                <a:gd name="T5" fmla="*/ 2147483646 h 69"/>
                <a:gd name="T6" fmla="*/ 2147483646 w 83"/>
                <a:gd name="T7" fmla="*/ 2147483646 h 69"/>
                <a:gd name="T8" fmla="*/ 2147483646 w 83"/>
                <a:gd name="T9" fmla="*/ 2147483646 h 69"/>
                <a:gd name="T10" fmla="*/ 2147483646 w 83"/>
                <a:gd name="T11" fmla="*/ 2147483646 h 69"/>
                <a:gd name="T12" fmla="*/ 2147483646 w 83"/>
                <a:gd name="T13" fmla="*/ 2147483646 h 69"/>
                <a:gd name="T14" fmla="*/ 2147483646 w 83"/>
                <a:gd name="T15" fmla="*/ 2147483646 h 69"/>
                <a:gd name="T16" fmla="*/ 2147483646 w 83"/>
                <a:gd name="T17" fmla="*/ 0 h 69"/>
                <a:gd name="T18" fmla="*/ 2147483646 w 83"/>
                <a:gd name="T19" fmla="*/ 0 h 69"/>
                <a:gd name="T20" fmla="*/ 2147483646 w 83"/>
                <a:gd name="T21" fmla="*/ 2147483646 h 69"/>
                <a:gd name="T22" fmla="*/ 2147483646 w 83"/>
                <a:gd name="T23" fmla="*/ 2147483646 h 69"/>
                <a:gd name="T24" fmla="*/ 2147483646 w 83"/>
                <a:gd name="T25" fmla="*/ 2147483646 h 69"/>
                <a:gd name="T26" fmla="*/ 2147483646 w 83"/>
                <a:gd name="T27" fmla="*/ 2147483646 h 69"/>
                <a:gd name="T28" fmla="*/ 0 w 83"/>
                <a:gd name="T29" fmla="*/ 2147483646 h 69"/>
                <a:gd name="T30" fmla="*/ 0 w 83"/>
                <a:gd name="T31" fmla="*/ 2147483646 h 69"/>
                <a:gd name="T32" fmla="*/ 2147483646 w 83"/>
                <a:gd name="T33" fmla="*/ 2147483646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3" h="69">
                  <a:moveTo>
                    <a:pt x="17" y="69"/>
                  </a:moveTo>
                  <a:cubicBezTo>
                    <a:pt x="83" y="69"/>
                    <a:pt x="83" y="69"/>
                    <a:pt x="83" y="69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25" y="54"/>
                    <a:pt x="26" y="44"/>
                    <a:pt x="26" y="4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8"/>
                    <a:pt x="17" y="69"/>
                    <a:pt x="17" y="69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7" name="Freeform 63"/>
            <p:cNvSpPr>
              <a:spLocks/>
            </p:cNvSpPr>
            <p:nvPr userDrawn="1"/>
          </p:nvSpPr>
          <p:spPr bwMode="auto">
            <a:xfrm>
              <a:off x="3000624" y="3770539"/>
              <a:ext cx="518280" cy="304349"/>
            </a:xfrm>
            <a:custGeom>
              <a:avLst/>
              <a:gdLst>
                <a:gd name="T0" fmla="*/ 2147483646 w 174"/>
                <a:gd name="T1" fmla="*/ 2147483646 h 103"/>
                <a:gd name="T2" fmla="*/ 2147483646 w 174"/>
                <a:gd name="T3" fmla="*/ 2147483646 h 103"/>
                <a:gd name="T4" fmla="*/ 2147483646 w 174"/>
                <a:gd name="T5" fmla="*/ 2147483646 h 103"/>
                <a:gd name="T6" fmla="*/ 2147483646 w 174"/>
                <a:gd name="T7" fmla="*/ 2147483646 h 103"/>
                <a:gd name="T8" fmla="*/ 2147483646 w 174"/>
                <a:gd name="T9" fmla="*/ 2147483646 h 103"/>
                <a:gd name="T10" fmla="*/ 2147483646 w 174"/>
                <a:gd name="T11" fmla="*/ 2147483646 h 103"/>
                <a:gd name="T12" fmla="*/ 2147483646 w 174"/>
                <a:gd name="T13" fmla="*/ 2147483646 h 103"/>
                <a:gd name="T14" fmla="*/ 2147483646 w 174"/>
                <a:gd name="T15" fmla="*/ 2147483646 h 103"/>
                <a:gd name="T16" fmla="*/ 2147483646 w 174"/>
                <a:gd name="T17" fmla="*/ 2147483646 h 103"/>
                <a:gd name="T18" fmla="*/ 2147483646 w 174"/>
                <a:gd name="T19" fmla="*/ 2147483646 h 103"/>
                <a:gd name="T20" fmla="*/ 2147483646 w 174"/>
                <a:gd name="T21" fmla="*/ 2147483646 h 103"/>
                <a:gd name="T22" fmla="*/ 2147483646 w 174"/>
                <a:gd name="T23" fmla="*/ 0 h 103"/>
                <a:gd name="T24" fmla="*/ 2147483646 w 174"/>
                <a:gd name="T25" fmla="*/ 0 h 103"/>
                <a:gd name="T26" fmla="*/ 0 w 174"/>
                <a:gd name="T27" fmla="*/ 2147483646 h 103"/>
                <a:gd name="T28" fmla="*/ 2147483646 w 174"/>
                <a:gd name="T29" fmla="*/ 2147483646 h 103"/>
                <a:gd name="T30" fmla="*/ 2147483646 w 174"/>
                <a:gd name="T31" fmla="*/ 2147483646 h 103"/>
                <a:gd name="T32" fmla="*/ 0 w 174"/>
                <a:gd name="T33" fmla="*/ 2147483646 h 103"/>
                <a:gd name="T34" fmla="*/ 2147483646 w 174"/>
                <a:gd name="T35" fmla="*/ 2147483646 h 103"/>
                <a:gd name="T36" fmla="*/ 2147483646 w 174"/>
                <a:gd name="T37" fmla="*/ 2147483646 h 103"/>
                <a:gd name="T38" fmla="*/ 2147483646 w 174"/>
                <a:gd name="T39" fmla="*/ 2147483646 h 103"/>
                <a:gd name="T40" fmla="*/ 2147483646 w 174"/>
                <a:gd name="T41" fmla="*/ 2147483646 h 103"/>
                <a:gd name="T42" fmla="*/ 2147483646 w 174"/>
                <a:gd name="T43" fmla="*/ 2147483646 h 103"/>
                <a:gd name="T44" fmla="*/ 2147483646 w 174"/>
                <a:gd name="T45" fmla="*/ 2147483646 h 103"/>
                <a:gd name="T46" fmla="*/ 2147483646 w 174"/>
                <a:gd name="T47" fmla="*/ 2147483646 h 103"/>
                <a:gd name="T48" fmla="*/ 2147483646 w 174"/>
                <a:gd name="T49" fmla="*/ 2147483646 h 103"/>
                <a:gd name="T50" fmla="*/ 2147483646 w 174"/>
                <a:gd name="T51" fmla="*/ 2147483646 h 103"/>
                <a:gd name="T52" fmla="*/ 2147483646 w 174"/>
                <a:gd name="T53" fmla="*/ 2147483646 h 103"/>
                <a:gd name="T54" fmla="*/ 2147483646 w 174"/>
                <a:gd name="T55" fmla="*/ 2147483646 h 1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4" h="103">
                  <a:moveTo>
                    <a:pt x="155" y="58"/>
                  </a:moveTo>
                  <a:cubicBezTo>
                    <a:pt x="167" y="58"/>
                    <a:pt x="174" y="50"/>
                    <a:pt x="170" y="40"/>
                  </a:cubicBezTo>
                  <a:cubicBezTo>
                    <a:pt x="170" y="40"/>
                    <a:pt x="160" y="19"/>
                    <a:pt x="160" y="19"/>
                  </a:cubicBezTo>
                  <a:cubicBezTo>
                    <a:pt x="132" y="19"/>
                    <a:pt x="132" y="19"/>
                    <a:pt x="132" y="19"/>
                  </a:cubicBezTo>
                  <a:cubicBezTo>
                    <a:pt x="142" y="38"/>
                    <a:pt x="142" y="38"/>
                    <a:pt x="142" y="38"/>
                  </a:cubicBezTo>
                  <a:cubicBezTo>
                    <a:pt x="143" y="42"/>
                    <a:pt x="141" y="43"/>
                    <a:pt x="139" y="43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108" y="34"/>
                    <a:pt x="132" y="20"/>
                    <a:pt x="146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99" y="8"/>
                    <a:pt x="91" y="14"/>
                    <a:pt x="83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75" y="11"/>
                    <a:pt x="84" y="0"/>
                    <a:pt x="84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5" y="17"/>
                    <a:pt x="0" y="21"/>
                    <a:pt x="0" y="21"/>
                  </a:cubicBezTo>
                  <a:cubicBezTo>
                    <a:pt x="0" y="21"/>
                    <a:pt x="6" y="33"/>
                    <a:pt x="7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24" y="44"/>
                    <a:pt x="0" y="43"/>
                    <a:pt x="0" y="43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1" y="85"/>
                    <a:pt x="71" y="85"/>
                    <a:pt x="71" y="85"/>
                  </a:cubicBezTo>
                  <a:cubicBezTo>
                    <a:pt x="71" y="85"/>
                    <a:pt x="72" y="94"/>
                    <a:pt x="63" y="94"/>
                  </a:cubicBezTo>
                  <a:cubicBezTo>
                    <a:pt x="56" y="93"/>
                    <a:pt x="52" y="94"/>
                    <a:pt x="52" y="94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88" y="103"/>
                    <a:pt x="102" y="102"/>
                    <a:pt x="102" y="85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48" y="58"/>
                    <a:pt x="148" y="58"/>
                    <a:pt x="148" y="58"/>
                  </a:cubicBezTo>
                  <a:lnTo>
                    <a:pt x="155" y="58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8" name="Freeform 64"/>
            <p:cNvSpPr>
              <a:spLocks/>
            </p:cNvSpPr>
            <p:nvPr userDrawn="1"/>
          </p:nvSpPr>
          <p:spPr bwMode="auto">
            <a:xfrm>
              <a:off x="2990657" y="3955145"/>
              <a:ext cx="174419" cy="119743"/>
            </a:xfrm>
            <a:custGeom>
              <a:avLst/>
              <a:gdLst>
                <a:gd name="T0" fmla="*/ 2147483646 w 58"/>
                <a:gd name="T1" fmla="*/ 0 h 40"/>
                <a:gd name="T2" fmla="*/ 2147483646 w 58"/>
                <a:gd name="T3" fmla="*/ 2147483646 h 40"/>
                <a:gd name="T4" fmla="*/ 0 w 58"/>
                <a:gd name="T5" fmla="*/ 2147483646 h 40"/>
                <a:gd name="T6" fmla="*/ 2147483646 w 58"/>
                <a:gd name="T7" fmla="*/ 2147483646 h 40"/>
                <a:gd name="T8" fmla="*/ 2147483646 w 58"/>
                <a:gd name="T9" fmla="*/ 2147483646 h 40"/>
                <a:gd name="T10" fmla="*/ 2147483646 w 58"/>
                <a:gd name="T11" fmla="*/ 0 h 40"/>
                <a:gd name="T12" fmla="*/ 2147483646 w 58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40">
                  <a:moveTo>
                    <a:pt x="27" y="0"/>
                  </a:moveTo>
                  <a:cubicBezTo>
                    <a:pt x="27" y="0"/>
                    <a:pt x="22" y="25"/>
                    <a:pt x="7" y="31"/>
                  </a:cubicBezTo>
                  <a:cubicBezTo>
                    <a:pt x="5" y="31"/>
                    <a:pt x="0" y="31"/>
                    <a:pt x="0" y="31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9" y="40"/>
                    <a:pt x="58" y="0"/>
                    <a:pt x="58" y="0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9" name="Freeform 65"/>
            <p:cNvSpPr>
              <a:spLocks/>
            </p:cNvSpPr>
            <p:nvPr userDrawn="1"/>
          </p:nvSpPr>
          <p:spPr bwMode="auto">
            <a:xfrm>
              <a:off x="3344481" y="3955145"/>
              <a:ext cx="174423" cy="119743"/>
            </a:xfrm>
            <a:custGeom>
              <a:avLst/>
              <a:gdLst>
                <a:gd name="T0" fmla="*/ 2147483646 w 58"/>
                <a:gd name="T1" fmla="*/ 0 h 41"/>
                <a:gd name="T2" fmla="*/ 0 w 58"/>
                <a:gd name="T3" fmla="*/ 0 h 41"/>
                <a:gd name="T4" fmla="*/ 2147483646 w 58"/>
                <a:gd name="T5" fmla="*/ 2147483646 h 41"/>
                <a:gd name="T6" fmla="*/ 2147483646 w 58"/>
                <a:gd name="T7" fmla="*/ 2147483646 h 41"/>
                <a:gd name="T8" fmla="*/ 2147483646 w 58"/>
                <a:gd name="T9" fmla="*/ 2147483646 h 41"/>
                <a:gd name="T10" fmla="*/ 2147483646 w 58"/>
                <a:gd name="T11" fmla="*/ 2147483646 h 41"/>
                <a:gd name="T12" fmla="*/ 2147483646 w 58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41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" y="41"/>
                    <a:pt x="36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2" y="32"/>
                    <a:pt x="50" y="31"/>
                  </a:cubicBezTo>
                  <a:cubicBezTo>
                    <a:pt x="36" y="25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0" name="Freeform 66"/>
            <p:cNvSpPr>
              <a:spLocks/>
            </p:cNvSpPr>
            <p:nvPr userDrawn="1"/>
          </p:nvSpPr>
          <p:spPr bwMode="auto">
            <a:xfrm>
              <a:off x="3588672" y="3546022"/>
              <a:ext cx="528247" cy="533854"/>
            </a:xfrm>
            <a:custGeom>
              <a:avLst/>
              <a:gdLst>
                <a:gd name="T0" fmla="*/ 2147483646 w 177"/>
                <a:gd name="T1" fmla="*/ 2147483646 h 178"/>
                <a:gd name="T2" fmla="*/ 2147483646 w 177"/>
                <a:gd name="T3" fmla="*/ 2147483646 h 178"/>
                <a:gd name="T4" fmla="*/ 2147483646 w 177"/>
                <a:gd name="T5" fmla="*/ 2147483646 h 178"/>
                <a:gd name="T6" fmla="*/ 2147483646 w 177"/>
                <a:gd name="T7" fmla="*/ 2147483646 h 178"/>
                <a:gd name="T8" fmla="*/ 2147483646 w 177"/>
                <a:gd name="T9" fmla="*/ 2147483646 h 178"/>
                <a:gd name="T10" fmla="*/ 2147483646 w 177"/>
                <a:gd name="T11" fmla="*/ 0 h 178"/>
                <a:gd name="T12" fmla="*/ 2147483646 w 177"/>
                <a:gd name="T13" fmla="*/ 0 h 178"/>
                <a:gd name="T14" fmla="*/ 2147483646 w 177"/>
                <a:gd name="T15" fmla="*/ 2147483646 h 178"/>
                <a:gd name="T16" fmla="*/ 0 w 177"/>
                <a:gd name="T17" fmla="*/ 2147483646 h 178"/>
                <a:gd name="T18" fmla="*/ 2147483646 w 177"/>
                <a:gd name="T19" fmla="*/ 2147483646 h 178"/>
                <a:gd name="T20" fmla="*/ 2147483646 w 177"/>
                <a:gd name="T21" fmla="*/ 2147483646 h 178"/>
                <a:gd name="T22" fmla="*/ 2147483646 w 177"/>
                <a:gd name="T23" fmla="*/ 2147483646 h 178"/>
                <a:gd name="T24" fmla="*/ 2147483646 w 177"/>
                <a:gd name="T25" fmla="*/ 2147483646 h 178"/>
                <a:gd name="T26" fmla="*/ 2147483646 w 177"/>
                <a:gd name="T27" fmla="*/ 2147483646 h 178"/>
                <a:gd name="T28" fmla="*/ 2147483646 w 177"/>
                <a:gd name="T29" fmla="*/ 2147483646 h 178"/>
                <a:gd name="T30" fmla="*/ 2147483646 w 177"/>
                <a:gd name="T31" fmla="*/ 2147483646 h 178"/>
                <a:gd name="T32" fmla="*/ 2147483646 w 177"/>
                <a:gd name="T33" fmla="*/ 2147483646 h 178"/>
                <a:gd name="T34" fmla="*/ 2147483646 w 177"/>
                <a:gd name="T35" fmla="*/ 2147483646 h 178"/>
                <a:gd name="T36" fmla="*/ 2147483646 w 177"/>
                <a:gd name="T37" fmla="*/ 2147483646 h 178"/>
                <a:gd name="T38" fmla="*/ 2147483646 w 177"/>
                <a:gd name="T39" fmla="*/ 2147483646 h 178"/>
                <a:gd name="T40" fmla="*/ 2147483646 w 177"/>
                <a:gd name="T41" fmla="*/ 2147483646 h 178"/>
                <a:gd name="T42" fmla="*/ 2147483646 w 177"/>
                <a:gd name="T43" fmla="*/ 2147483646 h 178"/>
                <a:gd name="T44" fmla="*/ 2147483646 w 177"/>
                <a:gd name="T45" fmla="*/ 2147483646 h 178"/>
                <a:gd name="T46" fmla="*/ 2147483646 w 177"/>
                <a:gd name="T47" fmla="*/ 2147483646 h 178"/>
                <a:gd name="T48" fmla="*/ 2147483646 w 177"/>
                <a:gd name="T49" fmla="*/ 2147483646 h 1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77" h="178">
                  <a:moveTo>
                    <a:pt x="133" y="148"/>
                  </a:moveTo>
                  <a:cubicBezTo>
                    <a:pt x="133" y="89"/>
                    <a:pt x="133" y="89"/>
                    <a:pt x="133" y="89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33" y="137"/>
                    <a:pt x="26" y="168"/>
                    <a:pt x="14" y="168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4" y="176"/>
                    <a:pt x="4" y="176"/>
                    <a:pt x="4" y="176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2" y="176"/>
                    <a:pt x="52" y="178"/>
                    <a:pt x="59" y="163"/>
                  </a:cubicBezTo>
                  <a:cubicBezTo>
                    <a:pt x="65" y="148"/>
                    <a:pt x="75" y="92"/>
                    <a:pt x="76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1" y="177"/>
                    <a:pt x="131" y="176"/>
                    <a:pt x="131" y="176"/>
                  </a:cubicBezTo>
                  <a:cubicBezTo>
                    <a:pt x="177" y="176"/>
                    <a:pt x="177" y="176"/>
                    <a:pt x="177" y="176"/>
                  </a:cubicBezTo>
                  <a:cubicBezTo>
                    <a:pt x="177" y="161"/>
                    <a:pt x="177" y="161"/>
                    <a:pt x="177" y="161"/>
                  </a:cubicBezTo>
                  <a:cubicBezTo>
                    <a:pt x="148" y="161"/>
                    <a:pt x="148" y="161"/>
                    <a:pt x="148" y="161"/>
                  </a:cubicBezTo>
                  <a:cubicBezTo>
                    <a:pt x="132" y="161"/>
                    <a:pt x="133" y="148"/>
                    <a:pt x="133" y="148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1" name="Freeform 67"/>
            <p:cNvSpPr>
              <a:spLocks/>
            </p:cNvSpPr>
            <p:nvPr userDrawn="1"/>
          </p:nvSpPr>
          <p:spPr bwMode="auto">
            <a:xfrm>
              <a:off x="3598639" y="3556000"/>
              <a:ext cx="189371" cy="189594"/>
            </a:xfrm>
            <a:custGeom>
              <a:avLst/>
              <a:gdLst>
                <a:gd name="T0" fmla="*/ 2147483646 w 64"/>
                <a:gd name="T1" fmla="*/ 2147483646 h 64"/>
                <a:gd name="T2" fmla="*/ 2147483646 w 64"/>
                <a:gd name="T3" fmla="*/ 2147483646 h 64"/>
                <a:gd name="T4" fmla="*/ 2147483646 w 64"/>
                <a:gd name="T5" fmla="*/ 2147483646 h 64"/>
                <a:gd name="T6" fmla="*/ 2147483646 w 64"/>
                <a:gd name="T7" fmla="*/ 2147483646 h 64"/>
                <a:gd name="T8" fmla="*/ 2147483646 w 64"/>
                <a:gd name="T9" fmla="*/ 0 h 64"/>
                <a:gd name="T10" fmla="*/ 0 w 64"/>
                <a:gd name="T11" fmla="*/ 0 h 64"/>
                <a:gd name="T12" fmla="*/ 2147483646 w 64"/>
                <a:gd name="T13" fmla="*/ 2147483646 h 64"/>
                <a:gd name="T14" fmla="*/ 2147483646 w 64"/>
                <a:gd name="T15" fmla="*/ 2147483646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" h="64">
                  <a:moveTo>
                    <a:pt x="43" y="64"/>
                  </a:moveTo>
                  <a:cubicBezTo>
                    <a:pt x="44" y="64"/>
                    <a:pt x="64" y="64"/>
                    <a:pt x="64" y="64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49" y="55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5" y="40"/>
                    <a:pt x="22" y="53"/>
                  </a:cubicBezTo>
                  <a:cubicBezTo>
                    <a:pt x="29" y="62"/>
                    <a:pt x="37" y="64"/>
                    <a:pt x="43" y="64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2" name="Freeform 68"/>
            <p:cNvSpPr>
              <a:spLocks/>
            </p:cNvSpPr>
            <p:nvPr userDrawn="1"/>
          </p:nvSpPr>
          <p:spPr bwMode="auto">
            <a:xfrm>
              <a:off x="3907613" y="3556000"/>
              <a:ext cx="189371" cy="189594"/>
            </a:xfrm>
            <a:custGeom>
              <a:avLst/>
              <a:gdLst>
                <a:gd name="T0" fmla="*/ 2147483646 w 64"/>
                <a:gd name="T1" fmla="*/ 2147483646 h 64"/>
                <a:gd name="T2" fmla="*/ 2147483646 w 64"/>
                <a:gd name="T3" fmla="*/ 2147483646 h 64"/>
                <a:gd name="T4" fmla="*/ 2147483646 w 64"/>
                <a:gd name="T5" fmla="*/ 0 h 64"/>
                <a:gd name="T6" fmla="*/ 2147483646 w 64"/>
                <a:gd name="T7" fmla="*/ 0 h 64"/>
                <a:gd name="T8" fmla="*/ 2147483646 w 64"/>
                <a:gd name="T9" fmla="*/ 2147483646 h 64"/>
                <a:gd name="T10" fmla="*/ 0 w 64"/>
                <a:gd name="T11" fmla="*/ 2147483646 h 64"/>
                <a:gd name="T12" fmla="*/ 0 w 64"/>
                <a:gd name="T13" fmla="*/ 2147483646 h 64"/>
                <a:gd name="T14" fmla="*/ 2147483646 w 64"/>
                <a:gd name="T15" fmla="*/ 2147483646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" h="64">
                  <a:moveTo>
                    <a:pt x="20" y="64"/>
                  </a:moveTo>
                  <a:cubicBezTo>
                    <a:pt x="27" y="64"/>
                    <a:pt x="34" y="62"/>
                    <a:pt x="42" y="53"/>
                  </a:cubicBezTo>
                  <a:cubicBezTo>
                    <a:pt x="49" y="40"/>
                    <a:pt x="64" y="0"/>
                    <a:pt x="6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15" y="55"/>
                    <a:pt x="6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20" y="64"/>
                    <a:pt x="20" y="64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3" name="Freeform 69"/>
            <p:cNvSpPr>
              <a:spLocks/>
            </p:cNvSpPr>
            <p:nvPr userDrawn="1"/>
          </p:nvSpPr>
          <p:spPr bwMode="auto">
            <a:xfrm>
              <a:off x="5412617" y="3820432"/>
              <a:ext cx="84717" cy="99786"/>
            </a:xfrm>
            <a:custGeom>
              <a:avLst/>
              <a:gdLst>
                <a:gd name="T0" fmla="*/ 2147483646 w 29"/>
                <a:gd name="T1" fmla="*/ 2147483646 h 33"/>
                <a:gd name="T2" fmla="*/ 2147483646 w 29"/>
                <a:gd name="T3" fmla="*/ 2147483646 h 33"/>
                <a:gd name="T4" fmla="*/ 2147483646 w 29"/>
                <a:gd name="T5" fmla="*/ 2147483646 h 33"/>
                <a:gd name="T6" fmla="*/ 2147483646 w 29"/>
                <a:gd name="T7" fmla="*/ 2147483646 h 33"/>
                <a:gd name="T8" fmla="*/ 0 w 29"/>
                <a:gd name="T9" fmla="*/ 2147483646 h 33"/>
                <a:gd name="T10" fmla="*/ 0 w 29"/>
                <a:gd name="T11" fmla="*/ 0 h 33"/>
                <a:gd name="T12" fmla="*/ 2147483646 w 29"/>
                <a:gd name="T13" fmla="*/ 0 h 33"/>
                <a:gd name="T14" fmla="*/ 2147483646 w 29"/>
                <a:gd name="T15" fmla="*/ 2147483646 h 33"/>
                <a:gd name="T16" fmla="*/ 2147483646 w 29"/>
                <a:gd name="T17" fmla="*/ 2147483646 h 33"/>
                <a:gd name="T18" fmla="*/ 2147483646 w 29"/>
                <a:gd name="T19" fmla="*/ 2147483646 h 33"/>
                <a:gd name="T20" fmla="*/ 2147483646 w 29"/>
                <a:gd name="T21" fmla="*/ 2147483646 h 33"/>
                <a:gd name="T22" fmla="*/ 2147483646 w 29"/>
                <a:gd name="T23" fmla="*/ 2147483646 h 33"/>
                <a:gd name="T24" fmla="*/ 2147483646 w 29"/>
                <a:gd name="T25" fmla="*/ 0 h 33"/>
                <a:gd name="T26" fmla="*/ 2147483646 w 29"/>
                <a:gd name="T27" fmla="*/ 0 h 33"/>
                <a:gd name="T28" fmla="*/ 2147483646 w 29"/>
                <a:gd name="T29" fmla="*/ 2147483646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" h="33">
                  <a:moveTo>
                    <a:pt x="29" y="23"/>
                  </a:moveTo>
                  <a:cubicBezTo>
                    <a:pt x="29" y="26"/>
                    <a:pt x="27" y="28"/>
                    <a:pt x="25" y="30"/>
                  </a:cubicBezTo>
                  <a:cubicBezTo>
                    <a:pt x="23" y="32"/>
                    <a:pt x="19" y="33"/>
                    <a:pt x="15" y="33"/>
                  </a:cubicBezTo>
                  <a:cubicBezTo>
                    <a:pt x="9" y="33"/>
                    <a:pt x="6" y="32"/>
                    <a:pt x="4" y="30"/>
                  </a:cubicBezTo>
                  <a:cubicBezTo>
                    <a:pt x="1" y="28"/>
                    <a:pt x="0" y="25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10" y="26"/>
                    <a:pt x="10" y="27"/>
                  </a:cubicBezTo>
                  <a:cubicBezTo>
                    <a:pt x="11" y="28"/>
                    <a:pt x="13" y="28"/>
                    <a:pt x="16" y="28"/>
                  </a:cubicBezTo>
                  <a:cubicBezTo>
                    <a:pt x="18" y="28"/>
                    <a:pt x="19" y="28"/>
                    <a:pt x="20" y="27"/>
                  </a:cubicBezTo>
                  <a:cubicBezTo>
                    <a:pt x="21" y="26"/>
                    <a:pt x="22" y="25"/>
                    <a:pt x="22" y="2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9" y="23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4" name="Rectangle 70"/>
            <p:cNvSpPr>
              <a:spLocks noChangeArrowheads="1"/>
            </p:cNvSpPr>
            <p:nvPr userDrawn="1"/>
          </p:nvSpPr>
          <p:spPr bwMode="auto">
            <a:xfrm>
              <a:off x="5641857" y="3820432"/>
              <a:ext cx="24916" cy="99786"/>
            </a:xfrm>
            <a:prstGeom prst="rect">
              <a:avLst/>
            </a:prstGeom>
            <a:solidFill>
              <a:srgbClr val="920783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9pPr>
            </a:lstStyle>
            <a:p>
              <a:pPr>
                <a:defRPr/>
              </a:pPr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5" name="Freeform 71"/>
            <p:cNvSpPr>
              <a:spLocks noEditPoints="1"/>
            </p:cNvSpPr>
            <p:nvPr userDrawn="1"/>
          </p:nvSpPr>
          <p:spPr bwMode="auto">
            <a:xfrm>
              <a:off x="5806309" y="3820432"/>
              <a:ext cx="79735" cy="99786"/>
            </a:xfrm>
            <a:custGeom>
              <a:avLst/>
              <a:gdLst>
                <a:gd name="T0" fmla="*/ 2147483646 w 27"/>
                <a:gd name="T1" fmla="*/ 2147483646 h 32"/>
                <a:gd name="T2" fmla="*/ 2147483646 w 27"/>
                <a:gd name="T3" fmla="*/ 2147483646 h 32"/>
                <a:gd name="T4" fmla="*/ 2147483646 w 27"/>
                <a:gd name="T5" fmla="*/ 2147483646 h 32"/>
                <a:gd name="T6" fmla="*/ 2147483646 w 27"/>
                <a:gd name="T7" fmla="*/ 2147483646 h 32"/>
                <a:gd name="T8" fmla="*/ 2147483646 w 27"/>
                <a:gd name="T9" fmla="*/ 2147483646 h 32"/>
                <a:gd name="T10" fmla="*/ 2147483646 w 27"/>
                <a:gd name="T11" fmla="*/ 2147483646 h 32"/>
                <a:gd name="T12" fmla="*/ 0 w 27"/>
                <a:gd name="T13" fmla="*/ 2147483646 h 32"/>
                <a:gd name="T14" fmla="*/ 0 w 27"/>
                <a:gd name="T15" fmla="*/ 0 h 32"/>
                <a:gd name="T16" fmla="*/ 2147483646 w 27"/>
                <a:gd name="T17" fmla="*/ 0 h 32"/>
                <a:gd name="T18" fmla="*/ 2147483646 w 27"/>
                <a:gd name="T19" fmla="*/ 2147483646 h 32"/>
                <a:gd name="T20" fmla="*/ 2147483646 w 27"/>
                <a:gd name="T21" fmla="*/ 2147483646 h 32"/>
                <a:gd name="T22" fmla="*/ 2147483646 w 27"/>
                <a:gd name="T23" fmla="*/ 2147483646 h 32"/>
                <a:gd name="T24" fmla="*/ 2147483646 w 27"/>
                <a:gd name="T25" fmla="*/ 2147483646 h 32"/>
                <a:gd name="T26" fmla="*/ 2147483646 w 27"/>
                <a:gd name="T27" fmla="*/ 2147483646 h 32"/>
                <a:gd name="T28" fmla="*/ 2147483646 w 27"/>
                <a:gd name="T29" fmla="*/ 2147483646 h 32"/>
                <a:gd name="T30" fmla="*/ 2147483646 w 27"/>
                <a:gd name="T31" fmla="*/ 2147483646 h 32"/>
                <a:gd name="T32" fmla="*/ 2147483646 w 27"/>
                <a:gd name="T33" fmla="*/ 2147483646 h 32"/>
                <a:gd name="T34" fmla="*/ 2147483646 w 27"/>
                <a:gd name="T35" fmla="*/ 2147483646 h 32"/>
                <a:gd name="T36" fmla="*/ 2147483646 w 27"/>
                <a:gd name="T37" fmla="*/ 2147483646 h 32"/>
                <a:gd name="T38" fmla="*/ 2147483646 w 27"/>
                <a:gd name="T39" fmla="*/ 2147483646 h 32"/>
                <a:gd name="T40" fmla="*/ 2147483646 w 27"/>
                <a:gd name="T41" fmla="*/ 2147483646 h 32"/>
                <a:gd name="T42" fmla="*/ 2147483646 w 27"/>
                <a:gd name="T43" fmla="*/ 2147483646 h 32"/>
                <a:gd name="T44" fmla="*/ 2147483646 w 27"/>
                <a:gd name="T45" fmla="*/ 2147483646 h 32"/>
                <a:gd name="T46" fmla="*/ 2147483646 w 27"/>
                <a:gd name="T47" fmla="*/ 2147483646 h 32"/>
                <a:gd name="T48" fmla="*/ 2147483646 w 27"/>
                <a:gd name="T49" fmla="*/ 2147483646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7" h="32">
                  <a:moveTo>
                    <a:pt x="27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7"/>
                    <a:pt x="18" y="23"/>
                    <a:pt x="17" y="21"/>
                  </a:cubicBezTo>
                  <a:cubicBezTo>
                    <a:pt x="16" y="19"/>
                    <a:pt x="14" y="18"/>
                    <a:pt x="11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4"/>
                    <a:pt x="26" y="5"/>
                    <a:pt x="26" y="7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1"/>
                    <a:pt x="26" y="12"/>
                    <a:pt x="24" y="13"/>
                  </a:cubicBezTo>
                  <a:cubicBezTo>
                    <a:pt x="23" y="14"/>
                    <a:pt x="21" y="15"/>
                    <a:pt x="18" y="15"/>
                  </a:cubicBezTo>
                  <a:cubicBezTo>
                    <a:pt x="21" y="16"/>
                    <a:pt x="24" y="18"/>
                    <a:pt x="25" y="20"/>
                  </a:cubicBezTo>
                  <a:cubicBezTo>
                    <a:pt x="27" y="23"/>
                    <a:pt x="27" y="27"/>
                    <a:pt x="27" y="32"/>
                  </a:cubicBezTo>
                  <a:close/>
                  <a:moveTo>
                    <a:pt x="18" y="10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7"/>
                    <a:pt x="17" y="6"/>
                    <a:pt x="16" y="6"/>
                  </a:cubicBezTo>
                  <a:cubicBezTo>
                    <a:pt x="15" y="5"/>
                    <a:pt x="14" y="5"/>
                    <a:pt x="1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4" y="13"/>
                    <a:pt x="15" y="13"/>
                    <a:pt x="16" y="12"/>
                  </a:cubicBezTo>
                  <a:cubicBezTo>
                    <a:pt x="17" y="12"/>
                    <a:pt x="18" y="11"/>
                    <a:pt x="18" y="10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6" name="Freeform 72"/>
            <p:cNvSpPr>
              <a:spLocks noEditPoints="1"/>
            </p:cNvSpPr>
            <p:nvPr userDrawn="1"/>
          </p:nvSpPr>
          <p:spPr bwMode="auto">
            <a:xfrm>
              <a:off x="5900996" y="3820432"/>
              <a:ext cx="94684" cy="99786"/>
            </a:xfrm>
            <a:custGeom>
              <a:avLst/>
              <a:gdLst>
                <a:gd name="T0" fmla="*/ 2147483646 w 32"/>
                <a:gd name="T1" fmla="*/ 2147483646 h 33"/>
                <a:gd name="T2" fmla="*/ 2147483646 w 32"/>
                <a:gd name="T3" fmla="*/ 2147483646 h 33"/>
                <a:gd name="T4" fmla="*/ 2147483646 w 32"/>
                <a:gd name="T5" fmla="*/ 2147483646 h 33"/>
                <a:gd name="T6" fmla="*/ 2147483646 w 32"/>
                <a:gd name="T7" fmla="*/ 2147483646 h 33"/>
                <a:gd name="T8" fmla="*/ 0 w 32"/>
                <a:gd name="T9" fmla="*/ 2147483646 h 33"/>
                <a:gd name="T10" fmla="*/ 0 w 32"/>
                <a:gd name="T11" fmla="*/ 2147483646 h 33"/>
                <a:gd name="T12" fmla="*/ 2147483646 w 32"/>
                <a:gd name="T13" fmla="*/ 2147483646 h 33"/>
                <a:gd name="T14" fmla="*/ 2147483646 w 32"/>
                <a:gd name="T15" fmla="*/ 0 h 33"/>
                <a:gd name="T16" fmla="*/ 2147483646 w 32"/>
                <a:gd name="T17" fmla="*/ 2147483646 h 33"/>
                <a:gd name="T18" fmla="*/ 2147483646 w 32"/>
                <a:gd name="T19" fmla="*/ 2147483646 h 33"/>
                <a:gd name="T20" fmla="*/ 2147483646 w 32"/>
                <a:gd name="T21" fmla="*/ 2147483646 h 33"/>
                <a:gd name="T22" fmla="*/ 2147483646 w 32"/>
                <a:gd name="T23" fmla="*/ 2147483646 h 33"/>
                <a:gd name="T24" fmla="*/ 2147483646 w 32"/>
                <a:gd name="T25" fmla="*/ 2147483646 h 33"/>
                <a:gd name="T26" fmla="*/ 2147483646 w 32"/>
                <a:gd name="T27" fmla="*/ 2147483646 h 33"/>
                <a:gd name="T28" fmla="*/ 2147483646 w 32"/>
                <a:gd name="T29" fmla="*/ 2147483646 h 33"/>
                <a:gd name="T30" fmla="*/ 2147483646 w 32"/>
                <a:gd name="T31" fmla="*/ 2147483646 h 33"/>
                <a:gd name="T32" fmla="*/ 2147483646 w 32"/>
                <a:gd name="T33" fmla="*/ 2147483646 h 33"/>
                <a:gd name="T34" fmla="*/ 2147483646 w 32"/>
                <a:gd name="T35" fmla="*/ 2147483646 h 33"/>
                <a:gd name="T36" fmla="*/ 2147483646 w 32"/>
                <a:gd name="T37" fmla="*/ 2147483646 h 33"/>
                <a:gd name="T38" fmla="*/ 2147483646 w 32"/>
                <a:gd name="T39" fmla="*/ 2147483646 h 33"/>
                <a:gd name="T40" fmla="*/ 2147483646 w 32"/>
                <a:gd name="T41" fmla="*/ 2147483646 h 33"/>
                <a:gd name="T42" fmla="*/ 2147483646 w 32"/>
                <a:gd name="T43" fmla="*/ 2147483646 h 3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2" h="33">
                  <a:moveTo>
                    <a:pt x="32" y="17"/>
                  </a:moveTo>
                  <a:cubicBezTo>
                    <a:pt x="32" y="22"/>
                    <a:pt x="31" y="26"/>
                    <a:pt x="28" y="29"/>
                  </a:cubicBezTo>
                  <a:cubicBezTo>
                    <a:pt x="25" y="32"/>
                    <a:pt x="21" y="33"/>
                    <a:pt x="16" y="33"/>
                  </a:cubicBezTo>
                  <a:cubicBezTo>
                    <a:pt x="11" y="33"/>
                    <a:pt x="8" y="32"/>
                    <a:pt x="5" y="29"/>
                  </a:cubicBezTo>
                  <a:cubicBezTo>
                    <a:pt x="2" y="26"/>
                    <a:pt x="0" y="22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4" y="4"/>
                  </a:cubicBezTo>
                  <a:cubicBezTo>
                    <a:pt x="7" y="1"/>
                    <a:pt x="11" y="0"/>
                    <a:pt x="17" y="0"/>
                  </a:cubicBezTo>
                  <a:cubicBezTo>
                    <a:pt x="22" y="0"/>
                    <a:pt x="26" y="1"/>
                    <a:pt x="28" y="4"/>
                  </a:cubicBezTo>
                  <a:cubicBezTo>
                    <a:pt x="31" y="7"/>
                    <a:pt x="32" y="11"/>
                    <a:pt x="32" y="16"/>
                  </a:cubicBezTo>
                  <a:lnTo>
                    <a:pt x="32" y="17"/>
                  </a:lnTo>
                  <a:close/>
                  <a:moveTo>
                    <a:pt x="24" y="17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2"/>
                    <a:pt x="23" y="9"/>
                    <a:pt x="22" y="7"/>
                  </a:cubicBezTo>
                  <a:cubicBezTo>
                    <a:pt x="21" y="5"/>
                    <a:pt x="19" y="4"/>
                    <a:pt x="16" y="4"/>
                  </a:cubicBezTo>
                  <a:cubicBezTo>
                    <a:pt x="13" y="4"/>
                    <a:pt x="11" y="5"/>
                    <a:pt x="10" y="7"/>
                  </a:cubicBezTo>
                  <a:cubicBezTo>
                    <a:pt x="10" y="9"/>
                    <a:pt x="9" y="12"/>
                    <a:pt x="9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21"/>
                    <a:pt x="10" y="24"/>
                    <a:pt x="10" y="26"/>
                  </a:cubicBezTo>
                  <a:cubicBezTo>
                    <a:pt x="11" y="28"/>
                    <a:pt x="13" y="28"/>
                    <a:pt x="16" y="28"/>
                  </a:cubicBezTo>
                  <a:cubicBezTo>
                    <a:pt x="19" y="28"/>
                    <a:pt x="21" y="27"/>
                    <a:pt x="22" y="26"/>
                  </a:cubicBezTo>
                  <a:cubicBezTo>
                    <a:pt x="23" y="24"/>
                    <a:pt x="24" y="21"/>
                    <a:pt x="24" y="17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7" name="Freeform 73"/>
            <p:cNvSpPr>
              <a:spLocks/>
            </p:cNvSpPr>
            <p:nvPr userDrawn="1"/>
          </p:nvSpPr>
          <p:spPr bwMode="auto">
            <a:xfrm>
              <a:off x="6015614" y="3820432"/>
              <a:ext cx="84720" cy="99786"/>
            </a:xfrm>
            <a:custGeom>
              <a:avLst/>
              <a:gdLst>
                <a:gd name="T0" fmla="*/ 2147483646 w 28"/>
                <a:gd name="T1" fmla="*/ 2147483646 h 33"/>
                <a:gd name="T2" fmla="*/ 2147483646 w 28"/>
                <a:gd name="T3" fmla="*/ 2147483646 h 33"/>
                <a:gd name="T4" fmla="*/ 2147483646 w 28"/>
                <a:gd name="T5" fmla="*/ 2147483646 h 33"/>
                <a:gd name="T6" fmla="*/ 2147483646 w 28"/>
                <a:gd name="T7" fmla="*/ 2147483646 h 33"/>
                <a:gd name="T8" fmla="*/ 0 w 28"/>
                <a:gd name="T9" fmla="*/ 2147483646 h 33"/>
                <a:gd name="T10" fmla="*/ 0 w 28"/>
                <a:gd name="T11" fmla="*/ 0 h 33"/>
                <a:gd name="T12" fmla="*/ 2147483646 w 28"/>
                <a:gd name="T13" fmla="*/ 0 h 33"/>
                <a:gd name="T14" fmla="*/ 2147483646 w 28"/>
                <a:gd name="T15" fmla="*/ 2147483646 h 33"/>
                <a:gd name="T16" fmla="*/ 2147483646 w 28"/>
                <a:gd name="T17" fmla="*/ 2147483646 h 33"/>
                <a:gd name="T18" fmla="*/ 2147483646 w 28"/>
                <a:gd name="T19" fmla="*/ 2147483646 h 33"/>
                <a:gd name="T20" fmla="*/ 2147483646 w 28"/>
                <a:gd name="T21" fmla="*/ 2147483646 h 33"/>
                <a:gd name="T22" fmla="*/ 2147483646 w 28"/>
                <a:gd name="T23" fmla="*/ 2147483646 h 33"/>
                <a:gd name="T24" fmla="*/ 2147483646 w 28"/>
                <a:gd name="T25" fmla="*/ 0 h 33"/>
                <a:gd name="T26" fmla="*/ 2147483646 w 28"/>
                <a:gd name="T27" fmla="*/ 0 h 33"/>
                <a:gd name="T28" fmla="*/ 2147483646 w 28"/>
                <a:gd name="T29" fmla="*/ 2147483646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" h="33">
                  <a:moveTo>
                    <a:pt x="28" y="23"/>
                  </a:moveTo>
                  <a:cubicBezTo>
                    <a:pt x="28" y="26"/>
                    <a:pt x="27" y="28"/>
                    <a:pt x="25" y="30"/>
                  </a:cubicBezTo>
                  <a:cubicBezTo>
                    <a:pt x="22" y="32"/>
                    <a:pt x="19" y="33"/>
                    <a:pt x="14" y="33"/>
                  </a:cubicBezTo>
                  <a:cubicBezTo>
                    <a:pt x="9" y="33"/>
                    <a:pt x="5" y="32"/>
                    <a:pt x="3" y="30"/>
                  </a:cubicBezTo>
                  <a:cubicBezTo>
                    <a:pt x="1" y="28"/>
                    <a:pt x="0" y="25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4"/>
                    <a:pt x="9" y="26"/>
                    <a:pt x="10" y="27"/>
                  </a:cubicBezTo>
                  <a:cubicBezTo>
                    <a:pt x="11" y="28"/>
                    <a:pt x="13" y="28"/>
                    <a:pt x="15" y="28"/>
                  </a:cubicBezTo>
                  <a:cubicBezTo>
                    <a:pt x="17" y="28"/>
                    <a:pt x="19" y="28"/>
                    <a:pt x="20" y="27"/>
                  </a:cubicBezTo>
                  <a:cubicBezTo>
                    <a:pt x="21" y="26"/>
                    <a:pt x="21" y="25"/>
                    <a:pt x="21" y="2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8" y="23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8" name="Freeform 74"/>
            <p:cNvSpPr>
              <a:spLocks noEditPoints="1"/>
            </p:cNvSpPr>
            <p:nvPr userDrawn="1"/>
          </p:nvSpPr>
          <p:spPr bwMode="auto">
            <a:xfrm>
              <a:off x="6125250" y="3820432"/>
              <a:ext cx="74753" cy="99786"/>
            </a:xfrm>
            <a:custGeom>
              <a:avLst/>
              <a:gdLst>
                <a:gd name="T0" fmla="*/ 2147483646 w 26"/>
                <a:gd name="T1" fmla="*/ 2147483646 h 32"/>
                <a:gd name="T2" fmla="*/ 2147483646 w 26"/>
                <a:gd name="T3" fmla="*/ 2147483646 h 32"/>
                <a:gd name="T4" fmla="*/ 2147483646 w 26"/>
                <a:gd name="T5" fmla="*/ 2147483646 h 32"/>
                <a:gd name="T6" fmla="*/ 2147483646 w 26"/>
                <a:gd name="T7" fmla="*/ 2147483646 h 32"/>
                <a:gd name="T8" fmla="*/ 2147483646 w 26"/>
                <a:gd name="T9" fmla="*/ 2147483646 h 32"/>
                <a:gd name="T10" fmla="*/ 0 w 26"/>
                <a:gd name="T11" fmla="*/ 2147483646 h 32"/>
                <a:gd name="T12" fmla="*/ 0 w 26"/>
                <a:gd name="T13" fmla="*/ 0 h 32"/>
                <a:gd name="T14" fmla="*/ 2147483646 w 26"/>
                <a:gd name="T15" fmla="*/ 0 h 32"/>
                <a:gd name="T16" fmla="*/ 2147483646 w 26"/>
                <a:gd name="T17" fmla="*/ 2147483646 h 32"/>
                <a:gd name="T18" fmla="*/ 2147483646 w 26"/>
                <a:gd name="T19" fmla="*/ 2147483646 h 32"/>
                <a:gd name="T20" fmla="*/ 2147483646 w 26"/>
                <a:gd name="T21" fmla="*/ 2147483646 h 32"/>
                <a:gd name="T22" fmla="*/ 2147483646 w 26"/>
                <a:gd name="T23" fmla="*/ 2147483646 h 32"/>
                <a:gd name="T24" fmla="*/ 2147483646 w 26"/>
                <a:gd name="T25" fmla="*/ 2147483646 h 32"/>
                <a:gd name="T26" fmla="*/ 2147483646 w 26"/>
                <a:gd name="T27" fmla="*/ 2147483646 h 32"/>
                <a:gd name="T28" fmla="*/ 2147483646 w 26"/>
                <a:gd name="T29" fmla="*/ 2147483646 h 32"/>
                <a:gd name="T30" fmla="*/ 2147483646 w 26"/>
                <a:gd name="T31" fmla="*/ 2147483646 h 32"/>
                <a:gd name="T32" fmla="*/ 2147483646 w 26"/>
                <a:gd name="T33" fmla="*/ 2147483646 h 32"/>
                <a:gd name="T34" fmla="*/ 2147483646 w 26"/>
                <a:gd name="T35" fmla="*/ 2147483646 h 32"/>
                <a:gd name="T36" fmla="*/ 2147483646 w 26"/>
                <a:gd name="T37" fmla="*/ 2147483646 h 32"/>
                <a:gd name="T38" fmla="*/ 2147483646 w 26"/>
                <a:gd name="T39" fmla="*/ 2147483646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6" h="32">
                  <a:moveTo>
                    <a:pt x="26" y="11"/>
                  </a:moveTo>
                  <a:cubicBezTo>
                    <a:pt x="26" y="14"/>
                    <a:pt x="25" y="16"/>
                    <a:pt x="23" y="17"/>
                  </a:cubicBezTo>
                  <a:cubicBezTo>
                    <a:pt x="21" y="19"/>
                    <a:pt x="18" y="19"/>
                    <a:pt x="14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2" y="1"/>
                    <a:pt x="24" y="3"/>
                  </a:cubicBezTo>
                  <a:cubicBezTo>
                    <a:pt x="25" y="4"/>
                    <a:pt x="26" y="6"/>
                    <a:pt x="26" y="9"/>
                  </a:cubicBezTo>
                  <a:lnTo>
                    <a:pt x="26" y="11"/>
                  </a:lnTo>
                  <a:close/>
                  <a:moveTo>
                    <a:pt x="17" y="12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6"/>
                    <a:pt x="16" y="6"/>
                  </a:cubicBezTo>
                  <a:cubicBezTo>
                    <a:pt x="15" y="5"/>
                    <a:pt x="14" y="5"/>
                    <a:pt x="1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4" y="15"/>
                    <a:pt x="15" y="15"/>
                    <a:pt x="16" y="14"/>
                  </a:cubicBezTo>
                  <a:cubicBezTo>
                    <a:pt x="17" y="13"/>
                    <a:pt x="17" y="13"/>
                    <a:pt x="17" y="12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9" name="Freeform 75"/>
            <p:cNvSpPr>
              <a:spLocks/>
            </p:cNvSpPr>
            <p:nvPr userDrawn="1"/>
          </p:nvSpPr>
          <p:spPr bwMode="auto">
            <a:xfrm>
              <a:off x="5517268" y="3820432"/>
              <a:ext cx="94687" cy="99786"/>
            </a:xfrm>
            <a:custGeom>
              <a:avLst/>
              <a:gdLst>
                <a:gd name="T0" fmla="*/ 2147483646 w 57"/>
                <a:gd name="T1" fmla="*/ 2147483646 h 60"/>
                <a:gd name="T2" fmla="*/ 0 w 57"/>
                <a:gd name="T3" fmla="*/ 2147483646 h 60"/>
                <a:gd name="T4" fmla="*/ 0 w 57"/>
                <a:gd name="T5" fmla="*/ 0 h 60"/>
                <a:gd name="T6" fmla="*/ 2147483646 w 57"/>
                <a:gd name="T7" fmla="*/ 0 h 60"/>
                <a:gd name="T8" fmla="*/ 2147483646 w 57"/>
                <a:gd name="T9" fmla="*/ 2147483646 h 60"/>
                <a:gd name="T10" fmla="*/ 2147483646 w 57"/>
                <a:gd name="T11" fmla="*/ 2147483646 h 60"/>
                <a:gd name="T12" fmla="*/ 2147483646 w 57"/>
                <a:gd name="T13" fmla="*/ 0 h 60"/>
                <a:gd name="T14" fmla="*/ 2147483646 w 57"/>
                <a:gd name="T15" fmla="*/ 0 h 60"/>
                <a:gd name="T16" fmla="*/ 2147483646 w 57"/>
                <a:gd name="T17" fmla="*/ 2147483646 h 60"/>
                <a:gd name="T18" fmla="*/ 2147483646 w 57"/>
                <a:gd name="T19" fmla="*/ 2147483646 h 60"/>
                <a:gd name="T20" fmla="*/ 2147483646 w 57"/>
                <a:gd name="T21" fmla="*/ 2147483646 h 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" h="60">
                  <a:moveTo>
                    <a:pt x="14" y="60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44" y="60"/>
                  </a:lnTo>
                  <a:lnTo>
                    <a:pt x="57" y="60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44" y="43"/>
                  </a:lnTo>
                  <a:lnTo>
                    <a:pt x="14" y="21"/>
                  </a:lnTo>
                  <a:lnTo>
                    <a:pt x="14" y="6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0" name="Freeform 76"/>
            <p:cNvSpPr>
              <a:spLocks/>
            </p:cNvSpPr>
            <p:nvPr userDrawn="1"/>
          </p:nvSpPr>
          <p:spPr bwMode="auto">
            <a:xfrm>
              <a:off x="5691691" y="3820432"/>
              <a:ext cx="89702" cy="99786"/>
            </a:xfrm>
            <a:custGeom>
              <a:avLst/>
              <a:gdLst>
                <a:gd name="T0" fmla="*/ 2147483646 w 31"/>
                <a:gd name="T1" fmla="*/ 2147483646 h 33"/>
                <a:gd name="T2" fmla="*/ 2147483646 w 31"/>
                <a:gd name="T3" fmla="*/ 2147483646 h 33"/>
                <a:gd name="T4" fmla="*/ 2147483646 w 31"/>
                <a:gd name="T5" fmla="*/ 2147483646 h 33"/>
                <a:gd name="T6" fmla="*/ 2147483646 w 31"/>
                <a:gd name="T7" fmla="*/ 2147483646 h 33"/>
                <a:gd name="T8" fmla="*/ 0 w 31"/>
                <a:gd name="T9" fmla="*/ 2147483646 h 33"/>
                <a:gd name="T10" fmla="*/ 0 w 31"/>
                <a:gd name="T11" fmla="*/ 2147483646 h 33"/>
                <a:gd name="T12" fmla="*/ 2147483646 w 31"/>
                <a:gd name="T13" fmla="*/ 2147483646 h 33"/>
                <a:gd name="T14" fmla="*/ 2147483646 w 31"/>
                <a:gd name="T15" fmla="*/ 0 h 33"/>
                <a:gd name="T16" fmla="*/ 2147483646 w 31"/>
                <a:gd name="T17" fmla="*/ 0 h 33"/>
                <a:gd name="T18" fmla="*/ 2147483646 w 31"/>
                <a:gd name="T19" fmla="*/ 2147483646 h 33"/>
                <a:gd name="T20" fmla="*/ 2147483646 w 31"/>
                <a:gd name="T21" fmla="*/ 2147483646 h 33"/>
                <a:gd name="T22" fmla="*/ 2147483646 w 31"/>
                <a:gd name="T23" fmla="*/ 2147483646 h 33"/>
                <a:gd name="T24" fmla="*/ 2147483646 w 31"/>
                <a:gd name="T25" fmla="*/ 2147483646 h 33"/>
                <a:gd name="T26" fmla="*/ 2147483646 w 31"/>
                <a:gd name="T27" fmla="*/ 2147483646 h 33"/>
                <a:gd name="T28" fmla="*/ 2147483646 w 31"/>
                <a:gd name="T29" fmla="*/ 2147483646 h 33"/>
                <a:gd name="T30" fmla="*/ 2147483646 w 31"/>
                <a:gd name="T31" fmla="*/ 2147483646 h 33"/>
                <a:gd name="T32" fmla="*/ 2147483646 w 31"/>
                <a:gd name="T33" fmla="*/ 2147483646 h 33"/>
                <a:gd name="T34" fmla="*/ 2147483646 w 31"/>
                <a:gd name="T35" fmla="*/ 2147483646 h 33"/>
                <a:gd name="T36" fmla="*/ 2147483646 w 31"/>
                <a:gd name="T37" fmla="*/ 2147483646 h 33"/>
                <a:gd name="T38" fmla="*/ 2147483646 w 31"/>
                <a:gd name="T39" fmla="*/ 2147483646 h 33"/>
                <a:gd name="T40" fmla="*/ 2147483646 w 31"/>
                <a:gd name="T41" fmla="*/ 2147483646 h 33"/>
                <a:gd name="T42" fmla="*/ 2147483646 w 31"/>
                <a:gd name="T43" fmla="*/ 2147483646 h 33"/>
                <a:gd name="T44" fmla="*/ 2147483646 w 31"/>
                <a:gd name="T45" fmla="*/ 2147483646 h 33"/>
                <a:gd name="T46" fmla="*/ 2147483646 w 31"/>
                <a:gd name="T47" fmla="*/ 2147483646 h 33"/>
                <a:gd name="T48" fmla="*/ 2147483646 w 31"/>
                <a:gd name="T49" fmla="*/ 2147483646 h 3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1" h="33">
                  <a:moveTo>
                    <a:pt x="31" y="28"/>
                  </a:moveTo>
                  <a:cubicBezTo>
                    <a:pt x="30" y="29"/>
                    <a:pt x="28" y="30"/>
                    <a:pt x="26" y="31"/>
                  </a:cubicBezTo>
                  <a:cubicBezTo>
                    <a:pt x="23" y="32"/>
                    <a:pt x="20" y="33"/>
                    <a:pt x="17" y="33"/>
                  </a:cubicBezTo>
                  <a:cubicBezTo>
                    <a:pt x="11" y="33"/>
                    <a:pt x="7" y="32"/>
                    <a:pt x="4" y="29"/>
                  </a:cubicBezTo>
                  <a:cubicBezTo>
                    <a:pt x="2" y="26"/>
                    <a:pt x="0" y="22"/>
                    <a:pt x="0" y="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3" y="0"/>
                    <a:pt x="19" y="0"/>
                  </a:cubicBezTo>
                  <a:cubicBezTo>
                    <a:pt x="21" y="0"/>
                    <a:pt x="23" y="0"/>
                    <a:pt x="24" y="0"/>
                  </a:cubicBezTo>
                  <a:cubicBezTo>
                    <a:pt x="26" y="1"/>
                    <a:pt x="27" y="1"/>
                    <a:pt x="28" y="1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6" y="6"/>
                    <a:pt x="24" y="5"/>
                  </a:cubicBezTo>
                  <a:cubicBezTo>
                    <a:pt x="23" y="5"/>
                    <a:pt x="21" y="5"/>
                    <a:pt x="19" y="5"/>
                  </a:cubicBezTo>
                  <a:cubicBezTo>
                    <a:pt x="16" y="5"/>
                    <a:pt x="14" y="6"/>
                    <a:pt x="12" y="7"/>
                  </a:cubicBezTo>
                  <a:cubicBezTo>
                    <a:pt x="10" y="9"/>
                    <a:pt x="9" y="12"/>
                    <a:pt x="9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21"/>
                    <a:pt x="10" y="24"/>
                    <a:pt x="11" y="26"/>
                  </a:cubicBezTo>
                  <a:cubicBezTo>
                    <a:pt x="13" y="27"/>
                    <a:pt x="15" y="28"/>
                    <a:pt x="17" y="28"/>
                  </a:cubicBezTo>
                  <a:cubicBezTo>
                    <a:pt x="19" y="28"/>
                    <a:pt x="20" y="28"/>
                    <a:pt x="21" y="27"/>
                  </a:cubicBezTo>
                  <a:cubicBezTo>
                    <a:pt x="22" y="27"/>
                    <a:pt x="23" y="27"/>
                    <a:pt x="24" y="26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31" y="15"/>
                    <a:pt x="31" y="15"/>
                    <a:pt x="31" y="15"/>
                  </a:cubicBezTo>
                  <a:lnTo>
                    <a:pt x="31" y="28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1" name="Freeform 77"/>
            <p:cNvSpPr>
              <a:spLocks noEditPoints="1"/>
            </p:cNvSpPr>
            <p:nvPr userDrawn="1"/>
          </p:nvSpPr>
          <p:spPr bwMode="auto">
            <a:xfrm>
              <a:off x="6793034" y="3980090"/>
              <a:ext cx="104654" cy="94798"/>
            </a:xfrm>
            <a:custGeom>
              <a:avLst/>
              <a:gdLst>
                <a:gd name="T0" fmla="*/ 2147483646 w 66"/>
                <a:gd name="T1" fmla="*/ 2147483646 h 60"/>
                <a:gd name="T2" fmla="*/ 2147483646 w 66"/>
                <a:gd name="T3" fmla="*/ 2147483646 h 60"/>
                <a:gd name="T4" fmla="*/ 2147483646 w 66"/>
                <a:gd name="T5" fmla="*/ 2147483646 h 60"/>
                <a:gd name="T6" fmla="*/ 2147483646 w 66"/>
                <a:gd name="T7" fmla="*/ 2147483646 h 60"/>
                <a:gd name="T8" fmla="*/ 2147483646 w 66"/>
                <a:gd name="T9" fmla="*/ 2147483646 h 60"/>
                <a:gd name="T10" fmla="*/ 0 w 66"/>
                <a:gd name="T11" fmla="*/ 2147483646 h 60"/>
                <a:gd name="T12" fmla="*/ 2147483646 w 66"/>
                <a:gd name="T13" fmla="*/ 0 h 60"/>
                <a:gd name="T14" fmla="*/ 2147483646 w 66"/>
                <a:gd name="T15" fmla="*/ 0 h 60"/>
                <a:gd name="T16" fmla="*/ 2147483646 w 66"/>
                <a:gd name="T17" fmla="*/ 2147483646 h 60"/>
                <a:gd name="T18" fmla="*/ 2147483646 w 66"/>
                <a:gd name="T19" fmla="*/ 2147483646 h 60"/>
                <a:gd name="T20" fmla="*/ 2147483646 w 66"/>
                <a:gd name="T21" fmla="*/ 2147483646 h 60"/>
                <a:gd name="T22" fmla="*/ 2147483646 w 66"/>
                <a:gd name="T23" fmla="*/ 2147483646 h 60"/>
                <a:gd name="T24" fmla="*/ 2147483646 w 66"/>
                <a:gd name="T25" fmla="*/ 214748364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60">
                  <a:moveTo>
                    <a:pt x="66" y="60"/>
                  </a:moveTo>
                  <a:lnTo>
                    <a:pt x="49" y="60"/>
                  </a:lnTo>
                  <a:lnTo>
                    <a:pt x="43" y="45"/>
                  </a:lnTo>
                  <a:lnTo>
                    <a:pt x="19" y="45"/>
                  </a:lnTo>
                  <a:lnTo>
                    <a:pt x="13" y="60"/>
                  </a:lnTo>
                  <a:lnTo>
                    <a:pt x="0" y="60"/>
                  </a:lnTo>
                  <a:lnTo>
                    <a:pt x="25" y="0"/>
                  </a:lnTo>
                  <a:lnTo>
                    <a:pt x="40" y="0"/>
                  </a:lnTo>
                  <a:lnTo>
                    <a:pt x="66" y="60"/>
                  </a:lnTo>
                  <a:close/>
                  <a:moveTo>
                    <a:pt x="40" y="37"/>
                  </a:moveTo>
                  <a:lnTo>
                    <a:pt x="30" y="15"/>
                  </a:lnTo>
                  <a:lnTo>
                    <a:pt x="21" y="37"/>
                  </a:lnTo>
                  <a:lnTo>
                    <a:pt x="40" y="37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2" name="Freeform 78"/>
            <p:cNvSpPr>
              <a:spLocks noEditPoints="1"/>
            </p:cNvSpPr>
            <p:nvPr userDrawn="1"/>
          </p:nvSpPr>
          <p:spPr bwMode="auto">
            <a:xfrm>
              <a:off x="6593695" y="3980090"/>
              <a:ext cx="84720" cy="94798"/>
            </a:xfrm>
            <a:custGeom>
              <a:avLst/>
              <a:gdLst>
                <a:gd name="T0" fmla="*/ 2147483646 w 27"/>
                <a:gd name="T1" fmla="*/ 2147483646 h 32"/>
                <a:gd name="T2" fmla="*/ 2147483646 w 27"/>
                <a:gd name="T3" fmla="*/ 2147483646 h 32"/>
                <a:gd name="T4" fmla="*/ 2147483646 w 27"/>
                <a:gd name="T5" fmla="*/ 2147483646 h 32"/>
                <a:gd name="T6" fmla="*/ 2147483646 w 27"/>
                <a:gd name="T7" fmla="*/ 2147483646 h 32"/>
                <a:gd name="T8" fmla="*/ 2147483646 w 27"/>
                <a:gd name="T9" fmla="*/ 2147483646 h 32"/>
                <a:gd name="T10" fmla="*/ 2147483646 w 27"/>
                <a:gd name="T11" fmla="*/ 2147483646 h 32"/>
                <a:gd name="T12" fmla="*/ 0 w 27"/>
                <a:gd name="T13" fmla="*/ 2147483646 h 32"/>
                <a:gd name="T14" fmla="*/ 0 w 27"/>
                <a:gd name="T15" fmla="*/ 0 h 32"/>
                <a:gd name="T16" fmla="*/ 2147483646 w 27"/>
                <a:gd name="T17" fmla="*/ 0 h 32"/>
                <a:gd name="T18" fmla="*/ 2147483646 w 27"/>
                <a:gd name="T19" fmla="*/ 2147483646 h 32"/>
                <a:gd name="T20" fmla="*/ 2147483646 w 27"/>
                <a:gd name="T21" fmla="*/ 2147483646 h 32"/>
                <a:gd name="T22" fmla="*/ 2147483646 w 27"/>
                <a:gd name="T23" fmla="*/ 2147483646 h 32"/>
                <a:gd name="T24" fmla="*/ 2147483646 w 27"/>
                <a:gd name="T25" fmla="*/ 2147483646 h 32"/>
                <a:gd name="T26" fmla="*/ 2147483646 w 27"/>
                <a:gd name="T27" fmla="*/ 2147483646 h 32"/>
                <a:gd name="T28" fmla="*/ 2147483646 w 27"/>
                <a:gd name="T29" fmla="*/ 2147483646 h 32"/>
                <a:gd name="T30" fmla="*/ 2147483646 w 27"/>
                <a:gd name="T31" fmla="*/ 2147483646 h 32"/>
                <a:gd name="T32" fmla="*/ 2147483646 w 27"/>
                <a:gd name="T33" fmla="*/ 2147483646 h 32"/>
                <a:gd name="T34" fmla="*/ 2147483646 w 27"/>
                <a:gd name="T35" fmla="*/ 2147483646 h 32"/>
                <a:gd name="T36" fmla="*/ 2147483646 w 27"/>
                <a:gd name="T37" fmla="*/ 2147483646 h 32"/>
                <a:gd name="T38" fmla="*/ 2147483646 w 27"/>
                <a:gd name="T39" fmla="*/ 2147483646 h 32"/>
                <a:gd name="T40" fmla="*/ 2147483646 w 27"/>
                <a:gd name="T41" fmla="*/ 2147483646 h 32"/>
                <a:gd name="T42" fmla="*/ 2147483646 w 27"/>
                <a:gd name="T43" fmla="*/ 2147483646 h 32"/>
                <a:gd name="T44" fmla="*/ 2147483646 w 27"/>
                <a:gd name="T45" fmla="*/ 2147483646 h 32"/>
                <a:gd name="T46" fmla="*/ 2147483646 w 27"/>
                <a:gd name="T47" fmla="*/ 2147483646 h 32"/>
                <a:gd name="T48" fmla="*/ 2147483646 w 27"/>
                <a:gd name="T49" fmla="*/ 2147483646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7" h="32">
                  <a:moveTo>
                    <a:pt x="27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7"/>
                    <a:pt x="18" y="23"/>
                    <a:pt x="17" y="21"/>
                  </a:cubicBezTo>
                  <a:cubicBezTo>
                    <a:pt x="16" y="19"/>
                    <a:pt x="14" y="18"/>
                    <a:pt x="11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6" y="5"/>
                    <a:pt x="26" y="7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1"/>
                    <a:pt x="26" y="12"/>
                    <a:pt x="24" y="13"/>
                  </a:cubicBezTo>
                  <a:cubicBezTo>
                    <a:pt x="23" y="14"/>
                    <a:pt x="21" y="15"/>
                    <a:pt x="18" y="15"/>
                  </a:cubicBezTo>
                  <a:cubicBezTo>
                    <a:pt x="21" y="16"/>
                    <a:pt x="24" y="17"/>
                    <a:pt x="25" y="20"/>
                  </a:cubicBezTo>
                  <a:cubicBezTo>
                    <a:pt x="27" y="23"/>
                    <a:pt x="27" y="27"/>
                    <a:pt x="27" y="32"/>
                  </a:cubicBezTo>
                  <a:close/>
                  <a:moveTo>
                    <a:pt x="18" y="9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7" y="6"/>
                    <a:pt x="16" y="5"/>
                  </a:cubicBezTo>
                  <a:cubicBezTo>
                    <a:pt x="15" y="5"/>
                    <a:pt x="14" y="5"/>
                    <a:pt x="1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4" y="13"/>
                    <a:pt x="15" y="13"/>
                    <a:pt x="16" y="12"/>
                  </a:cubicBezTo>
                  <a:cubicBezTo>
                    <a:pt x="17" y="12"/>
                    <a:pt x="18" y="11"/>
                    <a:pt x="18" y="9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3" name="Freeform 79"/>
            <p:cNvSpPr>
              <a:spLocks noEditPoints="1"/>
            </p:cNvSpPr>
            <p:nvPr userDrawn="1"/>
          </p:nvSpPr>
          <p:spPr bwMode="auto">
            <a:xfrm>
              <a:off x="6693365" y="3975102"/>
              <a:ext cx="94687" cy="99786"/>
            </a:xfrm>
            <a:custGeom>
              <a:avLst/>
              <a:gdLst>
                <a:gd name="T0" fmla="*/ 2147483646 w 31"/>
                <a:gd name="T1" fmla="*/ 2147483646 h 33"/>
                <a:gd name="T2" fmla="*/ 2147483646 w 31"/>
                <a:gd name="T3" fmla="*/ 2147483646 h 33"/>
                <a:gd name="T4" fmla="*/ 2147483646 w 31"/>
                <a:gd name="T5" fmla="*/ 2147483646 h 33"/>
                <a:gd name="T6" fmla="*/ 0 w 31"/>
                <a:gd name="T7" fmla="*/ 2147483646 h 33"/>
                <a:gd name="T8" fmla="*/ 0 w 31"/>
                <a:gd name="T9" fmla="*/ 0 h 33"/>
                <a:gd name="T10" fmla="*/ 2147483646 w 31"/>
                <a:gd name="T11" fmla="*/ 0 h 33"/>
                <a:gd name="T12" fmla="*/ 2147483646 w 31"/>
                <a:gd name="T13" fmla="*/ 2147483646 h 33"/>
                <a:gd name="T14" fmla="*/ 2147483646 w 31"/>
                <a:gd name="T15" fmla="*/ 2147483646 h 33"/>
                <a:gd name="T16" fmla="*/ 2147483646 w 31"/>
                <a:gd name="T17" fmla="*/ 2147483646 h 33"/>
                <a:gd name="T18" fmla="*/ 2147483646 w 31"/>
                <a:gd name="T19" fmla="*/ 2147483646 h 33"/>
                <a:gd name="T20" fmla="*/ 2147483646 w 31"/>
                <a:gd name="T21" fmla="*/ 2147483646 h 33"/>
                <a:gd name="T22" fmla="*/ 2147483646 w 31"/>
                <a:gd name="T23" fmla="*/ 2147483646 h 33"/>
                <a:gd name="T24" fmla="*/ 2147483646 w 31"/>
                <a:gd name="T25" fmla="*/ 2147483646 h 33"/>
                <a:gd name="T26" fmla="*/ 2147483646 w 31"/>
                <a:gd name="T27" fmla="*/ 2147483646 h 33"/>
                <a:gd name="T28" fmla="*/ 2147483646 w 31"/>
                <a:gd name="T29" fmla="*/ 2147483646 h 33"/>
                <a:gd name="T30" fmla="*/ 2147483646 w 31"/>
                <a:gd name="T31" fmla="*/ 2147483646 h 33"/>
                <a:gd name="T32" fmla="*/ 2147483646 w 31"/>
                <a:gd name="T33" fmla="*/ 2147483646 h 33"/>
                <a:gd name="T34" fmla="*/ 2147483646 w 31"/>
                <a:gd name="T35" fmla="*/ 2147483646 h 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1" h="33">
                  <a:moveTo>
                    <a:pt x="31" y="17"/>
                  </a:moveTo>
                  <a:cubicBezTo>
                    <a:pt x="31" y="23"/>
                    <a:pt x="29" y="27"/>
                    <a:pt x="27" y="29"/>
                  </a:cubicBezTo>
                  <a:cubicBezTo>
                    <a:pt x="24" y="32"/>
                    <a:pt x="20" y="33"/>
                    <a:pt x="1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29" y="7"/>
                    <a:pt x="31" y="11"/>
                    <a:pt x="31" y="16"/>
                  </a:cubicBezTo>
                  <a:lnTo>
                    <a:pt x="31" y="17"/>
                  </a:lnTo>
                  <a:close/>
                  <a:moveTo>
                    <a:pt x="22" y="17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22" y="13"/>
                    <a:pt x="21" y="10"/>
                    <a:pt x="19" y="8"/>
                  </a:cubicBezTo>
                  <a:cubicBezTo>
                    <a:pt x="18" y="6"/>
                    <a:pt x="16" y="5"/>
                    <a:pt x="13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6" y="28"/>
                    <a:pt x="18" y="27"/>
                    <a:pt x="20" y="26"/>
                  </a:cubicBezTo>
                  <a:cubicBezTo>
                    <a:pt x="21" y="24"/>
                    <a:pt x="22" y="21"/>
                    <a:pt x="22" y="17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4" name="Freeform 80"/>
            <p:cNvSpPr>
              <a:spLocks/>
            </p:cNvSpPr>
            <p:nvPr userDrawn="1"/>
          </p:nvSpPr>
          <p:spPr bwMode="auto">
            <a:xfrm>
              <a:off x="6015614" y="3980090"/>
              <a:ext cx="79735" cy="94798"/>
            </a:xfrm>
            <a:custGeom>
              <a:avLst/>
              <a:gdLst>
                <a:gd name="T0" fmla="*/ 2147483646 w 49"/>
                <a:gd name="T1" fmla="*/ 2147483646 h 60"/>
                <a:gd name="T2" fmla="*/ 2147483646 w 49"/>
                <a:gd name="T3" fmla="*/ 2147483646 h 60"/>
                <a:gd name="T4" fmla="*/ 2147483646 w 49"/>
                <a:gd name="T5" fmla="*/ 2147483646 h 60"/>
                <a:gd name="T6" fmla="*/ 2147483646 w 49"/>
                <a:gd name="T7" fmla="*/ 2147483646 h 60"/>
                <a:gd name="T8" fmla="*/ 2147483646 w 49"/>
                <a:gd name="T9" fmla="*/ 2147483646 h 60"/>
                <a:gd name="T10" fmla="*/ 2147483646 w 49"/>
                <a:gd name="T11" fmla="*/ 2147483646 h 60"/>
                <a:gd name="T12" fmla="*/ 0 w 49"/>
                <a:gd name="T13" fmla="*/ 0 h 60"/>
                <a:gd name="T14" fmla="*/ 2147483646 w 49"/>
                <a:gd name="T15" fmla="*/ 0 h 60"/>
                <a:gd name="T16" fmla="*/ 2147483646 w 49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60">
                  <a:moveTo>
                    <a:pt x="49" y="7"/>
                  </a:moveTo>
                  <a:lnTo>
                    <a:pt x="32" y="7"/>
                  </a:lnTo>
                  <a:lnTo>
                    <a:pt x="32" y="60"/>
                  </a:lnTo>
                  <a:lnTo>
                    <a:pt x="17" y="60"/>
                  </a:lnTo>
                  <a:lnTo>
                    <a:pt x="17" y="7"/>
                  </a:lnTo>
                  <a:lnTo>
                    <a:pt x="2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7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5" name="Freeform 81"/>
            <p:cNvSpPr>
              <a:spLocks/>
            </p:cNvSpPr>
            <p:nvPr userDrawn="1"/>
          </p:nvSpPr>
          <p:spPr bwMode="auto">
            <a:xfrm>
              <a:off x="5412617" y="3975102"/>
              <a:ext cx="84717" cy="99786"/>
            </a:xfrm>
            <a:custGeom>
              <a:avLst/>
              <a:gdLst>
                <a:gd name="T0" fmla="*/ 2147483646 w 28"/>
                <a:gd name="T1" fmla="*/ 2147483646 h 33"/>
                <a:gd name="T2" fmla="*/ 2147483646 w 28"/>
                <a:gd name="T3" fmla="*/ 2147483646 h 33"/>
                <a:gd name="T4" fmla="*/ 2147483646 w 28"/>
                <a:gd name="T5" fmla="*/ 2147483646 h 33"/>
                <a:gd name="T6" fmla="*/ 2147483646 w 28"/>
                <a:gd name="T7" fmla="*/ 2147483646 h 33"/>
                <a:gd name="T8" fmla="*/ 0 w 28"/>
                <a:gd name="T9" fmla="*/ 2147483646 h 33"/>
                <a:gd name="T10" fmla="*/ 0 w 28"/>
                <a:gd name="T11" fmla="*/ 2147483646 h 33"/>
                <a:gd name="T12" fmla="*/ 2147483646 w 28"/>
                <a:gd name="T13" fmla="*/ 2147483646 h 33"/>
                <a:gd name="T14" fmla="*/ 2147483646 w 28"/>
                <a:gd name="T15" fmla="*/ 2147483646 h 33"/>
                <a:gd name="T16" fmla="*/ 2147483646 w 28"/>
                <a:gd name="T17" fmla="*/ 2147483646 h 33"/>
                <a:gd name="T18" fmla="*/ 2147483646 w 28"/>
                <a:gd name="T19" fmla="*/ 2147483646 h 33"/>
                <a:gd name="T20" fmla="*/ 2147483646 w 28"/>
                <a:gd name="T21" fmla="*/ 2147483646 h 33"/>
                <a:gd name="T22" fmla="*/ 2147483646 w 28"/>
                <a:gd name="T23" fmla="*/ 2147483646 h 33"/>
                <a:gd name="T24" fmla="*/ 2147483646 w 28"/>
                <a:gd name="T25" fmla="*/ 2147483646 h 33"/>
                <a:gd name="T26" fmla="*/ 2147483646 w 28"/>
                <a:gd name="T27" fmla="*/ 2147483646 h 33"/>
                <a:gd name="T28" fmla="*/ 2147483646 w 28"/>
                <a:gd name="T29" fmla="*/ 2147483646 h 33"/>
                <a:gd name="T30" fmla="*/ 2147483646 w 28"/>
                <a:gd name="T31" fmla="*/ 0 h 33"/>
                <a:gd name="T32" fmla="*/ 2147483646 w 28"/>
                <a:gd name="T33" fmla="*/ 0 h 33"/>
                <a:gd name="T34" fmla="*/ 2147483646 w 28"/>
                <a:gd name="T35" fmla="*/ 2147483646 h 33"/>
                <a:gd name="T36" fmla="*/ 2147483646 w 28"/>
                <a:gd name="T37" fmla="*/ 2147483646 h 33"/>
                <a:gd name="T38" fmla="*/ 2147483646 w 28"/>
                <a:gd name="T39" fmla="*/ 2147483646 h 33"/>
                <a:gd name="T40" fmla="*/ 2147483646 w 28"/>
                <a:gd name="T41" fmla="*/ 2147483646 h 33"/>
                <a:gd name="T42" fmla="*/ 2147483646 w 28"/>
                <a:gd name="T43" fmla="*/ 2147483646 h 33"/>
                <a:gd name="T44" fmla="*/ 2147483646 w 28"/>
                <a:gd name="T45" fmla="*/ 2147483646 h 33"/>
                <a:gd name="T46" fmla="*/ 2147483646 w 28"/>
                <a:gd name="T47" fmla="*/ 2147483646 h 33"/>
                <a:gd name="T48" fmla="*/ 2147483646 w 28"/>
                <a:gd name="T49" fmla="*/ 2147483646 h 33"/>
                <a:gd name="T50" fmla="*/ 2147483646 w 28"/>
                <a:gd name="T51" fmla="*/ 2147483646 h 33"/>
                <a:gd name="T52" fmla="*/ 2147483646 w 28"/>
                <a:gd name="T53" fmla="*/ 2147483646 h 3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8" h="33">
                  <a:moveTo>
                    <a:pt x="28" y="23"/>
                  </a:moveTo>
                  <a:cubicBezTo>
                    <a:pt x="28" y="26"/>
                    <a:pt x="27" y="29"/>
                    <a:pt x="24" y="30"/>
                  </a:cubicBezTo>
                  <a:cubicBezTo>
                    <a:pt x="21" y="32"/>
                    <a:pt x="17" y="33"/>
                    <a:pt x="12" y="33"/>
                  </a:cubicBezTo>
                  <a:cubicBezTo>
                    <a:pt x="9" y="33"/>
                    <a:pt x="7" y="33"/>
                    <a:pt x="5" y="32"/>
                  </a:cubicBezTo>
                  <a:cubicBezTo>
                    <a:pt x="3" y="32"/>
                    <a:pt x="1" y="32"/>
                    <a:pt x="0" y="3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6"/>
                    <a:pt x="3" y="27"/>
                    <a:pt x="5" y="27"/>
                  </a:cubicBezTo>
                  <a:cubicBezTo>
                    <a:pt x="7" y="27"/>
                    <a:pt x="9" y="28"/>
                    <a:pt x="11" y="28"/>
                  </a:cubicBezTo>
                  <a:cubicBezTo>
                    <a:pt x="14" y="28"/>
                    <a:pt x="16" y="27"/>
                    <a:pt x="17" y="27"/>
                  </a:cubicBezTo>
                  <a:cubicBezTo>
                    <a:pt x="18" y="26"/>
                    <a:pt x="19" y="25"/>
                    <a:pt x="19" y="24"/>
                  </a:cubicBezTo>
                  <a:cubicBezTo>
                    <a:pt x="19" y="23"/>
                    <a:pt x="18" y="22"/>
                    <a:pt x="18" y="21"/>
                  </a:cubicBezTo>
                  <a:cubicBezTo>
                    <a:pt x="17" y="20"/>
                    <a:pt x="15" y="19"/>
                    <a:pt x="11" y="18"/>
                  </a:cubicBezTo>
                  <a:cubicBezTo>
                    <a:pt x="8" y="17"/>
                    <a:pt x="6" y="16"/>
                    <a:pt x="4" y="15"/>
                  </a:cubicBezTo>
                  <a:cubicBezTo>
                    <a:pt x="2" y="13"/>
                    <a:pt x="2" y="11"/>
                    <a:pt x="2" y="8"/>
                  </a:cubicBezTo>
                  <a:cubicBezTo>
                    <a:pt x="2" y="6"/>
                    <a:pt x="3" y="4"/>
                    <a:pt x="6" y="2"/>
                  </a:cubicBezTo>
                  <a:cubicBezTo>
                    <a:pt x="8" y="0"/>
                    <a:pt x="12" y="0"/>
                    <a:pt x="16" y="0"/>
                  </a:cubicBezTo>
                  <a:cubicBezTo>
                    <a:pt x="18" y="0"/>
                    <a:pt x="20" y="0"/>
                    <a:pt x="22" y="0"/>
                  </a:cubicBezTo>
                  <a:cubicBezTo>
                    <a:pt x="24" y="0"/>
                    <a:pt x="25" y="1"/>
                    <a:pt x="26" y="1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20" y="5"/>
                    <a:pt x="18" y="5"/>
                    <a:pt x="17" y="5"/>
                  </a:cubicBezTo>
                  <a:cubicBezTo>
                    <a:pt x="14" y="5"/>
                    <a:pt x="13" y="5"/>
                    <a:pt x="12" y="6"/>
                  </a:cubicBezTo>
                  <a:cubicBezTo>
                    <a:pt x="11" y="6"/>
                    <a:pt x="10" y="7"/>
                    <a:pt x="10" y="8"/>
                  </a:cubicBezTo>
                  <a:cubicBezTo>
                    <a:pt x="10" y="9"/>
                    <a:pt x="10" y="10"/>
                    <a:pt x="11" y="10"/>
                  </a:cubicBezTo>
                  <a:cubicBezTo>
                    <a:pt x="12" y="11"/>
                    <a:pt x="14" y="12"/>
                    <a:pt x="18" y="13"/>
                  </a:cubicBezTo>
                  <a:cubicBezTo>
                    <a:pt x="22" y="14"/>
                    <a:pt x="24" y="15"/>
                    <a:pt x="26" y="17"/>
                  </a:cubicBezTo>
                  <a:cubicBezTo>
                    <a:pt x="27" y="19"/>
                    <a:pt x="28" y="20"/>
                    <a:pt x="28" y="23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6" name="Freeform 82"/>
            <p:cNvSpPr>
              <a:spLocks noEditPoints="1"/>
            </p:cNvSpPr>
            <p:nvPr userDrawn="1"/>
          </p:nvSpPr>
          <p:spPr bwMode="auto">
            <a:xfrm>
              <a:off x="5796342" y="3980090"/>
              <a:ext cx="104654" cy="94798"/>
            </a:xfrm>
            <a:custGeom>
              <a:avLst/>
              <a:gdLst>
                <a:gd name="T0" fmla="*/ 2147483646 w 65"/>
                <a:gd name="T1" fmla="*/ 2147483646 h 60"/>
                <a:gd name="T2" fmla="*/ 2147483646 w 65"/>
                <a:gd name="T3" fmla="*/ 2147483646 h 60"/>
                <a:gd name="T4" fmla="*/ 2147483646 w 65"/>
                <a:gd name="T5" fmla="*/ 2147483646 h 60"/>
                <a:gd name="T6" fmla="*/ 2147483646 w 65"/>
                <a:gd name="T7" fmla="*/ 2147483646 h 60"/>
                <a:gd name="T8" fmla="*/ 2147483646 w 65"/>
                <a:gd name="T9" fmla="*/ 2147483646 h 60"/>
                <a:gd name="T10" fmla="*/ 0 w 65"/>
                <a:gd name="T11" fmla="*/ 2147483646 h 60"/>
                <a:gd name="T12" fmla="*/ 2147483646 w 65"/>
                <a:gd name="T13" fmla="*/ 0 h 60"/>
                <a:gd name="T14" fmla="*/ 2147483646 w 65"/>
                <a:gd name="T15" fmla="*/ 0 h 60"/>
                <a:gd name="T16" fmla="*/ 2147483646 w 65"/>
                <a:gd name="T17" fmla="*/ 2147483646 h 60"/>
                <a:gd name="T18" fmla="*/ 2147483646 w 65"/>
                <a:gd name="T19" fmla="*/ 2147483646 h 60"/>
                <a:gd name="T20" fmla="*/ 2147483646 w 65"/>
                <a:gd name="T21" fmla="*/ 2147483646 h 60"/>
                <a:gd name="T22" fmla="*/ 2147483646 w 65"/>
                <a:gd name="T23" fmla="*/ 2147483646 h 60"/>
                <a:gd name="T24" fmla="*/ 2147483646 w 65"/>
                <a:gd name="T25" fmla="*/ 214748364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5" h="60">
                  <a:moveTo>
                    <a:pt x="65" y="60"/>
                  </a:moveTo>
                  <a:lnTo>
                    <a:pt x="49" y="60"/>
                  </a:lnTo>
                  <a:lnTo>
                    <a:pt x="43" y="45"/>
                  </a:lnTo>
                  <a:lnTo>
                    <a:pt x="18" y="45"/>
                  </a:lnTo>
                  <a:lnTo>
                    <a:pt x="13" y="60"/>
                  </a:lnTo>
                  <a:lnTo>
                    <a:pt x="0" y="60"/>
                  </a:lnTo>
                  <a:lnTo>
                    <a:pt x="24" y="0"/>
                  </a:lnTo>
                  <a:lnTo>
                    <a:pt x="41" y="0"/>
                  </a:lnTo>
                  <a:lnTo>
                    <a:pt x="65" y="60"/>
                  </a:lnTo>
                  <a:close/>
                  <a:moveTo>
                    <a:pt x="39" y="36"/>
                  </a:moveTo>
                  <a:lnTo>
                    <a:pt x="30" y="13"/>
                  </a:lnTo>
                  <a:lnTo>
                    <a:pt x="22" y="36"/>
                  </a:lnTo>
                  <a:lnTo>
                    <a:pt x="39" y="36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7" name="Freeform 83"/>
            <p:cNvSpPr>
              <a:spLocks/>
            </p:cNvSpPr>
            <p:nvPr userDrawn="1"/>
          </p:nvSpPr>
          <p:spPr bwMode="auto">
            <a:xfrm>
              <a:off x="6204986" y="3975102"/>
              <a:ext cx="84720" cy="99786"/>
            </a:xfrm>
            <a:custGeom>
              <a:avLst/>
              <a:gdLst>
                <a:gd name="T0" fmla="*/ 2147483646 w 28"/>
                <a:gd name="T1" fmla="*/ 2147483646 h 33"/>
                <a:gd name="T2" fmla="*/ 2147483646 w 28"/>
                <a:gd name="T3" fmla="*/ 2147483646 h 33"/>
                <a:gd name="T4" fmla="*/ 2147483646 w 28"/>
                <a:gd name="T5" fmla="*/ 2147483646 h 33"/>
                <a:gd name="T6" fmla="*/ 2147483646 w 28"/>
                <a:gd name="T7" fmla="*/ 2147483646 h 33"/>
                <a:gd name="T8" fmla="*/ 0 w 28"/>
                <a:gd name="T9" fmla="*/ 2147483646 h 33"/>
                <a:gd name="T10" fmla="*/ 0 w 28"/>
                <a:gd name="T11" fmla="*/ 0 h 33"/>
                <a:gd name="T12" fmla="*/ 2147483646 w 28"/>
                <a:gd name="T13" fmla="*/ 0 h 33"/>
                <a:gd name="T14" fmla="*/ 2147483646 w 28"/>
                <a:gd name="T15" fmla="*/ 2147483646 h 33"/>
                <a:gd name="T16" fmla="*/ 2147483646 w 28"/>
                <a:gd name="T17" fmla="*/ 2147483646 h 33"/>
                <a:gd name="T18" fmla="*/ 2147483646 w 28"/>
                <a:gd name="T19" fmla="*/ 2147483646 h 33"/>
                <a:gd name="T20" fmla="*/ 2147483646 w 28"/>
                <a:gd name="T21" fmla="*/ 2147483646 h 33"/>
                <a:gd name="T22" fmla="*/ 2147483646 w 28"/>
                <a:gd name="T23" fmla="*/ 2147483646 h 33"/>
                <a:gd name="T24" fmla="*/ 2147483646 w 28"/>
                <a:gd name="T25" fmla="*/ 0 h 33"/>
                <a:gd name="T26" fmla="*/ 2147483646 w 28"/>
                <a:gd name="T27" fmla="*/ 0 h 33"/>
                <a:gd name="T28" fmla="*/ 2147483646 w 28"/>
                <a:gd name="T29" fmla="*/ 2147483646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" h="33">
                  <a:moveTo>
                    <a:pt x="28" y="23"/>
                  </a:moveTo>
                  <a:cubicBezTo>
                    <a:pt x="28" y="26"/>
                    <a:pt x="27" y="28"/>
                    <a:pt x="25" y="30"/>
                  </a:cubicBezTo>
                  <a:cubicBezTo>
                    <a:pt x="23" y="32"/>
                    <a:pt x="19" y="33"/>
                    <a:pt x="14" y="33"/>
                  </a:cubicBezTo>
                  <a:cubicBezTo>
                    <a:pt x="9" y="33"/>
                    <a:pt x="6" y="32"/>
                    <a:pt x="3" y="30"/>
                  </a:cubicBezTo>
                  <a:cubicBezTo>
                    <a:pt x="1" y="28"/>
                    <a:pt x="0" y="25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9" y="26"/>
                    <a:pt x="10" y="27"/>
                  </a:cubicBezTo>
                  <a:cubicBezTo>
                    <a:pt x="11" y="27"/>
                    <a:pt x="13" y="28"/>
                    <a:pt x="15" y="28"/>
                  </a:cubicBezTo>
                  <a:cubicBezTo>
                    <a:pt x="18" y="28"/>
                    <a:pt x="19" y="27"/>
                    <a:pt x="20" y="27"/>
                  </a:cubicBezTo>
                  <a:cubicBezTo>
                    <a:pt x="21" y="26"/>
                    <a:pt x="22" y="25"/>
                    <a:pt x="22" y="2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8" y="23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8" name="Freeform 84"/>
            <p:cNvSpPr>
              <a:spLocks noEditPoints="1"/>
            </p:cNvSpPr>
            <p:nvPr userDrawn="1"/>
          </p:nvSpPr>
          <p:spPr bwMode="auto">
            <a:xfrm>
              <a:off x="5616938" y="3980090"/>
              <a:ext cx="79735" cy="94798"/>
            </a:xfrm>
            <a:custGeom>
              <a:avLst/>
              <a:gdLst>
                <a:gd name="T0" fmla="*/ 2147483646 w 27"/>
                <a:gd name="T1" fmla="*/ 2147483646 h 32"/>
                <a:gd name="T2" fmla="*/ 2147483646 w 27"/>
                <a:gd name="T3" fmla="*/ 2147483646 h 32"/>
                <a:gd name="T4" fmla="*/ 2147483646 w 27"/>
                <a:gd name="T5" fmla="*/ 2147483646 h 32"/>
                <a:gd name="T6" fmla="*/ 2147483646 w 27"/>
                <a:gd name="T7" fmla="*/ 2147483646 h 32"/>
                <a:gd name="T8" fmla="*/ 2147483646 w 27"/>
                <a:gd name="T9" fmla="*/ 2147483646 h 32"/>
                <a:gd name="T10" fmla="*/ 2147483646 w 27"/>
                <a:gd name="T11" fmla="*/ 2147483646 h 32"/>
                <a:gd name="T12" fmla="*/ 0 w 27"/>
                <a:gd name="T13" fmla="*/ 2147483646 h 32"/>
                <a:gd name="T14" fmla="*/ 0 w 27"/>
                <a:gd name="T15" fmla="*/ 0 h 32"/>
                <a:gd name="T16" fmla="*/ 2147483646 w 27"/>
                <a:gd name="T17" fmla="*/ 0 h 32"/>
                <a:gd name="T18" fmla="*/ 2147483646 w 27"/>
                <a:gd name="T19" fmla="*/ 2147483646 h 32"/>
                <a:gd name="T20" fmla="*/ 2147483646 w 27"/>
                <a:gd name="T21" fmla="*/ 2147483646 h 32"/>
                <a:gd name="T22" fmla="*/ 2147483646 w 27"/>
                <a:gd name="T23" fmla="*/ 2147483646 h 32"/>
                <a:gd name="T24" fmla="*/ 2147483646 w 27"/>
                <a:gd name="T25" fmla="*/ 2147483646 h 32"/>
                <a:gd name="T26" fmla="*/ 2147483646 w 27"/>
                <a:gd name="T27" fmla="*/ 2147483646 h 32"/>
                <a:gd name="T28" fmla="*/ 2147483646 w 27"/>
                <a:gd name="T29" fmla="*/ 2147483646 h 32"/>
                <a:gd name="T30" fmla="*/ 2147483646 w 27"/>
                <a:gd name="T31" fmla="*/ 2147483646 h 32"/>
                <a:gd name="T32" fmla="*/ 2147483646 w 27"/>
                <a:gd name="T33" fmla="*/ 2147483646 h 32"/>
                <a:gd name="T34" fmla="*/ 2147483646 w 27"/>
                <a:gd name="T35" fmla="*/ 2147483646 h 32"/>
                <a:gd name="T36" fmla="*/ 2147483646 w 27"/>
                <a:gd name="T37" fmla="*/ 2147483646 h 32"/>
                <a:gd name="T38" fmla="*/ 2147483646 w 27"/>
                <a:gd name="T39" fmla="*/ 2147483646 h 32"/>
                <a:gd name="T40" fmla="*/ 2147483646 w 27"/>
                <a:gd name="T41" fmla="*/ 2147483646 h 32"/>
                <a:gd name="T42" fmla="*/ 2147483646 w 27"/>
                <a:gd name="T43" fmla="*/ 2147483646 h 32"/>
                <a:gd name="T44" fmla="*/ 2147483646 w 27"/>
                <a:gd name="T45" fmla="*/ 2147483646 h 32"/>
                <a:gd name="T46" fmla="*/ 2147483646 w 27"/>
                <a:gd name="T47" fmla="*/ 2147483646 h 32"/>
                <a:gd name="T48" fmla="*/ 2147483646 w 27"/>
                <a:gd name="T49" fmla="*/ 2147483646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7" h="32">
                  <a:moveTo>
                    <a:pt x="27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8" y="26"/>
                    <a:pt x="18" y="23"/>
                    <a:pt x="16" y="21"/>
                  </a:cubicBezTo>
                  <a:cubicBezTo>
                    <a:pt x="15" y="18"/>
                    <a:pt x="13" y="17"/>
                    <a:pt x="11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22" y="0"/>
                    <a:pt x="24" y="2"/>
                  </a:cubicBezTo>
                  <a:cubicBezTo>
                    <a:pt x="25" y="3"/>
                    <a:pt x="26" y="4"/>
                    <a:pt x="26" y="6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10"/>
                    <a:pt x="25" y="11"/>
                    <a:pt x="24" y="13"/>
                  </a:cubicBezTo>
                  <a:cubicBezTo>
                    <a:pt x="22" y="14"/>
                    <a:pt x="20" y="14"/>
                    <a:pt x="18" y="15"/>
                  </a:cubicBezTo>
                  <a:cubicBezTo>
                    <a:pt x="21" y="15"/>
                    <a:pt x="23" y="17"/>
                    <a:pt x="25" y="20"/>
                  </a:cubicBezTo>
                  <a:cubicBezTo>
                    <a:pt x="26" y="22"/>
                    <a:pt x="27" y="26"/>
                    <a:pt x="27" y="32"/>
                  </a:cubicBezTo>
                  <a:close/>
                  <a:moveTo>
                    <a:pt x="17" y="9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6"/>
                    <a:pt x="16" y="5"/>
                  </a:cubicBezTo>
                  <a:cubicBezTo>
                    <a:pt x="15" y="4"/>
                    <a:pt x="14" y="4"/>
                    <a:pt x="12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3"/>
                    <a:pt x="15" y="12"/>
                    <a:pt x="16" y="12"/>
                  </a:cubicBezTo>
                  <a:cubicBezTo>
                    <a:pt x="17" y="11"/>
                    <a:pt x="17" y="10"/>
                    <a:pt x="17" y="9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9" name="Freeform 85"/>
            <p:cNvSpPr>
              <a:spLocks noEditPoints="1"/>
            </p:cNvSpPr>
            <p:nvPr userDrawn="1"/>
          </p:nvSpPr>
          <p:spPr bwMode="auto">
            <a:xfrm>
              <a:off x="6105317" y="3980090"/>
              <a:ext cx="79735" cy="94798"/>
            </a:xfrm>
            <a:custGeom>
              <a:avLst/>
              <a:gdLst>
                <a:gd name="T0" fmla="*/ 2147483646 w 27"/>
                <a:gd name="T1" fmla="*/ 2147483646 h 32"/>
                <a:gd name="T2" fmla="*/ 2147483646 w 27"/>
                <a:gd name="T3" fmla="*/ 2147483646 h 32"/>
                <a:gd name="T4" fmla="*/ 2147483646 w 27"/>
                <a:gd name="T5" fmla="*/ 2147483646 h 32"/>
                <a:gd name="T6" fmla="*/ 2147483646 w 27"/>
                <a:gd name="T7" fmla="*/ 2147483646 h 32"/>
                <a:gd name="T8" fmla="*/ 2147483646 w 27"/>
                <a:gd name="T9" fmla="*/ 2147483646 h 32"/>
                <a:gd name="T10" fmla="*/ 2147483646 w 27"/>
                <a:gd name="T11" fmla="*/ 2147483646 h 32"/>
                <a:gd name="T12" fmla="*/ 0 w 27"/>
                <a:gd name="T13" fmla="*/ 2147483646 h 32"/>
                <a:gd name="T14" fmla="*/ 0 w 27"/>
                <a:gd name="T15" fmla="*/ 0 h 32"/>
                <a:gd name="T16" fmla="*/ 2147483646 w 27"/>
                <a:gd name="T17" fmla="*/ 0 h 32"/>
                <a:gd name="T18" fmla="*/ 2147483646 w 27"/>
                <a:gd name="T19" fmla="*/ 2147483646 h 32"/>
                <a:gd name="T20" fmla="*/ 2147483646 w 27"/>
                <a:gd name="T21" fmla="*/ 2147483646 h 32"/>
                <a:gd name="T22" fmla="*/ 2147483646 w 27"/>
                <a:gd name="T23" fmla="*/ 2147483646 h 32"/>
                <a:gd name="T24" fmla="*/ 2147483646 w 27"/>
                <a:gd name="T25" fmla="*/ 2147483646 h 32"/>
                <a:gd name="T26" fmla="*/ 2147483646 w 27"/>
                <a:gd name="T27" fmla="*/ 2147483646 h 32"/>
                <a:gd name="T28" fmla="*/ 2147483646 w 27"/>
                <a:gd name="T29" fmla="*/ 2147483646 h 32"/>
                <a:gd name="T30" fmla="*/ 2147483646 w 27"/>
                <a:gd name="T31" fmla="*/ 2147483646 h 32"/>
                <a:gd name="T32" fmla="*/ 2147483646 w 27"/>
                <a:gd name="T33" fmla="*/ 2147483646 h 32"/>
                <a:gd name="T34" fmla="*/ 2147483646 w 27"/>
                <a:gd name="T35" fmla="*/ 2147483646 h 32"/>
                <a:gd name="T36" fmla="*/ 2147483646 w 27"/>
                <a:gd name="T37" fmla="*/ 2147483646 h 32"/>
                <a:gd name="T38" fmla="*/ 2147483646 w 27"/>
                <a:gd name="T39" fmla="*/ 2147483646 h 32"/>
                <a:gd name="T40" fmla="*/ 2147483646 w 27"/>
                <a:gd name="T41" fmla="*/ 2147483646 h 32"/>
                <a:gd name="T42" fmla="*/ 2147483646 w 27"/>
                <a:gd name="T43" fmla="*/ 2147483646 h 32"/>
                <a:gd name="T44" fmla="*/ 2147483646 w 27"/>
                <a:gd name="T45" fmla="*/ 2147483646 h 32"/>
                <a:gd name="T46" fmla="*/ 2147483646 w 27"/>
                <a:gd name="T47" fmla="*/ 2147483646 h 32"/>
                <a:gd name="T48" fmla="*/ 2147483646 w 27"/>
                <a:gd name="T49" fmla="*/ 2147483646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7" h="32">
                  <a:moveTo>
                    <a:pt x="27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8" y="26"/>
                    <a:pt x="18" y="23"/>
                    <a:pt x="17" y="21"/>
                  </a:cubicBezTo>
                  <a:cubicBezTo>
                    <a:pt x="16" y="18"/>
                    <a:pt x="14" y="17"/>
                    <a:pt x="11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2" y="0"/>
                    <a:pt x="24" y="2"/>
                  </a:cubicBezTo>
                  <a:cubicBezTo>
                    <a:pt x="25" y="3"/>
                    <a:pt x="26" y="4"/>
                    <a:pt x="26" y="6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10"/>
                    <a:pt x="25" y="11"/>
                    <a:pt x="24" y="13"/>
                  </a:cubicBezTo>
                  <a:cubicBezTo>
                    <a:pt x="23" y="14"/>
                    <a:pt x="21" y="14"/>
                    <a:pt x="18" y="15"/>
                  </a:cubicBezTo>
                  <a:cubicBezTo>
                    <a:pt x="21" y="15"/>
                    <a:pt x="23" y="17"/>
                    <a:pt x="25" y="20"/>
                  </a:cubicBezTo>
                  <a:cubicBezTo>
                    <a:pt x="26" y="22"/>
                    <a:pt x="27" y="26"/>
                    <a:pt x="27" y="32"/>
                  </a:cubicBezTo>
                  <a:close/>
                  <a:moveTo>
                    <a:pt x="17" y="9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6"/>
                    <a:pt x="16" y="5"/>
                  </a:cubicBezTo>
                  <a:cubicBezTo>
                    <a:pt x="15" y="4"/>
                    <a:pt x="14" y="4"/>
                    <a:pt x="12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4" y="13"/>
                    <a:pt x="15" y="12"/>
                    <a:pt x="16" y="12"/>
                  </a:cubicBezTo>
                  <a:cubicBezTo>
                    <a:pt x="17" y="11"/>
                    <a:pt x="17" y="10"/>
                    <a:pt x="17" y="9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50" name="Freeform 86"/>
            <p:cNvSpPr>
              <a:spLocks noEditPoints="1"/>
            </p:cNvSpPr>
            <p:nvPr userDrawn="1"/>
          </p:nvSpPr>
          <p:spPr bwMode="auto">
            <a:xfrm>
              <a:off x="5517268" y="3980090"/>
              <a:ext cx="79735" cy="94798"/>
            </a:xfrm>
            <a:custGeom>
              <a:avLst/>
              <a:gdLst>
                <a:gd name="T0" fmla="*/ 2147483646 w 26"/>
                <a:gd name="T1" fmla="*/ 2147483646 h 32"/>
                <a:gd name="T2" fmla="*/ 2147483646 w 26"/>
                <a:gd name="T3" fmla="*/ 2147483646 h 32"/>
                <a:gd name="T4" fmla="*/ 2147483646 w 26"/>
                <a:gd name="T5" fmla="*/ 2147483646 h 32"/>
                <a:gd name="T6" fmla="*/ 2147483646 w 26"/>
                <a:gd name="T7" fmla="*/ 2147483646 h 32"/>
                <a:gd name="T8" fmla="*/ 2147483646 w 26"/>
                <a:gd name="T9" fmla="*/ 2147483646 h 32"/>
                <a:gd name="T10" fmla="*/ 0 w 26"/>
                <a:gd name="T11" fmla="*/ 2147483646 h 32"/>
                <a:gd name="T12" fmla="*/ 0 w 26"/>
                <a:gd name="T13" fmla="*/ 0 h 32"/>
                <a:gd name="T14" fmla="*/ 2147483646 w 26"/>
                <a:gd name="T15" fmla="*/ 0 h 32"/>
                <a:gd name="T16" fmla="*/ 2147483646 w 26"/>
                <a:gd name="T17" fmla="*/ 2147483646 h 32"/>
                <a:gd name="T18" fmla="*/ 2147483646 w 26"/>
                <a:gd name="T19" fmla="*/ 2147483646 h 32"/>
                <a:gd name="T20" fmla="*/ 2147483646 w 26"/>
                <a:gd name="T21" fmla="*/ 2147483646 h 32"/>
                <a:gd name="T22" fmla="*/ 2147483646 w 26"/>
                <a:gd name="T23" fmla="*/ 2147483646 h 32"/>
                <a:gd name="T24" fmla="*/ 2147483646 w 26"/>
                <a:gd name="T25" fmla="*/ 2147483646 h 32"/>
                <a:gd name="T26" fmla="*/ 2147483646 w 26"/>
                <a:gd name="T27" fmla="*/ 2147483646 h 32"/>
                <a:gd name="T28" fmla="*/ 2147483646 w 26"/>
                <a:gd name="T29" fmla="*/ 2147483646 h 32"/>
                <a:gd name="T30" fmla="*/ 2147483646 w 26"/>
                <a:gd name="T31" fmla="*/ 2147483646 h 32"/>
                <a:gd name="T32" fmla="*/ 2147483646 w 26"/>
                <a:gd name="T33" fmla="*/ 2147483646 h 32"/>
                <a:gd name="T34" fmla="*/ 2147483646 w 26"/>
                <a:gd name="T35" fmla="*/ 2147483646 h 32"/>
                <a:gd name="T36" fmla="*/ 2147483646 w 26"/>
                <a:gd name="T37" fmla="*/ 2147483646 h 32"/>
                <a:gd name="T38" fmla="*/ 2147483646 w 26"/>
                <a:gd name="T39" fmla="*/ 2147483646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6" h="32">
                  <a:moveTo>
                    <a:pt x="26" y="10"/>
                  </a:moveTo>
                  <a:cubicBezTo>
                    <a:pt x="26" y="13"/>
                    <a:pt x="25" y="15"/>
                    <a:pt x="23" y="17"/>
                  </a:cubicBezTo>
                  <a:cubicBezTo>
                    <a:pt x="21" y="18"/>
                    <a:pt x="18" y="19"/>
                    <a:pt x="14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2" y="0"/>
                    <a:pt x="24" y="2"/>
                  </a:cubicBezTo>
                  <a:cubicBezTo>
                    <a:pt x="25" y="4"/>
                    <a:pt x="26" y="6"/>
                    <a:pt x="26" y="8"/>
                  </a:cubicBezTo>
                  <a:lnTo>
                    <a:pt x="26" y="10"/>
                  </a:lnTo>
                  <a:close/>
                  <a:moveTo>
                    <a:pt x="17" y="11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6"/>
                    <a:pt x="16" y="5"/>
                  </a:cubicBezTo>
                  <a:cubicBezTo>
                    <a:pt x="15" y="4"/>
                    <a:pt x="14" y="4"/>
                    <a:pt x="12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3"/>
                    <a:pt x="17" y="12"/>
                    <a:pt x="17" y="11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51" name="Freeform 87"/>
            <p:cNvSpPr>
              <a:spLocks noEditPoints="1"/>
            </p:cNvSpPr>
            <p:nvPr userDrawn="1"/>
          </p:nvSpPr>
          <p:spPr bwMode="auto">
            <a:xfrm>
              <a:off x="5915945" y="3975102"/>
              <a:ext cx="94687" cy="99786"/>
            </a:xfrm>
            <a:custGeom>
              <a:avLst/>
              <a:gdLst>
                <a:gd name="T0" fmla="*/ 2147483646 w 31"/>
                <a:gd name="T1" fmla="*/ 2147483646 h 33"/>
                <a:gd name="T2" fmla="*/ 2147483646 w 31"/>
                <a:gd name="T3" fmla="*/ 2147483646 h 33"/>
                <a:gd name="T4" fmla="*/ 2147483646 w 31"/>
                <a:gd name="T5" fmla="*/ 2147483646 h 33"/>
                <a:gd name="T6" fmla="*/ 0 w 31"/>
                <a:gd name="T7" fmla="*/ 2147483646 h 33"/>
                <a:gd name="T8" fmla="*/ 0 w 31"/>
                <a:gd name="T9" fmla="*/ 0 h 33"/>
                <a:gd name="T10" fmla="*/ 2147483646 w 31"/>
                <a:gd name="T11" fmla="*/ 0 h 33"/>
                <a:gd name="T12" fmla="*/ 2147483646 w 31"/>
                <a:gd name="T13" fmla="*/ 2147483646 h 33"/>
                <a:gd name="T14" fmla="*/ 2147483646 w 31"/>
                <a:gd name="T15" fmla="*/ 2147483646 h 33"/>
                <a:gd name="T16" fmla="*/ 2147483646 w 31"/>
                <a:gd name="T17" fmla="*/ 2147483646 h 33"/>
                <a:gd name="T18" fmla="*/ 2147483646 w 31"/>
                <a:gd name="T19" fmla="*/ 2147483646 h 33"/>
                <a:gd name="T20" fmla="*/ 2147483646 w 31"/>
                <a:gd name="T21" fmla="*/ 2147483646 h 33"/>
                <a:gd name="T22" fmla="*/ 2147483646 w 31"/>
                <a:gd name="T23" fmla="*/ 2147483646 h 33"/>
                <a:gd name="T24" fmla="*/ 2147483646 w 31"/>
                <a:gd name="T25" fmla="*/ 2147483646 h 33"/>
                <a:gd name="T26" fmla="*/ 2147483646 w 31"/>
                <a:gd name="T27" fmla="*/ 2147483646 h 33"/>
                <a:gd name="T28" fmla="*/ 2147483646 w 31"/>
                <a:gd name="T29" fmla="*/ 2147483646 h 33"/>
                <a:gd name="T30" fmla="*/ 2147483646 w 31"/>
                <a:gd name="T31" fmla="*/ 2147483646 h 33"/>
                <a:gd name="T32" fmla="*/ 2147483646 w 31"/>
                <a:gd name="T33" fmla="*/ 2147483646 h 33"/>
                <a:gd name="T34" fmla="*/ 2147483646 w 31"/>
                <a:gd name="T35" fmla="*/ 2147483646 h 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1" h="33">
                  <a:moveTo>
                    <a:pt x="31" y="17"/>
                  </a:moveTo>
                  <a:cubicBezTo>
                    <a:pt x="31" y="22"/>
                    <a:pt x="29" y="26"/>
                    <a:pt x="27" y="29"/>
                  </a:cubicBezTo>
                  <a:cubicBezTo>
                    <a:pt x="24" y="31"/>
                    <a:pt x="20" y="33"/>
                    <a:pt x="1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29" y="7"/>
                    <a:pt x="31" y="11"/>
                    <a:pt x="31" y="15"/>
                  </a:cubicBezTo>
                  <a:lnTo>
                    <a:pt x="31" y="17"/>
                  </a:lnTo>
                  <a:close/>
                  <a:moveTo>
                    <a:pt x="21" y="17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5" y="4"/>
                    <a:pt x="13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6" y="28"/>
                    <a:pt x="18" y="27"/>
                    <a:pt x="19" y="25"/>
                  </a:cubicBezTo>
                  <a:cubicBezTo>
                    <a:pt x="21" y="24"/>
                    <a:pt x="21" y="21"/>
                    <a:pt x="21" y="17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52" name="Freeform 88"/>
            <p:cNvSpPr>
              <a:spLocks/>
            </p:cNvSpPr>
            <p:nvPr userDrawn="1"/>
          </p:nvSpPr>
          <p:spPr bwMode="auto">
            <a:xfrm>
              <a:off x="5716607" y="3975102"/>
              <a:ext cx="59801" cy="99786"/>
            </a:xfrm>
            <a:custGeom>
              <a:avLst/>
              <a:gdLst>
                <a:gd name="T0" fmla="*/ 2147483646 w 39"/>
                <a:gd name="T1" fmla="*/ 2147483646 h 62"/>
                <a:gd name="T2" fmla="*/ 0 w 39"/>
                <a:gd name="T3" fmla="*/ 2147483646 h 62"/>
                <a:gd name="T4" fmla="*/ 0 w 39"/>
                <a:gd name="T5" fmla="*/ 0 h 62"/>
                <a:gd name="T6" fmla="*/ 2147483646 w 39"/>
                <a:gd name="T7" fmla="*/ 0 h 62"/>
                <a:gd name="T8" fmla="*/ 2147483646 w 39"/>
                <a:gd name="T9" fmla="*/ 2147483646 h 62"/>
                <a:gd name="T10" fmla="*/ 2147483646 w 39"/>
                <a:gd name="T11" fmla="*/ 2147483646 h 62"/>
                <a:gd name="T12" fmla="*/ 2147483646 w 39"/>
                <a:gd name="T13" fmla="*/ 2147483646 h 62"/>
                <a:gd name="T14" fmla="*/ 2147483646 w 39"/>
                <a:gd name="T15" fmla="*/ 2147483646 h 62"/>
                <a:gd name="T16" fmla="*/ 2147483646 w 39"/>
                <a:gd name="T17" fmla="*/ 2147483646 h 62"/>
                <a:gd name="T18" fmla="*/ 2147483646 w 39"/>
                <a:gd name="T19" fmla="*/ 2147483646 h 62"/>
                <a:gd name="T20" fmla="*/ 2147483646 w 39"/>
                <a:gd name="T21" fmla="*/ 2147483646 h 62"/>
                <a:gd name="T22" fmla="*/ 2147483646 w 39"/>
                <a:gd name="T23" fmla="*/ 2147483646 h 62"/>
                <a:gd name="T24" fmla="*/ 2147483646 w 39"/>
                <a:gd name="T25" fmla="*/ 2147483646 h 6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9" h="62">
                  <a:moveTo>
                    <a:pt x="39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9"/>
                  </a:lnTo>
                  <a:lnTo>
                    <a:pt x="13" y="9"/>
                  </a:lnTo>
                  <a:lnTo>
                    <a:pt x="13" y="26"/>
                  </a:lnTo>
                  <a:lnTo>
                    <a:pt x="32" y="26"/>
                  </a:lnTo>
                  <a:lnTo>
                    <a:pt x="32" y="36"/>
                  </a:lnTo>
                  <a:lnTo>
                    <a:pt x="13" y="36"/>
                  </a:lnTo>
                  <a:lnTo>
                    <a:pt x="13" y="53"/>
                  </a:lnTo>
                  <a:lnTo>
                    <a:pt x="39" y="53"/>
                  </a:lnTo>
                  <a:lnTo>
                    <a:pt x="39" y="62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53" name="Freeform 89"/>
            <p:cNvSpPr>
              <a:spLocks/>
            </p:cNvSpPr>
            <p:nvPr userDrawn="1"/>
          </p:nvSpPr>
          <p:spPr bwMode="auto">
            <a:xfrm>
              <a:off x="6309640" y="3980090"/>
              <a:ext cx="114618" cy="94798"/>
            </a:xfrm>
            <a:custGeom>
              <a:avLst/>
              <a:gdLst>
                <a:gd name="T0" fmla="*/ 2147483646 w 70"/>
                <a:gd name="T1" fmla="*/ 2147483646 h 60"/>
                <a:gd name="T2" fmla="*/ 2147483646 w 70"/>
                <a:gd name="T3" fmla="*/ 2147483646 h 60"/>
                <a:gd name="T4" fmla="*/ 2147483646 w 70"/>
                <a:gd name="T5" fmla="*/ 2147483646 h 60"/>
                <a:gd name="T6" fmla="*/ 2147483646 w 70"/>
                <a:gd name="T7" fmla="*/ 2147483646 h 60"/>
                <a:gd name="T8" fmla="*/ 2147483646 w 70"/>
                <a:gd name="T9" fmla="*/ 2147483646 h 60"/>
                <a:gd name="T10" fmla="*/ 2147483646 w 70"/>
                <a:gd name="T11" fmla="*/ 2147483646 h 60"/>
                <a:gd name="T12" fmla="*/ 2147483646 w 70"/>
                <a:gd name="T13" fmla="*/ 2147483646 h 60"/>
                <a:gd name="T14" fmla="*/ 0 w 70"/>
                <a:gd name="T15" fmla="*/ 2147483646 h 60"/>
                <a:gd name="T16" fmla="*/ 0 w 70"/>
                <a:gd name="T17" fmla="*/ 0 h 60"/>
                <a:gd name="T18" fmla="*/ 2147483646 w 70"/>
                <a:gd name="T19" fmla="*/ 0 h 60"/>
                <a:gd name="T20" fmla="*/ 2147483646 w 70"/>
                <a:gd name="T21" fmla="*/ 2147483646 h 60"/>
                <a:gd name="T22" fmla="*/ 2147483646 w 70"/>
                <a:gd name="T23" fmla="*/ 0 h 60"/>
                <a:gd name="T24" fmla="*/ 2147483646 w 70"/>
                <a:gd name="T25" fmla="*/ 0 h 60"/>
                <a:gd name="T26" fmla="*/ 2147483646 w 70"/>
                <a:gd name="T27" fmla="*/ 2147483646 h 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0" h="60">
                  <a:moveTo>
                    <a:pt x="70" y="60"/>
                  </a:moveTo>
                  <a:lnTo>
                    <a:pt x="57" y="60"/>
                  </a:lnTo>
                  <a:lnTo>
                    <a:pt x="57" y="24"/>
                  </a:lnTo>
                  <a:lnTo>
                    <a:pt x="36" y="60"/>
                  </a:lnTo>
                  <a:lnTo>
                    <a:pt x="28" y="60"/>
                  </a:lnTo>
                  <a:lnTo>
                    <a:pt x="11" y="24"/>
                  </a:lnTo>
                  <a:lnTo>
                    <a:pt x="11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36" y="43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0" y="6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54" name="Freeform 90"/>
            <p:cNvSpPr>
              <a:spLocks noEditPoints="1"/>
            </p:cNvSpPr>
            <p:nvPr userDrawn="1"/>
          </p:nvSpPr>
          <p:spPr bwMode="auto">
            <a:xfrm>
              <a:off x="6469111" y="3975102"/>
              <a:ext cx="89702" cy="99786"/>
            </a:xfrm>
            <a:custGeom>
              <a:avLst/>
              <a:gdLst>
                <a:gd name="T0" fmla="*/ 2147483646 w 31"/>
                <a:gd name="T1" fmla="*/ 2147483646 h 34"/>
                <a:gd name="T2" fmla="*/ 2147483646 w 31"/>
                <a:gd name="T3" fmla="*/ 2147483646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0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0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2147483646 w 31"/>
                <a:gd name="T33" fmla="*/ 2147483646 h 34"/>
                <a:gd name="T34" fmla="*/ 2147483646 w 31"/>
                <a:gd name="T35" fmla="*/ 2147483646 h 34"/>
                <a:gd name="T36" fmla="*/ 2147483646 w 31"/>
                <a:gd name="T37" fmla="*/ 2147483646 h 34"/>
                <a:gd name="T38" fmla="*/ 2147483646 w 31"/>
                <a:gd name="T39" fmla="*/ 2147483646 h 34"/>
                <a:gd name="T40" fmla="*/ 2147483646 w 31"/>
                <a:gd name="T41" fmla="*/ 2147483646 h 34"/>
                <a:gd name="T42" fmla="*/ 2147483646 w 31"/>
                <a:gd name="T43" fmla="*/ 2147483646 h 34"/>
                <a:gd name="T44" fmla="*/ 2147483646 w 31"/>
                <a:gd name="T45" fmla="*/ 2147483646 h 34"/>
                <a:gd name="T46" fmla="*/ 2147483646 w 31"/>
                <a:gd name="T47" fmla="*/ 2147483646 h 34"/>
                <a:gd name="T48" fmla="*/ 2147483646 w 31"/>
                <a:gd name="T49" fmla="*/ 2147483646 h 34"/>
                <a:gd name="T50" fmla="*/ 2147483646 w 31"/>
                <a:gd name="T51" fmla="*/ 2147483646 h 34"/>
                <a:gd name="T52" fmla="*/ 2147483646 w 31"/>
                <a:gd name="T53" fmla="*/ 2147483646 h 34"/>
                <a:gd name="T54" fmla="*/ 2147483646 w 31"/>
                <a:gd name="T55" fmla="*/ 2147483646 h 34"/>
                <a:gd name="T56" fmla="*/ 2147483646 w 31"/>
                <a:gd name="T57" fmla="*/ 2147483646 h 34"/>
                <a:gd name="T58" fmla="*/ 2147483646 w 31"/>
                <a:gd name="T59" fmla="*/ 2147483646 h 34"/>
                <a:gd name="T60" fmla="*/ 2147483646 w 31"/>
                <a:gd name="T61" fmla="*/ 2147483646 h 34"/>
                <a:gd name="T62" fmla="*/ 2147483646 w 31"/>
                <a:gd name="T63" fmla="*/ 2147483646 h 34"/>
                <a:gd name="T64" fmla="*/ 2147483646 w 31"/>
                <a:gd name="T65" fmla="*/ 2147483646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34">
                  <a:moveTo>
                    <a:pt x="31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2" y="32"/>
                    <a:pt x="20" y="30"/>
                  </a:cubicBezTo>
                  <a:cubicBezTo>
                    <a:pt x="17" y="32"/>
                    <a:pt x="14" y="34"/>
                    <a:pt x="10" y="34"/>
                  </a:cubicBezTo>
                  <a:cubicBezTo>
                    <a:pt x="7" y="34"/>
                    <a:pt x="4" y="33"/>
                    <a:pt x="3" y="32"/>
                  </a:cubicBezTo>
                  <a:cubicBezTo>
                    <a:pt x="1" y="30"/>
                    <a:pt x="0" y="28"/>
                    <a:pt x="0" y="25"/>
                  </a:cubicBezTo>
                  <a:cubicBezTo>
                    <a:pt x="0" y="23"/>
                    <a:pt x="0" y="21"/>
                    <a:pt x="2" y="19"/>
                  </a:cubicBezTo>
                  <a:cubicBezTo>
                    <a:pt x="3" y="18"/>
                    <a:pt x="5" y="16"/>
                    <a:pt x="7" y="15"/>
                  </a:cubicBezTo>
                  <a:cubicBezTo>
                    <a:pt x="6" y="13"/>
                    <a:pt x="5" y="12"/>
                    <a:pt x="5" y="11"/>
                  </a:cubicBezTo>
                  <a:cubicBezTo>
                    <a:pt x="4" y="10"/>
                    <a:pt x="4" y="9"/>
                    <a:pt x="4" y="7"/>
                  </a:cubicBezTo>
                  <a:cubicBezTo>
                    <a:pt x="4" y="5"/>
                    <a:pt x="4" y="3"/>
                    <a:pt x="6" y="2"/>
                  </a:cubicBezTo>
                  <a:cubicBezTo>
                    <a:pt x="8" y="1"/>
                    <a:pt x="10" y="0"/>
                    <a:pt x="12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20" y="3"/>
                    <a:pt x="21" y="5"/>
                    <a:pt x="21" y="7"/>
                  </a:cubicBezTo>
                  <a:cubicBezTo>
                    <a:pt x="21" y="9"/>
                    <a:pt x="20" y="11"/>
                    <a:pt x="19" y="12"/>
                  </a:cubicBezTo>
                  <a:cubicBezTo>
                    <a:pt x="18" y="13"/>
                    <a:pt x="17" y="14"/>
                    <a:pt x="15" y="16"/>
                  </a:cubicBezTo>
                  <a:cubicBezTo>
                    <a:pt x="16" y="17"/>
                    <a:pt x="18" y="19"/>
                    <a:pt x="20" y="22"/>
                  </a:cubicBezTo>
                  <a:cubicBezTo>
                    <a:pt x="22" y="20"/>
                    <a:pt x="23" y="17"/>
                    <a:pt x="25" y="1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9" y="18"/>
                    <a:pt x="28" y="20"/>
                    <a:pt x="27" y="22"/>
                  </a:cubicBezTo>
                  <a:cubicBezTo>
                    <a:pt x="26" y="23"/>
                    <a:pt x="25" y="25"/>
                    <a:pt x="24" y="26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9" y="31"/>
                    <a:pt x="30" y="32"/>
                    <a:pt x="31" y="33"/>
                  </a:cubicBezTo>
                  <a:close/>
                  <a:moveTo>
                    <a:pt x="16" y="25"/>
                  </a:moveTo>
                  <a:cubicBezTo>
                    <a:pt x="14" y="23"/>
                    <a:pt x="12" y="21"/>
                    <a:pt x="11" y="19"/>
                  </a:cubicBezTo>
                  <a:cubicBezTo>
                    <a:pt x="8" y="21"/>
                    <a:pt x="6" y="23"/>
                    <a:pt x="6" y="25"/>
                  </a:cubicBezTo>
                  <a:cubicBezTo>
                    <a:pt x="6" y="27"/>
                    <a:pt x="8" y="28"/>
                    <a:pt x="10" y="28"/>
                  </a:cubicBezTo>
                  <a:cubicBezTo>
                    <a:pt x="12" y="28"/>
                    <a:pt x="14" y="27"/>
                    <a:pt x="16" y="25"/>
                  </a:cubicBezTo>
                  <a:close/>
                  <a:moveTo>
                    <a:pt x="15" y="8"/>
                  </a:moveTo>
                  <a:cubicBezTo>
                    <a:pt x="15" y="6"/>
                    <a:pt x="14" y="5"/>
                    <a:pt x="12" y="5"/>
                  </a:cubicBezTo>
                  <a:cubicBezTo>
                    <a:pt x="10" y="5"/>
                    <a:pt x="9" y="6"/>
                    <a:pt x="9" y="8"/>
                  </a:cubicBezTo>
                  <a:cubicBezTo>
                    <a:pt x="9" y="8"/>
                    <a:pt x="10" y="10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</p:grpSp>
      <p:sp>
        <p:nvSpPr>
          <p:cNvPr id="55" name="TextBox 8"/>
          <p:cNvSpPr txBox="1"/>
          <p:nvPr userDrawn="1"/>
        </p:nvSpPr>
        <p:spPr>
          <a:xfrm>
            <a:off x="7988017" y="4900896"/>
            <a:ext cx="10895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</a:t>
            </a:r>
            <a:endParaRPr lang="zh-CN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04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857766"/>
            <a:ext cx="9144000" cy="285734"/>
          </a:xfrm>
          <a:prstGeom prst="rect">
            <a:avLst/>
          </a:prstGeom>
          <a:solidFill>
            <a:srgbClr val="2A2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14282" y="4900896"/>
            <a:ext cx="314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TECHNOLOGY FOR THE MOBILE WORLD</a:t>
            </a:r>
            <a:endParaRPr lang="zh-CN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277417"/>
            <a:ext cx="5757874" cy="508383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grpSp>
        <p:nvGrpSpPr>
          <p:cNvPr id="12" name="组合 1082"/>
          <p:cNvGrpSpPr>
            <a:grpSpLocks noChangeAspect="1"/>
          </p:cNvGrpSpPr>
          <p:nvPr userDrawn="1"/>
        </p:nvGrpSpPr>
        <p:grpSpPr bwMode="auto">
          <a:xfrm>
            <a:off x="6956628" y="321750"/>
            <a:ext cx="1900036" cy="242081"/>
            <a:chOff x="2243138" y="3486150"/>
            <a:chExt cx="4654550" cy="593726"/>
          </a:xfrm>
        </p:grpSpPr>
        <p:sp>
          <p:nvSpPr>
            <p:cNvPr id="13" name="Freeform 51"/>
            <p:cNvSpPr>
              <a:spLocks/>
            </p:cNvSpPr>
            <p:nvPr userDrawn="1"/>
          </p:nvSpPr>
          <p:spPr bwMode="auto">
            <a:xfrm>
              <a:off x="2243138" y="3486150"/>
              <a:ext cx="593030" cy="588738"/>
            </a:xfrm>
            <a:custGeom>
              <a:avLst/>
              <a:gdLst>
                <a:gd name="T0" fmla="*/ 0 w 373"/>
                <a:gd name="T1" fmla="*/ 0 h 372"/>
                <a:gd name="T2" fmla="*/ 2147483646 w 373"/>
                <a:gd name="T3" fmla="*/ 0 h 372"/>
                <a:gd name="T4" fmla="*/ 2147483646 w 373"/>
                <a:gd name="T5" fmla="*/ 2147483646 h 372"/>
                <a:gd name="T6" fmla="*/ 2147483646 w 373"/>
                <a:gd name="T7" fmla="*/ 2147483646 h 372"/>
                <a:gd name="T8" fmla="*/ 2147483646 w 373"/>
                <a:gd name="T9" fmla="*/ 2147483646 h 372"/>
                <a:gd name="T10" fmla="*/ 2147483646 w 373"/>
                <a:gd name="T11" fmla="*/ 2147483646 h 372"/>
                <a:gd name="T12" fmla="*/ 2147483646 w 373"/>
                <a:gd name="T13" fmla="*/ 2147483646 h 372"/>
                <a:gd name="T14" fmla="*/ 2147483646 w 373"/>
                <a:gd name="T15" fmla="*/ 2147483646 h 372"/>
                <a:gd name="T16" fmla="*/ 2147483646 w 373"/>
                <a:gd name="T17" fmla="*/ 2147483646 h 372"/>
                <a:gd name="T18" fmla="*/ 2147483646 w 373"/>
                <a:gd name="T19" fmla="*/ 2147483646 h 372"/>
                <a:gd name="T20" fmla="*/ 2147483646 w 373"/>
                <a:gd name="T21" fmla="*/ 2147483646 h 372"/>
                <a:gd name="T22" fmla="*/ 2147483646 w 373"/>
                <a:gd name="T23" fmla="*/ 2147483646 h 372"/>
                <a:gd name="T24" fmla="*/ 2147483646 w 373"/>
                <a:gd name="T25" fmla="*/ 2147483646 h 372"/>
                <a:gd name="T26" fmla="*/ 2147483646 w 373"/>
                <a:gd name="T27" fmla="*/ 2147483646 h 372"/>
                <a:gd name="T28" fmla="*/ 2147483646 w 373"/>
                <a:gd name="T29" fmla="*/ 2147483646 h 372"/>
                <a:gd name="T30" fmla="*/ 2147483646 w 373"/>
                <a:gd name="T31" fmla="*/ 2147483646 h 372"/>
                <a:gd name="T32" fmla="*/ 2147483646 w 373"/>
                <a:gd name="T33" fmla="*/ 2147483646 h 372"/>
                <a:gd name="T34" fmla="*/ 2147483646 w 373"/>
                <a:gd name="T35" fmla="*/ 2147483646 h 372"/>
                <a:gd name="T36" fmla="*/ 2147483646 w 373"/>
                <a:gd name="T37" fmla="*/ 2147483646 h 372"/>
                <a:gd name="T38" fmla="*/ 2147483646 w 373"/>
                <a:gd name="T39" fmla="*/ 2147483646 h 372"/>
                <a:gd name="T40" fmla="*/ 2147483646 w 373"/>
                <a:gd name="T41" fmla="*/ 2147483646 h 372"/>
                <a:gd name="T42" fmla="*/ 2147483646 w 373"/>
                <a:gd name="T43" fmla="*/ 2147483646 h 372"/>
                <a:gd name="T44" fmla="*/ 2147483646 w 373"/>
                <a:gd name="T45" fmla="*/ 2147483646 h 372"/>
                <a:gd name="T46" fmla="*/ 0 w 373"/>
                <a:gd name="T47" fmla="*/ 2147483646 h 372"/>
                <a:gd name="T48" fmla="*/ 0 w 373"/>
                <a:gd name="T49" fmla="*/ 0 h 37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3" h="372">
                  <a:moveTo>
                    <a:pt x="0" y="0"/>
                  </a:moveTo>
                  <a:lnTo>
                    <a:pt x="279" y="0"/>
                  </a:lnTo>
                  <a:lnTo>
                    <a:pt x="279" y="278"/>
                  </a:lnTo>
                  <a:lnTo>
                    <a:pt x="233" y="278"/>
                  </a:lnTo>
                  <a:lnTo>
                    <a:pt x="186" y="186"/>
                  </a:lnTo>
                  <a:lnTo>
                    <a:pt x="233" y="208"/>
                  </a:lnTo>
                  <a:lnTo>
                    <a:pt x="233" y="47"/>
                  </a:lnTo>
                  <a:lnTo>
                    <a:pt x="47" y="47"/>
                  </a:lnTo>
                  <a:lnTo>
                    <a:pt x="47" y="233"/>
                  </a:lnTo>
                  <a:lnTo>
                    <a:pt x="92" y="233"/>
                  </a:lnTo>
                  <a:lnTo>
                    <a:pt x="92" y="94"/>
                  </a:lnTo>
                  <a:lnTo>
                    <a:pt x="139" y="94"/>
                  </a:lnTo>
                  <a:lnTo>
                    <a:pt x="186" y="186"/>
                  </a:lnTo>
                  <a:lnTo>
                    <a:pt x="139" y="163"/>
                  </a:lnTo>
                  <a:lnTo>
                    <a:pt x="139" y="325"/>
                  </a:lnTo>
                  <a:lnTo>
                    <a:pt x="326" y="325"/>
                  </a:lnTo>
                  <a:lnTo>
                    <a:pt x="326" y="139"/>
                  </a:lnTo>
                  <a:lnTo>
                    <a:pt x="279" y="139"/>
                  </a:lnTo>
                  <a:lnTo>
                    <a:pt x="279" y="94"/>
                  </a:lnTo>
                  <a:lnTo>
                    <a:pt x="373" y="94"/>
                  </a:lnTo>
                  <a:lnTo>
                    <a:pt x="373" y="372"/>
                  </a:lnTo>
                  <a:lnTo>
                    <a:pt x="92" y="372"/>
                  </a:lnTo>
                  <a:lnTo>
                    <a:pt x="92" y="278"/>
                  </a:lnTo>
                  <a:lnTo>
                    <a:pt x="0" y="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14" name="Freeform 52"/>
            <p:cNvSpPr>
              <a:spLocks noEditPoints="1"/>
            </p:cNvSpPr>
            <p:nvPr userDrawn="1"/>
          </p:nvSpPr>
          <p:spPr bwMode="auto">
            <a:xfrm>
              <a:off x="4291338" y="3730624"/>
              <a:ext cx="393695" cy="344264"/>
            </a:xfrm>
            <a:custGeom>
              <a:avLst/>
              <a:gdLst>
                <a:gd name="T0" fmla="*/ 2147483646 w 132"/>
                <a:gd name="T1" fmla="*/ 2147483646 h 115"/>
                <a:gd name="T2" fmla="*/ 2147483646 w 132"/>
                <a:gd name="T3" fmla="*/ 2147483646 h 115"/>
                <a:gd name="T4" fmla="*/ 2147483646 w 132"/>
                <a:gd name="T5" fmla="*/ 2147483646 h 115"/>
                <a:gd name="T6" fmla="*/ 2147483646 w 132"/>
                <a:gd name="T7" fmla="*/ 2147483646 h 115"/>
                <a:gd name="T8" fmla="*/ 2147483646 w 132"/>
                <a:gd name="T9" fmla="*/ 0 h 115"/>
                <a:gd name="T10" fmla="*/ 2147483646 w 132"/>
                <a:gd name="T11" fmla="*/ 0 h 115"/>
                <a:gd name="T12" fmla="*/ 2147483646 w 132"/>
                <a:gd name="T13" fmla="*/ 2147483646 h 115"/>
                <a:gd name="T14" fmla="*/ 2147483646 w 132"/>
                <a:gd name="T15" fmla="*/ 2147483646 h 115"/>
                <a:gd name="T16" fmla="*/ 2147483646 w 132"/>
                <a:gd name="T17" fmla="*/ 2147483646 h 115"/>
                <a:gd name="T18" fmla="*/ 2147483646 w 132"/>
                <a:gd name="T19" fmla="*/ 2147483646 h 115"/>
                <a:gd name="T20" fmla="*/ 2147483646 w 132"/>
                <a:gd name="T21" fmla="*/ 2147483646 h 115"/>
                <a:gd name="T22" fmla="*/ 2147483646 w 132"/>
                <a:gd name="T23" fmla="*/ 2147483646 h 115"/>
                <a:gd name="T24" fmla="*/ 2147483646 w 132"/>
                <a:gd name="T25" fmla="*/ 2147483646 h 115"/>
                <a:gd name="T26" fmla="*/ 2147483646 w 132"/>
                <a:gd name="T27" fmla="*/ 2147483646 h 115"/>
                <a:gd name="T28" fmla="*/ 2147483646 w 132"/>
                <a:gd name="T29" fmla="*/ 2147483646 h 115"/>
                <a:gd name="T30" fmla="*/ 0 w 132"/>
                <a:gd name="T31" fmla="*/ 2147483646 h 115"/>
                <a:gd name="T32" fmla="*/ 2147483646 w 132"/>
                <a:gd name="T33" fmla="*/ 2147483646 h 115"/>
                <a:gd name="T34" fmla="*/ 2147483646 w 132"/>
                <a:gd name="T35" fmla="*/ 2147483646 h 115"/>
                <a:gd name="T36" fmla="*/ 2147483646 w 132"/>
                <a:gd name="T37" fmla="*/ 2147483646 h 115"/>
                <a:gd name="T38" fmla="*/ 2147483646 w 132"/>
                <a:gd name="T39" fmla="*/ 2147483646 h 115"/>
                <a:gd name="T40" fmla="*/ 2147483646 w 132"/>
                <a:gd name="T41" fmla="*/ 2147483646 h 115"/>
                <a:gd name="T42" fmla="*/ 2147483646 w 132"/>
                <a:gd name="T43" fmla="*/ 2147483646 h 115"/>
                <a:gd name="T44" fmla="*/ 2147483646 w 132"/>
                <a:gd name="T45" fmla="*/ 2147483646 h 115"/>
                <a:gd name="T46" fmla="*/ 2147483646 w 132"/>
                <a:gd name="T47" fmla="*/ 2147483646 h 115"/>
                <a:gd name="T48" fmla="*/ 2147483646 w 132"/>
                <a:gd name="T49" fmla="*/ 2147483646 h 115"/>
                <a:gd name="T50" fmla="*/ 2147483646 w 132"/>
                <a:gd name="T51" fmla="*/ 2147483646 h 115"/>
                <a:gd name="T52" fmla="*/ 2147483646 w 132"/>
                <a:gd name="T53" fmla="*/ 2147483646 h 115"/>
                <a:gd name="T54" fmla="*/ 2147483646 w 132"/>
                <a:gd name="T55" fmla="*/ 2147483646 h 115"/>
                <a:gd name="T56" fmla="*/ 2147483646 w 132"/>
                <a:gd name="T57" fmla="*/ 2147483646 h 115"/>
                <a:gd name="T58" fmla="*/ 2147483646 w 132"/>
                <a:gd name="T59" fmla="*/ 2147483646 h 115"/>
                <a:gd name="T60" fmla="*/ 2147483646 w 132"/>
                <a:gd name="T61" fmla="*/ 2147483646 h 115"/>
                <a:gd name="T62" fmla="*/ 2147483646 w 132"/>
                <a:gd name="T63" fmla="*/ 2147483646 h 115"/>
                <a:gd name="T64" fmla="*/ 2147483646 w 132"/>
                <a:gd name="T65" fmla="*/ 2147483646 h 115"/>
                <a:gd name="T66" fmla="*/ 2147483646 w 132"/>
                <a:gd name="T67" fmla="*/ 2147483646 h 115"/>
                <a:gd name="T68" fmla="*/ 2147483646 w 132"/>
                <a:gd name="T69" fmla="*/ 2147483646 h 115"/>
                <a:gd name="T70" fmla="*/ 2147483646 w 132"/>
                <a:gd name="T71" fmla="*/ 2147483646 h 115"/>
                <a:gd name="T72" fmla="*/ 2147483646 w 132"/>
                <a:gd name="T73" fmla="*/ 2147483646 h 1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32" h="115">
                  <a:moveTo>
                    <a:pt x="118" y="30"/>
                  </a:moveTo>
                  <a:cubicBezTo>
                    <a:pt x="132" y="30"/>
                    <a:pt x="132" y="30"/>
                    <a:pt x="132" y="30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102"/>
                    <a:pt x="13" y="108"/>
                    <a:pt x="16" y="111"/>
                  </a:cubicBezTo>
                  <a:cubicBezTo>
                    <a:pt x="19" y="113"/>
                    <a:pt x="23" y="115"/>
                    <a:pt x="30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39" y="100"/>
                    <a:pt x="37" y="99"/>
                    <a:pt x="36" y="98"/>
                  </a:cubicBezTo>
                  <a:cubicBezTo>
                    <a:pt x="35" y="96"/>
                    <a:pt x="35" y="94"/>
                    <a:pt x="35" y="88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18" y="42"/>
                    <a:pt x="118" y="42"/>
                    <a:pt x="118" y="42"/>
                  </a:cubicBezTo>
                  <a:lnTo>
                    <a:pt x="118" y="30"/>
                  </a:lnTo>
                  <a:close/>
                  <a:moveTo>
                    <a:pt x="95" y="42"/>
                  </a:moveTo>
                  <a:cubicBezTo>
                    <a:pt x="41" y="42"/>
                    <a:pt x="41" y="42"/>
                    <a:pt x="41" y="42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95" y="30"/>
                    <a:pt x="95" y="30"/>
                    <a:pt x="95" y="30"/>
                  </a:cubicBezTo>
                  <a:lnTo>
                    <a:pt x="95" y="42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15" name="Freeform 53"/>
            <p:cNvSpPr>
              <a:spLocks/>
            </p:cNvSpPr>
            <p:nvPr userDrawn="1"/>
          </p:nvSpPr>
          <p:spPr bwMode="auto">
            <a:xfrm>
              <a:off x="4425893" y="3925209"/>
              <a:ext cx="259140" cy="149679"/>
            </a:xfrm>
            <a:custGeom>
              <a:avLst/>
              <a:gdLst>
                <a:gd name="T0" fmla="*/ 2147483646 w 87"/>
                <a:gd name="T1" fmla="*/ 2147483646 h 50"/>
                <a:gd name="T2" fmla="*/ 2147483646 w 87"/>
                <a:gd name="T3" fmla="*/ 2147483646 h 50"/>
                <a:gd name="T4" fmla="*/ 2147483646 w 87"/>
                <a:gd name="T5" fmla="*/ 2147483646 h 50"/>
                <a:gd name="T6" fmla="*/ 2147483646 w 87"/>
                <a:gd name="T7" fmla="*/ 2147483646 h 50"/>
                <a:gd name="T8" fmla="*/ 2147483646 w 87"/>
                <a:gd name="T9" fmla="*/ 2147483646 h 50"/>
                <a:gd name="T10" fmla="*/ 2147483646 w 87"/>
                <a:gd name="T11" fmla="*/ 0 h 50"/>
                <a:gd name="T12" fmla="*/ 2147483646 w 87"/>
                <a:gd name="T13" fmla="*/ 0 h 50"/>
                <a:gd name="T14" fmla="*/ 2147483646 w 87"/>
                <a:gd name="T15" fmla="*/ 2147483646 h 50"/>
                <a:gd name="T16" fmla="*/ 2147483646 w 87"/>
                <a:gd name="T17" fmla="*/ 2147483646 h 50"/>
                <a:gd name="T18" fmla="*/ 2147483646 w 87"/>
                <a:gd name="T19" fmla="*/ 2147483646 h 50"/>
                <a:gd name="T20" fmla="*/ 2147483646 w 87"/>
                <a:gd name="T21" fmla="*/ 0 h 50"/>
                <a:gd name="T22" fmla="*/ 0 w 87"/>
                <a:gd name="T23" fmla="*/ 0 h 50"/>
                <a:gd name="T24" fmla="*/ 2147483646 w 87"/>
                <a:gd name="T25" fmla="*/ 2147483646 h 50"/>
                <a:gd name="T26" fmla="*/ 2147483646 w 87"/>
                <a:gd name="T27" fmla="*/ 2147483646 h 50"/>
                <a:gd name="T28" fmla="*/ 2147483646 w 87"/>
                <a:gd name="T29" fmla="*/ 2147483646 h 50"/>
                <a:gd name="T30" fmla="*/ 2147483646 w 87"/>
                <a:gd name="T31" fmla="*/ 2147483646 h 50"/>
                <a:gd name="T32" fmla="*/ 2147483646 w 87"/>
                <a:gd name="T33" fmla="*/ 2147483646 h 50"/>
                <a:gd name="T34" fmla="*/ 2147483646 w 87"/>
                <a:gd name="T35" fmla="*/ 2147483646 h 50"/>
                <a:gd name="T36" fmla="*/ 2147483646 w 87"/>
                <a:gd name="T37" fmla="*/ 2147483646 h 50"/>
                <a:gd name="T38" fmla="*/ 2147483646 w 87"/>
                <a:gd name="T39" fmla="*/ 2147483646 h 5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7" h="50">
                  <a:moveTo>
                    <a:pt x="64" y="34"/>
                  </a:moveTo>
                  <a:cubicBezTo>
                    <a:pt x="63" y="33"/>
                    <a:pt x="54" y="25"/>
                    <a:pt x="52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5" y="23"/>
                    <a:pt x="69" y="22"/>
                    <a:pt x="71" y="20"/>
                  </a:cubicBezTo>
                  <a:cubicBezTo>
                    <a:pt x="73" y="18"/>
                    <a:pt x="75" y="16"/>
                    <a:pt x="76" y="13"/>
                  </a:cubicBezTo>
                  <a:cubicBezTo>
                    <a:pt x="78" y="10"/>
                    <a:pt x="79" y="6"/>
                    <a:pt x="8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7"/>
                    <a:pt x="53" y="14"/>
                    <a:pt x="50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7" y="43"/>
                    <a:pt x="40" y="45"/>
                    <a:pt x="41" y="47"/>
                  </a:cubicBezTo>
                  <a:cubicBezTo>
                    <a:pt x="43" y="48"/>
                    <a:pt x="45" y="49"/>
                    <a:pt x="47" y="49"/>
                  </a:cubicBezTo>
                  <a:cubicBezTo>
                    <a:pt x="50" y="49"/>
                    <a:pt x="54" y="50"/>
                    <a:pt x="59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68" y="35"/>
                    <a:pt x="66" y="34"/>
                    <a:pt x="64" y="34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16" name="Freeform 54"/>
            <p:cNvSpPr>
              <a:spLocks/>
            </p:cNvSpPr>
            <p:nvPr userDrawn="1"/>
          </p:nvSpPr>
          <p:spPr bwMode="auto">
            <a:xfrm>
              <a:off x="4769750" y="3546022"/>
              <a:ext cx="199338" cy="139701"/>
            </a:xfrm>
            <a:custGeom>
              <a:avLst/>
              <a:gdLst>
                <a:gd name="T0" fmla="*/ 2147483646 w 68"/>
                <a:gd name="T1" fmla="*/ 0 h 46"/>
                <a:gd name="T2" fmla="*/ 2147483646 w 68"/>
                <a:gd name="T3" fmla="*/ 0 h 46"/>
                <a:gd name="T4" fmla="*/ 2147483646 w 68"/>
                <a:gd name="T5" fmla="*/ 2147483646 h 46"/>
                <a:gd name="T6" fmla="*/ 2147483646 w 68"/>
                <a:gd name="T7" fmla="*/ 2147483646 h 46"/>
                <a:gd name="T8" fmla="*/ 0 w 68"/>
                <a:gd name="T9" fmla="*/ 2147483646 h 46"/>
                <a:gd name="T10" fmla="*/ 0 w 68"/>
                <a:gd name="T11" fmla="*/ 2147483646 h 46"/>
                <a:gd name="T12" fmla="*/ 2147483646 w 68"/>
                <a:gd name="T13" fmla="*/ 2147483646 h 46"/>
                <a:gd name="T14" fmla="*/ 2147483646 w 68"/>
                <a:gd name="T15" fmla="*/ 2147483646 h 46"/>
                <a:gd name="T16" fmla="*/ 2147483646 w 68"/>
                <a:gd name="T17" fmla="*/ 2147483646 h 46"/>
                <a:gd name="T18" fmla="*/ 2147483646 w 68"/>
                <a:gd name="T19" fmla="*/ 2147483646 h 46"/>
                <a:gd name="T20" fmla="*/ 2147483646 w 68"/>
                <a:gd name="T21" fmla="*/ 2147483646 h 46"/>
                <a:gd name="T22" fmla="*/ 2147483646 w 68"/>
                <a:gd name="T23" fmla="*/ 2147483646 h 46"/>
                <a:gd name="T24" fmla="*/ 2147483646 w 68"/>
                <a:gd name="T25" fmla="*/ 2147483646 h 46"/>
                <a:gd name="T26" fmla="*/ 2147483646 w 68"/>
                <a:gd name="T27" fmla="*/ 0 h 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8" h="46">
                  <a:moveTo>
                    <a:pt x="39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2"/>
                    <a:pt x="6" y="38"/>
                    <a:pt x="3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8" y="46"/>
                    <a:pt x="22" y="46"/>
                    <a:pt x="23" y="44"/>
                  </a:cubicBezTo>
                  <a:cubicBezTo>
                    <a:pt x="25" y="43"/>
                    <a:pt x="27" y="42"/>
                    <a:pt x="28" y="40"/>
                  </a:cubicBezTo>
                  <a:cubicBezTo>
                    <a:pt x="29" y="38"/>
                    <a:pt x="29" y="37"/>
                    <a:pt x="30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35" y="14"/>
                    <a:pt x="35" y="14"/>
                    <a:pt x="35" y="14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17" name="Freeform 55"/>
            <p:cNvSpPr>
              <a:spLocks/>
            </p:cNvSpPr>
            <p:nvPr userDrawn="1"/>
          </p:nvSpPr>
          <p:spPr bwMode="auto">
            <a:xfrm>
              <a:off x="4769750" y="3720646"/>
              <a:ext cx="199338" cy="354242"/>
            </a:xfrm>
            <a:custGeom>
              <a:avLst/>
              <a:gdLst>
                <a:gd name="T0" fmla="*/ 2147483646 w 66"/>
                <a:gd name="T1" fmla="*/ 2147483646 h 118"/>
                <a:gd name="T2" fmla="*/ 2147483646 w 66"/>
                <a:gd name="T3" fmla="*/ 2147483646 h 118"/>
                <a:gd name="T4" fmla="*/ 2147483646 w 66"/>
                <a:gd name="T5" fmla="*/ 2147483646 h 118"/>
                <a:gd name="T6" fmla="*/ 0 w 66"/>
                <a:gd name="T7" fmla="*/ 2147483646 h 118"/>
                <a:gd name="T8" fmla="*/ 2147483646 w 66"/>
                <a:gd name="T9" fmla="*/ 2147483646 h 118"/>
                <a:gd name="T10" fmla="*/ 2147483646 w 66"/>
                <a:gd name="T11" fmla="*/ 2147483646 h 118"/>
                <a:gd name="T12" fmla="*/ 2147483646 w 66"/>
                <a:gd name="T13" fmla="*/ 2147483646 h 118"/>
                <a:gd name="T14" fmla="*/ 2147483646 w 66"/>
                <a:gd name="T15" fmla="*/ 2147483646 h 118"/>
                <a:gd name="T16" fmla="*/ 2147483646 w 66"/>
                <a:gd name="T17" fmla="*/ 2147483646 h 118"/>
                <a:gd name="T18" fmla="*/ 2147483646 w 66"/>
                <a:gd name="T19" fmla="*/ 2147483646 h 118"/>
                <a:gd name="T20" fmla="*/ 2147483646 w 66"/>
                <a:gd name="T21" fmla="*/ 2147483646 h 118"/>
                <a:gd name="T22" fmla="*/ 2147483646 w 66"/>
                <a:gd name="T23" fmla="*/ 2147483646 h 118"/>
                <a:gd name="T24" fmla="*/ 2147483646 w 66"/>
                <a:gd name="T25" fmla="*/ 2147483646 h 118"/>
                <a:gd name="T26" fmla="*/ 2147483646 w 66"/>
                <a:gd name="T27" fmla="*/ 2147483646 h 118"/>
                <a:gd name="T28" fmla="*/ 2147483646 w 66"/>
                <a:gd name="T29" fmla="*/ 2147483646 h 118"/>
                <a:gd name="T30" fmla="*/ 2147483646 w 66"/>
                <a:gd name="T31" fmla="*/ 2147483646 h 118"/>
                <a:gd name="T32" fmla="*/ 2147483646 w 66"/>
                <a:gd name="T33" fmla="*/ 2147483646 h 118"/>
                <a:gd name="T34" fmla="*/ 2147483646 w 66"/>
                <a:gd name="T35" fmla="*/ 2147483646 h 118"/>
                <a:gd name="T36" fmla="*/ 2147483646 w 66"/>
                <a:gd name="T37" fmla="*/ 2147483646 h 118"/>
                <a:gd name="T38" fmla="*/ 2147483646 w 66"/>
                <a:gd name="T39" fmla="*/ 2147483646 h 118"/>
                <a:gd name="T40" fmla="*/ 2147483646 w 66"/>
                <a:gd name="T41" fmla="*/ 2147483646 h 118"/>
                <a:gd name="T42" fmla="*/ 2147483646 w 66"/>
                <a:gd name="T43" fmla="*/ 0 h 118"/>
                <a:gd name="T44" fmla="*/ 0 w 66"/>
                <a:gd name="T45" fmla="*/ 0 h 118"/>
                <a:gd name="T46" fmla="*/ 2147483646 w 66"/>
                <a:gd name="T47" fmla="*/ 214748364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6" h="118">
                  <a:moveTo>
                    <a:pt x="6" y="21"/>
                  </a:moveTo>
                  <a:cubicBezTo>
                    <a:pt x="17" y="21"/>
                    <a:pt x="17" y="21"/>
                    <a:pt x="17" y="21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7" y="104"/>
                    <a:pt x="17" y="106"/>
                    <a:pt x="18" y="109"/>
                  </a:cubicBezTo>
                  <a:cubicBezTo>
                    <a:pt x="18" y="111"/>
                    <a:pt x="20" y="113"/>
                    <a:pt x="22" y="115"/>
                  </a:cubicBezTo>
                  <a:cubicBezTo>
                    <a:pt x="24" y="117"/>
                    <a:pt x="28" y="118"/>
                    <a:pt x="34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5" y="102"/>
                    <a:pt x="43" y="102"/>
                    <a:pt x="43" y="101"/>
                  </a:cubicBezTo>
                  <a:cubicBezTo>
                    <a:pt x="42" y="100"/>
                    <a:pt x="41" y="98"/>
                    <a:pt x="41" y="95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18" name="Freeform 56"/>
            <p:cNvSpPr>
              <a:spLocks/>
            </p:cNvSpPr>
            <p:nvPr userDrawn="1"/>
          </p:nvSpPr>
          <p:spPr bwMode="auto">
            <a:xfrm>
              <a:off x="4989022" y="3546022"/>
              <a:ext cx="114621" cy="84817"/>
            </a:xfrm>
            <a:custGeom>
              <a:avLst/>
              <a:gdLst>
                <a:gd name="T0" fmla="*/ 2147483646 w 39"/>
                <a:gd name="T1" fmla="*/ 2147483646 h 28"/>
                <a:gd name="T2" fmla="*/ 2147483646 w 39"/>
                <a:gd name="T3" fmla="*/ 2147483646 h 28"/>
                <a:gd name="T4" fmla="*/ 2147483646 w 39"/>
                <a:gd name="T5" fmla="*/ 2147483646 h 28"/>
                <a:gd name="T6" fmla="*/ 2147483646 w 39"/>
                <a:gd name="T7" fmla="*/ 2147483646 h 28"/>
                <a:gd name="T8" fmla="*/ 2147483646 w 39"/>
                <a:gd name="T9" fmla="*/ 0 h 28"/>
                <a:gd name="T10" fmla="*/ 0 w 39"/>
                <a:gd name="T11" fmla="*/ 0 h 28"/>
                <a:gd name="T12" fmla="*/ 2147483646 w 39"/>
                <a:gd name="T13" fmla="*/ 2147483646 h 28"/>
                <a:gd name="T14" fmla="*/ 2147483646 w 39"/>
                <a:gd name="T15" fmla="*/ 2147483646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9" h="28">
                  <a:moveTo>
                    <a:pt x="24" y="28"/>
                  </a:moveTo>
                  <a:cubicBezTo>
                    <a:pt x="25" y="28"/>
                    <a:pt x="39" y="28"/>
                    <a:pt x="39" y="28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1" y="22"/>
                    <a:pt x="26" y="11"/>
                    <a:pt x="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8"/>
                    <a:pt x="7" y="16"/>
                    <a:pt x="9" y="20"/>
                  </a:cubicBezTo>
                  <a:cubicBezTo>
                    <a:pt x="14" y="27"/>
                    <a:pt x="20" y="28"/>
                    <a:pt x="24" y="28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19" name="Freeform 57"/>
            <p:cNvSpPr>
              <a:spLocks/>
            </p:cNvSpPr>
            <p:nvPr userDrawn="1"/>
          </p:nvSpPr>
          <p:spPr bwMode="auto">
            <a:xfrm>
              <a:off x="5168426" y="3546022"/>
              <a:ext cx="114621" cy="84817"/>
            </a:xfrm>
            <a:custGeom>
              <a:avLst/>
              <a:gdLst>
                <a:gd name="T0" fmla="*/ 2147483646 w 38"/>
                <a:gd name="T1" fmla="*/ 2147483646 h 28"/>
                <a:gd name="T2" fmla="*/ 2147483646 w 38"/>
                <a:gd name="T3" fmla="*/ 2147483646 h 28"/>
                <a:gd name="T4" fmla="*/ 2147483646 w 38"/>
                <a:gd name="T5" fmla="*/ 0 h 28"/>
                <a:gd name="T6" fmla="*/ 2147483646 w 38"/>
                <a:gd name="T7" fmla="*/ 0 h 28"/>
                <a:gd name="T8" fmla="*/ 2147483646 w 38"/>
                <a:gd name="T9" fmla="*/ 2147483646 h 28"/>
                <a:gd name="T10" fmla="*/ 0 w 38"/>
                <a:gd name="T11" fmla="*/ 2147483646 h 28"/>
                <a:gd name="T12" fmla="*/ 0 w 38"/>
                <a:gd name="T13" fmla="*/ 2147483646 h 28"/>
                <a:gd name="T14" fmla="*/ 2147483646 w 38"/>
                <a:gd name="T15" fmla="*/ 2147483646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" h="28">
                  <a:moveTo>
                    <a:pt x="14" y="28"/>
                  </a:moveTo>
                  <a:cubicBezTo>
                    <a:pt x="19" y="28"/>
                    <a:pt x="24" y="27"/>
                    <a:pt x="29" y="20"/>
                  </a:cubicBezTo>
                  <a:cubicBezTo>
                    <a:pt x="32" y="16"/>
                    <a:pt x="35" y="8"/>
                    <a:pt x="3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11"/>
                    <a:pt x="7" y="22"/>
                    <a:pt x="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4" y="28"/>
                    <a:pt x="14" y="28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0" name="Freeform 58"/>
            <p:cNvSpPr>
              <a:spLocks/>
            </p:cNvSpPr>
            <p:nvPr userDrawn="1"/>
          </p:nvSpPr>
          <p:spPr bwMode="auto">
            <a:xfrm>
              <a:off x="4984040" y="3900261"/>
              <a:ext cx="139537" cy="179615"/>
            </a:xfrm>
            <a:custGeom>
              <a:avLst/>
              <a:gdLst>
                <a:gd name="T0" fmla="*/ 2147483646 w 47"/>
                <a:gd name="T1" fmla="*/ 2147483646 h 60"/>
                <a:gd name="T2" fmla="*/ 2147483646 w 47"/>
                <a:gd name="T3" fmla="*/ 2147483646 h 60"/>
                <a:gd name="T4" fmla="*/ 0 w 47"/>
                <a:gd name="T5" fmla="*/ 2147483646 h 60"/>
                <a:gd name="T6" fmla="*/ 2147483646 w 47"/>
                <a:gd name="T7" fmla="*/ 2147483646 h 60"/>
                <a:gd name="T8" fmla="*/ 2147483646 w 47"/>
                <a:gd name="T9" fmla="*/ 2147483646 h 60"/>
                <a:gd name="T10" fmla="*/ 2147483646 w 47"/>
                <a:gd name="T11" fmla="*/ 2147483646 h 60"/>
                <a:gd name="T12" fmla="*/ 2147483646 w 47"/>
                <a:gd name="T13" fmla="*/ 0 h 60"/>
                <a:gd name="T14" fmla="*/ 2147483646 w 47"/>
                <a:gd name="T15" fmla="*/ 0 h 60"/>
                <a:gd name="T16" fmla="*/ 2147483646 w 47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7" h="60">
                  <a:moveTo>
                    <a:pt x="17" y="30"/>
                  </a:moveTo>
                  <a:cubicBezTo>
                    <a:pt x="17" y="30"/>
                    <a:pt x="12" y="52"/>
                    <a:pt x="4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30" y="60"/>
                    <a:pt x="35" y="48"/>
                  </a:cubicBezTo>
                  <a:cubicBezTo>
                    <a:pt x="39" y="40"/>
                    <a:pt x="45" y="12"/>
                    <a:pt x="47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17" y="3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1" name="Freeform 59"/>
            <p:cNvSpPr>
              <a:spLocks noEditPoints="1"/>
            </p:cNvSpPr>
            <p:nvPr userDrawn="1"/>
          </p:nvSpPr>
          <p:spPr bwMode="auto">
            <a:xfrm>
              <a:off x="4998989" y="3645808"/>
              <a:ext cx="289041" cy="429080"/>
            </a:xfrm>
            <a:custGeom>
              <a:avLst/>
              <a:gdLst>
                <a:gd name="T0" fmla="*/ 2147483646 w 97"/>
                <a:gd name="T1" fmla="*/ 2147483646 h 144"/>
                <a:gd name="T2" fmla="*/ 2147483646 w 97"/>
                <a:gd name="T3" fmla="*/ 2147483646 h 144"/>
                <a:gd name="T4" fmla="*/ 2147483646 w 97"/>
                <a:gd name="T5" fmla="*/ 2147483646 h 144"/>
                <a:gd name="T6" fmla="*/ 2147483646 w 97"/>
                <a:gd name="T7" fmla="*/ 2147483646 h 144"/>
                <a:gd name="T8" fmla="*/ 2147483646 w 97"/>
                <a:gd name="T9" fmla="*/ 2147483646 h 144"/>
                <a:gd name="T10" fmla="*/ 2147483646 w 97"/>
                <a:gd name="T11" fmla="*/ 2147483646 h 144"/>
                <a:gd name="T12" fmla="*/ 2147483646 w 97"/>
                <a:gd name="T13" fmla="*/ 0 h 144"/>
                <a:gd name="T14" fmla="*/ 0 w 97"/>
                <a:gd name="T15" fmla="*/ 0 h 144"/>
                <a:gd name="T16" fmla="*/ 0 w 97"/>
                <a:gd name="T17" fmla="*/ 2147483646 h 144"/>
                <a:gd name="T18" fmla="*/ 2147483646 w 97"/>
                <a:gd name="T19" fmla="*/ 2147483646 h 144"/>
                <a:gd name="T20" fmla="*/ 2147483646 w 97"/>
                <a:gd name="T21" fmla="*/ 2147483646 h 144"/>
                <a:gd name="T22" fmla="*/ 2147483646 w 97"/>
                <a:gd name="T23" fmla="*/ 2147483646 h 144"/>
                <a:gd name="T24" fmla="*/ 2147483646 w 97"/>
                <a:gd name="T25" fmla="*/ 2147483646 h 144"/>
                <a:gd name="T26" fmla="*/ 2147483646 w 97"/>
                <a:gd name="T27" fmla="*/ 2147483646 h 144"/>
                <a:gd name="T28" fmla="*/ 2147483646 w 97"/>
                <a:gd name="T29" fmla="*/ 2147483646 h 144"/>
                <a:gd name="T30" fmla="*/ 2147483646 w 97"/>
                <a:gd name="T31" fmla="*/ 2147483646 h 144"/>
                <a:gd name="T32" fmla="*/ 2147483646 w 97"/>
                <a:gd name="T33" fmla="*/ 2147483646 h 144"/>
                <a:gd name="T34" fmla="*/ 2147483646 w 97"/>
                <a:gd name="T35" fmla="*/ 2147483646 h 144"/>
                <a:gd name="T36" fmla="*/ 2147483646 w 97"/>
                <a:gd name="T37" fmla="*/ 2147483646 h 144"/>
                <a:gd name="T38" fmla="*/ 2147483646 w 97"/>
                <a:gd name="T39" fmla="*/ 2147483646 h 144"/>
                <a:gd name="T40" fmla="*/ 2147483646 w 97"/>
                <a:gd name="T41" fmla="*/ 2147483646 h 144"/>
                <a:gd name="T42" fmla="*/ 2147483646 w 97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97" h="144">
                  <a:moveTo>
                    <a:pt x="85" y="133"/>
                  </a:moveTo>
                  <a:cubicBezTo>
                    <a:pt x="73" y="133"/>
                    <a:pt x="74" y="123"/>
                    <a:pt x="74" y="123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85" y="76"/>
                    <a:pt x="90" y="74"/>
                    <a:pt x="92" y="70"/>
                  </a:cubicBezTo>
                  <a:cubicBezTo>
                    <a:pt x="94" y="67"/>
                    <a:pt x="95" y="63"/>
                    <a:pt x="95" y="59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44"/>
                    <a:pt x="73" y="144"/>
                    <a:pt x="73" y="144"/>
                  </a:cubicBezTo>
                  <a:cubicBezTo>
                    <a:pt x="97" y="144"/>
                    <a:pt x="97" y="144"/>
                    <a:pt x="97" y="144"/>
                  </a:cubicBezTo>
                  <a:cubicBezTo>
                    <a:pt x="97" y="133"/>
                    <a:pt x="97" y="133"/>
                    <a:pt x="97" y="133"/>
                  </a:cubicBezTo>
                  <a:lnTo>
                    <a:pt x="85" y="133"/>
                  </a:lnTo>
                  <a:close/>
                  <a:moveTo>
                    <a:pt x="71" y="50"/>
                  </a:moveTo>
                  <a:cubicBezTo>
                    <a:pt x="71" y="53"/>
                    <a:pt x="70" y="54"/>
                    <a:pt x="70" y="55"/>
                  </a:cubicBezTo>
                  <a:cubicBezTo>
                    <a:pt x="69" y="56"/>
                    <a:pt x="68" y="56"/>
                    <a:pt x="66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71" y="22"/>
                    <a:pt x="71" y="22"/>
                    <a:pt x="71" y="22"/>
                  </a:cubicBezTo>
                  <a:lnTo>
                    <a:pt x="71" y="5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2" name="Freeform 60"/>
            <p:cNvSpPr>
              <a:spLocks/>
            </p:cNvSpPr>
            <p:nvPr userDrawn="1"/>
          </p:nvSpPr>
          <p:spPr bwMode="auto">
            <a:xfrm>
              <a:off x="4171735" y="3560988"/>
              <a:ext cx="508313" cy="513900"/>
            </a:xfrm>
            <a:custGeom>
              <a:avLst/>
              <a:gdLst>
                <a:gd name="T0" fmla="*/ 2147483646 w 171"/>
                <a:gd name="T1" fmla="*/ 2147483646 h 173"/>
                <a:gd name="T2" fmla="*/ 2147483646 w 171"/>
                <a:gd name="T3" fmla="*/ 2147483646 h 173"/>
                <a:gd name="T4" fmla="*/ 2147483646 w 171"/>
                <a:gd name="T5" fmla="*/ 2147483646 h 173"/>
                <a:gd name="T6" fmla="*/ 2147483646 w 171"/>
                <a:gd name="T7" fmla="*/ 0 h 173"/>
                <a:gd name="T8" fmla="*/ 2147483646 w 171"/>
                <a:gd name="T9" fmla="*/ 0 h 173"/>
                <a:gd name="T10" fmla="*/ 2147483646 w 171"/>
                <a:gd name="T11" fmla="*/ 2147483646 h 173"/>
                <a:gd name="T12" fmla="*/ 2147483646 w 171"/>
                <a:gd name="T13" fmla="*/ 2147483646 h 173"/>
                <a:gd name="T14" fmla="*/ 2147483646 w 171"/>
                <a:gd name="T15" fmla="*/ 2147483646 h 173"/>
                <a:gd name="T16" fmla="*/ 2147483646 w 171"/>
                <a:gd name="T17" fmla="*/ 2147483646 h 173"/>
                <a:gd name="T18" fmla="*/ 2147483646 w 171"/>
                <a:gd name="T19" fmla="*/ 2147483646 h 173"/>
                <a:gd name="T20" fmla="*/ 2147483646 w 171"/>
                <a:gd name="T21" fmla="*/ 2147483646 h 173"/>
                <a:gd name="T22" fmla="*/ 2147483646 w 171"/>
                <a:gd name="T23" fmla="*/ 2147483646 h 173"/>
                <a:gd name="T24" fmla="*/ 2147483646 w 171"/>
                <a:gd name="T25" fmla="*/ 0 h 173"/>
                <a:gd name="T26" fmla="*/ 2147483646 w 171"/>
                <a:gd name="T27" fmla="*/ 0 h 173"/>
                <a:gd name="T28" fmla="*/ 2147483646 w 171"/>
                <a:gd name="T29" fmla="*/ 2147483646 h 173"/>
                <a:gd name="T30" fmla="*/ 2147483646 w 171"/>
                <a:gd name="T31" fmla="*/ 2147483646 h 173"/>
                <a:gd name="T32" fmla="*/ 2147483646 w 171"/>
                <a:gd name="T33" fmla="*/ 2147483646 h 173"/>
                <a:gd name="T34" fmla="*/ 0 w 171"/>
                <a:gd name="T35" fmla="*/ 2147483646 h 173"/>
                <a:gd name="T36" fmla="*/ 2147483646 w 171"/>
                <a:gd name="T37" fmla="*/ 2147483646 h 173"/>
                <a:gd name="T38" fmla="*/ 2147483646 w 171"/>
                <a:gd name="T39" fmla="*/ 2147483646 h 173"/>
                <a:gd name="T40" fmla="*/ 2147483646 w 171"/>
                <a:gd name="T41" fmla="*/ 2147483646 h 173"/>
                <a:gd name="T42" fmla="*/ 2147483646 w 171"/>
                <a:gd name="T43" fmla="*/ 2147483646 h 173"/>
                <a:gd name="T44" fmla="*/ 2147483646 w 171"/>
                <a:gd name="T45" fmla="*/ 2147483646 h 173"/>
                <a:gd name="T46" fmla="*/ 2147483646 w 171"/>
                <a:gd name="T47" fmla="*/ 2147483646 h 173"/>
                <a:gd name="T48" fmla="*/ 2147483646 w 171"/>
                <a:gd name="T49" fmla="*/ 2147483646 h 173"/>
                <a:gd name="T50" fmla="*/ 2147483646 w 171"/>
                <a:gd name="T51" fmla="*/ 2147483646 h 1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71" h="173">
                  <a:moveTo>
                    <a:pt x="162" y="50"/>
                  </a:moveTo>
                  <a:cubicBezTo>
                    <a:pt x="165" y="48"/>
                    <a:pt x="168" y="46"/>
                    <a:pt x="169" y="42"/>
                  </a:cubicBezTo>
                  <a:cubicBezTo>
                    <a:pt x="170" y="39"/>
                    <a:pt x="171" y="34"/>
                    <a:pt x="171" y="28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6" y="28"/>
                    <a:pt x="146" y="28"/>
                    <a:pt x="146" y="28"/>
                  </a:cubicBezTo>
                  <a:cubicBezTo>
                    <a:pt x="146" y="32"/>
                    <a:pt x="145" y="34"/>
                    <a:pt x="141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9" y="157"/>
                    <a:pt x="9" y="160"/>
                    <a:pt x="8" y="161"/>
                  </a:cubicBezTo>
                  <a:cubicBezTo>
                    <a:pt x="8" y="163"/>
                    <a:pt x="7" y="164"/>
                    <a:pt x="5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3" y="173"/>
                    <a:pt x="3" y="173"/>
                    <a:pt x="3" y="173"/>
                  </a:cubicBezTo>
                  <a:cubicBezTo>
                    <a:pt x="11" y="173"/>
                    <a:pt x="11" y="173"/>
                    <a:pt x="11" y="173"/>
                  </a:cubicBezTo>
                  <a:cubicBezTo>
                    <a:pt x="17" y="173"/>
                    <a:pt x="22" y="172"/>
                    <a:pt x="26" y="170"/>
                  </a:cubicBezTo>
                  <a:cubicBezTo>
                    <a:pt x="29" y="168"/>
                    <a:pt x="31" y="165"/>
                    <a:pt x="32" y="160"/>
                  </a:cubicBezTo>
                  <a:cubicBezTo>
                    <a:pt x="33" y="155"/>
                    <a:pt x="34" y="150"/>
                    <a:pt x="34" y="14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53" y="53"/>
                    <a:pt x="158" y="52"/>
                    <a:pt x="162" y="50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3" name="Freeform 61"/>
            <p:cNvSpPr>
              <a:spLocks/>
            </p:cNvSpPr>
            <p:nvPr userDrawn="1"/>
          </p:nvSpPr>
          <p:spPr bwMode="auto">
            <a:xfrm>
              <a:off x="3264745" y="3546022"/>
              <a:ext cx="244191" cy="204560"/>
            </a:xfrm>
            <a:custGeom>
              <a:avLst/>
              <a:gdLst>
                <a:gd name="T0" fmla="*/ 2147483646 w 83"/>
                <a:gd name="T1" fmla="*/ 2147483646 h 68"/>
                <a:gd name="T2" fmla="*/ 2147483646 w 83"/>
                <a:gd name="T3" fmla="*/ 2147483646 h 68"/>
                <a:gd name="T4" fmla="*/ 2147483646 w 83"/>
                <a:gd name="T5" fmla="*/ 2147483646 h 68"/>
                <a:gd name="T6" fmla="*/ 2147483646 w 83"/>
                <a:gd name="T7" fmla="*/ 2147483646 h 68"/>
                <a:gd name="T8" fmla="*/ 2147483646 w 83"/>
                <a:gd name="T9" fmla="*/ 2147483646 h 68"/>
                <a:gd name="T10" fmla="*/ 2147483646 w 83"/>
                <a:gd name="T11" fmla="*/ 2147483646 h 68"/>
                <a:gd name="T12" fmla="*/ 2147483646 w 83"/>
                <a:gd name="T13" fmla="*/ 2147483646 h 68"/>
                <a:gd name="T14" fmla="*/ 2147483646 w 83"/>
                <a:gd name="T15" fmla="*/ 2147483646 h 68"/>
                <a:gd name="T16" fmla="*/ 2147483646 w 83"/>
                <a:gd name="T17" fmla="*/ 2147483646 h 68"/>
                <a:gd name="T18" fmla="*/ 2147483646 w 83"/>
                <a:gd name="T19" fmla="*/ 0 h 68"/>
                <a:gd name="T20" fmla="*/ 0 w 83"/>
                <a:gd name="T21" fmla="*/ 0 h 68"/>
                <a:gd name="T22" fmla="*/ 0 w 83"/>
                <a:gd name="T23" fmla="*/ 2147483646 h 68"/>
                <a:gd name="T24" fmla="*/ 2147483646 w 83"/>
                <a:gd name="T25" fmla="*/ 2147483646 h 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3" h="68">
                  <a:moveTo>
                    <a:pt x="18" y="68"/>
                  </a:moveTo>
                  <a:cubicBezTo>
                    <a:pt x="83" y="68"/>
                    <a:pt x="83" y="68"/>
                    <a:pt x="83" y="68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9" y="54"/>
                    <a:pt x="29" y="43"/>
                    <a:pt x="29" y="43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28"/>
                    <a:pt x="0" y="48"/>
                  </a:cubicBezTo>
                  <a:cubicBezTo>
                    <a:pt x="0" y="68"/>
                    <a:pt x="18" y="68"/>
                    <a:pt x="18" y="68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4" name="Freeform 62"/>
            <p:cNvSpPr>
              <a:spLocks/>
            </p:cNvSpPr>
            <p:nvPr userDrawn="1"/>
          </p:nvSpPr>
          <p:spPr bwMode="auto">
            <a:xfrm>
              <a:off x="3000624" y="3546022"/>
              <a:ext cx="249173" cy="209551"/>
            </a:xfrm>
            <a:custGeom>
              <a:avLst/>
              <a:gdLst>
                <a:gd name="T0" fmla="*/ 2147483646 w 83"/>
                <a:gd name="T1" fmla="*/ 2147483646 h 69"/>
                <a:gd name="T2" fmla="*/ 2147483646 w 83"/>
                <a:gd name="T3" fmla="*/ 2147483646 h 69"/>
                <a:gd name="T4" fmla="*/ 2147483646 w 83"/>
                <a:gd name="T5" fmla="*/ 2147483646 h 69"/>
                <a:gd name="T6" fmla="*/ 2147483646 w 83"/>
                <a:gd name="T7" fmla="*/ 2147483646 h 69"/>
                <a:gd name="T8" fmla="*/ 2147483646 w 83"/>
                <a:gd name="T9" fmla="*/ 2147483646 h 69"/>
                <a:gd name="T10" fmla="*/ 2147483646 w 83"/>
                <a:gd name="T11" fmla="*/ 2147483646 h 69"/>
                <a:gd name="T12" fmla="*/ 2147483646 w 83"/>
                <a:gd name="T13" fmla="*/ 2147483646 h 69"/>
                <a:gd name="T14" fmla="*/ 2147483646 w 83"/>
                <a:gd name="T15" fmla="*/ 2147483646 h 69"/>
                <a:gd name="T16" fmla="*/ 2147483646 w 83"/>
                <a:gd name="T17" fmla="*/ 0 h 69"/>
                <a:gd name="T18" fmla="*/ 2147483646 w 83"/>
                <a:gd name="T19" fmla="*/ 0 h 69"/>
                <a:gd name="T20" fmla="*/ 2147483646 w 83"/>
                <a:gd name="T21" fmla="*/ 2147483646 h 69"/>
                <a:gd name="T22" fmla="*/ 2147483646 w 83"/>
                <a:gd name="T23" fmla="*/ 2147483646 h 69"/>
                <a:gd name="T24" fmla="*/ 2147483646 w 83"/>
                <a:gd name="T25" fmla="*/ 2147483646 h 69"/>
                <a:gd name="T26" fmla="*/ 2147483646 w 83"/>
                <a:gd name="T27" fmla="*/ 2147483646 h 69"/>
                <a:gd name="T28" fmla="*/ 0 w 83"/>
                <a:gd name="T29" fmla="*/ 2147483646 h 69"/>
                <a:gd name="T30" fmla="*/ 0 w 83"/>
                <a:gd name="T31" fmla="*/ 2147483646 h 69"/>
                <a:gd name="T32" fmla="*/ 2147483646 w 83"/>
                <a:gd name="T33" fmla="*/ 2147483646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3" h="69">
                  <a:moveTo>
                    <a:pt x="17" y="69"/>
                  </a:moveTo>
                  <a:cubicBezTo>
                    <a:pt x="83" y="69"/>
                    <a:pt x="83" y="69"/>
                    <a:pt x="83" y="69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25" y="54"/>
                    <a:pt x="26" y="44"/>
                    <a:pt x="26" y="4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8"/>
                    <a:pt x="17" y="69"/>
                    <a:pt x="17" y="69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5" name="Freeform 63"/>
            <p:cNvSpPr>
              <a:spLocks/>
            </p:cNvSpPr>
            <p:nvPr userDrawn="1"/>
          </p:nvSpPr>
          <p:spPr bwMode="auto">
            <a:xfrm>
              <a:off x="3000624" y="3770539"/>
              <a:ext cx="518280" cy="304349"/>
            </a:xfrm>
            <a:custGeom>
              <a:avLst/>
              <a:gdLst>
                <a:gd name="T0" fmla="*/ 2147483646 w 174"/>
                <a:gd name="T1" fmla="*/ 2147483646 h 103"/>
                <a:gd name="T2" fmla="*/ 2147483646 w 174"/>
                <a:gd name="T3" fmla="*/ 2147483646 h 103"/>
                <a:gd name="T4" fmla="*/ 2147483646 w 174"/>
                <a:gd name="T5" fmla="*/ 2147483646 h 103"/>
                <a:gd name="T6" fmla="*/ 2147483646 w 174"/>
                <a:gd name="T7" fmla="*/ 2147483646 h 103"/>
                <a:gd name="T8" fmla="*/ 2147483646 w 174"/>
                <a:gd name="T9" fmla="*/ 2147483646 h 103"/>
                <a:gd name="T10" fmla="*/ 2147483646 w 174"/>
                <a:gd name="T11" fmla="*/ 2147483646 h 103"/>
                <a:gd name="T12" fmla="*/ 2147483646 w 174"/>
                <a:gd name="T13" fmla="*/ 2147483646 h 103"/>
                <a:gd name="T14" fmla="*/ 2147483646 w 174"/>
                <a:gd name="T15" fmla="*/ 2147483646 h 103"/>
                <a:gd name="T16" fmla="*/ 2147483646 w 174"/>
                <a:gd name="T17" fmla="*/ 2147483646 h 103"/>
                <a:gd name="T18" fmla="*/ 2147483646 w 174"/>
                <a:gd name="T19" fmla="*/ 2147483646 h 103"/>
                <a:gd name="T20" fmla="*/ 2147483646 w 174"/>
                <a:gd name="T21" fmla="*/ 2147483646 h 103"/>
                <a:gd name="T22" fmla="*/ 2147483646 w 174"/>
                <a:gd name="T23" fmla="*/ 0 h 103"/>
                <a:gd name="T24" fmla="*/ 2147483646 w 174"/>
                <a:gd name="T25" fmla="*/ 0 h 103"/>
                <a:gd name="T26" fmla="*/ 0 w 174"/>
                <a:gd name="T27" fmla="*/ 2147483646 h 103"/>
                <a:gd name="T28" fmla="*/ 2147483646 w 174"/>
                <a:gd name="T29" fmla="*/ 2147483646 h 103"/>
                <a:gd name="T30" fmla="*/ 2147483646 w 174"/>
                <a:gd name="T31" fmla="*/ 2147483646 h 103"/>
                <a:gd name="T32" fmla="*/ 0 w 174"/>
                <a:gd name="T33" fmla="*/ 2147483646 h 103"/>
                <a:gd name="T34" fmla="*/ 2147483646 w 174"/>
                <a:gd name="T35" fmla="*/ 2147483646 h 103"/>
                <a:gd name="T36" fmla="*/ 2147483646 w 174"/>
                <a:gd name="T37" fmla="*/ 2147483646 h 103"/>
                <a:gd name="T38" fmla="*/ 2147483646 w 174"/>
                <a:gd name="T39" fmla="*/ 2147483646 h 103"/>
                <a:gd name="T40" fmla="*/ 2147483646 w 174"/>
                <a:gd name="T41" fmla="*/ 2147483646 h 103"/>
                <a:gd name="T42" fmla="*/ 2147483646 w 174"/>
                <a:gd name="T43" fmla="*/ 2147483646 h 103"/>
                <a:gd name="T44" fmla="*/ 2147483646 w 174"/>
                <a:gd name="T45" fmla="*/ 2147483646 h 103"/>
                <a:gd name="T46" fmla="*/ 2147483646 w 174"/>
                <a:gd name="T47" fmla="*/ 2147483646 h 103"/>
                <a:gd name="T48" fmla="*/ 2147483646 w 174"/>
                <a:gd name="T49" fmla="*/ 2147483646 h 103"/>
                <a:gd name="T50" fmla="*/ 2147483646 w 174"/>
                <a:gd name="T51" fmla="*/ 2147483646 h 103"/>
                <a:gd name="T52" fmla="*/ 2147483646 w 174"/>
                <a:gd name="T53" fmla="*/ 2147483646 h 103"/>
                <a:gd name="T54" fmla="*/ 2147483646 w 174"/>
                <a:gd name="T55" fmla="*/ 2147483646 h 1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4" h="103">
                  <a:moveTo>
                    <a:pt x="155" y="58"/>
                  </a:moveTo>
                  <a:cubicBezTo>
                    <a:pt x="167" y="58"/>
                    <a:pt x="174" y="50"/>
                    <a:pt x="170" y="40"/>
                  </a:cubicBezTo>
                  <a:cubicBezTo>
                    <a:pt x="170" y="40"/>
                    <a:pt x="160" y="19"/>
                    <a:pt x="160" y="19"/>
                  </a:cubicBezTo>
                  <a:cubicBezTo>
                    <a:pt x="132" y="19"/>
                    <a:pt x="132" y="19"/>
                    <a:pt x="132" y="19"/>
                  </a:cubicBezTo>
                  <a:cubicBezTo>
                    <a:pt x="142" y="38"/>
                    <a:pt x="142" y="38"/>
                    <a:pt x="142" y="38"/>
                  </a:cubicBezTo>
                  <a:cubicBezTo>
                    <a:pt x="143" y="42"/>
                    <a:pt x="141" y="43"/>
                    <a:pt x="139" y="43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108" y="34"/>
                    <a:pt x="132" y="20"/>
                    <a:pt x="146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99" y="8"/>
                    <a:pt x="91" y="14"/>
                    <a:pt x="83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75" y="11"/>
                    <a:pt x="84" y="0"/>
                    <a:pt x="84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5" y="17"/>
                    <a:pt x="0" y="21"/>
                    <a:pt x="0" y="21"/>
                  </a:cubicBezTo>
                  <a:cubicBezTo>
                    <a:pt x="0" y="21"/>
                    <a:pt x="6" y="33"/>
                    <a:pt x="7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24" y="44"/>
                    <a:pt x="0" y="43"/>
                    <a:pt x="0" y="43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1" y="85"/>
                    <a:pt x="71" y="85"/>
                    <a:pt x="71" y="85"/>
                  </a:cubicBezTo>
                  <a:cubicBezTo>
                    <a:pt x="71" y="85"/>
                    <a:pt x="72" y="94"/>
                    <a:pt x="63" y="94"/>
                  </a:cubicBezTo>
                  <a:cubicBezTo>
                    <a:pt x="56" y="93"/>
                    <a:pt x="52" y="94"/>
                    <a:pt x="52" y="94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88" y="103"/>
                    <a:pt x="102" y="102"/>
                    <a:pt x="102" y="85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48" y="58"/>
                    <a:pt x="148" y="58"/>
                    <a:pt x="148" y="58"/>
                  </a:cubicBezTo>
                  <a:lnTo>
                    <a:pt x="155" y="58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6" name="Freeform 64"/>
            <p:cNvSpPr>
              <a:spLocks/>
            </p:cNvSpPr>
            <p:nvPr userDrawn="1"/>
          </p:nvSpPr>
          <p:spPr bwMode="auto">
            <a:xfrm>
              <a:off x="2990657" y="3955145"/>
              <a:ext cx="174419" cy="119743"/>
            </a:xfrm>
            <a:custGeom>
              <a:avLst/>
              <a:gdLst>
                <a:gd name="T0" fmla="*/ 2147483646 w 58"/>
                <a:gd name="T1" fmla="*/ 0 h 40"/>
                <a:gd name="T2" fmla="*/ 2147483646 w 58"/>
                <a:gd name="T3" fmla="*/ 2147483646 h 40"/>
                <a:gd name="T4" fmla="*/ 0 w 58"/>
                <a:gd name="T5" fmla="*/ 2147483646 h 40"/>
                <a:gd name="T6" fmla="*/ 2147483646 w 58"/>
                <a:gd name="T7" fmla="*/ 2147483646 h 40"/>
                <a:gd name="T8" fmla="*/ 2147483646 w 58"/>
                <a:gd name="T9" fmla="*/ 2147483646 h 40"/>
                <a:gd name="T10" fmla="*/ 2147483646 w 58"/>
                <a:gd name="T11" fmla="*/ 0 h 40"/>
                <a:gd name="T12" fmla="*/ 2147483646 w 58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40">
                  <a:moveTo>
                    <a:pt x="27" y="0"/>
                  </a:moveTo>
                  <a:cubicBezTo>
                    <a:pt x="27" y="0"/>
                    <a:pt x="22" y="25"/>
                    <a:pt x="7" y="31"/>
                  </a:cubicBezTo>
                  <a:cubicBezTo>
                    <a:pt x="5" y="31"/>
                    <a:pt x="0" y="31"/>
                    <a:pt x="0" y="31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9" y="40"/>
                    <a:pt x="58" y="0"/>
                    <a:pt x="58" y="0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7" name="Freeform 65"/>
            <p:cNvSpPr>
              <a:spLocks/>
            </p:cNvSpPr>
            <p:nvPr userDrawn="1"/>
          </p:nvSpPr>
          <p:spPr bwMode="auto">
            <a:xfrm>
              <a:off x="3344481" y="3955145"/>
              <a:ext cx="174423" cy="119743"/>
            </a:xfrm>
            <a:custGeom>
              <a:avLst/>
              <a:gdLst>
                <a:gd name="T0" fmla="*/ 2147483646 w 58"/>
                <a:gd name="T1" fmla="*/ 0 h 41"/>
                <a:gd name="T2" fmla="*/ 0 w 58"/>
                <a:gd name="T3" fmla="*/ 0 h 41"/>
                <a:gd name="T4" fmla="*/ 2147483646 w 58"/>
                <a:gd name="T5" fmla="*/ 2147483646 h 41"/>
                <a:gd name="T6" fmla="*/ 2147483646 w 58"/>
                <a:gd name="T7" fmla="*/ 2147483646 h 41"/>
                <a:gd name="T8" fmla="*/ 2147483646 w 58"/>
                <a:gd name="T9" fmla="*/ 2147483646 h 41"/>
                <a:gd name="T10" fmla="*/ 2147483646 w 58"/>
                <a:gd name="T11" fmla="*/ 2147483646 h 41"/>
                <a:gd name="T12" fmla="*/ 2147483646 w 58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41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" y="41"/>
                    <a:pt x="36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2" y="32"/>
                    <a:pt x="50" y="31"/>
                  </a:cubicBezTo>
                  <a:cubicBezTo>
                    <a:pt x="36" y="25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8" name="Freeform 66"/>
            <p:cNvSpPr>
              <a:spLocks/>
            </p:cNvSpPr>
            <p:nvPr userDrawn="1"/>
          </p:nvSpPr>
          <p:spPr bwMode="auto">
            <a:xfrm>
              <a:off x="3588672" y="3546022"/>
              <a:ext cx="528247" cy="533854"/>
            </a:xfrm>
            <a:custGeom>
              <a:avLst/>
              <a:gdLst>
                <a:gd name="T0" fmla="*/ 2147483646 w 177"/>
                <a:gd name="T1" fmla="*/ 2147483646 h 178"/>
                <a:gd name="T2" fmla="*/ 2147483646 w 177"/>
                <a:gd name="T3" fmla="*/ 2147483646 h 178"/>
                <a:gd name="T4" fmla="*/ 2147483646 w 177"/>
                <a:gd name="T5" fmla="*/ 2147483646 h 178"/>
                <a:gd name="T6" fmla="*/ 2147483646 w 177"/>
                <a:gd name="T7" fmla="*/ 2147483646 h 178"/>
                <a:gd name="T8" fmla="*/ 2147483646 w 177"/>
                <a:gd name="T9" fmla="*/ 2147483646 h 178"/>
                <a:gd name="T10" fmla="*/ 2147483646 w 177"/>
                <a:gd name="T11" fmla="*/ 0 h 178"/>
                <a:gd name="T12" fmla="*/ 2147483646 w 177"/>
                <a:gd name="T13" fmla="*/ 0 h 178"/>
                <a:gd name="T14" fmla="*/ 2147483646 w 177"/>
                <a:gd name="T15" fmla="*/ 2147483646 h 178"/>
                <a:gd name="T16" fmla="*/ 0 w 177"/>
                <a:gd name="T17" fmla="*/ 2147483646 h 178"/>
                <a:gd name="T18" fmla="*/ 2147483646 w 177"/>
                <a:gd name="T19" fmla="*/ 2147483646 h 178"/>
                <a:gd name="T20" fmla="*/ 2147483646 w 177"/>
                <a:gd name="T21" fmla="*/ 2147483646 h 178"/>
                <a:gd name="T22" fmla="*/ 2147483646 w 177"/>
                <a:gd name="T23" fmla="*/ 2147483646 h 178"/>
                <a:gd name="T24" fmla="*/ 2147483646 w 177"/>
                <a:gd name="T25" fmla="*/ 2147483646 h 178"/>
                <a:gd name="T26" fmla="*/ 2147483646 w 177"/>
                <a:gd name="T27" fmla="*/ 2147483646 h 178"/>
                <a:gd name="T28" fmla="*/ 2147483646 w 177"/>
                <a:gd name="T29" fmla="*/ 2147483646 h 178"/>
                <a:gd name="T30" fmla="*/ 2147483646 w 177"/>
                <a:gd name="T31" fmla="*/ 2147483646 h 178"/>
                <a:gd name="T32" fmla="*/ 2147483646 w 177"/>
                <a:gd name="T33" fmla="*/ 2147483646 h 178"/>
                <a:gd name="T34" fmla="*/ 2147483646 w 177"/>
                <a:gd name="T35" fmla="*/ 2147483646 h 178"/>
                <a:gd name="T36" fmla="*/ 2147483646 w 177"/>
                <a:gd name="T37" fmla="*/ 2147483646 h 178"/>
                <a:gd name="T38" fmla="*/ 2147483646 w 177"/>
                <a:gd name="T39" fmla="*/ 2147483646 h 178"/>
                <a:gd name="T40" fmla="*/ 2147483646 w 177"/>
                <a:gd name="T41" fmla="*/ 2147483646 h 178"/>
                <a:gd name="T42" fmla="*/ 2147483646 w 177"/>
                <a:gd name="T43" fmla="*/ 2147483646 h 178"/>
                <a:gd name="T44" fmla="*/ 2147483646 w 177"/>
                <a:gd name="T45" fmla="*/ 2147483646 h 178"/>
                <a:gd name="T46" fmla="*/ 2147483646 w 177"/>
                <a:gd name="T47" fmla="*/ 2147483646 h 178"/>
                <a:gd name="T48" fmla="*/ 2147483646 w 177"/>
                <a:gd name="T49" fmla="*/ 2147483646 h 1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77" h="178">
                  <a:moveTo>
                    <a:pt x="133" y="148"/>
                  </a:moveTo>
                  <a:cubicBezTo>
                    <a:pt x="133" y="89"/>
                    <a:pt x="133" y="89"/>
                    <a:pt x="133" y="89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33" y="137"/>
                    <a:pt x="26" y="168"/>
                    <a:pt x="14" y="168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4" y="176"/>
                    <a:pt x="4" y="176"/>
                    <a:pt x="4" y="176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2" y="176"/>
                    <a:pt x="52" y="178"/>
                    <a:pt x="59" y="163"/>
                  </a:cubicBezTo>
                  <a:cubicBezTo>
                    <a:pt x="65" y="148"/>
                    <a:pt x="75" y="92"/>
                    <a:pt x="76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1" y="177"/>
                    <a:pt x="131" y="176"/>
                    <a:pt x="131" y="176"/>
                  </a:cubicBezTo>
                  <a:cubicBezTo>
                    <a:pt x="177" y="176"/>
                    <a:pt x="177" y="176"/>
                    <a:pt x="177" y="176"/>
                  </a:cubicBezTo>
                  <a:cubicBezTo>
                    <a:pt x="177" y="161"/>
                    <a:pt x="177" y="161"/>
                    <a:pt x="177" y="161"/>
                  </a:cubicBezTo>
                  <a:cubicBezTo>
                    <a:pt x="148" y="161"/>
                    <a:pt x="148" y="161"/>
                    <a:pt x="148" y="161"/>
                  </a:cubicBezTo>
                  <a:cubicBezTo>
                    <a:pt x="132" y="161"/>
                    <a:pt x="133" y="148"/>
                    <a:pt x="133" y="148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29" name="Freeform 67"/>
            <p:cNvSpPr>
              <a:spLocks/>
            </p:cNvSpPr>
            <p:nvPr userDrawn="1"/>
          </p:nvSpPr>
          <p:spPr bwMode="auto">
            <a:xfrm>
              <a:off x="3598639" y="3556000"/>
              <a:ext cx="189371" cy="189594"/>
            </a:xfrm>
            <a:custGeom>
              <a:avLst/>
              <a:gdLst>
                <a:gd name="T0" fmla="*/ 2147483646 w 64"/>
                <a:gd name="T1" fmla="*/ 2147483646 h 64"/>
                <a:gd name="T2" fmla="*/ 2147483646 w 64"/>
                <a:gd name="T3" fmla="*/ 2147483646 h 64"/>
                <a:gd name="T4" fmla="*/ 2147483646 w 64"/>
                <a:gd name="T5" fmla="*/ 2147483646 h 64"/>
                <a:gd name="T6" fmla="*/ 2147483646 w 64"/>
                <a:gd name="T7" fmla="*/ 2147483646 h 64"/>
                <a:gd name="T8" fmla="*/ 2147483646 w 64"/>
                <a:gd name="T9" fmla="*/ 0 h 64"/>
                <a:gd name="T10" fmla="*/ 0 w 64"/>
                <a:gd name="T11" fmla="*/ 0 h 64"/>
                <a:gd name="T12" fmla="*/ 2147483646 w 64"/>
                <a:gd name="T13" fmla="*/ 2147483646 h 64"/>
                <a:gd name="T14" fmla="*/ 2147483646 w 64"/>
                <a:gd name="T15" fmla="*/ 2147483646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" h="64">
                  <a:moveTo>
                    <a:pt x="43" y="64"/>
                  </a:moveTo>
                  <a:cubicBezTo>
                    <a:pt x="44" y="64"/>
                    <a:pt x="64" y="64"/>
                    <a:pt x="64" y="64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49" y="55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5" y="40"/>
                    <a:pt x="22" y="53"/>
                  </a:cubicBezTo>
                  <a:cubicBezTo>
                    <a:pt x="29" y="62"/>
                    <a:pt x="37" y="64"/>
                    <a:pt x="43" y="64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0" name="Freeform 68"/>
            <p:cNvSpPr>
              <a:spLocks/>
            </p:cNvSpPr>
            <p:nvPr userDrawn="1"/>
          </p:nvSpPr>
          <p:spPr bwMode="auto">
            <a:xfrm>
              <a:off x="3907613" y="3556000"/>
              <a:ext cx="189371" cy="189594"/>
            </a:xfrm>
            <a:custGeom>
              <a:avLst/>
              <a:gdLst>
                <a:gd name="T0" fmla="*/ 2147483646 w 64"/>
                <a:gd name="T1" fmla="*/ 2147483646 h 64"/>
                <a:gd name="T2" fmla="*/ 2147483646 w 64"/>
                <a:gd name="T3" fmla="*/ 2147483646 h 64"/>
                <a:gd name="T4" fmla="*/ 2147483646 w 64"/>
                <a:gd name="T5" fmla="*/ 0 h 64"/>
                <a:gd name="T6" fmla="*/ 2147483646 w 64"/>
                <a:gd name="T7" fmla="*/ 0 h 64"/>
                <a:gd name="T8" fmla="*/ 2147483646 w 64"/>
                <a:gd name="T9" fmla="*/ 2147483646 h 64"/>
                <a:gd name="T10" fmla="*/ 0 w 64"/>
                <a:gd name="T11" fmla="*/ 2147483646 h 64"/>
                <a:gd name="T12" fmla="*/ 0 w 64"/>
                <a:gd name="T13" fmla="*/ 2147483646 h 64"/>
                <a:gd name="T14" fmla="*/ 2147483646 w 64"/>
                <a:gd name="T15" fmla="*/ 2147483646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" h="64">
                  <a:moveTo>
                    <a:pt x="20" y="64"/>
                  </a:moveTo>
                  <a:cubicBezTo>
                    <a:pt x="27" y="64"/>
                    <a:pt x="34" y="62"/>
                    <a:pt x="42" y="53"/>
                  </a:cubicBezTo>
                  <a:cubicBezTo>
                    <a:pt x="49" y="40"/>
                    <a:pt x="64" y="0"/>
                    <a:pt x="6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15" y="55"/>
                    <a:pt x="6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20" y="64"/>
                    <a:pt x="20" y="64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1" name="Freeform 69"/>
            <p:cNvSpPr>
              <a:spLocks/>
            </p:cNvSpPr>
            <p:nvPr userDrawn="1"/>
          </p:nvSpPr>
          <p:spPr bwMode="auto">
            <a:xfrm>
              <a:off x="5412617" y="3820432"/>
              <a:ext cx="84717" cy="99786"/>
            </a:xfrm>
            <a:custGeom>
              <a:avLst/>
              <a:gdLst>
                <a:gd name="T0" fmla="*/ 2147483646 w 29"/>
                <a:gd name="T1" fmla="*/ 2147483646 h 33"/>
                <a:gd name="T2" fmla="*/ 2147483646 w 29"/>
                <a:gd name="T3" fmla="*/ 2147483646 h 33"/>
                <a:gd name="T4" fmla="*/ 2147483646 w 29"/>
                <a:gd name="T5" fmla="*/ 2147483646 h 33"/>
                <a:gd name="T6" fmla="*/ 2147483646 w 29"/>
                <a:gd name="T7" fmla="*/ 2147483646 h 33"/>
                <a:gd name="T8" fmla="*/ 0 w 29"/>
                <a:gd name="T9" fmla="*/ 2147483646 h 33"/>
                <a:gd name="T10" fmla="*/ 0 w 29"/>
                <a:gd name="T11" fmla="*/ 0 h 33"/>
                <a:gd name="T12" fmla="*/ 2147483646 w 29"/>
                <a:gd name="T13" fmla="*/ 0 h 33"/>
                <a:gd name="T14" fmla="*/ 2147483646 w 29"/>
                <a:gd name="T15" fmla="*/ 2147483646 h 33"/>
                <a:gd name="T16" fmla="*/ 2147483646 w 29"/>
                <a:gd name="T17" fmla="*/ 2147483646 h 33"/>
                <a:gd name="T18" fmla="*/ 2147483646 w 29"/>
                <a:gd name="T19" fmla="*/ 2147483646 h 33"/>
                <a:gd name="T20" fmla="*/ 2147483646 w 29"/>
                <a:gd name="T21" fmla="*/ 2147483646 h 33"/>
                <a:gd name="T22" fmla="*/ 2147483646 w 29"/>
                <a:gd name="T23" fmla="*/ 2147483646 h 33"/>
                <a:gd name="T24" fmla="*/ 2147483646 w 29"/>
                <a:gd name="T25" fmla="*/ 0 h 33"/>
                <a:gd name="T26" fmla="*/ 2147483646 w 29"/>
                <a:gd name="T27" fmla="*/ 0 h 33"/>
                <a:gd name="T28" fmla="*/ 2147483646 w 29"/>
                <a:gd name="T29" fmla="*/ 2147483646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" h="33">
                  <a:moveTo>
                    <a:pt x="29" y="23"/>
                  </a:moveTo>
                  <a:cubicBezTo>
                    <a:pt x="29" y="26"/>
                    <a:pt x="27" y="28"/>
                    <a:pt x="25" y="30"/>
                  </a:cubicBezTo>
                  <a:cubicBezTo>
                    <a:pt x="23" y="32"/>
                    <a:pt x="19" y="33"/>
                    <a:pt x="15" y="33"/>
                  </a:cubicBezTo>
                  <a:cubicBezTo>
                    <a:pt x="9" y="33"/>
                    <a:pt x="6" y="32"/>
                    <a:pt x="4" y="30"/>
                  </a:cubicBezTo>
                  <a:cubicBezTo>
                    <a:pt x="1" y="28"/>
                    <a:pt x="0" y="25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10" y="26"/>
                    <a:pt x="10" y="27"/>
                  </a:cubicBezTo>
                  <a:cubicBezTo>
                    <a:pt x="11" y="28"/>
                    <a:pt x="13" y="28"/>
                    <a:pt x="16" y="28"/>
                  </a:cubicBezTo>
                  <a:cubicBezTo>
                    <a:pt x="18" y="28"/>
                    <a:pt x="19" y="28"/>
                    <a:pt x="20" y="27"/>
                  </a:cubicBezTo>
                  <a:cubicBezTo>
                    <a:pt x="21" y="26"/>
                    <a:pt x="22" y="25"/>
                    <a:pt x="22" y="2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9" y="23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2" name="Rectangle 70"/>
            <p:cNvSpPr>
              <a:spLocks noChangeArrowheads="1"/>
            </p:cNvSpPr>
            <p:nvPr userDrawn="1"/>
          </p:nvSpPr>
          <p:spPr bwMode="auto">
            <a:xfrm>
              <a:off x="5641857" y="3820432"/>
              <a:ext cx="24916" cy="99786"/>
            </a:xfrm>
            <a:prstGeom prst="rect">
              <a:avLst/>
            </a:prstGeom>
            <a:solidFill>
              <a:srgbClr val="920783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Helvetica" panose="020B0604020202020204" pitchFamily="34" charset="0"/>
                </a:defRPr>
              </a:lvl9pPr>
            </a:lstStyle>
            <a:p>
              <a:pPr>
                <a:defRPr/>
              </a:pPr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3" name="Freeform 71"/>
            <p:cNvSpPr>
              <a:spLocks noEditPoints="1"/>
            </p:cNvSpPr>
            <p:nvPr userDrawn="1"/>
          </p:nvSpPr>
          <p:spPr bwMode="auto">
            <a:xfrm>
              <a:off x="5806309" y="3820432"/>
              <a:ext cx="79735" cy="99786"/>
            </a:xfrm>
            <a:custGeom>
              <a:avLst/>
              <a:gdLst>
                <a:gd name="T0" fmla="*/ 2147483646 w 27"/>
                <a:gd name="T1" fmla="*/ 2147483646 h 32"/>
                <a:gd name="T2" fmla="*/ 2147483646 w 27"/>
                <a:gd name="T3" fmla="*/ 2147483646 h 32"/>
                <a:gd name="T4" fmla="*/ 2147483646 w 27"/>
                <a:gd name="T5" fmla="*/ 2147483646 h 32"/>
                <a:gd name="T6" fmla="*/ 2147483646 w 27"/>
                <a:gd name="T7" fmla="*/ 2147483646 h 32"/>
                <a:gd name="T8" fmla="*/ 2147483646 w 27"/>
                <a:gd name="T9" fmla="*/ 2147483646 h 32"/>
                <a:gd name="T10" fmla="*/ 2147483646 w 27"/>
                <a:gd name="T11" fmla="*/ 2147483646 h 32"/>
                <a:gd name="T12" fmla="*/ 0 w 27"/>
                <a:gd name="T13" fmla="*/ 2147483646 h 32"/>
                <a:gd name="T14" fmla="*/ 0 w 27"/>
                <a:gd name="T15" fmla="*/ 0 h 32"/>
                <a:gd name="T16" fmla="*/ 2147483646 w 27"/>
                <a:gd name="T17" fmla="*/ 0 h 32"/>
                <a:gd name="T18" fmla="*/ 2147483646 w 27"/>
                <a:gd name="T19" fmla="*/ 2147483646 h 32"/>
                <a:gd name="T20" fmla="*/ 2147483646 w 27"/>
                <a:gd name="T21" fmla="*/ 2147483646 h 32"/>
                <a:gd name="T22" fmla="*/ 2147483646 w 27"/>
                <a:gd name="T23" fmla="*/ 2147483646 h 32"/>
                <a:gd name="T24" fmla="*/ 2147483646 w 27"/>
                <a:gd name="T25" fmla="*/ 2147483646 h 32"/>
                <a:gd name="T26" fmla="*/ 2147483646 w 27"/>
                <a:gd name="T27" fmla="*/ 2147483646 h 32"/>
                <a:gd name="T28" fmla="*/ 2147483646 w 27"/>
                <a:gd name="T29" fmla="*/ 2147483646 h 32"/>
                <a:gd name="T30" fmla="*/ 2147483646 w 27"/>
                <a:gd name="T31" fmla="*/ 2147483646 h 32"/>
                <a:gd name="T32" fmla="*/ 2147483646 w 27"/>
                <a:gd name="T33" fmla="*/ 2147483646 h 32"/>
                <a:gd name="T34" fmla="*/ 2147483646 w 27"/>
                <a:gd name="T35" fmla="*/ 2147483646 h 32"/>
                <a:gd name="T36" fmla="*/ 2147483646 w 27"/>
                <a:gd name="T37" fmla="*/ 2147483646 h 32"/>
                <a:gd name="T38" fmla="*/ 2147483646 w 27"/>
                <a:gd name="T39" fmla="*/ 2147483646 h 32"/>
                <a:gd name="T40" fmla="*/ 2147483646 w 27"/>
                <a:gd name="T41" fmla="*/ 2147483646 h 32"/>
                <a:gd name="T42" fmla="*/ 2147483646 w 27"/>
                <a:gd name="T43" fmla="*/ 2147483646 h 32"/>
                <a:gd name="T44" fmla="*/ 2147483646 w 27"/>
                <a:gd name="T45" fmla="*/ 2147483646 h 32"/>
                <a:gd name="T46" fmla="*/ 2147483646 w 27"/>
                <a:gd name="T47" fmla="*/ 2147483646 h 32"/>
                <a:gd name="T48" fmla="*/ 2147483646 w 27"/>
                <a:gd name="T49" fmla="*/ 2147483646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7" h="32">
                  <a:moveTo>
                    <a:pt x="27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7"/>
                    <a:pt x="18" y="23"/>
                    <a:pt x="17" y="21"/>
                  </a:cubicBezTo>
                  <a:cubicBezTo>
                    <a:pt x="16" y="19"/>
                    <a:pt x="14" y="18"/>
                    <a:pt x="11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4"/>
                    <a:pt x="26" y="5"/>
                    <a:pt x="26" y="7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1"/>
                    <a:pt x="26" y="12"/>
                    <a:pt x="24" y="13"/>
                  </a:cubicBezTo>
                  <a:cubicBezTo>
                    <a:pt x="23" y="14"/>
                    <a:pt x="21" y="15"/>
                    <a:pt x="18" y="15"/>
                  </a:cubicBezTo>
                  <a:cubicBezTo>
                    <a:pt x="21" y="16"/>
                    <a:pt x="24" y="18"/>
                    <a:pt x="25" y="20"/>
                  </a:cubicBezTo>
                  <a:cubicBezTo>
                    <a:pt x="27" y="23"/>
                    <a:pt x="27" y="27"/>
                    <a:pt x="27" y="32"/>
                  </a:cubicBezTo>
                  <a:close/>
                  <a:moveTo>
                    <a:pt x="18" y="10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7"/>
                    <a:pt x="17" y="6"/>
                    <a:pt x="16" y="6"/>
                  </a:cubicBezTo>
                  <a:cubicBezTo>
                    <a:pt x="15" y="5"/>
                    <a:pt x="14" y="5"/>
                    <a:pt x="1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4" y="13"/>
                    <a:pt x="15" y="13"/>
                    <a:pt x="16" y="12"/>
                  </a:cubicBezTo>
                  <a:cubicBezTo>
                    <a:pt x="17" y="12"/>
                    <a:pt x="18" y="11"/>
                    <a:pt x="18" y="10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4" name="Freeform 72"/>
            <p:cNvSpPr>
              <a:spLocks noEditPoints="1"/>
            </p:cNvSpPr>
            <p:nvPr userDrawn="1"/>
          </p:nvSpPr>
          <p:spPr bwMode="auto">
            <a:xfrm>
              <a:off x="5900996" y="3820432"/>
              <a:ext cx="94684" cy="99786"/>
            </a:xfrm>
            <a:custGeom>
              <a:avLst/>
              <a:gdLst>
                <a:gd name="T0" fmla="*/ 2147483646 w 32"/>
                <a:gd name="T1" fmla="*/ 2147483646 h 33"/>
                <a:gd name="T2" fmla="*/ 2147483646 w 32"/>
                <a:gd name="T3" fmla="*/ 2147483646 h 33"/>
                <a:gd name="T4" fmla="*/ 2147483646 w 32"/>
                <a:gd name="T5" fmla="*/ 2147483646 h 33"/>
                <a:gd name="T6" fmla="*/ 2147483646 w 32"/>
                <a:gd name="T7" fmla="*/ 2147483646 h 33"/>
                <a:gd name="T8" fmla="*/ 0 w 32"/>
                <a:gd name="T9" fmla="*/ 2147483646 h 33"/>
                <a:gd name="T10" fmla="*/ 0 w 32"/>
                <a:gd name="T11" fmla="*/ 2147483646 h 33"/>
                <a:gd name="T12" fmla="*/ 2147483646 w 32"/>
                <a:gd name="T13" fmla="*/ 2147483646 h 33"/>
                <a:gd name="T14" fmla="*/ 2147483646 w 32"/>
                <a:gd name="T15" fmla="*/ 0 h 33"/>
                <a:gd name="T16" fmla="*/ 2147483646 w 32"/>
                <a:gd name="T17" fmla="*/ 2147483646 h 33"/>
                <a:gd name="T18" fmla="*/ 2147483646 w 32"/>
                <a:gd name="T19" fmla="*/ 2147483646 h 33"/>
                <a:gd name="T20" fmla="*/ 2147483646 w 32"/>
                <a:gd name="T21" fmla="*/ 2147483646 h 33"/>
                <a:gd name="T22" fmla="*/ 2147483646 w 32"/>
                <a:gd name="T23" fmla="*/ 2147483646 h 33"/>
                <a:gd name="T24" fmla="*/ 2147483646 w 32"/>
                <a:gd name="T25" fmla="*/ 2147483646 h 33"/>
                <a:gd name="T26" fmla="*/ 2147483646 w 32"/>
                <a:gd name="T27" fmla="*/ 2147483646 h 33"/>
                <a:gd name="T28" fmla="*/ 2147483646 w 32"/>
                <a:gd name="T29" fmla="*/ 2147483646 h 33"/>
                <a:gd name="T30" fmla="*/ 2147483646 w 32"/>
                <a:gd name="T31" fmla="*/ 2147483646 h 33"/>
                <a:gd name="T32" fmla="*/ 2147483646 w 32"/>
                <a:gd name="T33" fmla="*/ 2147483646 h 33"/>
                <a:gd name="T34" fmla="*/ 2147483646 w 32"/>
                <a:gd name="T35" fmla="*/ 2147483646 h 33"/>
                <a:gd name="T36" fmla="*/ 2147483646 w 32"/>
                <a:gd name="T37" fmla="*/ 2147483646 h 33"/>
                <a:gd name="T38" fmla="*/ 2147483646 w 32"/>
                <a:gd name="T39" fmla="*/ 2147483646 h 33"/>
                <a:gd name="T40" fmla="*/ 2147483646 w 32"/>
                <a:gd name="T41" fmla="*/ 2147483646 h 33"/>
                <a:gd name="T42" fmla="*/ 2147483646 w 32"/>
                <a:gd name="T43" fmla="*/ 2147483646 h 3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2" h="33">
                  <a:moveTo>
                    <a:pt x="32" y="17"/>
                  </a:moveTo>
                  <a:cubicBezTo>
                    <a:pt x="32" y="22"/>
                    <a:pt x="31" y="26"/>
                    <a:pt x="28" y="29"/>
                  </a:cubicBezTo>
                  <a:cubicBezTo>
                    <a:pt x="25" y="32"/>
                    <a:pt x="21" y="33"/>
                    <a:pt x="16" y="33"/>
                  </a:cubicBezTo>
                  <a:cubicBezTo>
                    <a:pt x="11" y="33"/>
                    <a:pt x="8" y="32"/>
                    <a:pt x="5" y="29"/>
                  </a:cubicBezTo>
                  <a:cubicBezTo>
                    <a:pt x="2" y="26"/>
                    <a:pt x="0" y="22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4" y="4"/>
                  </a:cubicBezTo>
                  <a:cubicBezTo>
                    <a:pt x="7" y="1"/>
                    <a:pt x="11" y="0"/>
                    <a:pt x="17" y="0"/>
                  </a:cubicBezTo>
                  <a:cubicBezTo>
                    <a:pt x="22" y="0"/>
                    <a:pt x="26" y="1"/>
                    <a:pt x="28" y="4"/>
                  </a:cubicBezTo>
                  <a:cubicBezTo>
                    <a:pt x="31" y="7"/>
                    <a:pt x="32" y="11"/>
                    <a:pt x="32" y="16"/>
                  </a:cubicBezTo>
                  <a:lnTo>
                    <a:pt x="32" y="17"/>
                  </a:lnTo>
                  <a:close/>
                  <a:moveTo>
                    <a:pt x="24" y="17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2"/>
                    <a:pt x="23" y="9"/>
                    <a:pt x="22" y="7"/>
                  </a:cubicBezTo>
                  <a:cubicBezTo>
                    <a:pt x="21" y="5"/>
                    <a:pt x="19" y="4"/>
                    <a:pt x="16" y="4"/>
                  </a:cubicBezTo>
                  <a:cubicBezTo>
                    <a:pt x="13" y="4"/>
                    <a:pt x="11" y="5"/>
                    <a:pt x="10" y="7"/>
                  </a:cubicBezTo>
                  <a:cubicBezTo>
                    <a:pt x="10" y="9"/>
                    <a:pt x="9" y="12"/>
                    <a:pt x="9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21"/>
                    <a:pt x="10" y="24"/>
                    <a:pt x="10" y="26"/>
                  </a:cubicBezTo>
                  <a:cubicBezTo>
                    <a:pt x="11" y="28"/>
                    <a:pt x="13" y="28"/>
                    <a:pt x="16" y="28"/>
                  </a:cubicBezTo>
                  <a:cubicBezTo>
                    <a:pt x="19" y="28"/>
                    <a:pt x="21" y="27"/>
                    <a:pt x="22" y="26"/>
                  </a:cubicBezTo>
                  <a:cubicBezTo>
                    <a:pt x="23" y="24"/>
                    <a:pt x="24" y="21"/>
                    <a:pt x="24" y="17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5" name="Freeform 73"/>
            <p:cNvSpPr>
              <a:spLocks/>
            </p:cNvSpPr>
            <p:nvPr userDrawn="1"/>
          </p:nvSpPr>
          <p:spPr bwMode="auto">
            <a:xfrm>
              <a:off x="6015614" y="3820432"/>
              <a:ext cx="84720" cy="99786"/>
            </a:xfrm>
            <a:custGeom>
              <a:avLst/>
              <a:gdLst>
                <a:gd name="T0" fmla="*/ 2147483646 w 28"/>
                <a:gd name="T1" fmla="*/ 2147483646 h 33"/>
                <a:gd name="T2" fmla="*/ 2147483646 w 28"/>
                <a:gd name="T3" fmla="*/ 2147483646 h 33"/>
                <a:gd name="T4" fmla="*/ 2147483646 w 28"/>
                <a:gd name="T5" fmla="*/ 2147483646 h 33"/>
                <a:gd name="T6" fmla="*/ 2147483646 w 28"/>
                <a:gd name="T7" fmla="*/ 2147483646 h 33"/>
                <a:gd name="T8" fmla="*/ 0 w 28"/>
                <a:gd name="T9" fmla="*/ 2147483646 h 33"/>
                <a:gd name="T10" fmla="*/ 0 w 28"/>
                <a:gd name="T11" fmla="*/ 0 h 33"/>
                <a:gd name="T12" fmla="*/ 2147483646 w 28"/>
                <a:gd name="T13" fmla="*/ 0 h 33"/>
                <a:gd name="T14" fmla="*/ 2147483646 w 28"/>
                <a:gd name="T15" fmla="*/ 2147483646 h 33"/>
                <a:gd name="T16" fmla="*/ 2147483646 w 28"/>
                <a:gd name="T17" fmla="*/ 2147483646 h 33"/>
                <a:gd name="T18" fmla="*/ 2147483646 w 28"/>
                <a:gd name="T19" fmla="*/ 2147483646 h 33"/>
                <a:gd name="T20" fmla="*/ 2147483646 w 28"/>
                <a:gd name="T21" fmla="*/ 2147483646 h 33"/>
                <a:gd name="T22" fmla="*/ 2147483646 w 28"/>
                <a:gd name="T23" fmla="*/ 2147483646 h 33"/>
                <a:gd name="T24" fmla="*/ 2147483646 w 28"/>
                <a:gd name="T25" fmla="*/ 0 h 33"/>
                <a:gd name="T26" fmla="*/ 2147483646 w 28"/>
                <a:gd name="T27" fmla="*/ 0 h 33"/>
                <a:gd name="T28" fmla="*/ 2147483646 w 28"/>
                <a:gd name="T29" fmla="*/ 2147483646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" h="33">
                  <a:moveTo>
                    <a:pt x="28" y="23"/>
                  </a:moveTo>
                  <a:cubicBezTo>
                    <a:pt x="28" y="26"/>
                    <a:pt x="27" y="28"/>
                    <a:pt x="25" y="30"/>
                  </a:cubicBezTo>
                  <a:cubicBezTo>
                    <a:pt x="22" y="32"/>
                    <a:pt x="19" y="33"/>
                    <a:pt x="14" y="33"/>
                  </a:cubicBezTo>
                  <a:cubicBezTo>
                    <a:pt x="9" y="33"/>
                    <a:pt x="5" y="32"/>
                    <a:pt x="3" y="30"/>
                  </a:cubicBezTo>
                  <a:cubicBezTo>
                    <a:pt x="1" y="28"/>
                    <a:pt x="0" y="25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4"/>
                    <a:pt x="9" y="26"/>
                    <a:pt x="10" y="27"/>
                  </a:cubicBezTo>
                  <a:cubicBezTo>
                    <a:pt x="11" y="28"/>
                    <a:pt x="13" y="28"/>
                    <a:pt x="15" y="28"/>
                  </a:cubicBezTo>
                  <a:cubicBezTo>
                    <a:pt x="17" y="28"/>
                    <a:pt x="19" y="28"/>
                    <a:pt x="20" y="27"/>
                  </a:cubicBezTo>
                  <a:cubicBezTo>
                    <a:pt x="21" y="26"/>
                    <a:pt x="21" y="25"/>
                    <a:pt x="21" y="2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8" y="23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6" name="Freeform 74"/>
            <p:cNvSpPr>
              <a:spLocks noEditPoints="1"/>
            </p:cNvSpPr>
            <p:nvPr userDrawn="1"/>
          </p:nvSpPr>
          <p:spPr bwMode="auto">
            <a:xfrm>
              <a:off x="6125250" y="3820432"/>
              <a:ext cx="74753" cy="99786"/>
            </a:xfrm>
            <a:custGeom>
              <a:avLst/>
              <a:gdLst>
                <a:gd name="T0" fmla="*/ 2147483646 w 26"/>
                <a:gd name="T1" fmla="*/ 2147483646 h 32"/>
                <a:gd name="T2" fmla="*/ 2147483646 w 26"/>
                <a:gd name="T3" fmla="*/ 2147483646 h 32"/>
                <a:gd name="T4" fmla="*/ 2147483646 w 26"/>
                <a:gd name="T5" fmla="*/ 2147483646 h 32"/>
                <a:gd name="T6" fmla="*/ 2147483646 w 26"/>
                <a:gd name="T7" fmla="*/ 2147483646 h 32"/>
                <a:gd name="T8" fmla="*/ 2147483646 w 26"/>
                <a:gd name="T9" fmla="*/ 2147483646 h 32"/>
                <a:gd name="T10" fmla="*/ 0 w 26"/>
                <a:gd name="T11" fmla="*/ 2147483646 h 32"/>
                <a:gd name="T12" fmla="*/ 0 w 26"/>
                <a:gd name="T13" fmla="*/ 0 h 32"/>
                <a:gd name="T14" fmla="*/ 2147483646 w 26"/>
                <a:gd name="T15" fmla="*/ 0 h 32"/>
                <a:gd name="T16" fmla="*/ 2147483646 w 26"/>
                <a:gd name="T17" fmla="*/ 2147483646 h 32"/>
                <a:gd name="T18" fmla="*/ 2147483646 w 26"/>
                <a:gd name="T19" fmla="*/ 2147483646 h 32"/>
                <a:gd name="T20" fmla="*/ 2147483646 w 26"/>
                <a:gd name="T21" fmla="*/ 2147483646 h 32"/>
                <a:gd name="T22" fmla="*/ 2147483646 w 26"/>
                <a:gd name="T23" fmla="*/ 2147483646 h 32"/>
                <a:gd name="T24" fmla="*/ 2147483646 w 26"/>
                <a:gd name="T25" fmla="*/ 2147483646 h 32"/>
                <a:gd name="T26" fmla="*/ 2147483646 w 26"/>
                <a:gd name="T27" fmla="*/ 2147483646 h 32"/>
                <a:gd name="T28" fmla="*/ 2147483646 w 26"/>
                <a:gd name="T29" fmla="*/ 2147483646 h 32"/>
                <a:gd name="T30" fmla="*/ 2147483646 w 26"/>
                <a:gd name="T31" fmla="*/ 2147483646 h 32"/>
                <a:gd name="T32" fmla="*/ 2147483646 w 26"/>
                <a:gd name="T33" fmla="*/ 2147483646 h 32"/>
                <a:gd name="T34" fmla="*/ 2147483646 w 26"/>
                <a:gd name="T35" fmla="*/ 2147483646 h 32"/>
                <a:gd name="T36" fmla="*/ 2147483646 w 26"/>
                <a:gd name="T37" fmla="*/ 2147483646 h 32"/>
                <a:gd name="T38" fmla="*/ 2147483646 w 26"/>
                <a:gd name="T39" fmla="*/ 2147483646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6" h="32">
                  <a:moveTo>
                    <a:pt x="26" y="11"/>
                  </a:moveTo>
                  <a:cubicBezTo>
                    <a:pt x="26" y="14"/>
                    <a:pt x="25" y="16"/>
                    <a:pt x="23" y="17"/>
                  </a:cubicBezTo>
                  <a:cubicBezTo>
                    <a:pt x="21" y="19"/>
                    <a:pt x="18" y="19"/>
                    <a:pt x="14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2" y="1"/>
                    <a:pt x="24" y="3"/>
                  </a:cubicBezTo>
                  <a:cubicBezTo>
                    <a:pt x="25" y="4"/>
                    <a:pt x="26" y="6"/>
                    <a:pt x="26" y="9"/>
                  </a:cubicBezTo>
                  <a:lnTo>
                    <a:pt x="26" y="11"/>
                  </a:lnTo>
                  <a:close/>
                  <a:moveTo>
                    <a:pt x="17" y="12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6"/>
                    <a:pt x="16" y="6"/>
                  </a:cubicBezTo>
                  <a:cubicBezTo>
                    <a:pt x="15" y="5"/>
                    <a:pt x="14" y="5"/>
                    <a:pt x="1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4" y="15"/>
                    <a:pt x="15" y="15"/>
                    <a:pt x="16" y="14"/>
                  </a:cubicBezTo>
                  <a:cubicBezTo>
                    <a:pt x="17" y="13"/>
                    <a:pt x="17" y="13"/>
                    <a:pt x="17" y="12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7" name="Freeform 75"/>
            <p:cNvSpPr>
              <a:spLocks/>
            </p:cNvSpPr>
            <p:nvPr userDrawn="1"/>
          </p:nvSpPr>
          <p:spPr bwMode="auto">
            <a:xfrm>
              <a:off x="5517268" y="3820432"/>
              <a:ext cx="94687" cy="99786"/>
            </a:xfrm>
            <a:custGeom>
              <a:avLst/>
              <a:gdLst>
                <a:gd name="T0" fmla="*/ 2147483646 w 57"/>
                <a:gd name="T1" fmla="*/ 2147483646 h 60"/>
                <a:gd name="T2" fmla="*/ 0 w 57"/>
                <a:gd name="T3" fmla="*/ 2147483646 h 60"/>
                <a:gd name="T4" fmla="*/ 0 w 57"/>
                <a:gd name="T5" fmla="*/ 0 h 60"/>
                <a:gd name="T6" fmla="*/ 2147483646 w 57"/>
                <a:gd name="T7" fmla="*/ 0 h 60"/>
                <a:gd name="T8" fmla="*/ 2147483646 w 57"/>
                <a:gd name="T9" fmla="*/ 2147483646 h 60"/>
                <a:gd name="T10" fmla="*/ 2147483646 w 57"/>
                <a:gd name="T11" fmla="*/ 2147483646 h 60"/>
                <a:gd name="T12" fmla="*/ 2147483646 w 57"/>
                <a:gd name="T13" fmla="*/ 0 h 60"/>
                <a:gd name="T14" fmla="*/ 2147483646 w 57"/>
                <a:gd name="T15" fmla="*/ 0 h 60"/>
                <a:gd name="T16" fmla="*/ 2147483646 w 57"/>
                <a:gd name="T17" fmla="*/ 2147483646 h 60"/>
                <a:gd name="T18" fmla="*/ 2147483646 w 57"/>
                <a:gd name="T19" fmla="*/ 2147483646 h 60"/>
                <a:gd name="T20" fmla="*/ 2147483646 w 57"/>
                <a:gd name="T21" fmla="*/ 2147483646 h 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" h="60">
                  <a:moveTo>
                    <a:pt x="14" y="60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44" y="60"/>
                  </a:lnTo>
                  <a:lnTo>
                    <a:pt x="57" y="60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44" y="43"/>
                  </a:lnTo>
                  <a:lnTo>
                    <a:pt x="14" y="21"/>
                  </a:lnTo>
                  <a:lnTo>
                    <a:pt x="14" y="6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8" name="Freeform 76"/>
            <p:cNvSpPr>
              <a:spLocks/>
            </p:cNvSpPr>
            <p:nvPr userDrawn="1"/>
          </p:nvSpPr>
          <p:spPr bwMode="auto">
            <a:xfrm>
              <a:off x="5691691" y="3820432"/>
              <a:ext cx="89702" cy="99786"/>
            </a:xfrm>
            <a:custGeom>
              <a:avLst/>
              <a:gdLst>
                <a:gd name="T0" fmla="*/ 2147483646 w 31"/>
                <a:gd name="T1" fmla="*/ 2147483646 h 33"/>
                <a:gd name="T2" fmla="*/ 2147483646 w 31"/>
                <a:gd name="T3" fmla="*/ 2147483646 h 33"/>
                <a:gd name="T4" fmla="*/ 2147483646 w 31"/>
                <a:gd name="T5" fmla="*/ 2147483646 h 33"/>
                <a:gd name="T6" fmla="*/ 2147483646 w 31"/>
                <a:gd name="T7" fmla="*/ 2147483646 h 33"/>
                <a:gd name="T8" fmla="*/ 0 w 31"/>
                <a:gd name="T9" fmla="*/ 2147483646 h 33"/>
                <a:gd name="T10" fmla="*/ 0 w 31"/>
                <a:gd name="T11" fmla="*/ 2147483646 h 33"/>
                <a:gd name="T12" fmla="*/ 2147483646 w 31"/>
                <a:gd name="T13" fmla="*/ 2147483646 h 33"/>
                <a:gd name="T14" fmla="*/ 2147483646 w 31"/>
                <a:gd name="T15" fmla="*/ 0 h 33"/>
                <a:gd name="T16" fmla="*/ 2147483646 w 31"/>
                <a:gd name="T17" fmla="*/ 0 h 33"/>
                <a:gd name="T18" fmla="*/ 2147483646 w 31"/>
                <a:gd name="T19" fmla="*/ 2147483646 h 33"/>
                <a:gd name="T20" fmla="*/ 2147483646 w 31"/>
                <a:gd name="T21" fmla="*/ 2147483646 h 33"/>
                <a:gd name="T22" fmla="*/ 2147483646 w 31"/>
                <a:gd name="T23" fmla="*/ 2147483646 h 33"/>
                <a:gd name="T24" fmla="*/ 2147483646 w 31"/>
                <a:gd name="T25" fmla="*/ 2147483646 h 33"/>
                <a:gd name="T26" fmla="*/ 2147483646 w 31"/>
                <a:gd name="T27" fmla="*/ 2147483646 h 33"/>
                <a:gd name="T28" fmla="*/ 2147483646 w 31"/>
                <a:gd name="T29" fmla="*/ 2147483646 h 33"/>
                <a:gd name="T30" fmla="*/ 2147483646 w 31"/>
                <a:gd name="T31" fmla="*/ 2147483646 h 33"/>
                <a:gd name="T32" fmla="*/ 2147483646 w 31"/>
                <a:gd name="T33" fmla="*/ 2147483646 h 33"/>
                <a:gd name="T34" fmla="*/ 2147483646 w 31"/>
                <a:gd name="T35" fmla="*/ 2147483646 h 33"/>
                <a:gd name="T36" fmla="*/ 2147483646 w 31"/>
                <a:gd name="T37" fmla="*/ 2147483646 h 33"/>
                <a:gd name="T38" fmla="*/ 2147483646 w 31"/>
                <a:gd name="T39" fmla="*/ 2147483646 h 33"/>
                <a:gd name="T40" fmla="*/ 2147483646 w 31"/>
                <a:gd name="T41" fmla="*/ 2147483646 h 33"/>
                <a:gd name="T42" fmla="*/ 2147483646 w 31"/>
                <a:gd name="T43" fmla="*/ 2147483646 h 33"/>
                <a:gd name="T44" fmla="*/ 2147483646 w 31"/>
                <a:gd name="T45" fmla="*/ 2147483646 h 33"/>
                <a:gd name="T46" fmla="*/ 2147483646 w 31"/>
                <a:gd name="T47" fmla="*/ 2147483646 h 33"/>
                <a:gd name="T48" fmla="*/ 2147483646 w 31"/>
                <a:gd name="T49" fmla="*/ 2147483646 h 3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1" h="33">
                  <a:moveTo>
                    <a:pt x="31" y="28"/>
                  </a:moveTo>
                  <a:cubicBezTo>
                    <a:pt x="30" y="29"/>
                    <a:pt x="28" y="30"/>
                    <a:pt x="26" y="31"/>
                  </a:cubicBezTo>
                  <a:cubicBezTo>
                    <a:pt x="23" y="32"/>
                    <a:pt x="20" y="33"/>
                    <a:pt x="17" y="33"/>
                  </a:cubicBezTo>
                  <a:cubicBezTo>
                    <a:pt x="11" y="33"/>
                    <a:pt x="7" y="32"/>
                    <a:pt x="4" y="29"/>
                  </a:cubicBezTo>
                  <a:cubicBezTo>
                    <a:pt x="2" y="26"/>
                    <a:pt x="0" y="22"/>
                    <a:pt x="0" y="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3" y="0"/>
                    <a:pt x="19" y="0"/>
                  </a:cubicBezTo>
                  <a:cubicBezTo>
                    <a:pt x="21" y="0"/>
                    <a:pt x="23" y="0"/>
                    <a:pt x="24" y="0"/>
                  </a:cubicBezTo>
                  <a:cubicBezTo>
                    <a:pt x="26" y="1"/>
                    <a:pt x="27" y="1"/>
                    <a:pt x="28" y="1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6" y="6"/>
                    <a:pt x="24" y="5"/>
                  </a:cubicBezTo>
                  <a:cubicBezTo>
                    <a:pt x="23" y="5"/>
                    <a:pt x="21" y="5"/>
                    <a:pt x="19" y="5"/>
                  </a:cubicBezTo>
                  <a:cubicBezTo>
                    <a:pt x="16" y="5"/>
                    <a:pt x="14" y="6"/>
                    <a:pt x="12" y="7"/>
                  </a:cubicBezTo>
                  <a:cubicBezTo>
                    <a:pt x="10" y="9"/>
                    <a:pt x="9" y="12"/>
                    <a:pt x="9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21"/>
                    <a:pt x="10" y="24"/>
                    <a:pt x="11" y="26"/>
                  </a:cubicBezTo>
                  <a:cubicBezTo>
                    <a:pt x="13" y="27"/>
                    <a:pt x="15" y="28"/>
                    <a:pt x="17" y="28"/>
                  </a:cubicBezTo>
                  <a:cubicBezTo>
                    <a:pt x="19" y="28"/>
                    <a:pt x="20" y="28"/>
                    <a:pt x="21" y="27"/>
                  </a:cubicBezTo>
                  <a:cubicBezTo>
                    <a:pt x="22" y="27"/>
                    <a:pt x="23" y="27"/>
                    <a:pt x="24" y="26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31" y="15"/>
                    <a:pt x="31" y="15"/>
                    <a:pt x="31" y="15"/>
                  </a:cubicBezTo>
                  <a:lnTo>
                    <a:pt x="31" y="28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39" name="Freeform 77"/>
            <p:cNvSpPr>
              <a:spLocks noEditPoints="1"/>
            </p:cNvSpPr>
            <p:nvPr userDrawn="1"/>
          </p:nvSpPr>
          <p:spPr bwMode="auto">
            <a:xfrm>
              <a:off x="6793034" y="3980090"/>
              <a:ext cx="104654" cy="94798"/>
            </a:xfrm>
            <a:custGeom>
              <a:avLst/>
              <a:gdLst>
                <a:gd name="T0" fmla="*/ 2147483646 w 66"/>
                <a:gd name="T1" fmla="*/ 2147483646 h 60"/>
                <a:gd name="T2" fmla="*/ 2147483646 w 66"/>
                <a:gd name="T3" fmla="*/ 2147483646 h 60"/>
                <a:gd name="T4" fmla="*/ 2147483646 w 66"/>
                <a:gd name="T5" fmla="*/ 2147483646 h 60"/>
                <a:gd name="T6" fmla="*/ 2147483646 w 66"/>
                <a:gd name="T7" fmla="*/ 2147483646 h 60"/>
                <a:gd name="T8" fmla="*/ 2147483646 w 66"/>
                <a:gd name="T9" fmla="*/ 2147483646 h 60"/>
                <a:gd name="T10" fmla="*/ 0 w 66"/>
                <a:gd name="T11" fmla="*/ 2147483646 h 60"/>
                <a:gd name="T12" fmla="*/ 2147483646 w 66"/>
                <a:gd name="T13" fmla="*/ 0 h 60"/>
                <a:gd name="T14" fmla="*/ 2147483646 w 66"/>
                <a:gd name="T15" fmla="*/ 0 h 60"/>
                <a:gd name="T16" fmla="*/ 2147483646 w 66"/>
                <a:gd name="T17" fmla="*/ 2147483646 h 60"/>
                <a:gd name="T18" fmla="*/ 2147483646 w 66"/>
                <a:gd name="T19" fmla="*/ 2147483646 h 60"/>
                <a:gd name="T20" fmla="*/ 2147483646 w 66"/>
                <a:gd name="T21" fmla="*/ 2147483646 h 60"/>
                <a:gd name="T22" fmla="*/ 2147483646 w 66"/>
                <a:gd name="T23" fmla="*/ 2147483646 h 60"/>
                <a:gd name="T24" fmla="*/ 2147483646 w 66"/>
                <a:gd name="T25" fmla="*/ 214748364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60">
                  <a:moveTo>
                    <a:pt x="66" y="60"/>
                  </a:moveTo>
                  <a:lnTo>
                    <a:pt x="49" y="60"/>
                  </a:lnTo>
                  <a:lnTo>
                    <a:pt x="43" y="45"/>
                  </a:lnTo>
                  <a:lnTo>
                    <a:pt x="19" y="45"/>
                  </a:lnTo>
                  <a:lnTo>
                    <a:pt x="13" y="60"/>
                  </a:lnTo>
                  <a:lnTo>
                    <a:pt x="0" y="60"/>
                  </a:lnTo>
                  <a:lnTo>
                    <a:pt x="25" y="0"/>
                  </a:lnTo>
                  <a:lnTo>
                    <a:pt x="40" y="0"/>
                  </a:lnTo>
                  <a:lnTo>
                    <a:pt x="66" y="60"/>
                  </a:lnTo>
                  <a:close/>
                  <a:moveTo>
                    <a:pt x="40" y="37"/>
                  </a:moveTo>
                  <a:lnTo>
                    <a:pt x="30" y="15"/>
                  </a:lnTo>
                  <a:lnTo>
                    <a:pt x="21" y="37"/>
                  </a:lnTo>
                  <a:lnTo>
                    <a:pt x="40" y="37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0" name="Freeform 78"/>
            <p:cNvSpPr>
              <a:spLocks noEditPoints="1"/>
            </p:cNvSpPr>
            <p:nvPr userDrawn="1"/>
          </p:nvSpPr>
          <p:spPr bwMode="auto">
            <a:xfrm>
              <a:off x="6593695" y="3980090"/>
              <a:ext cx="84720" cy="94798"/>
            </a:xfrm>
            <a:custGeom>
              <a:avLst/>
              <a:gdLst>
                <a:gd name="T0" fmla="*/ 2147483646 w 27"/>
                <a:gd name="T1" fmla="*/ 2147483646 h 32"/>
                <a:gd name="T2" fmla="*/ 2147483646 w 27"/>
                <a:gd name="T3" fmla="*/ 2147483646 h 32"/>
                <a:gd name="T4" fmla="*/ 2147483646 w 27"/>
                <a:gd name="T5" fmla="*/ 2147483646 h 32"/>
                <a:gd name="T6" fmla="*/ 2147483646 w 27"/>
                <a:gd name="T7" fmla="*/ 2147483646 h 32"/>
                <a:gd name="T8" fmla="*/ 2147483646 w 27"/>
                <a:gd name="T9" fmla="*/ 2147483646 h 32"/>
                <a:gd name="T10" fmla="*/ 2147483646 w 27"/>
                <a:gd name="T11" fmla="*/ 2147483646 h 32"/>
                <a:gd name="T12" fmla="*/ 0 w 27"/>
                <a:gd name="T13" fmla="*/ 2147483646 h 32"/>
                <a:gd name="T14" fmla="*/ 0 w 27"/>
                <a:gd name="T15" fmla="*/ 0 h 32"/>
                <a:gd name="T16" fmla="*/ 2147483646 w 27"/>
                <a:gd name="T17" fmla="*/ 0 h 32"/>
                <a:gd name="T18" fmla="*/ 2147483646 w 27"/>
                <a:gd name="T19" fmla="*/ 2147483646 h 32"/>
                <a:gd name="T20" fmla="*/ 2147483646 w 27"/>
                <a:gd name="T21" fmla="*/ 2147483646 h 32"/>
                <a:gd name="T22" fmla="*/ 2147483646 w 27"/>
                <a:gd name="T23" fmla="*/ 2147483646 h 32"/>
                <a:gd name="T24" fmla="*/ 2147483646 w 27"/>
                <a:gd name="T25" fmla="*/ 2147483646 h 32"/>
                <a:gd name="T26" fmla="*/ 2147483646 w 27"/>
                <a:gd name="T27" fmla="*/ 2147483646 h 32"/>
                <a:gd name="T28" fmla="*/ 2147483646 w 27"/>
                <a:gd name="T29" fmla="*/ 2147483646 h 32"/>
                <a:gd name="T30" fmla="*/ 2147483646 w 27"/>
                <a:gd name="T31" fmla="*/ 2147483646 h 32"/>
                <a:gd name="T32" fmla="*/ 2147483646 w 27"/>
                <a:gd name="T33" fmla="*/ 2147483646 h 32"/>
                <a:gd name="T34" fmla="*/ 2147483646 w 27"/>
                <a:gd name="T35" fmla="*/ 2147483646 h 32"/>
                <a:gd name="T36" fmla="*/ 2147483646 w 27"/>
                <a:gd name="T37" fmla="*/ 2147483646 h 32"/>
                <a:gd name="T38" fmla="*/ 2147483646 w 27"/>
                <a:gd name="T39" fmla="*/ 2147483646 h 32"/>
                <a:gd name="T40" fmla="*/ 2147483646 w 27"/>
                <a:gd name="T41" fmla="*/ 2147483646 h 32"/>
                <a:gd name="T42" fmla="*/ 2147483646 w 27"/>
                <a:gd name="T43" fmla="*/ 2147483646 h 32"/>
                <a:gd name="T44" fmla="*/ 2147483646 w 27"/>
                <a:gd name="T45" fmla="*/ 2147483646 h 32"/>
                <a:gd name="T46" fmla="*/ 2147483646 w 27"/>
                <a:gd name="T47" fmla="*/ 2147483646 h 32"/>
                <a:gd name="T48" fmla="*/ 2147483646 w 27"/>
                <a:gd name="T49" fmla="*/ 2147483646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7" h="32">
                  <a:moveTo>
                    <a:pt x="27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7"/>
                    <a:pt x="18" y="23"/>
                    <a:pt x="17" y="21"/>
                  </a:cubicBezTo>
                  <a:cubicBezTo>
                    <a:pt x="16" y="19"/>
                    <a:pt x="14" y="18"/>
                    <a:pt x="11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6" y="5"/>
                    <a:pt x="26" y="7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1"/>
                    <a:pt x="26" y="12"/>
                    <a:pt x="24" y="13"/>
                  </a:cubicBezTo>
                  <a:cubicBezTo>
                    <a:pt x="23" y="14"/>
                    <a:pt x="21" y="15"/>
                    <a:pt x="18" y="15"/>
                  </a:cubicBezTo>
                  <a:cubicBezTo>
                    <a:pt x="21" y="16"/>
                    <a:pt x="24" y="17"/>
                    <a:pt x="25" y="20"/>
                  </a:cubicBezTo>
                  <a:cubicBezTo>
                    <a:pt x="27" y="23"/>
                    <a:pt x="27" y="27"/>
                    <a:pt x="27" y="32"/>
                  </a:cubicBezTo>
                  <a:close/>
                  <a:moveTo>
                    <a:pt x="18" y="9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7" y="6"/>
                    <a:pt x="16" y="5"/>
                  </a:cubicBezTo>
                  <a:cubicBezTo>
                    <a:pt x="15" y="5"/>
                    <a:pt x="14" y="5"/>
                    <a:pt x="1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4" y="13"/>
                    <a:pt x="15" y="13"/>
                    <a:pt x="16" y="12"/>
                  </a:cubicBezTo>
                  <a:cubicBezTo>
                    <a:pt x="17" y="12"/>
                    <a:pt x="18" y="11"/>
                    <a:pt x="18" y="9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1" name="Freeform 79"/>
            <p:cNvSpPr>
              <a:spLocks noEditPoints="1"/>
            </p:cNvSpPr>
            <p:nvPr userDrawn="1"/>
          </p:nvSpPr>
          <p:spPr bwMode="auto">
            <a:xfrm>
              <a:off x="6693365" y="3975102"/>
              <a:ext cx="94687" cy="99786"/>
            </a:xfrm>
            <a:custGeom>
              <a:avLst/>
              <a:gdLst>
                <a:gd name="T0" fmla="*/ 2147483646 w 31"/>
                <a:gd name="T1" fmla="*/ 2147483646 h 33"/>
                <a:gd name="T2" fmla="*/ 2147483646 w 31"/>
                <a:gd name="T3" fmla="*/ 2147483646 h 33"/>
                <a:gd name="T4" fmla="*/ 2147483646 w 31"/>
                <a:gd name="T5" fmla="*/ 2147483646 h 33"/>
                <a:gd name="T6" fmla="*/ 0 w 31"/>
                <a:gd name="T7" fmla="*/ 2147483646 h 33"/>
                <a:gd name="T8" fmla="*/ 0 w 31"/>
                <a:gd name="T9" fmla="*/ 0 h 33"/>
                <a:gd name="T10" fmla="*/ 2147483646 w 31"/>
                <a:gd name="T11" fmla="*/ 0 h 33"/>
                <a:gd name="T12" fmla="*/ 2147483646 w 31"/>
                <a:gd name="T13" fmla="*/ 2147483646 h 33"/>
                <a:gd name="T14" fmla="*/ 2147483646 w 31"/>
                <a:gd name="T15" fmla="*/ 2147483646 h 33"/>
                <a:gd name="T16" fmla="*/ 2147483646 w 31"/>
                <a:gd name="T17" fmla="*/ 2147483646 h 33"/>
                <a:gd name="T18" fmla="*/ 2147483646 w 31"/>
                <a:gd name="T19" fmla="*/ 2147483646 h 33"/>
                <a:gd name="T20" fmla="*/ 2147483646 w 31"/>
                <a:gd name="T21" fmla="*/ 2147483646 h 33"/>
                <a:gd name="T22" fmla="*/ 2147483646 w 31"/>
                <a:gd name="T23" fmla="*/ 2147483646 h 33"/>
                <a:gd name="T24" fmla="*/ 2147483646 w 31"/>
                <a:gd name="T25" fmla="*/ 2147483646 h 33"/>
                <a:gd name="T26" fmla="*/ 2147483646 w 31"/>
                <a:gd name="T27" fmla="*/ 2147483646 h 33"/>
                <a:gd name="T28" fmla="*/ 2147483646 w 31"/>
                <a:gd name="T29" fmla="*/ 2147483646 h 33"/>
                <a:gd name="T30" fmla="*/ 2147483646 w 31"/>
                <a:gd name="T31" fmla="*/ 2147483646 h 33"/>
                <a:gd name="T32" fmla="*/ 2147483646 w 31"/>
                <a:gd name="T33" fmla="*/ 2147483646 h 33"/>
                <a:gd name="T34" fmla="*/ 2147483646 w 31"/>
                <a:gd name="T35" fmla="*/ 2147483646 h 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1" h="33">
                  <a:moveTo>
                    <a:pt x="31" y="17"/>
                  </a:moveTo>
                  <a:cubicBezTo>
                    <a:pt x="31" y="23"/>
                    <a:pt x="29" y="27"/>
                    <a:pt x="27" y="29"/>
                  </a:cubicBezTo>
                  <a:cubicBezTo>
                    <a:pt x="24" y="32"/>
                    <a:pt x="20" y="33"/>
                    <a:pt x="1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29" y="7"/>
                    <a:pt x="31" y="11"/>
                    <a:pt x="31" y="16"/>
                  </a:cubicBezTo>
                  <a:lnTo>
                    <a:pt x="31" y="17"/>
                  </a:lnTo>
                  <a:close/>
                  <a:moveTo>
                    <a:pt x="22" y="17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22" y="13"/>
                    <a:pt x="21" y="10"/>
                    <a:pt x="19" y="8"/>
                  </a:cubicBezTo>
                  <a:cubicBezTo>
                    <a:pt x="18" y="6"/>
                    <a:pt x="16" y="5"/>
                    <a:pt x="13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6" y="28"/>
                    <a:pt x="18" y="27"/>
                    <a:pt x="20" y="26"/>
                  </a:cubicBezTo>
                  <a:cubicBezTo>
                    <a:pt x="21" y="24"/>
                    <a:pt x="22" y="21"/>
                    <a:pt x="22" y="17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2" name="Freeform 80"/>
            <p:cNvSpPr>
              <a:spLocks/>
            </p:cNvSpPr>
            <p:nvPr userDrawn="1"/>
          </p:nvSpPr>
          <p:spPr bwMode="auto">
            <a:xfrm>
              <a:off x="6015614" y="3980090"/>
              <a:ext cx="79735" cy="94798"/>
            </a:xfrm>
            <a:custGeom>
              <a:avLst/>
              <a:gdLst>
                <a:gd name="T0" fmla="*/ 2147483646 w 49"/>
                <a:gd name="T1" fmla="*/ 2147483646 h 60"/>
                <a:gd name="T2" fmla="*/ 2147483646 w 49"/>
                <a:gd name="T3" fmla="*/ 2147483646 h 60"/>
                <a:gd name="T4" fmla="*/ 2147483646 w 49"/>
                <a:gd name="T5" fmla="*/ 2147483646 h 60"/>
                <a:gd name="T6" fmla="*/ 2147483646 w 49"/>
                <a:gd name="T7" fmla="*/ 2147483646 h 60"/>
                <a:gd name="T8" fmla="*/ 2147483646 w 49"/>
                <a:gd name="T9" fmla="*/ 2147483646 h 60"/>
                <a:gd name="T10" fmla="*/ 2147483646 w 49"/>
                <a:gd name="T11" fmla="*/ 2147483646 h 60"/>
                <a:gd name="T12" fmla="*/ 0 w 49"/>
                <a:gd name="T13" fmla="*/ 0 h 60"/>
                <a:gd name="T14" fmla="*/ 2147483646 w 49"/>
                <a:gd name="T15" fmla="*/ 0 h 60"/>
                <a:gd name="T16" fmla="*/ 2147483646 w 49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60">
                  <a:moveTo>
                    <a:pt x="49" y="7"/>
                  </a:moveTo>
                  <a:lnTo>
                    <a:pt x="32" y="7"/>
                  </a:lnTo>
                  <a:lnTo>
                    <a:pt x="32" y="60"/>
                  </a:lnTo>
                  <a:lnTo>
                    <a:pt x="17" y="60"/>
                  </a:lnTo>
                  <a:lnTo>
                    <a:pt x="17" y="7"/>
                  </a:lnTo>
                  <a:lnTo>
                    <a:pt x="2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7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3" name="Freeform 81"/>
            <p:cNvSpPr>
              <a:spLocks/>
            </p:cNvSpPr>
            <p:nvPr userDrawn="1"/>
          </p:nvSpPr>
          <p:spPr bwMode="auto">
            <a:xfrm>
              <a:off x="5412617" y="3975102"/>
              <a:ext cx="84717" cy="99786"/>
            </a:xfrm>
            <a:custGeom>
              <a:avLst/>
              <a:gdLst>
                <a:gd name="T0" fmla="*/ 2147483646 w 28"/>
                <a:gd name="T1" fmla="*/ 2147483646 h 33"/>
                <a:gd name="T2" fmla="*/ 2147483646 w 28"/>
                <a:gd name="T3" fmla="*/ 2147483646 h 33"/>
                <a:gd name="T4" fmla="*/ 2147483646 w 28"/>
                <a:gd name="T5" fmla="*/ 2147483646 h 33"/>
                <a:gd name="T6" fmla="*/ 2147483646 w 28"/>
                <a:gd name="T7" fmla="*/ 2147483646 h 33"/>
                <a:gd name="T8" fmla="*/ 0 w 28"/>
                <a:gd name="T9" fmla="*/ 2147483646 h 33"/>
                <a:gd name="T10" fmla="*/ 0 w 28"/>
                <a:gd name="T11" fmla="*/ 2147483646 h 33"/>
                <a:gd name="T12" fmla="*/ 2147483646 w 28"/>
                <a:gd name="T13" fmla="*/ 2147483646 h 33"/>
                <a:gd name="T14" fmla="*/ 2147483646 w 28"/>
                <a:gd name="T15" fmla="*/ 2147483646 h 33"/>
                <a:gd name="T16" fmla="*/ 2147483646 w 28"/>
                <a:gd name="T17" fmla="*/ 2147483646 h 33"/>
                <a:gd name="T18" fmla="*/ 2147483646 w 28"/>
                <a:gd name="T19" fmla="*/ 2147483646 h 33"/>
                <a:gd name="T20" fmla="*/ 2147483646 w 28"/>
                <a:gd name="T21" fmla="*/ 2147483646 h 33"/>
                <a:gd name="T22" fmla="*/ 2147483646 w 28"/>
                <a:gd name="T23" fmla="*/ 2147483646 h 33"/>
                <a:gd name="T24" fmla="*/ 2147483646 w 28"/>
                <a:gd name="T25" fmla="*/ 2147483646 h 33"/>
                <a:gd name="T26" fmla="*/ 2147483646 w 28"/>
                <a:gd name="T27" fmla="*/ 2147483646 h 33"/>
                <a:gd name="T28" fmla="*/ 2147483646 w 28"/>
                <a:gd name="T29" fmla="*/ 2147483646 h 33"/>
                <a:gd name="T30" fmla="*/ 2147483646 w 28"/>
                <a:gd name="T31" fmla="*/ 0 h 33"/>
                <a:gd name="T32" fmla="*/ 2147483646 w 28"/>
                <a:gd name="T33" fmla="*/ 0 h 33"/>
                <a:gd name="T34" fmla="*/ 2147483646 w 28"/>
                <a:gd name="T35" fmla="*/ 2147483646 h 33"/>
                <a:gd name="T36" fmla="*/ 2147483646 w 28"/>
                <a:gd name="T37" fmla="*/ 2147483646 h 33"/>
                <a:gd name="T38" fmla="*/ 2147483646 w 28"/>
                <a:gd name="T39" fmla="*/ 2147483646 h 33"/>
                <a:gd name="T40" fmla="*/ 2147483646 w 28"/>
                <a:gd name="T41" fmla="*/ 2147483646 h 33"/>
                <a:gd name="T42" fmla="*/ 2147483646 w 28"/>
                <a:gd name="T43" fmla="*/ 2147483646 h 33"/>
                <a:gd name="T44" fmla="*/ 2147483646 w 28"/>
                <a:gd name="T45" fmla="*/ 2147483646 h 33"/>
                <a:gd name="T46" fmla="*/ 2147483646 w 28"/>
                <a:gd name="T47" fmla="*/ 2147483646 h 33"/>
                <a:gd name="T48" fmla="*/ 2147483646 w 28"/>
                <a:gd name="T49" fmla="*/ 2147483646 h 33"/>
                <a:gd name="T50" fmla="*/ 2147483646 w 28"/>
                <a:gd name="T51" fmla="*/ 2147483646 h 33"/>
                <a:gd name="T52" fmla="*/ 2147483646 w 28"/>
                <a:gd name="T53" fmla="*/ 2147483646 h 3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8" h="33">
                  <a:moveTo>
                    <a:pt x="28" y="23"/>
                  </a:moveTo>
                  <a:cubicBezTo>
                    <a:pt x="28" y="26"/>
                    <a:pt x="27" y="29"/>
                    <a:pt x="24" y="30"/>
                  </a:cubicBezTo>
                  <a:cubicBezTo>
                    <a:pt x="21" y="32"/>
                    <a:pt x="17" y="33"/>
                    <a:pt x="12" y="33"/>
                  </a:cubicBezTo>
                  <a:cubicBezTo>
                    <a:pt x="9" y="33"/>
                    <a:pt x="7" y="33"/>
                    <a:pt x="5" y="32"/>
                  </a:cubicBezTo>
                  <a:cubicBezTo>
                    <a:pt x="3" y="32"/>
                    <a:pt x="1" y="32"/>
                    <a:pt x="0" y="3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6"/>
                    <a:pt x="3" y="27"/>
                    <a:pt x="5" y="27"/>
                  </a:cubicBezTo>
                  <a:cubicBezTo>
                    <a:pt x="7" y="27"/>
                    <a:pt x="9" y="28"/>
                    <a:pt x="11" y="28"/>
                  </a:cubicBezTo>
                  <a:cubicBezTo>
                    <a:pt x="14" y="28"/>
                    <a:pt x="16" y="27"/>
                    <a:pt x="17" y="27"/>
                  </a:cubicBezTo>
                  <a:cubicBezTo>
                    <a:pt x="18" y="26"/>
                    <a:pt x="19" y="25"/>
                    <a:pt x="19" y="24"/>
                  </a:cubicBezTo>
                  <a:cubicBezTo>
                    <a:pt x="19" y="23"/>
                    <a:pt x="18" y="22"/>
                    <a:pt x="18" y="21"/>
                  </a:cubicBezTo>
                  <a:cubicBezTo>
                    <a:pt x="17" y="20"/>
                    <a:pt x="15" y="19"/>
                    <a:pt x="11" y="18"/>
                  </a:cubicBezTo>
                  <a:cubicBezTo>
                    <a:pt x="8" y="17"/>
                    <a:pt x="6" y="16"/>
                    <a:pt x="4" y="15"/>
                  </a:cubicBezTo>
                  <a:cubicBezTo>
                    <a:pt x="2" y="13"/>
                    <a:pt x="2" y="11"/>
                    <a:pt x="2" y="8"/>
                  </a:cubicBezTo>
                  <a:cubicBezTo>
                    <a:pt x="2" y="6"/>
                    <a:pt x="3" y="4"/>
                    <a:pt x="6" y="2"/>
                  </a:cubicBezTo>
                  <a:cubicBezTo>
                    <a:pt x="8" y="0"/>
                    <a:pt x="12" y="0"/>
                    <a:pt x="16" y="0"/>
                  </a:cubicBezTo>
                  <a:cubicBezTo>
                    <a:pt x="18" y="0"/>
                    <a:pt x="20" y="0"/>
                    <a:pt x="22" y="0"/>
                  </a:cubicBezTo>
                  <a:cubicBezTo>
                    <a:pt x="24" y="0"/>
                    <a:pt x="25" y="1"/>
                    <a:pt x="26" y="1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20" y="5"/>
                    <a:pt x="18" y="5"/>
                    <a:pt x="17" y="5"/>
                  </a:cubicBezTo>
                  <a:cubicBezTo>
                    <a:pt x="14" y="5"/>
                    <a:pt x="13" y="5"/>
                    <a:pt x="12" y="6"/>
                  </a:cubicBezTo>
                  <a:cubicBezTo>
                    <a:pt x="11" y="6"/>
                    <a:pt x="10" y="7"/>
                    <a:pt x="10" y="8"/>
                  </a:cubicBezTo>
                  <a:cubicBezTo>
                    <a:pt x="10" y="9"/>
                    <a:pt x="10" y="10"/>
                    <a:pt x="11" y="10"/>
                  </a:cubicBezTo>
                  <a:cubicBezTo>
                    <a:pt x="12" y="11"/>
                    <a:pt x="14" y="12"/>
                    <a:pt x="18" y="13"/>
                  </a:cubicBezTo>
                  <a:cubicBezTo>
                    <a:pt x="22" y="14"/>
                    <a:pt x="24" y="15"/>
                    <a:pt x="26" y="17"/>
                  </a:cubicBezTo>
                  <a:cubicBezTo>
                    <a:pt x="27" y="19"/>
                    <a:pt x="28" y="20"/>
                    <a:pt x="28" y="23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4" name="Freeform 82"/>
            <p:cNvSpPr>
              <a:spLocks noEditPoints="1"/>
            </p:cNvSpPr>
            <p:nvPr userDrawn="1"/>
          </p:nvSpPr>
          <p:spPr bwMode="auto">
            <a:xfrm>
              <a:off x="5796342" y="3980090"/>
              <a:ext cx="104654" cy="94798"/>
            </a:xfrm>
            <a:custGeom>
              <a:avLst/>
              <a:gdLst>
                <a:gd name="T0" fmla="*/ 2147483646 w 65"/>
                <a:gd name="T1" fmla="*/ 2147483646 h 60"/>
                <a:gd name="T2" fmla="*/ 2147483646 w 65"/>
                <a:gd name="T3" fmla="*/ 2147483646 h 60"/>
                <a:gd name="T4" fmla="*/ 2147483646 w 65"/>
                <a:gd name="T5" fmla="*/ 2147483646 h 60"/>
                <a:gd name="T6" fmla="*/ 2147483646 w 65"/>
                <a:gd name="T7" fmla="*/ 2147483646 h 60"/>
                <a:gd name="T8" fmla="*/ 2147483646 w 65"/>
                <a:gd name="T9" fmla="*/ 2147483646 h 60"/>
                <a:gd name="T10" fmla="*/ 0 w 65"/>
                <a:gd name="T11" fmla="*/ 2147483646 h 60"/>
                <a:gd name="T12" fmla="*/ 2147483646 w 65"/>
                <a:gd name="T13" fmla="*/ 0 h 60"/>
                <a:gd name="T14" fmla="*/ 2147483646 w 65"/>
                <a:gd name="T15" fmla="*/ 0 h 60"/>
                <a:gd name="T16" fmla="*/ 2147483646 w 65"/>
                <a:gd name="T17" fmla="*/ 2147483646 h 60"/>
                <a:gd name="T18" fmla="*/ 2147483646 w 65"/>
                <a:gd name="T19" fmla="*/ 2147483646 h 60"/>
                <a:gd name="T20" fmla="*/ 2147483646 w 65"/>
                <a:gd name="T21" fmla="*/ 2147483646 h 60"/>
                <a:gd name="T22" fmla="*/ 2147483646 w 65"/>
                <a:gd name="T23" fmla="*/ 2147483646 h 60"/>
                <a:gd name="T24" fmla="*/ 2147483646 w 65"/>
                <a:gd name="T25" fmla="*/ 214748364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5" h="60">
                  <a:moveTo>
                    <a:pt x="65" y="60"/>
                  </a:moveTo>
                  <a:lnTo>
                    <a:pt x="49" y="60"/>
                  </a:lnTo>
                  <a:lnTo>
                    <a:pt x="43" y="45"/>
                  </a:lnTo>
                  <a:lnTo>
                    <a:pt x="18" y="45"/>
                  </a:lnTo>
                  <a:lnTo>
                    <a:pt x="13" y="60"/>
                  </a:lnTo>
                  <a:lnTo>
                    <a:pt x="0" y="60"/>
                  </a:lnTo>
                  <a:lnTo>
                    <a:pt x="24" y="0"/>
                  </a:lnTo>
                  <a:lnTo>
                    <a:pt x="41" y="0"/>
                  </a:lnTo>
                  <a:lnTo>
                    <a:pt x="65" y="60"/>
                  </a:lnTo>
                  <a:close/>
                  <a:moveTo>
                    <a:pt x="39" y="36"/>
                  </a:moveTo>
                  <a:lnTo>
                    <a:pt x="30" y="13"/>
                  </a:lnTo>
                  <a:lnTo>
                    <a:pt x="22" y="36"/>
                  </a:lnTo>
                  <a:lnTo>
                    <a:pt x="39" y="36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5" name="Freeform 83"/>
            <p:cNvSpPr>
              <a:spLocks/>
            </p:cNvSpPr>
            <p:nvPr userDrawn="1"/>
          </p:nvSpPr>
          <p:spPr bwMode="auto">
            <a:xfrm>
              <a:off x="6204986" y="3975102"/>
              <a:ext cx="84720" cy="99786"/>
            </a:xfrm>
            <a:custGeom>
              <a:avLst/>
              <a:gdLst>
                <a:gd name="T0" fmla="*/ 2147483646 w 28"/>
                <a:gd name="T1" fmla="*/ 2147483646 h 33"/>
                <a:gd name="T2" fmla="*/ 2147483646 w 28"/>
                <a:gd name="T3" fmla="*/ 2147483646 h 33"/>
                <a:gd name="T4" fmla="*/ 2147483646 w 28"/>
                <a:gd name="T5" fmla="*/ 2147483646 h 33"/>
                <a:gd name="T6" fmla="*/ 2147483646 w 28"/>
                <a:gd name="T7" fmla="*/ 2147483646 h 33"/>
                <a:gd name="T8" fmla="*/ 0 w 28"/>
                <a:gd name="T9" fmla="*/ 2147483646 h 33"/>
                <a:gd name="T10" fmla="*/ 0 w 28"/>
                <a:gd name="T11" fmla="*/ 0 h 33"/>
                <a:gd name="T12" fmla="*/ 2147483646 w 28"/>
                <a:gd name="T13" fmla="*/ 0 h 33"/>
                <a:gd name="T14" fmla="*/ 2147483646 w 28"/>
                <a:gd name="T15" fmla="*/ 2147483646 h 33"/>
                <a:gd name="T16" fmla="*/ 2147483646 w 28"/>
                <a:gd name="T17" fmla="*/ 2147483646 h 33"/>
                <a:gd name="T18" fmla="*/ 2147483646 w 28"/>
                <a:gd name="T19" fmla="*/ 2147483646 h 33"/>
                <a:gd name="T20" fmla="*/ 2147483646 w 28"/>
                <a:gd name="T21" fmla="*/ 2147483646 h 33"/>
                <a:gd name="T22" fmla="*/ 2147483646 w 28"/>
                <a:gd name="T23" fmla="*/ 2147483646 h 33"/>
                <a:gd name="T24" fmla="*/ 2147483646 w 28"/>
                <a:gd name="T25" fmla="*/ 0 h 33"/>
                <a:gd name="T26" fmla="*/ 2147483646 w 28"/>
                <a:gd name="T27" fmla="*/ 0 h 33"/>
                <a:gd name="T28" fmla="*/ 2147483646 w 28"/>
                <a:gd name="T29" fmla="*/ 2147483646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" h="33">
                  <a:moveTo>
                    <a:pt x="28" y="23"/>
                  </a:moveTo>
                  <a:cubicBezTo>
                    <a:pt x="28" y="26"/>
                    <a:pt x="27" y="28"/>
                    <a:pt x="25" y="30"/>
                  </a:cubicBezTo>
                  <a:cubicBezTo>
                    <a:pt x="23" y="32"/>
                    <a:pt x="19" y="33"/>
                    <a:pt x="14" y="33"/>
                  </a:cubicBezTo>
                  <a:cubicBezTo>
                    <a:pt x="9" y="33"/>
                    <a:pt x="6" y="32"/>
                    <a:pt x="3" y="30"/>
                  </a:cubicBezTo>
                  <a:cubicBezTo>
                    <a:pt x="1" y="28"/>
                    <a:pt x="0" y="25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9" y="26"/>
                    <a:pt x="10" y="27"/>
                  </a:cubicBezTo>
                  <a:cubicBezTo>
                    <a:pt x="11" y="27"/>
                    <a:pt x="13" y="28"/>
                    <a:pt x="15" y="28"/>
                  </a:cubicBezTo>
                  <a:cubicBezTo>
                    <a:pt x="18" y="28"/>
                    <a:pt x="19" y="27"/>
                    <a:pt x="20" y="27"/>
                  </a:cubicBezTo>
                  <a:cubicBezTo>
                    <a:pt x="21" y="26"/>
                    <a:pt x="22" y="25"/>
                    <a:pt x="22" y="2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8" y="23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6" name="Freeform 84"/>
            <p:cNvSpPr>
              <a:spLocks noEditPoints="1"/>
            </p:cNvSpPr>
            <p:nvPr userDrawn="1"/>
          </p:nvSpPr>
          <p:spPr bwMode="auto">
            <a:xfrm>
              <a:off x="5616938" y="3980090"/>
              <a:ext cx="79735" cy="94798"/>
            </a:xfrm>
            <a:custGeom>
              <a:avLst/>
              <a:gdLst>
                <a:gd name="T0" fmla="*/ 2147483646 w 27"/>
                <a:gd name="T1" fmla="*/ 2147483646 h 32"/>
                <a:gd name="T2" fmla="*/ 2147483646 w 27"/>
                <a:gd name="T3" fmla="*/ 2147483646 h 32"/>
                <a:gd name="T4" fmla="*/ 2147483646 w 27"/>
                <a:gd name="T5" fmla="*/ 2147483646 h 32"/>
                <a:gd name="T6" fmla="*/ 2147483646 w 27"/>
                <a:gd name="T7" fmla="*/ 2147483646 h 32"/>
                <a:gd name="T8" fmla="*/ 2147483646 w 27"/>
                <a:gd name="T9" fmla="*/ 2147483646 h 32"/>
                <a:gd name="T10" fmla="*/ 2147483646 w 27"/>
                <a:gd name="T11" fmla="*/ 2147483646 h 32"/>
                <a:gd name="T12" fmla="*/ 0 w 27"/>
                <a:gd name="T13" fmla="*/ 2147483646 h 32"/>
                <a:gd name="T14" fmla="*/ 0 w 27"/>
                <a:gd name="T15" fmla="*/ 0 h 32"/>
                <a:gd name="T16" fmla="*/ 2147483646 w 27"/>
                <a:gd name="T17" fmla="*/ 0 h 32"/>
                <a:gd name="T18" fmla="*/ 2147483646 w 27"/>
                <a:gd name="T19" fmla="*/ 2147483646 h 32"/>
                <a:gd name="T20" fmla="*/ 2147483646 w 27"/>
                <a:gd name="T21" fmla="*/ 2147483646 h 32"/>
                <a:gd name="T22" fmla="*/ 2147483646 w 27"/>
                <a:gd name="T23" fmla="*/ 2147483646 h 32"/>
                <a:gd name="T24" fmla="*/ 2147483646 w 27"/>
                <a:gd name="T25" fmla="*/ 2147483646 h 32"/>
                <a:gd name="T26" fmla="*/ 2147483646 w 27"/>
                <a:gd name="T27" fmla="*/ 2147483646 h 32"/>
                <a:gd name="T28" fmla="*/ 2147483646 w 27"/>
                <a:gd name="T29" fmla="*/ 2147483646 h 32"/>
                <a:gd name="T30" fmla="*/ 2147483646 w 27"/>
                <a:gd name="T31" fmla="*/ 2147483646 h 32"/>
                <a:gd name="T32" fmla="*/ 2147483646 w 27"/>
                <a:gd name="T33" fmla="*/ 2147483646 h 32"/>
                <a:gd name="T34" fmla="*/ 2147483646 w 27"/>
                <a:gd name="T35" fmla="*/ 2147483646 h 32"/>
                <a:gd name="T36" fmla="*/ 2147483646 w 27"/>
                <a:gd name="T37" fmla="*/ 2147483646 h 32"/>
                <a:gd name="T38" fmla="*/ 2147483646 w 27"/>
                <a:gd name="T39" fmla="*/ 2147483646 h 32"/>
                <a:gd name="T40" fmla="*/ 2147483646 w 27"/>
                <a:gd name="T41" fmla="*/ 2147483646 h 32"/>
                <a:gd name="T42" fmla="*/ 2147483646 w 27"/>
                <a:gd name="T43" fmla="*/ 2147483646 h 32"/>
                <a:gd name="T44" fmla="*/ 2147483646 w 27"/>
                <a:gd name="T45" fmla="*/ 2147483646 h 32"/>
                <a:gd name="T46" fmla="*/ 2147483646 w 27"/>
                <a:gd name="T47" fmla="*/ 2147483646 h 32"/>
                <a:gd name="T48" fmla="*/ 2147483646 w 27"/>
                <a:gd name="T49" fmla="*/ 2147483646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7" h="32">
                  <a:moveTo>
                    <a:pt x="27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8" y="26"/>
                    <a:pt x="18" y="23"/>
                    <a:pt x="16" y="21"/>
                  </a:cubicBezTo>
                  <a:cubicBezTo>
                    <a:pt x="15" y="18"/>
                    <a:pt x="13" y="17"/>
                    <a:pt x="11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22" y="0"/>
                    <a:pt x="24" y="2"/>
                  </a:cubicBezTo>
                  <a:cubicBezTo>
                    <a:pt x="25" y="3"/>
                    <a:pt x="26" y="4"/>
                    <a:pt x="26" y="6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10"/>
                    <a:pt x="25" y="11"/>
                    <a:pt x="24" y="13"/>
                  </a:cubicBezTo>
                  <a:cubicBezTo>
                    <a:pt x="22" y="14"/>
                    <a:pt x="20" y="14"/>
                    <a:pt x="18" y="15"/>
                  </a:cubicBezTo>
                  <a:cubicBezTo>
                    <a:pt x="21" y="15"/>
                    <a:pt x="23" y="17"/>
                    <a:pt x="25" y="20"/>
                  </a:cubicBezTo>
                  <a:cubicBezTo>
                    <a:pt x="26" y="22"/>
                    <a:pt x="27" y="26"/>
                    <a:pt x="27" y="32"/>
                  </a:cubicBezTo>
                  <a:close/>
                  <a:moveTo>
                    <a:pt x="17" y="9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6"/>
                    <a:pt x="16" y="5"/>
                  </a:cubicBezTo>
                  <a:cubicBezTo>
                    <a:pt x="15" y="4"/>
                    <a:pt x="14" y="4"/>
                    <a:pt x="12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3"/>
                    <a:pt x="15" y="12"/>
                    <a:pt x="16" y="12"/>
                  </a:cubicBezTo>
                  <a:cubicBezTo>
                    <a:pt x="17" y="11"/>
                    <a:pt x="17" y="10"/>
                    <a:pt x="17" y="9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7" name="Freeform 85"/>
            <p:cNvSpPr>
              <a:spLocks noEditPoints="1"/>
            </p:cNvSpPr>
            <p:nvPr userDrawn="1"/>
          </p:nvSpPr>
          <p:spPr bwMode="auto">
            <a:xfrm>
              <a:off x="6105317" y="3980090"/>
              <a:ext cx="79735" cy="94798"/>
            </a:xfrm>
            <a:custGeom>
              <a:avLst/>
              <a:gdLst>
                <a:gd name="T0" fmla="*/ 2147483646 w 27"/>
                <a:gd name="T1" fmla="*/ 2147483646 h 32"/>
                <a:gd name="T2" fmla="*/ 2147483646 w 27"/>
                <a:gd name="T3" fmla="*/ 2147483646 h 32"/>
                <a:gd name="T4" fmla="*/ 2147483646 w 27"/>
                <a:gd name="T5" fmla="*/ 2147483646 h 32"/>
                <a:gd name="T6" fmla="*/ 2147483646 w 27"/>
                <a:gd name="T7" fmla="*/ 2147483646 h 32"/>
                <a:gd name="T8" fmla="*/ 2147483646 w 27"/>
                <a:gd name="T9" fmla="*/ 2147483646 h 32"/>
                <a:gd name="T10" fmla="*/ 2147483646 w 27"/>
                <a:gd name="T11" fmla="*/ 2147483646 h 32"/>
                <a:gd name="T12" fmla="*/ 0 w 27"/>
                <a:gd name="T13" fmla="*/ 2147483646 h 32"/>
                <a:gd name="T14" fmla="*/ 0 w 27"/>
                <a:gd name="T15" fmla="*/ 0 h 32"/>
                <a:gd name="T16" fmla="*/ 2147483646 w 27"/>
                <a:gd name="T17" fmla="*/ 0 h 32"/>
                <a:gd name="T18" fmla="*/ 2147483646 w 27"/>
                <a:gd name="T19" fmla="*/ 2147483646 h 32"/>
                <a:gd name="T20" fmla="*/ 2147483646 w 27"/>
                <a:gd name="T21" fmla="*/ 2147483646 h 32"/>
                <a:gd name="T22" fmla="*/ 2147483646 w 27"/>
                <a:gd name="T23" fmla="*/ 2147483646 h 32"/>
                <a:gd name="T24" fmla="*/ 2147483646 w 27"/>
                <a:gd name="T25" fmla="*/ 2147483646 h 32"/>
                <a:gd name="T26" fmla="*/ 2147483646 w 27"/>
                <a:gd name="T27" fmla="*/ 2147483646 h 32"/>
                <a:gd name="T28" fmla="*/ 2147483646 w 27"/>
                <a:gd name="T29" fmla="*/ 2147483646 h 32"/>
                <a:gd name="T30" fmla="*/ 2147483646 w 27"/>
                <a:gd name="T31" fmla="*/ 2147483646 h 32"/>
                <a:gd name="T32" fmla="*/ 2147483646 w 27"/>
                <a:gd name="T33" fmla="*/ 2147483646 h 32"/>
                <a:gd name="T34" fmla="*/ 2147483646 w 27"/>
                <a:gd name="T35" fmla="*/ 2147483646 h 32"/>
                <a:gd name="T36" fmla="*/ 2147483646 w 27"/>
                <a:gd name="T37" fmla="*/ 2147483646 h 32"/>
                <a:gd name="T38" fmla="*/ 2147483646 w 27"/>
                <a:gd name="T39" fmla="*/ 2147483646 h 32"/>
                <a:gd name="T40" fmla="*/ 2147483646 w 27"/>
                <a:gd name="T41" fmla="*/ 2147483646 h 32"/>
                <a:gd name="T42" fmla="*/ 2147483646 w 27"/>
                <a:gd name="T43" fmla="*/ 2147483646 h 32"/>
                <a:gd name="T44" fmla="*/ 2147483646 w 27"/>
                <a:gd name="T45" fmla="*/ 2147483646 h 32"/>
                <a:gd name="T46" fmla="*/ 2147483646 w 27"/>
                <a:gd name="T47" fmla="*/ 2147483646 h 32"/>
                <a:gd name="T48" fmla="*/ 2147483646 w 27"/>
                <a:gd name="T49" fmla="*/ 2147483646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7" h="32">
                  <a:moveTo>
                    <a:pt x="27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8" y="26"/>
                    <a:pt x="18" y="23"/>
                    <a:pt x="17" y="21"/>
                  </a:cubicBezTo>
                  <a:cubicBezTo>
                    <a:pt x="16" y="18"/>
                    <a:pt x="14" y="17"/>
                    <a:pt x="11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2" y="0"/>
                    <a:pt x="24" y="2"/>
                  </a:cubicBezTo>
                  <a:cubicBezTo>
                    <a:pt x="25" y="3"/>
                    <a:pt x="26" y="4"/>
                    <a:pt x="26" y="6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10"/>
                    <a:pt x="25" y="11"/>
                    <a:pt x="24" y="13"/>
                  </a:cubicBezTo>
                  <a:cubicBezTo>
                    <a:pt x="23" y="14"/>
                    <a:pt x="21" y="14"/>
                    <a:pt x="18" y="15"/>
                  </a:cubicBezTo>
                  <a:cubicBezTo>
                    <a:pt x="21" y="15"/>
                    <a:pt x="23" y="17"/>
                    <a:pt x="25" y="20"/>
                  </a:cubicBezTo>
                  <a:cubicBezTo>
                    <a:pt x="26" y="22"/>
                    <a:pt x="27" y="26"/>
                    <a:pt x="27" y="32"/>
                  </a:cubicBezTo>
                  <a:close/>
                  <a:moveTo>
                    <a:pt x="17" y="9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6"/>
                    <a:pt x="16" y="5"/>
                  </a:cubicBezTo>
                  <a:cubicBezTo>
                    <a:pt x="15" y="4"/>
                    <a:pt x="14" y="4"/>
                    <a:pt x="12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4" y="13"/>
                    <a:pt x="15" y="12"/>
                    <a:pt x="16" y="12"/>
                  </a:cubicBezTo>
                  <a:cubicBezTo>
                    <a:pt x="17" y="11"/>
                    <a:pt x="17" y="10"/>
                    <a:pt x="17" y="9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8" name="Freeform 86"/>
            <p:cNvSpPr>
              <a:spLocks noEditPoints="1"/>
            </p:cNvSpPr>
            <p:nvPr userDrawn="1"/>
          </p:nvSpPr>
          <p:spPr bwMode="auto">
            <a:xfrm>
              <a:off x="5517268" y="3980090"/>
              <a:ext cx="79735" cy="94798"/>
            </a:xfrm>
            <a:custGeom>
              <a:avLst/>
              <a:gdLst>
                <a:gd name="T0" fmla="*/ 2147483646 w 26"/>
                <a:gd name="T1" fmla="*/ 2147483646 h 32"/>
                <a:gd name="T2" fmla="*/ 2147483646 w 26"/>
                <a:gd name="T3" fmla="*/ 2147483646 h 32"/>
                <a:gd name="T4" fmla="*/ 2147483646 w 26"/>
                <a:gd name="T5" fmla="*/ 2147483646 h 32"/>
                <a:gd name="T6" fmla="*/ 2147483646 w 26"/>
                <a:gd name="T7" fmla="*/ 2147483646 h 32"/>
                <a:gd name="T8" fmla="*/ 2147483646 w 26"/>
                <a:gd name="T9" fmla="*/ 2147483646 h 32"/>
                <a:gd name="T10" fmla="*/ 0 w 26"/>
                <a:gd name="T11" fmla="*/ 2147483646 h 32"/>
                <a:gd name="T12" fmla="*/ 0 w 26"/>
                <a:gd name="T13" fmla="*/ 0 h 32"/>
                <a:gd name="T14" fmla="*/ 2147483646 w 26"/>
                <a:gd name="T15" fmla="*/ 0 h 32"/>
                <a:gd name="T16" fmla="*/ 2147483646 w 26"/>
                <a:gd name="T17" fmla="*/ 2147483646 h 32"/>
                <a:gd name="T18" fmla="*/ 2147483646 w 26"/>
                <a:gd name="T19" fmla="*/ 2147483646 h 32"/>
                <a:gd name="T20" fmla="*/ 2147483646 w 26"/>
                <a:gd name="T21" fmla="*/ 2147483646 h 32"/>
                <a:gd name="T22" fmla="*/ 2147483646 w 26"/>
                <a:gd name="T23" fmla="*/ 2147483646 h 32"/>
                <a:gd name="T24" fmla="*/ 2147483646 w 26"/>
                <a:gd name="T25" fmla="*/ 2147483646 h 32"/>
                <a:gd name="T26" fmla="*/ 2147483646 w 26"/>
                <a:gd name="T27" fmla="*/ 2147483646 h 32"/>
                <a:gd name="T28" fmla="*/ 2147483646 w 26"/>
                <a:gd name="T29" fmla="*/ 2147483646 h 32"/>
                <a:gd name="T30" fmla="*/ 2147483646 w 26"/>
                <a:gd name="T31" fmla="*/ 2147483646 h 32"/>
                <a:gd name="T32" fmla="*/ 2147483646 w 26"/>
                <a:gd name="T33" fmla="*/ 2147483646 h 32"/>
                <a:gd name="T34" fmla="*/ 2147483646 w 26"/>
                <a:gd name="T35" fmla="*/ 2147483646 h 32"/>
                <a:gd name="T36" fmla="*/ 2147483646 w 26"/>
                <a:gd name="T37" fmla="*/ 2147483646 h 32"/>
                <a:gd name="T38" fmla="*/ 2147483646 w 26"/>
                <a:gd name="T39" fmla="*/ 2147483646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6" h="32">
                  <a:moveTo>
                    <a:pt x="26" y="10"/>
                  </a:moveTo>
                  <a:cubicBezTo>
                    <a:pt x="26" y="13"/>
                    <a:pt x="25" y="15"/>
                    <a:pt x="23" y="17"/>
                  </a:cubicBezTo>
                  <a:cubicBezTo>
                    <a:pt x="21" y="18"/>
                    <a:pt x="18" y="19"/>
                    <a:pt x="14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2" y="0"/>
                    <a:pt x="24" y="2"/>
                  </a:cubicBezTo>
                  <a:cubicBezTo>
                    <a:pt x="25" y="4"/>
                    <a:pt x="26" y="6"/>
                    <a:pt x="26" y="8"/>
                  </a:cubicBezTo>
                  <a:lnTo>
                    <a:pt x="26" y="10"/>
                  </a:lnTo>
                  <a:close/>
                  <a:moveTo>
                    <a:pt x="17" y="11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6"/>
                    <a:pt x="16" y="5"/>
                  </a:cubicBezTo>
                  <a:cubicBezTo>
                    <a:pt x="15" y="4"/>
                    <a:pt x="14" y="4"/>
                    <a:pt x="12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3"/>
                    <a:pt x="17" y="12"/>
                    <a:pt x="17" y="11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49" name="Freeform 87"/>
            <p:cNvSpPr>
              <a:spLocks noEditPoints="1"/>
            </p:cNvSpPr>
            <p:nvPr userDrawn="1"/>
          </p:nvSpPr>
          <p:spPr bwMode="auto">
            <a:xfrm>
              <a:off x="5915945" y="3975102"/>
              <a:ext cx="94687" cy="99786"/>
            </a:xfrm>
            <a:custGeom>
              <a:avLst/>
              <a:gdLst>
                <a:gd name="T0" fmla="*/ 2147483646 w 31"/>
                <a:gd name="T1" fmla="*/ 2147483646 h 33"/>
                <a:gd name="T2" fmla="*/ 2147483646 w 31"/>
                <a:gd name="T3" fmla="*/ 2147483646 h 33"/>
                <a:gd name="T4" fmla="*/ 2147483646 w 31"/>
                <a:gd name="T5" fmla="*/ 2147483646 h 33"/>
                <a:gd name="T6" fmla="*/ 0 w 31"/>
                <a:gd name="T7" fmla="*/ 2147483646 h 33"/>
                <a:gd name="T8" fmla="*/ 0 w 31"/>
                <a:gd name="T9" fmla="*/ 0 h 33"/>
                <a:gd name="T10" fmla="*/ 2147483646 w 31"/>
                <a:gd name="T11" fmla="*/ 0 h 33"/>
                <a:gd name="T12" fmla="*/ 2147483646 w 31"/>
                <a:gd name="T13" fmla="*/ 2147483646 h 33"/>
                <a:gd name="T14" fmla="*/ 2147483646 w 31"/>
                <a:gd name="T15" fmla="*/ 2147483646 h 33"/>
                <a:gd name="T16" fmla="*/ 2147483646 w 31"/>
                <a:gd name="T17" fmla="*/ 2147483646 h 33"/>
                <a:gd name="T18" fmla="*/ 2147483646 w 31"/>
                <a:gd name="T19" fmla="*/ 2147483646 h 33"/>
                <a:gd name="T20" fmla="*/ 2147483646 w 31"/>
                <a:gd name="T21" fmla="*/ 2147483646 h 33"/>
                <a:gd name="T22" fmla="*/ 2147483646 w 31"/>
                <a:gd name="T23" fmla="*/ 2147483646 h 33"/>
                <a:gd name="T24" fmla="*/ 2147483646 w 31"/>
                <a:gd name="T25" fmla="*/ 2147483646 h 33"/>
                <a:gd name="T26" fmla="*/ 2147483646 w 31"/>
                <a:gd name="T27" fmla="*/ 2147483646 h 33"/>
                <a:gd name="T28" fmla="*/ 2147483646 w 31"/>
                <a:gd name="T29" fmla="*/ 2147483646 h 33"/>
                <a:gd name="T30" fmla="*/ 2147483646 w 31"/>
                <a:gd name="T31" fmla="*/ 2147483646 h 33"/>
                <a:gd name="T32" fmla="*/ 2147483646 w 31"/>
                <a:gd name="T33" fmla="*/ 2147483646 h 33"/>
                <a:gd name="T34" fmla="*/ 2147483646 w 31"/>
                <a:gd name="T35" fmla="*/ 2147483646 h 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1" h="33">
                  <a:moveTo>
                    <a:pt x="31" y="17"/>
                  </a:moveTo>
                  <a:cubicBezTo>
                    <a:pt x="31" y="22"/>
                    <a:pt x="29" y="26"/>
                    <a:pt x="27" y="29"/>
                  </a:cubicBezTo>
                  <a:cubicBezTo>
                    <a:pt x="24" y="31"/>
                    <a:pt x="20" y="33"/>
                    <a:pt x="15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29" y="7"/>
                    <a:pt x="31" y="11"/>
                    <a:pt x="31" y="15"/>
                  </a:cubicBezTo>
                  <a:lnTo>
                    <a:pt x="31" y="17"/>
                  </a:lnTo>
                  <a:close/>
                  <a:moveTo>
                    <a:pt x="21" y="17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5" y="4"/>
                    <a:pt x="13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6" y="28"/>
                    <a:pt x="18" y="27"/>
                    <a:pt x="19" y="25"/>
                  </a:cubicBezTo>
                  <a:cubicBezTo>
                    <a:pt x="21" y="24"/>
                    <a:pt x="21" y="21"/>
                    <a:pt x="21" y="17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50" name="Freeform 88"/>
            <p:cNvSpPr>
              <a:spLocks/>
            </p:cNvSpPr>
            <p:nvPr userDrawn="1"/>
          </p:nvSpPr>
          <p:spPr bwMode="auto">
            <a:xfrm>
              <a:off x="5716607" y="3975102"/>
              <a:ext cx="59801" cy="99786"/>
            </a:xfrm>
            <a:custGeom>
              <a:avLst/>
              <a:gdLst>
                <a:gd name="T0" fmla="*/ 2147483646 w 39"/>
                <a:gd name="T1" fmla="*/ 2147483646 h 62"/>
                <a:gd name="T2" fmla="*/ 0 w 39"/>
                <a:gd name="T3" fmla="*/ 2147483646 h 62"/>
                <a:gd name="T4" fmla="*/ 0 w 39"/>
                <a:gd name="T5" fmla="*/ 0 h 62"/>
                <a:gd name="T6" fmla="*/ 2147483646 w 39"/>
                <a:gd name="T7" fmla="*/ 0 h 62"/>
                <a:gd name="T8" fmla="*/ 2147483646 w 39"/>
                <a:gd name="T9" fmla="*/ 2147483646 h 62"/>
                <a:gd name="T10" fmla="*/ 2147483646 w 39"/>
                <a:gd name="T11" fmla="*/ 2147483646 h 62"/>
                <a:gd name="T12" fmla="*/ 2147483646 w 39"/>
                <a:gd name="T13" fmla="*/ 2147483646 h 62"/>
                <a:gd name="T14" fmla="*/ 2147483646 w 39"/>
                <a:gd name="T15" fmla="*/ 2147483646 h 62"/>
                <a:gd name="T16" fmla="*/ 2147483646 w 39"/>
                <a:gd name="T17" fmla="*/ 2147483646 h 62"/>
                <a:gd name="T18" fmla="*/ 2147483646 w 39"/>
                <a:gd name="T19" fmla="*/ 2147483646 h 62"/>
                <a:gd name="T20" fmla="*/ 2147483646 w 39"/>
                <a:gd name="T21" fmla="*/ 2147483646 h 62"/>
                <a:gd name="T22" fmla="*/ 2147483646 w 39"/>
                <a:gd name="T23" fmla="*/ 2147483646 h 62"/>
                <a:gd name="T24" fmla="*/ 2147483646 w 39"/>
                <a:gd name="T25" fmla="*/ 2147483646 h 6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9" h="62">
                  <a:moveTo>
                    <a:pt x="39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9"/>
                  </a:lnTo>
                  <a:lnTo>
                    <a:pt x="13" y="9"/>
                  </a:lnTo>
                  <a:lnTo>
                    <a:pt x="13" y="26"/>
                  </a:lnTo>
                  <a:lnTo>
                    <a:pt x="32" y="26"/>
                  </a:lnTo>
                  <a:lnTo>
                    <a:pt x="32" y="36"/>
                  </a:lnTo>
                  <a:lnTo>
                    <a:pt x="13" y="36"/>
                  </a:lnTo>
                  <a:lnTo>
                    <a:pt x="13" y="53"/>
                  </a:lnTo>
                  <a:lnTo>
                    <a:pt x="39" y="53"/>
                  </a:lnTo>
                  <a:lnTo>
                    <a:pt x="39" y="62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51" name="Freeform 89"/>
            <p:cNvSpPr>
              <a:spLocks/>
            </p:cNvSpPr>
            <p:nvPr userDrawn="1"/>
          </p:nvSpPr>
          <p:spPr bwMode="auto">
            <a:xfrm>
              <a:off x="6309640" y="3980090"/>
              <a:ext cx="114618" cy="94798"/>
            </a:xfrm>
            <a:custGeom>
              <a:avLst/>
              <a:gdLst>
                <a:gd name="T0" fmla="*/ 2147483646 w 70"/>
                <a:gd name="T1" fmla="*/ 2147483646 h 60"/>
                <a:gd name="T2" fmla="*/ 2147483646 w 70"/>
                <a:gd name="T3" fmla="*/ 2147483646 h 60"/>
                <a:gd name="T4" fmla="*/ 2147483646 w 70"/>
                <a:gd name="T5" fmla="*/ 2147483646 h 60"/>
                <a:gd name="T6" fmla="*/ 2147483646 w 70"/>
                <a:gd name="T7" fmla="*/ 2147483646 h 60"/>
                <a:gd name="T8" fmla="*/ 2147483646 w 70"/>
                <a:gd name="T9" fmla="*/ 2147483646 h 60"/>
                <a:gd name="T10" fmla="*/ 2147483646 w 70"/>
                <a:gd name="T11" fmla="*/ 2147483646 h 60"/>
                <a:gd name="T12" fmla="*/ 2147483646 w 70"/>
                <a:gd name="T13" fmla="*/ 2147483646 h 60"/>
                <a:gd name="T14" fmla="*/ 0 w 70"/>
                <a:gd name="T15" fmla="*/ 2147483646 h 60"/>
                <a:gd name="T16" fmla="*/ 0 w 70"/>
                <a:gd name="T17" fmla="*/ 0 h 60"/>
                <a:gd name="T18" fmla="*/ 2147483646 w 70"/>
                <a:gd name="T19" fmla="*/ 0 h 60"/>
                <a:gd name="T20" fmla="*/ 2147483646 w 70"/>
                <a:gd name="T21" fmla="*/ 2147483646 h 60"/>
                <a:gd name="T22" fmla="*/ 2147483646 w 70"/>
                <a:gd name="T23" fmla="*/ 0 h 60"/>
                <a:gd name="T24" fmla="*/ 2147483646 w 70"/>
                <a:gd name="T25" fmla="*/ 0 h 60"/>
                <a:gd name="T26" fmla="*/ 2147483646 w 70"/>
                <a:gd name="T27" fmla="*/ 2147483646 h 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0" h="60">
                  <a:moveTo>
                    <a:pt x="70" y="60"/>
                  </a:moveTo>
                  <a:lnTo>
                    <a:pt x="57" y="60"/>
                  </a:lnTo>
                  <a:lnTo>
                    <a:pt x="57" y="24"/>
                  </a:lnTo>
                  <a:lnTo>
                    <a:pt x="36" y="60"/>
                  </a:lnTo>
                  <a:lnTo>
                    <a:pt x="28" y="60"/>
                  </a:lnTo>
                  <a:lnTo>
                    <a:pt x="11" y="24"/>
                  </a:lnTo>
                  <a:lnTo>
                    <a:pt x="11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36" y="43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0" y="60"/>
                  </a:ln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  <p:sp>
          <p:nvSpPr>
            <p:cNvPr id="52" name="Freeform 90"/>
            <p:cNvSpPr>
              <a:spLocks noEditPoints="1"/>
            </p:cNvSpPr>
            <p:nvPr userDrawn="1"/>
          </p:nvSpPr>
          <p:spPr bwMode="auto">
            <a:xfrm>
              <a:off x="6469111" y="3975102"/>
              <a:ext cx="89702" cy="99786"/>
            </a:xfrm>
            <a:custGeom>
              <a:avLst/>
              <a:gdLst>
                <a:gd name="T0" fmla="*/ 2147483646 w 31"/>
                <a:gd name="T1" fmla="*/ 2147483646 h 34"/>
                <a:gd name="T2" fmla="*/ 2147483646 w 31"/>
                <a:gd name="T3" fmla="*/ 2147483646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0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0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2147483646 w 31"/>
                <a:gd name="T33" fmla="*/ 2147483646 h 34"/>
                <a:gd name="T34" fmla="*/ 2147483646 w 31"/>
                <a:gd name="T35" fmla="*/ 2147483646 h 34"/>
                <a:gd name="T36" fmla="*/ 2147483646 w 31"/>
                <a:gd name="T37" fmla="*/ 2147483646 h 34"/>
                <a:gd name="T38" fmla="*/ 2147483646 w 31"/>
                <a:gd name="T39" fmla="*/ 2147483646 h 34"/>
                <a:gd name="T40" fmla="*/ 2147483646 w 31"/>
                <a:gd name="T41" fmla="*/ 2147483646 h 34"/>
                <a:gd name="T42" fmla="*/ 2147483646 w 31"/>
                <a:gd name="T43" fmla="*/ 2147483646 h 34"/>
                <a:gd name="T44" fmla="*/ 2147483646 w 31"/>
                <a:gd name="T45" fmla="*/ 2147483646 h 34"/>
                <a:gd name="T46" fmla="*/ 2147483646 w 31"/>
                <a:gd name="T47" fmla="*/ 2147483646 h 34"/>
                <a:gd name="T48" fmla="*/ 2147483646 w 31"/>
                <a:gd name="T49" fmla="*/ 2147483646 h 34"/>
                <a:gd name="T50" fmla="*/ 2147483646 w 31"/>
                <a:gd name="T51" fmla="*/ 2147483646 h 34"/>
                <a:gd name="T52" fmla="*/ 2147483646 w 31"/>
                <a:gd name="T53" fmla="*/ 2147483646 h 34"/>
                <a:gd name="T54" fmla="*/ 2147483646 w 31"/>
                <a:gd name="T55" fmla="*/ 2147483646 h 34"/>
                <a:gd name="T56" fmla="*/ 2147483646 w 31"/>
                <a:gd name="T57" fmla="*/ 2147483646 h 34"/>
                <a:gd name="T58" fmla="*/ 2147483646 w 31"/>
                <a:gd name="T59" fmla="*/ 2147483646 h 34"/>
                <a:gd name="T60" fmla="*/ 2147483646 w 31"/>
                <a:gd name="T61" fmla="*/ 2147483646 h 34"/>
                <a:gd name="T62" fmla="*/ 2147483646 w 31"/>
                <a:gd name="T63" fmla="*/ 2147483646 h 34"/>
                <a:gd name="T64" fmla="*/ 2147483646 w 31"/>
                <a:gd name="T65" fmla="*/ 2147483646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34">
                  <a:moveTo>
                    <a:pt x="31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2" y="32"/>
                    <a:pt x="20" y="30"/>
                  </a:cubicBezTo>
                  <a:cubicBezTo>
                    <a:pt x="17" y="32"/>
                    <a:pt x="14" y="34"/>
                    <a:pt x="10" y="34"/>
                  </a:cubicBezTo>
                  <a:cubicBezTo>
                    <a:pt x="7" y="34"/>
                    <a:pt x="4" y="33"/>
                    <a:pt x="3" y="32"/>
                  </a:cubicBezTo>
                  <a:cubicBezTo>
                    <a:pt x="1" y="30"/>
                    <a:pt x="0" y="28"/>
                    <a:pt x="0" y="25"/>
                  </a:cubicBezTo>
                  <a:cubicBezTo>
                    <a:pt x="0" y="23"/>
                    <a:pt x="0" y="21"/>
                    <a:pt x="2" y="19"/>
                  </a:cubicBezTo>
                  <a:cubicBezTo>
                    <a:pt x="3" y="18"/>
                    <a:pt x="5" y="16"/>
                    <a:pt x="7" y="15"/>
                  </a:cubicBezTo>
                  <a:cubicBezTo>
                    <a:pt x="6" y="13"/>
                    <a:pt x="5" y="12"/>
                    <a:pt x="5" y="11"/>
                  </a:cubicBezTo>
                  <a:cubicBezTo>
                    <a:pt x="4" y="10"/>
                    <a:pt x="4" y="9"/>
                    <a:pt x="4" y="7"/>
                  </a:cubicBezTo>
                  <a:cubicBezTo>
                    <a:pt x="4" y="5"/>
                    <a:pt x="4" y="3"/>
                    <a:pt x="6" y="2"/>
                  </a:cubicBezTo>
                  <a:cubicBezTo>
                    <a:pt x="8" y="1"/>
                    <a:pt x="10" y="0"/>
                    <a:pt x="12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20" y="3"/>
                    <a:pt x="21" y="5"/>
                    <a:pt x="21" y="7"/>
                  </a:cubicBezTo>
                  <a:cubicBezTo>
                    <a:pt x="21" y="9"/>
                    <a:pt x="20" y="11"/>
                    <a:pt x="19" y="12"/>
                  </a:cubicBezTo>
                  <a:cubicBezTo>
                    <a:pt x="18" y="13"/>
                    <a:pt x="17" y="14"/>
                    <a:pt x="15" y="16"/>
                  </a:cubicBezTo>
                  <a:cubicBezTo>
                    <a:pt x="16" y="17"/>
                    <a:pt x="18" y="19"/>
                    <a:pt x="20" y="22"/>
                  </a:cubicBezTo>
                  <a:cubicBezTo>
                    <a:pt x="22" y="20"/>
                    <a:pt x="23" y="17"/>
                    <a:pt x="25" y="1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9" y="18"/>
                    <a:pt x="28" y="20"/>
                    <a:pt x="27" y="22"/>
                  </a:cubicBezTo>
                  <a:cubicBezTo>
                    <a:pt x="26" y="23"/>
                    <a:pt x="25" y="25"/>
                    <a:pt x="24" y="26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9" y="31"/>
                    <a:pt x="30" y="32"/>
                    <a:pt x="31" y="33"/>
                  </a:cubicBezTo>
                  <a:close/>
                  <a:moveTo>
                    <a:pt x="16" y="25"/>
                  </a:moveTo>
                  <a:cubicBezTo>
                    <a:pt x="14" y="23"/>
                    <a:pt x="12" y="21"/>
                    <a:pt x="11" y="19"/>
                  </a:cubicBezTo>
                  <a:cubicBezTo>
                    <a:pt x="8" y="21"/>
                    <a:pt x="6" y="23"/>
                    <a:pt x="6" y="25"/>
                  </a:cubicBezTo>
                  <a:cubicBezTo>
                    <a:pt x="6" y="27"/>
                    <a:pt x="8" y="28"/>
                    <a:pt x="10" y="28"/>
                  </a:cubicBezTo>
                  <a:cubicBezTo>
                    <a:pt x="12" y="28"/>
                    <a:pt x="14" y="27"/>
                    <a:pt x="16" y="25"/>
                  </a:cubicBezTo>
                  <a:close/>
                  <a:moveTo>
                    <a:pt x="15" y="8"/>
                  </a:moveTo>
                  <a:cubicBezTo>
                    <a:pt x="15" y="6"/>
                    <a:pt x="14" y="5"/>
                    <a:pt x="12" y="5"/>
                  </a:cubicBezTo>
                  <a:cubicBezTo>
                    <a:pt x="10" y="5"/>
                    <a:pt x="9" y="6"/>
                    <a:pt x="9" y="8"/>
                  </a:cubicBezTo>
                  <a:cubicBezTo>
                    <a:pt x="9" y="8"/>
                    <a:pt x="10" y="10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lose/>
                </a:path>
              </a:pathLst>
            </a:custGeom>
            <a:solidFill>
              <a:srgbClr val="920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aseline="0">
                <a:latin typeface="Arial Unicode MS" panose="020B0604020202020204" pitchFamily="34" charset="-122"/>
              </a:endParaRPr>
            </a:p>
          </p:txBody>
        </p:sp>
      </p:grpSp>
      <p:sp>
        <p:nvSpPr>
          <p:cNvPr id="53" name="TextBox 8"/>
          <p:cNvSpPr txBox="1"/>
          <p:nvPr userDrawn="1"/>
        </p:nvSpPr>
        <p:spPr>
          <a:xfrm>
            <a:off x="7988017" y="4900896"/>
            <a:ext cx="10895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</a:t>
            </a:r>
            <a:endParaRPr lang="zh-CN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36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展讯\2015.5.8PPT-模板\小稿\16：9定\7.17分块-04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748115"/>
          </a:xfrm>
          <a:prstGeom prst="rect">
            <a:avLst/>
          </a:prstGeom>
          <a:noFill/>
        </p:spPr>
      </p:pic>
      <p:sp>
        <p:nvSpPr>
          <p:cNvPr id="4" name="矩形 3"/>
          <p:cNvSpPr/>
          <p:nvPr userDrawn="1"/>
        </p:nvSpPr>
        <p:spPr>
          <a:xfrm>
            <a:off x="0" y="4857766"/>
            <a:ext cx="9144000" cy="285734"/>
          </a:xfrm>
          <a:prstGeom prst="rect">
            <a:avLst/>
          </a:prstGeom>
          <a:solidFill>
            <a:srgbClr val="2A2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214282" y="4900896"/>
            <a:ext cx="314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TECHNOLOGY FOR THE MOBILE WORLD</a:t>
            </a:r>
            <a:endParaRPr lang="zh-CN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8"/>
          <p:cNvSpPr txBox="1"/>
          <p:nvPr userDrawn="1"/>
        </p:nvSpPr>
        <p:spPr>
          <a:xfrm>
            <a:off x="7988017" y="4900896"/>
            <a:ext cx="10895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</a:t>
            </a:r>
            <a:endParaRPr lang="zh-CN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75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68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12" Type="http://schemas.openxmlformats.org/officeDocument/2006/relationships/slide" Target="slide66.xml"/><Relationship Id="rId2" Type="http://schemas.openxmlformats.org/officeDocument/2006/relationships/notesSlide" Target="../notesSlides/notesSlide1.xml"/><Relationship Id="rId16" Type="http://schemas.openxmlformats.org/officeDocument/2006/relationships/slide" Target="slide7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11" Type="http://schemas.openxmlformats.org/officeDocument/2006/relationships/slide" Target="slide65.xml"/><Relationship Id="rId5" Type="http://schemas.openxmlformats.org/officeDocument/2006/relationships/slide" Target="slide5.xml"/><Relationship Id="rId15" Type="http://schemas.openxmlformats.org/officeDocument/2006/relationships/slide" Target="slide74.xml"/><Relationship Id="rId10" Type="http://schemas.openxmlformats.org/officeDocument/2006/relationships/slide" Target="slide64.xml"/><Relationship Id="rId4" Type="http://schemas.openxmlformats.org/officeDocument/2006/relationships/slide" Target="slide4.xml"/><Relationship Id="rId9" Type="http://schemas.openxmlformats.org/officeDocument/2006/relationships/slide" Target="slide61.xml"/><Relationship Id="rId14" Type="http://schemas.openxmlformats.org/officeDocument/2006/relationships/slide" Target="slide7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67000" y="1356750"/>
            <a:ext cx="35766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Logel</a:t>
            </a:r>
            <a:r>
              <a:rPr lang="zh-CN" altLang="en-US" sz="32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User Guide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002693" y="2346750"/>
            <a:ext cx="1559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TOOL</a:t>
            </a:r>
            <a:endParaRPr lang="zh-CN" altLang="en-US" sz="12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000" y="861750"/>
            <a:ext cx="4770000" cy="3960000"/>
          </a:xfrm>
        </p:spPr>
        <p:txBody>
          <a:bodyPr/>
          <a:lstStyle/>
          <a:p>
            <a:pPr lvl="0"/>
            <a:r>
              <a:rPr lang="en-US" altLang="zh-CN" sz="1400" dirty="0" smtClean="0"/>
              <a:t>Popup menu in message list window</a:t>
            </a:r>
          </a:p>
          <a:p>
            <a:pPr lvl="1"/>
            <a:r>
              <a:rPr lang="en-US" altLang="zh-CN" sz="1400" dirty="0" smtClean="0"/>
              <a:t>Time Difference</a:t>
            </a:r>
          </a:p>
          <a:p>
            <a:pPr lvl="1"/>
            <a:r>
              <a:rPr lang="en-US" altLang="zh-CN" sz="1400" dirty="0" smtClean="0"/>
              <a:t>Add to Bookmark (</a:t>
            </a:r>
            <a:r>
              <a:rPr lang="en-US" altLang="zh-CN" sz="1400" dirty="0" err="1" smtClean="0"/>
              <a:t>Alt+A</a:t>
            </a:r>
            <a:r>
              <a:rPr lang="en-US" altLang="zh-CN" sz="1400" dirty="0" smtClean="0"/>
              <a:t>)</a:t>
            </a:r>
          </a:p>
          <a:p>
            <a:pPr lvl="1"/>
            <a:r>
              <a:rPr lang="en-US" altLang="zh-CN" sz="1400" dirty="0" smtClean="0"/>
              <a:t>Pre Bookmark (</a:t>
            </a:r>
            <a:r>
              <a:rPr lang="en-US" altLang="zh-CN" sz="1400" dirty="0" err="1" smtClean="0"/>
              <a:t>Alt+U</a:t>
            </a:r>
            <a:r>
              <a:rPr lang="en-US" altLang="zh-CN" sz="1400" dirty="0" smtClean="0"/>
              <a:t>)</a:t>
            </a:r>
          </a:p>
          <a:p>
            <a:pPr lvl="1"/>
            <a:r>
              <a:rPr lang="en-US" altLang="zh-CN" sz="1400" dirty="0" smtClean="0"/>
              <a:t>Next Bookmark (</a:t>
            </a:r>
            <a:r>
              <a:rPr lang="en-US" altLang="zh-CN" sz="1400" dirty="0" err="1" smtClean="0"/>
              <a:t>Alt+D</a:t>
            </a:r>
            <a:r>
              <a:rPr lang="en-US" altLang="zh-CN" sz="1400" dirty="0" smtClean="0"/>
              <a:t>)</a:t>
            </a:r>
          </a:p>
          <a:p>
            <a:pPr lvl="1"/>
            <a:r>
              <a:rPr lang="en-US" altLang="zh-CN" sz="1400" dirty="0" smtClean="0"/>
              <a:t>Filter</a:t>
            </a:r>
          </a:p>
          <a:p>
            <a:r>
              <a:rPr lang="en-US" altLang="zh-CN" sz="1400" dirty="0" smtClean="0"/>
              <a:t>Parse and show message content</a:t>
            </a:r>
          </a:p>
          <a:p>
            <a:pPr lvl="1"/>
            <a:r>
              <a:rPr lang="en-US" altLang="zh-CN" sz="1400" dirty="0" smtClean="0"/>
              <a:t>Double click item to show content in bellow two windows</a:t>
            </a:r>
          </a:p>
          <a:p>
            <a:r>
              <a:rPr lang="en-US" altLang="zh-CN" sz="1400" dirty="0" smtClean="0"/>
              <a:t>Sync to other view</a:t>
            </a:r>
          </a:p>
          <a:p>
            <a:pPr lvl="1"/>
            <a:r>
              <a:rPr lang="en-US" altLang="zh-CN" sz="1400" dirty="0" smtClean="0"/>
              <a:t>Double click item</a:t>
            </a:r>
          </a:p>
          <a:p>
            <a:r>
              <a:rPr lang="en-US" altLang="zh-CN" sz="1400" dirty="0" smtClean="0"/>
              <a:t>Other view sync to this view</a:t>
            </a:r>
          </a:p>
          <a:p>
            <a:pPr lvl="1"/>
            <a:r>
              <a:rPr lang="en-US" altLang="zh-CN" sz="1400" dirty="0" smtClean="0"/>
              <a:t>Double click item in other view to sync to this view</a:t>
            </a:r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</a:t>
            </a:r>
            <a:r>
              <a:rPr lang="en-US" altLang="zh-CN" b="1" dirty="0">
                <a:solidFill>
                  <a:srgbClr val="9F855B"/>
                </a:solidFill>
              </a:rPr>
              <a:t>Internal Messages(2</a:t>
            </a:r>
            <a:r>
              <a:rPr lang="en-US" altLang="zh-CN" b="1" dirty="0" smtClean="0">
                <a:solidFill>
                  <a:srgbClr val="9F855B"/>
                </a:solidFill>
              </a:rPr>
              <a:t>)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00" y="847042"/>
            <a:ext cx="4027381" cy="266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000" y="771750"/>
            <a:ext cx="8595000" cy="4050000"/>
          </a:xfrm>
        </p:spPr>
        <p:txBody>
          <a:bodyPr/>
          <a:lstStyle/>
          <a:p>
            <a:pPr lvl="0"/>
            <a:r>
              <a:rPr lang="en-US" altLang="zh-CN" sz="1400" dirty="0" smtClean="0"/>
              <a:t>Parse Deeply</a:t>
            </a:r>
          </a:p>
          <a:p>
            <a:pPr lvl="1"/>
            <a:r>
              <a:rPr lang="en-US" altLang="zh-CN" sz="1400" dirty="0" smtClean="0"/>
              <a:t>Decode the content with parser lib </a:t>
            </a:r>
          </a:p>
          <a:p>
            <a:pPr lvl="1"/>
            <a:r>
              <a:rPr lang="en-US" altLang="zh-CN" sz="1400" dirty="0" smtClean="0"/>
              <a:t>Logel tool can decode bellows:</a:t>
            </a:r>
          </a:p>
          <a:p>
            <a:pPr lvl="2"/>
            <a:r>
              <a:rPr lang="en-US" altLang="zh-CN" sz="1400" dirty="0" smtClean="0"/>
              <a:t>3G: MIB/MSG_ID_DM_UTRAN_CLASSMARK_IND</a:t>
            </a:r>
          </a:p>
          <a:p>
            <a:pPr lvl="3"/>
            <a:r>
              <a:rPr lang="en-US" altLang="zh-CN" sz="1400" dirty="0" err="1" smtClean="0"/>
              <a:t>utran_classmark</a:t>
            </a:r>
            <a:endParaRPr lang="en-US" altLang="zh-CN" sz="1400" dirty="0" smtClean="0"/>
          </a:p>
          <a:p>
            <a:pPr lvl="2"/>
            <a:r>
              <a:rPr lang="en-US" altLang="zh-CN" sz="1400" dirty="0" smtClean="0"/>
              <a:t>3G: </a:t>
            </a:r>
            <a:r>
              <a:rPr lang="en-US" altLang="zh-CN" sz="1400" dirty="0" err="1" smtClean="0"/>
              <a:t>attcah_request</a:t>
            </a:r>
            <a:endParaRPr lang="en-US" altLang="zh-CN" sz="1400" dirty="0" smtClean="0"/>
          </a:p>
          <a:p>
            <a:pPr lvl="3"/>
            <a:r>
              <a:rPr lang="en-US" altLang="zh-CN" sz="1400" dirty="0" err="1" smtClean="0"/>
              <a:t>ms_nw_cap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ms_ra_acc_cap</a:t>
            </a:r>
            <a:endParaRPr lang="zh-CN" altLang="en-US" sz="1400" dirty="0" smtClean="0"/>
          </a:p>
          <a:p>
            <a:pPr lvl="2"/>
            <a:r>
              <a:rPr lang="en-US" altLang="zh-CN" sz="1400" dirty="0" smtClean="0"/>
              <a:t>4G:  </a:t>
            </a:r>
            <a:r>
              <a:rPr lang="en-US" altLang="zh-CN" sz="1400" dirty="0" err="1" smtClean="0"/>
              <a:t>attcah_request</a:t>
            </a:r>
            <a:endParaRPr lang="en-US" altLang="zh-CN" sz="1400" dirty="0" smtClean="0"/>
          </a:p>
          <a:p>
            <a:pPr lvl="3"/>
            <a:r>
              <a:rPr lang="en-US" altLang="zh-CN" sz="1400" dirty="0" err="1" smtClean="0"/>
              <a:t>ue_nw_cap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esm_message_container_contents,ms_nw_cap</a:t>
            </a:r>
            <a:endParaRPr lang="zh-CN" altLang="en-US" sz="1400" dirty="0" smtClean="0"/>
          </a:p>
          <a:p>
            <a:pPr lvl="2"/>
            <a:r>
              <a:rPr lang="en-US" altLang="zh-CN" sz="1400" dirty="0" smtClean="0"/>
              <a:t>4G: </a:t>
            </a:r>
            <a:r>
              <a:rPr lang="en-US" altLang="zh-CN" sz="1400" dirty="0" err="1" smtClean="0"/>
              <a:t>attach_accept</a:t>
            </a:r>
            <a:endParaRPr lang="en-US" altLang="zh-CN" sz="1400" dirty="0" smtClean="0"/>
          </a:p>
          <a:p>
            <a:pPr lvl="3"/>
            <a:r>
              <a:rPr lang="en-US" altLang="zh-CN" sz="1400" dirty="0" err="1" smtClean="0"/>
              <a:t>esm_message_container_contents</a:t>
            </a:r>
            <a:endParaRPr lang="en-US" altLang="zh-CN" sz="1400" dirty="0" smtClean="0"/>
          </a:p>
          <a:p>
            <a:pPr lvl="2"/>
            <a:r>
              <a:rPr lang="en-US" altLang="zh-CN" sz="1400" dirty="0" smtClean="0"/>
              <a:t>4G: UECAPABILITYINFORMATION</a:t>
            </a:r>
          </a:p>
          <a:p>
            <a:pPr lvl="2"/>
            <a:r>
              <a:rPr lang="en-US" altLang="zh-CN" sz="1400" dirty="0" smtClean="0"/>
              <a:t>4G: ROUTING_AREA_UPDATE_REQUEST</a:t>
            </a:r>
          </a:p>
          <a:p>
            <a:pPr lvl="3"/>
            <a:r>
              <a:rPr lang="en-US" altLang="zh-CN" sz="1400" dirty="0" err="1" smtClean="0"/>
              <a:t>ms_ra_acc_cap,ms_nw_cap</a:t>
            </a:r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Internal </a:t>
            </a:r>
            <a:r>
              <a:rPr lang="en-US" altLang="zh-CN" b="1" dirty="0">
                <a:solidFill>
                  <a:srgbClr val="9F855B"/>
                </a:solidFill>
              </a:rPr>
              <a:t>Messages(3</a:t>
            </a:r>
            <a:r>
              <a:rPr lang="en-US" altLang="zh-CN" b="1" dirty="0" smtClean="0">
                <a:solidFill>
                  <a:srgbClr val="9F855B"/>
                </a:solidFill>
              </a:rPr>
              <a:t>)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000" y="771750"/>
            <a:ext cx="8595000" cy="4050000"/>
          </a:xfrm>
        </p:spPr>
        <p:txBody>
          <a:bodyPr/>
          <a:lstStyle/>
          <a:p>
            <a:pPr lvl="0"/>
            <a:r>
              <a:rPr lang="en-US" altLang="zh-CN" sz="1400" dirty="0" smtClean="0"/>
              <a:t>Parse By ASN</a:t>
            </a:r>
          </a:p>
          <a:p>
            <a:pPr lvl="1"/>
            <a:r>
              <a:rPr lang="en-US" altLang="zh-CN" sz="1400" dirty="0" smtClean="0"/>
              <a:t>Decode the content with ASN.1 protocol</a:t>
            </a:r>
          </a:p>
          <a:p>
            <a:pPr lvl="1"/>
            <a:r>
              <a:rPr lang="en-US" altLang="zh-CN" sz="1400" dirty="0" smtClean="0"/>
              <a:t>Logel try to use ASN.1 protocol to decode the content</a:t>
            </a:r>
          </a:p>
          <a:p>
            <a:pPr lvl="2"/>
            <a:r>
              <a:rPr lang="en-US" altLang="zh-CN" sz="1400" dirty="0" smtClean="0"/>
              <a:t>If decode success,  the new decoded content will show in current  tree view</a:t>
            </a:r>
          </a:p>
          <a:p>
            <a:pPr lvl="2"/>
            <a:r>
              <a:rPr lang="en-US" altLang="zh-CN" sz="1400" dirty="0" smtClean="0"/>
              <a:t>If decode fail or cannot be decoded, current view no change.</a:t>
            </a:r>
          </a:p>
          <a:p>
            <a:pPr lvl="2">
              <a:buNone/>
            </a:pPr>
            <a:endParaRPr lang="en-US" altLang="zh-CN" sz="1400" dirty="0" smtClean="0"/>
          </a:p>
          <a:p>
            <a:pPr lvl="2">
              <a:buNone/>
            </a:pPr>
            <a:r>
              <a:rPr lang="en-US" altLang="zh-CN" sz="1400" dirty="0" smtClean="0"/>
              <a:t>e.g.   </a:t>
            </a:r>
          </a:p>
          <a:p>
            <a:pPr lvl="2"/>
            <a:r>
              <a:rPr lang="en-US" altLang="zh-CN" sz="1400" dirty="0" smtClean="0"/>
              <a:t>RRCCONNECTIONSETUPCOMPLETE</a:t>
            </a:r>
            <a:endParaRPr lang="zh-CN" altLang="zh-CN" sz="1400" dirty="0" smtClean="0"/>
          </a:p>
          <a:p>
            <a:pPr lvl="3"/>
            <a:r>
              <a:rPr lang="en-US" altLang="zh-CN" sz="1400" dirty="0" err="1" smtClean="0"/>
              <a:t>ueCapabilityContainer</a:t>
            </a:r>
            <a:endParaRPr lang="en-US" altLang="zh-CN" sz="1400" dirty="0" smtClean="0"/>
          </a:p>
          <a:p>
            <a:pPr lvl="3"/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</a:t>
            </a:r>
            <a:r>
              <a:rPr lang="en-US" altLang="zh-CN" b="1" dirty="0">
                <a:solidFill>
                  <a:srgbClr val="9F855B"/>
                </a:solidFill>
              </a:rPr>
              <a:t>Internal Messages(4</a:t>
            </a:r>
            <a:r>
              <a:rPr lang="en-US" altLang="zh-CN" b="1" dirty="0" smtClean="0">
                <a:solidFill>
                  <a:srgbClr val="9F855B"/>
                </a:solidFill>
              </a:rPr>
              <a:t>)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000" y="771750"/>
            <a:ext cx="8595000" cy="4050000"/>
          </a:xfrm>
        </p:spPr>
        <p:txBody>
          <a:bodyPr/>
          <a:lstStyle/>
          <a:p>
            <a:pPr lvl="0"/>
            <a:r>
              <a:rPr lang="en-US" altLang="zh-CN" sz="1400" dirty="0" smtClean="0"/>
              <a:t>Parse By Wireshark</a:t>
            </a:r>
          </a:p>
          <a:p>
            <a:pPr lvl="1"/>
            <a:r>
              <a:rPr lang="en-US" altLang="zh-CN" sz="1400" dirty="0" smtClean="0"/>
              <a:t>Decode the content with Wireshark</a:t>
            </a:r>
          </a:p>
          <a:p>
            <a:pPr lvl="1"/>
            <a:r>
              <a:rPr lang="en-US" altLang="zh-CN" sz="1400" dirty="0" smtClean="0"/>
              <a:t>Logel tool can decode the message content by message name listed in </a:t>
            </a:r>
          </a:p>
          <a:p>
            <a:pPr lvl="2"/>
            <a:r>
              <a:rPr lang="en-US" altLang="zh-CN" sz="1400" dirty="0" smtClean="0"/>
              <a:t>\3rd\</a:t>
            </a:r>
            <a:r>
              <a:rPr lang="en-US" altLang="zh-CN" sz="1400" dirty="0" err="1" smtClean="0"/>
              <a:t>WireShark</a:t>
            </a:r>
            <a:r>
              <a:rPr lang="en-US" altLang="zh-CN" sz="1400" dirty="0" smtClean="0"/>
              <a:t>\src_3gpp.txt</a:t>
            </a:r>
          </a:p>
          <a:p>
            <a:pPr lvl="1"/>
            <a:r>
              <a:rPr lang="en-US" altLang="zh-CN" sz="1400" dirty="0" smtClean="0"/>
              <a:t>Before use this function, you need install Wireshark first, then set the install path in Option-&gt;Tool Configure-&gt;Configure. </a:t>
            </a:r>
          </a:p>
          <a:p>
            <a:pPr lvl="1"/>
            <a:r>
              <a:rPr lang="en-US" altLang="zh-CN" sz="1400" dirty="0" smtClean="0"/>
              <a:t>e.g.</a:t>
            </a:r>
          </a:p>
          <a:p>
            <a:pPr lvl="2"/>
            <a:r>
              <a:rPr lang="en-US" altLang="zh-CN" sz="1400" dirty="0" smtClean="0"/>
              <a:t>ULINFORMATIONTRANSFER</a:t>
            </a:r>
          </a:p>
          <a:p>
            <a:pPr lvl="3"/>
            <a:r>
              <a:rPr lang="en-US" altLang="zh-CN" sz="1400" dirty="0" err="1" smtClean="0"/>
              <a:t>dedicatedInfoNAS</a:t>
            </a:r>
            <a:endParaRPr lang="en-US" altLang="zh-CN" sz="1400" dirty="0" smtClean="0"/>
          </a:p>
          <a:p>
            <a:pPr lvl="2"/>
            <a:r>
              <a:rPr lang="en-US" altLang="zh-CN" sz="1400" dirty="0" smtClean="0"/>
              <a:t>DLINFORMATIONTRANSFER</a:t>
            </a:r>
          </a:p>
          <a:p>
            <a:pPr lvl="3"/>
            <a:r>
              <a:rPr lang="en-US" altLang="zh-CN" sz="1400" dirty="0" err="1" smtClean="0"/>
              <a:t>dedicatedInfoNAS</a:t>
            </a:r>
            <a:endParaRPr lang="en-US" altLang="zh-CN" sz="1400" dirty="0" smtClean="0"/>
          </a:p>
          <a:p>
            <a:pPr lvl="2"/>
            <a:r>
              <a:rPr lang="en-US" altLang="zh-CN" sz="1400" dirty="0" smtClean="0"/>
              <a:t>UECAPABILITYINFORMATION</a:t>
            </a:r>
          </a:p>
          <a:p>
            <a:pPr lvl="3"/>
            <a:r>
              <a:rPr lang="en-US" altLang="zh-CN" sz="1400" dirty="0" smtClean="0"/>
              <a:t>container</a:t>
            </a:r>
          </a:p>
          <a:p>
            <a:pPr lvl="3">
              <a:buNone/>
            </a:pPr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Internal Messages(5)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17000" y="2090025"/>
            <a:ext cx="2803035" cy="27317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48516" y="2391750"/>
            <a:ext cx="1523483" cy="27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000" y="861750"/>
            <a:ext cx="3870000" cy="3960000"/>
          </a:xfrm>
        </p:spPr>
        <p:txBody>
          <a:bodyPr/>
          <a:lstStyle/>
          <a:p>
            <a:r>
              <a:rPr lang="en-US" altLang="zh-CN" sz="1400" dirty="0" smtClean="0"/>
              <a:t>Popup Menu</a:t>
            </a:r>
          </a:p>
          <a:p>
            <a:pPr lvl="1"/>
            <a:r>
              <a:rPr lang="en-US" altLang="zh-CN" sz="1400" dirty="0" smtClean="0"/>
              <a:t>Add to Bookmark (</a:t>
            </a:r>
            <a:r>
              <a:rPr lang="en-US" altLang="zh-CN" sz="1400" dirty="0" err="1" smtClean="0"/>
              <a:t>Alt+A</a:t>
            </a:r>
            <a:r>
              <a:rPr lang="en-US" altLang="zh-CN" sz="1400" dirty="0" smtClean="0"/>
              <a:t>)</a:t>
            </a:r>
          </a:p>
          <a:p>
            <a:pPr lvl="1"/>
            <a:r>
              <a:rPr lang="en-US" altLang="zh-CN" sz="1400" dirty="0" smtClean="0"/>
              <a:t>Pre Bookmark(</a:t>
            </a:r>
            <a:r>
              <a:rPr lang="en-US" altLang="zh-CN" sz="1400" dirty="0" err="1" smtClean="0"/>
              <a:t>Alt+U</a:t>
            </a:r>
            <a:r>
              <a:rPr lang="en-US" altLang="zh-CN" sz="1400" dirty="0" smtClean="0"/>
              <a:t>)</a:t>
            </a:r>
          </a:p>
          <a:p>
            <a:pPr lvl="1"/>
            <a:r>
              <a:rPr lang="en-US" altLang="zh-CN" sz="1400" dirty="0" smtClean="0"/>
              <a:t>Next Bookmark(</a:t>
            </a:r>
            <a:r>
              <a:rPr lang="en-US" altLang="zh-CN" sz="1400" dirty="0" err="1" smtClean="0"/>
              <a:t>Alt+D</a:t>
            </a:r>
            <a:r>
              <a:rPr lang="en-US" altLang="zh-CN" sz="1400" dirty="0" smtClean="0"/>
              <a:t>)</a:t>
            </a:r>
          </a:p>
          <a:p>
            <a:pPr lvl="1"/>
            <a:r>
              <a:rPr lang="en-US" altLang="zh-CN" sz="1400" dirty="0" smtClean="0"/>
              <a:t>Export All Item To File</a:t>
            </a:r>
          </a:p>
          <a:p>
            <a:pPr lvl="1"/>
            <a:r>
              <a:rPr lang="en-US" altLang="zh-CN" sz="1400" dirty="0" smtClean="0"/>
              <a:t>Filter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1400" dirty="0" smtClean="0"/>
              <a:t>Sync to other views</a:t>
            </a:r>
          </a:p>
          <a:p>
            <a:pPr lvl="1"/>
            <a:r>
              <a:rPr lang="en-US" altLang="zh-CN" sz="1400" dirty="0" smtClean="0"/>
              <a:t>Double click the item to sync</a:t>
            </a:r>
          </a:p>
          <a:p>
            <a:pPr lvl="1"/>
            <a:endParaRPr lang="en-US" altLang="zh-CN" sz="1400" dirty="0" smtClean="0"/>
          </a:p>
          <a:p>
            <a:pPr marL="457200" lvl="1" indent="0">
              <a:buNone/>
            </a:pPr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Traces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62000" y="861750"/>
            <a:ext cx="5234386" cy="30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000" y="861750"/>
            <a:ext cx="3870000" cy="3960000"/>
          </a:xfrm>
        </p:spPr>
        <p:txBody>
          <a:bodyPr/>
          <a:lstStyle/>
          <a:p>
            <a:pPr lvl="0"/>
            <a:r>
              <a:rPr lang="en-US" altLang="zh-CN" sz="1400" dirty="0" smtClean="0"/>
              <a:t>Air Message Flow list </a:t>
            </a:r>
          </a:p>
          <a:p>
            <a:r>
              <a:rPr lang="en-US" altLang="zh-CN" sz="1400" dirty="0" smtClean="0"/>
              <a:t>Popup Menu</a:t>
            </a:r>
          </a:p>
          <a:p>
            <a:pPr lvl="1"/>
            <a:r>
              <a:rPr lang="en-US" altLang="zh-CN" sz="1400" dirty="0" smtClean="0"/>
              <a:t>Add to Bookmark (</a:t>
            </a:r>
            <a:r>
              <a:rPr lang="en-US" altLang="zh-CN" sz="1400" dirty="0" err="1" smtClean="0"/>
              <a:t>Alt+A</a:t>
            </a:r>
            <a:r>
              <a:rPr lang="en-US" altLang="zh-CN" sz="1400" dirty="0" smtClean="0"/>
              <a:t>)</a:t>
            </a:r>
          </a:p>
          <a:p>
            <a:pPr lvl="1"/>
            <a:r>
              <a:rPr lang="en-US" altLang="zh-CN" sz="1400" dirty="0" smtClean="0"/>
              <a:t>Remove Bookmark (</a:t>
            </a:r>
            <a:r>
              <a:rPr lang="en-US" altLang="zh-CN" sz="1400" dirty="0" err="1" smtClean="0"/>
              <a:t>Alt+R</a:t>
            </a:r>
            <a:r>
              <a:rPr lang="en-US" altLang="zh-CN" sz="1400" dirty="0" smtClean="0"/>
              <a:t>)</a:t>
            </a:r>
          </a:p>
          <a:p>
            <a:pPr lvl="1"/>
            <a:r>
              <a:rPr lang="en-US" altLang="zh-CN" sz="1400" dirty="0" smtClean="0"/>
              <a:t>Pre Bookmark(</a:t>
            </a:r>
            <a:r>
              <a:rPr lang="en-US" altLang="zh-CN" sz="1400" dirty="0" err="1" smtClean="0"/>
              <a:t>Alt+U</a:t>
            </a:r>
            <a:r>
              <a:rPr lang="en-US" altLang="zh-CN" sz="1400" dirty="0" smtClean="0"/>
              <a:t>)</a:t>
            </a:r>
          </a:p>
          <a:p>
            <a:pPr lvl="1"/>
            <a:r>
              <a:rPr lang="en-US" altLang="zh-CN" sz="1400" dirty="0" smtClean="0"/>
              <a:t>Next Bookmark(</a:t>
            </a:r>
            <a:r>
              <a:rPr lang="en-US" altLang="zh-CN" sz="1400" dirty="0" err="1" smtClean="0"/>
              <a:t>Alt+D</a:t>
            </a:r>
            <a:r>
              <a:rPr lang="en-US" altLang="zh-CN" sz="1400" dirty="0" smtClean="0"/>
              <a:t>)</a:t>
            </a:r>
          </a:p>
          <a:p>
            <a:pPr lvl="1"/>
            <a:r>
              <a:rPr lang="en-US" altLang="zh-CN" sz="1400" dirty="0" smtClean="0"/>
              <a:t>Export All Item To File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1400" dirty="0" smtClean="0"/>
              <a:t>Sync to other views</a:t>
            </a:r>
          </a:p>
          <a:p>
            <a:pPr lvl="1"/>
            <a:r>
              <a:rPr lang="en-US" altLang="zh-CN" sz="1400" dirty="0" smtClean="0"/>
              <a:t>Double click the item to sync</a:t>
            </a:r>
          </a:p>
          <a:p>
            <a:pPr lvl="1"/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>
              <a:solidFill>
                <a:srgbClr val="FF0000"/>
              </a:solidFill>
            </a:endParaRPr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Air Messages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7000" y="951750"/>
            <a:ext cx="45529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000" y="861750"/>
            <a:ext cx="4545000" cy="3960000"/>
          </a:xfrm>
        </p:spPr>
        <p:txBody>
          <a:bodyPr/>
          <a:lstStyle/>
          <a:p>
            <a:pPr lvl="0"/>
            <a:r>
              <a:rPr lang="en-US" altLang="zh-CN" sz="1400" dirty="0" smtClean="0"/>
              <a:t>Support 2 SIM</a:t>
            </a:r>
          </a:p>
          <a:p>
            <a:pPr lvl="0"/>
            <a:r>
              <a:rPr lang="en-US" altLang="zh-CN" sz="1400" dirty="0" smtClean="0"/>
              <a:t>Three windows in this frame</a:t>
            </a:r>
          </a:p>
          <a:p>
            <a:pPr lvl="1"/>
            <a:r>
              <a:rPr lang="en-US" altLang="zh-CN" sz="1400" dirty="0" smtClean="0"/>
              <a:t>Top is LTE cell measurement</a:t>
            </a:r>
          </a:p>
          <a:p>
            <a:pPr lvl="1"/>
            <a:r>
              <a:rPr lang="en-US" altLang="zh-CN" sz="1400" dirty="0" smtClean="0"/>
              <a:t>Middle is TD/WCDMA cell measurement</a:t>
            </a:r>
          </a:p>
          <a:p>
            <a:pPr lvl="1"/>
            <a:r>
              <a:rPr lang="en-US" altLang="zh-CN" sz="1400" dirty="0" smtClean="0"/>
              <a:t>Bottom is GSM cell measurement</a:t>
            </a:r>
          </a:p>
          <a:p>
            <a:r>
              <a:rPr lang="en-US" altLang="zh-CN" sz="1400" dirty="0" smtClean="0"/>
              <a:t>Popup menu</a:t>
            </a:r>
          </a:p>
          <a:p>
            <a:pPr lvl="1"/>
            <a:r>
              <a:rPr lang="en-US" altLang="zh-CN" sz="1400" dirty="0" smtClean="0"/>
              <a:t>Show value by Hex or Decimal</a:t>
            </a:r>
          </a:p>
          <a:p>
            <a:r>
              <a:rPr lang="en-US" altLang="zh-CN" sz="1400" dirty="0" smtClean="0"/>
              <a:t>Open the view by the menu</a:t>
            </a:r>
          </a:p>
          <a:p>
            <a:pPr lvl="1"/>
            <a:r>
              <a:rPr lang="en-US" altLang="zh-CN" sz="1400" dirty="0" smtClean="0"/>
              <a:t>View-&gt;Common-&gt; All Cell Measurement</a:t>
            </a:r>
          </a:p>
          <a:p>
            <a:pPr lvl="1"/>
            <a:r>
              <a:rPr lang="en-US" altLang="zh-CN" sz="1400" dirty="0" smtClean="0"/>
              <a:t>This view can be closed</a:t>
            </a:r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Cell Measurements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2000" y="1266750"/>
            <a:ext cx="4269865" cy="21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000" y="636750"/>
            <a:ext cx="5175000" cy="4230000"/>
          </a:xfrm>
        </p:spPr>
        <p:txBody>
          <a:bodyPr/>
          <a:lstStyle/>
          <a:p>
            <a:pPr>
              <a:buNone/>
            </a:pPr>
            <a:r>
              <a:rPr lang="en-US" altLang="zh-CN" sz="1000" dirty="0" smtClean="0"/>
              <a:t>Open any XXX Chart in the menu View</a:t>
            </a:r>
          </a:p>
          <a:p>
            <a:r>
              <a:rPr lang="en-US" altLang="zh-CN" sz="1000" b="1" dirty="0" smtClean="0"/>
              <a:t>Clear: </a:t>
            </a:r>
            <a:r>
              <a:rPr lang="en-US" altLang="zh-CN" sz="1000" dirty="0" smtClean="0">
                <a:solidFill>
                  <a:prstClr val="black"/>
                </a:solidFill>
              </a:rPr>
              <a:t>Pop up menu -&gt; Clear,  Clear chart</a:t>
            </a:r>
            <a:endParaRPr lang="en-US" altLang="zh-CN" sz="1000" b="1" dirty="0" smtClean="0"/>
          </a:p>
          <a:p>
            <a:r>
              <a:rPr lang="en-US" altLang="zh-CN" sz="1000" b="1" dirty="0" smtClean="0"/>
              <a:t>Cursor</a:t>
            </a:r>
            <a:r>
              <a:rPr lang="en-US" altLang="zh-CN" sz="1000" dirty="0" smtClean="0">
                <a:solidFill>
                  <a:prstClr val="black"/>
                </a:solidFill>
              </a:rPr>
              <a:t>: Pop up menu -&gt; Cursor,  plus data value in the legend</a:t>
            </a:r>
            <a:endParaRPr lang="en-US" altLang="zh-CN" sz="1000" b="1" dirty="0" smtClean="0"/>
          </a:p>
          <a:p>
            <a:r>
              <a:rPr lang="en-US" altLang="zh-CN" sz="1000" b="1" dirty="0" smtClean="0"/>
              <a:t>Calculate Average: </a:t>
            </a:r>
            <a:r>
              <a:rPr lang="en-US" altLang="zh-CN" sz="1000" dirty="0" smtClean="0">
                <a:solidFill>
                  <a:prstClr val="black"/>
                </a:solidFill>
              </a:rPr>
              <a:t>Pop up menu -&gt; Average</a:t>
            </a:r>
            <a:endParaRPr lang="en-US" altLang="zh-CN" sz="1000" b="1" dirty="0" smtClean="0"/>
          </a:p>
          <a:p>
            <a:r>
              <a:rPr lang="en-US" altLang="zh-CN" sz="1000" b="1" dirty="0" smtClean="0"/>
              <a:t>Auto Scroll: </a:t>
            </a:r>
            <a:r>
              <a:rPr lang="en-US" altLang="zh-CN" sz="1000" dirty="0" smtClean="0">
                <a:solidFill>
                  <a:prstClr val="black"/>
                </a:solidFill>
              </a:rPr>
              <a:t>Pop up menu -&gt; Auto Scroll</a:t>
            </a:r>
            <a:endParaRPr lang="en-US" altLang="zh-CN" sz="1000" b="1" dirty="0" smtClean="0"/>
          </a:p>
          <a:p>
            <a:r>
              <a:rPr lang="en-US" altLang="zh-CN" sz="1000" b="1" dirty="0" smtClean="0">
                <a:solidFill>
                  <a:prstClr val="black"/>
                </a:solidFill>
              </a:rPr>
              <a:t>Zoom</a:t>
            </a:r>
          </a:p>
          <a:p>
            <a:pPr lvl="1"/>
            <a:r>
              <a:rPr lang="en-US" altLang="zh-CN" sz="1000" dirty="0" smtClean="0">
                <a:solidFill>
                  <a:prstClr val="black"/>
                </a:solidFill>
              </a:rPr>
              <a:t>Scroll mouse wheel  directly</a:t>
            </a:r>
            <a:endParaRPr lang="en-US" altLang="zh-CN" sz="1000" b="1" dirty="0" smtClean="0">
              <a:solidFill>
                <a:prstClr val="black"/>
              </a:solidFill>
            </a:endParaRPr>
          </a:p>
          <a:p>
            <a:r>
              <a:rPr lang="en-US" altLang="zh-CN" sz="1000" b="1" dirty="0" smtClean="0">
                <a:solidFill>
                  <a:prstClr val="black"/>
                </a:solidFill>
              </a:rPr>
              <a:t>Scroll</a:t>
            </a:r>
          </a:p>
          <a:p>
            <a:pPr lvl="1"/>
            <a:r>
              <a:rPr lang="en-US" altLang="zh-CN" sz="1000" dirty="0" smtClean="0">
                <a:solidFill>
                  <a:prstClr val="black"/>
                </a:solidFill>
              </a:rPr>
              <a:t>Hold mouse left button and move left and right in the chart field.</a:t>
            </a:r>
          </a:p>
          <a:p>
            <a:r>
              <a:rPr lang="en-US" altLang="zh-CN" sz="1000" b="1" dirty="0" smtClean="0">
                <a:solidFill>
                  <a:prstClr val="black"/>
                </a:solidFill>
              </a:rPr>
              <a:t>Draw Line </a:t>
            </a:r>
            <a:r>
              <a:rPr lang="en-US" altLang="zh-CN" sz="1000" dirty="0" smtClean="0">
                <a:solidFill>
                  <a:prstClr val="black"/>
                </a:solidFill>
              </a:rPr>
              <a:t>: Pop up menu -&gt; Draw Line </a:t>
            </a:r>
          </a:p>
          <a:p>
            <a:r>
              <a:rPr lang="en-US" altLang="zh-CN" sz="1000" b="1" dirty="0" smtClean="0">
                <a:solidFill>
                  <a:prstClr val="black"/>
                </a:solidFill>
              </a:rPr>
              <a:t>Draw Point </a:t>
            </a:r>
            <a:r>
              <a:rPr lang="en-US" altLang="zh-CN" sz="1000" dirty="0" smtClean="0">
                <a:solidFill>
                  <a:prstClr val="black"/>
                </a:solidFill>
              </a:rPr>
              <a:t>: Pop up menu -&gt; Draw Point </a:t>
            </a:r>
          </a:p>
          <a:p>
            <a:r>
              <a:rPr lang="en-US" altLang="zh-CN" sz="1000" b="1" dirty="0" smtClean="0">
                <a:solidFill>
                  <a:prstClr val="black"/>
                </a:solidFill>
              </a:rPr>
              <a:t>Show or Hide Header</a:t>
            </a:r>
            <a:r>
              <a:rPr lang="en-US" altLang="zh-CN" sz="1000" dirty="0" smtClean="0">
                <a:solidFill>
                  <a:prstClr val="black"/>
                </a:solidFill>
              </a:rPr>
              <a:t>: Pop up menu -&gt; Show Header</a:t>
            </a:r>
          </a:p>
          <a:p>
            <a:r>
              <a:rPr lang="en-US" altLang="zh-CN" sz="1000" b="1" dirty="0" smtClean="0">
                <a:solidFill>
                  <a:prstClr val="black"/>
                </a:solidFill>
              </a:rPr>
              <a:t>Show or Hide Legend</a:t>
            </a:r>
            <a:r>
              <a:rPr lang="en-US" altLang="zh-CN" sz="1000" dirty="0" smtClean="0">
                <a:solidFill>
                  <a:prstClr val="black"/>
                </a:solidFill>
              </a:rPr>
              <a:t>: Pop up menu -&gt; Show Legend</a:t>
            </a:r>
          </a:p>
          <a:p>
            <a:r>
              <a:rPr lang="en-US" altLang="zh-CN" sz="1000" b="1" dirty="0" smtClean="0">
                <a:solidFill>
                  <a:prstClr val="black"/>
                </a:solidFill>
              </a:rPr>
              <a:t>Reset Axis X to zero position</a:t>
            </a:r>
            <a:r>
              <a:rPr lang="en-US" altLang="zh-CN" sz="1000" dirty="0" smtClean="0">
                <a:solidFill>
                  <a:prstClr val="black"/>
                </a:solidFill>
              </a:rPr>
              <a:t>: Pop </a:t>
            </a:r>
            <a:r>
              <a:rPr lang="en-US" altLang="zh-CN" sz="1000" dirty="0">
                <a:solidFill>
                  <a:prstClr val="black"/>
                </a:solidFill>
              </a:rPr>
              <a:t>up menu -&gt; </a:t>
            </a:r>
            <a:r>
              <a:rPr lang="en-US" altLang="zh-CN" sz="1000" dirty="0" smtClean="0">
                <a:solidFill>
                  <a:prstClr val="black"/>
                </a:solidFill>
              </a:rPr>
              <a:t>Reset Axis X</a:t>
            </a:r>
          </a:p>
          <a:p>
            <a:r>
              <a:rPr lang="en-US" altLang="zh-CN" sz="1000" b="1" dirty="0">
                <a:solidFill>
                  <a:prstClr val="black"/>
                </a:solidFill>
              </a:rPr>
              <a:t>Reset Axis Y to original position</a:t>
            </a:r>
            <a:r>
              <a:rPr lang="en-US" altLang="zh-CN" sz="1000" dirty="0" smtClean="0">
                <a:solidFill>
                  <a:prstClr val="black"/>
                </a:solidFill>
              </a:rPr>
              <a:t>: </a:t>
            </a:r>
            <a:r>
              <a:rPr lang="en-US" altLang="zh-CN" sz="1000" dirty="0">
                <a:solidFill>
                  <a:prstClr val="black"/>
                </a:solidFill>
              </a:rPr>
              <a:t>Pop up menu -&gt; Reset Axis </a:t>
            </a:r>
            <a:r>
              <a:rPr lang="en-US" altLang="zh-CN" sz="1000" dirty="0" smtClean="0">
                <a:solidFill>
                  <a:prstClr val="black"/>
                </a:solidFill>
              </a:rPr>
              <a:t>Y</a:t>
            </a:r>
          </a:p>
          <a:p>
            <a:r>
              <a:rPr lang="en-US" altLang="zh-CN" sz="1000" b="1" dirty="0" smtClean="0">
                <a:solidFill>
                  <a:prstClr val="black"/>
                </a:solidFill>
              </a:rPr>
              <a:t>Delay Display Value</a:t>
            </a:r>
            <a:r>
              <a:rPr lang="en-US" altLang="zh-CN" sz="1000" dirty="0" smtClean="0">
                <a:solidFill>
                  <a:prstClr val="black"/>
                </a:solidFill>
              </a:rPr>
              <a:t>: Pop up menu -&gt; Delay Display Value</a:t>
            </a:r>
          </a:p>
          <a:p>
            <a:pPr lvl="1"/>
            <a:r>
              <a:rPr lang="en-US" altLang="zh-CN" sz="1000" dirty="0" smtClean="0">
                <a:solidFill>
                  <a:prstClr val="black"/>
                </a:solidFill>
              </a:rPr>
              <a:t>This is for data refresh too quick to see clearly, chart will delay to display value</a:t>
            </a:r>
          </a:p>
          <a:p>
            <a:r>
              <a:rPr lang="en-US" altLang="zh-CN" sz="1000" b="1" dirty="0" smtClean="0">
                <a:solidFill>
                  <a:prstClr val="black"/>
                </a:solidFill>
              </a:rPr>
              <a:t>Set Time Display Range</a:t>
            </a:r>
            <a:r>
              <a:rPr lang="en-US" altLang="zh-CN" sz="1000" dirty="0" smtClean="0">
                <a:solidFill>
                  <a:prstClr val="black"/>
                </a:solidFill>
              </a:rPr>
              <a:t>: Pop up menu -&gt; Range</a:t>
            </a:r>
          </a:p>
          <a:p>
            <a:r>
              <a:rPr lang="en-US" altLang="zh-CN" sz="1000" b="1" dirty="0" smtClean="0">
                <a:solidFill>
                  <a:prstClr val="black"/>
                </a:solidFill>
              </a:rPr>
              <a:t>View or Hide Axis Y</a:t>
            </a:r>
            <a:r>
              <a:rPr lang="en-US" altLang="zh-CN" sz="1000" dirty="0" smtClean="0">
                <a:solidFill>
                  <a:prstClr val="black"/>
                </a:solidFill>
              </a:rPr>
              <a:t>: Pop up menu -&gt; View Y-Axis</a:t>
            </a:r>
          </a:p>
          <a:p>
            <a:r>
              <a:rPr lang="en-US" altLang="zh-CN" sz="1000" b="1" dirty="0" smtClean="0">
                <a:solidFill>
                  <a:prstClr val="black"/>
                </a:solidFill>
              </a:rPr>
              <a:t>View or Hide Lines</a:t>
            </a:r>
            <a:r>
              <a:rPr lang="en-US" altLang="zh-CN" sz="1000" dirty="0" smtClean="0">
                <a:solidFill>
                  <a:prstClr val="black"/>
                </a:solidFill>
              </a:rPr>
              <a:t>: Pop up menu -&gt; View Channel</a:t>
            </a:r>
          </a:p>
          <a:p>
            <a:r>
              <a:rPr lang="en-US" altLang="zh-CN" sz="1000" b="1" dirty="0" smtClean="0">
                <a:solidFill>
                  <a:prstClr val="black"/>
                </a:solidFill>
              </a:rPr>
              <a:t>Sync with other view</a:t>
            </a:r>
            <a:r>
              <a:rPr lang="en-US" altLang="zh-CN" sz="1000" dirty="0" smtClean="0">
                <a:solidFill>
                  <a:prstClr val="black"/>
                </a:solidFill>
              </a:rPr>
              <a:t>: Double click the chart field to sync with other views</a:t>
            </a:r>
          </a:p>
          <a:p>
            <a:endParaRPr lang="en-US" altLang="zh-CN" sz="1000" dirty="0" smtClean="0">
              <a:solidFill>
                <a:prstClr val="black"/>
              </a:solidFill>
            </a:endParaRPr>
          </a:p>
          <a:p>
            <a:endParaRPr lang="en-US" altLang="zh-CN" sz="1000" dirty="0" smtClean="0">
              <a:solidFill>
                <a:prstClr val="black"/>
              </a:solidFill>
            </a:endParaRPr>
          </a:p>
          <a:p>
            <a:pPr lvl="1">
              <a:buNone/>
            </a:pPr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Chart – Basic Function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516999" y="3336750"/>
            <a:ext cx="3416417" cy="1287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b="1" dirty="0" smtClean="0"/>
              <a:t>Clear: </a:t>
            </a:r>
            <a:r>
              <a:rPr lang="en-US" altLang="zh-CN" sz="1000" dirty="0" smtClean="0">
                <a:solidFill>
                  <a:prstClr val="black"/>
                </a:solidFill>
              </a:rPr>
              <a:t>Pop up menu -&gt; Clear,  Clear chart</a:t>
            </a:r>
            <a:endParaRPr lang="en-US" altLang="zh-CN" sz="1000" b="1" dirty="0" smtClean="0"/>
          </a:p>
          <a:p>
            <a:r>
              <a:rPr lang="en-US" altLang="zh-CN" sz="1000" b="1" dirty="0" smtClean="0"/>
              <a:t>Cursor</a:t>
            </a:r>
            <a:r>
              <a:rPr lang="en-US" altLang="zh-CN" sz="1000" dirty="0" smtClean="0">
                <a:solidFill>
                  <a:prstClr val="black"/>
                </a:solidFill>
              </a:rPr>
              <a:t>: Pop up menu -&gt; Cursor,  plus data</a:t>
            </a:r>
          </a:p>
          <a:p>
            <a:r>
              <a:rPr lang="en-US" altLang="zh-CN" sz="1000" b="1" dirty="0" smtClean="0">
                <a:solidFill>
                  <a:prstClr val="black"/>
                </a:solidFill>
              </a:rPr>
              <a:t>Save chart data to user specified csv file</a:t>
            </a:r>
            <a:r>
              <a:rPr lang="en-US" altLang="zh-CN" sz="1000" dirty="0" smtClean="0">
                <a:solidFill>
                  <a:prstClr val="black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sz="1000" dirty="0">
                <a:solidFill>
                  <a:prstClr val="black"/>
                </a:solidFill>
              </a:rPr>
              <a:t> </a:t>
            </a:r>
            <a:r>
              <a:rPr lang="en-US" altLang="zh-CN" sz="1000" dirty="0" smtClean="0">
                <a:solidFill>
                  <a:prstClr val="black"/>
                </a:solidFill>
              </a:rPr>
              <a:t>        Pop </a:t>
            </a:r>
            <a:r>
              <a:rPr lang="en-US" altLang="zh-CN" sz="1000" dirty="0">
                <a:solidFill>
                  <a:prstClr val="black"/>
                </a:solidFill>
              </a:rPr>
              <a:t>up menu -&gt; </a:t>
            </a:r>
            <a:r>
              <a:rPr lang="en-US" altLang="zh-CN" sz="1000" dirty="0" smtClean="0">
                <a:solidFill>
                  <a:prstClr val="black"/>
                </a:solidFill>
              </a:rPr>
              <a:t>Export Chart Data</a:t>
            </a:r>
          </a:p>
          <a:p>
            <a:r>
              <a:rPr lang="en-US" altLang="zh-CN" sz="1000" b="1" dirty="0" smtClean="0">
                <a:solidFill>
                  <a:prstClr val="black"/>
                </a:solidFill>
              </a:rPr>
              <a:t>Save chart data image</a:t>
            </a:r>
            <a:r>
              <a:rPr lang="en-US" altLang="zh-CN" sz="1000" dirty="0" smtClean="0">
                <a:solidFill>
                  <a:prstClr val="black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sz="1000" dirty="0" smtClean="0">
                <a:solidFill>
                  <a:prstClr val="black"/>
                </a:solidFill>
              </a:rPr>
              <a:t>         </a:t>
            </a:r>
            <a:r>
              <a:rPr lang="en-US" altLang="zh-CN" sz="1000" dirty="0">
                <a:solidFill>
                  <a:prstClr val="black"/>
                </a:solidFill>
              </a:rPr>
              <a:t>Pop up menu -&gt; Export Chart </a:t>
            </a:r>
            <a:r>
              <a:rPr lang="en-US" altLang="zh-CN" sz="1000" dirty="0" smtClean="0">
                <a:solidFill>
                  <a:prstClr val="black"/>
                </a:solidFill>
              </a:rPr>
              <a:t>Image</a:t>
            </a:r>
          </a:p>
          <a:p>
            <a:pPr lvl="1">
              <a:buFont typeface="Arial" pitchFamily="34" charset="0"/>
              <a:buNone/>
            </a:pPr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72452" y="861750"/>
            <a:ext cx="3709548" cy="235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000" y="861750"/>
            <a:ext cx="3690000" cy="3960000"/>
          </a:xfrm>
        </p:spPr>
        <p:txBody>
          <a:bodyPr/>
          <a:lstStyle/>
          <a:p>
            <a:r>
              <a:rPr lang="en-US" altLang="zh-CN" sz="1000" dirty="0" smtClean="0"/>
              <a:t>Open the view by the menu</a:t>
            </a:r>
          </a:p>
          <a:p>
            <a:pPr lvl="1"/>
            <a:r>
              <a:rPr lang="en-US" altLang="zh-CN" sz="1000" dirty="0" smtClean="0"/>
              <a:t>View-&gt;xx Chart, Popup menu: Average</a:t>
            </a:r>
          </a:p>
          <a:p>
            <a:r>
              <a:rPr lang="en-US" altLang="zh-CN" sz="1000" dirty="0" smtClean="0"/>
              <a:t>Function</a:t>
            </a:r>
          </a:p>
          <a:p>
            <a:pPr lvl="1"/>
            <a:r>
              <a:rPr lang="en-US" altLang="zh-CN" sz="1000" dirty="0" smtClean="0">
                <a:solidFill>
                  <a:prstClr val="black"/>
                </a:solidFill>
              </a:rPr>
              <a:t>Display Average, Min, Max value</a:t>
            </a:r>
          </a:p>
          <a:p>
            <a:pPr lvl="1"/>
            <a:r>
              <a:rPr lang="en-US" altLang="zh-CN" sz="1000" dirty="0" smtClean="0">
                <a:solidFill>
                  <a:prstClr val="black"/>
                </a:solidFill>
              </a:rPr>
              <a:t>Display Time Span</a:t>
            </a:r>
          </a:p>
          <a:p>
            <a:pPr lvl="1"/>
            <a:r>
              <a:rPr lang="en-US" altLang="zh-CN" sz="1000" dirty="0" smtClean="0">
                <a:solidFill>
                  <a:prstClr val="black"/>
                </a:solidFill>
              </a:rPr>
              <a:t>User can move the average field side to select the time range to calculate average value.</a:t>
            </a:r>
          </a:p>
          <a:p>
            <a:pPr lvl="1">
              <a:buNone/>
            </a:pPr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Chart – Average Function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2000" y="771750"/>
            <a:ext cx="5233088" cy="278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681750"/>
            <a:ext cx="4545000" cy="3960000"/>
          </a:xfrm>
        </p:spPr>
        <p:txBody>
          <a:bodyPr/>
          <a:lstStyle/>
          <a:p>
            <a:r>
              <a:rPr lang="en-US" altLang="zh-CN" sz="1000" dirty="0" smtClean="0"/>
              <a:t>Open the view by the menu</a:t>
            </a:r>
          </a:p>
          <a:p>
            <a:pPr lvl="1"/>
            <a:r>
              <a:rPr lang="en-US" altLang="zh-CN" sz="1000" dirty="0" smtClean="0"/>
              <a:t>View-&gt;LTE&gt; LTE Serving Cell Chart of SIM1/Primary</a:t>
            </a:r>
          </a:p>
          <a:p>
            <a:r>
              <a:rPr lang="en-US" altLang="zh-CN" sz="1000" dirty="0" smtClean="0"/>
              <a:t>Function</a:t>
            </a:r>
          </a:p>
          <a:p>
            <a:pPr lvl="1"/>
            <a:r>
              <a:rPr lang="en-US" altLang="zh-CN" sz="1000" dirty="0" smtClean="0"/>
              <a:t>Display RSRP/RSRQ Ant0/1, Comb value, SINR</a:t>
            </a:r>
          </a:p>
          <a:p>
            <a:pPr lvl="1"/>
            <a:r>
              <a:rPr lang="en-US" altLang="zh-CN" sz="1000" dirty="0" smtClean="0"/>
              <a:t>Display Physical Cell ID</a:t>
            </a:r>
          </a:p>
          <a:p>
            <a:pPr lvl="1"/>
            <a:r>
              <a:rPr lang="en-US" altLang="zh-CN" sz="1000" dirty="0" smtClean="0"/>
              <a:t>Display E-ARFCN, Band</a:t>
            </a:r>
          </a:p>
          <a:p>
            <a:pPr lvl="1">
              <a:buNone/>
            </a:pPr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LTE Serving Cell Chart of SIM1/Primary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662000" y="3381750"/>
            <a:ext cx="4482000" cy="1215000"/>
          </a:xfrm>
          <a:prstGeom prst="rect">
            <a:avLst/>
          </a:prstGeom>
        </p:spPr>
        <p:txBody>
          <a:bodyPr/>
          <a:lstStyle/>
          <a:p>
            <a:pPr marL="285750" indent="-285750">
              <a:spcBef>
                <a:spcPct val="20000"/>
              </a:spcBef>
            </a:pPr>
            <a:endParaRPr kumimoji="0" lang="en-US" altLang="zh-CN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85750" indent="-285750">
              <a:spcBef>
                <a:spcPct val="20000"/>
              </a:spcBef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47000" y="1513964"/>
            <a:ext cx="5420476" cy="321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26750"/>
            <a:ext cx="3186464" cy="4140000"/>
          </a:xfrm>
        </p:spPr>
        <p:txBody>
          <a:bodyPr/>
          <a:lstStyle/>
          <a:p>
            <a:pPr>
              <a:buAutoNum type="arabicPeriod"/>
            </a:pPr>
            <a:r>
              <a:rPr lang="en-US" altLang="zh-CN" dirty="0" smtClean="0">
                <a:hlinkClick r:id="rId3" action="ppaction://hlinksldjump"/>
              </a:rPr>
              <a:t>Quick view</a:t>
            </a:r>
            <a:endParaRPr lang="en-US" altLang="zh-CN" dirty="0" smtClean="0"/>
          </a:p>
          <a:p>
            <a:pPr>
              <a:buAutoNum type="arabicPeriod"/>
            </a:pPr>
            <a:r>
              <a:rPr lang="en-US" altLang="zh-CN" dirty="0" smtClean="0">
                <a:hlinkClick r:id="rId4" action="ppaction://hlinksldjump"/>
              </a:rPr>
              <a:t>Quick start to capture log</a:t>
            </a:r>
            <a:endParaRPr lang="en-US" altLang="zh-CN" dirty="0" smtClean="0"/>
          </a:p>
          <a:p>
            <a:pPr>
              <a:buAutoNum type="arabicPeriod"/>
            </a:pPr>
            <a:r>
              <a:rPr lang="en-US" altLang="zh-CN" dirty="0" smtClean="0">
                <a:hlinkClick r:id="rId5" action="ppaction://hlinksldjump"/>
              </a:rPr>
              <a:t>Quick start to play log file</a:t>
            </a:r>
            <a:endParaRPr lang="en-US" altLang="zh-CN" dirty="0" smtClean="0"/>
          </a:p>
          <a:p>
            <a:pPr>
              <a:buAutoNum type="arabicPeriod"/>
            </a:pPr>
            <a:r>
              <a:rPr lang="en-US" altLang="zh-CN" dirty="0" smtClean="0">
                <a:hlinkClick r:id="rId6" action="ppaction://hlinksldjump"/>
              </a:rPr>
              <a:t>Capture Setting</a:t>
            </a:r>
            <a:endParaRPr lang="en-US" altLang="zh-CN" dirty="0" smtClean="0"/>
          </a:p>
          <a:p>
            <a:pPr>
              <a:buAutoNum type="arabicPeriod"/>
            </a:pPr>
            <a:r>
              <a:rPr lang="en-US" altLang="zh-CN" dirty="0" smtClean="0">
                <a:hlinkClick r:id="rId7" action="ppaction://hlinksldjump"/>
              </a:rPr>
              <a:t>Parser Setting</a:t>
            </a:r>
            <a:endParaRPr lang="en-US" altLang="zh-CN" dirty="0" smtClean="0"/>
          </a:p>
          <a:p>
            <a:pPr>
              <a:buAutoNum type="arabicPeriod"/>
            </a:pPr>
            <a:r>
              <a:rPr lang="en-US" altLang="zh-CN" dirty="0" smtClean="0">
                <a:hlinkClick r:id="rId8" action="ppaction://hlinksldjump"/>
              </a:rPr>
              <a:t>Views</a:t>
            </a:r>
            <a:endParaRPr lang="en-US" altLang="zh-CN" dirty="0" smtClean="0"/>
          </a:p>
          <a:p>
            <a:pPr>
              <a:buFont typeface="Arial" pitchFamily="34" charset="0"/>
              <a:buAutoNum type="arabicPeriod"/>
            </a:pPr>
            <a:r>
              <a:rPr lang="en-US" altLang="zh-CN" dirty="0" smtClean="0">
                <a:hlinkClick r:id="rId9" action="ppaction://hlinksldjump"/>
              </a:rPr>
              <a:t>Search</a:t>
            </a:r>
            <a:endParaRPr lang="en-US" altLang="zh-CN" dirty="0" smtClean="0"/>
          </a:p>
          <a:p>
            <a:pPr>
              <a:buAutoNum type="arabicPeriod"/>
            </a:pPr>
            <a:r>
              <a:rPr lang="en-US" altLang="zh-CN" dirty="0" smtClean="0">
                <a:hlinkClick r:id="rId10" action="ppaction://hlinksldjump"/>
              </a:rPr>
              <a:t>Bookmark</a:t>
            </a:r>
            <a:endParaRPr lang="en-US" altLang="zh-CN" dirty="0" smtClean="0"/>
          </a:p>
          <a:p>
            <a:pPr>
              <a:buAutoNum type="arabicPeriod"/>
            </a:pPr>
            <a:r>
              <a:rPr lang="en-US" altLang="zh-CN" dirty="0" smtClean="0">
                <a:hlinkClick r:id="rId11" action="ppaction://hlinksldjump"/>
              </a:rPr>
              <a:t>Window management</a:t>
            </a:r>
            <a:endParaRPr lang="en-US" altLang="zh-CN" dirty="0" smtClean="0"/>
          </a:p>
          <a:p>
            <a:pPr>
              <a:buAutoNum type="arabicPeriod"/>
            </a:pPr>
            <a:r>
              <a:rPr lang="en-US" altLang="zh-CN" dirty="0" smtClean="0">
                <a:hlinkClick r:id="rId12" action="ppaction://hlinksldjump"/>
              </a:rPr>
              <a:t>Filter</a:t>
            </a:r>
            <a:endParaRPr lang="en-US" altLang="zh-CN" dirty="0" smtClean="0"/>
          </a:p>
          <a:p>
            <a:pPr>
              <a:buAutoNum type="arabicPeriod"/>
            </a:pPr>
            <a:r>
              <a:rPr lang="en-US" altLang="zh-CN" dirty="0" smtClean="0">
                <a:hlinkClick r:id="rId13" action="ppaction://hlinksldjump"/>
              </a:rPr>
              <a:t>Tools</a:t>
            </a:r>
            <a:endParaRPr lang="en-US" altLang="zh-CN" dirty="0" smtClean="0"/>
          </a:p>
          <a:p>
            <a:pPr>
              <a:buAutoNum type="arabicPeriod"/>
            </a:pPr>
            <a:r>
              <a:rPr lang="en-US" altLang="zh-CN" dirty="0" smtClean="0">
                <a:hlinkClick r:id="rId14" action="ppaction://hlinksldjump"/>
              </a:rPr>
              <a:t>Toolbar</a:t>
            </a:r>
            <a:endParaRPr lang="en-US" altLang="zh-CN" dirty="0" smtClean="0"/>
          </a:p>
          <a:p>
            <a:pPr>
              <a:buAutoNum type="arabicPeriod"/>
            </a:pPr>
            <a:r>
              <a:rPr lang="en-US" altLang="zh-CN" dirty="0" smtClean="0">
                <a:hlinkClick r:id="rId15" action="ppaction://hlinksldjump"/>
              </a:rPr>
              <a:t>Status bar</a:t>
            </a:r>
            <a:endParaRPr lang="en-US" altLang="zh-CN" dirty="0" smtClean="0"/>
          </a:p>
          <a:p>
            <a:pPr>
              <a:buFont typeface="Arial" pitchFamily="34" charset="0"/>
              <a:buAutoNum type="arabicPeriod"/>
            </a:pPr>
            <a:r>
              <a:rPr lang="en-US" altLang="zh-CN" dirty="0" smtClean="0">
                <a:hlinkClick r:id="rId16" action="ppaction://hlinksldjump"/>
              </a:rPr>
              <a:t>CMD Parameters</a:t>
            </a:r>
            <a:endParaRPr lang="en-US" altLang="zh-CN" dirty="0"/>
          </a:p>
          <a:p>
            <a:pPr>
              <a:buAutoNum type="arabicPeriod" startAt="4"/>
            </a:pPr>
            <a:endParaRPr lang="en-US" altLang="zh-CN" dirty="0" smtClean="0"/>
          </a:p>
          <a:p>
            <a:pPr>
              <a:buAutoNum type="arabicPeriod"/>
            </a:pP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23528" y="184214"/>
            <a:ext cx="4155504" cy="4762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rgbClr val="A18449"/>
                </a:solidFill>
                <a:latin typeface="Arial" pitchFamily="34" charset="0"/>
                <a:ea typeface="Microsoft YaHei" pitchFamily="34" charset="-122"/>
                <a:cs typeface="Arial" pitchFamily="34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724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681750"/>
            <a:ext cx="4545000" cy="3960000"/>
          </a:xfrm>
        </p:spPr>
        <p:txBody>
          <a:bodyPr/>
          <a:lstStyle/>
          <a:p>
            <a:r>
              <a:rPr lang="en-US" altLang="zh-CN" sz="1000" dirty="0" smtClean="0"/>
              <a:t>Open the view by the menu</a:t>
            </a:r>
          </a:p>
          <a:p>
            <a:pPr lvl="1"/>
            <a:r>
              <a:rPr lang="en-US" altLang="zh-CN" sz="1000" dirty="0" smtClean="0"/>
              <a:t>View-&gt;LTE&gt; LTE Serving Cell Chart of SIM2</a:t>
            </a:r>
          </a:p>
          <a:p>
            <a:r>
              <a:rPr lang="en-US" altLang="zh-CN" sz="1000" dirty="0" smtClean="0"/>
              <a:t>Function</a:t>
            </a:r>
          </a:p>
          <a:p>
            <a:pPr lvl="1"/>
            <a:r>
              <a:rPr lang="en-US" altLang="zh-CN" sz="1000" dirty="0" smtClean="0"/>
              <a:t>Display RSRP/RSRQ Ant0/1, Comb value, SINR</a:t>
            </a:r>
          </a:p>
          <a:p>
            <a:pPr lvl="1"/>
            <a:r>
              <a:rPr lang="en-US" altLang="zh-CN" sz="1000" dirty="0" smtClean="0"/>
              <a:t>Display Physical Cell ID</a:t>
            </a:r>
          </a:p>
          <a:p>
            <a:pPr lvl="1"/>
            <a:r>
              <a:rPr lang="en-US" altLang="zh-CN" sz="1000" dirty="0" smtClean="0"/>
              <a:t>Display E-ARFCN, Band</a:t>
            </a:r>
          </a:p>
          <a:p>
            <a:pPr lvl="1">
              <a:buNone/>
            </a:pPr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9F855B"/>
                </a:solidFill>
              </a:rPr>
              <a:t>[View] LTE Serving Cell Chart of </a:t>
            </a:r>
            <a:r>
              <a:rPr lang="en-US" altLang="zh-CN" b="1" dirty="0" smtClean="0">
                <a:solidFill>
                  <a:srgbClr val="9F855B"/>
                </a:solidFill>
              </a:rPr>
              <a:t>SIM2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662000" y="3381750"/>
            <a:ext cx="4482000" cy="1215000"/>
          </a:xfrm>
          <a:prstGeom prst="rect">
            <a:avLst/>
          </a:prstGeom>
        </p:spPr>
        <p:txBody>
          <a:bodyPr/>
          <a:lstStyle/>
          <a:p>
            <a:pPr marL="285750" indent="-285750">
              <a:spcBef>
                <a:spcPct val="20000"/>
              </a:spcBef>
            </a:pPr>
            <a:endParaRPr kumimoji="0" lang="en-US" altLang="zh-CN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85750" indent="-285750">
              <a:spcBef>
                <a:spcPct val="20000"/>
              </a:spcBef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47000" y="1491750"/>
            <a:ext cx="5355000" cy="32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681750"/>
            <a:ext cx="4725000" cy="4050000"/>
          </a:xfrm>
        </p:spPr>
        <p:txBody>
          <a:bodyPr/>
          <a:lstStyle/>
          <a:p>
            <a:r>
              <a:rPr lang="en-US" altLang="zh-CN" sz="1000" dirty="0" smtClean="0"/>
              <a:t>Open the view by the menu</a:t>
            </a:r>
          </a:p>
          <a:p>
            <a:pPr lvl="1"/>
            <a:r>
              <a:rPr lang="en-US" altLang="zh-CN" sz="1000" dirty="0" smtClean="0"/>
              <a:t>View-&gt;LTE&gt; LTE Serving/Neighbor Cell Chart of SIM1 Primary</a:t>
            </a:r>
          </a:p>
          <a:p>
            <a:r>
              <a:rPr lang="en-US" altLang="zh-CN" sz="1000" dirty="0" smtClean="0"/>
              <a:t>Function</a:t>
            </a:r>
          </a:p>
          <a:p>
            <a:pPr lvl="1"/>
            <a:r>
              <a:rPr lang="en-US" altLang="zh-CN" sz="1000" dirty="0" smtClean="0"/>
              <a:t>Display Serving and Neighbor cell RSRP</a:t>
            </a:r>
          </a:p>
          <a:p>
            <a:pPr lvl="1"/>
            <a:r>
              <a:rPr lang="en-US" altLang="zh-CN" sz="1000" dirty="0" smtClean="0"/>
              <a:t>Display Physical Cell ID</a:t>
            </a:r>
          </a:p>
          <a:p>
            <a:pPr lvl="1"/>
            <a:r>
              <a:rPr lang="en-US" altLang="zh-CN" sz="1000" dirty="0" smtClean="0"/>
              <a:t>Display E-ARFCN</a:t>
            </a:r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6779842" cy="72269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LTE Serving/Neighbor Cell </a:t>
            </a:r>
            <a:r>
              <a:rPr lang="en-US" altLang="zh-CN" b="1" dirty="0">
                <a:solidFill>
                  <a:srgbClr val="9F855B"/>
                </a:solidFill>
              </a:rPr>
              <a:t>Chart of SIM1/Primary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47000" y="1486823"/>
            <a:ext cx="5254047" cy="32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681750"/>
            <a:ext cx="4455000" cy="4050000"/>
          </a:xfrm>
        </p:spPr>
        <p:txBody>
          <a:bodyPr/>
          <a:lstStyle/>
          <a:p>
            <a:r>
              <a:rPr lang="en-US" altLang="zh-CN" sz="1000" dirty="0" smtClean="0"/>
              <a:t>Open the view by the menu</a:t>
            </a:r>
          </a:p>
          <a:p>
            <a:pPr lvl="1"/>
            <a:r>
              <a:rPr lang="en-US" altLang="zh-CN" sz="1000" dirty="0" smtClean="0"/>
              <a:t>View-&gt;LTE&gt; LTE Serving/Neighbor Cell Chart of SIM2</a:t>
            </a:r>
          </a:p>
          <a:p>
            <a:r>
              <a:rPr lang="en-US" altLang="zh-CN" sz="1000" dirty="0" smtClean="0"/>
              <a:t>Function</a:t>
            </a:r>
          </a:p>
          <a:p>
            <a:pPr lvl="1"/>
            <a:r>
              <a:rPr lang="en-US" altLang="zh-CN" sz="1000" dirty="0" smtClean="0"/>
              <a:t>Display Serving and Neighbor cell RSRP</a:t>
            </a:r>
          </a:p>
          <a:p>
            <a:pPr lvl="1"/>
            <a:r>
              <a:rPr lang="en-US" altLang="zh-CN" sz="1000" dirty="0" smtClean="0"/>
              <a:t>Display Physical Cell ID</a:t>
            </a:r>
          </a:p>
          <a:p>
            <a:pPr lvl="1"/>
            <a:r>
              <a:rPr lang="en-US" altLang="zh-CN" sz="1000" dirty="0" smtClean="0"/>
              <a:t>Display E-ARFCN</a:t>
            </a:r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6914842" cy="72269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LTE Serving/Neighbor Cell </a:t>
            </a:r>
            <a:r>
              <a:rPr lang="en-US" altLang="zh-CN" b="1" dirty="0">
                <a:solidFill>
                  <a:srgbClr val="9F855B"/>
                </a:solidFill>
              </a:rPr>
              <a:t>Chart of </a:t>
            </a:r>
            <a:r>
              <a:rPr lang="en-US" altLang="zh-CN" b="1" dirty="0" smtClean="0">
                <a:solidFill>
                  <a:srgbClr val="9F855B"/>
                </a:solidFill>
              </a:rPr>
              <a:t>SIM2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47000" y="1700233"/>
            <a:ext cx="6204751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9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000" y="816750"/>
            <a:ext cx="4545000" cy="3960000"/>
          </a:xfrm>
        </p:spPr>
        <p:txBody>
          <a:bodyPr/>
          <a:lstStyle/>
          <a:p>
            <a:r>
              <a:rPr lang="en-US" altLang="zh-CN" sz="1000" dirty="0" smtClean="0"/>
              <a:t>Open the view by the menu</a:t>
            </a:r>
          </a:p>
          <a:p>
            <a:pPr lvl="1"/>
            <a:r>
              <a:rPr lang="en-US" altLang="zh-CN" sz="1000" dirty="0" smtClean="0"/>
              <a:t>View -&gt; LTE -&gt; LTE PDCP Throughput Chart</a:t>
            </a:r>
          </a:p>
          <a:p>
            <a:pPr lvl="1">
              <a:buNone/>
            </a:pPr>
            <a:endParaRPr lang="en-US" altLang="zh-CN" sz="1000" dirty="0" smtClean="0"/>
          </a:p>
          <a:p>
            <a:r>
              <a:rPr lang="en-US" altLang="zh-CN" sz="1000" dirty="0" smtClean="0"/>
              <a:t>Function</a:t>
            </a:r>
          </a:p>
          <a:p>
            <a:pPr lvl="1"/>
            <a:r>
              <a:rPr lang="en-US" altLang="zh-CN" sz="1000" dirty="0" smtClean="0"/>
              <a:t>Draw PDCP throughput lines</a:t>
            </a:r>
          </a:p>
          <a:p>
            <a:pPr lvl="1">
              <a:buNone/>
            </a:pPr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LTE PDCP Throughput Chart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7000" y="1332181"/>
            <a:ext cx="4703032" cy="321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000" y="816750"/>
            <a:ext cx="4545000" cy="3960000"/>
          </a:xfrm>
        </p:spPr>
        <p:txBody>
          <a:bodyPr/>
          <a:lstStyle/>
          <a:p>
            <a:r>
              <a:rPr lang="en-US" altLang="zh-CN" sz="1000" dirty="0" smtClean="0"/>
              <a:t>Open the view by the menu</a:t>
            </a:r>
          </a:p>
          <a:p>
            <a:pPr lvl="1"/>
            <a:r>
              <a:rPr lang="en-US" altLang="zh-CN" sz="1000" dirty="0" smtClean="0"/>
              <a:t>View -&gt; LTE -&gt; LTE RLC Throughput Chart</a:t>
            </a:r>
          </a:p>
          <a:p>
            <a:pPr lvl="1">
              <a:buNone/>
            </a:pPr>
            <a:endParaRPr lang="en-US" altLang="zh-CN" sz="1000" dirty="0" smtClean="0"/>
          </a:p>
          <a:p>
            <a:r>
              <a:rPr lang="en-US" altLang="zh-CN" sz="1000" dirty="0" smtClean="0"/>
              <a:t>Function</a:t>
            </a:r>
          </a:p>
          <a:p>
            <a:pPr lvl="1"/>
            <a:r>
              <a:rPr lang="en-US" altLang="zh-CN" sz="1000" dirty="0" smtClean="0"/>
              <a:t>Draw </a:t>
            </a:r>
            <a:r>
              <a:rPr lang="en-US" altLang="zh-CN" sz="1000" dirty="0"/>
              <a:t>RLC </a:t>
            </a:r>
            <a:r>
              <a:rPr lang="en-US" altLang="zh-CN" sz="1000" dirty="0" smtClean="0"/>
              <a:t>throughput lines</a:t>
            </a:r>
          </a:p>
          <a:p>
            <a:pPr lvl="1">
              <a:buNone/>
            </a:pPr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LTE RLC Throughput Chart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62000" y="1314370"/>
            <a:ext cx="4740476" cy="328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000" y="816750"/>
            <a:ext cx="4545000" cy="3960000"/>
          </a:xfrm>
        </p:spPr>
        <p:txBody>
          <a:bodyPr/>
          <a:lstStyle/>
          <a:p>
            <a:r>
              <a:rPr lang="en-US" altLang="zh-CN" sz="1000" dirty="0" smtClean="0"/>
              <a:t>Open the view by the menu</a:t>
            </a:r>
          </a:p>
          <a:p>
            <a:pPr lvl="1"/>
            <a:r>
              <a:rPr lang="en-US" altLang="zh-CN" sz="1000" dirty="0" smtClean="0"/>
              <a:t>View -&gt; LTE -&gt; LTE MAC Throughput Chart</a:t>
            </a:r>
          </a:p>
          <a:p>
            <a:pPr lvl="1">
              <a:buNone/>
            </a:pPr>
            <a:endParaRPr lang="en-US" altLang="zh-CN" sz="1000" dirty="0" smtClean="0"/>
          </a:p>
          <a:p>
            <a:r>
              <a:rPr lang="en-US" altLang="zh-CN" sz="1000" dirty="0" smtClean="0"/>
              <a:t>Function</a:t>
            </a:r>
          </a:p>
          <a:p>
            <a:pPr lvl="1"/>
            <a:r>
              <a:rPr lang="en-US" altLang="zh-CN" sz="1000" dirty="0" smtClean="0"/>
              <a:t>Draw MAC throughput lines</a:t>
            </a:r>
          </a:p>
          <a:p>
            <a:pPr lvl="1">
              <a:buNone/>
            </a:pPr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LTE MAC Throughput Chart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2000" y="1290277"/>
            <a:ext cx="4590000" cy="32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000" y="816750"/>
            <a:ext cx="4545000" cy="3960000"/>
          </a:xfrm>
        </p:spPr>
        <p:txBody>
          <a:bodyPr/>
          <a:lstStyle/>
          <a:p>
            <a:r>
              <a:rPr lang="en-US" altLang="zh-CN" sz="1000" dirty="0" smtClean="0"/>
              <a:t>Open the view by the menu</a:t>
            </a:r>
          </a:p>
          <a:p>
            <a:pPr lvl="1"/>
            <a:r>
              <a:rPr lang="en-US" altLang="zh-CN" sz="1000" dirty="0" smtClean="0"/>
              <a:t>View -&gt; LTE -&gt; LTE BSR Chart</a:t>
            </a:r>
          </a:p>
          <a:p>
            <a:pPr lvl="1">
              <a:buNone/>
            </a:pPr>
            <a:endParaRPr lang="en-US" altLang="zh-CN" sz="1000" dirty="0" smtClean="0"/>
          </a:p>
          <a:p>
            <a:r>
              <a:rPr lang="en-US" altLang="zh-CN" sz="1000" dirty="0" smtClean="0"/>
              <a:t>Function</a:t>
            </a:r>
          </a:p>
          <a:p>
            <a:pPr lvl="1"/>
            <a:r>
              <a:rPr lang="en-US" altLang="zh-CN" sz="1000" dirty="0" smtClean="0"/>
              <a:t>Draw BSR Index LCG0/1/2/3 lines</a:t>
            </a:r>
          </a:p>
          <a:p>
            <a:pPr lvl="1">
              <a:buNone/>
            </a:pPr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LTE BSR Chart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7000" y="831812"/>
            <a:ext cx="4275476" cy="385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000" y="816750"/>
            <a:ext cx="4545000" cy="3960000"/>
          </a:xfrm>
        </p:spPr>
        <p:txBody>
          <a:bodyPr/>
          <a:lstStyle/>
          <a:p>
            <a:r>
              <a:rPr lang="en-US" altLang="zh-CN" sz="1000" dirty="0" smtClean="0"/>
              <a:t>Open the view by the menu</a:t>
            </a:r>
          </a:p>
          <a:p>
            <a:pPr lvl="1"/>
            <a:r>
              <a:rPr lang="en-US" altLang="zh-CN" sz="1000" dirty="0" smtClean="0"/>
              <a:t>View -&gt; LTE -&gt; LTE </a:t>
            </a:r>
            <a:r>
              <a:rPr lang="en-US" altLang="zh-CN" sz="1000" dirty="0" err="1" smtClean="0"/>
              <a:t>Tx</a:t>
            </a:r>
            <a:r>
              <a:rPr lang="en-US" altLang="zh-CN" sz="1000" dirty="0" smtClean="0"/>
              <a:t>/Rx Power Chart</a:t>
            </a:r>
          </a:p>
          <a:p>
            <a:pPr lvl="1">
              <a:buNone/>
            </a:pPr>
            <a:endParaRPr lang="en-US" altLang="zh-CN" sz="1000" dirty="0" smtClean="0"/>
          </a:p>
          <a:p>
            <a:r>
              <a:rPr lang="en-US" altLang="zh-CN" sz="1000" dirty="0" smtClean="0"/>
              <a:t>Function</a:t>
            </a:r>
          </a:p>
          <a:p>
            <a:pPr lvl="1"/>
            <a:r>
              <a:rPr lang="en-US" altLang="zh-CN" sz="1000" dirty="0" smtClean="0"/>
              <a:t>Draw blow lines</a:t>
            </a:r>
          </a:p>
          <a:p>
            <a:pPr lvl="2"/>
            <a:r>
              <a:rPr lang="en-US" altLang="zh-CN" sz="1000" dirty="0" smtClean="0"/>
              <a:t>RSSI0</a:t>
            </a:r>
          </a:p>
          <a:p>
            <a:pPr lvl="2"/>
            <a:r>
              <a:rPr lang="en-US" altLang="zh-CN" sz="1000" dirty="0" smtClean="0"/>
              <a:t>RSSI1</a:t>
            </a:r>
          </a:p>
          <a:p>
            <a:pPr lvl="2"/>
            <a:r>
              <a:rPr lang="en-US" altLang="zh-CN" sz="1000" dirty="0" smtClean="0"/>
              <a:t>AGC0</a:t>
            </a:r>
          </a:p>
          <a:p>
            <a:pPr lvl="2"/>
            <a:r>
              <a:rPr lang="en-US" altLang="zh-CN" sz="1000" dirty="0" smtClean="0"/>
              <a:t>AGC1</a:t>
            </a:r>
          </a:p>
          <a:p>
            <a:pPr lvl="2"/>
            <a:r>
              <a:rPr lang="en-US" altLang="zh-CN" sz="1000" dirty="0" err="1" smtClean="0"/>
              <a:t>Pusch</a:t>
            </a:r>
            <a:endParaRPr lang="en-US" altLang="zh-CN" sz="1000" dirty="0" smtClean="0"/>
          </a:p>
          <a:p>
            <a:pPr lvl="2"/>
            <a:r>
              <a:rPr lang="en-US" altLang="zh-CN" sz="1000" dirty="0" err="1" smtClean="0"/>
              <a:t>Pucch</a:t>
            </a:r>
            <a:endParaRPr lang="en-US" altLang="zh-CN" sz="1000" dirty="0" smtClean="0"/>
          </a:p>
          <a:p>
            <a:pPr lvl="2"/>
            <a:r>
              <a:rPr lang="en-US" altLang="zh-CN" sz="1000" dirty="0" err="1" smtClean="0"/>
              <a:t>Prach</a:t>
            </a:r>
            <a:endParaRPr lang="en-US" altLang="zh-CN" sz="1000" dirty="0" smtClean="0"/>
          </a:p>
          <a:p>
            <a:pPr lvl="2"/>
            <a:r>
              <a:rPr lang="en-US" altLang="zh-CN" sz="1000" dirty="0" smtClean="0"/>
              <a:t>SRS</a:t>
            </a:r>
          </a:p>
          <a:p>
            <a:pPr lvl="1">
              <a:buNone/>
            </a:pPr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LTE </a:t>
            </a:r>
            <a:r>
              <a:rPr lang="en-US" altLang="zh-CN" b="1" dirty="0" err="1" smtClean="0">
                <a:solidFill>
                  <a:srgbClr val="9F855B"/>
                </a:solidFill>
              </a:rPr>
              <a:t>Tx</a:t>
            </a:r>
            <a:r>
              <a:rPr lang="en-US" altLang="zh-CN" b="1" dirty="0" smtClean="0">
                <a:solidFill>
                  <a:srgbClr val="9F855B"/>
                </a:solidFill>
              </a:rPr>
              <a:t>/Rx Power Chart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9361" y="1328417"/>
            <a:ext cx="5157639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000" y="816750"/>
            <a:ext cx="4545000" cy="3960000"/>
          </a:xfrm>
        </p:spPr>
        <p:txBody>
          <a:bodyPr/>
          <a:lstStyle/>
          <a:p>
            <a:r>
              <a:rPr lang="en-US" altLang="zh-CN" sz="1000" dirty="0" smtClean="0"/>
              <a:t>Open the view by the menu</a:t>
            </a:r>
          </a:p>
          <a:p>
            <a:pPr lvl="1"/>
            <a:r>
              <a:rPr lang="en-US" altLang="zh-CN" sz="1000" dirty="0" smtClean="0"/>
              <a:t>View -&gt; LTE -&gt; LTE PHICH Decoding Status Chart</a:t>
            </a:r>
          </a:p>
          <a:p>
            <a:pPr lvl="1">
              <a:buNone/>
            </a:pPr>
            <a:endParaRPr lang="en-US" altLang="zh-CN" sz="1000" dirty="0" smtClean="0"/>
          </a:p>
          <a:p>
            <a:r>
              <a:rPr lang="en-US" altLang="zh-CN" sz="1000" dirty="0" smtClean="0"/>
              <a:t>Function</a:t>
            </a:r>
          </a:p>
          <a:p>
            <a:pPr lvl="1"/>
            <a:r>
              <a:rPr lang="en-US" altLang="zh-CN" sz="1000" dirty="0" smtClean="0"/>
              <a:t>Draw blow lines</a:t>
            </a:r>
          </a:p>
          <a:p>
            <a:pPr lvl="2"/>
            <a:r>
              <a:rPr lang="en-US" altLang="zh-CN" sz="1000" dirty="0" err="1" smtClean="0"/>
              <a:t>nPhichGroup</a:t>
            </a:r>
            <a:endParaRPr lang="en-US" altLang="zh-CN" sz="1000" dirty="0" smtClean="0"/>
          </a:p>
          <a:p>
            <a:pPr lvl="2"/>
            <a:r>
              <a:rPr lang="en-US" altLang="zh-CN" sz="1000" dirty="0" err="1" smtClean="0"/>
              <a:t>nPhichSeq</a:t>
            </a:r>
            <a:endParaRPr lang="en-US" altLang="zh-CN" sz="1000" dirty="0" smtClean="0"/>
          </a:p>
          <a:p>
            <a:pPr lvl="2"/>
            <a:r>
              <a:rPr lang="en-US" altLang="zh-CN" sz="1000" dirty="0" err="1" smtClean="0"/>
              <a:t>nDetPhich</a:t>
            </a:r>
            <a:endParaRPr lang="en-US" altLang="zh-CN" sz="1000" dirty="0" smtClean="0"/>
          </a:p>
          <a:p>
            <a:pPr lvl="2"/>
            <a:r>
              <a:rPr lang="en-US" altLang="zh-CN" sz="1000" dirty="0" smtClean="0"/>
              <a:t>HI</a:t>
            </a:r>
          </a:p>
          <a:p>
            <a:pPr lvl="1">
              <a:buNone/>
            </a:pPr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LTE PHICH Decoding Status Chart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726750"/>
            <a:ext cx="4363311" cy="355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000" y="816750"/>
            <a:ext cx="4545000" cy="3960000"/>
          </a:xfrm>
        </p:spPr>
        <p:txBody>
          <a:bodyPr/>
          <a:lstStyle/>
          <a:p>
            <a:r>
              <a:rPr lang="en-US" altLang="zh-CN" sz="1000" dirty="0" smtClean="0"/>
              <a:t>Open the view by the menu</a:t>
            </a:r>
          </a:p>
          <a:p>
            <a:pPr lvl="1"/>
            <a:r>
              <a:rPr lang="en-US" altLang="zh-CN" sz="1000" dirty="0" smtClean="0"/>
              <a:t>View -&gt; LTE -&gt; LTE PDSCH Decoding Status Chart</a:t>
            </a:r>
          </a:p>
          <a:p>
            <a:pPr lvl="1">
              <a:buNone/>
            </a:pPr>
            <a:endParaRPr lang="en-US" altLang="zh-CN" sz="1000" dirty="0" smtClean="0"/>
          </a:p>
          <a:p>
            <a:r>
              <a:rPr lang="en-US" altLang="zh-CN" sz="1000" dirty="0" smtClean="0"/>
              <a:t>Function</a:t>
            </a:r>
          </a:p>
          <a:p>
            <a:pPr lvl="1"/>
            <a:r>
              <a:rPr lang="en-US" altLang="zh-CN" sz="1000" dirty="0" smtClean="0"/>
              <a:t>Draw blow lines</a:t>
            </a:r>
          </a:p>
          <a:p>
            <a:pPr lvl="2"/>
            <a:r>
              <a:rPr lang="en-US" altLang="zh-CN" sz="1000" dirty="0" err="1" smtClean="0"/>
              <a:t>ServingCellID</a:t>
            </a:r>
            <a:endParaRPr lang="en-US" altLang="zh-CN" sz="1000" dirty="0" smtClean="0"/>
          </a:p>
          <a:p>
            <a:pPr lvl="2"/>
            <a:r>
              <a:rPr lang="en-US" altLang="zh-CN" sz="1000" dirty="0" err="1" smtClean="0"/>
              <a:t>DlTmMode</a:t>
            </a:r>
            <a:endParaRPr lang="en-US" altLang="zh-CN" sz="1000" dirty="0" smtClean="0"/>
          </a:p>
          <a:p>
            <a:pPr lvl="2"/>
            <a:r>
              <a:rPr lang="en-US" altLang="zh-CN" sz="1000" dirty="0" err="1" smtClean="0"/>
              <a:t>DlHARQId</a:t>
            </a:r>
            <a:endParaRPr lang="en-US" altLang="zh-CN" sz="1000" dirty="0" smtClean="0"/>
          </a:p>
          <a:p>
            <a:pPr lvl="2"/>
            <a:r>
              <a:rPr lang="en-US" altLang="zh-CN" sz="1000" dirty="0" smtClean="0"/>
              <a:t>CRC</a:t>
            </a:r>
          </a:p>
          <a:p>
            <a:pPr lvl="2"/>
            <a:r>
              <a:rPr lang="en-US" altLang="zh-CN" sz="1000" dirty="0" err="1" smtClean="0"/>
              <a:t>DecRntiVal</a:t>
            </a:r>
            <a:endParaRPr lang="en-US" altLang="zh-CN" sz="1000" dirty="0" smtClean="0"/>
          </a:p>
          <a:p>
            <a:pPr lvl="2"/>
            <a:r>
              <a:rPr lang="en-US" altLang="zh-CN" sz="1000" dirty="0" err="1" smtClean="0"/>
              <a:t>DecRntiType</a:t>
            </a:r>
            <a:endParaRPr lang="en-US" altLang="zh-CN" sz="1000" dirty="0" smtClean="0"/>
          </a:p>
          <a:p>
            <a:pPr lvl="2"/>
            <a:r>
              <a:rPr lang="en-US" altLang="zh-CN" sz="1000" dirty="0" err="1" smtClean="0"/>
              <a:t>TbNum</a:t>
            </a:r>
            <a:endParaRPr lang="en-US" altLang="zh-CN" sz="1000" dirty="0" smtClean="0"/>
          </a:p>
          <a:p>
            <a:pPr lvl="2"/>
            <a:r>
              <a:rPr lang="en-US" altLang="zh-CN" sz="1000" dirty="0" smtClean="0"/>
              <a:t>RedundancyVersion0</a:t>
            </a:r>
          </a:p>
          <a:p>
            <a:pPr lvl="2"/>
            <a:r>
              <a:rPr lang="en-US" altLang="zh-CN" sz="1000" dirty="0" smtClean="0"/>
              <a:t>RedundancyVersion1</a:t>
            </a:r>
          </a:p>
          <a:p>
            <a:pPr lvl="2"/>
            <a:r>
              <a:rPr lang="en-US" altLang="zh-CN" sz="1000" dirty="0" smtClean="0"/>
              <a:t>NewDataIndicator0</a:t>
            </a:r>
          </a:p>
          <a:p>
            <a:pPr lvl="2"/>
            <a:r>
              <a:rPr lang="en-US" altLang="zh-CN" sz="1000" dirty="0" smtClean="0"/>
              <a:t>NewDataIndicator1</a:t>
            </a:r>
          </a:p>
          <a:p>
            <a:pPr lvl="1">
              <a:buNone/>
            </a:pPr>
            <a:endParaRPr lang="en-US" altLang="zh-CN" sz="14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LTE PDSCH Decoding Status Chart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7000" y="681750"/>
            <a:ext cx="3217337" cy="41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771750"/>
            <a:ext cx="8229600" cy="3732873"/>
          </a:xfrm>
        </p:spPr>
        <p:txBody>
          <a:bodyPr/>
          <a:lstStyle/>
          <a:p>
            <a:pPr lvl="1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Quick View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861750"/>
            <a:ext cx="8389800" cy="3732873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858448"/>
            <a:ext cx="8385942" cy="373947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467000" y="861750"/>
            <a:ext cx="540000" cy="225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587000" y="4366258"/>
            <a:ext cx="1084642" cy="23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线形标注 2(无边框) 12"/>
          <p:cNvSpPr/>
          <p:nvPr/>
        </p:nvSpPr>
        <p:spPr>
          <a:xfrm>
            <a:off x="2367000" y="563519"/>
            <a:ext cx="1395000" cy="294181"/>
          </a:xfrm>
          <a:prstGeom prst="callout2">
            <a:avLst>
              <a:gd name="adj1" fmla="val 38177"/>
              <a:gd name="adj2" fmla="val 1790"/>
              <a:gd name="adj3" fmla="val 38177"/>
              <a:gd name="adj4" fmla="val -12066"/>
              <a:gd name="adj5" fmla="val 106024"/>
              <a:gd name="adj6" fmla="val -24936"/>
            </a:avLst>
          </a:prstGeom>
          <a:solidFill>
            <a:schemeClr val="accent1">
              <a:alpha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Tool Version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线形标注 2(无边框) 13"/>
          <p:cNvSpPr/>
          <p:nvPr/>
        </p:nvSpPr>
        <p:spPr>
          <a:xfrm>
            <a:off x="5652000" y="4108352"/>
            <a:ext cx="1659600" cy="294181"/>
          </a:xfrm>
          <a:prstGeom prst="callout2">
            <a:avLst>
              <a:gd name="adj1" fmla="val 47890"/>
              <a:gd name="adj2" fmla="val 99341"/>
              <a:gd name="adj3" fmla="val 47890"/>
              <a:gd name="adj4" fmla="val 109412"/>
              <a:gd name="adj5" fmla="val 86597"/>
              <a:gd name="adj6" fmla="val 127267"/>
            </a:avLst>
          </a:prstGeom>
          <a:solidFill>
            <a:schemeClr val="accent1">
              <a:alpha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Modem Version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000" y="816750"/>
            <a:ext cx="4545000" cy="3960000"/>
          </a:xfrm>
        </p:spPr>
        <p:txBody>
          <a:bodyPr/>
          <a:lstStyle/>
          <a:p>
            <a:r>
              <a:rPr lang="en-US" altLang="zh-CN" sz="1000" dirty="0" smtClean="0"/>
              <a:t>Open the view by the menu</a:t>
            </a:r>
          </a:p>
          <a:p>
            <a:pPr lvl="1"/>
            <a:r>
              <a:rPr lang="en-US" altLang="zh-CN" sz="1000" dirty="0" smtClean="0"/>
              <a:t>View -&gt; LTE -&gt; LTE PHY DL Throughput &amp; BLER Chart</a:t>
            </a:r>
          </a:p>
          <a:p>
            <a:pPr lvl="1">
              <a:buNone/>
            </a:pPr>
            <a:endParaRPr lang="en-US" altLang="zh-CN" sz="1000" dirty="0" smtClean="0"/>
          </a:p>
          <a:p>
            <a:r>
              <a:rPr lang="en-US" altLang="zh-CN" sz="1000" dirty="0" smtClean="0"/>
              <a:t>Function</a:t>
            </a:r>
          </a:p>
          <a:p>
            <a:pPr lvl="1"/>
            <a:r>
              <a:rPr lang="en-US" altLang="zh-CN" sz="1000" dirty="0" smtClean="0"/>
              <a:t>Draw blow lines</a:t>
            </a:r>
          </a:p>
          <a:p>
            <a:pPr lvl="2"/>
            <a:r>
              <a:rPr lang="en-US" altLang="zh-CN" sz="1000" dirty="0" smtClean="0"/>
              <a:t>DL Throughput Rate</a:t>
            </a:r>
          </a:p>
          <a:p>
            <a:pPr lvl="2"/>
            <a:r>
              <a:rPr lang="en-US" altLang="zh-CN" sz="1000" dirty="0" smtClean="0"/>
              <a:t>DL BLER</a:t>
            </a:r>
          </a:p>
          <a:p>
            <a:pPr lvl="2"/>
            <a:endParaRPr lang="en-US" altLang="zh-CN" sz="10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LTE PHY DL Throughput &amp; BLER Chart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72000" y="1356750"/>
            <a:ext cx="4931960" cy="31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000" y="816750"/>
            <a:ext cx="4545000" cy="3960000"/>
          </a:xfrm>
        </p:spPr>
        <p:txBody>
          <a:bodyPr/>
          <a:lstStyle/>
          <a:p>
            <a:r>
              <a:rPr lang="en-US" altLang="zh-CN" sz="1000" dirty="0" smtClean="0"/>
              <a:t>Open the view by the menu</a:t>
            </a:r>
          </a:p>
          <a:p>
            <a:pPr lvl="1"/>
            <a:r>
              <a:rPr lang="en-US" altLang="zh-CN" sz="1000" dirty="0" smtClean="0"/>
              <a:t>View -&gt; LTE -&gt; LTE PHY UL Throughput &amp; BLER Chart</a:t>
            </a:r>
          </a:p>
          <a:p>
            <a:pPr lvl="1">
              <a:buNone/>
            </a:pPr>
            <a:endParaRPr lang="en-US" altLang="zh-CN" sz="1000" dirty="0" smtClean="0"/>
          </a:p>
          <a:p>
            <a:r>
              <a:rPr lang="en-US" altLang="zh-CN" sz="1000" dirty="0" smtClean="0"/>
              <a:t>Function</a:t>
            </a:r>
          </a:p>
          <a:p>
            <a:pPr lvl="1"/>
            <a:r>
              <a:rPr lang="en-US" altLang="zh-CN" sz="1000" dirty="0" smtClean="0"/>
              <a:t>Draw blow lines</a:t>
            </a:r>
          </a:p>
          <a:p>
            <a:pPr lvl="2"/>
            <a:r>
              <a:rPr lang="en-US" altLang="zh-CN" sz="1000" dirty="0" smtClean="0"/>
              <a:t>UL Throughput Rate</a:t>
            </a:r>
          </a:p>
          <a:p>
            <a:pPr lvl="2"/>
            <a:r>
              <a:rPr lang="en-US" altLang="zh-CN" sz="1000" dirty="0" smtClean="0"/>
              <a:t>UL BLER</a:t>
            </a:r>
          </a:p>
          <a:p>
            <a:pPr lvl="2"/>
            <a:endParaRPr lang="en-US" altLang="zh-CN" sz="10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LTE PHY UL Throughput &amp; BLER Chart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2000" y="1429422"/>
            <a:ext cx="5025952" cy="309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000" y="816750"/>
            <a:ext cx="4905000" cy="3960000"/>
          </a:xfrm>
        </p:spPr>
        <p:txBody>
          <a:bodyPr/>
          <a:lstStyle/>
          <a:p>
            <a:pPr marL="85725" indent="-85725"/>
            <a:r>
              <a:rPr lang="en-US" altLang="zh-CN" sz="1000" dirty="0" smtClean="0"/>
              <a:t>Open the view by the menu</a:t>
            </a:r>
          </a:p>
          <a:p>
            <a:pPr marL="361950" lvl="1" indent="-180975"/>
            <a:r>
              <a:rPr lang="en-US" altLang="zh-CN" sz="900" dirty="0" smtClean="0"/>
              <a:t>View -&gt; LTE -&gt; LTE DL Number of RB/CQI/RI/DL Schedule Rate Chart</a:t>
            </a:r>
          </a:p>
          <a:p>
            <a:pPr lvl="1">
              <a:buNone/>
            </a:pPr>
            <a:endParaRPr lang="en-US" altLang="zh-CN" sz="1000" dirty="0" smtClean="0"/>
          </a:p>
          <a:p>
            <a:pPr marL="85725" indent="-85725"/>
            <a:r>
              <a:rPr lang="en-US" altLang="zh-CN" sz="1000" dirty="0" smtClean="0"/>
              <a:t>Function</a:t>
            </a:r>
          </a:p>
          <a:p>
            <a:pPr marL="361950" lvl="1" indent="-180975"/>
            <a:r>
              <a:rPr lang="en-US" altLang="zh-CN" sz="1000" dirty="0" smtClean="0"/>
              <a:t>Draw blow lines</a:t>
            </a:r>
          </a:p>
          <a:p>
            <a:pPr marL="542925" lvl="2" indent="-180975"/>
            <a:r>
              <a:rPr lang="en-US" altLang="zh-CN" sz="1000" dirty="0" smtClean="0"/>
              <a:t>Number of RB</a:t>
            </a:r>
          </a:p>
          <a:p>
            <a:pPr marL="542925" lvl="2" indent="-180975"/>
            <a:r>
              <a:rPr lang="en-US" altLang="zh-CN" sz="1000" dirty="0" smtClean="0"/>
              <a:t>CQI/</a:t>
            </a:r>
          </a:p>
          <a:p>
            <a:pPr marL="542925" lvl="2" indent="-180975"/>
            <a:r>
              <a:rPr lang="en-US" altLang="zh-CN" sz="1000" dirty="0" smtClean="0"/>
              <a:t>RI/</a:t>
            </a:r>
          </a:p>
          <a:p>
            <a:pPr marL="542925" lvl="2" indent="-180975"/>
            <a:r>
              <a:rPr lang="en-US" altLang="zh-CN" sz="1000" dirty="0" smtClean="0"/>
              <a:t>Schedule Rate</a:t>
            </a:r>
          </a:p>
          <a:p>
            <a:pPr lvl="2"/>
            <a:endParaRPr lang="en-US" altLang="zh-CN" sz="10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7454842" cy="72269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</a:t>
            </a:r>
            <a:r>
              <a:rPr lang="en-US" altLang="zh-CN" sz="1600" b="1" dirty="0" smtClean="0">
                <a:solidFill>
                  <a:srgbClr val="9F855B"/>
                </a:solidFill>
              </a:rPr>
              <a:t>LTE DL Number of RB/CQI/RI/DL Schedule Rate Chart</a:t>
            </a:r>
            <a:endParaRPr lang="zh-CN" altLang="en-US" sz="1600" b="1" dirty="0">
              <a:solidFill>
                <a:srgbClr val="9F855B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2000" y="1367821"/>
            <a:ext cx="4838020" cy="285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726750"/>
            <a:ext cx="4770000" cy="3960000"/>
          </a:xfrm>
        </p:spPr>
        <p:txBody>
          <a:bodyPr/>
          <a:lstStyle/>
          <a:p>
            <a:pPr marL="85725" indent="-85725"/>
            <a:r>
              <a:rPr lang="en-US" altLang="zh-CN" sz="1000" dirty="0" smtClean="0"/>
              <a:t>Open the view by the menu</a:t>
            </a:r>
          </a:p>
          <a:p>
            <a:pPr marL="361950" lvl="1" indent="-180975">
              <a:tabLst>
                <a:tab pos="361950" algn="l"/>
              </a:tabLst>
            </a:pPr>
            <a:r>
              <a:rPr lang="en-US" altLang="zh-CN" sz="1000" dirty="0" smtClean="0"/>
              <a:t>View -&gt; LTE -&gt; LTE UL Number of RB/UL Schedule Rate Chart</a:t>
            </a:r>
          </a:p>
          <a:p>
            <a:pPr lvl="1">
              <a:buNone/>
            </a:pPr>
            <a:endParaRPr lang="en-US" altLang="zh-CN" sz="1000" dirty="0" smtClean="0"/>
          </a:p>
          <a:p>
            <a:pPr marL="85725" indent="-85725"/>
            <a:r>
              <a:rPr lang="en-US" altLang="zh-CN" sz="1000" dirty="0" smtClean="0"/>
              <a:t>Function</a:t>
            </a:r>
          </a:p>
          <a:p>
            <a:pPr marL="361950" lvl="1" indent="-180975"/>
            <a:r>
              <a:rPr lang="en-US" altLang="zh-CN" sz="1000" dirty="0" smtClean="0"/>
              <a:t>Draw blow lines</a:t>
            </a:r>
          </a:p>
          <a:p>
            <a:pPr marL="542925" lvl="2" indent="-171450">
              <a:tabLst>
                <a:tab pos="542925" algn="l"/>
              </a:tabLst>
            </a:pPr>
            <a:r>
              <a:rPr lang="en-US" altLang="zh-CN" sz="1000" dirty="0" smtClean="0"/>
              <a:t>Number of RB</a:t>
            </a:r>
          </a:p>
          <a:p>
            <a:pPr marL="542925" lvl="2" indent="-171450">
              <a:tabLst>
                <a:tab pos="542925" algn="l"/>
              </a:tabLst>
            </a:pPr>
            <a:r>
              <a:rPr lang="en-US" altLang="zh-CN" sz="1000" dirty="0" smtClean="0"/>
              <a:t>Schedule Rate</a:t>
            </a:r>
          </a:p>
          <a:p>
            <a:pPr lvl="2"/>
            <a:endParaRPr lang="en-US" altLang="zh-CN" sz="10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7454842" cy="72269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LTE UL Number of RB/UL Schedule Rate Chart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2000" y="1266750"/>
            <a:ext cx="4903571" cy="302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726750"/>
            <a:ext cx="4770000" cy="3960000"/>
          </a:xfrm>
        </p:spPr>
        <p:txBody>
          <a:bodyPr/>
          <a:lstStyle/>
          <a:p>
            <a:pPr marL="85725" indent="-85725"/>
            <a:r>
              <a:rPr lang="en-US" altLang="zh-CN" sz="1000" dirty="0" smtClean="0"/>
              <a:t>Open the view by the menu</a:t>
            </a:r>
          </a:p>
          <a:p>
            <a:pPr marL="361950" lvl="1" indent="-180975"/>
            <a:r>
              <a:rPr lang="en-US" altLang="zh-CN" sz="1000" dirty="0" smtClean="0"/>
              <a:t>View -&gt; LTE -&gt; LTE PHY UL MCS Chart</a:t>
            </a:r>
          </a:p>
          <a:p>
            <a:pPr lvl="1">
              <a:buNone/>
            </a:pPr>
            <a:endParaRPr lang="en-US" altLang="zh-CN" sz="1000" dirty="0" smtClean="0"/>
          </a:p>
          <a:p>
            <a:pPr marL="85725" indent="-85725">
              <a:tabLst>
                <a:tab pos="85725" algn="l"/>
              </a:tabLst>
            </a:pPr>
            <a:r>
              <a:rPr lang="en-US" altLang="zh-CN" sz="1000" dirty="0" smtClean="0"/>
              <a:t>Function</a:t>
            </a:r>
          </a:p>
          <a:p>
            <a:pPr marL="361950" lvl="1" indent="-180975"/>
            <a:r>
              <a:rPr lang="en-US" altLang="zh-CN" sz="1000" dirty="0" smtClean="0"/>
              <a:t>Draw blow lines</a:t>
            </a:r>
          </a:p>
          <a:p>
            <a:pPr marL="542925" lvl="2" indent="-180975"/>
            <a:r>
              <a:rPr lang="en-US" altLang="zh-CN" sz="1000" dirty="0" smtClean="0"/>
              <a:t>MCS</a:t>
            </a:r>
          </a:p>
          <a:p>
            <a:pPr lvl="2"/>
            <a:endParaRPr lang="en-US" altLang="zh-CN" sz="10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7454842" cy="72269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LTE PHY UL MCS Chart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27000" y="1009865"/>
            <a:ext cx="5213809" cy="322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726750"/>
            <a:ext cx="4770000" cy="3960000"/>
          </a:xfrm>
        </p:spPr>
        <p:txBody>
          <a:bodyPr/>
          <a:lstStyle/>
          <a:p>
            <a:pPr marL="85725" indent="-85725"/>
            <a:r>
              <a:rPr lang="en-US" altLang="zh-CN" sz="1000" dirty="0" smtClean="0"/>
              <a:t>Open the view by the menu</a:t>
            </a:r>
          </a:p>
          <a:p>
            <a:pPr marL="361950" lvl="1" indent="-180975"/>
            <a:r>
              <a:rPr lang="en-US" altLang="zh-CN" sz="1000" dirty="0" smtClean="0"/>
              <a:t>View -&gt; LTE -&gt; LTE SCell State Change</a:t>
            </a:r>
          </a:p>
          <a:p>
            <a:pPr lvl="1">
              <a:buNone/>
            </a:pPr>
            <a:endParaRPr lang="en-US" altLang="zh-CN" sz="1000" dirty="0" smtClean="0"/>
          </a:p>
          <a:p>
            <a:pPr marL="85725" indent="-85725">
              <a:tabLst>
                <a:tab pos="85725" algn="l"/>
              </a:tabLst>
            </a:pPr>
            <a:r>
              <a:rPr lang="en-US" altLang="zh-CN" sz="1000" dirty="0" smtClean="0"/>
              <a:t>Function</a:t>
            </a:r>
          </a:p>
          <a:p>
            <a:pPr marL="361950" lvl="1" indent="-180975"/>
            <a:r>
              <a:rPr lang="en-US" altLang="zh-CN" sz="1000" dirty="0" smtClean="0"/>
              <a:t>Draw bellow point</a:t>
            </a:r>
          </a:p>
          <a:p>
            <a:pPr marL="542925" lvl="2" indent="-180975"/>
            <a:r>
              <a:rPr lang="en-US" altLang="zh-CN" sz="1000" dirty="0" smtClean="0"/>
              <a:t>State</a:t>
            </a:r>
          </a:p>
          <a:p>
            <a:pPr lvl="2"/>
            <a:endParaRPr lang="en-US" altLang="zh-CN" sz="10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7454842" cy="72269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LTE SCell State Change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82001" y="1425797"/>
            <a:ext cx="6254999" cy="276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2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726750"/>
            <a:ext cx="4770000" cy="3960000"/>
          </a:xfrm>
        </p:spPr>
        <p:txBody>
          <a:bodyPr/>
          <a:lstStyle/>
          <a:p>
            <a:pPr marL="85725" indent="-85725"/>
            <a:r>
              <a:rPr lang="en-US" altLang="zh-CN" sz="1000" dirty="0" smtClean="0"/>
              <a:t>Open the view by the menu</a:t>
            </a:r>
          </a:p>
          <a:p>
            <a:pPr marL="361950" lvl="1" indent="-180975"/>
            <a:r>
              <a:rPr lang="en-US" altLang="zh-CN" sz="1000" dirty="0" smtClean="0"/>
              <a:t>View -&gt; LTE -&gt; LTE IMS Configuration Timers</a:t>
            </a:r>
          </a:p>
          <a:p>
            <a:pPr lvl="1">
              <a:buNone/>
            </a:pPr>
            <a:endParaRPr lang="en-US" altLang="zh-CN" sz="1000" dirty="0" smtClean="0"/>
          </a:p>
          <a:p>
            <a:pPr marL="85725" indent="-85725">
              <a:tabLst>
                <a:tab pos="85725" algn="l"/>
              </a:tabLst>
            </a:pPr>
            <a:r>
              <a:rPr lang="en-US" altLang="zh-CN" sz="1000" dirty="0" smtClean="0"/>
              <a:t>Function</a:t>
            </a:r>
          </a:p>
          <a:p>
            <a:pPr marL="361950" lvl="1" indent="-180975"/>
            <a:r>
              <a:rPr lang="en-US" altLang="zh-CN" sz="1000" dirty="0" smtClean="0"/>
              <a:t>Show list column value bellow</a:t>
            </a:r>
          </a:p>
          <a:p>
            <a:pPr marL="542925" lvl="2" indent="-180975"/>
            <a:r>
              <a:rPr lang="en-US" altLang="zh-CN" sz="1000" dirty="0" smtClean="0"/>
              <a:t>Timer</a:t>
            </a:r>
          </a:p>
          <a:p>
            <a:pPr marL="542925" lvl="2" indent="-180975"/>
            <a:r>
              <a:rPr lang="en-US" altLang="zh-CN" sz="1000" dirty="0" smtClean="0"/>
              <a:t>Time</a:t>
            </a:r>
          </a:p>
          <a:p>
            <a:pPr lvl="2"/>
            <a:endParaRPr lang="en-US" altLang="zh-CN" sz="10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7454842" cy="72269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LTE IMS Configuration Timers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7000" y="1497464"/>
            <a:ext cx="5895000" cy="260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6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726750"/>
            <a:ext cx="4770000" cy="3960000"/>
          </a:xfrm>
        </p:spPr>
        <p:txBody>
          <a:bodyPr/>
          <a:lstStyle/>
          <a:p>
            <a:pPr marL="85725" indent="-85725"/>
            <a:r>
              <a:rPr lang="en-US" altLang="zh-CN" sz="1000" dirty="0" smtClean="0"/>
              <a:t>Open the view by the menu</a:t>
            </a:r>
          </a:p>
          <a:p>
            <a:pPr marL="361950" lvl="1" indent="-180975"/>
            <a:r>
              <a:rPr lang="en-US" altLang="zh-CN" sz="1000" dirty="0" smtClean="0"/>
              <a:t>View -&gt; LTE -&gt; LTE RRC Timer</a:t>
            </a:r>
          </a:p>
          <a:p>
            <a:pPr lvl="1">
              <a:buNone/>
            </a:pPr>
            <a:endParaRPr lang="en-US" altLang="zh-CN" sz="1000" dirty="0" smtClean="0"/>
          </a:p>
          <a:p>
            <a:pPr marL="85725" indent="-85725">
              <a:tabLst>
                <a:tab pos="85725" algn="l"/>
              </a:tabLst>
            </a:pPr>
            <a:r>
              <a:rPr lang="en-US" altLang="zh-CN" sz="1000" dirty="0" smtClean="0"/>
              <a:t>Function</a:t>
            </a:r>
          </a:p>
          <a:p>
            <a:pPr marL="361950" lvl="1" indent="-180975"/>
            <a:r>
              <a:rPr lang="en-US" altLang="zh-CN" sz="1000" dirty="0" smtClean="0"/>
              <a:t>Show list column value bellow</a:t>
            </a:r>
          </a:p>
          <a:p>
            <a:pPr marL="542925" lvl="2" indent="-180975"/>
            <a:r>
              <a:rPr lang="en-US" altLang="zh-CN" sz="1000" dirty="0" smtClean="0"/>
              <a:t>Type</a:t>
            </a:r>
          </a:p>
          <a:p>
            <a:pPr marL="542925" lvl="2" indent="-180975"/>
            <a:r>
              <a:rPr lang="en-US" altLang="zh-CN" sz="1000" dirty="0" smtClean="0"/>
              <a:t>Timer</a:t>
            </a:r>
          </a:p>
          <a:p>
            <a:pPr marL="542925" lvl="2" indent="-180975"/>
            <a:r>
              <a:rPr lang="en-US" altLang="zh-CN" sz="1000" dirty="0" smtClean="0"/>
              <a:t>Duration</a:t>
            </a:r>
          </a:p>
          <a:p>
            <a:pPr marL="542925" lvl="2" indent="-180975"/>
            <a:r>
              <a:rPr lang="en-US" altLang="zh-CN" sz="1000" dirty="0" smtClean="0"/>
              <a:t>Status</a:t>
            </a:r>
          </a:p>
          <a:p>
            <a:pPr lvl="2"/>
            <a:endParaRPr lang="en-US" altLang="zh-CN" sz="10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7454842" cy="72269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LTE RRC Timer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2000" y="1433355"/>
            <a:ext cx="5670000" cy="262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9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726750"/>
            <a:ext cx="4770000" cy="3960000"/>
          </a:xfrm>
        </p:spPr>
        <p:txBody>
          <a:bodyPr/>
          <a:lstStyle/>
          <a:p>
            <a:pPr marL="85725" indent="-85725"/>
            <a:r>
              <a:rPr lang="en-US" altLang="zh-CN" sz="1000" dirty="0" smtClean="0"/>
              <a:t>Open the view by the menu</a:t>
            </a:r>
          </a:p>
          <a:p>
            <a:pPr marL="361950" lvl="1" indent="-180975"/>
            <a:r>
              <a:rPr lang="en-US" altLang="zh-CN" sz="1000" dirty="0" smtClean="0"/>
              <a:t>View -&gt; LTE -&gt; LTE VoLTE RTP Statistics</a:t>
            </a:r>
          </a:p>
          <a:p>
            <a:pPr lvl="1">
              <a:buNone/>
            </a:pPr>
            <a:endParaRPr lang="en-US" altLang="zh-CN" sz="1000" dirty="0" smtClean="0"/>
          </a:p>
          <a:p>
            <a:pPr marL="85725" indent="-85725">
              <a:tabLst>
                <a:tab pos="85725" algn="l"/>
              </a:tabLst>
            </a:pPr>
            <a:r>
              <a:rPr lang="en-US" altLang="zh-CN" sz="1000" dirty="0" smtClean="0"/>
              <a:t>Function</a:t>
            </a:r>
          </a:p>
          <a:p>
            <a:pPr marL="361950" lvl="1" indent="-180975"/>
            <a:r>
              <a:rPr lang="en-US" altLang="zh-CN" sz="1000" dirty="0"/>
              <a:t>Draw </a:t>
            </a:r>
            <a:r>
              <a:rPr lang="en-US" altLang="zh-CN" sz="1000" dirty="0" smtClean="0"/>
              <a:t>bellow </a:t>
            </a:r>
            <a:r>
              <a:rPr lang="en-US" altLang="zh-CN" sz="1000" dirty="0"/>
              <a:t>lines</a:t>
            </a:r>
            <a:endParaRPr lang="en-US" altLang="zh-CN" sz="1000" dirty="0" smtClean="0"/>
          </a:p>
          <a:p>
            <a:pPr marL="542925" lvl="2" indent="-180975"/>
            <a:r>
              <a:rPr lang="en-US" altLang="zh-CN" sz="1000" dirty="0" smtClean="0"/>
              <a:t>Payload Bit Rate</a:t>
            </a:r>
          </a:p>
          <a:p>
            <a:pPr marL="542925" lvl="2" indent="-180975"/>
            <a:r>
              <a:rPr lang="en-US" altLang="zh-CN" sz="1000" dirty="0" smtClean="0"/>
              <a:t>Packet Rate</a:t>
            </a:r>
          </a:p>
          <a:p>
            <a:pPr marL="542925" lvl="2" indent="-180975"/>
            <a:r>
              <a:rPr lang="en-US" altLang="zh-CN" sz="1000" dirty="0" smtClean="0"/>
              <a:t>Jitter</a:t>
            </a:r>
          </a:p>
          <a:p>
            <a:pPr marL="542925" lvl="2" indent="-180975"/>
            <a:r>
              <a:rPr lang="en-US" altLang="zh-CN" sz="1000" dirty="0" smtClean="0"/>
              <a:t>Packet Loss Rate</a:t>
            </a:r>
          </a:p>
          <a:p>
            <a:pPr lvl="2"/>
            <a:endParaRPr lang="en-US" altLang="zh-CN" sz="10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7454842" cy="72269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LTE VoLTE RTP Statistics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2000" y="996750"/>
            <a:ext cx="5535000" cy="345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726750"/>
            <a:ext cx="4050000" cy="3960000"/>
          </a:xfrm>
        </p:spPr>
        <p:txBody>
          <a:bodyPr/>
          <a:lstStyle/>
          <a:p>
            <a:pPr marL="85725" indent="-85725"/>
            <a:r>
              <a:rPr lang="en-US" altLang="zh-CN" sz="1000" dirty="0" smtClean="0"/>
              <a:t>Open the view by the menu</a:t>
            </a:r>
          </a:p>
          <a:p>
            <a:pPr marL="361950" lvl="1" indent="-180975"/>
            <a:r>
              <a:rPr lang="en-US" altLang="zh-CN" sz="1000" dirty="0" smtClean="0"/>
              <a:t>View -&gt; WCDMA -&gt; WCDMA Serving Cell Chart</a:t>
            </a:r>
          </a:p>
          <a:p>
            <a:pPr lvl="1">
              <a:buNone/>
            </a:pPr>
            <a:endParaRPr lang="en-US" altLang="zh-CN" sz="1000" dirty="0" smtClean="0"/>
          </a:p>
          <a:p>
            <a:pPr marL="85725" indent="-85725"/>
            <a:r>
              <a:rPr lang="en-US" altLang="zh-CN" sz="1000" dirty="0" smtClean="0"/>
              <a:t>Function</a:t>
            </a:r>
          </a:p>
          <a:p>
            <a:pPr marL="361950" lvl="1" indent="-180975"/>
            <a:r>
              <a:rPr lang="en-US" altLang="zh-CN" sz="1000" dirty="0" smtClean="0"/>
              <a:t>Draw blow lines</a:t>
            </a:r>
          </a:p>
          <a:p>
            <a:pPr marL="542925" lvl="2" indent="-180975">
              <a:tabLst>
                <a:tab pos="1162050" algn="l"/>
              </a:tabLst>
            </a:pPr>
            <a:r>
              <a:rPr lang="en-US" altLang="zh-CN" sz="1000" dirty="0" smtClean="0"/>
              <a:t>RSCP Ant0</a:t>
            </a:r>
          </a:p>
          <a:p>
            <a:pPr marL="542925" lvl="2" indent="-180975">
              <a:tabLst>
                <a:tab pos="1162050" algn="l"/>
              </a:tabLst>
            </a:pPr>
            <a:r>
              <a:rPr lang="en-US" altLang="zh-CN" sz="1000" dirty="0" smtClean="0"/>
              <a:t>RSCP Ant1</a:t>
            </a:r>
          </a:p>
          <a:p>
            <a:pPr marL="542925" lvl="2" indent="-180975">
              <a:tabLst>
                <a:tab pos="1162050" algn="l"/>
              </a:tabLst>
            </a:pPr>
            <a:r>
              <a:rPr lang="en-US" altLang="zh-CN" sz="1000" dirty="0" smtClean="0"/>
              <a:t>ECNO Ant0</a:t>
            </a:r>
          </a:p>
          <a:p>
            <a:pPr marL="542925" lvl="2" indent="-180975">
              <a:tabLst>
                <a:tab pos="1162050" algn="l"/>
              </a:tabLst>
            </a:pPr>
            <a:r>
              <a:rPr lang="en-US" altLang="zh-CN" sz="1000" dirty="0" smtClean="0"/>
              <a:t>ECNO Ant1</a:t>
            </a:r>
          </a:p>
          <a:p>
            <a:pPr marL="542925" lvl="2" indent="-180975">
              <a:tabLst>
                <a:tab pos="1162050" algn="l"/>
              </a:tabLst>
            </a:pPr>
            <a:r>
              <a:rPr lang="en-US" altLang="zh-CN" sz="1000" dirty="0" smtClean="0"/>
              <a:t>RSSI Ant0</a:t>
            </a:r>
          </a:p>
          <a:p>
            <a:pPr marL="542925" lvl="2" indent="-180975">
              <a:tabLst>
                <a:tab pos="1162050" algn="l"/>
              </a:tabLst>
            </a:pPr>
            <a:r>
              <a:rPr lang="en-US" altLang="zh-CN" sz="1000" dirty="0" smtClean="0"/>
              <a:t>RSSI Ant1</a:t>
            </a:r>
          </a:p>
          <a:p>
            <a:pPr lvl="2"/>
            <a:endParaRPr lang="en-US" altLang="zh-CN" sz="10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7454842" cy="72269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WCDMA Serving Cell Chart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5725" y="771750"/>
            <a:ext cx="5021573" cy="265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61750"/>
            <a:ext cx="8389800" cy="3732873"/>
          </a:xfrm>
        </p:spPr>
        <p:txBody>
          <a:bodyPr/>
          <a:lstStyle/>
          <a:p>
            <a:r>
              <a:rPr lang="en-US" altLang="zh-CN" dirty="0" smtClean="0"/>
              <a:t>Click button      on the toolbar to capture log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it will change to     if successfully </a:t>
            </a:r>
          </a:p>
          <a:p>
            <a:pPr lvl="1"/>
            <a:r>
              <a:rPr lang="en-US" altLang="zh-CN" dirty="0" smtClean="0"/>
              <a:t>Logel Tool connects to device by UART type</a:t>
            </a:r>
          </a:p>
          <a:p>
            <a:pPr lvl="1"/>
            <a:r>
              <a:rPr lang="en-US" altLang="zh-CN" dirty="0" smtClean="0"/>
              <a:t>Logel Tool can auto identify the port by default</a:t>
            </a:r>
          </a:p>
          <a:p>
            <a:pPr lvl="1"/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Notice: </a:t>
            </a:r>
          </a:p>
          <a:p>
            <a:pPr lvl="1">
              <a:buNone/>
            </a:pPr>
            <a:r>
              <a:rPr lang="en-US" altLang="zh-CN" dirty="0" smtClean="0"/>
              <a:t>If you did not use SPRD drivers, maybe the port name is not identified by Logel Tool, </a:t>
            </a:r>
          </a:p>
          <a:p>
            <a:pPr lvl="1">
              <a:buNone/>
            </a:pPr>
            <a:r>
              <a:rPr lang="en-US" altLang="zh-CN" dirty="0" smtClean="0"/>
              <a:t>so you need to select right ports in Capture Setting window before clicking button </a:t>
            </a:r>
          </a:p>
          <a:p>
            <a:pPr lvl="1"/>
            <a:endParaRPr lang="en-US" altLang="zh-CN" sz="1000" dirty="0" smtClean="0"/>
          </a:p>
          <a:p>
            <a:endParaRPr lang="en-US" altLang="zh-CN" sz="1000" dirty="0" smtClean="0"/>
          </a:p>
          <a:p>
            <a:pPr lvl="1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9F855B"/>
                </a:solidFill>
              </a:rPr>
              <a:t>Quick start to capture log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9600" y="95175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4600" y="95175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82000" y="248175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726750"/>
            <a:ext cx="4050000" cy="3960000"/>
          </a:xfrm>
        </p:spPr>
        <p:txBody>
          <a:bodyPr/>
          <a:lstStyle/>
          <a:p>
            <a:pPr marL="85725" indent="-85725"/>
            <a:r>
              <a:rPr lang="en-US" altLang="zh-CN" sz="1000" dirty="0" smtClean="0"/>
              <a:t>Open the view by the menu</a:t>
            </a:r>
          </a:p>
          <a:p>
            <a:pPr marL="361950" lvl="1" indent="-180975"/>
            <a:r>
              <a:rPr lang="en-US" altLang="zh-CN" sz="1000" dirty="0" smtClean="0"/>
              <a:t>View -&gt; WCDMA -&gt; WCDMA Serving Cell Chart</a:t>
            </a:r>
          </a:p>
          <a:p>
            <a:pPr lvl="1">
              <a:buNone/>
            </a:pPr>
            <a:endParaRPr lang="en-US" altLang="zh-CN" sz="1000" dirty="0" smtClean="0"/>
          </a:p>
          <a:p>
            <a:pPr marL="85725" indent="-85725"/>
            <a:r>
              <a:rPr lang="en-US" altLang="zh-CN" sz="1000" dirty="0" smtClean="0"/>
              <a:t>Function</a:t>
            </a:r>
          </a:p>
          <a:p>
            <a:pPr marL="361950" lvl="1" indent="-180975"/>
            <a:r>
              <a:rPr lang="en-US" altLang="zh-CN" sz="1000" dirty="0" smtClean="0"/>
              <a:t>Draw blow lines</a:t>
            </a:r>
          </a:p>
          <a:p>
            <a:pPr marL="542925" lvl="2" indent="-180975"/>
            <a:r>
              <a:rPr lang="en-US" altLang="zh-CN" sz="1000" dirty="0" smtClean="0"/>
              <a:t>RSCP Ant0</a:t>
            </a:r>
          </a:p>
          <a:p>
            <a:pPr marL="542925" lvl="2" indent="-180975"/>
            <a:r>
              <a:rPr lang="en-US" altLang="zh-CN" sz="1000" dirty="0" smtClean="0"/>
              <a:t>RSCP Ant1</a:t>
            </a:r>
          </a:p>
          <a:p>
            <a:pPr lvl="1">
              <a:buNone/>
            </a:pPr>
            <a:endParaRPr lang="en-US" altLang="zh-CN" sz="14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7454842" cy="72269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WCDMA Serving/Neighbor Cell Chart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2000" y="726750"/>
            <a:ext cx="5056818" cy="3105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726750"/>
            <a:ext cx="4050000" cy="3960000"/>
          </a:xfrm>
        </p:spPr>
        <p:txBody>
          <a:bodyPr/>
          <a:lstStyle/>
          <a:p>
            <a:pPr marL="85725" indent="-85725"/>
            <a:r>
              <a:rPr lang="en-US" altLang="zh-CN" sz="1000" dirty="0" smtClean="0"/>
              <a:t>Open the view by the menu</a:t>
            </a:r>
          </a:p>
          <a:p>
            <a:pPr marL="361950" lvl="1" indent="-180975"/>
            <a:r>
              <a:rPr lang="en-US" altLang="zh-CN" sz="1000" dirty="0" smtClean="0"/>
              <a:t>View -&gt; WCDMA -&gt; WCDMA Serving Cell Chart</a:t>
            </a:r>
          </a:p>
          <a:p>
            <a:pPr lvl="1">
              <a:buNone/>
            </a:pPr>
            <a:endParaRPr lang="en-US" altLang="zh-CN" sz="1000" dirty="0" smtClean="0"/>
          </a:p>
          <a:p>
            <a:pPr marL="85725" indent="-85725"/>
            <a:r>
              <a:rPr lang="en-US" altLang="zh-CN" sz="1000" dirty="0" smtClean="0"/>
              <a:t>Function</a:t>
            </a:r>
          </a:p>
          <a:p>
            <a:pPr marL="361950" lvl="1" indent="-180975"/>
            <a:r>
              <a:rPr lang="en-US" altLang="zh-CN" sz="1000" dirty="0" smtClean="0"/>
              <a:t>Draw blow lines</a:t>
            </a:r>
          </a:p>
          <a:p>
            <a:pPr marL="542925" lvl="2" indent="-180975"/>
            <a:r>
              <a:rPr lang="en-US" altLang="zh-CN" sz="1000" dirty="0" smtClean="0"/>
              <a:t>RSCP Ant0</a:t>
            </a:r>
          </a:p>
          <a:p>
            <a:pPr marL="542925" lvl="2" indent="-180975"/>
            <a:r>
              <a:rPr lang="en-US" altLang="zh-CN" sz="1000" dirty="0" smtClean="0"/>
              <a:t>RSCP Ant1</a:t>
            </a:r>
          </a:p>
          <a:p>
            <a:pPr lvl="1">
              <a:buNone/>
            </a:pPr>
            <a:endParaRPr lang="en-US" altLang="zh-CN" sz="14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7454842" cy="72269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WCDMA Serving/Neighbor Cell Chart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2000" y="726750"/>
            <a:ext cx="5056818" cy="3105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726750"/>
            <a:ext cx="4050000" cy="3960000"/>
          </a:xfrm>
        </p:spPr>
        <p:txBody>
          <a:bodyPr/>
          <a:lstStyle/>
          <a:p>
            <a:pPr marL="85725" indent="-85725"/>
            <a:r>
              <a:rPr lang="en-US" altLang="zh-CN" sz="1000" dirty="0" smtClean="0"/>
              <a:t>Open the view by the menu</a:t>
            </a:r>
          </a:p>
          <a:p>
            <a:pPr marL="361950" lvl="1" indent="-180975"/>
            <a:r>
              <a:rPr lang="en-US" altLang="zh-CN" sz="1000" dirty="0" smtClean="0"/>
              <a:t>View -&gt; WCDMA -&gt; WCDMA RLC DL Throughput Chart</a:t>
            </a:r>
          </a:p>
          <a:p>
            <a:pPr lvl="1">
              <a:buNone/>
            </a:pPr>
            <a:endParaRPr lang="en-US" altLang="zh-CN" sz="1000" dirty="0" smtClean="0"/>
          </a:p>
          <a:p>
            <a:pPr marL="85725" indent="-85725"/>
            <a:r>
              <a:rPr lang="en-US" altLang="zh-CN" sz="1000" dirty="0" smtClean="0"/>
              <a:t>Function</a:t>
            </a:r>
          </a:p>
          <a:p>
            <a:pPr marL="361950" lvl="1" indent="-180975"/>
            <a:r>
              <a:rPr lang="en-US" altLang="zh-CN" sz="1000" dirty="0" smtClean="0"/>
              <a:t>Draw blow lines</a:t>
            </a:r>
          </a:p>
          <a:p>
            <a:pPr marL="542925" lvl="2" indent="-180975"/>
            <a:r>
              <a:rPr lang="en-US" altLang="zh-CN" sz="1000" dirty="0" smtClean="0"/>
              <a:t>RLC DL Throughput</a:t>
            </a:r>
            <a:endParaRPr lang="en-US" altLang="zh-CN" sz="14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7454842" cy="72269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WCDMA RLC DL Throughput Chart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7000" y="726750"/>
            <a:ext cx="47148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726750"/>
            <a:ext cx="4050000" cy="3960000"/>
          </a:xfrm>
        </p:spPr>
        <p:txBody>
          <a:bodyPr/>
          <a:lstStyle/>
          <a:p>
            <a:pPr marL="85725" indent="-85725"/>
            <a:r>
              <a:rPr lang="en-US" altLang="zh-CN" sz="1000" dirty="0" smtClean="0"/>
              <a:t>Open the view by the menu</a:t>
            </a:r>
          </a:p>
          <a:p>
            <a:pPr marL="361950" lvl="1" indent="-180975"/>
            <a:r>
              <a:rPr lang="en-US" altLang="zh-CN" sz="1000" dirty="0" smtClean="0"/>
              <a:t>View -&gt; WCDMA -&gt; WCDMA RLC UL Throughput Chart</a:t>
            </a:r>
          </a:p>
          <a:p>
            <a:pPr lvl="1">
              <a:buNone/>
            </a:pPr>
            <a:endParaRPr lang="en-US" altLang="zh-CN" sz="1000" dirty="0" smtClean="0"/>
          </a:p>
          <a:p>
            <a:pPr marL="85725" indent="-85725"/>
            <a:r>
              <a:rPr lang="en-US" altLang="zh-CN" sz="1000" dirty="0" smtClean="0"/>
              <a:t>Function</a:t>
            </a:r>
          </a:p>
          <a:p>
            <a:pPr marL="361950" lvl="1" indent="-180975"/>
            <a:r>
              <a:rPr lang="en-US" altLang="zh-CN" sz="1000" dirty="0" smtClean="0"/>
              <a:t>Draw blow lines</a:t>
            </a:r>
          </a:p>
          <a:p>
            <a:pPr marL="542925" lvl="2" indent="-180975"/>
            <a:r>
              <a:rPr lang="en-US" altLang="zh-CN" sz="1000" dirty="0" smtClean="0"/>
              <a:t>RLC UL Throughput</a:t>
            </a:r>
            <a:endParaRPr lang="en-US" altLang="zh-CN" sz="14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7454842" cy="72269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WCDMA RLC UL Throughput Chart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2125" y="771750"/>
            <a:ext cx="47148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726750"/>
            <a:ext cx="4050000" cy="3960000"/>
          </a:xfrm>
        </p:spPr>
        <p:txBody>
          <a:bodyPr/>
          <a:lstStyle/>
          <a:p>
            <a:pPr marL="85725" indent="-85725"/>
            <a:r>
              <a:rPr lang="en-US" altLang="zh-CN" sz="1000" dirty="0" smtClean="0"/>
              <a:t>Open the view by the menu</a:t>
            </a:r>
          </a:p>
          <a:p>
            <a:pPr marL="361950" lvl="1" indent="-180975"/>
            <a:r>
              <a:rPr lang="en-US" altLang="zh-CN" sz="1000" dirty="0" smtClean="0"/>
              <a:t>View -&gt; WCDMA -&gt; WCDMA MAC DL Throughput Chart</a:t>
            </a:r>
          </a:p>
          <a:p>
            <a:pPr lvl="1">
              <a:buNone/>
            </a:pPr>
            <a:endParaRPr lang="en-US" altLang="zh-CN" sz="1000" dirty="0" smtClean="0"/>
          </a:p>
          <a:p>
            <a:pPr marL="85725" indent="-85725"/>
            <a:r>
              <a:rPr lang="en-US" altLang="zh-CN" sz="1000" dirty="0" smtClean="0"/>
              <a:t>Function</a:t>
            </a:r>
          </a:p>
          <a:p>
            <a:pPr marL="361950" lvl="1" indent="-180975"/>
            <a:r>
              <a:rPr lang="en-US" altLang="zh-CN" sz="1000" dirty="0" smtClean="0"/>
              <a:t>Draw blow lines</a:t>
            </a:r>
          </a:p>
          <a:p>
            <a:pPr marL="542925" lvl="2" indent="-180975"/>
            <a:r>
              <a:rPr lang="en-US" altLang="zh-CN" sz="1000" dirty="0" smtClean="0"/>
              <a:t>MAC DL Throughput</a:t>
            </a:r>
            <a:endParaRPr lang="en-US" altLang="zh-CN" sz="14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7454842" cy="72269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WCDMA MAC DL Throughput Chart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2000" y="726750"/>
            <a:ext cx="4502474" cy="299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726750"/>
            <a:ext cx="5355000" cy="3960000"/>
          </a:xfrm>
        </p:spPr>
        <p:txBody>
          <a:bodyPr/>
          <a:lstStyle/>
          <a:p>
            <a:pPr marL="85725" indent="-85725"/>
            <a:r>
              <a:rPr lang="en-US" altLang="zh-CN" sz="1000" dirty="0" smtClean="0"/>
              <a:t>Open the view by the menu</a:t>
            </a:r>
          </a:p>
          <a:p>
            <a:pPr marL="361950" lvl="1" indent="-180975"/>
            <a:r>
              <a:rPr lang="en-US" altLang="zh-CN" sz="900" dirty="0" smtClean="0"/>
              <a:t>View -&gt; WCDMA -&gt; WCDMA CQI/HSDPA BLER/HSDPA Schedule Rate Chart</a:t>
            </a:r>
          </a:p>
          <a:p>
            <a:pPr lvl="1">
              <a:buNone/>
            </a:pPr>
            <a:endParaRPr lang="en-US" altLang="zh-CN" sz="1000" dirty="0" smtClean="0"/>
          </a:p>
          <a:p>
            <a:pPr marL="85725" indent="-85725"/>
            <a:r>
              <a:rPr lang="en-US" altLang="zh-CN" sz="1000" dirty="0" smtClean="0"/>
              <a:t>Function</a:t>
            </a:r>
          </a:p>
          <a:p>
            <a:pPr marL="361950" lvl="1" indent="-180975"/>
            <a:r>
              <a:rPr lang="en-US" altLang="zh-CN" sz="1000" dirty="0" smtClean="0"/>
              <a:t>Draw blow lines</a:t>
            </a:r>
          </a:p>
          <a:p>
            <a:pPr marL="542925" lvl="2" indent="-180975"/>
            <a:r>
              <a:rPr lang="en-US" altLang="zh-CN" sz="1000" dirty="0" smtClean="0"/>
              <a:t>CQI</a:t>
            </a:r>
          </a:p>
          <a:p>
            <a:pPr marL="542925" lvl="2" indent="-180975"/>
            <a:r>
              <a:rPr lang="en-US" altLang="zh-CN" sz="1000" dirty="0" smtClean="0"/>
              <a:t>HSDPA BLER</a:t>
            </a:r>
          </a:p>
          <a:p>
            <a:pPr marL="542925" lvl="2" indent="-180975"/>
            <a:r>
              <a:rPr lang="en-US" altLang="zh-CN" sz="1000" dirty="0" smtClean="0"/>
              <a:t>HSDPA Schedule Rate</a:t>
            </a:r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7454842" cy="72269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</a:t>
            </a:r>
            <a:r>
              <a:rPr lang="en-US" altLang="zh-CN" sz="1400" b="1" dirty="0" smtClean="0">
                <a:solidFill>
                  <a:srgbClr val="9F855B"/>
                </a:solidFill>
              </a:rPr>
              <a:t>WCDMA CQI/HSDPA BLER/HSDPA Schedule Rate Chart</a:t>
            </a:r>
            <a:endParaRPr lang="zh-CN" altLang="en-US" sz="1400" b="1" dirty="0">
              <a:solidFill>
                <a:srgbClr val="9F855B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7000" y="681750"/>
            <a:ext cx="3648071" cy="412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726750"/>
            <a:ext cx="5355000" cy="3960000"/>
          </a:xfrm>
        </p:spPr>
        <p:txBody>
          <a:bodyPr/>
          <a:lstStyle/>
          <a:p>
            <a:pPr marL="85725" indent="-85725"/>
            <a:r>
              <a:rPr lang="en-US" altLang="zh-CN" sz="1000" dirty="0" smtClean="0"/>
              <a:t>Open the view by the menu</a:t>
            </a:r>
          </a:p>
          <a:p>
            <a:pPr marL="361950" lvl="1" indent="-180975"/>
            <a:r>
              <a:rPr lang="en-US" altLang="zh-CN" sz="900" dirty="0" smtClean="0"/>
              <a:t>View -&gt; WCDMA -&gt; WCDMA </a:t>
            </a:r>
            <a:r>
              <a:rPr lang="en-US" altLang="zh-CN" sz="900" dirty="0" err="1" smtClean="0"/>
              <a:t>Tx</a:t>
            </a:r>
            <a:r>
              <a:rPr lang="en-US" altLang="zh-CN" sz="900" dirty="0" smtClean="0"/>
              <a:t> Power Chart</a:t>
            </a:r>
          </a:p>
          <a:p>
            <a:pPr lvl="1">
              <a:buNone/>
            </a:pPr>
            <a:endParaRPr lang="en-US" altLang="zh-CN" sz="1000" dirty="0" smtClean="0"/>
          </a:p>
          <a:p>
            <a:pPr marL="85725" indent="-85725"/>
            <a:r>
              <a:rPr lang="en-US" altLang="zh-CN" sz="1000" dirty="0" smtClean="0"/>
              <a:t>Function</a:t>
            </a:r>
          </a:p>
          <a:p>
            <a:pPr marL="361950" lvl="1" indent="-180975"/>
            <a:r>
              <a:rPr lang="en-US" altLang="zh-CN" sz="1000" dirty="0" smtClean="0"/>
              <a:t>Draw blow lines</a:t>
            </a:r>
          </a:p>
          <a:p>
            <a:pPr marL="542925" lvl="2" indent="-180975"/>
            <a:r>
              <a:rPr lang="en-US" altLang="zh-CN" sz="1000" dirty="0" err="1" smtClean="0"/>
              <a:t>Tx</a:t>
            </a:r>
            <a:r>
              <a:rPr lang="en-US" altLang="zh-CN" sz="1000" dirty="0" smtClean="0"/>
              <a:t> Power</a:t>
            </a:r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7454842" cy="72269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WCDMA </a:t>
            </a:r>
            <a:r>
              <a:rPr lang="en-US" altLang="zh-CN" b="1" dirty="0" err="1" smtClean="0">
                <a:solidFill>
                  <a:srgbClr val="9F855B"/>
                </a:solidFill>
              </a:rPr>
              <a:t>Tx</a:t>
            </a:r>
            <a:r>
              <a:rPr lang="en-US" altLang="zh-CN" b="1" dirty="0" smtClean="0">
                <a:solidFill>
                  <a:srgbClr val="9F855B"/>
                </a:solidFill>
              </a:rPr>
              <a:t> Power Chart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2000" y="726750"/>
            <a:ext cx="3145199" cy="356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000" y="861750"/>
            <a:ext cx="4545000" cy="3510000"/>
          </a:xfrm>
        </p:spPr>
        <p:txBody>
          <a:bodyPr/>
          <a:lstStyle/>
          <a:p>
            <a:r>
              <a:rPr lang="en-US" altLang="zh-CN" sz="1000" dirty="0" smtClean="0"/>
              <a:t>Open the view by the menu</a:t>
            </a:r>
          </a:p>
          <a:p>
            <a:pPr lvl="1"/>
            <a:r>
              <a:rPr lang="en-US" altLang="zh-CN" sz="1000" dirty="0" smtClean="0"/>
              <a:t>View-&gt;WCDMA&gt; WCDMA RCL DL/UL PDU</a:t>
            </a:r>
          </a:p>
          <a:p>
            <a:pPr lvl="1">
              <a:buNone/>
            </a:pPr>
            <a:endParaRPr lang="en-US" altLang="zh-CN" sz="1000" dirty="0" smtClean="0"/>
          </a:p>
          <a:p>
            <a:r>
              <a:rPr lang="en-US" altLang="zh-CN" sz="1000" dirty="0" smtClean="0"/>
              <a:t>Function</a:t>
            </a:r>
          </a:p>
          <a:p>
            <a:pPr lvl="1"/>
            <a:r>
              <a:rPr lang="en-US" altLang="zh-CN" sz="1000" dirty="0" smtClean="0"/>
              <a:t>Left view is the same as All Traces window and</a:t>
            </a:r>
          </a:p>
          <a:p>
            <a:pPr lvl="1">
              <a:buNone/>
            </a:pPr>
            <a:r>
              <a:rPr lang="en-US" altLang="zh-CN" sz="1000" dirty="0" smtClean="0"/>
              <a:t>        shows the filtered trace items</a:t>
            </a:r>
          </a:p>
          <a:p>
            <a:pPr lvl="1"/>
            <a:r>
              <a:rPr lang="en-US" altLang="zh-CN" sz="1000" dirty="0" smtClean="0"/>
              <a:t>Double click this item to parser the RCL PDU data </a:t>
            </a:r>
          </a:p>
          <a:p>
            <a:pPr lvl="1">
              <a:buNone/>
            </a:pPr>
            <a:r>
              <a:rPr lang="en-US" altLang="zh-CN" sz="1000" dirty="0" smtClean="0"/>
              <a:t>        and show them in the right window</a:t>
            </a:r>
          </a:p>
          <a:p>
            <a:pPr lvl="1"/>
            <a:endParaRPr lang="en-US" altLang="zh-CN" sz="1000" dirty="0" smtClean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WCDMA RLC DL/UL PDU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2000" y="816750"/>
            <a:ext cx="43434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726750"/>
            <a:ext cx="5355000" cy="3960000"/>
          </a:xfrm>
        </p:spPr>
        <p:txBody>
          <a:bodyPr/>
          <a:lstStyle/>
          <a:p>
            <a:pPr marL="85725" indent="-85725"/>
            <a:r>
              <a:rPr lang="en-US" altLang="zh-CN" sz="1000" dirty="0" smtClean="0"/>
              <a:t>Open the view by the menu</a:t>
            </a:r>
          </a:p>
          <a:p>
            <a:pPr marL="361950" lvl="1" indent="-180975"/>
            <a:r>
              <a:rPr lang="en-US" altLang="zh-CN" sz="900" dirty="0" smtClean="0"/>
              <a:t>View -&gt; GSM-&gt; GSM Serving Cell Chart</a:t>
            </a:r>
          </a:p>
          <a:p>
            <a:pPr lvl="1">
              <a:buNone/>
            </a:pPr>
            <a:endParaRPr lang="en-US" altLang="zh-CN" sz="1000" dirty="0" smtClean="0"/>
          </a:p>
          <a:p>
            <a:pPr marL="85725" indent="-85725"/>
            <a:r>
              <a:rPr lang="en-US" altLang="zh-CN" sz="1000" dirty="0" smtClean="0"/>
              <a:t>Function</a:t>
            </a:r>
          </a:p>
          <a:p>
            <a:pPr marL="361950" lvl="1" indent="-180975"/>
            <a:r>
              <a:rPr lang="en-US" altLang="zh-CN" sz="1000" dirty="0" smtClean="0"/>
              <a:t>Draw blow lines</a:t>
            </a:r>
          </a:p>
          <a:p>
            <a:pPr marL="542925" lvl="2" indent="-180975"/>
            <a:r>
              <a:rPr lang="en-US" altLang="zh-CN" sz="1000" dirty="0" smtClean="0"/>
              <a:t>RSSI</a:t>
            </a:r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7454842" cy="72269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GSM Serving Cell Chart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2000" y="726750"/>
            <a:ext cx="41338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726750"/>
            <a:ext cx="5355000" cy="3960000"/>
          </a:xfrm>
        </p:spPr>
        <p:txBody>
          <a:bodyPr/>
          <a:lstStyle/>
          <a:p>
            <a:pPr marL="85725" indent="-85725"/>
            <a:r>
              <a:rPr lang="en-US" altLang="zh-CN" sz="1000" dirty="0" smtClean="0"/>
              <a:t>Open the view by the menu</a:t>
            </a:r>
          </a:p>
          <a:p>
            <a:pPr marL="361950" lvl="1" indent="-180975"/>
            <a:r>
              <a:rPr lang="en-US" altLang="zh-CN" sz="900" dirty="0" smtClean="0"/>
              <a:t>View -&gt; GSM-&gt; GSM Serving/Neighbor Cell Chart</a:t>
            </a:r>
          </a:p>
          <a:p>
            <a:pPr lvl="1">
              <a:buNone/>
            </a:pPr>
            <a:endParaRPr lang="en-US" altLang="zh-CN" sz="1000" dirty="0" smtClean="0"/>
          </a:p>
          <a:p>
            <a:pPr marL="85725" indent="-85725"/>
            <a:r>
              <a:rPr lang="en-US" altLang="zh-CN" sz="1000" dirty="0" smtClean="0"/>
              <a:t>Function</a:t>
            </a:r>
          </a:p>
          <a:p>
            <a:pPr marL="361950" lvl="1" indent="-180975"/>
            <a:r>
              <a:rPr lang="en-US" altLang="zh-CN" sz="1000" dirty="0" smtClean="0"/>
              <a:t>Draw blow lines</a:t>
            </a:r>
          </a:p>
          <a:p>
            <a:pPr marL="542925" lvl="2" indent="-180975"/>
            <a:r>
              <a:rPr lang="en-US" altLang="zh-CN" sz="1000" dirty="0" smtClean="0"/>
              <a:t>RSSI</a:t>
            </a:r>
            <a:endParaRPr lang="en-US" altLang="zh-CN" sz="1400" dirty="0" smtClean="0"/>
          </a:p>
          <a:p>
            <a:pPr lvl="1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7454842" cy="72269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GSM Serving/Neighbor Cell Chart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2000" y="726750"/>
            <a:ext cx="415290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61750"/>
            <a:ext cx="8389800" cy="3732873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cs typeface="+mj-cs"/>
              </a:rPr>
              <a:t>Play .</a:t>
            </a:r>
            <a:r>
              <a:rPr lang="en-US" altLang="zh-CN" sz="1800" dirty="0" err="1">
                <a:cs typeface="+mj-cs"/>
              </a:rPr>
              <a:t>logel</a:t>
            </a:r>
            <a:r>
              <a:rPr lang="en-US" altLang="zh-CN" sz="1800" dirty="0">
                <a:cs typeface="+mj-cs"/>
              </a:rPr>
              <a:t>/.lst/.log </a:t>
            </a:r>
            <a:r>
              <a:rPr lang="en-US" altLang="zh-CN" sz="1800" dirty="0" smtClean="0">
                <a:cs typeface="+mj-cs"/>
              </a:rPr>
              <a:t>file</a:t>
            </a:r>
          </a:p>
          <a:p>
            <a:pPr>
              <a:spcBef>
                <a:spcPct val="0"/>
              </a:spcBef>
              <a:buNone/>
            </a:pPr>
            <a:endParaRPr lang="en-US" altLang="zh-CN" sz="1800" dirty="0">
              <a:cs typeface="+mj-cs"/>
            </a:endParaRPr>
          </a:p>
          <a:p>
            <a:pPr lvl="1"/>
            <a:r>
              <a:rPr lang="en-US" altLang="zh-CN" dirty="0"/>
              <a:t>Click button      on the toolbar to open log </a:t>
            </a:r>
            <a:r>
              <a:rPr lang="en-US" altLang="zh-CN" dirty="0" smtClean="0"/>
              <a:t>file, it </a:t>
            </a:r>
            <a:r>
              <a:rPr lang="en-US" altLang="zh-CN" dirty="0"/>
              <a:t>will change to     if successfully</a:t>
            </a:r>
          </a:p>
          <a:p>
            <a:pPr>
              <a:spcBef>
                <a:spcPct val="0"/>
              </a:spcBef>
              <a:buNone/>
            </a:pPr>
            <a:endParaRPr lang="en-US" altLang="zh-CN" sz="1800" dirty="0">
              <a:cs typeface="+mj-cs"/>
            </a:endParaRP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9F855B"/>
                </a:solidFill>
              </a:rPr>
              <a:t>Quick start to play log file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0" y="1508247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000" y="1508247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726750"/>
            <a:ext cx="5355000" cy="3960000"/>
          </a:xfrm>
        </p:spPr>
        <p:txBody>
          <a:bodyPr/>
          <a:lstStyle/>
          <a:p>
            <a:pPr marL="85725" indent="-85725"/>
            <a:r>
              <a:rPr lang="en-US" altLang="zh-CN" sz="1000" dirty="0" smtClean="0"/>
              <a:t>Open the view by the menu</a:t>
            </a:r>
          </a:p>
          <a:p>
            <a:pPr marL="361950" lvl="1" indent="-180975"/>
            <a:r>
              <a:rPr lang="en-US" altLang="zh-CN" sz="900" dirty="0" smtClean="0"/>
              <a:t>View -&gt; GSM-&gt; GSM Rx/</a:t>
            </a:r>
            <a:r>
              <a:rPr lang="en-US" altLang="zh-CN" sz="900" dirty="0" err="1" smtClean="0"/>
              <a:t>Tx</a:t>
            </a:r>
            <a:r>
              <a:rPr lang="en-US" altLang="zh-CN" sz="900" dirty="0" smtClean="0"/>
              <a:t> Power Chart</a:t>
            </a:r>
          </a:p>
          <a:p>
            <a:pPr lvl="1">
              <a:buNone/>
            </a:pPr>
            <a:endParaRPr lang="en-US" altLang="zh-CN" sz="1000" dirty="0" smtClean="0"/>
          </a:p>
          <a:p>
            <a:pPr marL="85725" indent="-85725"/>
            <a:r>
              <a:rPr lang="en-US" altLang="zh-CN" sz="1000" dirty="0" smtClean="0"/>
              <a:t>Function</a:t>
            </a:r>
          </a:p>
          <a:p>
            <a:pPr marL="361950" lvl="1" indent="-180975"/>
            <a:r>
              <a:rPr lang="en-US" altLang="zh-CN" sz="1000" dirty="0" smtClean="0"/>
              <a:t>Draw blow lines</a:t>
            </a:r>
          </a:p>
          <a:p>
            <a:pPr marL="542925" lvl="2" indent="-180975"/>
            <a:r>
              <a:rPr lang="en-US" altLang="zh-CN" sz="1000" dirty="0" smtClean="0"/>
              <a:t>Rx Power</a:t>
            </a:r>
          </a:p>
          <a:p>
            <a:pPr marL="542925" lvl="2" indent="-180975"/>
            <a:r>
              <a:rPr lang="en-US" altLang="zh-CN" sz="1000" dirty="0" err="1" smtClean="0"/>
              <a:t>Tx</a:t>
            </a:r>
            <a:r>
              <a:rPr lang="en-US" altLang="zh-CN" sz="1000" dirty="0" smtClean="0"/>
              <a:t> Power</a:t>
            </a:r>
          </a:p>
          <a:p>
            <a:pPr marL="542925" lvl="2" indent="-180975"/>
            <a:r>
              <a:rPr lang="en-US" altLang="zh-CN" sz="1000" dirty="0" smtClean="0"/>
              <a:t>Rx Power Full Sim1</a:t>
            </a:r>
          </a:p>
          <a:p>
            <a:pPr marL="542925" lvl="2" indent="-180975"/>
            <a:r>
              <a:rPr lang="en-US" altLang="zh-CN" sz="1000" dirty="0" err="1" smtClean="0"/>
              <a:t>Tx</a:t>
            </a:r>
            <a:r>
              <a:rPr lang="en-US" altLang="zh-CN" sz="1000" dirty="0" smtClean="0"/>
              <a:t> Power Sub Sim1</a:t>
            </a:r>
          </a:p>
          <a:p>
            <a:pPr marL="542925" lvl="2" indent="-180975"/>
            <a:r>
              <a:rPr lang="en-US" altLang="zh-CN" sz="1000" dirty="0" smtClean="0"/>
              <a:t>Rx Power Full Sim2</a:t>
            </a:r>
          </a:p>
          <a:p>
            <a:pPr marL="542925" lvl="2" indent="-180975"/>
            <a:r>
              <a:rPr lang="en-US" altLang="zh-CN" sz="1000" dirty="0" err="1" smtClean="0"/>
              <a:t>Tx</a:t>
            </a:r>
            <a:r>
              <a:rPr lang="en-US" altLang="zh-CN" sz="1000" dirty="0" smtClean="0"/>
              <a:t> Power Sub Sim2</a:t>
            </a:r>
          </a:p>
          <a:p>
            <a:pPr marL="542925" lvl="2" indent="-180975"/>
            <a:endParaRPr lang="en-US" altLang="zh-CN" sz="1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7454842" cy="72269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GSM Rx/</a:t>
            </a:r>
            <a:r>
              <a:rPr lang="en-US" altLang="zh-CN" b="1" dirty="0" err="1" smtClean="0">
                <a:solidFill>
                  <a:srgbClr val="9F855B"/>
                </a:solidFill>
              </a:rPr>
              <a:t>Tx</a:t>
            </a:r>
            <a:r>
              <a:rPr lang="en-US" altLang="zh-CN" b="1" dirty="0" smtClean="0">
                <a:solidFill>
                  <a:srgbClr val="9F855B"/>
                </a:solidFill>
              </a:rPr>
              <a:t> Power Chart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7000" y="726750"/>
            <a:ext cx="41243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726750"/>
            <a:ext cx="5355000" cy="3960000"/>
          </a:xfrm>
        </p:spPr>
        <p:txBody>
          <a:bodyPr/>
          <a:lstStyle/>
          <a:p>
            <a:pPr marL="85725" indent="-85725"/>
            <a:r>
              <a:rPr lang="en-US" altLang="zh-CN" sz="1000" dirty="0" smtClean="0"/>
              <a:t>Open the view by the menu</a:t>
            </a:r>
          </a:p>
          <a:p>
            <a:pPr marL="361950" lvl="1" indent="-180975"/>
            <a:r>
              <a:rPr lang="en-US" altLang="zh-CN" sz="900" dirty="0" smtClean="0"/>
              <a:t>View -&gt; GSM-&gt; GSM SNR Chart</a:t>
            </a:r>
          </a:p>
          <a:p>
            <a:pPr lvl="1">
              <a:buNone/>
            </a:pPr>
            <a:endParaRPr lang="en-US" altLang="zh-CN" sz="1000" dirty="0" smtClean="0"/>
          </a:p>
          <a:p>
            <a:pPr marL="85725" indent="-85725"/>
            <a:r>
              <a:rPr lang="en-US" altLang="zh-CN" sz="1000" dirty="0" smtClean="0"/>
              <a:t>Function</a:t>
            </a:r>
          </a:p>
          <a:p>
            <a:pPr marL="361950" lvl="1" indent="-180975"/>
            <a:r>
              <a:rPr lang="en-US" altLang="zh-CN" sz="1000" dirty="0" smtClean="0"/>
              <a:t>Draw blow lines</a:t>
            </a:r>
          </a:p>
          <a:p>
            <a:pPr marL="542925" lvl="2" indent="-180975"/>
            <a:r>
              <a:rPr lang="en-US" altLang="zh-CN" sz="1000" dirty="0" smtClean="0"/>
              <a:t>SNR</a:t>
            </a:r>
          </a:p>
          <a:p>
            <a:pPr marL="542925" lvl="2" indent="-180975"/>
            <a:endParaRPr lang="en-US" altLang="zh-CN" sz="1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7454842" cy="72269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GSM SNR Chart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2000" y="726750"/>
            <a:ext cx="413385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726750"/>
            <a:ext cx="3555000" cy="3960000"/>
          </a:xfrm>
        </p:spPr>
        <p:txBody>
          <a:bodyPr/>
          <a:lstStyle/>
          <a:p>
            <a:pPr marL="85725" indent="-85725"/>
            <a:r>
              <a:rPr lang="en-US" altLang="zh-CN" sz="1000" dirty="0" smtClean="0"/>
              <a:t>Open the view by the menu</a:t>
            </a:r>
          </a:p>
          <a:p>
            <a:pPr marL="361950" lvl="1" indent="-180975"/>
            <a:r>
              <a:rPr lang="en-US" altLang="zh-CN" sz="900" dirty="0" smtClean="0"/>
              <a:t>View -&gt; DSP Test Point-&gt; Common DSP Test Point List</a:t>
            </a:r>
          </a:p>
          <a:p>
            <a:pPr lvl="1">
              <a:buNone/>
            </a:pPr>
            <a:endParaRPr lang="en-US" altLang="zh-CN" sz="1000" dirty="0" smtClean="0"/>
          </a:p>
          <a:p>
            <a:pPr marL="85725" indent="-85725"/>
            <a:r>
              <a:rPr lang="en-US" altLang="zh-CN" sz="1000" dirty="0" smtClean="0"/>
              <a:t>Popup Menu</a:t>
            </a:r>
          </a:p>
          <a:p>
            <a:pPr marL="361950" lvl="1" indent="-180975"/>
            <a:r>
              <a:rPr lang="en-US" altLang="zh-CN" sz="900" dirty="0" smtClean="0"/>
              <a:t>Auto Scroll</a:t>
            </a:r>
          </a:p>
          <a:p>
            <a:pPr marL="361950" lvl="1" indent="-180975"/>
            <a:r>
              <a:rPr lang="en-US" altLang="zh-CN" sz="900" dirty="0" smtClean="0"/>
              <a:t>Show Hex (only for data column)</a:t>
            </a:r>
          </a:p>
          <a:p>
            <a:pPr marL="361950" lvl="1" indent="-180975"/>
            <a:r>
              <a:rPr lang="en-US" altLang="zh-CN" sz="900" dirty="0" smtClean="0"/>
              <a:t>Show Decimal(only for data column)</a:t>
            </a:r>
          </a:p>
          <a:p>
            <a:pPr marL="361950" lvl="1" indent="-180975"/>
            <a:r>
              <a:rPr lang="en-US" altLang="zh-CN" sz="900" dirty="0" smtClean="0"/>
              <a:t>Add to Bookmark 	(</a:t>
            </a:r>
            <a:r>
              <a:rPr lang="en-US" altLang="zh-CN" sz="900" dirty="0" err="1" smtClean="0"/>
              <a:t>Alt+A</a:t>
            </a:r>
            <a:r>
              <a:rPr lang="en-US" altLang="zh-CN" sz="900" dirty="0" smtClean="0"/>
              <a:t>)</a:t>
            </a:r>
          </a:p>
          <a:p>
            <a:pPr marL="361950" lvl="1" indent="-180975"/>
            <a:r>
              <a:rPr lang="en-US" altLang="zh-CN" sz="900" dirty="0" smtClean="0"/>
              <a:t>Remove Bookmark 	(</a:t>
            </a:r>
            <a:r>
              <a:rPr lang="en-US" altLang="zh-CN" sz="900" dirty="0" err="1" smtClean="0"/>
              <a:t>Alt+R</a:t>
            </a:r>
            <a:r>
              <a:rPr lang="en-US" altLang="zh-CN" sz="900" dirty="0" smtClean="0"/>
              <a:t>)</a:t>
            </a:r>
          </a:p>
          <a:p>
            <a:pPr marL="361950" lvl="1" indent="-180975"/>
            <a:r>
              <a:rPr lang="en-US" altLang="zh-CN" sz="900" dirty="0" smtClean="0"/>
              <a:t>Pre Bookmark	(</a:t>
            </a:r>
            <a:r>
              <a:rPr lang="en-US" altLang="zh-CN" sz="900" dirty="0" err="1" smtClean="0"/>
              <a:t>Alt+U</a:t>
            </a:r>
            <a:r>
              <a:rPr lang="en-US" altLang="zh-CN" sz="900" dirty="0" smtClean="0"/>
              <a:t>)</a:t>
            </a:r>
          </a:p>
          <a:p>
            <a:pPr marL="361950" lvl="1" indent="-180975"/>
            <a:r>
              <a:rPr lang="en-US" altLang="zh-CN" sz="900" dirty="0" smtClean="0"/>
              <a:t>Next Bookmark	(</a:t>
            </a:r>
            <a:r>
              <a:rPr lang="en-US" altLang="zh-CN" sz="900" dirty="0" err="1" smtClean="0"/>
              <a:t>Alt+D</a:t>
            </a:r>
            <a:r>
              <a:rPr lang="en-US" altLang="zh-CN" sz="900" dirty="0" smtClean="0"/>
              <a:t>)</a:t>
            </a:r>
          </a:p>
          <a:p>
            <a:pPr marL="361950" lvl="1" indent="-180975"/>
            <a:endParaRPr lang="en-US" altLang="zh-CN" sz="900" dirty="0" smtClean="0"/>
          </a:p>
          <a:p>
            <a:pPr marL="85725" lvl="1" indent="-85725">
              <a:buFont typeface="Arial" pitchFamily="34" charset="0"/>
              <a:buChar char="•"/>
            </a:pPr>
            <a:r>
              <a:rPr lang="en-US" altLang="zh-CN" sz="1000" dirty="0" smtClean="0"/>
              <a:t>Sync to other views</a:t>
            </a:r>
          </a:p>
          <a:p>
            <a:pPr marL="361950" lvl="1" indent="-180975"/>
            <a:r>
              <a:rPr lang="en-US" altLang="zh-CN" sz="900" dirty="0" smtClean="0"/>
              <a:t>Double click the item to sync</a:t>
            </a:r>
          </a:p>
          <a:p>
            <a:pPr marL="361950" lvl="1" indent="-180975"/>
            <a:endParaRPr lang="en-US" altLang="zh-CN" sz="900" dirty="0" smtClean="0"/>
          </a:p>
          <a:p>
            <a:pPr marL="85725" lvl="1" indent="-85725">
              <a:buFont typeface="Arial" pitchFamily="34" charset="0"/>
              <a:buChar char="•"/>
            </a:pPr>
            <a:r>
              <a:rPr lang="en-US" altLang="zh-CN" sz="1000" dirty="0" smtClean="0"/>
              <a:t>Search</a:t>
            </a:r>
          </a:p>
          <a:p>
            <a:pPr marL="361950" lvl="1" indent="-180975"/>
            <a:r>
              <a:rPr lang="en-US" altLang="zh-CN" sz="900" dirty="0" smtClean="0"/>
              <a:t>Step search in the toolbar to input search string</a:t>
            </a:r>
          </a:p>
          <a:p>
            <a:pPr marL="361950" lvl="1" indent="-180975"/>
            <a:r>
              <a:rPr lang="en-US" altLang="zh-CN" sz="900" dirty="0" err="1" smtClean="0"/>
              <a:t>Ctrl+G</a:t>
            </a:r>
            <a:r>
              <a:rPr lang="en-US" altLang="zh-CN" sz="900" dirty="0" smtClean="0"/>
              <a:t> to locate the item by SN</a:t>
            </a:r>
          </a:p>
          <a:p>
            <a:pPr marL="542925" lvl="2" indent="-180975"/>
            <a:endParaRPr lang="en-US" altLang="zh-CN" sz="1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7454842" cy="72269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[DSP Test Point] Common DSP Test Point List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7000" y="816750"/>
            <a:ext cx="49053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726750"/>
            <a:ext cx="8505000" cy="1260000"/>
          </a:xfrm>
        </p:spPr>
        <p:txBody>
          <a:bodyPr/>
          <a:lstStyle/>
          <a:p>
            <a:pPr marL="85725" indent="-85725"/>
            <a:r>
              <a:rPr lang="en-US" altLang="zh-CN" sz="1000" dirty="0" smtClean="0"/>
              <a:t>Open the view by the menu</a:t>
            </a:r>
          </a:p>
          <a:p>
            <a:pPr marL="361950" lvl="1" indent="-180975"/>
            <a:r>
              <a:rPr lang="en-US" altLang="zh-CN" sz="900" dirty="0" smtClean="0"/>
              <a:t>View -&gt; DSP Test Point-&gt; Common DSP Test Point Chart</a:t>
            </a:r>
          </a:p>
          <a:p>
            <a:pPr marL="85725" lvl="1" indent="-85725">
              <a:buFont typeface="Arial" pitchFamily="34" charset="0"/>
              <a:buChar char="•"/>
            </a:pPr>
            <a:r>
              <a:rPr lang="en-US" altLang="zh-CN" sz="1000" dirty="0" smtClean="0"/>
              <a:t>Functions</a:t>
            </a:r>
          </a:p>
          <a:p>
            <a:pPr marL="361950" lvl="1" indent="-180975"/>
            <a:r>
              <a:rPr lang="en-US" altLang="zh-CN" sz="1000" dirty="0" smtClean="0"/>
              <a:t>Control Panel:  Set Address and Data filter condition. You add more conditions by Add button. To start/stop filter and drawing by Start/Stop button; </a:t>
            </a:r>
          </a:p>
          <a:p>
            <a:pPr marL="361950" lvl="1" indent="-180975"/>
            <a:r>
              <a:rPr lang="en-US" altLang="zh-CN" sz="1000" dirty="0" smtClean="0"/>
              <a:t>Filter Data View: List the data filtered by conditions in the control panel</a:t>
            </a:r>
          </a:p>
          <a:p>
            <a:pPr marL="361950" lvl="1" indent="-180975"/>
            <a:r>
              <a:rPr lang="en-US" altLang="zh-CN" sz="1000" dirty="0" smtClean="0"/>
              <a:t>Chart View: Draw the data</a:t>
            </a:r>
            <a:endParaRPr lang="en-US" altLang="zh-CN" sz="900" dirty="0" smtClean="0"/>
          </a:p>
          <a:p>
            <a:pPr lvl="1">
              <a:buNone/>
            </a:pPr>
            <a:endParaRPr lang="en-US" altLang="zh-CN" sz="1000" dirty="0" smtClean="0"/>
          </a:p>
          <a:p>
            <a:pPr marL="542925" lvl="2" indent="-180975"/>
            <a:endParaRPr lang="en-US" altLang="zh-CN" sz="1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7454842" cy="72269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[DSP Test Point] Common DSP Test Point Chart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240" y="2009610"/>
            <a:ext cx="7335000" cy="27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726750"/>
            <a:ext cx="3555000" cy="3960000"/>
          </a:xfrm>
        </p:spPr>
        <p:txBody>
          <a:bodyPr/>
          <a:lstStyle/>
          <a:p>
            <a:pPr marL="85725" indent="-85725"/>
            <a:r>
              <a:rPr lang="en-US" altLang="zh-CN" sz="1000" dirty="0" smtClean="0"/>
              <a:t>Open the view by the menu</a:t>
            </a:r>
          </a:p>
          <a:p>
            <a:pPr marL="361950" lvl="1" indent="-180975"/>
            <a:r>
              <a:rPr lang="en-US" altLang="zh-CN" sz="900" dirty="0" smtClean="0"/>
              <a:t>View -&gt; DSP Test Point-&gt; LTE DSP Test Point List</a:t>
            </a:r>
          </a:p>
          <a:p>
            <a:pPr lvl="1">
              <a:buNone/>
            </a:pPr>
            <a:endParaRPr lang="en-US" altLang="zh-CN" sz="1000" dirty="0" smtClean="0"/>
          </a:p>
          <a:p>
            <a:pPr marL="85725" indent="-85725"/>
            <a:r>
              <a:rPr lang="en-US" altLang="zh-CN" sz="1000" dirty="0" smtClean="0"/>
              <a:t>Popup Menu</a:t>
            </a:r>
          </a:p>
          <a:p>
            <a:pPr marL="361950" lvl="1" indent="-180975"/>
            <a:r>
              <a:rPr lang="en-US" altLang="zh-CN" sz="900" dirty="0" smtClean="0"/>
              <a:t>Auto Scroll</a:t>
            </a:r>
          </a:p>
          <a:p>
            <a:pPr marL="361950" lvl="1" indent="-180975"/>
            <a:r>
              <a:rPr lang="en-US" altLang="zh-CN" sz="900" dirty="0" smtClean="0"/>
              <a:t>Show Hex (only for data column)</a:t>
            </a:r>
          </a:p>
          <a:p>
            <a:pPr marL="361950" lvl="1" indent="-180975"/>
            <a:r>
              <a:rPr lang="en-US" altLang="zh-CN" sz="900" dirty="0" smtClean="0"/>
              <a:t>Show Decimal(only for data column)</a:t>
            </a:r>
          </a:p>
          <a:p>
            <a:pPr marL="361950" lvl="1" indent="-180975"/>
            <a:r>
              <a:rPr lang="en-US" altLang="zh-CN" sz="900" dirty="0" smtClean="0"/>
              <a:t>Add to Bookmark 	(</a:t>
            </a:r>
            <a:r>
              <a:rPr lang="en-US" altLang="zh-CN" sz="900" dirty="0" err="1" smtClean="0"/>
              <a:t>Alt+A</a:t>
            </a:r>
            <a:r>
              <a:rPr lang="en-US" altLang="zh-CN" sz="900" dirty="0" smtClean="0"/>
              <a:t>)</a:t>
            </a:r>
          </a:p>
          <a:p>
            <a:pPr marL="361950" lvl="1" indent="-180975"/>
            <a:r>
              <a:rPr lang="en-US" altLang="zh-CN" sz="900" dirty="0" smtClean="0"/>
              <a:t>Remove Bookmark 	(</a:t>
            </a:r>
            <a:r>
              <a:rPr lang="en-US" altLang="zh-CN" sz="900" dirty="0" err="1" smtClean="0"/>
              <a:t>Alt+R</a:t>
            </a:r>
            <a:r>
              <a:rPr lang="en-US" altLang="zh-CN" sz="900" dirty="0" smtClean="0"/>
              <a:t>)</a:t>
            </a:r>
          </a:p>
          <a:p>
            <a:pPr marL="361950" lvl="1" indent="-180975"/>
            <a:r>
              <a:rPr lang="en-US" altLang="zh-CN" sz="900" dirty="0" smtClean="0"/>
              <a:t>Pre Bookmark	(</a:t>
            </a:r>
            <a:r>
              <a:rPr lang="en-US" altLang="zh-CN" sz="900" dirty="0" err="1" smtClean="0"/>
              <a:t>Alt+U</a:t>
            </a:r>
            <a:r>
              <a:rPr lang="en-US" altLang="zh-CN" sz="900" dirty="0" smtClean="0"/>
              <a:t>)</a:t>
            </a:r>
          </a:p>
          <a:p>
            <a:pPr marL="361950" lvl="1" indent="-180975"/>
            <a:r>
              <a:rPr lang="en-US" altLang="zh-CN" sz="900" dirty="0" smtClean="0"/>
              <a:t>Next Bookmark	(</a:t>
            </a:r>
            <a:r>
              <a:rPr lang="en-US" altLang="zh-CN" sz="900" dirty="0" err="1" smtClean="0"/>
              <a:t>Alt+D</a:t>
            </a:r>
            <a:r>
              <a:rPr lang="en-US" altLang="zh-CN" sz="900" dirty="0" smtClean="0"/>
              <a:t>)</a:t>
            </a:r>
          </a:p>
          <a:p>
            <a:pPr marL="361950" lvl="1" indent="-180975"/>
            <a:endParaRPr lang="en-US" altLang="zh-CN" sz="900" dirty="0" smtClean="0"/>
          </a:p>
          <a:p>
            <a:pPr marL="85725" lvl="1" indent="-85725">
              <a:buFont typeface="Arial" pitchFamily="34" charset="0"/>
              <a:buChar char="•"/>
            </a:pPr>
            <a:r>
              <a:rPr lang="en-US" altLang="zh-CN" sz="1000" dirty="0" smtClean="0"/>
              <a:t>Sync to other views</a:t>
            </a:r>
          </a:p>
          <a:p>
            <a:pPr marL="361950" lvl="1" indent="-180975"/>
            <a:r>
              <a:rPr lang="en-US" altLang="zh-CN" sz="900" dirty="0" smtClean="0"/>
              <a:t>Double click the item to sync</a:t>
            </a:r>
          </a:p>
          <a:p>
            <a:pPr marL="361950" lvl="1" indent="-180975"/>
            <a:endParaRPr lang="en-US" altLang="zh-CN" sz="900" dirty="0" smtClean="0"/>
          </a:p>
          <a:p>
            <a:pPr marL="85725" lvl="1" indent="-85725">
              <a:buFont typeface="Arial" pitchFamily="34" charset="0"/>
              <a:buChar char="•"/>
            </a:pPr>
            <a:r>
              <a:rPr lang="en-US" altLang="zh-CN" sz="1000" dirty="0" smtClean="0"/>
              <a:t>Search</a:t>
            </a:r>
          </a:p>
          <a:p>
            <a:pPr marL="361950" lvl="1" indent="-180975"/>
            <a:r>
              <a:rPr lang="en-US" altLang="zh-CN" sz="900" dirty="0" smtClean="0"/>
              <a:t>Step search in the toolbar to input search string</a:t>
            </a:r>
          </a:p>
          <a:p>
            <a:pPr marL="361950" lvl="1" indent="-180975"/>
            <a:r>
              <a:rPr lang="en-US" altLang="zh-CN" sz="900" dirty="0" err="1" smtClean="0"/>
              <a:t>Ctrl+G</a:t>
            </a:r>
            <a:r>
              <a:rPr lang="en-US" altLang="zh-CN" sz="900" dirty="0" smtClean="0"/>
              <a:t> to locate the item by SN</a:t>
            </a:r>
          </a:p>
          <a:p>
            <a:pPr marL="542925" lvl="2" indent="-180975"/>
            <a:endParaRPr lang="en-US" altLang="zh-CN" sz="1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7454842" cy="72269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[DSP Test Point] LTE DSP Test Point List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000" y="726750"/>
            <a:ext cx="513397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726750"/>
            <a:ext cx="8505000" cy="1260000"/>
          </a:xfrm>
        </p:spPr>
        <p:txBody>
          <a:bodyPr/>
          <a:lstStyle/>
          <a:p>
            <a:pPr marL="85725" indent="-85725"/>
            <a:r>
              <a:rPr lang="en-US" altLang="zh-CN" sz="1000" dirty="0" smtClean="0"/>
              <a:t>Open the view by the menu</a:t>
            </a:r>
          </a:p>
          <a:p>
            <a:pPr marL="361950" lvl="1" indent="-180975"/>
            <a:r>
              <a:rPr lang="en-US" altLang="zh-CN" sz="900" dirty="0" smtClean="0"/>
              <a:t>View -&gt; DSP Test Point-&gt; LTE DSP Test Point Chart</a:t>
            </a:r>
          </a:p>
          <a:p>
            <a:pPr marL="85725" lvl="1" indent="-85725">
              <a:buFont typeface="Arial" pitchFamily="34" charset="0"/>
              <a:buChar char="•"/>
            </a:pPr>
            <a:r>
              <a:rPr lang="en-US" altLang="zh-CN" sz="1000" dirty="0" smtClean="0"/>
              <a:t>Functions</a:t>
            </a:r>
          </a:p>
          <a:p>
            <a:pPr marL="361950" lvl="1" indent="-180975"/>
            <a:r>
              <a:rPr lang="en-US" altLang="zh-CN" sz="1000" dirty="0" smtClean="0"/>
              <a:t>Control Panel:  Set Address and Data filter condition. You add more conditions by Add button. To start/stop filter and drawing by Start/Stop button; </a:t>
            </a:r>
          </a:p>
          <a:p>
            <a:pPr marL="361950" lvl="1" indent="-180975"/>
            <a:r>
              <a:rPr lang="en-US" altLang="zh-CN" sz="1000" dirty="0" smtClean="0"/>
              <a:t>Filter Data View: List the data filtered by conditions in the control panel</a:t>
            </a:r>
          </a:p>
          <a:p>
            <a:pPr marL="361950" lvl="1" indent="-180975"/>
            <a:r>
              <a:rPr lang="en-US" altLang="zh-CN" sz="1000" dirty="0" smtClean="0"/>
              <a:t>Chart View: Draw the data</a:t>
            </a:r>
            <a:endParaRPr lang="en-US" altLang="zh-CN" sz="900" dirty="0" smtClean="0"/>
          </a:p>
          <a:p>
            <a:pPr lvl="1">
              <a:buNone/>
            </a:pPr>
            <a:endParaRPr lang="en-US" altLang="zh-CN" sz="1000" dirty="0" smtClean="0"/>
          </a:p>
          <a:p>
            <a:pPr marL="542925" lvl="2" indent="-180975"/>
            <a:endParaRPr lang="en-US" altLang="zh-CN" sz="1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7454842" cy="72269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[DSP Test Point] LTE DSP Test Point Chart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7000" y="2076750"/>
            <a:ext cx="7695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726750"/>
            <a:ext cx="3555000" cy="3960000"/>
          </a:xfrm>
        </p:spPr>
        <p:txBody>
          <a:bodyPr/>
          <a:lstStyle/>
          <a:p>
            <a:pPr marL="85725" indent="-85725"/>
            <a:r>
              <a:rPr lang="en-US" altLang="zh-CN" sz="1000" dirty="0" smtClean="0"/>
              <a:t>Open the view by the menu</a:t>
            </a:r>
          </a:p>
          <a:p>
            <a:pPr marL="361950" lvl="1" indent="-180975"/>
            <a:r>
              <a:rPr lang="en-US" altLang="zh-CN" sz="900" dirty="0" smtClean="0"/>
              <a:t>View -&gt; DSP Test Point-&gt; TG DSP Test Point List</a:t>
            </a:r>
          </a:p>
          <a:p>
            <a:pPr lvl="1">
              <a:buNone/>
            </a:pPr>
            <a:endParaRPr lang="en-US" altLang="zh-CN" sz="1000" dirty="0" smtClean="0"/>
          </a:p>
          <a:p>
            <a:pPr marL="85725" indent="-85725"/>
            <a:r>
              <a:rPr lang="en-US" altLang="zh-CN" sz="1000" dirty="0" smtClean="0"/>
              <a:t>Popup Menu</a:t>
            </a:r>
          </a:p>
          <a:p>
            <a:pPr marL="361950" lvl="1" indent="-180975"/>
            <a:r>
              <a:rPr lang="en-US" altLang="zh-CN" sz="900" dirty="0" smtClean="0"/>
              <a:t>Auto Scroll</a:t>
            </a:r>
          </a:p>
          <a:p>
            <a:pPr marL="361950" lvl="1" indent="-180975"/>
            <a:r>
              <a:rPr lang="en-US" altLang="zh-CN" sz="900" dirty="0" smtClean="0"/>
              <a:t>Show Hex (only for data column)</a:t>
            </a:r>
          </a:p>
          <a:p>
            <a:pPr marL="361950" lvl="1" indent="-180975"/>
            <a:r>
              <a:rPr lang="en-US" altLang="zh-CN" sz="900" dirty="0" smtClean="0"/>
              <a:t>Show Decimal(only for data column)</a:t>
            </a:r>
          </a:p>
          <a:p>
            <a:pPr marL="361950" lvl="1" indent="-180975"/>
            <a:r>
              <a:rPr lang="en-US" altLang="zh-CN" sz="900" dirty="0" smtClean="0"/>
              <a:t>Add to Bookmark 	(</a:t>
            </a:r>
            <a:r>
              <a:rPr lang="en-US" altLang="zh-CN" sz="900" dirty="0" err="1" smtClean="0"/>
              <a:t>Alt+A</a:t>
            </a:r>
            <a:r>
              <a:rPr lang="en-US" altLang="zh-CN" sz="900" dirty="0" smtClean="0"/>
              <a:t>)</a:t>
            </a:r>
          </a:p>
          <a:p>
            <a:pPr marL="361950" lvl="1" indent="-180975"/>
            <a:r>
              <a:rPr lang="en-US" altLang="zh-CN" sz="900" dirty="0" smtClean="0"/>
              <a:t>Remove Bookmark 	(</a:t>
            </a:r>
            <a:r>
              <a:rPr lang="en-US" altLang="zh-CN" sz="900" dirty="0" err="1" smtClean="0"/>
              <a:t>Alt+R</a:t>
            </a:r>
            <a:r>
              <a:rPr lang="en-US" altLang="zh-CN" sz="900" dirty="0" smtClean="0"/>
              <a:t>)</a:t>
            </a:r>
          </a:p>
          <a:p>
            <a:pPr marL="361950" lvl="1" indent="-180975"/>
            <a:r>
              <a:rPr lang="en-US" altLang="zh-CN" sz="900" dirty="0" smtClean="0"/>
              <a:t>Pre Bookmark	(</a:t>
            </a:r>
            <a:r>
              <a:rPr lang="en-US" altLang="zh-CN" sz="900" dirty="0" err="1" smtClean="0"/>
              <a:t>Alt+U</a:t>
            </a:r>
            <a:r>
              <a:rPr lang="en-US" altLang="zh-CN" sz="900" dirty="0" smtClean="0"/>
              <a:t>)</a:t>
            </a:r>
          </a:p>
          <a:p>
            <a:pPr marL="361950" lvl="1" indent="-180975"/>
            <a:r>
              <a:rPr lang="en-US" altLang="zh-CN" sz="900" dirty="0" smtClean="0"/>
              <a:t>Next Bookmark	(</a:t>
            </a:r>
            <a:r>
              <a:rPr lang="en-US" altLang="zh-CN" sz="900" dirty="0" err="1" smtClean="0"/>
              <a:t>Alt+D</a:t>
            </a:r>
            <a:r>
              <a:rPr lang="en-US" altLang="zh-CN" sz="900" dirty="0" smtClean="0"/>
              <a:t>)</a:t>
            </a:r>
          </a:p>
          <a:p>
            <a:pPr marL="361950" lvl="1" indent="-180975"/>
            <a:endParaRPr lang="en-US" altLang="zh-CN" sz="900" dirty="0" smtClean="0"/>
          </a:p>
          <a:p>
            <a:pPr marL="85725" lvl="1" indent="-85725">
              <a:buFont typeface="Arial" pitchFamily="34" charset="0"/>
              <a:buChar char="•"/>
            </a:pPr>
            <a:r>
              <a:rPr lang="en-US" altLang="zh-CN" sz="1000" dirty="0" smtClean="0"/>
              <a:t>Sync to other views</a:t>
            </a:r>
          </a:p>
          <a:p>
            <a:pPr marL="361950" lvl="1" indent="-180975"/>
            <a:r>
              <a:rPr lang="en-US" altLang="zh-CN" sz="900" dirty="0" smtClean="0"/>
              <a:t>Double click the item to sync</a:t>
            </a:r>
          </a:p>
          <a:p>
            <a:pPr marL="361950" lvl="1" indent="-180975"/>
            <a:endParaRPr lang="en-US" altLang="zh-CN" sz="900" dirty="0" smtClean="0"/>
          </a:p>
          <a:p>
            <a:pPr marL="85725" lvl="1" indent="-85725">
              <a:buFont typeface="Arial" pitchFamily="34" charset="0"/>
              <a:buChar char="•"/>
            </a:pPr>
            <a:r>
              <a:rPr lang="en-US" altLang="zh-CN" sz="1000" dirty="0" smtClean="0"/>
              <a:t>Search</a:t>
            </a:r>
          </a:p>
          <a:p>
            <a:pPr marL="361950" lvl="1" indent="-180975"/>
            <a:r>
              <a:rPr lang="en-US" altLang="zh-CN" sz="900" dirty="0" smtClean="0"/>
              <a:t>Step search in the toolbar to input search string</a:t>
            </a:r>
          </a:p>
          <a:p>
            <a:pPr marL="361950" lvl="1" indent="-180975"/>
            <a:r>
              <a:rPr lang="en-US" altLang="zh-CN" sz="900" dirty="0" err="1" smtClean="0"/>
              <a:t>Ctrl+G</a:t>
            </a:r>
            <a:r>
              <a:rPr lang="en-US" altLang="zh-CN" sz="900" dirty="0" smtClean="0"/>
              <a:t> to locate the item by SN</a:t>
            </a:r>
          </a:p>
          <a:p>
            <a:pPr marL="542925" lvl="2" indent="-180975"/>
            <a:endParaRPr lang="en-US" altLang="zh-CN" sz="1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7454842" cy="72269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[DSP Test Point] TG DSP Test Point List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27000" y="1986750"/>
            <a:ext cx="37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View is same as LTE DSP Test Point 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726750"/>
            <a:ext cx="8505000" cy="1260000"/>
          </a:xfrm>
        </p:spPr>
        <p:txBody>
          <a:bodyPr/>
          <a:lstStyle/>
          <a:p>
            <a:pPr marL="85725" indent="-85725"/>
            <a:r>
              <a:rPr lang="en-US" altLang="zh-CN" sz="1000" dirty="0" smtClean="0"/>
              <a:t>Open the view by the menu</a:t>
            </a:r>
          </a:p>
          <a:p>
            <a:pPr marL="361950" lvl="1" indent="-180975"/>
            <a:r>
              <a:rPr lang="en-US" altLang="zh-CN" sz="900" dirty="0" smtClean="0"/>
              <a:t>View -&gt; DSP Test Point-&gt; TG DSP Test Point Chart</a:t>
            </a:r>
          </a:p>
          <a:p>
            <a:pPr marL="85725" lvl="1" indent="-85725">
              <a:buFont typeface="Arial" pitchFamily="34" charset="0"/>
              <a:buChar char="•"/>
            </a:pPr>
            <a:r>
              <a:rPr lang="en-US" altLang="zh-CN" sz="1000" dirty="0" smtClean="0"/>
              <a:t>Functions</a:t>
            </a:r>
          </a:p>
          <a:p>
            <a:pPr marL="361950" lvl="1" indent="-180975"/>
            <a:r>
              <a:rPr lang="en-US" altLang="zh-CN" sz="1000" dirty="0" smtClean="0"/>
              <a:t>Control Panel:  Set Address and Data filter condition. You add more conditions by Add button. To start/stop filter and drawing by Start/Stop button; </a:t>
            </a:r>
          </a:p>
          <a:p>
            <a:pPr marL="361950" lvl="1" indent="-180975"/>
            <a:r>
              <a:rPr lang="en-US" altLang="zh-CN" sz="1000" dirty="0" smtClean="0"/>
              <a:t>Filter Data View: List the data filtered by conditions in the control panel</a:t>
            </a:r>
          </a:p>
          <a:p>
            <a:pPr marL="361950" lvl="1" indent="-180975"/>
            <a:r>
              <a:rPr lang="en-US" altLang="zh-CN" sz="1000" dirty="0" smtClean="0"/>
              <a:t>Chart View: Draw the data</a:t>
            </a:r>
            <a:endParaRPr lang="en-US" altLang="zh-CN" sz="900" dirty="0" smtClean="0"/>
          </a:p>
          <a:p>
            <a:pPr lvl="1">
              <a:buNone/>
            </a:pPr>
            <a:endParaRPr lang="en-US" altLang="zh-CN" sz="1000" dirty="0" smtClean="0"/>
          </a:p>
          <a:p>
            <a:pPr marL="542925" lvl="2" indent="-180975"/>
            <a:endParaRPr lang="en-US" altLang="zh-CN" sz="1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7454842" cy="72269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[DSP Test Point] TG DSP Test Point Chart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7000" y="2841750"/>
            <a:ext cx="37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View is same as LTE DSP Test Point 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726750"/>
            <a:ext cx="3555000" cy="3960000"/>
          </a:xfrm>
        </p:spPr>
        <p:txBody>
          <a:bodyPr/>
          <a:lstStyle/>
          <a:p>
            <a:pPr marL="85725" indent="-85725"/>
            <a:r>
              <a:rPr lang="en-US" altLang="zh-CN" sz="1000" dirty="0" smtClean="0"/>
              <a:t>Open the view by the menu</a:t>
            </a:r>
          </a:p>
          <a:p>
            <a:pPr marL="361950" lvl="1" indent="-180975"/>
            <a:r>
              <a:rPr lang="en-US" altLang="zh-CN" sz="900" dirty="0" smtClean="0"/>
              <a:t>View -&gt; DSP Test Point-&gt; AG DSP Test Point List</a:t>
            </a:r>
          </a:p>
          <a:p>
            <a:pPr lvl="1">
              <a:buNone/>
            </a:pPr>
            <a:endParaRPr lang="en-US" altLang="zh-CN" sz="1000" dirty="0" smtClean="0"/>
          </a:p>
          <a:p>
            <a:pPr marL="85725" indent="-85725"/>
            <a:r>
              <a:rPr lang="en-US" altLang="zh-CN" sz="1000" dirty="0" smtClean="0"/>
              <a:t>Popup Menu</a:t>
            </a:r>
          </a:p>
          <a:p>
            <a:pPr marL="361950" lvl="1" indent="-180975"/>
            <a:r>
              <a:rPr lang="en-US" altLang="zh-CN" sz="900" dirty="0" smtClean="0"/>
              <a:t>Auto Scroll</a:t>
            </a:r>
          </a:p>
          <a:p>
            <a:pPr marL="361950" lvl="1" indent="-180975"/>
            <a:r>
              <a:rPr lang="en-US" altLang="zh-CN" sz="900" dirty="0" smtClean="0"/>
              <a:t>Show Hex (only for data column)</a:t>
            </a:r>
          </a:p>
          <a:p>
            <a:pPr marL="361950" lvl="1" indent="-180975"/>
            <a:r>
              <a:rPr lang="en-US" altLang="zh-CN" sz="900" dirty="0" smtClean="0"/>
              <a:t>Show Decimal(only for data column)</a:t>
            </a:r>
          </a:p>
          <a:p>
            <a:pPr marL="361950" lvl="1" indent="-180975"/>
            <a:r>
              <a:rPr lang="en-US" altLang="zh-CN" sz="900" dirty="0" smtClean="0"/>
              <a:t>Add to Bookmark 	(</a:t>
            </a:r>
            <a:r>
              <a:rPr lang="en-US" altLang="zh-CN" sz="900" dirty="0" err="1" smtClean="0"/>
              <a:t>Alt+A</a:t>
            </a:r>
            <a:r>
              <a:rPr lang="en-US" altLang="zh-CN" sz="900" dirty="0" smtClean="0"/>
              <a:t>)</a:t>
            </a:r>
          </a:p>
          <a:p>
            <a:pPr marL="361950" lvl="1" indent="-180975"/>
            <a:r>
              <a:rPr lang="en-US" altLang="zh-CN" sz="900" dirty="0" smtClean="0"/>
              <a:t>Remove Bookmark 	(</a:t>
            </a:r>
            <a:r>
              <a:rPr lang="en-US" altLang="zh-CN" sz="900" dirty="0" err="1" smtClean="0"/>
              <a:t>Alt+R</a:t>
            </a:r>
            <a:r>
              <a:rPr lang="en-US" altLang="zh-CN" sz="900" dirty="0" smtClean="0"/>
              <a:t>)</a:t>
            </a:r>
          </a:p>
          <a:p>
            <a:pPr marL="361950" lvl="1" indent="-180975"/>
            <a:r>
              <a:rPr lang="en-US" altLang="zh-CN" sz="900" dirty="0" smtClean="0"/>
              <a:t>Pre Bookmark	(</a:t>
            </a:r>
            <a:r>
              <a:rPr lang="en-US" altLang="zh-CN" sz="900" dirty="0" err="1" smtClean="0"/>
              <a:t>Alt+U</a:t>
            </a:r>
            <a:r>
              <a:rPr lang="en-US" altLang="zh-CN" sz="900" dirty="0" smtClean="0"/>
              <a:t>)</a:t>
            </a:r>
          </a:p>
          <a:p>
            <a:pPr marL="361950" lvl="1" indent="-180975"/>
            <a:r>
              <a:rPr lang="en-US" altLang="zh-CN" sz="900" dirty="0" smtClean="0"/>
              <a:t>Next Bookmark	(</a:t>
            </a:r>
            <a:r>
              <a:rPr lang="en-US" altLang="zh-CN" sz="900" dirty="0" err="1" smtClean="0"/>
              <a:t>Alt+D</a:t>
            </a:r>
            <a:r>
              <a:rPr lang="en-US" altLang="zh-CN" sz="900" dirty="0" smtClean="0"/>
              <a:t>)</a:t>
            </a:r>
          </a:p>
          <a:p>
            <a:pPr marL="361950" lvl="1" indent="-180975"/>
            <a:endParaRPr lang="en-US" altLang="zh-CN" sz="900" dirty="0" smtClean="0"/>
          </a:p>
          <a:p>
            <a:pPr marL="85725" lvl="1" indent="-85725">
              <a:buFont typeface="Arial" pitchFamily="34" charset="0"/>
              <a:buChar char="•"/>
            </a:pPr>
            <a:r>
              <a:rPr lang="en-US" altLang="zh-CN" sz="1000" dirty="0" smtClean="0"/>
              <a:t>Sync to other views</a:t>
            </a:r>
          </a:p>
          <a:p>
            <a:pPr marL="361950" lvl="1" indent="-180975"/>
            <a:r>
              <a:rPr lang="en-US" altLang="zh-CN" sz="900" dirty="0" smtClean="0"/>
              <a:t>Double click the item to sync</a:t>
            </a:r>
          </a:p>
          <a:p>
            <a:pPr marL="361950" lvl="1" indent="-180975"/>
            <a:endParaRPr lang="en-US" altLang="zh-CN" sz="900" dirty="0" smtClean="0"/>
          </a:p>
          <a:p>
            <a:pPr marL="85725" lvl="1" indent="-85725">
              <a:buFont typeface="Arial" pitchFamily="34" charset="0"/>
              <a:buChar char="•"/>
            </a:pPr>
            <a:r>
              <a:rPr lang="en-US" altLang="zh-CN" sz="1000" dirty="0" smtClean="0"/>
              <a:t>Search</a:t>
            </a:r>
          </a:p>
          <a:p>
            <a:pPr marL="361950" lvl="1" indent="-180975"/>
            <a:r>
              <a:rPr lang="en-US" altLang="zh-CN" sz="900" dirty="0" smtClean="0"/>
              <a:t>Step search in the toolbar to input search string</a:t>
            </a:r>
          </a:p>
          <a:p>
            <a:pPr marL="361950" lvl="1" indent="-180975"/>
            <a:r>
              <a:rPr lang="en-US" altLang="zh-CN" sz="900" dirty="0" err="1" smtClean="0"/>
              <a:t>Ctrl+G</a:t>
            </a:r>
            <a:r>
              <a:rPr lang="en-US" altLang="zh-CN" sz="900" dirty="0" smtClean="0"/>
              <a:t> to locate the item by SN</a:t>
            </a:r>
          </a:p>
          <a:p>
            <a:pPr marL="542925" lvl="2" indent="-180975"/>
            <a:endParaRPr lang="en-US" altLang="zh-CN" sz="1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7454842" cy="72269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[DSP Test Point] AG DSP Test Point List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27000" y="1986750"/>
            <a:ext cx="37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View is same as LTE DSP Test Point 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726750"/>
            <a:ext cx="8505000" cy="1260000"/>
          </a:xfrm>
        </p:spPr>
        <p:txBody>
          <a:bodyPr/>
          <a:lstStyle/>
          <a:p>
            <a:pPr marL="85725" indent="-85725"/>
            <a:r>
              <a:rPr lang="en-US" altLang="zh-CN" sz="1000" dirty="0" smtClean="0"/>
              <a:t>Open the view by the menu</a:t>
            </a:r>
          </a:p>
          <a:p>
            <a:pPr marL="361950" lvl="1" indent="-180975"/>
            <a:r>
              <a:rPr lang="en-US" altLang="zh-CN" sz="900" dirty="0" smtClean="0"/>
              <a:t>View -&gt; DSP Test Point-&gt; AG DSP Test Point Chart</a:t>
            </a:r>
          </a:p>
          <a:p>
            <a:pPr marL="85725" lvl="1" indent="-85725">
              <a:buFont typeface="Arial" pitchFamily="34" charset="0"/>
              <a:buChar char="•"/>
            </a:pPr>
            <a:r>
              <a:rPr lang="en-US" altLang="zh-CN" sz="1000" dirty="0" smtClean="0"/>
              <a:t>Functions</a:t>
            </a:r>
          </a:p>
          <a:p>
            <a:pPr marL="361950" lvl="1" indent="-180975"/>
            <a:r>
              <a:rPr lang="en-US" altLang="zh-CN" sz="1000" dirty="0" smtClean="0"/>
              <a:t>Control Panel:  Set Address and Data filter condition. You add more conditions by Add button. To start/stop filter and drawing by Start/Stop button; </a:t>
            </a:r>
          </a:p>
          <a:p>
            <a:pPr marL="361950" lvl="1" indent="-180975"/>
            <a:r>
              <a:rPr lang="en-US" altLang="zh-CN" sz="1000" dirty="0" smtClean="0"/>
              <a:t>Filter Data View: List the data filtered by conditions in the control panel</a:t>
            </a:r>
          </a:p>
          <a:p>
            <a:pPr marL="361950" lvl="1" indent="-180975"/>
            <a:r>
              <a:rPr lang="en-US" altLang="zh-CN" sz="1000" dirty="0" smtClean="0"/>
              <a:t>Chart View: Draw the data</a:t>
            </a:r>
            <a:endParaRPr lang="en-US" altLang="zh-CN" sz="900" dirty="0" smtClean="0"/>
          </a:p>
          <a:p>
            <a:pPr lvl="1">
              <a:buNone/>
            </a:pPr>
            <a:endParaRPr lang="en-US" altLang="zh-CN" sz="1000" dirty="0" smtClean="0"/>
          </a:p>
          <a:p>
            <a:pPr marL="542925" lvl="2" indent="-180975"/>
            <a:endParaRPr lang="en-US" altLang="zh-CN" sz="1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7454842" cy="72269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[DSP Test Point] AG DSP Test Point Chart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2000" y="3066750"/>
            <a:ext cx="37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View is same as LTE DSP Test Point 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771750"/>
            <a:ext cx="8229600" cy="4095000"/>
          </a:xfrm>
        </p:spPr>
        <p:txBody>
          <a:bodyPr/>
          <a:lstStyle/>
          <a:p>
            <a:r>
              <a:rPr lang="en-US" altLang="zh-CN" sz="1000" dirty="0"/>
              <a:t>Click Button       on the toolbar to show </a:t>
            </a:r>
            <a:r>
              <a:rPr lang="en-US" altLang="zh-CN" sz="1000" dirty="0" smtClean="0"/>
              <a:t>capture setting</a:t>
            </a:r>
          </a:p>
          <a:p>
            <a:r>
              <a:rPr lang="en-US" altLang="zh-CN" sz="1000" dirty="0" smtClean="0"/>
              <a:t>Capture Settings </a:t>
            </a:r>
          </a:p>
          <a:p>
            <a:r>
              <a:rPr lang="en-US" altLang="zh-CN" sz="1000" b="1" dirty="0" smtClean="0"/>
              <a:t>Log </a:t>
            </a:r>
            <a:r>
              <a:rPr lang="en-US" altLang="zh-CN" sz="1000" b="1" dirty="0" err="1" smtClean="0"/>
              <a:t>Dir</a:t>
            </a:r>
            <a:r>
              <a:rPr lang="en-US" altLang="zh-CN" sz="1000" b="1" dirty="0" smtClean="0"/>
              <a:t>:  </a:t>
            </a:r>
            <a:r>
              <a:rPr lang="en-US" altLang="zh-CN" sz="1000" dirty="0" smtClean="0"/>
              <a:t>set the log files output folder</a:t>
            </a:r>
          </a:p>
          <a:p>
            <a:r>
              <a:rPr lang="en-US" altLang="zh-CN" sz="1000" b="1" dirty="0">
                <a:solidFill>
                  <a:srgbClr val="FF9900"/>
                </a:solidFill>
              </a:rPr>
              <a:t>Type UART</a:t>
            </a:r>
            <a:r>
              <a:rPr lang="zh-CN" altLang="en-US" sz="1000" b="1" dirty="0">
                <a:solidFill>
                  <a:srgbClr val="FF9900"/>
                </a:solidFill>
              </a:rPr>
              <a:t>： </a:t>
            </a:r>
            <a:endParaRPr lang="en-US" altLang="zh-CN" sz="1000" b="1" dirty="0">
              <a:solidFill>
                <a:srgbClr val="FF9900"/>
              </a:solidFill>
            </a:endParaRPr>
          </a:p>
          <a:p>
            <a:pPr lvl="1"/>
            <a:r>
              <a:rPr lang="en-US" altLang="zh-CN" sz="1000" b="1" dirty="0" err="1" smtClean="0"/>
              <a:t>Diag</a:t>
            </a:r>
            <a:r>
              <a:rPr lang="en-US" altLang="zh-CN" sz="1000" b="1" dirty="0" smtClean="0"/>
              <a:t> port</a:t>
            </a:r>
            <a:r>
              <a:rPr lang="zh-CN" altLang="en-US" sz="1000" dirty="0" smtClean="0"/>
              <a:t>：</a:t>
            </a:r>
            <a:r>
              <a:rPr lang="en-US" altLang="zh-CN" sz="1000" dirty="0" smtClean="0"/>
              <a:t>used to communicate with device</a:t>
            </a:r>
          </a:p>
          <a:p>
            <a:pPr lvl="1"/>
            <a:r>
              <a:rPr lang="en-US" altLang="zh-CN" sz="1000" b="1" dirty="0" smtClean="0"/>
              <a:t>Log port</a:t>
            </a:r>
            <a:r>
              <a:rPr lang="zh-CN" altLang="en-US" sz="1000" dirty="0" smtClean="0"/>
              <a:t>：</a:t>
            </a:r>
            <a:r>
              <a:rPr lang="en-US" altLang="zh-CN" sz="1000" dirty="0" smtClean="0"/>
              <a:t> only used to receive log data</a:t>
            </a:r>
          </a:p>
          <a:p>
            <a:pPr lvl="1"/>
            <a:r>
              <a:rPr lang="en-US" altLang="zh-CN" sz="1000" b="1" dirty="0" smtClean="0"/>
              <a:t>Log Pt Capture Only</a:t>
            </a:r>
            <a:r>
              <a:rPr lang="en-US" altLang="zh-CN" sz="1000" dirty="0" smtClean="0"/>
              <a:t>: used to capture and save to file</a:t>
            </a:r>
          </a:p>
          <a:p>
            <a:pPr marL="457200" lvl="1" indent="0">
              <a:buNone/>
            </a:pPr>
            <a:r>
              <a:rPr lang="en-US" altLang="zh-CN" sz="1000" dirty="0"/>
              <a:t> </a:t>
            </a:r>
            <a:r>
              <a:rPr lang="en-US" altLang="zh-CN" sz="1000" dirty="0" smtClean="0"/>
              <a:t>       usually used to capture WCN log raw data to a file.</a:t>
            </a:r>
          </a:p>
          <a:p>
            <a:pPr lvl="1"/>
            <a:r>
              <a:rPr lang="en-US" altLang="zh-CN" sz="1000" b="1" dirty="0" smtClean="0"/>
              <a:t>AGDSP Port</a:t>
            </a:r>
            <a:r>
              <a:rPr lang="en-US" altLang="zh-CN" sz="1000" dirty="0" smtClean="0"/>
              <a:t>: only used to receive AG DSP log data</a:t>
            </a:r>
          </a:p>
          <a:p>
            <a:pPr lvl="1"/>
            <a:r>
              <a:rPr lang="en-US" altLang="zh-CN" sz="1000" b="1" dirty="0" smtClean="0"/>
              <a:t>Common TP Port</a:t>
            </a:r>
            <a:r>
              <a:rPr lang="en-US" altLang="zh-CN" sz="1000" dirty="0" smtClean="0"/>
              <a:t>: use to receive DSP raw data by UART</a:t>
            </a:r>
          </a:p>
          <a:p>
            <a:pPr lvl="1"/>
            <a:r>
              <a:rPr lang="en-US" altLang="zh-CN" sz="1000" b="1" dirty="0" smtClean="0"/>
              <a:t>LTE TP Port: </a:t>
            </a:r>
            <a:r>
              <a:rPr lang="en-US" altLang="zh-CN" sz="1000" dirty="0"/>
              <a:t>use to receive DSP raw data by </a:t>
            </a:r>
            <a:r>
              <a:rPr lang="en-US" altLang="zh-CN" sz="1000" dirty="0" smtClean="0"/>
              <a:t>UART</a:t>
            </a:r>
            <a:endParaRPr lang="en-US" altLang="zh-CN" sz="1000" b="1" dirty="0" smtClean="0"/>
          </a:p>
          <a:p>
            <a:pPr lvl="1"/>
            <a:r>
              <a:rPr lang="en-US" altLang="zh-CN" sz="1000" b="1" dirty="0" smtClean="0"/>
              <a:t>TG TP Port</a:t>
            </a:r>
            <a:r>
              <a:rPr lang="en-US" altLang="zh-CN" sz="1000" dirty="0" smtClean="0"/>
              <a:t>: </a:t>
            </a:r>
            <a:r>
              <a:rPr lang="en-US" altLang="zh-CN" sz="1000" dirty="0"/>
              <a:t>use to receive DSP raw data by </a:t>
            </a:r>
            <a:r>
              <a:rPr lang="en-US" altLang="zh-CN" sz="1000" dirty="0" smtClean="0"/>
              <a:t>UART</a:t>
            </a:r>
          </a:p>
          <a:p>
            <a:pPr lvl="1"/>
            <a:r>
              <a:rPr lang="en-US" altLang="zh-CN" sz="1000" b="1" dirty="0" smtClean="0"/>
              <a:t>Power Trace Port</a:t>
            </a:r>
            <a:r>
              <a:rPr lang="en-US" altLang="zh-CN" sz="1000" dirty="0"/>
              <a:t>: use to receive </a:t>
            </a:r>
            <a:r>
              <a:rPr lang="en-US" altLang="zh-CN" sz="1000" dirty="0" smtClean="0"/>
              <a:t>power trace data by UART</a:t>
            </a:r>
          </a:p>
          <a:p>
            <a:pPr lvl="1"/>
            <a:r>
              <a:rPr lang="en-US" altLang="zh-CN" sz="1000" b="1" dirty="0" smtClean="0">
                <a:solidFill>
                  <a:srgbClr val="3299FE"/>
                </a:solidFill>
              </a:rPr>
              <a:t>Auto Identify Port</a:t>
            </a:r>
            <a:r>
              <a:rPr lang="en-US" altLang="zh-CN" sz="1000" dirty="0" smtClean="0"/>
              <a:t>: switch to manual or auto identify ports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1000" b="1" dirty="0">
                <a:solidFill>
                  <a:srgbClr val="FF9900"/>
                </a:solidFill>
              </a:rPr>
              <a:t>Type </a:t>
            </a:r>
            <a:r>
              <a:rPr lang="en-US" altLang="zh-CN" sz="1000" b="1" dirty="0" smtClean="0">
                <a:solidFill>
                  <a:srgbClr val="FF9900"/>
                </a:solidFill>
              </a:rPr>
              <a:t>Channel-Server(Simba)</a:t>
            </a:r>
            <a:r>
              <a:rPr lang="zh-CN" altLang="en-US" sz="1000" b="1" dirty="0" smtClean="0">
                <a:solidFill>
                  <a:srgbClr val="FF9900"/>
                </a:solidFill>
              </a:rPr>
              <a:t>： </a:t>
            </a:r>
            <a:endParaRPr lang="en-US" altLang="zh-CN" sz="1000" b="1" dirty="0">
              <a:solidFill>
                <a:srgbClr val="FF9900"/>
              </a:solidFill>
            </a:endParaRPr>
          </a:p>
          <a:p>
            <a:pPr lvl="1"/>
            <a:r>
              <a:rPr lang="en-US" altLang="zh-CN" sz="1000" dirty="0" smtClean="0"/>
              <a:t>Set Address(IP) and Port to connect to Channel-Server tool or Simba tool, using Socket protocol encapsulated </a:t>
            </a:r>
            <a:r>
              <a:rPr lang="en-US" altLang="zh-CN" sz="1000" dirty="0"/>
              <a:t>DIAG </a:t>
            </a:r>
            <a:r>
              <a:rPr lang="en-US" altLang="zh-CN" sz="1000" dirty="0" smtClean="0"/>
              <a:t>packet without 7E header and tail, no escape byte.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1000" b="1" dirty="0">
                <a:solidFill>
                  <a:srgbClr val="FF9900"/>
                </a:solidFill>
              </a:rPr>
              <a:t>Type Socket:</a:t>
            </a:r>
          </a:p>
          <a:p>
            <a:pPr lvl="1"/>
            <a:r>
              <a:rPr lang="en-US" altLang="zh-CN" sz="1000" dirty="0"/>
              <a:t> Set Address(IP) and Port to connect to </a:t>
            </a:r>
            <a:r>
              <a:rPr lang="en-US" altLang="zh-CN" sz="1000" dirty="0" smtClean="0"/>
              <a:t>simulator, </a:t>
            </a:r>
            <a:r>
              <a:rPr lang="en-US" altLang="zh-CN" sz="1000" dirty="0"/>
              <a:t>using Socket </a:t>
            </a:r>
            <a:r>
              <a:rPr lang="en-US" altLang="zh-CN" sz="1000" dirty="0" smtClean="0"/>
              <a:t>protocol encapsulated DIAG packet</a:t>
            </a:r>
            <a:endParaRPr lang="en-US" altLang="zh-CN" sz="10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1000" b="1" dirty="0">
                <a:solidFill>
                  <a:srgbClr val="FF9900"/>
                </a:solidFill>
              </a:rPr>
              <a:t>Type </a:t>
            </a:r>
            <a:r>
              <a:rPr lang="en-US" altLang="zh-CN" sz="1000" b="1" dirty="0" smtClean="0">
                <a:solidFill>
                  <a:srgbClr val="FF9900"/>
                </a:solidFill>
              </a:rPr>
              <a:t>FILE:</a:t>
            </a:r>
            <a:endParaRPr lang="en-US" altLang="zh-CN" sz="1000" b="1" dirty="0">
              <a:solidFill>
                <a:srgbClr val="FF9900"/>
              </a:solidFill>
            </a:endParaRPr>
          </a:p>
          <a:p>
            <a:pPr lvl="1"/>
            <a:r>
              <a:rPr lang="en-US" altLang="zh-CN" sz="1000" dirty="0"/>
              <a:t> </a:t>
            </a:r>
            <a:r>
              <a:rPr lang="en-US" altLang="zh-CN" sz="1000" dirty="0" smtClean="0"/>
              <a:t>Open one or more .log files to replay</a:t>
            </a:r>
            <a:endParaRPr lang="en-US" altLang="zh-CN" sz="1000" dirty="0"/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5757874" cy="44933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Capture </a:t>
            </a:r>
            <a:r>
              <a:rPr lang="en-US" altLang="zh-CN" b="1" dirty="0">
                <a:solidFill>
                  <a:srgbClr val="9F855B"/>
                </a:solidFill>
              </a:rPr>
              <a:t>Setting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2000" y="820414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2000" y="726750"/>
            <a:ext cx="3908382" cy="287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726750"/>
            <a:ext cx="8505000" cy="4095000"/>
          </a:xfrm>
        </p:spPr>
        <p:txBody>
          <a:bodyPr/>
          <a:lstStyle/>
          <a:p>
            <a:pPr marL="85725" indent="-85725"/>
            <a:r>
              <a:rPr lang="en-US" altLang="zh-CN" sz="1000" dirty="0" smtClean="0"/>
              <a:t>Open the view by the menu</a:t>
            </a:r>
          </a:p>
          <a:p>
            <a:pPr marL="361950" lvl="1" indent="-180975"/>
            <a:r>
              <a:rPr lang="en-US" altLang="zh-CN" sz="900" dirty="0" smtClean="0"/>
              <a:t>View -&gt; Common -&gt; PHY Trace Chart</a:t>
            </a:r>
          </a:p>
          <a:p>
            <a:pPr marL="85725" lvl="1" indent="-85725">
              <a:buFont typeface="Arial" pitchFamily="34" charset="0"/>
              <a:buChar char="•"/>
            </a:pPr>
            <a:r>
              <a:rPr lang="en-US" altLang="zh-CN" sz="1000" dirty="0" smtClean="0"/>
              <a:t>Functions</a:t>
            </a:r>
            <a:endParaRPr lang="en-US" altLang="zh-CN" sz="1000" dirty="0" smtClean="0"/>
          </a:p>
          <a:p>
            <a:pPr marL="361950" lvl="1" indent="-180975"/>
            <a:r>
              <a:rPr lang="en-US" altLang="zh-CN" sz="1000" dirty="0" smtClean="0"/>
              <a:t>Left View            </a:t>
            </a:r>
            <a:r>
              <a:rPr lang="zh-CN" altLang="en-US" sz="1000" dirty="0" smtClean="0"/>
              <a:t>：</a:t>
            </a:r>
            <a:r>
              <a:rPr lang="en-US" altLang="zh-CN" sz="1000" dirty="0" smtClean="0"/>
              <a:t>Show all parameters for draw</a:t>
            </a:r>
            <a:r>
              <a:rPr lang="zh-CN" altLang="en-US" sz="1000" dirty="0" smtClean="0"/>
              <a:t>， </a:t>
            </a:r>
            <a:r>
              <a:rPr lang="en-US" altLang="zh-CN" sz="1000" dirty="0" smtClean="0"/>
              <a:t>select some </a:t>
            </a:r>
            <a:r>
              <a:rPr lang="en-US" altLang="zh-CN" sz="1000" dirty="0" smtClean="0"/>
              <a:t>of them to draw chart. </a:t>
            </a:r>
          </a:p>
          <a:p>
            <a:pPr marL="180975" lvl="1" indent="0">
              <a:buNone/>
            </a:pPr>
            <a:r>
              <a:rPr lang="en-US" altLang="zh-CN" sz="1000" dirty="0" smtClean="0">
                <a:solidFill>
                  <a:srgbClr val="FF0000"/>
                </a:solidFill>
              </a:rPr>
              <a:t>                                   If cannot find trace id for parameter format string in parser, the parameter show 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grey</a:t>
            </a:r>
          </a:p>
          <a:p>
            <a:pPr marL="361950" lvl="1" indent="-180975"/>
            <a:r>
              <a:rPr lang="en-US" altLang="zh-CN" sz="1000" dirty="0" smtClean="0"/>
              <a:t>Middle Up View   : Function buttons: input part of param</a:t>
            </a:r>
            <a:r>
              <a:rPr lang="en-US" altLang="zh-CN" sz="1000" dirty="0" smtClean="0"/>
              <a:t>eter name to quick select parameter to draw chart. </a:t>
            </a:r>
          </a:p>
          <a:p>
            <a:pPr marL="180975" lvl="1" indent="0">
              <a:buNone/>
            </a:pPr>
            <a:r>
              <a:rPr lang="en-US" altLang="zh-CN" sz="1000" dirty="0" smtClean="0"/>
              <a:t>                                   Double click type cell to change data type to sign or unsigned.</a:t>
            </a:r>
          </a:p>
          <a:p>
            <a:pPr marL="361950" lvl="1" indent="-180975"/>
            <a:r>
              <a:rPr lang="en-US" altLang="zh-CN" sz="900" dirty="0"/>
              <a:t>Middle Bottom View</a:t>
            </a:r>
            <a:r>
              <a:rPr lang="en-US" altLang="zh-CN" sz="900" dirty="0" smtClean="0"/>
              <a:t>: Show the data filtered from the PHY trace</a:t>
            </a:r>
            <a:endParaRPr lang="en-US" altLang="zh-CN" sz="900" dirty="0"/>
          </a:p>
          <a:p>
            <a:pPr marL="361950" lvl="1" indent="-180975"/>
            <a:endParaRPr lang="en-US" altLang="zh-CN" sz="900" dirty="0" smtClean="0"/>
          </a:p>
          <a:p>
            <a:pPr marL="85725" indent="-85725"/>
            <a:r>
              <a:rPr lang="en-US" altLang="zh-CN" sz="1000" dirty="0"/>
              <a:t>Notice</a:t>
            </a:r>
          </a:p>
          <a:p>
            <a:pPr marL="85725" indent="-85725">
              <a:buNone/>
            </a:pPr>
            <a:r>
              <a:rPr lang="en-US" altLang="zh-CN" sz="1000" dirty="0"/>
              <a:t>   </a:t>
            </a:r>
            <a:r>
              <a:rPr lang="en-US" altLang="zh-CN" sz="1000" dirty="0" smtClean="0"/>
              <a:t>1</a:t>
            </a:r>
            <a:r>
              <a:rPr lang="en-US" altLang="zh-CN" sz="1000" dirty="0"/>
              <a:t>. Configure "</a:t>
            </a:r>
            <a:r>
              <a:rPr lang="en-US" altLang="zh-CN" sz="1000" dirty="0" smtClean="0"/>
              <a:t>PHYChartTraceFmt.xml"</a:t>
            </a:r>
          </a:p>
          <a:p>
            <a:pPr marL="85725" indent="-85725">
              <a:buNone/>
            </a:pPr>
            <a:r>
              <a:rPr lang="en-US" altLang="zh-CN" sz="1000" dirty="0" smtClean="0"/>
              <a:t>       a)Click Edit Configure in the menu of left view</a:t>
            </a:r>
          </a:p>
          <a:p>
            <a:pPr marL="85725" indent="-85725">
              <a:buNone/>
            </a:pPr>
            <a:r>
              <a:rPr lang="en-US" altLang="zh-CN" sz="1000" dirty="0"/>
              <a:t> </a:t>
            </a:r>
            <a:r>
              <a:rPr lang="en-US" altLang="zh-CN" sz="1000" dirty="0" smtClean="0"/>
              <a:t>         </a:t>
            </a:r>
            <a:r>
              <a:rPr lang="en-US" altLang="zh-CN" sz="1000" smtClean="0"/>
              <a:t>editing as </a:t>
            </a:r>
            <a:r>
              <a:rPr lang="en-US" altLang="zh-CN" sz="1000" dirty="0" smtClean="0"/>
              <a:t>notice in this file</a:t>
            </a:r>
          </a:p>
          <a:p>
            <a:pPr marL="85725" indent="-85725">
              <a:buNone/>
            </a:pPr>
            <a:r>
              <a:rPr lang="en-US" altLang="zh-CN" sz="1000" dirty="0"/>
              <a:t> </a:t>
            </a:r>
            <a:r>
              <a:rPr lang="en-US" altLang="zh-CN" sz="1000" dirty="0" smtClean="0"/>
              <a:t>      b)Click Reload Configure or F5 to refresh </a:t>
            </a:r>
          </a:p>
          <a:p>
            <a:pPr marL="85725" indent="-85725">
              <a:buNone/>
            </a:pPr>
            <a:r>
              <a:rPr lang="en-US" altLang="zh-CN" sz="1000" dirty="0"/>
              <a:t> </a:t>
            </a:r>
            <a:r>
              <a:rPr lang="en-US" altLang="zh-CN" sz="1000" dirty="0" smtClean="0"/>
              <a:t>     </a:t>
            </a:r>
            <a:endParaRPr lang="en-US" altLang="zh-CN" sz="1000" dirty="0"/>
          </a:p>
          <a:p>
            <a:pPr marL="85725" indent="-85725">
              <a:buNone/>
            </a:pPr>
            <a:r>
              <a:rPr lang="en-US" altLang="zh-CN" sz="1000" dirty="0"/>
              <a:t>   2. Only support </a:t>
            </a:r>
            <a:r>
              <a:rPr lang="en-US" altLang="zh-CN" sz="1000" b="1" dirty="0"/>
              <a:t>trace id formatted </a:t>
            </a:r>
            <a:r>
              <a:rPr lang="en-US" altLang="zh-CN" sz="1000" dirty="0" smtClean="0"/>
              <a:t>trace output </a:t>
            </a:r>
          </a:p>
          <a:p>
            <a:pPr marL="85725" indent="-85725">
              <a:buNone/>
            </a:pPr>
            <a:r>
              <a:rPr lang="en-US" altLang="zh-CN" sz="1000" dirty="0"/>
              <a:t> </a:t>
            </a:r>
            <a:r>
              <a:rPr lang="en-US" altLang="zh-CN" sz="1000" dirty="0" smtClean="0"/>
              <a:t>      from device, not support raw string output.</a:t>
            </a:r>
            <a:endParaRPr lang="en-US" altLang="zh-CN" sz="1000" dirty="0"/>
          </a:p>
          <a:p>
            <a:pPr marL="85725" indent="-85725">
              <a:buNone/>
            </a:pPr>
            <a:r>
              <a:rPr lang="en-US" altLang="zh-CN" sz="1000" dirty="0"/>
              <a:t>        </a:t>
            </a:r>
          </a:p>
          <a:p>
            <a:pPr marL="85725" indent="-85725">
              <a:buNone/>
            </a:pPr>
            <a:r>
              <a:rPr lang="en-US" altLang="zh-CN" sz="1000" dirty="0"/>
              <a:t>   3. Not support real-time drawing. </a:t>
            </a:r>
          </a:p>
          <a:p>
            <a:pPr marL="85725" indent="-85725">
              <a:buNone/>
            </a:pPr>
            <a:r>
              <a:rPr lang="en-US" altLang="zh-CN" sz="1000" dirty="0"/>
              <a:t>      </a:t>
            </a:r>
            <a:r>
              <a:rPr lang="en-US" altLang="zh-CN" sz="1000" dirty="0" smtClean="0"/>
              <a:t> </a:t>
            </a:r>
            <a:r>
              <a:rPr lang="en-US" altLang="zh-CN" sz="1000" b="1" dirty="0" smtClean="0"/>
              <a:t>Start</a:t>
            </a:r>
            <a:r>
              <a:rPr lang="en-US" altLang="zh-CN" sz="1000" dirty="0" smtClean="0"/>
              <a:t> button enabled until log loading finished</a:t>
            </a:r>
            <a:endParaRPr lang="en-US" altLang="zh-CN" sz="1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7454842" cy="72269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PHY Trace Chart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355" y="2346750"/>
            <a:ext cx="5550545" cy="23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71750"/>
            <a:ext cx="8229600" cy="4095000"/>
          </a:xfrm>
        </p:spPr>
        <p:txBody>
          <a:bodyPr/>
          <a:lstStyle/>
          <a:p>
            <a:r>
              <a:rPr lang="en-US" altLang="zh-CN" sz="1000" dirty="0" err="1" smtClean="0"/>
              <a:t>Ctr+F</a:t>
            </a:r>
            <a:r>
              <a:rPr lang="en-US" altLang="zh-CN" sz="1000" dirty="0" smtClean="0"/>
              <a:t> to open Find window in Internal Messages / Traces / Air Messages / Filter View 1 ~ 6)</a:t>
            </a:r>
          </a:p>
          <a:p>
            <a:pPr lvl="1"/>
            <a:r>
              <a:rPr lang="en-US" altLang="zh-CN" sz="1000" dirty="0" smtClean="0"/>
              <a:t>Top List box is used to input search key words, </a:t>
            </a:r>
          </a:p>
          <a:p>
            <a:pPr lvl="2"/>
            <a:r>
              <a:rPr lang="en-US" altLang="zh-CN" sz="1000" dirty="0" smtClean="0"/>
              <a:t>        Record search history,        Delete key words</a:t>
            </a:r>
          </a:p>
          <a:p>
            <a:pPr lvl="2"/>
            <a:endParaRPr lang="en-US" altLang="zh-CN" sz="1000" dirty="0" smtClean="0"/>
          </a:p>
          <a:p>
            <a:pPr lvl="2"/>
            <a:r>
              <a:rPr lang="en-US" altLang="zh-CN" sz="1000" dirty="0" err="1" smtClean="0"/>
              <a:t>Ctrl+A</a:t>
            </a:r>
            <a:r>
              <a:rPr lang="en-US" altLang="zh-CN" sz="1000" dirty="0" smtClean="0"/>
              <a:t> to select all key words, </a:t>
            </a:r>
            <a:r>
              <a:rPr lang="en-US" altLang="zh-CN" sz="1000" dirty="0" err="1" smtClean="0"/>
              <a:t>Ctrl+Z</a:t>
            </a:r>
            <a:r>
              <a:rPr lang="en-US" altLang="zh-CN" sz="1000" dirty="0" smtClean="0"/>
              <a:t> to un-select all key words</a:t>
            </a:r>
          </a:p>
          <a:p>
            <a:pPr lvl="2"/>
            <a:r>
              <a:rPr lang="en-US" altLang="zh-CN" sz="1000" dirty="0" smtClean="0"/>
              <a:t>Click  “Check </a:t>
            </a:r>
            <a:r>
              <a:rPr lang="en-US" altLang="zh-CN" sz="1000" dirty="0" err="1" smtClean="0"/>
              <a:t>All”to</a:t>
            </a:r>
            <a:r>
              <a:rPr lang="en-US" altLang="zh-CN" sz="1000" dirty="0" smtClean="0"/>
              <a:t> check or un-check all key words</a:t>
            </a:r>
          </a:p>
          <a:p>
            <a:pPr lvl="2"/>
            <a:r>
              <a:rPr lang="en-US" altLang="zh-CN" sz="1000" dirty="0" smtClean="0"/>
              <a:t>Set key words color to double click the color rect.</a:t>
            </a:r>
          </a:p>
          <a:p>
            <a:pPr lvl="2"/>
            <a:r>
              <a:rPr lang="en-US" altLang="zh-CN" sz="1000" dirty="0" smtClean="0"/>
              <a:t>Select history search keywords to click button </a:t>
            </a:r>
          </a:p>
          <a:p>
            <a:pPr lvl="1"/>
            <a:r>
              <a:rPr lang="en-US" altLang="zh-CN" sz="1000" dirty="0" smtClean="0"/>
              <a:t>Options:</a:t>
            </a:r>
          </a:p>
          <a:p>
            <a:pPr lvl="2"/>
            <a:r>
              <a:rPr lang="en-US" altLang="zh-CN" sz="1000" dirty="0" smtClean="0"/>
              <a:t>Case Sensitive</a:t>
            </a:r>
          </a:p>
          <a:p>
            <a:pPr lvl="2"/>
            <a:r>
              <a:rPr lang="en-US" altLang="zh-CN" sz="1000" dirty="0" smtClean="0"/>
              <a:t>Whole Word</a:t>
            </a:r>
          </a:p>
          <a:p>
            <a:pPr lvl="2"/>
            <a:r>
              <a:rPr lang="en-US" altLang="zh-CN" sz="1000" dirty="0" smtClean="0"/>
              <a:t>Regular Expression</a:t>
            </a:r>
          </a:p>
          <a:p>
            <a:pPr lvl="2"/>
            <a:r>
              <a:rPr lang="en-US" altLang="zh-CN" sz="1000" dirty="0" smtClean="0"/>
              <a:t>Find In Selected Items</a:t>
            </a:r>
          </a:p>
          <a:p>
            <a:pPr lvl="1"/>
            <a:r>
              <a:rPr lang="en-US" altLang="zh-CN" sz="1000" dirty="0" smtClean="0"/>
              <a:t>Search In Column </a:t>
            </a:r>
          </a:p>
          <a:p>
            <a:pPr lvl="2"/>
            <a:r>
              <a:rPr lang="en-US" altLang="zh-CN" sz="1000" dirty="0" smtClean="0"/>
              <a:t>SN, Module, Time, Content</a:t>
            </a:r>
          </a:p>
          <a:p>
            <a:pPr lvl="1"/>
            <a:r>
              <a:rPr lang="en-US" altLang="zh-CN" sz="1000" dirty="0" smtClean="0"/>
              <a:t>Search In View</a:t>
            </a:r>
          </a:p>
          <a:p>
            <a:pPr lvl="2"/>
            <a:r>
              <a:rPr lang="en-US" altLang="zh-CN" sz="1000" dirty="0"/>
              <a:t>Internal </a:t>
            </a:r>
            <a:r>
              <a:rPr lang="en-US" altLang="zh-CN" sz="1000" dirty="0" smtClean="0"/>
              <a:t>Messages, Traces, Air Messages, Filter </a:t>
            </a:r>
            <a:r>
              <a:rPr lang="en-US" altLang="zh-CN" sz="1000" dirty="0"/>
              <a:t>View 1 ~ 6</a:t>
            </a:r>
            <a:endParaRPr lang="en-US" altLang="zh-CN" sz="1000" dirty="0" smtClean="0"/>
          </a:p>
          <a:p>
            <a:pPr lvl="1"/>
            <a:r>
              <a:rPr lang="en-US" altLang="zh-CN" sz="1000" dirty="0" smtClean="0"/>
              <a:t>Show Result List</a:t>
            </a:r>
          </a:p>
          <a:p>
            <a:pPr lvl="2"/>
            <a:r>
              <a:rPr lang="en-US" altLang="zh-CN" sz="1000" dirty="0" smtClean="0"/>
              <a:t>Append To Result List</a:t>
            </a:r>
          </a:p>
          <a:p>
            <a:pPr lvl="1"/>
            <a:r>
              <a:rPr lang="en-US" altLang="zh-CN" sz="1000" dirty="0" smtClean="0"/>
              <a:t>Close If Found</a:t>
            </a:r>
          </a:p>
          <a:p>
            <a:pPr lvl="2"/>
            <a:r>
              <a:rPr lang="en-US" altLang="zh-CN" sz="1000" dirty="0" smtClean="0"/>
              <a:t>Close this dialog if found.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Search(1) : </a:t>
            </a:r>
            <a:r>
              <a:rPr lang="en-US" altLang="zh-CN" b="1" dirty="0" err="1" smtClean="0">
                <a:solidFill>
                  <a:srgbClr val="9F855B"/>
                </a:solidFill>
              </a:rPr>
              <a:t>Ctrl+F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000" y="1176750"/>
            <a:ext cx="2857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7000" y="1176750"/>
            <a:ext cx="2667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2000" y="2076750"/>
            <a:ext cx="2667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5002" y="1806750"/>
            <a:ext cx="3636998" cy="254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71750"/>
            <a:ext cx="8229600" cy="3822873"/>
          </a:xfrm>
        </p:spPr>
        <p:txBody>
          <a:bodyPr/>
          <a:lstStyle/>
          <a:p>
            <a:r>
              <a:rPr lang="en-US" altLang="zh-CN" sz="1000" dirty="0" smtClean="0"/>
              <a:t>Input the find string in the toolbar edit box and end with Enter key to start search</a:t>
            </a:r>
          </a:p>
          <a:p>
            <a:r>
              <a:rPr lang="en-US" altLang="zh-CN" sz="1000" dirty="0" smtClean="0"/>
              <a:t>Press F3 to find next</a:t>
            </a:r>
          </a:p>
          <a:p>
            <a:r>
              <a:rPr lang="en-US" altLang="zh-CN" sz="1000" dirty="0" smtClean="0"/>
              <a:t>Press Shift + F3 to find previous</a:t>
            </a:r>
          </a:p>
          <a:p>
            <a:endParaRPr lang="en-US" altLang="zh-CN" sz="1000" dirty="0" smtClean="0"/>
          </a:p>
          <a:p>
            <a:r>
              <a:rPr lang="en-US" altLang="zh-CN" sz="1000" dirty="0" smtClean="0"/>
              <a:t>Only All Messages View/All Traces View/All MSG  Flow View/ *DSP Test Point List support this function.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Search(2): One Step Search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2000" y="1986750"/>
            <a:ext cx="61531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71750"/>
            <a:ext cx="8229600" cy="3822873"/>
          </a:xfrm>
        </p:spPr>
        <p:txBody>
          <a:bodyPr/>
          <a:lstStyle/>
          <a:p>
            <a:r>
              <a:rPr lang="en-US" altLang="zh-CN" sz="1000" dirty="0" smtClean="0"/>
              <a:t>Open Scene search for messages</a:t>
            </a:r>
          </a:p>
          <a:p>
            <a:pPr lvl="1"/>
            <a:r>
              <a:rPr lang="en-US" altLang="zh-CN" sz="1000" dirty="0" smtClean="0"/>
              <a:t>Menu:  Edit-&gt;Scene Search</a:t>
            </a:r>
          </a:p>
          <a:p>
            <a:pPr lvl="1"/>
            <a:r>
              <a:rPr lang="en-US" altLang="zh-CN" sz="1000" dirty="0" smtClean="0"/>
              <a:t>You can add or delete message/air by click new or delete button.</a:t>
            </a:r>
          </a:p>
          <a:p>
            <a:r>
              <a:rPr lang="en-US" altLang="zh-CN" sz="1000" dirty="0" smtClean="0"/>
              <a:t>Introduction</a:t>
            </a:r>
          </a:p>
          <a:p>
            <a:pPr lvl="1"/>
            <a:r>
              <a:rPr lang="en-US" altLang="zh-CN" sz="1000" dirty="0" smtClean="0"/>
              <a:t>There are many scenes defined in this window </a:t>
            </a:r>
          </a:p>
          <a:p>
            <a:pPr lvl="1"/>
            <a:r>
              <a:rPr lang="en-US" altLang="zh-CN" sz="1000" dirty="0" smtClean="0"/>
              <a:t>You can quick to find the key messages</a:t>
            </a:r>
          </a:p>
          <a:p>
            <a:pPr lvl="2"/>
            <a:endParaRPr lang="en-US" altLang="zh-CN" sz="10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Search(3): Scene Search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7000" y="1763100"/>
            <a:ext cx="4455714" cy="2563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71750"/>
            <a:ext cx="8229600" cy="3822873"/>
          </a:xfrm>
        </p:spPr>
        <p:txBody>
          <a:bodyPr/>
          <a:lstStyle/>
          <a:p>
            <a:r>
              <a:rPr lang="en-US" altLang="zh-CN" sz="1000" dirty="0" smtClean="0"/>
              <a:t>Message/Trace/Msg Flow items can be bookmarked</a:t>
            </a:r>
          </a:p>
          <a:p>
            <a:r>
              <a:rPr lang="en-US" altLang="zh-CN" sz="1000" dirty="0" smtClean="0"/>
              <a:t>Add items to bookmark or locate them by popup menu in these views (All Messages/All Trace/All Msg Flow)</a:t>
            </a:r>
          </a:p>
          <a:p>
            <a:r>
              <a:rPr lang="en-US" altLang="zh-CN" sz="1000" dirty="0" smtClean="0"/>
              <a:t>Hot keys: </a:t>
            </a:r>
          </a:p>
          <a:p>
            <a:pPr lvl="1"/>
            <a:r>
              <a:rPr lang="en-US" altLang="zh-CN" sz="1000" dirty="0" err="1" smtClean="0"/>
              <a:t>Alt+A</a:t>
            </a:r>
            <a:r>
              <a:rPr lang="en-US" altLang="zh-CN" sz="1000" dirty="0" smtClean="0"/>
              <a:t>:  add item to bookmark</a:t>
            </a:r>
          </a:p>
          <a:p>
            <a:pPr lvl="1"/>
            <a:r>
              <a:rPr lang="en-US" altLang="zh-CN" sz="1000" dirty="0" err="1" smtClean="0"/>
              <a:t>Alt+R</a:t>
            </a:r>
            <a:r>
              <a:rPr lang="en-US" altLang="zh-CN" sz="1000" dirty="0" smtClean="0"/>
              <a:t>:  remove one bookmark</a:t>
            </a:r>
          </a:p>
          <a:p>
            <a:pPr lvl="1"/>
            <a:r>
              <a:rPr lang="en-US" altLang="zh-CN" sz="1000" dirty="0" err="1" smtClean="0"/>
              <a:t>Alt+U</a:t>
            </a:r>
            <a:r>
              <a:rPr lang="en-US" altLang="zh-CN" sz="1000" dirty="0" smtClean="0"/>
              <a:t>:  go to previous bookmark</a:t>
            </a:r>
          </a:p>
          <a:p>
            <a:pPr lvl="1"/>
            <a:r>
              <a:rPr lang="en-US" altLang="zh-CN" sz="1000" dirty="0" err="1" smtClean="0"/>
              <a:t>Alt+D</a:t>
            </a:r>
            <a:r>
              <a:rPr lang="en-US" altLang="zh-CN" sz="1000" dirty="0" smtClean="0"/>
              <a:t>:  go to next bookmark </a:t>
            </a:r>
          </a:p>
          <a:p>
            <a:r>
              <a:rPr lang="en-US" altLang="zh-CN" sz="1000" dirty="0" smtClean="0"/>
              <a:t>Toolbar button: support above four operations</a:t>
            </a:r>
          </a:p>
          <a:p>
            <a:endParaRPr lang="en-US" altLang="zh-CN" sz="1000" dirty="0" smtClean="0"/>
          </a:p>
          <a:p>
            <a:pPr lvl="1">
              <a:buNone/>
            </a:pPr>
            <a:endParaRPr lang="en-US" altLang="zh-CN" sz="1000" dirty="0" smtClean="0"/>
          </a:p>
          <a:p>
            <a:r>
              <a:rPr lang="en-US" altLang="zh-CN" sz="1000" dirty="0" smtClean="0"/>
              <a:t>Bookmark Manager</a:t>
            </a:r>
          </a:p>
          <a:p>
            <a:pPr lvl="1"/>
            <a:r>
              <a:rPr lang="en-US" altLang="zh-CN" sz="1000" dirty="0" smtClean="0"/>
              <a:t>Open Bookmark Manager By Menu</a:t>
            </a:r>
          </a:p>
          <a:p>
            <a:pPr lvl="1"/>
            <a:r>
              <a:rPr lang="en-US" altLang="zh-CN" sz="1000" dirty="0" smtClean="0"/>
              <a:t>Edit -&gt; Bookmark Manager</a:t>
            </a:r>
          </a:p>
          <a:p>
            <a:pPr lvl="1"/>
            <a:r>
              <a:rPr lang="en-US" altLang="zh-CN" sz="1000" dirty="0" smtClean="0"/>
              <a:t>Add notes for bookmark items</a:t>
            </a:r>
          </a:p>
          <a:p>
            <a:pPr lvl="1"/>
            <a:r>
              <a:rPr lang="en-US" altLang="zh-CN" sz="1000" dirty="0" smtClean="0"/>
              <a:t>Double click item to locate it</a:t>
            </a:r>
          </a:p>
          <a:p>
            <a:pPr lvl="1"/>
            <a:endParaRPr lang="en-US" altLang="zh-CN" sz="1000" dirty="0" smtClean="0"/>
          </a:p>
          <a:p>
            <a:pPr lvl="1"/>
            <a:endParaRPr lang="en-US" altLang="zh-CN" sz="1000" dirty="0" smtClean="0"/>
          </a:p>
          <a:p>
            <a:endParaRPr lang="en-US" altLang="zh-CN" sz="1000" dirty="0" smtClean="0"/>
          </a:p>
          <a:p>
            <a:pPr lvl="1"/>
            <a:endParaRPr lang="en-US" altLang="zh-CN" sz="1000" dirty="0" smtClean="0"/>
          </a:p>
          <a:p>
            <a:pPr lvl="1"/>
            <a:endParaRPr lang="en-US" altLang="zh-CN" sz="1000" dirty="0" smtClean="0"/>
          </a:p>
          <a:p>
            <a:endParaRPr lang="en-US" altLang="zh-CN" sz="1000" dirty="0" smtClean="0"/>
          </a:p>
          <a:p>
            <a:pPr lvl="1"/>
            <a:endParaRPr lang="en-US" altLang="zh-CN" sz="10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Bookmark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7000" y="1401750"/>
            <a:ext cx="4340014" cy="24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4975" y="2307675"/>
            <a:ext cx="9620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71750"/>
            <a:ext cx="8229600" cy="3822873"/>
          </a:xfrm>
        </p:spPr>
        <p:txBody>
          <a:bodyPr/>
          <a:lstStyle/>
          <a:p>
            <a:r>
              <a:rPr lang="en-US" altLang="zh-CN" sz="1400" dirty="0" smtClean="0"/>
              <a:t>Layout Views</a:t>
            </a:r>
          </a:p>
          <a:p>
            <a:pPr lvl="1"/>
            <a:r>
              <a:rPr lang="en-US" altLang="zh-CN" sz="1400" dirty="0" smtClean="0"/>
              <a:t>Menu:  Windows-&gt;Cascade</a:t>
            </a:r>
          </a:p>
          <a:p>
            <a:pPr lvl="1"/>
            <a:r>
              <a:rPr lang="en-US" altLang="zh-CN" sz="1400" dirty="0" smtClean="0"/>
              <a:t>Menu:  Windows-&gt;Tile Horizon</a:t>
            </a:r>
          </a:p>
          <a:p>
            <a:pPr lvl="1"/>
            <a:r>
              <a:rPr lang="en-US" altLang="zh-CN" sz="1400" dirty="0" smtClean="0"/>
              <a:t>Menu:  Windows-&gt;Tile Vertical</a:t>
            </a:r>
          </a:p>
          <a:p>
            <a:pPr lvl="1"/>
            <a:r>
              <a:rPr lang="en-US" altLang="zh-CN" sz="1400" dirty="0" smtClean="0"/>
              <a:t>Menu:  Windows-&gt;Tile Vertical</a:t>
            </a:r>
          </a:p>
          <a:p>
            <a:pPr lvl="1"/>
            <a:r>
              <a:rPr lang="en-US" altLang="zh-CN" sz="1400" dirty="0" smtClean="0"/>
              <a:t>Menu:  Windows-&gt;Minimize All</a:t>
            </a:r>
          </a:p>
          <a:p>
            <a:pPr lvl="1"/>
            <a:r>
              <a:rPr lang="en-US" altLang="zh-CN" sz="1400" dirty="0" smtClean="0"/>
              <a:t>Menu:  Windows-&gt;Restore All</a:t>
            </a:r>
          </a:p>
          <a:p>
            <a:pPr lvl="1"/>
            <a:r>
              <a:rPr lang="en-US" altLang="zh-CN" sz="1400" dirty="0" smtClean="0"/>
              <a:t>Menu:  Windows-&gt;Close ALL</a:t>
            </a:r>
          </a:p>
          <a:p>
            <a:pPr lvl="1"/>
            <a:r>
              <a:rPr lang="en-US" altLang="zh-CN" sz="1400" dirty="0" smtClean="0"/>
              <a:t>Menu:  Windows-&gt;Arrange Icons</a:t>
            </a:r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r>
              <a:rPr lang="en-US" altLang="zh-CN" sz="1400" dirty="0" smtClean="0"/>
              <a:t>Remember Views Layout</a:t>
            </a:r>
          </a:p>
          <a:p>
            <a:pPr lvl="1"/>
            <a:r>
              <a:rPr lang="en-US" altLang="zh-CN" sz="1400" dirty="0" smtClean="0"/>
              <a:t>Logel Tool can remember the views' layout </a:t>
            </a:r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Window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71750"/>
            <a:ext cx="8229600" cy="3822873"/>
          </a:xfrm>
        </p:spPr>
        <p:txBody>
          <a:bodyPr/>
          <a:lstStyle/>
          <a:p>
            <a:r>
              <a:rPr lang="en-US" altLang="zh-CN" sz="1400" dirty="0" smtClean="0"/>
              <a:t>Open menu: Option-&gt;Device Configure</a:t>
            </a:r>
          </a:p>
          <a:p>
            <a:r>
              <a:rPr lang="en-US" altLang="zh-CN" sz="1400" dirty="0" smtClean="0"/>
              <a:t>This will control the log output from device</a:t>
            </a:r>
          </a:p>
          <a:p>
            <a:pPr lvl="1"/>
            <a:r>
              <a:rPr lang="en-US" altLang="zh-CN" sz="1400" dirty="0" smtClean="0"/>
              <a:t>PS LOG</a:t>
            </a:r>
          </a:p>
          <a:p>
            <a:pPr lvl="1"/>
            <a:r>
              <a:rPr lang="en-US" altLang="zh-CN" sz="1400" dirty="0" smtClean="0"/>
              <a:t>DSP LOG</a:t>
            </a:r>
          </a:p>
          <a:p>
            <a:pPr lvl="1"/>
            <a:r>
              <a:rPr lang="en-US" altLang="zh-CN" sz="1400" dirty="0" smtClean="0"/>
              <a:t>AUDIO</a:t>
            </a:r>
          </a:p>
          <a:p>
            <a:r>
              <a:rPr lang="en-US" altLang="zh-CN" sz="1400" dirty="0" smtClean="0"/>
              <a:t>Functions</a:t>
            </a:r>
          </a:p>
          <a:p>
            <a:pPr lvl="1"/>
            <a:r>
              <a:rPr lang="en-US" altLang="zh-CN" sz="1400" dirty="0" smtClean="0"/>
              <a:t>Show AT Command: Display the AT command</a:t>
            </a:r>
          </a:p>
          <a:p>
            <a:pPr lvl="1"/>
            <a:r>
              <a:rPr lang="en-US" altLang="zh-CN" sz="1400" dirty="0" smtClean="0"/>
              <a:t>Import:  Import a customer configure </a:t>
            </a:r>
          </a:p>
          <a:p>
            <a:pPr lvl="1"/>
            <a:r>
              <a:rPr lang="en-US" altLang="zh-CN" sz="1400" dirty="0" smtClean="0"/>
              <a:t>Export: Save the configure to a xml file</a:t>
            </a:r>
          </a:p>
          <a:p>
            <a:pPr lvl="1"/>
            <a:r>
              <a:rPr lang="en-US" altLang="zh-CN" sz="1400" dirty="0" smtClean="0"/>
              <a:t>Restore: Restore to default configure</a:t>
            </a:r>
          </a:p>
          <a:p>
            <a:pPr lvl="1"/>
            <a:r>
              <a:rPr lang="en-US" altLang="zh-CN" sz="1400" dirty="0" smtClean="0"/>
              <a:t>Configure: Send control command to device</a:t>
            </a:r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[Filter] Capture Filter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00" y="681750"/>
            <a:ext cx="3599201" cy="355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71750"/>
            <a:ext cx="8229600" cy="382287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1000" dirty="0" smtClean="0"/>
              <a:t>Select popup menu “</a:t>
            </a:r>
            <a:r>
              <a:rPr lang="en-US" altLang="zh-CN" sz="1000" dirty="0" err="1" smtClean="0"/>
              <a:t>Filter”in</a:t>
            </a:r>
            <a:r>
              <a:rPr lang="en-US" altLang="zh-CN" sz="1000" dirty="0" smtClean="0"/>
              <a:t> All Messages/All Traces view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1000" dirty="0" smtClean="0"/>
              <a:t>This will filter what the user want to filter and show them in a new view </a:t>
            </a:r>
          </a:p>
          <a:p>
            <a:pPr marL="342900" lvl="1" indent="-342900">
              <a:buNone/>
            </a:pPr>
            <a:endParaRPr lang="en-US" altLang="zh-CN" sz="10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1000" dirty="0" smtClean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[Filter] View Filter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000" y="1266750"/>
            <a:ext cx="3735000" cy="3481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71750"/>
            <a:ext cx="8229600" cy="3822873"/>
          </a:xfrm>
        </p:spPr>
        <p:txBody>
          <a:bodyPr/>
          <a:lstStyle/>
          <a:p>
            <a:r>
              <a:rPr lang="en-US" altLang="zh-CN" dirty="0" smtClean="0"/>
              <a:t>Menu Tool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5757874" cy="31433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Tools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058689"/>
              </p:ext>
            </p:extLst>
          </p:nvPr>
        </p:nvGraphicFramePr>
        <p:xfrm>
          <a:off x="612000" y="1086750"/>
          <a:ext cx="7515000" cy="3627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30000"/>
                <a:gridCol w="5985000"/>
              </a:tblGrid>
              <a:tr h="171480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Menu</a:t>
                      </a:r>
                      <a:r>
                        <a:rPr lang="en-US" altLang="zh-CN" sz="800" baseline="0" dirty="0" smtClean="0"/>
                        <a:t> Item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Comment</a:t>
                      </a:r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Assert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Show</a:t>
                      </a:r>
                      <a:r>
                        <a:rPr lang="en-US" altLang="zh-CN" sz="800" baseline="0" dirty="0" smtClean="0"/>
                        <a:t> Assert Frame, trigger device to assert</a:t>
                      </a:r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System Info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Run script</a:t>
                      </a:r>
                      <a:r>
                        <a:rPr lang="en-US" altLang="zh-CN" sz="800" baseline="0" dirty="0" smtClean="0"/>
                        <a:t> to communicate with device</a:t>
                      </a:r>
                      <a:endParaRPr lang="zh-CN" altLang="en-US" sz="800" dirty="0"/>
                    </a:p>
                  </a:txBody>
                  <a:tcPr/>
                </a:tc>
              </a:tr>
              <a:tr h="124920">
                <a:tc>
                  <a:txBody>
                    <a:bodyPr/>
                    <a:lstStyle/>
                    <a:p>
                      <a:r>
                        <a:rPr lang="en-US" altLang="zh-CN" sz="800" dirty="0" err="1" smtClean="0"/>
                        <a:t>iLog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Get </a:t>
                      </a:r>
                      <a:r>
                        <a:rPr lang="en-US" altLang="zh-CN" sz="800" baseline="0" dirty="0" smtClean="0"/>
                        <a:t>log by Bug ID and replay it</a:t>
                      </a:r>
                      <a:endParaRPr lang="zh-CN" altLang="en-US" sz="800" dirty="0"/>
                    </a:p>
                  </a:txBody>
                  <a:tcPr/>
                </a:tc>
              </a:tr>
              <a:tr h="136560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Device Control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Send some command to device</a:t>
                      </a:r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Log</a:t>
                      </a:r>
                      <a:r>
                        <a:rPr lang="en-US" altLang="zh-CN" sz="800" baseline="0" dirty="0" smtClean="0"/>
                        <a:t> Data Statistics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Statistics</a:t>
                      </a:r>
                      <a:r>
                        <a:rPr lang="en-US" altLang="zh-CN" sz="800" baseline="0" dirty="0" smtClean="0"/>
                        <a:t> about log size and lost rate</a:t>
                      </a:r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Check Dump File Integrity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Check dump file</a:t>
                      </a:r>
                      <a:r>
                        <a:rPr lang="en-US" altLang="zh-CN" sz="800" baseline="0" dirty="0" smtClean="0"/>
                        <a:t>  integrity for CP and AP </a:t>
                      </a:r>
                      <a:endParaRPr lang="zh-CN" altLang="en-US" sz="800" dirty="0"/>
                    </a:p>
                  </a:txBody>
                  <a:tcPr/>
                </a:tc>
              </a:tr>
              <a:tr h="126480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CP</a:t>
                      </a:r>
                      <a:r>
                        <a:rPr lang="en-US" altLang="zh-CN" sz="800" baseline="0" dirty="0" smtClean="0"/>
                        <a:t> Dump File Transfer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Extract</a:t>
                      </a:r>
                      <a:r>
                        <a:rPr lang="en-US" altLang="zh-CN" sz="800" baseline="0" dirty="0" smtClean="0"/>
                        <a:t> log data from dump, ring buffer file.</a:t>
                      </a:r>
                      <a:endParaRPr lang="zh-CN" altLang="en-US" sz="800" dirty="0"/>
                    </a:p>
                  </a:txBody>
                  <a:tcPr/>
                </a:tc>
              </a:tr>
              <a:tr h="126480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Capture</a:t>
                      </a:r>
                      <a:r>
                        <a:rPr lang="en-US" altLang="zh-CN" sz="800" baseline="0" dirty="0" smtClean="0"/>
                        <a:t> W/TD/GSP IQ Log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Capture IQ</a:t>
                      </a:r>
                      <a:r>
                        <a:rPr lang="en-US" altLang="zh-CN" sz="800" baseline="0" dirty="0" smtClean="0"/>
                        <a:t> Log and save them to file</a:t>
                      </a:r>
                      <a:endParaRPr lang="zh-CN" altLang="en-US" sz="800" dirty="0"/>
                    </a:p>
                  </a:txBody>
                  <a:tcPr/>
                </a:tc>
              </a:tr>
              <a:tr h="126480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Export Log From UE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Call Android</a:t>
                      </a:r>
                      <a:r>
                        <a:rPr lang="en-US" altLang="zh-CN" sz="800" baseline="0" dirty="0" smtClean="0"/>
                        <a:t>Log2PC script to capture YLOG from device</a:t>
                      </a:r>
                      <a:endParaRPr lang="zh-CN" altLang="en-US" sz="800" dirty="0"/>
                    </a:p>
                  </a:txBody>
                  <a:tcPr/>
                </a:tc>
              </a:tr>
              <a:tr h="126480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Export Titan</a:t>
                      </a:r>
                      <a:r>
                        <a:rPr lang="en-US" altLang="zh-CN" sz="800" baseline="0" dirty="0" smtClean="0"/>
                        <a:t> Files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Export</a:t>
                      </a:r>
                      <a:r>
                        <a:rPr lang="en-US" altLang="zh-CN" sz="800" baseline="0" dirty="0" smtClean="0"/>
                        <a:t> Titan files for WCAMA</a:t>
                      </a:r>
                      <a:endParaRPr lang="zh-CN" altLang="en-US" sz="800" dirty="0"/>
                    </a:p>
                  </a:txBody>
                  <a:tcPr/>
                </a:tc>
              </a:tr>
              <a:tr h="126480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Export</a:t>
                      </a:r>
                      <a:r>
                        <a:rPr lang="en-US" altLang="zh-CN" sz="800" baseline="0" dirty="0" smtClean="0"/>
                        <a:t> Call Setup Statistics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Output call setup statistics</a:t>
                      </a:r>
                      <a:r>
                        <a:rPr lang="en-US" altLang="zh-CN" sz="800" baseline="0" dirty="0" smtClean="0"/>
                        <a:t> into csv file</a:t>
                      </a:r>
                      <a:endParaRPr lang="zh-CN" altLang="en-US" sz="800" dirty="0"/>
                    </a:p>
                  </a:txBody>
                  <a:tcPr/>
                </a:tc>
              </a:tr>
              <a:tr h="126480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Export Log Statistics By Module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Output</a:t>
                      </a:r>
                      <a:r>
                        <a:rPr lang="en-US" altLang="zh-CN" sz="800" baseline="0" dirty="0" smtClean="0"/>
                        <a:t> log size statistics by module into csv file</a:t>
                      </a:r>
                      <a:endParaRPr lang="zh-CN" altLang="en-US" sz="800" dirty="0"/>
                    </a:p>
                  </a:txBody>
                  <a:tcPr/>
                </a:tc>
              </a:tr>
              <a:tr h="126480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Export</a:t>
                      </a:r>
                      <a:r>
                        <a:rPr lang="en-US" altLang="zh-CN" sz="800" baseline="0" dirty="0" smtClean="0"/>
                        <a:t> </a:t>
                      </a:r>
                      <a:r>
                        <a:rPr lang="en-US" altLang="zh-CN" sz="800" baseline="0" dirty="0" err="1" smtClean="0"/>
                        <a:t>Tcl</a:t>
                      </a:r>
                      <a:r>
                        <a:rPr lang="en-US" altLang="zh-CN" sz="800" baseline="0" dirty="0" smtClean="0"/>
                        <a:t> Script Files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Output TCL</a:t>
                      </a:r>
                      <a:r>
                        <a:rPr lang="en-US" altLang="zh-CN" sz="800" baseline="0" dirty="0" smtClean="0"/>
                        <a:t> script files for some message data</a:t>
                      </a:r>
                      <a:endParaRPr lang="zh-CN" altLang="en-US" sz="800" dirty="0"/>
                    </a:p>
                  </a:txBody>
                  <a:tcPr/>
                </a:tc>
              </a:tr>
              <a:tr h="126480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Export Network</a:t>
                      </a:r>
                      <a:r>
                        <a:rPr lang="en-US" altLang="zh-CN" sz="800" baseline="0" dirty="0" smtClean="0"/>
                        <a:t> Parameters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Output network parameters into csv</a:t>
                      </a:r>
                      <a:r>
                        <a:rPr lang="en-US" altLang="zh-CN" sz="800" baseline="0" dirty="0" smtClean="0"/>
                        <a:t> file</a:t>
                      </a:r>
                      <a:endParaRPr lang="zh-CN" altLang="en-US" sz="800" dirty="0"/>
                    </a:p>
                  </a:txBody>
                  <a:tcPr/>
                </a:tc>
              </a:tr>
              <a:tr h="126480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Export Network</a:t>
                      </a:r>
                      <a:r>
                        <a:rPr lang="en-US" altLang="zh-CN" sz="800" baseline="0" dirty="0" smtClean="0"/>
                        <a:t> Capabilities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 smtClean="0"/>
                        <a:t>Output network capabilities into csv</a:t>
                      </a:r>
                      <a:r>
                        <a:rPr lang="en-US" altLang="zh-CN" sz="800" baseline="0" dirty="0" smtClean="0"/>
                        <a:t> file</a:t>
                      </a:r>
                      <a:endParaRPr lang="zh-CN" altLang="en-US" sz="800" dirty="0"/>
                    </a:p>
                  </a:txBody>
                  <a:tcPr/>
                </a:tc>
              </a:tr>
              <a:tr h="126480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Show</a:t>
                      </a:r>
                      <a:r>
                        <a:rPr lang="en-US" altLang="zh-CN" sz="800" baseline="0" dirty="0" smtClean="0"/>
                        <a:t> GPS Map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Show GPS</a:t>
                      </a:r>
                      <a:r>
                        <a:rPr lang="en-US" altLang="zh-CN" sz="800" baseline="0" dirty="0" smtClean="0"/>
                        <a:t> map</a:t>
                      </a:r>
                      <a:endParaRPr lang="zh-CN" altLang="en-US" sz="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71750"/>
            <a:ext cx="8229600" cy="3822873"/>
          </a:xfrm>
        </p:spPr>
        <p:txBody>
          <a:bodyPr/>
          <a:lstStyle/>
          <a:p>
            <a:r>
              <a:rPr lang="en-US" altLang="zh-CN" dirty="0" smtClean="0"/>
              <a:t>Tools-&gt;CP Dump File Transfer-&gt;Unpack Mini Memory File</a:t>
            </a:r>
          </a:p>
          <a:p>
            <a:pPr lvl="1"/>
            <a:r>
              <a:rPr lang="en-US" altLang="zh-CN" dirty="0" smtClean="0"/>
              <a:t>Memory File:  Select the mini dump file</a:t>
            </a:r>
          </a:p>
          <a:p>
            <a:pPr lvl="1"/>
            <a:r>
              <a:rPr lang="en-US" altLang="zh-CN" dirty="0" smtClean="0"/>
              <a:t>Output Dir: Select a directory to save the unpacked files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Tools-Unpack Mini Memory File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2000" y="1896750"/>
            <a:ext cx="45529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00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9F855B"/>
                </a:solidFill>
              </a:rPr>
              <a:t>Capture </a:t>
            </a:r>
            <a:r>
              <a:rPr lang="en-US" altLang="zh-CN" b="1" dirty="0" smtClean="0">
                <a:solidFill>
                  <a:srgbClr val="9F855B"/>
                </a:solidFill>
              </a:rPr>
              <a:t>Setting – Port Notice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601582"/>
              </p:ext>
            </p:extLst>
          </p:nvPr>
        </p:nvGraphicFramePr>
        <p:xfrm>
          <a:off x="348967" y="692846"/>
          <a:ext cx="86868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000"/>
                <a:gridCol w="1665000"/>
                <a:gridCol w="848033"/>
                <a:gridCol w="5408767"/>
              </a:tblGrid>
              <a:tr h="18000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Type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Name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Protocol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Notice</a:t>
                      </a:r>
                      <a:endParaRPr lang="zh-CN" alt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DIAG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SPRD LTE DIAG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DIAG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Communicate with</a:t>
                      </a:r>
                      <a:r>
                        <a:rPr lang="en-US" altLang="zh-CN" sz="1100" baseline="0" dirty="0" smtClean="0"/>
                        <a:t> modem and output modem dump data when m</a:t>
                      </a:r>
                      <a:r>
                        <a:rPr lang="en-US" altLang="zh-CN" sz="1100" dirty="0" smtClean="0"/>
                        <a:t>odem assert</a:t>
                      </a:r>
                      <a:endParaRPr lang="zh-CN" alt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SPRD DIAG(SENSOR HUB)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DIAG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Communicate with</a:t>
                      </a:r>
                      <a:r>
                        <a:rPr lang="en-US" altLang="zh-CN" sz="1100" baseline="0" dirty="0" smtClean="0"/>
                        <a:t> modem and output modem log if no SPRD LTE DIAG device</a:t>
                      </a:r>
                      <a:endParaRPr lang="en-US" altLang="zh-CN" sz="1100" dirty="0" smtClean="0"/>
                    </a:p>
                  </a:txBody>
                  <a:tcPr/>
                </a:tc>
              </a:tr>
              <a:tr h="120600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SPRD U2S DIAG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DIAG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Communicate with device</a:t>
                      </a:r>
                      <a:r>
                        <a:rPr lang="en-US" altLang="zh-CN" sz="1100" baseline="0" dirty="0" smtClean="0"/>
                        <a:t> in calibration mode</a:t>
                      </a:r>
                      <a:endParaRPr lang="zh-CN" altLang="en-US" sz="1100" dirty="0"/>
                    </a:p>
                  </a:txBody>
                  <a:tcPr/>
                </a:tc>
              </a:tr>
              <a:tr h="120600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SPRD WCN DIAG(LOG)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DIAG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Communicate with WCN</a:t>
                      </a:r>
                      <a:r>
                        <a:rPr lang="en-US" altLang="zh-CN" sz="1100" baseline="0" dirty="0" smtClean="0"/>
                        <a:t> modem</a:t>
                      </a:r>
                      <a:endParaRPr lang="zh-CN" altLang="en-US" sz="1100" dirty="0"/>
                    </a:p>
                  </a:txBody>
                  <a:tcPr/>
                </a:tc>
              </a:tr>
              <a:tr h="13080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LOG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SPRD LTE LOG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SMP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Output</a:t>
                      </a:r>
                      <a:r>
                        <a:rPr lang="en-US" altLang="zh-CN" sz="1100" baseline="0" dirty="0" smtClean="0"/>
                        <a:t> </a:t>
                      </a:r>
                      <a:r>
                        <a:rPr lang="en-US" altLang="zh-CN" sz="1100" dirty="0" smtClean="0"/>
                        <a:t>PS and DSP log of</a:t>
                      </a:r>
                      <a:r>
                        <a:rPr lang="en-US" altLang="zh-CN" sz="1100" baseline="0" dirty="0" smtClean="0"/>
                        <a:t> Modem</a:t>
                      </a:r>
                      <a:endParaRPr lang="zh-CN" alt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SPRD WCN DIAG(LOG)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SMP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Output</a:t>
                      </a:r>
                      <a:r>
                        <a:rPr lang="en-US" altLang="zh-CN" sz="1100" baseline="0" dirty="0" smtClean="0"/>
                        <a:t> </a:t>
                      </a:r>
                      <a:r>
                        <a:rPr lang="en-US" altLang="zh-CN" sz="1100" dirty="0" smtClean="0"/>
                        <a:t>WIFI Trace</a:t>
                      </a:r>
                      <a:r>
                        <a:rPr lang="en-US" altLang="zh-CN" sz="1100" baseline="0" dirty="0" smtClean="0"/>
                        <a:t> and BT </a:t>
                      </a:r>
                      <a:r>
                        <a:rPr lang="en-US" altLang="zh-CN" sz="1100" dirty="0" smtClean="0"/>
                        <a:t>DSP log of</a:t>
                      </a:r>
                      <a:r>
                        <a:rPr lang="en-US" altLang="zh-CN" sz="1100" baseline="0" dirty="0" smtClean="0"/>
                        <a:t> WCN Modem</a:t>
                      </a:r>
                      <a:endParaRPr lang="zh-CN" altLang="en-US" sz="1100" dirty="0"/>
                    </a:p>
                  </a:txBody>
                  <a:tcPr/>
                </a:tc>
              </a:tr>
              <a:tr h="151200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SPRD U2S DIAG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SMP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Output system dump files</a:t>
                      </a:r>
                      <a:r>
                        <a:rPr lang="en-US" altLang="zh-CN" sz="1100" baseline="0" dirty="0" smtClean="0"/>
                        <a:t> using SMP protocol in </a:t>
                      </a:r>
                      <a:r>
                        <a:rPr lang="en-US" altLang="zh-CN" sz="1100" dirty="0" smtClean="0"/>
                        <a:t>System Dump mode, </a:t>
                      </a:r>
                      <a:endParaRPr lang="zh-CN" altLang="en-US" sz="1100" dirty="0"/>
                    </a:p>
                  </a:txBody>
                  <a:tcPr/>
                </a:tc>
              </a:tr>
              <a:tr h="234720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SPRD LOG(AGDSP)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SMP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Output</a:t>
                      </a:r>
                      <a:r>
                        <a:rPr lang="en-US" altLang="zh-CN" sz="1100" baseline="0" dirty="0" smtClean="0"/>
                        <a:t> AGDSP data such as TP, Audio, IQ, </a:t>
                      </a:r>
                      <a:r>
                        <a:rPr lang="en-US" altLang="zh-CN" sz="1100" baseline="0" dirty="0" err="1" smtClean="0"/>
                        <a:t>mem</a:t>
                      </a:r>
                      <a:r>
                        <a:rPr lang="en-US" altLang="zh-CN" sz="1100" baseline="0" dirty="0" smtClean="0"/>
                        <a:t>.</a:t>
                      </a:r>
                      <a:endParaRPr lang="zh-CN" altLang="en-US" sz="1100" dirty="0"/>
                    </a:p>
                  </a:txBody>
                  <a:tcPr/>
                </a:tc>
              </a:tr>
              <a:tr h="12660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SPRD LTE AT(WIQ)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Communicate</a:t>
                      </a:r>
                      <a:r>
                        <a:rPr lang="en-US" altLang="zh-CN" sz="1100" baseline="0" dirty="0" smtClean="0"/>
                        <a:t> with Modem by AT command </a:t>
                      </a:r>
                      <a:endParaRPr lang="zh-CN" altLang="en-US" sz="1100" dirty="0"/>
                    </a:p>
                  </a:txBody>
                  <a:tcPr/>
                </a:tc>
              </a:tr>
              <a:tr h="126600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SPRD 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Communicate</a:t>
                      </a:r>
                      <a:r>
                        <a:rPr lang="en-US" altLang="zh-CN" sz="1100" baseline="0" dirty="0" smtClean="0"/>
                        <a:t> with Modem by AT command if  no SPRD LTE AT device shows</a:t>
                      </a:r>
                      <a:endParaRPr lang="zh-CN" alt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SPRD WCN 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Communicate</a:t>
                      </a:r>
                      <a:r>
                        <a:rPr lang="en-US" altLang="zh-CN" sz="1100" baseline="0" dirty="0" smtClean="0"/>
                        <a:t> with WCN modem by AT command</a:t>
                      </a:r>
                      <a:endParaRPr lang="zh-CN" alt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UART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USB SERIAL PORT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RAW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Output</a:t>
                      </a:r>
                      <a:r>
                        <a:rPr lang="en-US" altLang="zh-CN" sz="1100" baseline="0" dirty="0" smtClean="0"/>
                        <a:t> raw data such as DSP, Power Trace data</a:t>
                      </a:r>
                      <a:endParaRPr lang="zh-CN" altLang="en-US" sz="1100" dirty="0"/>
                    </a:p>
                  </a:txBody>
                  <a:tcPr/>
                </a:tc>
              </a:tr>
              <a:tr h="124800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SPRD LTE AT(WIQ)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RAW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Output</a:t>
                      </a:r>
                      <a:r>
                        <a:rPr lang="en-US" altLang="zh-CN" sz="1100" baseline="0" dirty="0" smtClean="0"/>
                        <a:t> WIQ raw data in WIQ mode, only for old projects who have no SPRD IQ device</a:t>
                      </a:r>
                      <a:endParaRPr lang="zh-CN" altLang="en-US" sz="1100" dirty="0"/>
                    </a:p>
                  </a:txBody>
                  <a:tcPr/>
                </a:tc>
              </a:tr>
              <a:tr h="124800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SPRD IQ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RAW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aseline="0" dirty="0" smtClean="0"/>
                        <a:t>Output WIQ raw data, and o</a:t>
                      </a:r>
                      <a:r>
                        <a:rPr lang="en-US" altLang="zh-CN" sz="1100" dirty="0" smtClean="0"/>
                        <a:t>nly</a:t>
                      </a:r>
                      <a:r>
                        <a:rPr lang="en-US" altLang="zh-CN" sz="1100" baseline="0" dirty="0" smtClean="0"/>
                        <a:t> show in WIQ mode</a:t>
                      </a:r>
                      <a:endParaRPr lang="zh-CN" altLang="en-US" sz="1100" dirty="0"/>
                    </a:p>
                  </a:txBody>
                  <a:tcPr/>
                </a:tc>
              </a:tr>
              <a:tr h="12480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Download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SPRD U2S DIAG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Boot Mode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Burn</a:t>
                      </a:r>
                      <a:r>
                        <a:rPr lang="en-US" altLang="zh-CN" sz="1100" baseline="0" dirty="0" smtClean="0"/>
                        <a:t> SW files to flash using</a:t>
                      </a:r>
                      <a:r>
                        <a:rPr lang="en-US" altLang="zh-CN" sz="1100" dirty="0" smtClean="0"/>
                        <a:t> boot-mode protocol</a:t>
                      </a:r>
                      <a:r>
                        <a:rPr lang="en-US" altLang="zh-CN" sz="1100" baseline="0" dirty="0" smtClean="0"/>
                        <a:t> i</a:t>
                      </a:r>
                      <a:r>
                        <a:rPr lang="en-US" altLang="zh-CN" sz="1100" dirty="0" smtClean="0"/>
                        <a:t>n download mode</a:t>
                      </a:r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21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71750"/>
            <a:ext cx="8229600" cy="3822873"/>
          </a:xfrm>
        </p:spPr>
        <p:txBody>
          <a:bodyPr/>
          <a:lstStyle/>
          <a:p>
            <a:r>
              <a:rPr lang="en-US" altLang="zh-CN" dirty="0" smtClean="0"/>
              <a:t>Tools-&gt;CP Dump File Transfer-&gt;Extract Log From System Memory File</a:t>
            </a:r>
          </a:p>
          <a:p>
            <a:pPr lvl="1"/>
            <a:r>
              <a:rPr lang="en-US" altLang="zh-CN" dirty="0" smtClean="0"/>
              <a:t>Memory File:  Select the system dump file</a:t>
            </a:r>
          </a:p>
          <a:p>
            <a:pPr lvl="1"/>
            <a:r>
              <a:rPr lang="en-US" altLang="zh-CN" dirty="0" smtClean="0"/>
              <a:t>MAP File: Select the map file matched with the modem version</a:t>
            </a:r>
          </a:p>
          <a:p>
            <a:pPr lvl="1"/>
            <a:r>
              <a:rPr lang="en-US" altLang="zh-CN" dirty="0" smtClean="0"/>
              <a:t>AFX File: Select the </a:t>
            </a:r>
            <a:r>
              <a:rPr lang="en-US" altLang="zh-CN" dirty="0" err="1" smtClean="0"/>
              <a:t>afx</a:t>
            </a:r>
            <a:r>
              <a:rPr lang="en-US" altLang="zh-CN" dirty="0" smtClean="0"/>
              <a:t> file matched with the modem version</a:t>
            </a:r>
          </a:p>
          <a:p>
            <a:pPr lvl="1"/>
            <a:r>
              <a:rPr lang="en-US" altLang="zh-CN" dirty="0" smtClean="0"/>
              <a:t>Logel File: Select a save path to store the .</a:t>
            </a:r>
            <a:r>
              <a:rPr lang="en-US" altLang="zh-CN" dirty="0" err="1" smtClean="0"/>
              <a:t>logel</a:t>
            </a:r>
            <a:r>
              <a:rPr lang="en-US" altLang="zh-CN" dirty="0" smtClean="0"/>
              <a:t> file extracted.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Tools-Extract Log From System Memory File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7000" y="2256750"/>
            <a:ext cx="45529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71750"/>
            <a:ext cx="8229600" cy="3822873"/>
          </a:xfrm>
        </p:spPr>
        <p:txBody>
          <a:bodyPr/>
          <a:lstStyle/>
          <a:p>
            <a:r>
              <a:rPr lang="en-US" altLang="zh-CN" dirty="0" smtClean="0"/>
              <a:t>Tools-&gt;CP Dump File Transfer-&gt;Extract Log From System Memory File</a:t>
            </a:r>
          </a:p>
          <a:p>
            <a:pPr lvl="1"/>
            <a:r>
              <a:rPr lang="en-US" altLang="zh-CN" dirty="0" smtClean="0"/>
              <a:t>Memory File:  Select the mini memory file unpacked from mini dump file</a:t>
            </a:r>
          </a:p>
          <a:p>
            <a:pPr lvl="1"/>
            <a:r>
              <a:rPr lang="en-US" altLang="zh-CN" dirty="0" smtClean="0"/>
              <a:t>Logel File: Select a save path to store the .</a:t>
            </a:r>
            <a:r>
              <a:rPr lang="en-US" altLang="zh-CN" dirty="0" err="1" smtClean="0"/>
              <a:t>logel</a:t>
            </a:r>
            <a:r>
              <a:rPr lang="en-US" altLang="zh-CN" dirty="0" smtClean="0"/>
              <a:t> file extracted.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9F855B"/>
                </a:solidFill>
              </a:rPr>
              <a:t>Tools-Extract </a:t>
            </a:r>
            <a:r>
              <a:rPr lang="en-US" altLang="zh-CN" b="1" dirty="0" smtClean="0">
                <a:solidFill>
                  <a:srgbClr val="9F855B"/>
                </a:solidFill>
              </a:rPr>
              <a:t>Log From Mini Memory File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2000" y="2076750"/>
            <a:ext cx="45529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57200" y="771750"/>
            <a:ext cx="8229600" cy="3822873"/>
          </a:xfrm>
        </p:spPr>
        <p:txBody>
          <a:bodyPr/>
          <a:lstStyle/>
          <a:p>
            <a:r>
              <a:rPr lang="en-US" altLang="zh-CN" dirty="0" smtClean="0"/>
              <a:t>Tools-&gt;Show GPS Map, select GPS (GNSS) log file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Tools-</a:t>
            </a:r>
            <a:r>
              <a:rPr lang="en-US" altLang="zh-CN" b="1" dirty="0">
                <a:solidFill>
                  <a:srgbClr val="9F855B"/>
                </a:solidFill>
              </a:rPr>
              <a:t> Show GPS Map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0643" y="1224923"/>
            <a:ext cx="4817100" cy="32952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0643" y="1221750"/>
            <a:ext cx="3146357" cy="3298387"/>
          </a:xfrm>
          <a:prstGeom prst="rect">
            <a:avLst/>
          </a:prstGeom>
        </p:spPr>
      </p:pic>
      <p:sp>
        <p:nvSpPr>
          <p:cNvPr id="6" name="左右箭头 5"/>
          <p:cNvSpPr/>
          <p:nvPr/>
        </p:nvSpPr>
        <p:spPr>
          <a:xfrm>
            <a:off x="3987000" y="3404250"/>
            <a:ext cx="3780000" cy="472500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Locate both side data by double click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0613" y="1320466"/>
            <a:ext cx="2630084" cy="2564458"/>
          </a:xfrm>
          <a:prstGeom prst="rect">
            <a:avLst/>
          </a:prstGeom>
        </p:spPr>
      </p:pic>
      <p:sp>
        <p:nvSpPr>
          <p:cNvPr id="10" name="圆角矩形标注 9"/>
          <p:cNvSpPr/>
          <p:nvPr/>
        </p:nvSpPr>
        <p:spPr>
          <a:xfrm>
            <a:off x="2296689" y="1788029"/>
            <a:ext cx="2475000" cy="814666"/>
          </a:xfrm>
          <a:prstGeom prst="wedgeRoundRectCallout">
            <a:avLst>
              <a:gd name="adj1" fmla="val -73825"/>
              <a:gd name="adj2" fmla="val 60551"/>
              <a:gd name="adj3" fmla="val 16667"/>
            </a:avLst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You can switch GPS map provider here, and click “OK” to save settings. Default provider is Google.</a:t>
            </a:r>
            <a:endParaRPr lang="zh-CN" altLang="en-US" sz="1100" dirty="0"/>
          </a:p>
        </p:txBody>
      </p:sp>
      <p:sp>
        <p:nvSpPr>
          <p:cNvPr id="13" name="矩形 12"/>
          <p:cNvSpPr/>
          <p:nvPr/>
        </p:nvSpPr>
        <p:spPr>
          <a:xfrm>
            <a:off x="2295155" y="3678062"/>
            <a:ext cx="446357" cy="154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11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71750"/>
            <a:ext cx="8229600" cy="3822873"/>
          </a:xfrm>
        </p:spPr>
        <p:txBody>
          <a:bodyPr/>
          <a:lstStyle/>
          <a:p>
            <a:r>
              <a:rPr lang="en-US" altLang="zh-CN" sz="1000" dirty="0" smtClean="0"/>
              <a:t>There are three circle icon to display different kinds of data output state </a:t>
            </a:r>
          </a:p>
          <a:p>
            <a:pPr lvl="1"/>
            <a:r>
              <a:rPr lang="en-US" altLang="zh-CN" sz="1000" dirty="0" smtClean="0"/>
              <a:t>1st button: PS data </a:t>
            </a:r>
          </a:p>
          <a:p>
            <a:pPr lvl="1"/>
            <a:r>
              <a:rPr lang="en-US" altLang="zh-CN" sz="1000" dirty="0" smtClean="0"/>
              <a:t>2nd button: PHY data (DSP data) </a:t>
            </a:r>
          </a:p>
          <a:p>
            <a:pPr lvl="1"/>
            <a:r>
              <a:rPr lang="en-US" altLang="zh-CN" sz="1000" dirty="0" smtClean="0"/>
              <a:t>3rd button: AGDSP data </a:t>
            </a:r>
          </a:p>
          <a:p>
            <a:pPr lvl="1">
              <a:buNone/>
            </a:pPr>
            <a:endParaRPr lang="en-US" altLang="zh-CN" sz="1000" dirty="0" smtClean="0"/>
          </a:p>
          <a:p>
            <a:pPr lvl="1">
              <a:buNone/>
            </a:pPr>
            <a:r>
              <a:rPr lang="en-US" altLang="zh-CN" sz="1000" dirty="0" smtClean="0"/>
              <a:t>State: </a:t>
            </a:r>
          </a:p>
          <a:p>
            <a:pPr lvl="1">
              <a:buNone/>
            </a:pPr>
            <a:r>
              <a:rPr lang="en-US" altLang="zh-CN" sz="1000" dirty="0" smtClean="0"/>
              <a:t>      Initial state, not connect or not replay log </a:t>
            </a:r>
          </a:p>
          <a:p>
            <a:pPr lvl="1">
              <a:buNone/>
            </a:pPr>
            <a:r>
              <a:rPr lang="en-US" altLang="zh-CN" sz="1000" dirty="0" smtClean="0"/>
              <a:t>      Ready state, no data coming, this kind of data size is zero </a:t>
            </a:r>
          </a:p>
          <a:p>
            <a:pPr lvl="1">
              <a:buNone/>
            </a:pPr>
            <a:r>
              <a:rPr lang="en-US" altLang="zh-CN" sz="1000" dirty="0" smtClean="0"/>
              <a:t>      Data coming state, new data is coming </a:t>
            </a:r>
          </a:p>
          <a:p>
            <a:pPr lvl="1">
              <a:buNone/>
            </a:pPr>
            <a:r>
              <a:rPr lang="en-US" altLang="zh-CN" sz="1000" dirty="0" smtClean="0"/>
              <a:t>      No new data coming more than 5 seconds </a:t>
            </a:r>
          </a:p>
          <a:p>
            <a:pPr lvl="1">
              <a:buNone/>
            </a:pPr>
            <a:endParaRPr lang="en-US" altLang="zh-CN" sz="1000" dirty="0" smtClean="0"/>
          </a:p>
          <a:p>
            <a:pPr lvl="1">
              <a:buNone/>
            </a:pPr>
            <a:r>
              <a:rPr lang="en-US" altLang="zh-CN" sz="1000" dirty="0" smtClean="0"/>
              <a:t>Show more detail information: </a:t>
            </a:r>
          </a:p>
          <a:p>
            <a:pPr lvl="1">
              <a:buNone/>
            </a:pPr>
            <a:r>
              <a:rPr lang="en-US" altLang="zh-CN" sz="1000" dirty="0" smtClean="0"/>
              <a:t>	Click any button of these three buttons to show detail in tip, and then click any </a:t>
            </a:r>
          </a:p>
          <a:p>
            <a:pPr>
              <a:buNone/>
            </a:pPr>
            <a:r>
              <a:rPr lang="en-US" altLang="zh-CN" sz="1000" dirty="0" smtClean="0"/>
              <a:t>                    position to hide this tip.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[Toolbar] Log data monitor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9500" y="1041750"/>
            <a:ext cx="9525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7450" y="1896750"/>
            <a:ext cx="2095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7000" y="1401750"/>
            <a:ext cx="10382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47000" y="1761750"/>
            <a:ext cx="10763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47000" y="2121750"/>
            <a:ext cx="25812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9600" y="210435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9600" y="246435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9600" y="228435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71750"/>
            <a:ext cx="8229600" cy="3822873"/>
          </a:xfrm>
        </p:spPr>
        <p:txBody>
          <a:bodyPr/>
          <a:lstStyle/>
          <a:p>
            <a:pPr>
              <a:buNone/>
            </a:pPr>
            <a:r>
              <a:rPr lang="en-US" altLang="zh-CN" sz="1000" dirty="0" smtClean="0"/>
              <a:t>There are 5 column in status bar</a:t>
            </a:r>
          </a:p>
          <a:p>
            <a:r>
              <a:rPr lang="en-US" altLang="zh-CN" sz="1000" dirty="0" smtClean="0"/>
              <a:t>System state and tip</a:t>
            </a:r>
          </a:p>
          <a:p>
            <a:r>
              <a:rPr lang="en-US" altLang="zh-CN" sz="1000" dirty="0" smtClean="0"/>
              <a:t>Tool state and tip</a:t>
            </a:r>
          </a:p>
          <a:p>
            <a:r>
              <a:rPr lang="en-US" altLang="zh-CN" sz="1000" dirty="0" smtClean="0"/>
              <a:t>Log lost statistics</a:t>
            </a:r>
          </a:p>
          <a:p>
            <a:r>
              <a:rPr lang="en-US" altLang="zh-CN" sz="1000" dirty="0" smtClean="0"/>
              <a:t>Assert</a:t>
            </a:r>
          </a:p>
          <a:p>
            <a:r>
              <a:rPr lang="en-US" altLang="zh-CN" sz="1000" dirty="0" smtClean="0"/>
              <a:t>Modem version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[Status bar]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000" y="3516750"/>
            <a:ext cx="8520032" cy="1354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67300" y="1445650"/>
            <a:ext cx="2012000" cy="2160000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4392000" y="3876750"/>
            <a:ext cx="1468016" cy="585000"/>
          </a:xfrm>
          <a:prstGeom prst="wedgeRoundRectCallout">
            <a:avLst>
              <a:gd name="adj1" fmla="val -16081"/>
              <a:gd name="adj2" fmla="val -90876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Click here to show “Log Lost Statistics”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71750"/>
            <a:ext cx="8229600" cy="3822873"/>
          </a:xfrm>
        </p:spPr>
        <p:txBody>
          <a:bodyPr/>
          <a:lstStyle/>
          <a:p>
            <a:pPr>
              <a:buNone/>
            </a:pPr>
            <a:r>
              <a:rPr lang="en-US" altLang="zh-CN" sz="1000" dirty="0"/>
              <a:t>Support command line start </a:t>
            </a:r>
            <a:r>
              <a:rPr lang="en-US" altLang="zh-CN" sz="1000" dirty="0" smtClean="0"/>
              <a:t>Armlogel.exe</a:t>
            </a:r>
          </a:p>
          <a:p>
            <a:pPr>
              <a:buNone/>
            </a:pPr>
            <a:endParaRPr lang="en-US" altLang="zh-CN" sz="1000" dirty="0" smtClean="0"/>
          </a:p>
          <a:p>
            <a:r>
              <a:rPr lang="en-US" altLang="zh-CN" sz="1000" dirty="0" smtClean="0"/>
              <a:t>Cmd </a:t>
            </a:r>
            <a:r>
              <a:rPr lang="en-US" altLang="zh-CN" sz="1000" dirty="0"/>
              <a:t>line parameters format</a:t>
            </a:r>
            <a:r>
              <a:rPr lang="en-US" altLang="zh-CN" sz="1000" dirty="0" smtClean="0"/>
              <a:t>:</a:t>
            </a:r>
          </a:p>
          <a:p>
            <a:pPr marL="0" indent="0">
              <a:buNone/>
            </a:pPr>
            <a:r>
              <a:rPr lang="en-US" altLang="zh-CN" sz="1000" dirty="0" smtClean="0"/>
              <a:t>         </a:t>
            </a:r>
            <a:r>
              <a:rPr lang="en-US" altLang="zh-CN" sz="1000" dirty="0"/>
              <a:t>None </a:t>
            </a:r>
            <a:r>
              <a:rPr lang="en-US" altLang="zh-CN" sz="1000" dirty="0" smtClean="0"/>
              <a:t>blocking </a:t>
            </a:r>
            <a:r>
              <a:rPr lang="en-US" altLang="zh-CN" sz="1000" dirty="0"/>
              <a:t>mode:  </a:t>
            </a:r>
            <a:r>
              <a:rPr lang="en-US" altLang="zh-CN" sz="1000" dirty="0" smtClean="0"/>
              <a:t>Armlogel.exe </a:t>
            </a:r>
            <a:r>
              <a:rPr lang="en-US" altLang="zh-CN" sz="1000" b="1" dirty="0"/>
              <a:t>–f</a:t>
            </a:r>
            <a:r>
              <a:rPr lang="en-US" altLang="zh-CN" sz="1000" dirty="0"/>
              <a:t> </a:t>
            </a:r>
            <a:r>
              <a:rPr lang="en-US" altLang="zh-CN" sz="1000" b="1" dirty="0" smtClean="0"/>
              <a:t>&lt;filepath&gt; [options]</a:t>
            </a:r>
          </a:p>
          <a:p>
            <a:pPr marL="0" indent="0">
              <a:buNone/>
            </a:pPr>
            <a:r>
              <a:rPr lang="en-US" altLang="zh-CN" sz="1000" b="1" dirty="0" smtClean="0"/>
              <a:t>         </a:t>
            </a:r>
            <a:r>
              <a:rPr lang="en-US" altLang="zh-CN" sz="1000" dirty="0" smtClean="0"/>
              <a:t>Blocking </a:t>
            </a:r>
            <a:r>
              <a:rPr lang="en-US" altLang="zh-CN" sz="1000" dirty="0"/>
              <a:t>mode</a:t>
            </a:r>
            <a:r>
              <a:rPr lang="en-US" altLang="zh-CN" sz="1000" dirty="0" smtClean="0"/>
              <a:t>:  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start  /WAIT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Armlogel.exe </a:t>
            </a:r>
            <a:r>
              <a:rPr lang="en-US" altLang="zh-CN" sz="1000" b="1" dirty="0"/>
              <a:t>–f</a:t>
            </a:r>
            <a:r>
              <a:rPr lang="en-US" altLang="zh-CN" sz="1000" dirty="0"/>
              <a:t> </a:t>
            </a:r>
            <a:r>
              <a:rPr lang="en-US" altLang="zh-CN" sz="1000" b="1" dirty="0"/>
              <a:t>&lt;filepath&gt; [options</a:t>
            </a:r>
            <a:r>
              <a:rPr lang="en-US" altLang="zh-CN" sz="1000" b="1" dirty="0" smtClean="0"/>
              <a:t>]</a:t>
            </a:r>
          </a:p>
          <a:p>
            <a:pPr marL="0" indent="0">
              <a:buNone/>
            </a:pPr>
            <a:endParaRPr lang="en-US" altLang="zh-CN" sz="1000" b="1" dirty="0" smtClean="0"/>
          </a:p>
          <a:p>
            <a:r>
              <a:rPr lang="en-US" altLang="zh-CN" sz="1000" dirty="0"/>
              <a:t>Format description</a:t>
            </a:r>
            <a:r>
              <a:rPr lang="en-US" altLang="zh-CN" sz="1000" dirty="0" smtClean="0"/>
              <a:t>: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9F855B"/>
                </a:solidFill>
              </a:rPr>
              <a:t>[CMD Parameters]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11723"/>
              </p:ext>
            </p:extLst>
          </p:nvPr>
        </p:nvGraphicFramePr>
        <p:xfrm>
          <a:off x="882000" y="2076750"/>
          <a:ext cx="76050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621"/>
                <a:gridCol w="61453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CN" altLang="en-US" sz="1400" baseline="0" dirty="0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 &lt;filepath&gt;</a:t>
                      </a:r>
                      <a:endParaRPr lang="zh-CN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altLang="zh-CN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logel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/.log/.lst file full path.</a:t>
                      </a:r>
                      <a:r>
                        <a:rPr lang="en-US" altLang="zh-CN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zh-CN" altLang="en-US" sz="1000" baseline="0" dirty="0"/>
                    </a:p>
                  </a:txBody>
                  <a:tcPr/>
                </a:tc>
              </a:tr>
              <a:tr h="278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 &lt;ParserLibDir&gt;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parser library directory.</a:t>
                      </a:r>
                    </a:p>
                    <a:p>
                      <a:pPr marL="0" algn="l" defTabSz="914400" rtl="0" eaLnBrk="1" latinLnBrk="0" hangingPunct="1"/>
                      <a:endParaRPr lang="zh-CN" alt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[Start, [End|+Offset]]</a:t>
                      </a:r>
                      <a:endParaRPr lang="zh-CN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sequence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e.g.</a:t>
                      </a:r>
                    </a:p>
                    <a:p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 10021,30059</a:t>
                      </a:r>
                      <a:endParaRPr lang="zh-CN" altLang="zh-CN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 10021,+500     // +500 is an offset from 10021-1</a:t>
                      </a:r>
                      <a:endParaRPr lang="zh-CN" altLang="zh-CN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7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71750"/>
            <a:ext cx="8229600" cy="3822873"/>
          </a:xfrm>
        </p:spPr>
        <p:txBody>
          <a:bodyPr/>
          <a:lstStyle/>
          <a:p>
            <a:pPr>
              <a:buNone/>
            </a:pPr>
            <a:r>
              <a:rPr lang="en-US" altLang="zh-CN" sz="1000" dirty="0" smtClean="0"/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9F855B"/>
                </a:solidFill>
              </a:rPr>
              <a:t>[CMD Parameters]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249314"/>
              </p:ext>
            </p:extLst>
          </p:nvPr>
        </p:nvGraphicFramePr>
        <p:xfrm>
          <a:off x="882000" y="806030"/>
          <a:ext cx="7605000" cy="289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621"/>
                <a:gridCol w="6145379"/>
              </a:tblGrid>
              <a:tr h="32572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 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[tmpdir]</a:t>
                      </a:r>
                      <a:endParaRPr lang="zh-CN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the folder to store temporary files when playing back.</a:t>
                      </a:r>
                      <a:endParaRPr lang="zh-CN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[WndClassName]</a:t>
                      </a:r>
                      <a:endParaRPr lang="zh-CN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the WndClassName </a:t>
                      </a:r>
                      <a:r>
                        <a:rPr lang="en-US" altLang="zh-CN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 that 3rd program could obtain</a:t>
                      </a:r>
                      <a:r>
                        <a:rPr lang="en-US" altLang="zh-CN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Armlogel window handle,</a:t>
                      </a:r>
                      <a:r>
                        <a:rPr lang="en-US" altLang="zh-CN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send messages to it.</a:t>
                      </a:r>
                      <a:endParaRPr lang="en-US" altLang="zh-CN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Remarks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CN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3rd program open the same Armlogel.exe, the –n option must be unique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zh-CN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787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[Position]</a:t>
                      </a:r>
                      <a:endParaRPr lang="zh-CN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the position to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locate the related log data when finish playing back.</a:t>
                      </a:r>
                      <a:endParaRPr lang="zh-CN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given overflow the SN range in –r option, nothing will be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happened.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-w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[min|max|hide]</a:t>
                      </a:r>
                      <a:endParaRPr lang="zh-CN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the window’s show style.</a:t>
                      </a:r>
                      <a:endParaRPr lang="zh-CN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min: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minimize</a:t>
                      </a:r>
                      <a:endParaRPr lang="zh-CN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maximize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hide: hide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-q</a:t>
                      </a:r>
                      <a:endParaRPr lang="zh-CN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 quit exe when finish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playing back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 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[yes|no]</a:t>
                      </a:r>
                      <a:endParaRPr lang="zh-CN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 to show error message box or not during playback if error occurs,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default not to show.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5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71750"/>
            <a:ext cx="8229600" cy="3822873"/>
          </a:xfrm>
        </p:spPr>
        <p:txBody>
          <a:bodyPr/>
          <a:lstStyle/>
          <a:p>
            <a:pPr>
              <a:buNone/>
            </a:pPr>
            <a:r>
              <a:rPr lang="en-US" altLang="zh-CN" sz="1000" dirty="0" smtClean="0"/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9F855B"/>
                </a:solidFill>
              </a:rPr>
              <a:t>[CMD Parameters]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35997"/>
              </p:ext>
            </p:extLst>
          </p:nvPr>
        </p:nvGraphicFramePr>
        <p:xfrm>
          <a:off x="882000" y="806029"/>
          <a:ext cx="7605000" cy="3842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621"/>
                <a:gridCol w="6145379"/>
              </a:tblGrid>
              <a:tr h="9471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  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[logStatisticDir]</a:t>
                      </a:r>
                      <a:endParaRPr lang="zh-CN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 size statistics by module after log loading 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finished.</a:t>
                      </a:r>
                      <a:endParaRPr lang="zh-CN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logStatisticDir  - output file’s directory</a:t>
                      </a:r>
                      <a:endParaRPr lang="zh-CN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Notice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endParaRPr lang="en-US" sz="10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If “</a:t>
                      </a:r>
                      <a:r>
                        <a:rPr lang="en-US" altLang="zh-CN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logStatisticDir” 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specified, result file will be output to the same directory as the loaded log file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</a:tr>
              <a:tr h="28414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[m|t|f|s|w]</a:t>
                      </a:r>
                      <a:endParaRPr lang="zh-CN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 export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/Trace/Air/DSP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TP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 to txt file. It usually carries three parameters such as: -o mtf. The parameters can be freely combined.</a:t>
                      </a:r>
                      <a:endParaRPr lang="zh-CN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   t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Trace;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Air;    d:DSP Test Point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another two option:</a:t>
                      </a:r>
                      <a:endParaRPr lang="zh-CN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s: only export message name and .etc content but no detail message tree for Msg/Air.</a:t>
                      </a:r>
                      <a:endParaRPr lang="zh-CN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w: use wireshark to decode air message if export air detail message</a:t>
                      </a:r>
                      <a:endParaRPr lang="zh-CN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e.g. export air detailmessage using wireshark to parse</a:t>
                      </a:r>
                      <a:endParaRPr lang="zh-CN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-o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only export msg no detail </a:t>
                      </a:r>
                      <a:endParaRPr lang="zh-CN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-o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e.g. export DSP Test Point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-o “d|lte:0xDF9B,0xDF9c|tg”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Notice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400050" lvl="1" indent="0">
                        <a:buNone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don’t want to filter any air(or msg) message just use: -o fw  or  -o f</a:t>
                      </a:r>
                    </a:p>
                    <a:p>
                      <a:pPr marL="400050" lvl="1" indent="0">
                        <a:buNone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want to filter some message notice that use "" :</a:t>
                      </a:r>
                    </a:p>
                    <a:p>
                      <a:pPr marL="400050" lvl="1" indent="0">
                        <a:buNone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–o "f|air:UECAPABILITYINFORMATION,RRCCONNECTIONRECONFIGURATION“</a:t>
                      </a:r>
                    </a:p>
                    <a:p>
                      <a:pPr marL="40005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–o “m|msg:MSG_ID_BCCH_BCH_MSG_TYPE, MSG_ID_IMS_SIP_DOWN_MSG“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2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6786563" y="3214688"/>
            <a:ext cx="2357437" cy="121443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THANK YOU!</a:t>
            </a:r>
            <a:endParaRPr lang="zh-CN" altLang="en-US" sz="28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00" y="771750"/>
            <a:ext cx="8229600" cy="3732873"/>
          </a:xfrm>
        </p:spPr>
        <p:txBody>
          <a:bodyPr/>
          <a:lstStyle/>
          <a:p>
            <a:pPr marL="85725" indent="-85725"/>
            <a:r>
              <a:rPr lang="en-US" altLang="zh-CN" sz="900" dirty="0" smtClean="0"/>
              <a:t>Click menu Option-&gt;Parser Settings</a:t>
            </a:r>
          </a:p>
          <a:p>
            <a:pPr marL="85725" indent="-85725"/>
            <a:endParaRPr lang="en-US" altLang="zh-CN" sz="900" dirty="0" smtClean="0"/>
          </a:p>
          <a:p>
            <a:pPr marL="85725" indent="-85725"/>
            <a:r>
              <a:rPr lang="en-US" altLang="zh-CN" sz="900" b="1" dirty="0" smtClean="0"/>
              <a:t>Auto Loading Default Parser:</a:t>
            </a:r>
          </a:p>
          <a:p>
            <a:pPr marL="485775" lvl="1" indent="-85725"/>
            <a:r>
              <a:rPr lang="en-US" altLang="zh-CN" sz="900" dirty="0" smtClean="0"/>
              <a:t>Tool will find parser and load the matched parser, </a:t>
            </a:r>
          </a:p>
          <a:p>
            <a:pPr marL="485775" lvl="1" indent="-85725"/>
            <a:r>
              <a:rPr lang="en-US" altLang="zh-CN" sz="900" dirty="0" smtClean="0"/>
              <a:t>search order:</a:t>
            </a:r>
          </a:p>
          <a:p>
            <a:pPr marL="885825" lvl="2" indent="-85725"/>
            <a:r>
              <a:rPr lang="en-US" altLang="zh-CN" sz="900" dirty="0" smtClean="0"/>
              <a:t>Bin\Parser</a:t>
            </a:r>
          </a:p>
          <a:p>
            <a:pPr marL="885825" lvl="2" indent="-85725"/>
            <a:r>
              <a:rPr lang="en-US" altLang="zh-CN" sz="900" dirty="0" smtClean="0"/>
              <a:t>Search Path</a:t>
            </a:r>
          </a:p>
          <a:p>
            <a:pPr marL="885825" lvl="2" indent="-85725"/>
            <a:r>
              <a:rPr lang="en-US" altLang="zh-CN" sz="900" dirty="0" smtClean="0"/>
              <a:t>Parser Server</a:t>
            </a:r>
          </a:p>
          <a:p>
            <a:pPr marL="885825" lvl="2" indent="-85725"/>
            <a:r>
              <a:rPr lang="en-US" altLang="zh-CN" sz="900" dirty="0" smtClean="0"/>
              <a:t>Device</a:t>
            </a:r>
          </a:p>
          <a:p>
            <a:pPr marL="485775" lvl="1" indent="-85725"/>
            <a:r>
              <a:rPr lang="en-US" altLang="zh-CN" sz="900" dirty="0" smtClean="0"/>
              <a:t>If no matched parser used Bin\Parser with the </a:t>
            </a:r>
            <a:r>
              <a:rPr lang="en-US" altLang="zh-CN" sz="900" dirty="0" err="1" smtClean="0"/>
              <a:t>Logel</a:t>
            </a:r>
            <a:endParaRPr lang="en-US" altLang="zh-CN" sz="900" dirty="0" smtClean="0"/>
          </a:p>
          <a:p>
            <a:pPr marL="485775" lvl="1" indent="-85725"/>
            <a:r>
              <a:rPr lang="en-US" altLang="zh-CN" sz="900" b="1" dirty="0" smtClean="0"/>
              <a:t>Search Path: </a:t>
            </a:r>
            <a:r>
              <a:rPr lang="en-US" altLang="zh-CN" sz="900" dirty="0" smtClean="0"/>
              <a:t>the local parsers folder storing parsers.</a:t>
            </a:r>
          </a:p>
          <a:p>
            <a:pPr marL="485775" lvl="1" indent="-85725"/>
            <a:endParaRPr lang="en-US" altLang="zh-CN" sz="900" b="1" dirty="0" smtClean="0"/>
          </a:p>
          <a:p>
            <a:pPr marL="85725" indent="-85725"/>
            <a:r>
              <a:rPr lang="en-US" altLang="zh-CN" sz="900" b="1" dirty="0" smtClean="0"/>
              <a:t>Parser Lib </a:t>
            </a:r>
            <a:r>
              <a:rPr lang="en-US" altLang="zh-CN" sz="900" b="1" dirty="0" err="1" smtClean="0"/>
              <a:t>Dir</a:t>
            </a:r>
            <a:r>
              <a:rPr lang="en-US" altLang="zh-CN" sz="900" b="1" dirty="0" smtClean="0"/>
              <a:t>:</a:t>
            </a:r>
          </a:p>
          <a:p>
            <a:pPr marL="485775" lvl="1" indent="-85725"/>
            <a:r>
              <a:rPr lang="en-US" altLang="zh-CN" sz="900" dirty="0" smtClean="0"/>
              <a:t>Specify a parser folder to decode the log</a:t>
            </a:r>
            <a:endParaRPr lang="en-US" altLang="zh-CN" sz="900" dirty="0"/>
          </a:p>
          <a:p>
            <a:pPr marL="85725" indent="-85725"/>
            <a:r>
              <a:rPr lang="en-US" altLang="zh-CN" sz="900" b="1" dirty="0" smtClean="0"/>
              <a:t>Database file:</a:t>
            </a:r>
          </a:p>
          <a:p>
            <a:pPr marL="485775" lvl="1" indent="-85725"/>
            <a:r>
              <a:rPr lang="en-US" altLang="zh-CN" sz="900" dirty="0" smtClean="0"/>
              <a:t>Set the parser got from YLOG, such as modem_db.gz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marL="85725" indent="-85725"/>
            <a:endParaRPr lang="en-US" altLang="zh-CN" sz="1000" dirty="0">
              <a:solidFill>
                <a:srgbClr val="FF0000"/>
              </a:solidFill>
            </a:endParaRPr>
          </a:p>
          <a:p>
            <a:pPr marL="85725" indent="-85725"/>
            <a:r>
              <a:rPr lang="en-US" altLang="zh-CN" sz="1000" b="1" dirty="0" smtClean="0">
                <a:solidFill>
                  <a:srgbClr val="FF0000"/>
                </a:solidFill>
              </a:rPr>
              <a:t>Notice:</a:t>
            </a:r>
          </a:p>
          <a:p>
            <a:pPr marL="485775" lvl="1" indent="-85725"/>
            <a:r>
              <a:rPr lang="en-US" altLang="zh-CN" sz="1000" dirty="0" smtClean="0">
                <a:solidFill>
                  <a:srgbClr val="FF0000"/>
                </a:solidFill>
              </a:rPr>
              <a:t>Parser is very import to decode the log.</a:t>
            </a:r>
          </a:p>
          <a:p>
            <a:pPr marL="485775" lvl="1" indent="-85725"/>
            <a:r>
              <a:rPr lang="en-US" altLang="zh-CN" sz="1000" dirty="0" smtClean="0">
                <a:solidFill>
                  <a:srgbClr val="FF0000"/>
                </a:solidFill>
              </a:rPr>
              <a:t>Make sure the parser is matched with the modem version.</a:t>
            </a:r>
          </a:p>
          <a:p>
            <a:pPr marL="485775" lvl="1" indent="-85725"/>
            <a:r>
              <a:rPr lang="en-US" altLang="zh-CN" sz="1000" dirty="0" smtClean="0">
                <a:solidFill>
                  <a:srgbClr val="FF0000"/>
                </a:solidFill>
              </a:rPr>
              <a:t>You can find the parser in the project release package, under the Logel tool bin\Parser folder.</a:t>
            </a:r>
          </a:p>
          <a:p>
            <a:pPr lvl="1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5757874" cy="359333"/>
          </a:xfrm>
        </p:spPr>
        <p:txBody>
          <a:bodyPr/>
          <a:lstStyle/>
          <a:p>
            <a:r>
              <a:rPr lang="en-US" altLang="zh-CN" b="1" dirty="0">
                <a:solidFill>
                  <a:srgbClr val="9F855B"/>
                </a:solidFill>
              </a:rPr>
              <a:t>Parser Setting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2000" y="763800"/>
            <a:ext cx="5136190" cy="2232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000" y="861750"/>
            <a:ext cx="5715000" cy="3960000"/>
          </a:xfrm>
        </p:spPr>
        <p:txBody>
          <a:bodyPr/>
          <a:lstStyle/>
          <a:p>
            <a:pPr lvl="0"/>
            <a:r>
              <a:rPr lang="en-US" altLang="zh-CN" sz="1000" dirty="0" smtClean="0"/>
              <a:t>Three sub windows in this frame</a:t>
            </a:r>
          </a:p>
          <a:p>
            <a:pPr lvl="1"/>
            <a:r>
              <a:rPr lang="en-US" altLang="zh-CN" sz="1000" dirty="0" smtClean="0"/>
              <a:t>Top is message list</a:t>
            </a:r>
          </a:p>
          <a:p>
            <a:pPr lvl="1"/>
            <a:r>
              <a:rPr lang="en-US" altLang="zh-CN" sz="1000" dirty="0" smtClean="0"/>
              <a:t>Middle is message content: LOCAL &amp; PEER</a:t>
            </a:r>
          </a:p>
          <a:p>
            <a:pPr lvl="1"/>
            <a:r>
              <a:rPr lang="en-US" altLang="zh-CN" sz="1000" dirty="0" smtClean="0"/>
              <a:t>Bottom is message raw data : LOCAL &amp; PEER</a:t>
            </a:r>
          </a:p>
          <a:p>
            <a:r>
              <a:rPr lang="en-US" altLang="zh-CN" sz="1000" dirty="0" smtClean="0"/>
              <a:t>Message content menu</a:t>
            </a:r>
          </a:p>
          <a:p>
            <a:pPr lvl="1"/>
            <a:r>
              <a:rPr lang="en-US" altLang="zh-CN" sz="1000" b="1" dirty="0" smtClean="0"/>
              <a:t>Select All:</a:t>
            </a:r>
            <a:r>
              <a:rPr lang="en-US" altLang="zh-CN" sz="1000" dirty="0" smtClean="0"/>
              <a:t> Select all items this tree</a:t>
            </a:r>
          </a:p>
          <a:p>
            <a:pPr lvl="1"/>
            <a:r>
              <a:rPr lang="en-US" altLang="zh-CN" sz="1000" b="1" dirty="0" smtClean="0"/>
              <a:t>Select Local: </a:t>
            </a:r>
            <a:r>
              <a:rPr lang="en-US" altLang="zh-CN" sz="1000" dirty="0" smtClean="0"/>
              <a:t>Select all LOCAL items this tree</a:t>
            </a:r>
          </a:p>
          <a:p>
            <a:pPr lvl="1"/>
            <a:r>
              <a:rPr lang="en-US" altLang="zh-CN" sz="1000" b="1" dirty="0" smtClean="0"/>
              <a:t>Select Peer: </a:t>
            </a:r>
            <a:r>
              <a:rPr lang="en-US" altLang="zh-CN" sz="1000" dirty="0" smtClean="0"/>
              <a:t>Select all PEER items this tree</a:t>
            </a:r>
          </a:p>
          <a:p>
            <a:pPr lvl="1"/>
            <a:r>
              <a:rPr lang="en-US" altLang="zh-CN" sz="1000" b="1" dirty="0" smtClean="0"/>
              <a:t>Save Struct to File: </a:t>
            </a:r>
            <a:r>
              <a:rPr lang="en-US" altLang="zh-CN" sz="1000" dirty="0" smtClean="0"/>
              <a:t>Save all content to file</a:t>
            </a:r>
          </a:p>
          <a:p>
            <a:pPr lvl="1"/>
            <a:r>
              <a:rPr lang="en-US" altLang="zh-CN" sz="1000" b="1" dirty="0" smtClean="0"/>
              <a:t>Show Hex</a:t>
            </a:r>
            <a:r>
              <a:rPr lang="en-US" altLang="zh-CN" sz="1000" dirty="0" smtClean="0"/>
              <a:t>: Show value by hex</a:t>
            </a:r>
          </a:p>
          <a:p>
            <a:pPr lvl="1"/>
            <a:r>
              <a:rPr lang="en-US" altLang="zh-CN" sz="1000" b="1" dirty="0" smtClean="0"/>
              <a:t>Show Decimal</a:t>
            </a:r>
            <a:r>
              <a:rPr lang="en-US" altLang="zh-CN" sz="1000" dirty="0" smtClean="0"/>
              <a:t>: Show value by decimal</a:t>
            </a:r>
          </a:p>
          <a:p>
            <a:pPr lvl="1"/>
            <a:r>
              <a:rPr lang="en-US" altLang="zh-CN" sz="1000" b="1" dirty="0" smtClean="0">
                <a:solidFill>
                  <a:srgbClr val="3399FF"/>
                </a:solidFill>
              </a:rPr>
              <a:t>Copy to Clipboard</a:t>
            </a:r>
            <a:r>
              <a:rPr lang="en-US" altLang="zh-CN" sz="1000" dirty="0" smtClean="0">
                <a:solidFill>
                  <a:srgbClr val="3399FF"/>
                </a:solidFill>
              </a:rPr>
              <a:t>: Copy selected items  to clipboard ( Ctrl + C )</a:t>
            </a:r>
          </a:p>
          <a:p>
            <a:pPr lvl="1"/>
            <a:r>
              <a:rPr lang="en-US" altLang="zh-CN" sz="1000" b="1" dirty="0" smtClean="0"/>
              <a:t>Parse Deeply: </a:t>
            </a:r>
            <a:r>
              <a:rPr lang="en-US" altLang="zh-CN" sz="1000" dirty="0" smtClean="0"/>
              <a:t>Decode special container to extra text tree window</a:t>
            </a:r>
          </a:p>
          <a:p>
            <a:pPr lvl="1"/>
            <a:r>
              <a:rPr lang="en-US" altLang="zh-CN" sz="1000" b="1" dirty="0" smtClean="0"/>
              <a:t>Parse By ASN: </a:t>
            </a:r>
            <a:r>
              <a:rPr lang="en-US" altLang="zh-CN" sz="1000" dirty="0" smtClean="0"/>
              <a:t>Decode by ASN.1 to current tree</a:t>
            </a:r>
          </a:p>
          <a:p>
            <a:pPr lvl="1"/>
            <a:r>
              <a:rPr lang="en-US" altLang="zh-CN" sz="1000" b="1" dirty="0" smtClean="0"/>
              <a:t>Parse By Wireshark: </a:t>
            </a:r>
            <a:r>
              <a:rPr lang="en-US" altLang="zh-CN" sz="1000" dirty="0" smtClean="0"/>
              <a:t>Decode by Wireshark to extra text tree window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5757874" cy="35933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9F855B"/>
                </a:solidFill>
              </a:rPr>
              <a:t>[View] Internal Messages(1)</a:t>
            </a:r>
            <a:endParaRPr lang="zh-CN" altLang="en-US" b="1" dirty="0">
              <a:solidFill>
                <a:srgbClr val="9F855B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00" y="861750"/>
            <a:ext cx="3409611" cy="252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rmName xmlns="490f6463-f24a-4fc5-abb5-bc8c1e1a85d2" xsi:nil="true"/>
    <CustomContentTypeId xmlns="490f6463-f24a-4fc5-abb5-bc8c1e1a85d2" xsi:nil="true"/>
    <FormId xmlns="490f6463-f24a-4fc5-abb5-bc8c1e1a85d2" xsi:nil="true"/>
    <FormCategory xmlns="490f6463-f24a-4fc5-abb5-bc8c1e1a85d2" xsi:nil="true"/>
    <ShowInCatalog xmlns="490f6463-f24a-4fc5-abb5-bc8c1e1a85d2">true</ShowInCatalog>
    <FormVersion xmlns="490f6463-f24a-4fc5-abb5-bc8c1e1a85d2" xsi:nil="true"/>
    <FormLocale xmlns="490f6463-f24a-4fc5-abb5-bc8c1e1a85d2" xsi:nil="true"/>
    <FormDescription xmlns="490f6463-f24a-4fc5-abb5-bc8c1e1a85d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InfoPath Form Template" ma:contentTypeID="0x010100F8EF98760CBA4A94994F13BA881038FA0078595778D15B154EBC3379B9BE630CF6" ma:contentTypeVersion="0" ma:contentTypeDescription="A Microsoft InfoPath Form Template." ma:contentTypeScope="" ma:versionID="68b21e365d0d6043e2b590fd50e70a72">
  <xsd:schema xmlns:xsd="http://www.w3.org/2001/XMLSchema" xmlns:xs="http://www.w3.org/2001/XMLSchema" xmlns:p="http://schemas.microsoft.com/office/2006/metadata/properties" xmlns:ns2="490f6463-f24a-4fc5-abb5-bc8c1e1a85d2" targetNamespace="http://schemas.microsoft.com/office/2006/metadata/properties" ma:root="true" ma:fieldsID="9f74313e67eaeaac475be5bde1a963e0" ns2:_="">
    <xsd:import namespace="490f6463-f24a-4fc5-abb5-bc8c1e1a85d2"/>
    <xsd:element name="properties">
      <xsd:complexType>
        <xsd:sequence>
          <xsd:element name="documentManagement">
            <xsd:complexType>
              <xsd:all>
                <xsd:element ref="ns2:FormName" minOccurs="0"/>
                <xsd:element ref="ns2:FormCategory" minOccurs="0"/>
                <xsd:element ref="ns2:FormVersion" minOccurs="0"/>
                <xsd:element ref="ns2:FormId" minOccurs="0"/>
                <xsd:element ref="ns2:FormLocale" minOccurs="0"/>
                <xsd:element ref="ns2:FormDescription" minOccurs="0"/>
                <xsd:element ref="ns2:CustomContentTypeId" minOccurs="0"/>
                <xsd:element ref="ns2:ShowInCatalog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f6463-f24a-4fc5-abb5-bc8c1e1a85d2" elementFormDefault="qualified">
    <xsd:import namespace="http://schemas.microsoft.com/office/2006/documentManagement/types"/>
    <xsd:import namespace="http://schemas.microsoft.com/office/infopath/2007/PartnerControls"/>
    <xsd:element name="FormName" ma:index="8" nillable="true" ma:displayName="Form Name" ma:internalName="FormName">
      <xsd:simpleType>
        <xsd:restriction base="dms:Text"/>
      </xsd:simpleType>
    </xsd:element>
    <xsd:element name="FormCategory" ma:index="9" nillable="true" ma:displayName="Form Category" ma:internalName="FormCategory">
      <xsd:simpleType>
        <xsd:restriction base="dms:Text"/>
      </xsd:simpleType>
    </xsd:element>
    <xsd:element name="FormVersion" ma:index="10" nillable="true" ma:displayName="Form Version" ma:internalName="FormVersion">
      <xsd:simpleType>
        <xsd:restriction base="dms:Text"/>
      </xsd:simpleType>
    </xsd:element>
    <xsd:element name="FormId" ma:index="11" nillable="true" ma:displayName="Form ID" ma:internalName="FormId">
      <xsd:simpleType>
        <xsd:restriction base="dms:Text"/>
      </xsd:simpleType>
    </xsd:element>
    <xsd:element name="FormLocale" ma:index="12" nillable="true" ma:displayName="Form Locale" ma:internalName="FormLocale">
      <xsd:simpleType>
        <xsd:restriction base="dms:Text"/>
      </xsd:simpleType>
    </xsd:element>
    <xsd:element name="FormDescription" ma:index="13" nillable="true" ma:displayName="Form Description" ma:internalName="FormDescription">
      <xsd:simpleType>
        <xsd:restriction base="dms:Text"/>
      </xsd:simpleType>
    </xsd:element>
    <xsd:element name="CustomContentTypeId" ma:index="14" nillable="true" ma:displayName="Content Type ID" ma:hidden="true" ma:internalName="CustomContentTypeId">
      <xsd:simpleType>
        <xsd:restriction base="dms:Text"/>
      </xsd:simpleType>
    </xsd:element>
    <xsd:element name="ShowInCatalog" ma:index="15" nillable="true" ma:displayName="Show in Catalog" ma:default="TRUE" ma:internalName="ShowInCatalog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358332-6C6F-4E24-BE86-4F88D209B1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158700-74EE-4EBC-A7D1-70E8961E4291}">
  <ds:schemaRefs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490f6463-f24a-4fc5-abb5-bc8c1e1a85d2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B112A2A-A764-4C55-89B2-553915C0B6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0f6463-f24a-4fc5-abb5-bc8c1e1a85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8825</TotalTime>
  <Words>4751</Words>
  <Application>Microsoft Office PowerPoint</Application>
  <PresentationFormat>全屏显示(16:9)</PresentationFormat>
  <Paragraphs>986</Paragraphs>
  <Slides>78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86" baseType="lpstr">
      <vt:lpstr>Arial Unicode MS</vt:lpstr>
      <vt:lpstr>宋体</vt:lpstr>
      <vt:lpstr>Microsoft YaHei</vt:lpstr>
      <vt:lpstr>Microsoft YaHei</vt:lpstr>
      <vt:lpstr>Arial</vt:lpstr>
      <vt:lpstr>Calibri</vt:lpstr>
      <vt:lpstr>Helvetica</vt:lpstr>
      <vt:lpstr>1_Office 主题</vt:lpstr>
      <vt:lpstr>PowerPoint 演示文稿</vt:lpstr>
      <vt:lpstr>PowerPoint 演示文稿</vt:lpstr>
      <vt:lpstr>Quick View</vt:lpstr>
      <vt:lpstr>Quick start to capture log</vt:lpstr>
      <vt:lpstr>Quick start to play log file</vt:lpstr>
      <vt:lpstr>Capture Setting</vt:lpstr>
      <vt:lpstr>Capture Setting – Port Notice</vt:lpstr>
      <vt:lpstr>Parser Setting</vt:lpstr>
      <vt:lpstr>[View] Internal Messages(1)</vt:lpstr>
      <vt:lpstr>[View] Internal Messages(2)</vt:lpstr>
      <vt:lpstr>[View] Internal Messages(3)</vt:lpstr>
      <vt:lpstr>[View] Internal Messages(4)</vt:lpstr>
      <vt:lpstr>[View] Internal Messages(5)</vt:lpstr>
      <vt:lpstr>[View] Traces</vt:lpstr>
      <vt:lpstr>[View] Air Messages</vt:lpstr>
      <vt:lpstr>[View] Cell Measurements</vt:lpstr>
      <vt:lpstr>[View] Chart – Basic Function</vt:lpstr>
      <vt:lpstr>[View] Chart – Average Function</vt:lpstr>
      <vt:lpstr>[View] LTE Serving Cell Chart of SIM1/Primary</vt:lpstr>
      <vt:lpstr>[View] LTE Serving Cell Chart of SIM2</vt:lpstr>
      <vt:lpstr>[View] LTE Serving/Neighbor Cell Chart of SIM1/Primary</vt:lpstr>
      <vt:lpstr>[View] LTE Serving/Neighbor Cell Chart of SIM2</vt:lpstr>
      <vt:lpstr>[View] LTE PDCP Throughput Chart</vt:lpstr>
      <vt:lpstr>[View] LTE RLC Throughput Chart</vt:lpstr>
      <vt:lpstr>[View] LTE MAC Throughput Chart</vt:lpstr>
      <vt:lpstr>[View] LTE BSR Chart</vt:lpstr>
      <vt:lpstr>[View] LTE Tx/Rx Power Chart</vt:lpstr>
      <vt:lpstr>[View] LTE PHICH Decoding Status Chart</vt:lpstr>
      <vt:lpstr>[View] LTE PDSCH Decoding Status Chart</vt:lpstr>
      <vt:lpstr>[View] LTE PHY DL Throughput &amp; BLER Chart</vt:lpstr>
      <vt:lpstr>[View] LTE PHY UL Throughput &amp; BLER Chart</vt:lpstr>
      <vt:lpstr>[View] LTE DL Number of RB/CQI/RI/DL Schedule Rate Chart</vt:lpstr>
      <vt:lpstr>[View] LTE UL Number of RB/UL Schedule Rate Chart</vt:lpstr>
      <vt:lpstr>[View] LTE PHY UL MCS Chart</vt:lpstr>
      <vt:lpstr>[View] LTE SCell State Change</vt:lpstr>
      <vt:lpstr>[View] LTE IMS Configuration Timers</vt:lpstr>
      <vt:lpstr>[View] LTE RRC Timer</vt:lpstr>
      <vt:lpstr>[View] LTE VoLTE RTP Statistics</vt:lpstr>
      <vt:lpstr>[View] WCDMA Serving Cell Chart</vt:lpstr>
      <vt:lpstr>[View] WCDMA Serving/Neighbor Cell Chart</vt:lpstr>
      <vt:lpstr>[View] WCDMA Serving/Neighbor Cell Chart</vt:lpstr>
      <vt:lpstr>[View] WCDMA RLC DL Throughput Chart</vt:lpstr>
      <vt:lpstr>[View] WCDMA RLC UL Throughput Chart</vt:lpstr>
      <vt:lpstr>[View] WCDMA MAC DL Throughput Chart</vt:lpstr>
      <vt:lpstr>[View] WCDMA CQI/HSDPA BLER/HSDPA Schedule Rate Chart</vt:lpstr>
      <vt:lpstr>[View] WCDMA Tx Power Chart</vt:lpstr>
      <vt:lpstr>[View] WCDMA RLC DL/UL PDU</vt:lpstr>
      <vt:lpstr>[View] GSM Serving Cell Chart</vt:lpstr>
      <vt:lpstr>[View] GSM Serving/Neighbor Cell Chart</vt:lpstr>
      <vt:lpstr>[View] GSM Rx/Tx Power Chart</vt:lpstr>
      <vt:lpstr>[View] GSM SNR Chart</vt:lpstr>
      <vt:lpstr>[View] [DSP Test Point] Common DSP Test Point List</vt:lpstr>
      <vt:lpstr>[View] [DSP Test Point] Common DSP Test Point Chart</vt:lpstr>
      <vt:lpstr>[View] [DSP Test Point] LTE DSP Test Point List</vt:lpstr>
      <vt:lpstr>[View] [DSP Test Point] LTE DSP Test Point Chart</vt:lpstr>
      <vt:lpstr>[View] [DSP Test Point] TG DSP Test Point List</vt:lpstr>
      <vt:lpstr>[View] [DSP Test Point] TG DSP Test Point Chart</vt:lpstr>
      <vt:lpstr>[View] [DSP Test Point] AG DSP Test Point List</vt:lpstr>
      <vt:lpstr>[View] [DSP Test Point] AG DSP Test Point Chart</vt:lpstr>
      <vt:lpstr>[View] PHY Trace Chart</vt:lpstr>
      <vt:lpstr>Search(1) : Ctrl+F</vt:lpstr>
      <vt:lpstr>Search(2): One Step Search</vt:lpstr>
      <vt:lpstr>Search(3): Scene Search</vt:lpstr>
      <vt:lpstr>Bookmark</vt:lpstr>
      <vt:lpstr>Window Management</vt:lpstr>
      <vt:lpstr>[Filter] Capture Filter</vt:lpstr>
      <vt:lpstr>[Filter] View Filter</vt:lpstr>
      <vt:lpstr>Tools</vt:lpstr>
      <vt:lpstr>Tools-Unpack Mini Memory File</vt:lpstr>
      <vt:lpstr>Tools-Extract Log From System Memory File</vt:lpstr>
      <vt:lpstr>Tools-Extract Log From Mini Memory File</vt:lpstr>
      <vt:lpstr>Tools- Show GPS Map</vt:lpstr>
      <vt:lpstr>[Toolbar] Log data monitor</vt:lpstr>
      <vt:lpstr>[Status bar]</vt:lpstr>
      <vt:lpstr>[CMD Parameters]</vt:lpstr>
      <vt:lpstr>[CMD Parameters]</vt:lpstr>
      <vt:lpstr>[CMD Parameters]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展讯通信公司介绍</dc:title>
  <dc:creator>Marc Liu (刘欢)</dc:creator>
  <cp:lastModifiedBy>Xin, Hongliang (辛鸿亮)</cp:lastModifiedBy>
  <cp:revision>968</cp:revision>
  <dcterms:modified xsi:type="dcterms:W3CDTF">2019-01-15T10:49:51Z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0x010100F8EF98760CBA4A94994F13BA881038FA0078595778D15B154EBC3379B9BE630CF6</vt:lpwstr>
  </property>
</Properties>
</file>