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88" r:id="rId7"/>
    <p:sldId id="289" r:id="rId8"/>
    <p:sldId id="261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91" r:id="rId20"/>
    <p:sldId id="292" r:id="rId21"/>
    <p:sldId id="29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2E3D2-89F7-4F26-93DD-165E6FCCC301}" type="datetimeFigureOut">
              <a:rPr lang="zh-CN" altLang="en-US" smtClean="0"/>
              <a:pPr/>
              <a:t>2011-11-2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5BE5F-10A6-477A-A790-DECB4A1DA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(1) </a:t>
            </a:r>
            <a:r>
              <a:rPr lang="zh-CN" altLang="en-US" sz="1200" dirty="0" smtClean="0"/>
              <a:t>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流星璀璨：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光</a:t>
            </a:r>
            <a:r>
              <a:rPr lang="zh-CN" altLang="en-US" sz="1200" dirty="0" smtClean="0"/>
              <a:t>幕在动态变化；可以点击，在点击后出来十字形线性光幕。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5BE5F-10A6-477A-A790-DECB4A1DA91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(10) </a:t>
            </a:r>
            <a:r>
              <a:rPr lang="zh-CN" altLang="en-US" sz="1200" dirty="0" smtClean="0"/>
              <a:t>、小猫   轻轻点击小猫，小猫会左右跳动，如果在屏幕上滑动，滑动经过的点所在的小猫会左右跳动；若不触摸屏幕，则会随即选择一个小猫上下跳动。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5BE5F-10A6-477A-A790-DECB4A1DA91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(11)</a:t>
            </a:r>
            <a:r>
              <a:rPr lang="zh-CN" altLang="en-US" sz="1200" dirty="0" smtClean="0"/>
              <a:t>、甜蜜</a:t>
            </a:r>
            <a:r>
              <a:rPr lang="zh-CN" altLang="en-US" sz="1200" dirty="0" smtClean="0"/>
              <a:t>树：   </a:t>
            </a:r>
            <a:r>
              <a:rPr lang="zh-CN" altLang="en-US" sz="1200" dirty="0" smtClean="0"/>
              <a:t>壁纸上的小鸟、松树、蝴蝶和兔子会来回走动或飞；当小鸟在笼子里面时，点击一下鸟笼小鸟会探出头来张望一下；当松鼠在树洞里面时，点击一下，松树会探出头来张望一下；当兔子站立时，点击一下，兔子会缩一下头；同时，手点击荡秋千小女孩的脚时，脚会上下滑动，当小女孩在垂直线右边时，即小女孩在加速向下摆时，此时点击小女孩的脚，还会加快小女孩荡秋千的速度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5BE5F-10A6-477A-A790-DECB4A1DA91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(12)</a:t>
            </a:r>
            <a:r>
              <a:rPr lang="zh-CN" altLang="en-US" sz="1200" dirty="0" smtClean="0"/>
              <a:t>、气球</a:t>
            </a:r>
            <a:r>
              <a:rPr lang="zh-CN" altLang="en-US" sz="1200" dirty="0" smtClean="0"/>
              <a:t>碰撞：      </a:t>
            </a:r>
            <a:r>
              <a:rPr lang="en-US" altLang="zh-CN" sz="1200" dirty="0" smtClean="0"/>
              <a:t>10个气球碰来碰去</a:t>
            </a:r>
            <a:r>
              <a:rPr lang="zh-CN" altLang="en-US" sz="120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5BE5F-10A6-477A-A790-DECB4A1DA91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 </a:t>
            </a:r>
            <a:r>
              <a:rPr lang="en-US" altLang="zh-CN" sz="1200" dirty="0" smtClean="0"/>
              <a:t>(13)</a:t>
            </a:r>
            <a:r>
              <a:rPr lang="zh-CN" altLang="en-US" sz="1200" dirty="0" smtClean="0"/>
              <a:t>、菜单碰撞      初始时有</a:t>
            </a:r>
            <a:r>
              <a:rPr lang="en-US" altLang="zh-CN" sz="1200" dirty="0" smtClean="0"/>
              <a:t>10个常用应用的icon在碰来碰去，点击某一icon后会进入相对应的应用；进入app settings复选列表后，可以对呈现的应用icon进行调整，最多可同时出现25个应用的icon</a:t>
            </a:r>
            <a:r>
              <a:rPr lang="zh-CN" altLang="en-US" sz="1200" dirty="0" smtClean="0"/>
              <a:t>。注：在</a:t>
            </a:r>
            <a:r>
              <a:rPr lang="en-US" altLang="zh-CN" sz="1200" dirty="0" err="1" smtClean="0"/>
              <a:t>iphone</a:t>
            </a:r>
            <a:r>
              <a:rPr lang="zh-CN" altLang="en-US" sz="1200" dirty="0" smtClean="0"/>
              <a:t>风格下不能交互。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5BE5F-10A6-477A-A790-DECB4A1DA91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 </a:t>
            </a:r>
            <a:r>
              <a:rPr lang="en-US" altLang="zh-CN" sz="1200" dirty="0" smtClean="0"/>
              <a:t>(12)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XXX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5BE5F-10A6-477A-A790-DECB4A1DA91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(2) </a:t>
            </a:r>
            <a:r>
              <a:rPr lang="zh-CN" altLang="en-US" sz="1200" dirty="0" smtClean="0"/>
              <a:t>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梦幻泡泡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dirty="0" smtClean="0"/>
              <a:t>泡泡在动态变化。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5BE5F-10A6-477A-A790-DECB4A1DA91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(3)</a:t>
            </a:r>
            <a:r>
              <a:rPr lang="zh-CN" altLang="en-US" sz="1200" dirty="0" smtClean="0"/>
              <a:t>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蜂飞蝶舞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蜜蜂</a:t>
            </a:r>
            <a:r>
              <a:rPr lang="zh-CN" altLang="en-US" sz="1200" dirty="0" smtClean="0"/>
              <a:t>在</a:t>
            </a:r>
            <a:r>
              <a:rPr lang="zh-CN" altLang="en-US" sz="1200" dirty="0" smtClean="0"/>
              <a:t>飞来飞去，气泡也移来移去。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5BE5F-10A6-477A-A790-DECB4A1DA91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(4)</a:t>
            </a:r>
            <a:r>
              <a:rPr lang="zh-CN" altLang="en-US" sz="1200" dirty="0" smtClean="0"/>
              <a:t>、星系</a:t>
            </a:r>
            <a:r>
              <a:rPr lang="en-US" altLang="zh-CN" sz="1200" dirty="0" smtClean="0"/>
              <a:t>:</a:t>
            </a:r>
            <a:r>
              <a:rPr lang="en-US" altLang="zh-CN" sz="1200" baseline="0" dirty="0" smtClean="0"/>
              <a:t> </a:t>
            </a:r>
            <a:r>
              <a:rPr lang="zh-CN" altLang="en-US" sz="1200" dirty="0" smtClean="0"/>
              <a:t>星系在动态变化。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5BE5F-10A6-477A-A790-DECB4A1DA91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 </a:t>
            </a:r>
            <a:r>
              <a:rPr lang="en-US" altLang="zh-CN" sz="1200" dirty="0" smtClean="0"/>
              <a:t>(5)</a:t>
            </a:r>
            <a:r>
              <a:rPr lang="zh-CN" altLang="en-US" sz="1200" dirty="0" smtClean="0"/>
              <a:t>、樱花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樱花在随风漂落；在选项中可以选择背景图、樱花颜色、花瓣、花粉、月亮开关等。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5BE5F-10A6-477A-A790-DECB4A1DA9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 </a:t>
            </a:r>
            <a:r>
              <a:rPr lang="en-US" altLang="zh-CN" sz="1200" dirty="0" smtClean="0"/>
              <a:t>(6)</a:t>
            </a:r>
            <a:r>
              <a:rPr lang="zh-CN" altLang="en-US" sz="1200" dirty="0" smtClean="0"/>
              <a:t>、</a:t>
            </a:r>
            <a:r>
              <a:rPr lang="zh-CN" altLang="en-US" sz="1200" dirty="0" smtClean="0"/>
              <a:t>海洋天堂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海洋中的鱼在游来游去；  在选项中可以选择海底背景图，可设置振动的开和关，在点击小鱼时会振动。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5BE5F-10A6-477A-A790-DECB4A1DA9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(7)</a:t>
            </a:r>
            <a:r>
              <a:rPr lang="zh-CN" altLang="en-US" sz="1200" dirty="0" smtClean="0"/>
              <a:t>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闪烁霓虹： </a:t>
            </a:r>
            <a:r>
              <a:rPr lang="zh-CN" altLang="en-US" sz="1200" dirty="0" smtClean="0"/>
              <a:t>霓虹格子在动态移动；可以点击，点击后，格子在快速闪烁。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5BE5F-10A6-477A-A790-DECB4A1DA91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 </a:t>
            </a:r>
            <a:r>
              <a:rPr lang="en-US" altLang="zh-CN" sz="1200" dirty="0" smtClean="0"/>
              <a:t>(8)</a:t>
            </a:r>
            <a:r>
              <a:rPr lang="zh-CN" altLang="en-US" sz="1200" dirty="0" smtClean="0"/>
              <a:t>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秋之魅影：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树</a:t>
            </a:r>
            <a:r>
              <a:rPr lang="zh-CN" altLang="en-US" sz="1200" dirty="0" smtClean="0"/>
              <a:t>的倒影在水中，落下叶子，叶子向下漂移，点击水面，水波荡漾。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5BE5F-10A6-477A-A790-DECB4A1DA91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(9)</a:t>
            </a:r>
            <a:r>
              <a:rPr lang="zh-CN" altLang="en-US" sz="1200" dirty="0" smtClean="0"/>
              <a:t>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缤纷圣诞：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初始</a:t>
            </a:r>
            <a:r>
              <a:rPr lang="zh-CN" altLang="en-US" sz="1200" dirty="0" smtClean="0"/>
              <a:t>时只有一个箱子，之后，点击一下，出来一个球，小球最大个数为</a:t>
            </a:r>
            <a:r>
              <a:rPr lang="en-US" altLang="zh-CN" sz="1200" dirty="0" smtClean="0"/>
              <a:t>25</a:t>
            </a:r>
            <a:r>
              <a:rPr lang="zh-CN" altLang="en-US" sz="120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5BE5F-10A6-477A-A790-DECB4A1DA91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hangingPunct="0"/>
            <a:r>
              <a:rPr lang="zh-CN" altLang="zh-CN" sz="3200" dirty="0" smtClean="0"/>
              <a:t/>
            </a:r>
            <a:br>
              <a:rPr lang="zh-CN" altLang="zh-CN" sz="3200" dirty="0" smtClean="0"/>
            </a:br>
            <a:r>
              <a:rPr lang="en-US" altLang="zh-CN" sz="3200" b="1" dirty="0" smtClean="0"/>
              <a:t> 1.SC6800H</a:t>
            </a:r>
            <a:r>
              <a:rPr lang="zh-CN" altLang="zh-CN" sz="3200" b="1" dirty="0" smtClean="0"/>
              <a:t>平台</a:t>
            </a:r>
            <a:r>
              <a:rPr lang="zh-CN" altLang="en-US" sz="3200" b="1" dirty="0" smtClean="0"/>
              <a:t>动态墙纸操作说明</a:t>
            </a:r>
            <a:r>
              <a:rPr lang="zh-CN" altLang="zh-CN" sz="3200" b="1" dirty="0" smtClean="0"/>
              <a:t/>
            </a:r>
            <a:br>
              <a:rPr lang="zh-CN" altLang="zh-CN" sz="3200" b="1" dirty="0" smtClean="0"/>
            </a:br>
            <a:r>
              <a:rPr lang="zh-CN" altLang="zh-CN" sz="3200" dirty="0" smtClean="0"/>
              <a:t/>
            </a:r>
            <a:br>
              <a:rPr lang="zh-CN" altLang="zh-CN" sz="3200" dirty="0" smtClean="0"/>
            </a:b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(</a:t>
            </a:r>
            <a:r>
              <a:rPr lang="zh-CN" altLang="zh-CN" b="1" dirty="0" smtClean="0"/>
              <a:t>基于</a:t>
            </a:r>
            <a:r>
              <a:rPr lang="en-US" altLang="zh-CN" b="1" dirty="0" smtClean="0"/>
              <a:t>MOCOR_10A.W11.42</a:t>
            </a:r>
            <a:r>
              <a:rPr lang="zh-CN" altLang="zh-CN" b="1" dirty="0" smtClean="0"/>
              <a:t>版本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10.</a:t>
            </a:r>
            <a:r>
              <a:rPr lang="zh-CN" altLang="en-US" sz="2000" b="1" dirty="0" smtClean="0"/>
              <a:t>蜂飞蝶舞动态墙纸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6" name="图片 5" descr="3.蜂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1143000"/>
            <a:ext cx="304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11.</a:t>
            </a:r>
            <a:r>
              <a:rPr lang="zh-CN" altLang="en-US" sz="2000" b="1" dirty="0" smtClean="0"/>
              <a:t>星系动态墙纸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6" name="图片 5" descr="4.星系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1143000"/>
            <a:ext cx="304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12.</a:t>
            </a:r>
            <a:r>
              <a:rPr lang="zh-CN" altLang="en-US" sz="2000" b="1" dirty="0" smtClean="0"/>
              <a:t>樱花动态墙纸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6" name="图片 5" descr="5.樱花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9237" y="1143000"/>
            <a:ext cx="610552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13.</a:t>
            </a:r>
            <a:r>
              <a:rPr lang="zh-CN" altLang="en-US" sz="2000" b="1" dirty="0" smtClean="0"/>
              <a:t>海洋天堂动态墙纸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6" name="图片 5" descr="6.海洋世界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9237" y="1143000"/>
            <a:ext cx="610552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14.</a:t>
            </a:r>
            <a:r>
              <a:rPr lang="zh-CN" altLang="en-US" sz="2000" b="1" dirty="0" smtClean="0"/>
              <a:t>闪烁霓虹动态墙纸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7" name="图片 6" descr="7.霓虹格子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9237" y="1090612"/>
            <a:ext cx="6105525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15.</a:t>
            </a:r>
            <a:r>
              <a:rPr lang="zh-CN" altLang="en-US" sz="2000" b="1" dirty="0" smtClean="0"/>
              <a:t>秋之魅影动态墙纸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6" name="图片 5" descr="8.水波纹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1143000"/>
            <a:ext cx="304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16.</a:t>
            </a:r>
            <a:r>
              <a:rPr lang="zh-CN" altLang="en-US" sz="2000" b="1" dirty="0" smtClean="0"/>
              <a:t>缤纷圣诞动态墙纸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6" name="图片 5" descr="9.碰撞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9237" y="1138237"/>
            <a:ext cx="6105525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17</a:t>
            </a:r>
            <a:r>
              <a:rPr lang="en-US" altLang="zh-CN" sz="2000" dirty="0" smtClean="0"/>
              <a:t>.</a:t>
            </a:r>
            <a:r>
              <a:rPr lang="zh-CN" altLang="en-US" sz="2000" b="1" dirty="0" smtClean="0"/>
              <a:t>小猫动态墙纸</a:t>
            </a:r>
            <a:endParaRPr lang="zh-CN" altLang="en-US" sz="2000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500174"/>
            <a:ext cx="30297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4" y="1428736"/>
            <a:ext cx="31432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18.</a:t>
            </a:r>
            <a:r>
              <a:rPr lang="zh-CN" altLang="en-US" sz="2000" b="1" dirty="0" smtClean="0"/>
              <a:t>甜蜜树动态墙纸</a:t>
            </a:r>
            <a:endParaRPr lang="zh-CN" altLang="en-US" sz="2000" b="1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428736"/>
            <a:ext cx="29925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428736"/>
            <a:ext cx="31623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19.</a:t>
            </a:r>
            <a:r>
              <a:rPr lang="zh-CN" altLang="en-US" sz="2000" b="1" dirty="0" smtClean="0"/>
              <a:t>气球碰撞动态墙纸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7" name="图片 6" descr="1111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1143000"/>
            <a:ext cx="304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2.Version history</a:t>
            </a:r>
            <a:endParaRPr lang="zh-CN" altLang="en-US" sz="28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90"/>
                <a:gridCol w="1357322"/>
                <a:gridCol w="1285884"/>
                <a:gridCol w="1000132"/>
                <a:gridCol w="36861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审核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2011-09-15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Glen</a:t>
                      </a:r>
                      <a:r>
                        <a:rPr lang="en-US" altLang="zh-CN" baseline="0" dirty="0" smtClean="0"/>
                        <a:t> Li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Aoke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Hu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动态墙纸操作说明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2011-10-16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Glen</a:t>
                      </a:r>
                      <a:r>
                        <a:rPr lang="en-US" altLang="zh-CN" baseline="0" dirty="0" smtClean="0"/>
                        <a:t> Li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动态墙纸操作说明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20.</a:t>
            </a:r>
            <a:r>
              <a:rPr lang="zh-CN" altLang="en-US" sz="2000" b="1" dirty="0" smtClean="0"/>
              <a:t>菜单碰撞动态墙纸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5" name="图片 4" descr="2223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21.XXX</a:t>
            </a:r>
            <a:endParaRPr lang="zh-CN" altLang="en-US" sz="2000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3.</a:t>
            </a:r>
            <a:r>
              <a:rPr lang="zh-CN" altLang="en-US" sz="3200" b="1" dirty="0" smtClean="0"/>
              <a:t>动态墙纸设置入口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Display settings/Wallpaper settings/Dynamic wallpaper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4.</a:t>
            </a:r>
            <a:r>
              <a:rPr lang="zh-CN" altLang="en-US" sz="3200" b="1" dirty="0" smtClean="0"/>
              <a:t>动态墙纸个数与内容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dirty="0" smtClean="0"/>
              <a:t> </a:t>
            </a:r>
            <a:r>
              <a:rPr lang="zh-CN" altLang="en-US" sz="2000" b="1" dirty="0" smtClean="0"/>
              <a:t>目前共有</a:t>
            </a:r>
            <a:r>
              <a:rPr lang="en-US" altLang="zh-CN" sz="2000" b="1" dirty="0" smtClean="0"/>
              <a:t>11</a:t>
            </a:r>
            <a:r>
              <a:rPr lang="zh-CN" altLang="en-US" sz="2000" b="1" dirty="0" smtClean="0"/>
              <a:t>个动态墙纸，分别是：</a:t>
            </a:r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(1) </a:t>
            </a:r>
            <a:r>
              <a:rPr lang="zh-CN" altLang="en-US" sz="2000" dirty="0" smtClean="0"/>
              <a:t>、流星璀璨</a:t>
            </a:r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(2) </a:t>
            </a:r>
            <a:r>
              <a:rPr lang="zh-CN" altLang="en-US" sz="2000" dirty="0" smtClean="0"/>
              <a:t>、梦幻泡泡</a:t>
            </a:r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(3)</a:t>
            </a:r>
            <a:r>
              <a:rPr lang="zh-CN" altLang="en-US" sz="2000" dirty="0" smtClean="0"/>
              <a:t>、蜂飞蝶舞</a:t>
            </a:r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(4)</a:t>
            </a:r>
            <a:r>
              <a:rPr lang="zh-CN" altLang="en-US" sz="2000" dirty="0" smtClean="0"/>
              <a:t>、星系	</a:t>
            </a:r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(5)</a:t>
            </a:r>
            <a:r>
              <a:rPr lang="zh-CN" altLang="en-US" sz="2000" dirty="0" smtClean="0"/>
              <a:t>、樱花</a:t>
            </a:r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(6)</a:t>
            </a:r>
            <a:r>
              <a:rPr lang="zh-CN" altLang="en-US" sz="2000" dirty="0" smtClean="0"/>
              <a:t>、海洋天堂</a:t>
            </a:r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(7)</a:t>
            </a:r>
            <a:r>
              <a:rPr lang="zh-CN" altLang="en-US" sz="2000" dirty="0" smtClean="0"/>
              <a:t>、闪烁霓虹</a:t>
            </a:r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(8)</a:t>
            </a:r>
            <a:r>
              <a:rPr lang="zh-CN" altLang="en-US" sz="2000" dirty="0" smtClean="0"/>
              <a:t>、秋之魅影</a:t>
            </a:r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(9 )</a:t>
            </a:r>
            <a:r>
              <a:rPr lang="zh-CN" altLang="en-US" sz="2000" dirty="0" smtClean="0"/>
              <a:t> 、缤纷圣诞</a:t>
            </a:r>
            <a:endParaRPr lang="en-US" altLang="zh-CN" sz="2000" dirty="0" smtClean="0"/>
          </a:p>
          <a:p>
            <a:r>
              <a:rPr lang="en-US" altLang="zh-CN" sz="2000" dirty="0" smtClean="0"/>
              <a:t>   (10)</a:t>
            </a:r>
            <a:r>
              <a:rPr lang="zh-CN" altLang="en-US" sz="2000" dirty="0" smtClean="0"/>
              <a:t>、小猫</a:t>
            </a:r>
            <a:endParaRPr lang="en-US" altLang="zh-CN" sz="2000" dirty="0" smtClean="0"/>
          </a:p>
          <a:p>
            <a:r>
              <a:rPr lang="en-US" altLang="zh-CN" sz="2000" dirty="0" smtClean="0"/>
              <a:t>   (11)</a:t>
            </a:r>
            <a:r>
              <a:rPr lang="zh-CN" altLang="en-US" sz="2000" dirty="0" smtClean="0"/>
              <a:t>、甜蜜</a:t>
            </a:r>
            <a:r>
              <a:rPr lang="zh-CN" altLang="en-US" sz="2000" dirty="0" smtClean="0"/>
              <a:t>树</a:t>
            </a:r>
            <a:endParaRPr lang="en-US" altLang="zh-CN" sz="2000" dirty="0" smtClean="0"/>
          </a:p>
          <a:p>
            <a:r>
              <a:rPr lang="en-US" altLang="zh-CN" sz="2000" dirty="0" smtClean="0"/>
              <a:t>   (</a:t>
            </a:r>
            <a:r>
              <a:rPr lang="en-US" altLang="zh-CN" sz="2000" dirty="0" smtClean="0"/>
              <a:t>12)</a:t>
            </a:r>
            <a:r>
              <a:rPr lang="zh-CN" altLang="en-US" sz="2000" dirty="0" smtClean="0"/>
              <a:t>、气球</a:t>
            </a:r>
            <a:r>
              <a:rPr lang="zh-CN" altLang="en-US" sz="2000" dirty="0" smtClean="0"/>
              <a:t>碰撞</a:t>
            </a:r>
            <a:endParaRPr lang="en-US" altLang="zh-CN" sz="2000" dirty="0" smtClean="0"/>
          </a:p>
          <a:p>
            <a:r>
              <a:rPr lang="en-US" altLang="zh-CN" sz="2000" dirty="0" smtClean="0"/>
              <a:t>   (13)</a:t>
            </a:r>
            <a:r>
              <a:rPr lang="zh-CN" altLang="en-US" sz="2000" dirty="0" smtClean="0"/>
              <a:t>、</a:t>
            </a:r>
            <a:r>
              <a:rPr lang="zh-CN" altLang="en-US" sz="2000" dirty="0" smtClean="0"/>
              <a:t>菜单碰撞 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5.</a:t>
            </a:r>
            <a:r>
              <a:rPr lang="zh-CN" altLang="en-US" sz="3200" b="1" dirty="0" smtClean="0"/>
              <a:t> 各动态墙纸操作</a:t>
            </a:r>
            <a:r>
              <a:rPr lang="en-US" altLang="zh-CN" sz="3200" b="1" dirty="0" smtClean="0"/>
              <a:t>-1</a:t>
            </a:r>
            <a:r>
              <a:rPr lang="zh-CN" altLang="en-US" sz="3200" b="1" dirty="0" smtClean="0"/>
              <a:t>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 smtClean="0"/>
              <a:t>注：可以有交互动作的墙纸在</a:t>
            </a:r>
            <a:r>
              <a:rPr lang="en-US" altLang="zh-CN" sz="1800" dirty="0" smtClean="0"/>
              <a:t>android</a:t>
            </a:r>
            <a:r>
              <a:rPr lang="zh-CN" altLang="en-US" sz="1800" dirty="0" smtClean="0"/>
              <a:t>风格下可用，在</a:t>
            </a:r>
            <a:r>
              <a:rPr lang="en-US" altLang="zh-CN" sz="1800" dirty="0" err="1" smtClean="0"/>
              <a:t>iphone</a:t>
            </a:r>
            <a:r>
              <a:rPr lang="zh-CN" altLang="en-US" sz="1800" dirty="0" smtClean="0"/>
              <a:t>风格下不予实现。</a:t>
            </a:r>
            <a:endParaRPr lang="en-US" altLang="zh-CN" sz="1800" dirty="0" smtClean="0"/>
          </a:p>
          <a:p>
            <a:r>
              <a:rPr lang="en-US" altLang="zh-CN" sz="1800" dirty="0" smtClean="0"/>
              <a:t>(1)</a:t>
            </a:r>
            <a:r>
              <a:rPr lang="zh-CN" altLang="en-US" sz="1800" dirty="0" smtClean="0"/>
              <a:t>、流星璀璨   光幕在动态变化；可以点击，在点击后出来十字形线性光幕。  注：在</a:t>
            </a:r>
            <a:r>
              <a:rPr lang="en-US" altLang="zh-CN" sz="1800" dirty="0" err="1" smtClean="0"/>
              <a:t>iphone</a:t>
            </a:r>
            <a:r>
              <a:rPr lang="zh-CN" altLang="en-US" sz="1800" dirty="0" smtClean="0"/>
              <a:t>风格下不能交互。</a:t>
            </a:r>
          </a:p>
          <a:p>
            <a:r>
              <a:rPr lang="zh-CN" altLang="en-US" sz="1800" dirty="0" smtClean="0"/>
              <a:t>  </a:t>
            </a:r>
            <a:r>
              <a:rPr lang="en-US" altLang="zh-CN" sz="1800" dirty="0" smtClean="0"/>
              <a:t>(2)</a:t>
            </a:r>
            <a:r>
              <a:rPr lang="zh-CN" altLang="en-US" sz="1800" dirty="0" smtClean="0"/>
              <a:t>、梦幻泡泡   泡泡在动态变化。</a:t>
            </a:r>
          </a:p>
          <a:p>
            <a:r>
              <a:rPr lang="zh-CN" altLang="en-US" sz="1800" dirty="0" smtClean="0"/>
              <a:t>  </a:t>
            </a:r>
            <a:r>
              <a:rPr lang="en-US" altLang="zh-CN" sz="1800" dirty="0" smtClean="0"/>
              <a:t>(3)</a:t>
            </a:r>
            <a:r>
              <a:rPr lang="zh-CN" altLang="en-US" sz="1800" dirty="0" smtClean="0"/>
              <a:t>、蜂飞蝶舞     蜜蜂在</a:t>
            </a:r>
            <a:r>
              <a:rPr lang="zh-CN" altLang="en-US" sz="1800" dirty="0" smtClean="0"/>
              <a:t>飞来飞去，气泡也移来移去。</a:t>
            </a:r>
            <a:endParaRPr lang="zh-CN" altLang="en-US" sz="1800" dirty="0" smtClean="0"/>
          </a:p>
          <a:p>
            <a:r>
              <a:rPr lang="zh-CN" altLang="en-US" sz="1800" dirty="0" smtClean="0"/>
              <a:t>  </a:t>
            </a:r>
            <a:r>
              <a:rPr lang="en-US" altLang="zh-CN" sz="1800" dirty="0" smtClean="0"/>
              <a:t>(4)</a:t>
            </a:r>
            <a:r>
              <a:rPr lang="zh-CN" altLang="en-US" sz="1800" dirty="0" smtClean="0"/>
              <a:t>、星系    星系在动态变化。</a:t>
            </a:r>
          </a:p>
          <a:p>
            <a:r>
              <a:rPr lang="zh-CN" altLang="en-US" sz="1800" dirty="0" smtClean="0"/>
              <a:t>  </a:t>
            </a:r>
            <a:r>
              <a:rPr lang="en-US" altLang="zh-CN" sz="1800" dirty="0" smtClean="0"/>
              <a:t>(5)</a:t>
            </a:r>
            <a:r>
              <a:rPr lang="zh-CN" altLang="en-US" sz="1800" dirty="0" smtClean="0"/>
              <a:t>、樱花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樱花在随风漂落；在选项中可以选择背景图、樱花颜色、花瓣、花粉、月亮开关等。</a:t>
            </a:r>
          </a:p>
          <a:p>
            <a:r>
              <a:rPr lang="zh-CN" altLang="en-US" sz="1800" dirty="0" smtClean="0"/>
              <a:t>  </a:t>
            </a:r>
            <a:r>
              <a:rPr lang="en-US" altLang="zh-CN" sz="1800" dirty="0" smtClean="0"/>
              <a:t>(6)</a:t>
            </a:r>
            <a:r>
              <a:rPr lang="zh-CN" altLang="en-US" sz="1800" dirty="0" smtClean="0"/>
              <a:t>、海洋天堂  海洋中的鱼在游来游去；  在选项中可以选择海底背景图，可设置振动的开和关，在点击小鱼时会振动。</a:t>
            </a:r>
          </a:p>
          <a:p>
            <a:r>
              <a:rPr lang="zh-CN" altLang="en-US" sz="1800" dirty="0" smtClean="0"/>
              <a:t>  </a:t>
            </a:r>
            <a:r>
              <a:rPr lang="en-US" altLang="zh-CN" sz="1800" dirty="0" smtClean="0"/>
              <a:t>(7)</a:t>
            </a:r>
            <a:r>
              <a:rPr lang="zh-CN" altLang="en-US" sz="1800" dirty="0" smtClean="0"/>
              <a:t>、闪烁霓虹   霓虹格子在动态移动；可以点击，点击后，格子在快速闪烁。   注：在</a:t>
            </a:r>
            <a:r>
              <a:rPr lang="en-US" altLang="zh-CN" sz="1800" dirty="0" err="1" smtClean="0"/>
              <a:t>iphone</a:t>
            </a:r>
            <a:r>
              <a:rPr lang="zh-CN" altLang="en-US" sz="1800" dirty="0" smtClean="0"/>
              <a:t>风格下不能交互。</a:t>
            </a:r>
          </a:p>
          <a:p>
            <a:r>
              <a:rPr lang="zh-CN" altLang="en-US" sz="1800" dirty="0" smtClean="0"/>
              <a:t>  </a:t>
            </a:r>
            <a:r>
              <a:rPr lang="en-US" altLang="zh-CN" sz="1800" dirty="0" smtClean="0"/>
              <a:t>(8)</a:t>
            </a:r>
            <a:r>
              <a:rPr lang="zh-CN" altLang="en-US" sz="1800" dirty="0" smtClean="0"/>
              <a:t>、秋之魅影     树的倒影在水中，落下叶子，叶子向下漂移，点击水面，水波荡漾。注：在</a:t>
            </a:r>
            <a:r>
              <a:rPr lang="en-US" altLang="zh-CN" sz="1800" dirty="0" err="1" smtClean="0"/>
              <a:t>iphone</a:t>
            </a:r>
            <a:r>
              <a:rPr lang="zh-CN" altLang="en-US" sz="1800" dirty="0" smtClean="0"/>
              <a:t>风格下不能交互。</a:t>
            </a:r>
          </a:p>
          <a:p>
            <a:r>
              <a:rPr lang="zh-CN" altLang="en-US" sz="1800" dirty="0" smtClean="0"/>
              <a:t>  </a:t>
            </a:r>
            <a:r>
              <a:rPr lang="en-US" altLang="zh-CN" sz="1800" dirty="0" smtClean="0"/>
              <a:t>(9)</a:t>
            </a:r>
            <a:r>
              <a:rPr lang="zh-CN" altLang="en-US" sz="1800" dirty="0" smtClean="0"/>
              <a:t>、缤纷圣诞      初始时只有一个箱子，之后，点击一下，出来一个球，小球最大个数为</a:t>
            </a:r>
            <a:r>
              <a:rPr lang="en-US" altLang="zh-CN" sz="1800" dirty="0" smtClean="0"/>
              <a:t>25</a:t>
            </a:r>
            <a:r>
              <a:rPr lang="zh-CN" altLang="en-US" sz="1800" dirty="0" smtClean="0"/>
              <a:t>。注：在</a:t>
            </a:r>
            <a:r>
              <a:rPr lang="en-US" altLang="zh-CN" sz="1800" dirty="0" err="1" smtClean="0"/>
              <a:t>iphone</a:t>
            </a:r>
            <a:r>
              <a:rPr lang="zh-CN" altLang="en-US" sz="1800" dirty="0" smtClean="0"/>
              <a:t>风格下不能交互。</a:t>
            </a:r>
            <a:endParaRPr lang="en-US" altLang="zh-CN" sz="1800" dirty="0" smtClean="0"/>
          </a:p>
          <a:p>
            <a:r>
              <a:rPr lang="zh-CN" altLang="en-US" sz="1800" dirty="0" smtClean="0"/>
              <a:t>  </a:t>
            </a:r>
            <a:r>
              <a:rPr lang="en-US" altLang="zh-CN" sz="1800" dirty="0" smtClean="0"/>
              <a:t>(10)</a:t>
            </a:r>
            <a:r>
              <a:rPr lang="zh-CN" altLang="en-US" sz="1800" dirty="0" smtClean="0"/>
              <a:t>、小猫   轻轻点击小猫，小猫会左右跳动，如果在屏幕上滑动，滑动经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6.</a:t>
            </a:r>
            <a:r>
              <a:rPr lang="zh-CN" altLang="en-US" sz="3200" b="1" dirty="0" smtClean="0"/>
              <a:t> 各动态墙纸操作</a:t>
            </a:r>
            <a:r>
              <a:rPr lang="en-US" altLang="zh-CN" sz="3200" b="1" dirty="0" smtClean="0"/>
              <a:t>-2</a:t>
            </a:r>
            <a:r>
              <a:rPr lang="zh-CN" altLang="en-US" sz="3200" b="1" dirty="0" smtClean="0"/>
              <a:t>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zh-CN" altLang="en-US" sz="1800" dirty="0" smtClean="0"/>
              <a:t>过的点所在的小猫会左右跳动；若不触摸屏幕，则会随即选择一个小猫上下跳动。注：在</a:t>
            </a:r>
            <a:r>
              <a:rPr lang="en-US" altLang="zh-CN" sz="1800" dirty="0" err="1" smtClean="0"/>
              <a:t>iphone</a:t>
            </a:r>
            <a:r>
              <a:rPr lang="zh-CN" altLang="en-US" sz="1800" dirty="0" smtClean="0"/>
              <a:t>风格下不能交互。</a:t>
            </a:r>
            <a:endParaRPr lang="en-US" altLang="zh-CN" sz="1800" dirty="0" smtClean="0"/>
          </a:p>
          <a:p>
            <a:r>
              <a:rPr lang="en-US" altLang="zh-CN" sz="1800" dirty="0" smtClean="0"/>
              <a:t>(11)</a:t>
            </a:r>
            <a:r>
              <a:rPr lang="zh-CN" altLang="en-US" sz="1800" dirty="0" smtClean="0"/>
              <a:t>、甜蜜树   壁纸上的小鸟、松树、蝴蝶和兔子会来回走动或飞；当小鸟在笼子里面时，点击一下鸟笼小鸟会探出头来张望一下；当松鼠在树洞里面时，点击一下，松树会探出头来张望一下；当兔子站立时，点击一下，兔子会缩一下头；同时，手点击荡秋千小女孩的脚时，脚会上下滑动，当小女孩在垂直线右边时，即小女孩在加速向下摆时，此时点击小女孩的脚，还会加快小女孩荡秋千的速度。注：在</a:t>
            </a:r>
            <a:r>
              <a:rPr lang="en-US" altLang="zh-CN" sz="1800" dirty="0" err="1" smtClean="0"/>
              <a:t>iphone</a:t>
            </a:r>
            <a:r>
              <a:rPr lang="zh-CN" altLang="en-US" sz="1800" dirty="0" smtClean="0"/>
              <a:t>风格下不能交互。</a:t>
            </a:r>
          </a:p>
          <a:p>
            <a:r>
              <a:rPr lang="zh-CN" altLang="en-US" sz="1800" dirty="0" smtClean="0"/>
              <a:t> </a:t>
            </a:r>
            <a:r>
              <a:rPr lang="en-US" altLang="zh-CN" sz="1800" dirty="0" smtClean="0"/>
              <a:t>(12)</a:t>
            </a:r>
            <a:r>
              <a:rPr lang="zh-CN" altLang="en-US" sz="1800" dirty="0" smtClean="0"/>
              <a:t>、气球碰撞      </a:t>
            </a:r>
            <a:r>
              <a:rPr lang="en-US" altLang="zh-CN" sz="1800" dirty="0" smtClean="0"/>
              <a:t>10个气球碰来碰去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 </a:t>
            </a:r>
            <a:r>
              <a:rPr lang="en-US" altLang="zh-CN" sz="1800" dirty="0" smtClean="0"/>
              <a:t>(13)</a:t>
            </a:r>
            <a:r>
              <a:rPr lang="zh-CN" altLang="en-US" sz="1800" dirty="0" smtClean="0"/>
              <a:t>、菜单碰撞      初始时有</a:t>
            </a:r>
            <a:r>
              <a:rPr lang="en-US" altLang="zh-CN" sz="1800" dirty="0" smtClean="0"/>
              <a:t>10个常用应用的icon在碰来碰去，点击某一icon后会进入相对应的应用；进入app settings复选列表后，可以对呈现的应用icon进行调整，最多可同时出现25个应用的icon</a:t>
            </a:r>
            <a:r>
              <a:rPr lang="zh-CN" altLang="en-US" sz="1800" dirty="0" smtClean="0"/>
              <a:t>。注：在</a:t>
            </a:r>
            <a:r>
              <a:rPr lang="en-US" altLang="zh-CN" sz="1800" dirty="0" err="1" smtClean="0"/>
              <a:t>iphone</a:t>
            </a:r>
            <a:r>
              <a:rPr lang="zh-CN" altLang="en-US" sz="1800" dirty="0" smtClean="0"/>
              <a:t>风格下不能交互。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7.</a:t>
            </a:r>
            <a:r>
              <a:rPr lang="zh-CN" altLang="en-US" sz="3200" b="1" dirty="0" smtClean="0"/>
              <a:t> 各动态墙纸操作</a:t>
            </a:r>
            <a:r>
              <a:rPr lang="en-US" altLang="zh-CN" sz="3200" b="1" dirty="0" smtClean="0"/>
              <a:t>-3</a:t>
            </a:r>
            <a:r>
              <a:rPr lang="zh-CN" altLang="en-US" sz="3200" b="1" dirty="0" smtClean="0"/>
              <a:t>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altLang="zh-CN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8</a:t>
            </a:r>
            <a:r>
              <a:rPr lang="en-US" altLang="zh-CN" sz="2000" dirty="0" smtClean="0"/>
              <a:t>.</a:t>
            </a:r>
            <a:r>
              <a:rPr lang="zh-CN" altLang="en-US" sz="2000" b="1" dirty="0" smtClean="0"/>
              <a:t>流星璀璨动态墙纸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5" name="图片 4" descr="1.线性光幕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1143000"/>
            <a:ext cx="304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9.</a:t>
            </a:r>
            <a:r>
              <a:rPr lang="zh-CN" altLang="en-US" sz="2000" b="1" dirty="0" smtClean="0"/>
              <a:t>梦幻泡泡动态墙纸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6" name="图片 5" descr="2.泡泡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1143000"/>
            <a:ext cx="304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1194</Words>
  <Application>Microsoft Office PowerPoint</Application>
  <PresentationFormat>全屏显示(4:3)</PresentationFormat>
  <Paragraphs>94</Paragraphs>
  <Slides>21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  1.SC6800H平台动态墙纸操作说明  </vt:lpstr>
      <vt:lpstr>2.Version history</vt:lpstr>
      <vt:lpstr>3.动态墙纸设置入口</vt:lpstr>
      <vt:lpstr>4.动态墙纸个数与内容</vt:lpstr>
      <vt:lpstr>5. 各动态墙纸操作-1：</vt:lpstr>
      <vt:lpstr>6. 各动态墙纸操作-2：</vt:lpstr>
      <vt:lpstr>7. 各动态墙纸操作-3：</vt:lpstr>
      <vt:lpstr>8.流星璀璨动态墙纸</vt:lpstr>
      <vt:lpstr>9.梦幻泡泡动态墙纸</vt:lpstr>
      <vt:lpstr>10.蜂飞蝶舞动态墙纸</vt:lpstr>
      <vt:lpstr>11.星系动态墙纸</vt:lpstr>
      <vt:lpstr>12.樱花动态墙纸</vt:lpstr>
      <vt:lpstr>13.海洋天堂动态墙纸</vt:lpstr>
      <vt:lpstr>14.闪烁霓虹动态墙纸</vt:lpstr>
      <vt:lpstr>15.秋之魅影动态墙纸</vt:lpstr>
      <vt:lpstr>16.缤纷圣诞动态墙纸</vt:lpstr>
      <vt:lpstr>17.小猫动态墙纸</vt:lpstr>
      <vt:lpstr>18.甜蜜树动态墙纸</vt:lpstr>
      <vt:lpstr>19.气球碰撞动态墙纸</vt:lpstr>
      <vt:lpstr>20.菜单碰撞动态墙纸</vt:lpstr>
      <vt:lpstr>21.XXX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glen.li</cp:lastModifiedBy>
  <cp:revision>152</cp:revision>
  <dcterms:modified xsi:type="dcterms:W3CDTF">2011-11-02T08:14:18Z</dcterms:modified>
</cp:coreProperties>
</file>