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4106" r:id="rId5"/>
    <p:sldMasterId id="2147484157" r:id="rId6"/>
  </p:sldMasterIdLst>
  <p:notesMasterIdLst>
    <p:notesMasterId r:id="rId17"/>
  </p:notesMasterIdLst>
  <p:handoutMasterIdLst>
    <p:handoutMasterId r:id="rId18"/>
  </p:handoutMasterIdLst>
  <p:sldIdLst>
    <p:sldId id="558" r:id="rId7"/>
    <p:sldId id="780" r:id="rId8"/>
    <p:sldId id="783" r:id="rId9"/>
    <p:sldId id="786" r:id="rId10"/>
    <p:sldId id="787" r:id="rId11"/>
    <p:sldId id="784" r:id="rId12"/>
    <p:sldId id="789" r:id="rId13"/>
    <p:sldId id="785" r:id="rId14"/>
    <p:sldId id="788" r:id="rId15"/>
    <p:sldId id="614" r:id="rId1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58EE7"/>
    <a:srgbClr val="558ED5"/>
    <a:srgbClr val="0000FF"/>
    <a:srgbClr val="FFFFFF"/>
    <a:srgbClr val="997F52"/>
    <a:srgbClr val="000000"/>
    <a:srgbClr val="FF66CC"/>
    <a:srgbClr val="FF6699"/>
    <a:srgbClr val="FFFF66"/>
    <a:srgbClr val="FF99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7086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BF65D38-E9AA-41B8-974D-596682C5AEE5}" type="datetimeFigureOut">
              <a:rPr lang="zh-CN" altLang="en-US"/>
              <a:pPr>
                <a:defRPr/>
              </a:pPr>
              <a:t>2016/1/28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8CC2BFEA-79BB-48AA-ACB1-774B0F7CF4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0242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4870ED4-8150-4DE3-B4A7-1B72076379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04113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4797152"/>
            <a:ext cx="91440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73A7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33340"/>
            <a:ext cx="700092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33340"/>
            <a:ext cx="700092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6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8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3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3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6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6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33340"/>
            <a:ext cx="700092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8288" y="0"/>
            <a:ext cx="2205037" cy="64150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65888" cy="6415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0" y="2708275"/>
            <a:ext cx="91805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rgbClr val="1F497D"/>
                </a:solidFill>
                <a:latin typeface="Tahoma" pitchFamily="34" charset="0"/>
                <a:ea typeface="黑体" pitchFamily="2" charset="-122"/>
              </a:rPr>
              <a:t>谢谢！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2781300"/>
            <a:ext cx="91805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solidFill>
                  <a:srgbClr val="1F497D"/>
                </a:solidFill>
                <a:latin typeface="Tahoma" pitchFamily="34" charset="0"/>
                <a:ea typeface="黑体" pitchFamily="2" charset="-122"/>
              </a:rPr>
              <a:t>Thank you!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6248400" cy="7159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369890"/>
            <a:ext cx="5757874" cy="963596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71ABADFF-B7CF-4E91-89F2-2EC02BB7A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8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11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4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组合 27"/>
          <p:cNvGrpSpPr>
            <a:grpSpLocks/>
          </p:cNvGrpSpPr>
          <p:nvPr userDrawn="1"/>
        </p:nvGrpSpPr>
        <p:grpSpPr bwMode="auto">
          <a:xfrm>
            <a:off x="714375" y="4929188"/>
            <a:ext cx="7786688" cy="900112"/>
            <a:chOff x="714348" y="1571612"/>
            <a:chExt cx="7786715" cy="900126"/>
          </a:xfrm>
        </p:grpSpPr>
        <p:sp>
          <p:nvSpPr>
            <p:cNvPr id="17" name="圆角矩形 29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491881" y="1578226"/>
            <a:ext cx="4680520" cy="842662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3491880" y="2690813"/>
            <a:ext cx="4680520" cy="882203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491880" y="3861048"/>
            <a:ext cx="4752528" cy="848939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3491880" y="4937986"/>
            <a:ext cx="4752528" cy="891188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 . </a:t>
            </a:r>
            <a:fld id="{32D20D3C-61A4-427C-8C8E-E63D4B805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Layout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084168" cy="6686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75C96058-A9E9-4A4F-8F3B-C93F405239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 . </a:t>
            </a:r>
            <a:fld id="{3BEB4953-96E2-4892-9580-951470316F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7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6084888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单击此处母版编辑标题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单击此处编辑母版一级标题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pPr>
              <a:defRPr/>
            </a:pPr>
            <a:r>
              <a:rPr lang="en-US" altLang="zh-CN"/>
              <a:t>  . </a:t>
            </a:r>
            <a:fld id="{5AAC3B89-B28B-4A99-8CD2-D2ED671EE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55" r:id="rId2"/>
    <p:sldLayoutId id="2147484147" r:id="rId3"/>
    <p:sldLayoutId id="214748415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28750"/>
            <a:ext cx="8572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单击此处编辑母版一级标题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33363"/>
            <a:ext cx="7000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单击此处母版编辑标题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lang="zh-CN" altLang="en-US" sz="2000" dirty="0">
          <a:solidFill>
            <a:srgbClr val="395BB9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7F7F7F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lang="zh-CN" altLang="en-US" sz="2000" dirty="0">
          <a:solidFill>
            <a:srgbClr val="7F7F7F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7F7F7F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lang="zh-CN" altLang="en-US" sz="2000" dirty="0">
          <a:solidFill>
            <a:srgbClr val="7F7F7F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 bwMode="auto">
          <a:xfrm>
            <a:off x="1403648" y="4797153"/>
            <a:ext cx="6429420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</a:t>
            </a:r>
            <a:endParaRPr kumimoji="0" lang="en-US" altLang="zh-CN" sz="4800" b="1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000" b="1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14282" y="4429132"/>
            <a:ext cx="1643074" cy="500066"/>
          </a:xfrm>
          <a:prstGeom prst="rect">
            <a:avLst/>
          </a:prstGeom>
        </p:spPr>
        <p:txBody>
          <a:bodyPr/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2015.12.30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200" dirty="0" smtClean="0"/>
              <a:t>December </a:t>
            </a:r>
            <a:r>
              <a:rPr lang="en-US" altLang="zh-CN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30</a:t>
            </a:r>
            <a:endParaRPr lang="zh-CN" altLang="en-US" sz="12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1844824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NVM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工程移除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ITEM_LENGTH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3068960"/>
            <a:ext cx="457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Polo Jiang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2" y="4286256"/>
            <a:ext cx="2357454" cy="121444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THANK YOU!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53671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背景</a:t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endParaRPr lang="en-US" altLang="zh-CN" sz="2400" b="1" dirty="0">
              <a:solidFill>
                <a:srgbClr val="A18449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83568" y="980728"/>
            <a:ext cx="7992888" cy="4786313"/>
          </a:xfrm>
        </p:spPr>
        <p:txBody>
          <a:bodyPr/>
          <a:lstStyle/>
          <a:p>
            <a:pPr>
              <a:buAutoNum type="arabicPeriod"/>
            </a:pPr>
            <a:r>
              <a:rPr lang="zh-CN" altLang="en-US" dirty="0" smtClean="0"/>
              <a:t>不同版本的</a:t>
            </a:r>
            <a:r>
              <a:rPr lang="en-US" altLang="zh-CN" dirty="0" smtClean="0"/>
              <a:t>NV</a:t>
            </a:r>
            <a:r>
              <a:rPr lang="zh-CN" altLang="en-US" dirty="0" smtClean="0"/>
              <a:t>工程文件，主要是</a:t>
            </a:r>
            <a:r>
              <a:rPr lang="en-US" altLang="zh-CN" dirty="0" err="1" smtClean="0"/>
              <a:t>nvm</a:t>
            </a:r>
            <a:r>
              <a:rPr lang="zh-CN" altLang="en-US" dirty="0" smtClean="0"/>
              <a:t>文件，其中</a:t>
            </a:r>
            <a:r>
              <a:rPr lang="en-US" altLang="zh-CN" dirty="0" smtClean="0"/>
              <a:t>ITEM_LENGTH</a:t>
            </a:r>
            <a:r>
              <a:rPr lang="zh-CN" altLang="en-US" dirty="0" smtClean="0"/>
              <a:t>的值差异较大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/>
              <a:t>ITEM_CONTENT</a:t>
            </a:r>
            <a:r>
              <a:rPr lang="zh-CN" altLang="en-US" dirty="0" smtClean="0"/>
              <a:t>项内容，存在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进制与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进制格式，格式不统一</a:t>
            </a:r>
            <a:r>
              <a:rPr lang="en-US" altLang="zh-CN" dirty="0" smtClean="0"/>
              <a:t>.</a:t>
            </a:r>
          </a:p>
          <a:p>
            <a:pPr>
              <a:buAutoNum type="arabicPeriod"/>
            </a:pPr>
            <a:r>
              <a:rPr lang="en-US" altLang="zh-CN" dirty="0" smtClean="0"/>
              <a:t>ITEM_DESC</a:t>
            </a:r>
            <a:r>
              <a:rPr lang="zh-CN" altLang="en-US" dirty="0" smtClean="0"/>
              <a:t>项存在</a:t>
            </a:r>
            <a:r>
              <a:rPr lang="zh-CN" altLang="zh-CN" dirty="0" smtClean="0"/>
              <a:t>空字符串变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zh-CN" altLang="en-US" dirty="0" smtClean="0"/>
              <a:t>以上导致客户升级</a:t>
            </a:r>
            <a:r>
              <a:rPr lang="en-US" altLang="zh-CN" dirty="0" smtClean="0"/>
              <a:t>NV</a:t>
            </a:r>
            <a:r>
              <a:rPr lang="zh-CN" altLang="en-US" dirty="0" smtClean="0"/>
              <a:t>工程，或者我们自己升级</a:t>
            </a:r>
            <a:r>
              <a:rPr lang="en-US" altLang="zh-CN" dirty="0" smtClean="0"/>
              <a:t>NV</a:t>
            </a:r>
            <a:r>
              <a:rPr lang="zh-CN" altLang="en-US" dirty="0" smtClean="0"/>
              <a:t>工程时，本来没有修改的</a:t>
            </a:r>
            <a:r>
              <a:rPr lang="en-US" altLang="zh-CN" dirty="0" smtClean="0"/>
              <a:t>NV</a:t>
            </a:r>
            <a:r>
              <a:rPr lang="zh-CN" altLang="en-US" dirty="0" smtClean="0"/>
              <a:t>项，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对应的</a:t>
            </a:r>
            <a:r>
              <a:rPr lang="en-US" altLang="zh-CN" dirty="0" err="1" smtClean="0"/>
              <a:t>nvm</a:t>
            </a:r>
            <a:r>
              <a:rPr lang="zh-CN" altLang="en-US" dirty="0" smtClean="0"/>
              <a:t>文件却有变化，造成不必要的困扰</a:t>
            </a:r>
            <a:endParaRPr lang="en-US" altLang="zh-CN" dirty="0" smtClean="0"/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4835885" cy="23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5013176"/>
            <a:ext cx="48245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原因分析</a:t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endParaRPr lang="en-US" altLang="zh-CN" sz="2400" b="1" dirty="0">
              <a:solidFill>
                <a:srgbClr val="A18449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23528" y="1268760"/>
            <a:ext cx="8572500" cy="4786313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1. ITEM_LENGTH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属性的作用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2001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它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是用于存储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项的数据长度信息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NVEditor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工具在生成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nvitem.bin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文件时，工具内部会根据实际数据类型来重新计算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该属性值，它的差异不会影响到生成的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nvitem.bin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342900" eaLnBrk="0" hangingPunct="0">
              <a:spcBef>
                <a:spcPct val="20000"/>
              </a:spcBef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造成差异的原因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</a:t>
            </a:r>
            <a:r>
              <a:rPr kumimoji="0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0" lang="zh-CN" alt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因历史原因，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nvm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中的这个属性，记录的就是一个错误的值</a:t>
            </a:r>
            <a:r>
              <a:rPr kumimoji="0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又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NV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工程是在编译时将原始位置的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nvm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复制汇总到一处后再生成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文件，导致原始的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nvm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不会更新，可能一直记录错误的值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NVEditor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只有在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save project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时才会更新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</a:rPr>
              <a:t>nvm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中这个属性，但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save image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不会更新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NVEditor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只会更新结构中的这个属性，原子项（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等）不会更新这个属性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综上：这个属性是通过计算得到的值，不应该记录在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nvm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中，应该删除。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原因分析</a:t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endParaRPr lang="en-US" altLang="zh-CN" sz="2400" b="1" dirty="0">
              <a:solidFill>
                <a:srgbClr val="A18449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23528" y="1268760"/>
            <a:ext cx="8572500" cy="478631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ITEM_CONTENT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2001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用于存储</a:t>
            </a:r>
            <a:r>
              <a:rPr lang="en-US" altLang="zh-CN" sz="1600" kern="0" noProof="0" dirty="0" smtClean="0">
                <a:latin typeface="微软雅黑" pitchFamily="34" charset="-122"/>
                <a:ea typeface="微软雅黑" pitchFamily="34" charset="-122"/>
              </a:rPr>
              <a:t>NV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项的数据内容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342900" eaLnBrk="0" hangingPunct="0">
              <a:spcBef>
                <a:spcPct val="20000"/>
              </a:spcBef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造成差异的原因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当前的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NV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工程中的该属性存在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进制与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进制两种格式。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综上：通过新版本的工具保存后的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NV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工程中的该属性统一成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进制格式。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原因分析</a:t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endParaRPr lang="en-US" altLang="zh-CN" sz="2400" b="1" dirty="0">
              <a:solidFill>
                <a:srgbClr val="A18449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23528" y="1268760"/>
            <a:ext cx="8572500" cy="478631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ITEM_DESC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2001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用于存储对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NV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项的描述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342900" eaLnBrk="0" hangingPunct="0">
              <a:spcBef>
                <a:spcPct val="20000"/>
              </a:spcBef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造成差异的原因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早期的工具版本在解决工具占用内存过大的问题时，采用的指针的方式来处理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该属性，造成了空字符变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综上：通过新版本的工具保存后的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NV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工程纠正此问题，并针对以前的工程中转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换为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的重新还原成空字符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解决方案</a:t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endParaRPr lang="en-US" altLang="zh-CN" sz="2400" b="1" dirty="0">
              <a:solidFill>
                <a:srgbClr val="A18449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572500" cy="4786313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None/>
            </a:pPr>
            <a:r>
              <a:rPr lang="zh-CN" altLang="en-US" dirty="0" smtClean="0"/>
              <a:t>升级</a:t>
            </a:r>
            <a:r>
              <a:rPr lang="en-US" altLang="zh-CN" dirty="0" err="1" smtClean="0"/>
              <a:t>NVEditor</a:t>
            </a:r>
            <a:r>
              <a:rPr lang="zh-CN" altLang="en-US" dirty="0" smtClean="0"/>
              <a:t>工具（</a:t>
            </a:r>
            <a:r>
              <a:rPr lang="en-US" altLang="zh-CN" dirty="0" smtClean="0"/>
              <a:t>R1.15.5302</a:t>
            </a:r>
            <a:r>
              <a:rPr lang="zh-CN" altLang="en-US" dirty="0" smtClean="0"/>
              <a:t>版本），新版本工具中增加如下处理：</a:t>
            </a:r>
            <a:endParaRPr lang="en-US" altLang="zh-CN" dirty="0" smtClean="0"/>
          </a:p>
          <a:p>
            <a:pPr marL="800100" lvl="1" indent="-342900">
              <a:buNone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使用新版本工具在编译时生成</a:t>
            </a:r>
            <a:r>
              <a:rPr lang="en-US" altLang="zh-CN" dirty="0" smtClean="0"/>
              <a:t>nvitem.bin</a:t>
            </a:r>
            <a:r>
              <a:rPr lang="zh-CN" altLang="en-US" dirty="0" smtClean="0"/>
              <a:t>时会重新保存</a:t>
            </a:r>
            <a:r>
              <a:rPr lang="en-US" altLang="zh-CN" dirty="0" smtClean="0"/>
              <a:t>NV</a:t>
            </a:r>
            <a:r>
              <a:rPr lang="zh-CN" altLang="en-US" dirty="0" smtClean="0"/>
              <a:t>工程。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移除</a:t>
            </a:r>
            <a:r>
              <a:rPr lang="en-US" altLang="zh-CN" dirty="0" smtClean="0"/>
              <a:t>ITEM_LENGTH</a:t>
            </a:r>
            <a:r>
              <a:rPr lang="zh-CN" altLang="en-US" dirty="0" smtClean="0"/>
              <a:t>属性。</a:t>
            </a:r>
            <a:endParaRPr lang="en-US" altLang="zh-CN" dirty="0" smtClean="0"/>
          </a:p>
          <a:p>
            <a:pPr marL="800100" lvl="1" indent="-342900">
              <a:buNone/>
            </a:pPr>
            <a:endParaRPr lang="en-US" altLang="zh-CN" dirty="0" smtClean="0"/>
          </a:p>
          <a:p>
            <a:pPr marL="800100" lvl="1" indent="-34290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 dirty="0" smtClean="0"/>
              <a:t>移除</a:t>
            </a:r>
            <a:r>
              <a:rPr lang="en-US" altLang="zh-CN" dirty="0" smtClean="0"/>
              <a:t>ITEM_LENGTH</a:t>
            </a:r>
            <a:r>
              <a:rPr lang="zh-CN" altLang="en-US" dirty="0" smtClean="0"/>
              <a:t>后的工程使用</a:t>
            </a:r>
            <a:r>
              <a:rPr lang="en-US" altLang="zh-CN" b="1" dirty="0" smtClean="0">
                <a:solidFill>
                  <a:srgbClr val="FF0000"/>
                </a:solidFill>
              </a:rPr>
              <a:t>NVEditor_R1.5.7020</a:t>
            </a:r>
            <a:r>
              <a:rPr lang="zh-CN" altLang="en-US" b="1" dirty="0" smtClean="0">
                <a:solidFill>
                  <a:srgbClr val="FF0000"/>
                </a:solidFill>
              </a:rPr>
              <a:t>及以后</a:t>
            </a:r>
            <a:r>
              <a:rPr lang="zh-CN" altLang="en-US" dirty="0" smtClean="0"/>
              <a:t>的版本生成 </a:t>
            </a:r>
            <a:r>
              <a:rPr lang="en-US" altLang="zh-CN" dirty="0" smtClean="0"/>
              <a:t>nvitem.bin</a:t>
            </a:r>
            <a:r>
              <a:rPr lang="zh-CN" altLang="en-US" dirty="0" smtClean="0"/>
              <a:t>时会提示“</a:t>
            </a:r>
            <a:r>
              <a:rPr lang="en-US" altLang="zh-CN" b="1" dirty="0" smtClean="0">
                <a:solidFill>
                  <a:srgbClr val="FF0000"/>
                </a:solidFill>
              </a:rPr>
              <a:t>item Length [0] is not valid</a:t>
            </a:r>
            <a:r>
              <a:rPr lang="zh-CN" altLang="en-US" dirty="0" smtClean="0"/>
              <a:t>”错误。</a:t>
            </a:r>
            <a:endParaRPr lang="en-US" altLang="zh-CN" dirty="0" smtClean="0"/>
          </a:p>
          <a:p>
            <a:pPr marL="800100" lvl="1" indent="-342900">
              <a:buNone/>
            </a:pPr>
            <a:r>
              <a:rPr lang="en-US" altLang="zh-CN" dirty="0" smtClean="0"/>
              <a:t>      </a:t>
            </a:r>
            <a:r>
              <a:rPr lang="en-US" altLang="zh-CN" b="1" dirty="0" smtClean="0">
                <a:solidFill>
                  <a:srgbClr val="FF0000"/>
                </a:solidFill>
              </a:rPr>
              <a:t>NVEditor_R1.5.7023</a:t>
            </a:r>
            <a:r>
              <a:rPr lang="zh-CN" altLang="en-US" b="1" dirty="0" smtClean="0">
                <a:solidFill>
                  <a:srgbClr val="FF0000"/>
                </a:solidFill>
              </a:rPr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NVEditor_R1.5.7024</a:t>
            </a:r>
            <a:r>
              <a:rPr lang="zh-CN" altLang="en-US" b="1" dirty="0" smtClean="0">
                <a:solidFill>
                  <a:srgbClr val="FF0000"/>
                </a:solidFill>
              </a:rPr>
              <a:t>不会报错</a:t>
            </a:r>
            <a:r>
              <a:rPr lang="zh-CN" altLang="en-US" b="1" dirty="0" smtClean="0">
                <a:solidFill>
                  <a:srgbClr val="FF0000"/>
                </a:solidFill>
              </a:rPr>
              <a:t>，但可以</a:t>
            </a:r>
            <a:r>
              <a:rPr lang="zh-CN" altLang="en-US" b="1" dirty="0" smtClean="0">
                <a:solidFill>
                  <a:srgbClr val="FF0000"/>
                </a:solidFill>
              </a:rPr>
              <a:t>正确的生成</a:t>
            </a:r>
            <a:r>
              <a:rPr lang="en-US" altLang="zh-CN" b="1" dirty="0" smtClean="0">
                <a:solidFill>
                  <a:srgbClr val="FF0000"/>
                </a:solidFill>
              </a:rPr>
              <a:t>nvitem.bin</a:t>
            </a:r>
            <a:endParaRPr lang="en-US" altLang="zh-CN" dirty="0" smtClean="0"/>
          </a:p>
          <a:p>
            <a:pPr marL="800100" lvl="1" indent="-342900">
              <a:buAutoNum type="arabicPeriod" startAt="2"/>
            </a:pPr>
            <a:r>
              <a:rPr lang="zh-CN" altLang="en-US" dirty="0" smtClean="0"/>
              <a:t>移除</a:t>
            </a:r>
            <a:r>
              <a:rPr lang="en-US" altLang="zh-CN" dirty="0" smtClean="0"/>
              <a:t>ITEM_LENGTH</a:t>
            </a:r>
            <a:r>
              <a:rPr lang="zh-CN" altLang="en-US" dirty="0" smtClean="0"/>
              <a:t>后的工程请不要使用</a:t>
            </a:r>
            <a:r>
              <a:rPr lang="en-US" altLang="zh-CN" b="1" dirty="0" smtClean="0">
                <a:solidFill>
                  <a:srgbClr val="FF0000"/>
                </a:solidFill>
              </a:rPr>
              <a:t>NVEditor_R1.5.7019</a:t>
            </a:r>
            <a:r>
              <a:rPr lang="zh-CN" altLang="en-US" b="1" dirty="0" smtClean="0">
                <a:solidFill>
                  <a:srgbClr val="FF0000"/>
                </a:solidFill>
              </a:rPr>
              <a:t>及以前</a:t>
            </a:r>
            <a:r>
              <a:rPr lang="zh-CN" altLang="en-US" dirty="0" smtClean="0"/>
              <a:t>的版本，</a:t>
            </a:r>
            <a:endParaRPr lang="en-US" altLang="zh-CN" dirty="0" smtClean="0"/>
          </a:p>
          <a:p>
            <a:pPr marL="800100" lvl="1" indent="-342900">
              <a:buNone/>
            </a:pPr>
            <a:r>
              <a:rPr lang="en-US" altLang="zh-CN" dirty="0" smtClean="0"/>
              <a:t>      </a:t>
            </a:r>
            <a:r>
              <a:rPr lang="zh-CN" altLang="en-US" b="1" dirty="0" smtClean="0">
                <a:solidFill>
                  <a:srgbClr val="FF0000"/>
                </a:solidFill>
              </a:rPr>
              <a:t>存在生成的</a:t>
            </a:r>
            <a:r>
              <a:rPr lang="en-US" altLang="zh-CN" b="1" dirty="0" smtClean="0">
                <a:solidFill>
                  <a:srgbClr val="FF0000"/>
                </a:solidFill>
              </a:rPr>
              <a:t>nvitem.bin</a:t>
            </a:r>
            <a:r>
              <a:rPr lang="zh-CN" altLang="en-US" b="1" dirty="0" smtClean="0">
                <a:solidFill>
                  <a:srgbClr val="FF0000"/>
                </a:solidFill>
              </a:rPr>
              <a:t>不正确的风险</a:t>
            </a:r>
            <a:r>
              <a:rPr lang="en-US" altLang="zh-CN" dirty="0" smtClean="0"/>
              <a:t>.</a:t>
            </a:r>
          </a:p>
          <a:p>
            <a:pPr marL="800100" lvl="1" indent="-342900">
              <a:buNone/>
            </a:pPr>
            <a:r>
              <a:rPr lang="zh-CN" altLang="en-US" dirty="0" smtClean="0"/>
              <a:t>综述：</a:t>
            </a:r>
            <a:r>
              <a:rPr lang="en-US" altLang="zh-CN" dirty="0" err="1" smtClean="0"/>
              <a:t>NVEditor</a:t>
            </a:r>
            <a:r>
              <a:rPr lang="zh-CN" altLang="en-US" dirty="0" smtClean="0"/>
              <a:t>工具统一使用</a:t>
            </a:r>
            <a:r>
              <a:rPr lang="en-US" altLang="zh-CN" b="1" dirty="0" smtClean="0">
                <a:solidFill>
                  <a:srgbClr val="FF0000"/>
                </a:solidFill>
              </a:rPr>
              <a:t>NVEditor_R1.15.5302</a:t>
            </a:r>
            <a:r>
              <a:rPr lang="zh-CN" altLang="en-US" b="1" dirty="0" smtClean="0">
                <a:solidFill>
                  <a:srgbClr val="FF0000"/>
                </a:solidFill>
              </a:rPr>
              <a:t>及</a:t>
            </a:r>
            <a:r>
              <a:rPr lang="zh-CN" altLang="en-US" b="1" dirty="0" smtClean="0">
                <a:solidFill>
                  <a:srgbClr val="FF0000"/>
                </a:solidFill>
              </a:rPr>
              <a:t>以后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800100" lvl="1" indent="-34290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解决方案</a:t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endParaRPr lang="en-US" altLang="zh-CN" sz="2400" b="1" dirty="0">
              <a:solidFill>
                <a:srgbClr val="A18449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572500" cy="4786313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None/>
            </a:pPr>
            <a:r>
              <a:rPr lang="zh-CN" altLang="en-US" dirty="0" smtClean="0"/>
              <a:t>移除</a:t>
            </a:r>
            <a:r>
              <a:rPr lang="en-US" altLang="zh-CN" dirty="0" smtClean="0"/>
              <a:t>ITEM_LENGTH</a:t>
            </a:r>
            <a:r>
              <a:rPr lang="zh-CN" altLang="en-US" dirty="0" smtClean="0"/>
              <a:t>前后的工程对比：</a:t>
            </a:r>
            <a:endParaRPr lang="en-US" altLang="zh-CN" dirty="0" smtClean="0"/>
          </a:p>
          <a:p>
            <a:pPr marL="800100" lvl="1" indent="-342900">
              <a:buNone/>
            </a:pPr>
            <a:endParaRPr lang="en-US" altLang="zh-CN" dirty="0" smtClean="0"/>
          </a:p>
          <a:p>
            <a:pPr marL="800100" lvl="1" indent="-34290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6210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过度阶段客户升级</a:t>
            </a:r>
            <a:r>
              <a:rPr lang="en-US" altLang="zh-CN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NV</a:t>
            </a:r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处理步骤</a:t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endParaRPr lang="en-US" altLang="zh-CN" sz="2400" b="1" dirty="0">
              <a:solidFill>
                <a:srgbClr val="A18449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7848872" cy="3528392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使用新的</a:t>
            </a:r>
            <a:r>
              <a:rPr lang="en-US" altLang="zh-CN" dirty="0" smtClean="0"/>
              <a:t>IDH</a:t>
            </a:r>
            <a:r>
              <a:rPr lang="zh-CN" altLang="en-US" dirty="0" smtClean="0"/>
              <a:t>包中的</a:t>
            </a:r>
            <a:r>
              <a:rPr lang="en-US" altLang="zh-CN" dirty="0" err="1" smtClean="0"/>
              <a:t>NVEditor</a:t>
            </a:r>
            <a:r>
              <a:rPr lang="zh-CN" altLang="en-US" dirty="0" smtClean="0"/>
              <a:t>工具，加载客户自己的</a:t>
            </a:r>
            <a:r>
              <a:rPr lang="en-US" altLang="zh-CN" dirty="0" smtClean="0"/>
              <a:t>NV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，不做任何修改重新保存成</a:t>
            </a:r>
            <a:r>
              <a:rPr lang="en-US" altLang="zh-CN" dirty="0" smtClean="0"/>
              <a:t>NV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B.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使用比较工具比较</a:t>
            </a:r>
            <a:r>
              <a:rPr lang="en-US" altLang="zh-CN" dirty="0" smtClean="0"/>
              <a:t>IDH</a:t>
            </a:r>
            <a:r>
              <a:rPr lang="zh-CN" altLang="en-US" dirty="0" smtClean="0"/>
              <a:t>包中的</a:t>
            </a:r>
            <a:r>
              <a:rPr lang="en-US" altLang="zh-CN" dirty="0" smtClean="0"/>
              <a:t>NV</a:t>
            </a:r>
            <a:r>
              <a:rPr lang="zh-CN" altLang="en-US" dirty="0" smtClean="0"/>
              <a:t>工程与客户的</a:t>
            </a:r>
            <a:r>
              <a:rPr lang="en-US" altLang="zh-CN" dirty="0" smtClean="0"/>
              <a:t>NV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，合入差异部分，生成客户升级后的</a:t>
            </a:r>
            <a:r>
              <a:rPr lang="en-US" altLang="zh-CN" dirty="0" smtClean="0"/>
              <a:t>NV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C.</a:t>
            </a:r>
          </a:p>
          <a:p>
            <a:pPr marL="800100" lvl="1" indent="-342900">
              <a:buNone/>
            </a:pPr>
            <a:endParaRPr lang="en-US" altLang="zh-CN" dirty="0" smtClean="0"/>
          </a:p>
          <a:p>
            <a:pPr marL="800100" lvl="1" indent="-34290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的差异部分即是合入内容的差异部分</a:t>
            </a:r>
            <a:r>
              <a:rPr lang="en-US" altLang="zh-CN" dirty="0" smtClean="0"/>
              <a:t>.</a:t>
            </a:r>
          </a:p>
          <a:p>
            <a:pPr marL="800100" lvl="1" indent="-34290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注意</a:t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endParaRPr lang="en-US" altLang="zh-CN" sz="2400" b="1" dirty="0">
              <a:solidFill>
                <a:srgbClr val="A18449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3528392"/>
          </a:xfrm>
        </p:spPr>
        <p:txBody>
          <a:bodyPr/>
          <a:lstStyle/>
          <a:p>
            <a:pPr marL="800100" lvl="1" indent="-342900">
              <a:buNone/>
            </a:pPr>
            <a:r>
              <a:rPr lang="zh-CN" altLang="en-US" sz="1800" dirty="0" smtClean="0"/>
              <a:t> </a:t>
            </a:r>
            <a:r>
              <a:rPr lang="en-US" altLang="zh-CN" sz="1800" dirty="0" smtClean="0"/>
              <a:t>1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移除</a:t>
            </a:r>
            <a:r>
              <a:rPr lang="en-US" altLang="zh-CN" sz="1800" dirty="0" smtClean="0"/>
              <a:t>ITEM_LENGTH</a:t>
            </a:r>
            <a:r>
              <a:rPr lang="zh-CN" altLang="en-US" sz="1800" dirty="0" smtClean="0"/>
              <a:t>属性后的</a:t>
            </a:r>
            <a:r>
              <a:rPr lang="en-US" altLang="zh-CN" sz="1800" dirty="0" smtClean="0"/>
              <a:t>NV</a:t>
            </a:r>
            <a:r>
              <a:rPr lang="zh-CN" altLang="en-US" sz="1800" dirty="0" smtClean="0"/>
              <a:t>工程，</a:t>
            </a:r>
            <a:r>
              <a:rPr lang="en-US" altLang="zh-CN" sz="1800" dirty="0" err="1" smtClean="0"/>
              <a:t>NVEditor</a:t>
            </a:r>
            <a:r>
              <a:rPr lang="zh-CN" altLang="en-US" sz="1800" dirty="0" smtClean="0"/>
              <a:t>工具统一使用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NVEditor_R1.15.5302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版本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故工具部分请统一升级至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NVEditor_R1.15.5302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及以后的版本</a:t>
            </a:r>
            <a:endParaRPr lang="en-US" altLang="zh-CN" sz="1800" dirty="0" smtClean="0"/>
          </a:p>
          <a:p>
            <a:pPr marL="800100" lvl="1" indent="-342900"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2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使用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NVEditor_R1.5.7019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及以前</a:t>
            </a:r>
            <a:r>
              <a:rPr lang="zh-CN" altLang="en-US" sz="1800" dirty="0" smtClean="0"/>
              <a:t>的版本，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存在生成的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nvitem.bin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不正确的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风险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.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800100" lvl="1" indent="-34290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 ONLY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4BACC6"/>
      </a:accent5>
      <a:accent6>
        <a:srgbClr val="0C0C0C"/>
      </a:accent6>
      <a:hlink>
        <a:srgbClr val="0000FF"/>
      </a:hlink>
      <a:folHlink>
        <a:srgbClr val="800080"/>
      </a:folHlink>
    </a:clrScheme>
    <a:fontScheme name="1_首尾页面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首尾页面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 Body Slides - ENG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数字天堂标准PPT模板beta20090507">
  <a:themeElements>
    <a:clrScheme name="数字天堂标准PPT模板beta20090507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nfoPath Form Template" ma:contentTypeID="0x010100F8EF98760CBA4A94994F13BA881038FA0078595778D15B154EBC3379B9BE630CF6" ma:contentTypeVersion="0" ma:contentTypeDescription="A Microsoft InfoPath Form Template." ma:contentTypeScope="" ma:versionID="68b21e365d0d6043e2b590fd50e70a72">
  <xsd:schema xmlns:xsd="http://www.w3.org/2001/XMLSchema" xmlns:xs="http://www.w3.org/2001/XMLSchema" xmlns:p="http://schemas.microsoft.com/office/2006/metadata/properties" xmlns:ns2="490f6463-f24a-4fc5-abb5-bc8c1e1a85d2" targetNamespace="http://schemas.microsoft.com/office/2006/metadata/properties" ma:root="true" ma:fieldsID="9f74313e67eaeaac475be5bde1a963e0" ns2:_="">
    <xsd:import namespace="490f6463-f24a-4fc5-abb5-bc8c1e1a85d2"/>
    <xsd:element name="properties">
      <xsd:complexType>
        <xsd:sequence>
          <xsd:element name="documentManagement">
            <xsd:complexType>
              <xsd:all>
                <xsd:element ref="ns2:FormName" minOccurs="0"/>
                <xsd:element ref="ns2:FormCategory" minOccurs="0"/>
                <xsd:element ref="ns2:FormVersion" minOccurs="0"/>
                <xsd:element ref="ns2:FormId" minOccurs="0"/>
                <xsd:element ref="ns2:FormLocale" minOccurs="0"/>
                <xsd:element ref="ns2:FormDescription" minOccurs="0"/>
                <xsd:element ref="ns2:CustomContentTypeId" minOccurs="0"/>
                <xsd:element ref="ns2:ShowInCatalo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f6463-f24a-4fc5-abb5-bc8c1e1a85d2" elementFormDefault="qualified">
    <xsd:import namespace="http://schemas.microsoft.com/office/2006/documentManagement/types"/>
    <xsd:import namespace="http://schemas.microsoft.com/office/infopath/2007/PartnerControls"/>
    <xsd:element name="FormName" ma:index="8" nillable="true" ma:displayName="Form Name" ma:internalName="FormName">
      <xsd:simpleType>
        <xsd:restriction base="dms:Text"/>
      </xsd:simpleType>
    </xsd:element>
    <xsd:element name="FormCategory" ma:index="9" nillable="true" ma:displayName="Form Category" ma:internalName="FormCategory">
      <xsd:simpleType>
        <xsd:restriction base="dms:Text"/>
      </xsd:simpleType>
    </xsd:element>
    <xsd:element name="FormVersion" ma:index="10" nillable="true" ma:displayName="Form Version" ma:internalName="FormVersion">
      <xsd:simpleType>
        <xsd:restriction base="dms:Text"/>
      </xsd:simpleType>
    </xsd:element>
    <xsd:element name="FormId" ma:index="11" nillable="true" ma:displayName="Form ID" ma:internalName="FormId">
      <xsd:simpleType>
        <xsd:restriction base="dms:Text"/>
      </xsd:simpleType>
    </xsd:element>
    <xsd:element name="FormLocale" ma:index="12" nillable="true" ma:displayName="Form Locale" ma:internalName="FormLocale">
      <xsd:simpleType>
        <xsd:restriction base="dms:Text"/>
      </xsd:simpleType>
    </xsd:element>
    <xsd:element name="FormDescription" ma:index="13" nillable="true" ma:displayName="Form Description" ma:internalName="FormDescription">
      <xsd:simpleType>
        <xsd:restriction base="dms:Text"/>
      </xsd:simpleType>
    </xsd:element>
    <xsd:element name="CustomContentTypeId" ma:index="14" nillable="true" ma:displayName="Content Type ID" ma:hidden="true" ma:internalName="CustomContentTypeId">
      <xsd:simpleType>
        <xsd:restriction base="dms:Text"/>
      </xsd:simpleType>
    </xsd:element>
    <xsd:element name="ShowInCatalog" ma:index="15" nillable="true" ma:displayName="Show in Catalog" ma:default="TRUE" ma:internalName="ShowInCatalog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rmName xmlns="490f6463-f24a-4fc5-abb5-bc8c1e1a85d2" xsi:nil="true"/>
    <CustomContentTypeId xmlns="490f6463-f24a-4fc5-abb5-bc8c1e1a85d2" xsi:nil="true"/>
    <FormId xmlns="490f6463-f24a-4fc5-abb5-bc8c1e1a85d2" xsi:nil="true"/>
    <FormCategory xmlns="490f6463-f24a-4fc5-abb5-bc8c1e1a85d2" xsi:nil="true"/>
    <ShowInCatalog xmlns="490f6463-f24a-4fc5-abb5-bc8c1e1a85d2">true</ShowInCatalog>
    <FormVersion xmlns="490f6463-f24a-4fc5-abb5-bc8c1e1a85d2" xsi:nil="true"/>
    <FormLocale xmlns="490f6463-f24a-4fc5-abb5-bc8c1e1a85d2" xsi:nil="true"/>
    <FormDescription xmlns="490f6463-f24a-4fc5-abb5-bc8c1e1a85d2" xsi:nil="true"/>
  </documentManagement>
</p:properties>
</file>

<file path=customXml/itemProps1.xml><?xml version="1.0" encoding="utf-8"?>
<ds:datastoreItem xmlns:ds="http://schemas.openxmlformats.org/officeDocument/2006/customXml" ds:itemID="{D38B4714-B67C-4619-8453-AF644E9739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0f6463-f24a-4fc5-abb5-bc8c1e1a85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500E3-5F73-49DB-A2ED-7A02843F39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54BC2A-5E4E-459F-97D4-1E8F9AF03F35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490f6463-f24a-4fc5-abb5-bc8c1e1a85d2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157276870</TotalTime>
  <Pages>0</Pages>
  <Words>459</Words>
  <Characters>0</Characters>
  <Application>Microsoft Office PowerPoint</Application>
  <DocSecurity>0</DocSecurity>
  <PresentationFormat>全屏显示(4:3)</PresentationFormat>
  <Lines>0</Lines>
  <Paragraphs>101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TITLE SLIDE ONLY</vt:lpstr>
      <vt:lpstr>PPT Body Slides - ENG</vt:lpstr>
      <vt:lpstr>数字天堂标准PPT模板beta20090507</vt:lpstr>
      <vt:lpstr>幻灯片 1</vt:lpstr>
      <vt:lpstr>背景 </vt:lpstr>
      <vt:lpstr>原因分析 </vt:lpstr>
      <vt:lpstr>原因分析 </vt:lpstr>
      <vt:lpstr>原因分析 </vt:lpstr>
      <vt:lpstr>解决方案 </vt:lpstr>
      <vt:lpstr>解决方案 </vt:lpstr>
      <vt:lpstr>过度阶段客户升级NV处理步骤  </vt:lpstr>
      <vt:lpstr>注意  </vt:lpstr>
      <vt:lpstr>幻灯片 10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Ryan.Zha</dc:creator>
  <cp:lastModifiedBy>polo.jiang</cp:lastModifiedBy>
  <cp:revision>2356</cp:revision>
  <cp:lastPrinted>1899-12-30T00:00:00Z</cp:lastPrinted>
  <dcterms:created xsi:type="dcterms:W3CDTF">2010-08-21T18:40:49Z</dcterms:created>
  <dcterms:modified xsi:type="dcterms:W3CDTF">2016-01-28T05:25:27Z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  <property fmtid="{D5CDD505-2E9C-101B-9397-08002B2CF9AE}" pid="3" name="_NewReviewCycle">
    <vt:lpwstr/>
  </property>
  <property fmtid="{D5CDD505-2E9C-101B-9397-08002B2CF9AE}" pid="4" name="ContentTypeId">
    <vt:lpwstr>0x010100F8EF98760CBA4A94994F13BA881038FA0078595778D15B154EBC3379B9BE630CF6</vt:lpwstr>
  </property>
</Properties>
</file>