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4106" r:id="rId5"/>
    <p:sldMasterId id="2147484157" r:id="rId6"/>
  </p:sldMasterIdLst>
  <p:notesMasterIdLst>
    <p:notesMasterId r:id="rId12"/>
  </p:notesMasterIdLst>
  <p:handoutMasterIdLst>
    <p:handoutMasterId r:id="rId13"/>
  </p:handoutMasterIdLst>
  <p:sldIdLst>
    <p:sldId id="558" r:id="rId7"/>
    <p:sldId id="780" r:id="rId8"/>
    <p:sldId id="784" r:id="rId9"/>
    <p:sldId id="783" r:id="rId10"/>
    <p:sldId id="614" r:id="rId11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558EE7"/>
    <a:srgbClr val="558ED5"/>
    <a:srgbClr val="0000FF"/>
    <a:srgbClr val="FFFFFF"/>
    <a:srgbClr val="997F52"/>
    <a:srgbClr val="FF66CC"/>
    <a:srgbClr val="FF6699"/>
    <a:srgbClr val="FFFF66"/>
    <a:srgbClr val="FF99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7086" autoAdjust="0"/>
  </p:normalViewPr>
  <p:slideViewPr>
    <p:cSldViewPr>
      <p:cViewPr>
        <p:scale>
          <a:sx n="100" d="100"/>
          <a:sy n="100" d="100"/>
        </p:scale>
        <p:origin x="-1860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102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ABF65D38-E9AA-41B8-974D-596682C5AEE5}" type="datetimeFigureOut">
              <a:rPr lang="zh-CN" altLang="en-US"/>
              <a:pPr>
                <a:defRPr/>
              </a:pPr>
              <a:t>2016/1/28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8CC2BFEA-79BB-48AA-ACB1-774B0F7CF4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102424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24870ED4-8150-4DE3-B4A7-1B72076379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2041134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4797152"/>
            <a:ext cx="91440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1916832"/>
            <a:ext cx="9144000" cy="1143000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073A78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6804025" y="6362700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zh-CN" altLang="en-US" sz="1100" dirty="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  </a:t>
            </a:r>
            <a:fld id="{E1553C65-0A74-4B2C-A7EE-156176ED1667}" type="slidenum">
              <a:rPr lang="en-US" altLang="zh-CN" sz="110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zh-CN" sz="1100" dirty="0">
              <a:solidFill>
                <a:srgbClr val="A18449"/>
              </a:solidFill>
              <a:latin typeface="Arial" pitchFamily="34" charset="0"/>
              <a:ea typeface="BatangChe" pitchFamily="49" charset="-127"/>
              <a:cs typeface="Arial" pitchFamily="34" charset="0"/>
            </a:endParaRPr>
          </a:p>
        </p:txBody>
      </p:sp>
      <p:pic>
        <p:nvPicPr>
          <p:cNvPr id="5" name="Picture 3" descr="C:\Documents and Settings\Administrator\桌面\导图\模板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373813"/>
            <a:ext cx="30781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33340"/>
            <a:ext cx="7000924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6804025" y="6362700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zh-CN" altLang="en-US" sz="1100" dirty="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  </a:t>
            </a:r>
            <a:fld id="{E1553C65-0A74-4B2C-A7EE-156176ED1667}" type="slidenum">
              <a:rPr lang="en-US" altLang="zh-CN" sz="110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zh-CN" sz="1100" dirty="0">
              <a:solidFill>
                <a:srgbClr val="A18449"/>
              </a:solidFill>
              <a:latin typeface="Arial" pitchFamily="34" charset="0"/>
              <a:ea typeface="BatangChe" pitchFamily="49" charset="-127"/>
              <a:cs typeface="Arial" pitchFamily="34" charset="0"/>
            </a:endParaRPr>
          </a:p>
        </p:txBody>
      </p:sp>
      <p:pic>
        <p:nvPicPr>
          <p:cNvPr id="5" name="Picture 3" descr="C:\Documents and Settings\Administrator\桌面\导图\模板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373813"/>
            <a:ext cx="30781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6804025" y="6362700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zh-CN" altLang="en-US" sz="1100" dirty="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  </a:t>
            </a:r>
            <a:fld id="{E1553C65-0A74-4B2C-A7EE-156176ED1667}" type="slidenum">
              <a:rPr lang="en-US" altLang="zh-CN" sz="110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zh-CN" sz="1100" dirty="0">
              <a:solidFill>
                <a:srgbClr val="A18449"/>
              </a:solidFill>
              <a:latin typeface="Arial" pitchFamily="34" charset="0"/>
              <a:ea typeface="BatangChe" pitchFamily="49" charset="-127"/>
              <a:cs typeface="Arial" pitchFamily="34" charset="0"/>
            </a:endParaRPr>
          </a:p>
        </p:txBody>
      </p:sp>
      <p:pic>
        <p:nvPicPr>
          <p:cNvPr id="5" name="Picture 3" descr="C:\Documents and Settings\Administrator\桌面\导图\模板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373813"/>
            <a:ext cx="30781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33340"/>
            <a:ext cx="7000924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628775"/>
            <a:ext cx="4210050" cy="4786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3275" y="1628775"/>
            <a:ext cx="4210050" cy="4786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6804025" y="6362700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zh-CN" altLang="en-US" sz="1100" dirty="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  </a:t>
            </a:r>
            <a:fld id="{E1553C65-0A74-4B2C-A7EE-156176ED1667}" type="slidenum">
              <a:rPr lang="en-US" altLang="zh-CN" sz="110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zh-CN" sz="1100" dirty="0">
              <a:solidFill>
                <a:srgbClr val="A18449"/>
              </a:solidFill>
              <a:latin typeface="Arial" pitchFamily="34" charset="0"/>
              <a:ea typeface="BatangChe" pitchFamily="49" charset="-127"/>
              <a:cs typeface="Arial" pitchFamily="34" charset="0"/>
            </a:endParaRPr>
          </a:p>
        </p:txBody>
      </p:sp>
      <p:pic>
        <p:nvPicPr>
          <p:cNvPr id="6" name="Picture 3" descr="C:\Documents and Settings\Administrator\桌面\导图\模板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373813"/>
            <a:ext cx="30781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6804025" y="6362700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zh-CN" altLang="en-US" sz="1100" dirty="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  </a:t>
            </a:r>
            <a:fld id="{E1553C65-0A74-4B2C-A7EE-156176ED1667}" type="slidenum">
              <a:rPr lang="en-US" altLang="zh-CN" sz="110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zh-CN" sz="1100" dirty="0">
              <a:solidFill>
                <a:srgbClr val="A18449"/>
              </a:solidFill>
              <a:latin typeface="Arial" pitchFamily="34" charset="0"/>
              <a:ea typeface="BatangChe" pitchFamily="49" charset="-127"/>
              <a:cs typeface="Arial" pitchFamily="34" charset="0"/>
            </a:endParaRPr>
          </a:p>
        </p:txBody>
      </p:sp>
      <p:pic>
        <p:nvPicPr>
          <p:cNvPr id="8" name="Picture 3" descr="C:\Documents and Settings\Administrator\桌面\导图\模板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373813"/>
            <a:ext cx="30781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6804025" y="6362700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zh-CN" altLang="en-US" sz="1100" dirty="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  </a:t>
            </a:r>
            <a:fld id="{E1553C65-0A74-4B2C-A7EE-156176ED1667}" type="slidenum">
              <a:rPr lang="en-US" altLang="zh-CN" sz="110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zh-CN" sz="1100" dirty="0">
              <a:solidFill>
                <a:srgbClr val="A18449"/>
              </a:solidFill>
              <a:latin typeface="Arial" pitchFamily="34" charset="0"/>
              <a:ea typeface="BatangChe" pitchFamily="49" charset="-127"/>
              <a:cs typeface="Arial" pitchFamily="34" charset="0"/>
            </a:endParaRPr>
          </a:p>
        </p:txBody>
      </p:sp>
      <p:pic>
        <p:nvPicPr>
          <p:cNvPr id="3" name="Picture 3" descr="C:\Documents and Settings\Administrator\桌面\导图\模板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373813"/>
            <a:ext cx="30781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6804025" y="6362700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zh-CN" altLang="en-US" sz="1100" dirty="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  </a:t>
            </a:r>
            <a:fld id="{E1553C65-0A74-4B2C-A7EE-156176ED1667}" type="slidenum">
              <a:rPr lang="en-US" altLang="zh-CN" sz="110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zh-CN" sz="1100" dirty="0">
              <a:solidFill>
                <a:srgbClr val="A18449"/>
              </a:solidFill>
              <a:latin typeface="Arial" pitchFamily="34" charset="0"/>
              <a:ea typeface="BatangChe" pitchFamily="49" charset="-127"/>
              <a:cs typeface="Arial" pitchFamily="34" charset="0"/>
            </a:endParaRPr>
          </a:p>
        </p:txBody>
      </p:sp>
      <p:pic>
        <p:nvPicPr>
          <p:cNvPr id="3" name="Picture 3" descr="C:\Documents and Settings\Administrator\桌面\导图\模板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373813"/>
            <a:ext cx="30781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6804025" y="6362700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zh-CN" altLang="en-US" sz="1100" dirty="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  </a:t>
            </a:r>
            <a:fld id="{E1553C65-0A74-4B2C-A7EE-156176ED1667}" type="slidenum">
              <a:rPr lang="en-US" altLang="zh-CN" sz="110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zh-CN" sz="1100" dirty="0">
              <a:solidFill>
                <a:srgbClr val="A18449"/>
              </a:solidFill>
              <a:latin typeface="Arial" pitchFamily="34" charset="0"/>
              <a:ea typeface="BatangChe" pitchFamily="49" charset="-127"/>
              <a:cs typeface="Arial" pitchFamily="34" charset="0"/>
            </a:endParaRPr>
          </a:p>
        </p:txBody>
      </p:sp>
      <p:pic>
        <p:nvPicPr>
          <p:cNvPr id="6" name="Picture 3" descr="C:\Documents and Settings\Administrator\桌面\导图\模板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373813"/>
            <a:ext cx="30781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6804025" y="6362700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zh-CN" altLang="en-US" sz="1100" dirty="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  </a:t>
            </a:r>
            <a:fld id="{E1553C65-0A74-4B2C-A7EE-156176ED1667}" type="slidenum">
              <a:rPr lang="en-US" altLang="zh-CN" sz="110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zh-CN" sz="1100" dirty="0">
              <a:solidFill>
                <a:srgbClr val="A18449"/>
              </a:solidFill>
              <a:latin typeface="Arial" pitchFamily="34" charset="0"/>
              <a:ea typeface="BatangChe" pitchFamily="49" charset="-127"/>
              <a:cs typeface="Arial" pitchFamily="34" charset="0"/>
            </a:endParaRPr>
          </a:p>
        </p:txBody>
      </p:sp>
      <p:pic>
        <p:nvPicPr>
          <p:cNvPr id="6" name="Picture 3" descr="C:\Documents and Settings\Administrator\桌面\导图\模板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373813"/>
            <a:ext cx="30781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33340"/>
            <a:ext cx="7000924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6804025" y="6362700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zh-CN" altLang="en-US" sz="1100" dirty="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  </a:t>
            </a:r>
            <a:fld id="{E1553C65-0A74-4B2C-A7EE-156176ED1667}" type="slidenum">
              <a:rPr lang="en-US" altLang="zh-CN" sz="110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zh-CN" sz="1100" dirty="0">
              <a:solidFill>
                <a:srgbClr val="A18449"/>
              </a:solidFill>
              <a:latin typeface="Arial" pitchFamily="34" charset="0"/>
              <a:ea typeface="BatangChe" pitchFamily="49" charset="-127"/>
              <a:cs typeface="Arial" pitchFamily="34" charset="0"/>
            </a:endParaRPr>
          </a:p>
        </p:txBody>
      </p:sp>
      <p:pic>
        <p:nvPicPr>
          <p:cNvPr id="5" name="Picture 3" descr="C:\Documents and Settings\Administrator\桌面\导图\模板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373813"/>
            <a:ext cx="30781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8288" y="0"/>
            <a:ext cx="2205037" cy="64150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465888" cy="64150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6804025" y="6362700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zh-CN" altLang="en-US" sz="1100" dirty="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  </a:t>
            </a:r>
            <a:fld id="{E1553C65-0A74-4B2C-A7EE-156176ED1667}" type="slidenum">
              <a:rPr lang="en-US" altLang="zh-CN" sz="110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zh-CN" sz="1100" dirty="0">
              <a:solidFill>
                <a:srgbClr val="A18449"/>
              </a:solidFill>
              <a:latin typeface="Arial" pitchFamily="34" charset="0"/>
              <a:ea typeface="BatangChe" pitchFamily="49" charset="-127"/>
              <a:cs typeface="Arial" pitchFamily="34" charset="0"/>
            </a:endParaRPr>
          </a:p>
        </p:txBody>
      </p:sp>
      <p:pic>
        <p:nvPicPr>
          <p:cNvPr id="5" name="Picture 3" descr="C:\Documents and Settings\Administrator\桌面\导图\模板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373813"/>
            <a:ext cx="30781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 userDrawn="1"/>
        </p:nvSpPr>
        <p:spPr>
          <a:xfrm>
            <a:off x="0" y="2708275"/>
            <a:ext cx="9180513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4000" b="1" dirty="0">
                <a:solidFill>
                  <a:srgbClr val="1F497D"/>
                </a:solidFill>
                <a:latin typeface="Tahoma" pitchFamily="34" charset="0"/>
                <a:ea typeface="黑体" pitchFamily="2" charset="-122"/>
              </a:rPr>
              <a:t>谢谢！</a:t>
            </a:r>
            <a:endParaRPr lang="en-US" sz="4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0" y="2781300"/>
            <a:ext cx="9180513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4000" b="1" dirty="0">
                <a:solidFill>
                  <a:srgbClr val="1F497D"/>
                </a:solidFill>
                <a:latin typeface="Tahoma" pitchFamily="34" charset="0"/>
                <a:ea typeface="黑体" pitchFamily="2" charset="-122"/>
              </a:rPr>
              <a:t>Thank you!</a:t>
            </a:r>
            <a:endParaRPr lang="en-US" sz="4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6248400" cy="7159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369890"/>
            <a:ext cx="5757874" cy="963596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微软雅黑" pitchFamily="34" charset="-122"/>
                <a:ea typeface="微软雅黑" pitchFamily="34" charset="-122"/>
              </a:defRPr>
            </a:lvl1pPr>
            <a:lvl2pPr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628775"/>
            <a:ext cx="4210050" cy="478631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3275" y="1628775"/>
            <a:ext cx="4210050" cy="478631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8032" y="116632"/>
            <a:ext cx="6084168" cy="6686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. </a:t>
            </a:r>
            <a:fld id="{71ABADFF-B7CF-4E91-89F2-2EC02BB7A9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9"/>
          <p:cNvGrpSpPr>
            <a:grpSpLocks/>
          </p:cNvGrpSpPr>
          <p:nvPr userDrawn="1"/>
        </p:nvGrpSpPr>
        <p:grpSpPr bwMode="auto">
          <a:xfrm>
            <a:off x="714375" y="1571625"/>
            <a:ext cx="7786688" cy="900113"/>
            <a:chOff x="714348" y="1571612"/>
            <a:chExt cx="7786715" cy="900126"/>
          </a:xfrm>
        </p:grpSpPr>
        <p:sp>
          <p:nvSpPr>
            <p:cNvPr id="8" name="圆角矩形 23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endParaRPr lang="zh-CN" altLang="en-US" sz="2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组合 20"/>
          <p:cNvGrpSpPr>
            <a:grpSpLocks/>
          </p:cNvGrpSpPr>
          <p:nvPr userDrawn="1"/>
        </p:nvGrpSpPr>
        <p:grpSpPr bwMode="auto">
          <a:xfrm>
            <a:off x="714375" y="2690813"/>
            <a:ext cx="7786688" cy="900112"/>
            <a:chOff x="714348" y="1571612"/>
            <a:chExt cx="7786715" cy="900126"/>
          </a:xfrm>
        </p:grpSpPr>
        <p:sp>
          <p:nvSpPr>
            <p:cNvPr id="11" name="圆角矩形 21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endParaRPr lang="zh-CN" altLang="en-US" sz="2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组合 24"/>
          <p:cNvGrpSpPr>
            <a:grpSpLocks/>
          </p:cNvGrpSpPr>
          <p:nvPr userDrawn="1"/>
        </p:nvGrpSpPr>
        <p:grpSpPr bwMode="auto">
          <a:xfrm>
            <a:off x="714375" y="3810000"/>
            <a:ext cx="7786688" cy="900113"/>
            <a:chOff x="714348" y="1571612"/>
            <a:chExt cx="7786715" cy="900126"/>
          </a:xfrm>
        </p:grpSpPr>
        <p:sp>
          <p:nvSpPr>
            <p:cNvPr id="14" name="圆角矩形 25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endParaRPr lang="zh-CN" altLang="en-US" sz="2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组合 27"/>
          <p:cNvGrpSpPr>
            <a:grpSpLocks/>
          </p:cNvGrpSpPr>
          <p:nvPr userDrawn="1"/>
        </p:nvGrpSpPr>
        <p:grpSpPr bwMode="auto">
          <a:xfrm>
            <a:off x="714375" y="4929188"/>
            <a:ext cx="7786688" cy="900112"/>
            <a:chOff x="714348" y="1571612"/>
            <a:chExt cx="7786715" cy="900126"/>
          </a:xfrm>
        </p:grpSpPr>
        <p:sp>
          <p:nvSpPr>
            <p:cNvPr id="17" name="圆角矩形 29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endParaRPr lang="zh-CN" altLang="en-US" sz="2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8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32" y="116632"/>
            <a:ext cx="6084168" cy="66861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3491881" y="1578226"/>
            <a:ext cx="4680520" cy="842662"/>
          </a:xfrm>
        </p:spPr>
        <p:txBody>
          <a:bodyPr anchor="ctr"/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3491880" y="2690813"/>
            <a:ext cx="4680520" cy="882203"/>
          </a:xfrm>
        </p:spPr>
        <p:txBody>
          <a:bodyPr anchor="ctr"/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3491880" y="3861048"/>
            <a:ext cx="4752528" cy="848939"/>
          </a:xfrm>
        </p:spPr>
        <p:txBody>
          <a:bodyPr anchor="ctr"/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3491880" y="4937986"/>
            <a:ext cx="4752528" cy="891188"/>
          </a:xfrm>
        </p:spPr>
        <p:txBody>
          <a:bodyPr anchor="ctr"/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  . </a:t>
            </a:r>
            <a:fld id="{32D20D3C-61A4-427C-8C8E-E63D4B8053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Layout -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084168" cy="66861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572500" cy="478631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. </a:t>
            </a:r>
            <a:fld id="{75C96058-A9E9-4A4F-8F3B-C93F405239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  . </a:t>
            </a:r>
            <a:fld id="{3BEB4953-96E2-4892-9580-951470316F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7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5888"/>
            <a:ext cx="6084888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单击此处母版编辑标题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28775"/>
            <a:ext cx="8572500" cy="478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单击此处编辑母版一级标题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24650" y="6429375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7F7F7F"/>
                </a:solidFill>
                <a:ea typeface="BatangChe" pitchFamily="49" charset="-127"/>
              </a:defRPr>
            </a:lvl1pPr>
          </a:lstStyle>
          <a:p>
            <a:pPr>
              <a:defRPr/>
            </a:pPr>
            <a:r>
              <a:rPr lang="en-US" altLang="zh-CN"/>
              <a:t>  . </a:t>
            </a:r>
            <a:fld id="{5AAC3B89-B28B-4A99-8CD2-D2ED671EE5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55" r:id="rId2"/>
    <p:sldLayoutId id="2147484147" r:id="rId3"/>
    <p:sldLayoutId id="214748415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sz="2400" b="1">
          <a:solidFill>
            <a:srgbClr val="A1844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sz="2400" b="1">
          <a:solidFill>
            <a:srgbClr val="A18449"/>
          </a:solidFill>
          <a:latin typeface="Tahom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sz="2400" b="1">
          <a:solidFill>
            <a:srgbClr val="A18449"/>
          </a:solidFill>
          <a:latin typeface="Tahom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sz="2400" b="1">
          <a:solidFill>
            <a:srgbClr val="A18449"/>
          </a:solidFill>
          <a:latin typeface="Tahom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sz="2400" b="1">
          <a:solidFill>
            <a:srgbClr val="A18449"/>
          </a:solidFill>
          <a:latin typeface="Tahoma" pitchFamily="34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–"/>
        <a:defRPr sz="2000" b="1">
          <a:solidFill>
            <a:srgbClr val="7F7F7F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•"/>
        <a:defRPr b="1">
          <a:solidFill>
            <a:srgbClr val="7F7F7F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–"/>
        <a:defRPr sz="1600" b="1">
          <a:solidFill>
            <a:srgbClr val="7F7F7F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»"/>
        <a:defRPr sz="1600" b="1">
          <a:solidFill>
            <a:srgbClr val="7F7F7F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6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28750"/>
            <a:ext cx="85725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单击此处编辑母版一级标题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233363"/>
            <a:ext cx="70008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单击此处母版编辑标题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sz="2600">
          <a:solidFill>
            <a:srgbClr val="A18449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sz="2600">
          <a:solidFill>
            <a:srgbClr val="A18449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sz="2600">
          <a:solidFill>
            <a:srgbClr val="A18449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sz="2600">
          <a:solidFill>
            <a:srgbClr val="A18449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sz="2600">
          <a:solidFill>
            <a:srgbClr val="A18449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lang="zh-CN" altLang="en-US" sz="2000" dirty="0">
          <a:solidFill>
            <a:srgbClr val="395BB9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–"/>
        <a:defRPr lang="zh-CN" altLang="en-US" sz="2000" dirty="0">
          <a:solidFill>
            <a:srgbClr val="7F7F7F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•"/>
        <a:defRPr lang="zh-CN" altLang="en-US" sz="2000" dirty="0">
          <a:solidFill>
            <a:srgbClr val="7F7F7F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–"/>
        <a:defRPr lang="zh-CN" altLang="en-US" sz="2000" dirty="0">
          <a:solidFill>
            <a:srgbClr val="7F7F7F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»"/>
        <a:defRPr lang="zh-CN" altLang="en-US" sz="2000" dirty="0">
          <a:solidFill>
            <a:srgbClr val="7F7F7F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 bwMode="auto">
          <a:xfrm>
            <a:off x="1403648" y="4797153"/>
            <a:ext cx="6429420" cy="50405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</a:t>
            </a:r>
            <a:endParaRPr kumimoji="0" lang="en-US" altLang="zh-CN" sz="4800" b="1" i="1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                 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2000" b="1" i="1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214282" y="4429132"/>
            <a:ext cx="1643074" cy="500066"/>
          </a:xfrm>
          <a:prstGeom prst="rect">
            <a:avLst/>
          </a:prstGeom>
        </p:spPr>
        <p:txBody>
          <a:bodyPr/>
          <a:lstStyle/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12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2016.01.28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55976" y="1844824"/>
            <a:ext cx="4680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重要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升级</a:t>
            </a:r>
            <a:r>
              <a:rPr lang="en-US" altLang="zh-CN" sz="32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NVEditor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工具注意事项</a:t>
            </a:r>
            <a:endParaRPr lang="en-US" altLang="zh-CN" sz="3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3968" y="3068960"/>
            <a:ext cx="4572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Polo Jiang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/>
            <a:r>
              <a:rPr lang="zh-CN" altLang="en-US" sz="2400" b="1" dirty="0" smtClean="0">
                <a:solidFill>
                  <a:srgbClr val="A18449"/>
                </a:solidFill>
                <a:latin typeface="Microsoft YaHei" pitchFamily="34" charset="-122"/>
                <a:ea typeface="Microsoft YaHei" pitchFamily="34" charset="-122"/>
              </a:rPr>
              <a:t>背景</a:t>
            </a:r>
            <a:br>
              <a:rPr lang="zh-CN" altLang="en-US" sz="2400" b="1" dirty="0" smtClean="0">
                <a:solidFill>
                  <a:srgbClr val="A18449"/>
                </a:solidFill>
                <a:latin typeface="Microsoft YaHei" pitchFamily="34" charset="-122"/>
                <a:ea typeface="Microsoft YaHei" pitchFamily="34" charset="-122"/>
              </a:rPr>
            </a:br>
            <a:endParaRPr lang="en-US" altLang="zh-CN" sz="2400" b="1" dirty="0">
              <a:solidFill>
                <a:srgbClr val="A18449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83568" y="980728"/>
            <a:ext cx="8208912" cy="478631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900" b="1" dirty="0" smtClean="0">
                <a:solidFill>
                  <a:srgbClr val="FF0000"/>
                </a:solidFill>
              </a:rPr>
              <a:t>NVEDITOR_R1.15.5302</a:t>
            </a:r>
            <a:r>
              <a:rPr lang="zh-CN" altLang="en-US" sz="1900" dirty="0" smtClean="0"/>
              <a:t>版本为解决“</a:t>
            </a:r>
            <a:r>
              <a:rPr lang="zh-CN" altLang="en-US" sz="1900" dirty="0" smtClean="0">
                <a:solidFill>
                  <a:srgbClr val="00B050"/>
                </a:solidFill>
              </a:rPr>
              <a:t>保存工程时出现的</a:t>
            </a:r>
            <a:r>
              <a:rPr lang="en-US" altLang="zh-CN" sz="1900" dirty="0" smtClean="0">
                <a:solidFill>
                  <a:srgbClr val="00B050"/>
                </a:solidFill>
              </a:rPr>
              <a:t>ITEM_LENGTH</a:t>
            </a:r>
            <a:r>
              <a:rPr lang="zh-CN" altLang="en-US" sz="1900" dirty="0" smtClean="0">
                <a:solidFill>
                  <a:srgbClr val="00B050"/>
                </a:solidFill>
              </a:rPr>
              <a:t>与原始的</a:t>
            </a:r>
            <a:r>
              <a:rPr lang="en-US" altLang="zh-CN" sz="1900" dirty="0" smtClean="0">
                <a:solidFill>
                  <a:srgbClr val="00B050"/>
                </a:solidFill>
              </a:rPr>
              <a:t>NVM</a:t>
            </a:r>
            <a:r>
              <a:rPr lang="zh-CN" altLang="en-US" sz="1900" dirty="0" smtClean="0">
                <a:solidFill>
                  <a:srgbClr val="00B050"/>
                </a:solidFill>
              </a:rPr>
              <a:t>中的</a:t>
            </a:r>
            <a:r>
              <a:rPr lang="en-US" altLang="zh-CN" sz="1900" dirty="0" smtClean="0">
                <a:solidFill>
                  <a:srgbClr val="00B050"/>
                </a:solidFill>
              </a:rPr>
              <a:t>ITEM_LENGTH</a:t>
            </a:r>
            <a:r>
              <a:rPr lang="zh-CN" altLang="en-US" sz="1900" dirty="0" smtClean="0">
                <a:solidFill>
                  <a:srgbClr val="00B050"/>
                </a:solidFill>
              </a:rPr>
              <a:t>不一致的问题</a:t>
            </a:r>
            <a:r>
              <a:rPr lang="en-US" altLang="zh-CN" sz="1900" dirty="0" smtClean="0"/>
              <a:t>”,</a:t>
            </a:r>
            <a:r>
              <a:rPr lang="zh-CN" altLang="en-US" sz="1900" dirty="0" smtClean="0"/>
              <a:t>通过</a:t>
            </a:r>
            <a:r>
              <a:rPr lang="zh-CN" altLang="en-US" sz="1900" b="1" dirty="0" smtClean="0">
                <a:solidFill>
                  <a:srgbClr val="FF0000"/>
                </a:solidFill>
              </a:rPr>
              <a:t>此版本及以后的版本</a:t>
            </a:r>
            <a:r>
              <a:rPr lang="zh-CN" altLang="en-US" sz="1900" dirty="0" smtClean="0"/>
              <a:t>保存后的</a:t>
            </a:r>
            <a:r>
              <a:rPr lang="en-US" altLang="zh-CN" sz="1900" dirty="0" smtClean="0"/>
              <a:t>NVM</a:t>
            </a:r>
            <a:r>
              <a:rPr lang="zh-CN" altLang="en-US" sz="1900" dirty="0" smtClean="0"/>
              <a:t>文件中</a:t>
            </a:r>
            <a:r>
              <a:rPr lang="zh-CN" altLang="en-US" sz="1900" b="1" dirty="0" smtClean="0">
                <a:solidFill>
                  <a:srgbClr val="FF0000"/>
                </a:solidFill>
              </a:rPr>
              <a:t>移除了</a:t>
            </a:r>
            <a:r>
              <a:rPr lang="en-US" altLang="zh-CN" sz="1900" b="1" dirty="0" smtClean="0">
                <a:solidFill>
                  <a:srgbClr val="FF0000"/>
                </a:solidFill>
              </a:rPr>
              <a:t>ITEM_LENGTH</a:t>
            </a:r>
            <a:r>
              <a:rPr lang="zh-CN" altLang="en-US" sz="1900" dirty="0" smtClean="0"/>
              <a:t>配置项</a:t>
            </a:r>
            <a:endParaRPr lang="en-US" altLang="zh-CN" sz="1900" dirty="0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068960"/>
            <a:ext cx="62103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/>
            <a:r>
              <a:rPr lang="zh-CN" altLang="en-US" sz="2400" b="1" dirty="0" smtClean="0">
                <a:solidFill>
                  <a:srgbClr val="A18449"/>
                </a:solidFill>
                <a:latin typeface="Microsoft YaHei" pitchFamily="34" charset="-122"/>
                <a:ea typeface="Microsoft YaHei" pitchFamily="34" charset="-122"/>
              </a:rPr>
              <a:t>过度阶段升级</a:t>
            </a:r>
            <a:r>
              <a:rPr lang="en-US" altLang="zh-CN" sz="2400" b="1" dirty="0" smtClean="0">
                <a:solidFill>
                  <a:srgbClr val="A18449"/>
                </a:solidFill>
                <a:latin typeface="Microsoft YaHei" pitchFamily="34" charset="-122"/>
                <a:ea typeface="Microsoft YaHei" pitchFamily="34" charset="-122"/>
              </a:rPr>
              <a:t>NV</a:t>
            </a:r>
            <a:r>
              <a:rPr lang="zh-CN" altLang="en-US" sz="2400" b="1" dirty="0" smtClean="0">
                <a:solidFill>
                  <a:srgbClr val="A18449"/>
                </a:solidFill>
                <a:latin typeface="Microsoft YaHei" pitchFamily="34" charset="-122"/>
                <a:ea typeface="Microsoft YaHei" pitchFamily="34" charset="-122"/>
              </a:rPr>
              <a:t>工程处理步骤</a:t>
            </a:r>
            <a:br>
              <a:rPr lang="zh-CN" altLang="en-US" sz="2400" b="1" dirty="0" smtClean="0">
                <a:solidFill>
                  <a:srgbClr val="A18449"/>
                </a:solidFill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sz="2400" b="1" dirty="0" smtClean="0">
                <a:solidFill>
                  <a:srgbClr val="A18449"/>
                </a:solidFill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zh-CN" altLang="en-US" sz="2400" b="1" dirty="0" smtClean="0">
                <a:solidFill>
                  <a:srgbClr val="A18449"/>
                </a:solidFill>
                <a:latin typeface="Microsoft YaHei" pitchFamily="34" charset="-122"/>
                <a:ea typeface="Microsoft YaHei" pitchFamily="34" charset="-122"/>
              </a:rPr>
            </a:br>
            <a:endParaRPr lang="en-US" altLang="zh-CN" sz="2400" b="1" dirty="0">
              <a:solidFill>
                <a:srgbClr val="A18449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83568" y="980728"/>
            <a:ext cx="8208912" cy="478631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900" dirty="0" smtClean="0">
                <a:solidFill>
                  <a:srgbClr val="000000"/>
                </a:solidFill>
              </a:rPr>
              <a:t>       如客户拿到的</a:t>
            </a:r>
            <a:r>
              <a:rPr lang="en-US" altLang="zh-CN" sz="1900" dirty="0" smtClean="0">
                <a:solidFill>
                  <a:srgbClr val="000000"/>
                </a:solidFill>
              </a:rPr>
              <a:t>NV</a:t>
            </a:r>
            <a:r>
              <a:rPr lang="zh-CN" altLang="en-US" sz="1900" dirty="0" smtClean="0">
                <a:solidFill>
                  <a:srgbClr val="000000"/>
                </a:solidFill>
              </a:rPr>
              <a:t>工程为</a:t>
            </a:r>
            <a:r>
              <a:rPr lang="en-US" altLang="zh-CN" sz="1900" dirty="0" smtClean="0">
                <a:solidFill>
                  <a:srgbClr val="000000"/>
                </a:solidFill>
              </a:rPr>
              <a:t>”</a:t>
            </a:r>
            <a:r>
              <a:rPr lang="zh-CN" altLang="en-US" sz="1900" dirty="0" smtClean="0">
                <a:solidFill>
                  <a:srgbClr val="000000"/>
                </a:solidFill>
              </a:rPr>
              <a:t>未移除</a:t>
            </a:r>
            <a:r>
              <a:rPr lang="en-US" altLang="zh-CN" sz="1900" dirty="0" smtClean="0">
                <a:solidFill>
                  <a:srgbClr val="000000"/>
                </a:solidFill>
              </a:rPr>
              <a:t>ITEM_LENGTH</a:t>
            </a:r>
            <a:r>
              <a:rPr lang="zh-CN" altLang="en-US" sz="1900" dirty="0" smtClean="0">
                <a:solidFill>
                  <a:srgbClr val="000000"/>
                </a:solidFill>
              </a:rPr>
              <a:t>配置项</a:t>
            </a:r>
            <a:r>
              <a:rPr lang="en-US" altLang="zh-CN" sz="1900" dirty="0" smtClean="0">
                <a:solidFill>
                  <a:srgbClr val="000000"/>
                </a:solidFill>
              </a:rPr>
              <a:t>”</a:t>
            </a:r>
            <a:r>
              <a:rPr lang="zh-CN" altLang="en-US" sz="1900" dirty="0" smtClean="0">
                <a:solidFill>
                  <a:srgbClr val="000000"/>
                </a:solidFill>
              </a:rPr>
              <a:t>的旧工程，过渡阶段处理步骤如下：</a:t>
            </a:r>
            <a:endParaRPr lang="en-US" altLang="zh-CN" sz="1900" dirty="0" smtClean="0">
              <a:solidFill>
                <a:srgbClr val="00000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1900" dirty="0" smtClean="0">
                <a:solidFill>
                  <a:srgbClr val="000000"/>
                </a:solidFill>
              </a:rPr>
              <a:t>使用新的</a:t>
            </a:r>
            <a:r>
              <a:rPr lang="en-US" altLang="zh-CN" sz="1900" dirty="0" err="1" smtClean="0">
                <a:solidFill>
                  <a:srgbClr val="000000"/>
                </a:solidFill>
              </a:rPr>
              <a:t>NVEditor</a:t>
            </a:r>
            <a:r>
              <a:rPr lang="zh-CN" altLang="en-US" sz="1900" dirty="0" smtClean="0">
                <a:solidFill>
                  <a:srgbClr val="000000"/>
                </a:solidFill>
              </a:rPr>
              <a:t>工具</a:t>
            </a:r>
            <a:r>
              <a:rPr lang="en-US" altLang="zh-CN" sz="1900" dirty="0" smtClean="0">
                <a:solidFill>
                  <a:srgbClr val="000000"/>
                </a:solidFill>
              </a:rPr>
              <a:t>(</a:t>
            </a:r>
            <a:r>
              <a:rPr lang="en-US" altLang="zh-CN" sz="1900" b="1" dirty="0" smtClean="0">
                <a:solidFill>
                  <a:srgbClr val="FF0000"/>
                </a:solidFill>
              </a:rPr>
              <a:t>R1.15.5302</a:t>
            </a:r>
            <a:r>
              <a:rPr lang="zh-CN" altLang="en-US" sz="1900" b="1" dirty="0" smtClean="0">
                <a:solidFill>
                  <a:srgbClr val="FF0000"/>
                </a:solidFill>
              </a:rPr>
              <a:t>及以后的版本</a:t>
            </a:r>
            <a:r>
              <a:rPr lang="en-US" altLang="zh-CN" sz="1900" dirty="0" smtClean="0">
                <a:solidFill>
                  <a:srgbClr val="000000"/>
                </a:solidFill>
              </a:rPr>
              <a:t>)</a:t>
            </a:r>
            <a:r>
              <a:rPr lang="zh-CN" altLang="en-US" sz="1900" dirty="0" smtClean="0">
                <a:solidFill>
                  <a:srgbClr val="000000"/>
                </a:solidFill>
              </a:rPr>
              <a:t>，</a:t>
            </a:r>
            <a:r>
              <a:rPr lang="zh-CN" altLang="en-US" sz="1900" dirty="0" smtClean="0">
                <a:solidFill>
                  <a:srgbClr val="000000"/>
                </a:solidFill>
              </a:rPr>
              <a:t>加载客户的原始</a:t>
            </a:r>
            <a:r>
              <a:rPr lang="en-US" altLang="zh-CN" sz="1900" dirty="0" smtClean="0">
                <a:solidFill>
                  <a:srgbClr val="000000"/>
                </a:solidFill>
              </a:rPr>
              <a:t>NV</a:t>
            </a:r>
            <a:r>
              <a:rPr lang="zh-CN" altLang="en-US" sz="1900" dirty="0" smtClean="0">
                <a:solidFill>
                  <a:srgbClr val="000000"/>
                </a:solidFill>
              </a:rPr>
              <a:t>工程</a:t>
            </a:r>
            <a:r>
              <a:rPr lang="en-US" altLang="zh-CN" sz="1900" dirty="0" smtClean="0">
                <a:solidFill>
                  <a:srgbClr val="000000"/>
                </a:solidFill>
              </a:rPr>
              <a:t>A</a:t>
            </a:r>
            <a:r>
              <a:rPr lang="zh-CN" altLang="en-US" sz="1900" dirty="0" smtClean="0">
                <a:solidFill>
                  <a:srgbClr val="000000"/>
                </a:solidFill>
              </a:rPr>
              <a:t>，不做任何修改重新保存成</a:t>
            </a:r>
            <a:r>
              <a:rPr lang="en-US" altLang="zh-CN" sz="1900" dirty="0" smtClean="0">
                <a:solidFill>
                  <a:srgbClr val="000000"/>
                </a:solidFill>
              </a:rPr>
              <a:t>NV</a:t>
            </a:r>
            <a:r>
              <a:rPr lang="zh-CN" altLang="en-US" sz="1900" dirty="0" smtClean="0">
                <a:solidFill>
                  <a:srgbClr val="000000"/>
                </a:solidFill>
              </a:rPr>
              <a:t>工程</a:t>
            </a:r>
            <a:r>
              <a:rPr lang="en-US" altLang="zh-CN" sz="1900" dirty="0" smtClean="0">
                <a:solidFill>
                  <a:srgbClr val="000000"/>
                </a:solidFill>
              </a:rPr>
              <a:t>B.</a:t>
            </a:r>
          </a:p>
          <a:p>
            <a:pPr marL="457200" indent="-457200">
              <a:lnSpc>
                <a:spcPct val="150000"/>
              </a:lnSpc>
              <a:buFont typeface="Arial" charset="0"/>
              <a:buAutoNum type="arabicPeriod"/>
            </a:pPr>
            <a:r>
              <a:rPr lang="zh-CN" altLang="en-US" sz="1900" dirty="0" smtClean="0">
                <a:solidFill>
                  <a:srgbClr val="000000"/>
                </a:solidFill>
              </a:rPr>
              <a:t>客户基于工程</a:t>
            </a:r>
            <a:r>
              <a:rPr lang="en-US" altLang="zh-CN" sz="1900" dirty="0" smtClean="0">
                <a:solidFill>
                  <a:srgbClr val="000000"/>
                </a:solidFill>
              </a:rPr>
              <a:t>B</a:t>
            </a:r>
            <a:r>
              <a:rPr lang="zh-CN" altLang="en-US" sz="1900" dirty="0" smtClean="0">
                <a:solidFill>
                  <a:srgbClr val="000000"/>
                </a:solidFill>
              </a:rPr>
              <a:t>做</a:t>
            </a:r>
            <a:r>
              <a:rPr lang="en-US" altLang="zh-CN" sz="1900" dirty="0" smtClean="0">
                <a:solidFill>
                  <a:srgbClr val="000000"/>
                </a:solidFill>
              </a:rPr>
              <a:t>NV</a:t>
            </a:r>
            <a:r>
              <a:rPr lang="zh-CN" altLang="en-US" sz="1900" dirty="0" smtClean="0">
                <a:solidFill>
                  <a:srgbClr val="000000"/>
                </a:solidFill>
              </a:rPr>
              <a:t>差异修改，生成客户升级后的</a:t>
            </a:r>
            <a:r>
              <a:rPr lang="en-US" altLang="zh-CN" sz="1900" dirty="0" smtClean="0">
                <a:solidFill>
                  <a:srgbClr val="000000"/>
                </a:solidFill>
              </a:rPr>
              <a:t>NV</a:t>
            </a:r>
            <a:r>
              <a:rPr lang="zh-CN" altLang="en-US" sz="1900" dirty="0" smtClean="0">
                <a:solidFill>
                  <a:srgbClr val="000000"/>
                </a:solidFill>
              </a:rPr>
              <a:t>工程</a:t>
            </a:r>
            <a:r>
              <a:rPr lang="en-US" altLang="zh-CN" sz="1900" dirty="0" smtClean="0">
                <a:solidFill>
                  <a:srgbClr val="000000"/>
                </a:solidFill>
              </a:rPr>
              <a:t>C.</a:t>
            </a:r>
          </a:p>
          <a:p>
            <a:pPr marL="457200" indent="-457200">
              <a:lnSpc>
                <a:spcPct val="150000"/>
              </a:lnSpc>
              <a:buFont typeface="Arial" charset="0"/>
              <a:buAutoNum type="arabicPeriod"/>
            </a:pPr>
            <a:r>
              <a:rPr lang="en-US" altLang="zh-CN" sz="1900" dirty="0" smtClean="0">
                <a:solidFill>
                  <a:srgbClr val="000000"/>
                </a:solidFill>
              </a:rPr>
              <a:t>C</a:t>
            </a:r>
            <a:r>
              <a:rPr lang="zh-CN" altLang="en-US" sz="1900" dirty="0" smtClean="0">
                <a:solidFill>
                  <a:srgbClr val="000000"/>
                </a:solidFill>
              </a:rPr>
              <a:t>与</a:t>
            </a:r>
            <a:r>
              <a:rPr lang="en-US" altLang="zh-CN" sz="1900" dirty="0" smtClean="0">
                <a:solidFill>
                  <a:srgbClr val="000000"/>
                </a:solidFill>
              </a:rPr>
              <a:t>B</a:t>
            </a:r>
            <a:r>
              <a:rPr lang="zh-CN" altLang="en-US" sz="1900" dirty="0" smtClean="0">
                <a:solidFill>
                  <a:srgbClr val="000000"/>
                </a:solidFill>
              </a:rPr>
              <a:t>的差异部分即是合入内容的差异部分</a:t>
            </a:r>
            <a:r>
              <a:rPr lang="en-US" altLang="zh-CN" sz="1900" dirty="0" smtClean="0">
                <a:solidFill>
                  <a:srgbClr val="000000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9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369890"/>
            <a:ext cx="6087050" cy="963596"/>
          </a:xfrm>
        </p:spPr>
        <p:txBody>
          <a:bodyPr/>
          <a:lstStyle/>
          <a:p>
            <a:pPr lvl="1" algn="l"/>
            <a:r>
              <a:rPr lang="zh-CN" altLang="en-US" sz="2400" b="1" dirty="0" smtClean="0">
                <a:solidFill>
                  <a:srgbClr val="A18449"/>
                </a:solidFill>
                <a:latin typeface="Microsoft YaHei" pitchFamily="34" charset="-122"/>
                <a:ea typeface="Microsoft YaHei" pitchFamily="34" charset="-122"/>
              </a:rPr>
              <a:t>注意事项</a:t>
            </a:r>
            <a:br>
              <a:rPr lang="zh-CN" altLang="en-US" sz="2400" b="1" dirty="0" smtClean="0">
                <a:solidFill>
                  <a:srgbClr val="A18449"/>
                </a:solidFill>
                <a:latin typeface="Microsoft YaHei" pitchFamily="34" charset="-122"/>
                <a:ea typeface="Microsoft YaHei" pitchFamily="34" charset="-122"/>
              </a:rPr>
            </a:br>
            <a:endParaRPr lang="en-US" altLang="zh-CN" sz="2400" b="1" dirty="0">
              <a:solidFill>
                <a:srgbClr val="A18449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572500" cy="4786313"/>
          </a:xfrm>
        </p:spPr>
        <p:txBody>
          <a:bodyPr/>
          <a:lstStyle/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87990" y="1111498"/>
            <a:ext cx="7848872" cy="478631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请统一升级使用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NVEDITOR_R1.15.5302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及以后的工具版本，否则会存在旧工具打开新工具生成的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工程会导致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nvitem.bin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内容不正确的可能。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1600" dirty="0" smtClean="0"/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428992" y="4286256"/>
            <a:ext cx="2357454" cy="121444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THANK YOU!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53671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 ONLY">
  <a:themeElements>
    <a:clrScheme name="Dashdesign_ppt_col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BFBFBF"/>
      </a:accent2>
      <a:accent3>
        <a:srgbClr val="B2C1DB"/>
      </a:accent3>
      <a:accent4>
        <a:srgbClr val="AE4845"/>
      </a:accent4>
      <a:accent5>
        <a:srgbClr val="4BACC6"/>
      </a:accent5>
      <a:accent6>
        <a:srgbClr val="0C0C0C"/>
      </a:accent6>
      <a:hlink>
        <a:srgbClr val="0000FF"/>
      </a:hlink>
      <a:folHlink>
        <a:srgbClr val="800080"/>
      </a:folHlink>
    </a:clrScheme>
    <a:fontScheme name="1_首尾页面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首尾页面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PT Body Slides - ENG">
  <a:themeElements>
    <a:clrScheme name="Dashdesign_ppt_col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BFBFBF"/>
      </a:accent2>
      <a:accent3>
        <a:srgbClr val="B2C1DB"/>
      </a:accent3>
      <a:accent4>
        <a:srgbClr val="AE4845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数字天堂标准PPT模板beta20090507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数字天堂标准PPT模板beta20090507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数字天堂标准PPT模板beta20090507">
  <a:themeElements>
    <a:clrScheme name="数字天堂标准PPT模板beta20090507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数字天堂标准PPT模板beta20090507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数字天堂标准PPT模板beta20090507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rmName xmlns="490f6463-f24a-4fc5-abb5-bc8c1e1a85d2" xsi:nil="true"/>
    <CustomContentTypeId xmlns="490f6463-f24a-4fc5-abb5-bc8c1e1a85d2" xsi:nil="true"/>
    <FormId xmlns="490f6463-f24a-4fc5-abb5-bc8c1e1a85d2" xsi:nil="true"/>
    <FormCategory xmlns="490f6463-f24a-4fc5-abb5-bc8c1e1a85d2" xsi:nil="true"/>
    <ShowInCatalog xmlns="490f6463-f24a-4fc5-abb5-bc8c1e1a85d2">true</ShowInCatalog>
    <FormVersion xmlns="490f6463-f24a-4fc5-abb5-bc8c1e1a85d2" xsi:nil="true"/>
    <FormLocale xmlns="490f6463-f24a-4fc5-abb5-bc8c1e1a85d2" xsi:nil="true"/>
    <FormDescription xmlns="490f6463-f24a-4fc5-abb5-bc8c1e1a85d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InfoPath Form Template" ma:contentTypeID="0x010100F8EF98760CBA4A94994F13BA881038FA0078595778D15B154EBC3379B9BE630CF6" ma:contentTypeVersion="0" ma:contentTypeDescription="A Microsoft InfoPath Form Template." ma:contentTypeScope="" ma:versionID="68b21e365d0d6043e2b590fd50e70a72">
  <xsd:schema xmlns:xsd="http://www.w3.org/2001/XMLSchema" xmlns:xs="http://www.w3.org/2001/XMLSchema" xmlns:p="http://schemas.microsoft.com/office/2006/metadata/properties" xmlns:ns2="490f6463-f24a-4fc5-abb5-bc8c1e1a85d2" targetNamespace="http://schemas.microsoft.com/office/2006/metadata/properties" ma:root="true" ma:fieldsID="9f74313e67eaeaac475be5bde1a963e0" ns2:_="">
    <xsd:import namespace="490f6463-f24a-4fc5-abb5-bc8c1e1a85d2"/>
    <xsd:element name="properties">
      <xsd:complexType>
        <xsd:sequence>
          <xsd:element name="documentManagement">
            <xsd:complexType>
              <xsd:all>
                <xsd:element ref="ns2:FormName" minOccurs="0"/>
                <xsd:element ref="ns2:FormCategory" minOccurs="0"/>
                <xsd:element ref="ns2:FormVersion" minOccurs="0"/>
                <xsd:element ref="ns2:FormId" minOccurs="0"/>
                <xsd:element ref="ns2:FormLocale" minOccurs="0"/>
                <xsd:element ref="ns2:FormDescription" minOccurs="0"/>
                <xsd:element ref="ns2:CustomContentTypeId" minOccurs="0"/>
                <xsd:element ref="ns2:ShowInCatalog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0f6463-f24a-4fc5-abb5-bc8c1e1a85d2" elementFormDefault="qualified">
    <xsd:import namespace="http://schemas.microsoft.com/office/2006/documentManagement/types"/>
    <xsd:import namespace="http://schemas.microsoft.com/office/infopath/2007/PartnerControls"/>
    <xsd:element name="FormName" ma:index="8" nillable="true" ma:displayName="Form Name" ma:internalName="FormName">
      <xsd:simpleType>
        <xsd:restriction base="dms:Text"/>
      </xsd:simpleType>
    </xsd:element>
    <xsd:element name="FormCategory" ma:index="9" nillable="true" ma:displayName="Form Category" ma:internalName="FormCategory">
      <xsd:simpleType>
        <xsd:restriction base="dms:Text"/>
      </xsd:simpleType>
    </xsd:element>
    <xsd:element name="FormVersion" ma:index="10" nillable="true" ma:displayName="Form Version" ma:internalName="FormVersion">
      <xsd:simpleType>
        <xsd:restriction base="dms:Text"/>
      </xsd:simpleType>
    </xsd:element>
    <xsd:element name="FormId" ma:index="11" nillable="true" ma:displayName="Form ID" ma:internalName="FormId">
      <xsd:simpleType>
        <xsd:restriction base="dms:Text"/>
      </xsd:simpleType>
    </xsd:element>
    <xsd:element name="FormLocale" ma:index="12" nillable="true" ma:displayName="Form Locale" ma:internalName="FormLocale">
      <xsd:simpleType>
        <xsd:restriction base="dms:Text"/>
      </xsd:simpleType>
    </xsd:element>
    <xsd:element name="FormDescription" ma:index="13" nillable="true" ma:displayName="Form Description" ma:internalName="FormDescription">
      <xsd:simpleType>
        <xsd:restriction base="dms:Text"/>
      </xsd:simpleType>
    </xsd:element>
    <xsd:element name="CustomContentTypeId" ma:index="14" nillable="true" ma:displayName="Content Type ID" ma:hidden="true" ma:internalName="CustomContentTypeId">
      <xsd:simpleType>
        <xsd:restriction base="dms:Text"/>
      </xsd:simpleType>
    </xsd:element>
    <xsd:element name="ShowInCatalog" ma:index="15" nillable="true" ma:displayName="Show in Catalog" ma:default="TRUE" ma:internalName="ShowInCatalog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2500E3-5F73-49DB-A2ED-7A02843F39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54BC2A-5E4E-459F-97D4-1E8F9AF03F35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490f6463-f24a-4fc5-abb5-bc8c1e1a85d2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38B4714-B67C-4619-8453-AF644E9739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0f6463-f24a-4fc5-abb5-bc8c1e1a85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157276922</TotalTime>
  <Pages>0</Pages>
  <Words>159</Words>
  <Characters>0</Characters>
  <Application>Microsoft Office PowerPoint</Application>
  <DocSecurity>0</DocSecurity>
  <PresentationFormat>全屏显示(4:3)</PresentationFormat>
  <Lines>0</Lines>
  <Paragraphs>24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TITLE SLIDE ONLY</vt:lpstr>
      <vt:lpstr>PPT Body Slides - ENG</vt:lpstr>
      <vt:lpstr>数字天堂标准PPT模板beta20090507</vt:lpstr>
      <vt:lpstr>幻灯片 1</vt:lpstr>
      <vt:lpstr>背景 </vt:lpstr>
      <vt:lpstr>过度阶段升级NV工程处理步骤  </vt:lpstr>
      <vt:lpstr>注意事项 </vt:lpstr>
      <vt:lpstr>幻灯片 5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Ryan.Zha</dc:creator>
  <cp:lastModifiedBy>polo.jiang</cp:lastModifiedBy>
  <cp:revision>2389</cp:revision>
  <cp:lastPrinted>1899-12-30T00:00:00Z</cp:lastPrinted>
  <dcterms:created xsi:type="dcterms:W3CDTF">2010-08-21T18:40:49Z</dcterms:created>
  <dcterms:modified xsi:type="dcterms:W3CDTF">2016-01-28T07:03:25Z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  <property fmtid="{D5CDD505-2E9C-101B-9397-08002B2CF9AE}" pid="3" name="_NewReviewCycle">
    <vt:lpwstr/>
  </property>
  <property fmtid="{D5CDD505-2E9C-101B-9397-08002B2CF9AE}" pid="4" name="ContentTypeId">
    <vt:lpwstr>0x010100F8EF98760CBA4A94994F13BA881038FA0078595778D15B154EBC3379B9BE630CF6</vt:lpwstr>
  </property>
</Properties>
</file>