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4106" r:id="rId3"/>
  </p:sldMasterIdLst>
  <p:notesMasterIdLst>
    <p:notesMasterId r:id="rId12"/>
  </p:notesMasterIdLst>
  <p:handoutMasterIdLst>
    <p:handoutMasterId r:id="rId13"/>
  </p:handoutMasterIdLst>
  <p:sldIdLst>
    <p:sldId id="292" r:id="rId4"/>
    <p:sldId id="476" r:id="rId5"/>
    <p:sldId id="477" r:id="rId6"/>
    <p:sldId id="478" r:id="rId7"/>
    <p:sldId id="446" r:id="rId8"/>
    <p:sldId id="460" r:id="rId9"/>
    <p:sldId id="461" r:id="rId10"/>
    <p:sldId id="35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073A78"/>
    <a:srgbClr val="A18449"/>
    <a:srgbClr val="D2D2D2"/>
    <a:srgbClr val="0C478E"/>
    <a:srgbClr val="8C7340"/>
    <a:srgbClr val="0B3F80"/>
    <a:srgbClr val="002F71"/>
    <a:srgbClr val="1369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74591" autoAdjust="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04FDFE-93BE-4F9A-A95A-ADFDFA28BBBF}" type="datetimeFigureOut">
              <a:rPr lang="zh-CN" altLang="en-US"/>
              <a:pPr/>
              <a:t>2014-3-7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2BCCF-397E-4853-8575-1985890B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6263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24EDB-99FE-4ED1-8412-FDAC2B0AF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65572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023718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142906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262093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345266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142907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262093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357245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000108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19"/>
          <p:cNvGrpSpPr>
            <a:grpSpLocks/>
          </p:cNvGrpSpPr>
          <p:nvPr userDrawn="1"/>
        </p:nvGrpSpPr>
        <p:grpSpPr bwMode="auto">
          <a:xfrm>
            <a:off x="714375" y="5457845"/>
            <a:ext cx="7786688" cy="900113"/>
            <a:chOff x="714348" y="1571612"/>
            <a:chExt cx="7786715" cy="900126"/>
          </a:xfrm>
        </p:grpSpPr>
        <p:sp>
          <p:nvSpPr>
            <p:cNvPr id="27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543423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8093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12" r:id="rId2"/>
    <p:sldLayoutId id="2147484113" r:id="rId3"/>
    <p:sldLayoutId id="21474840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103" r:id="rId2"/>
    <p:sldLayoutId id="2147484104" r:id="rId3"/>
    <p:sldLayoutId id="2147484114" r:id="rId4"/>
    <p:sldLayoutId id="21474840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08" r:id="rId3"/>
    <p:sldLayoutId id="21474841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oleObject" Target="bzp_Struct.vsd/&#32472;&#22270;/~&#39029;-4/&#30697;&#24418;.6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Polo </a:t>
            </a:r>
            <a:r>
              <a:rPr lang="en-US" altLang="zh-CN" dirty="0" err="1" smtClean="0">
                <a:latin typeface="SimSun" pitchFamily="2" charset="-122"/>
                <a:ea typeface="SimSun" pitchFamily="2" charset="-122"/>
              </a:rPr>
              <a:t>jiang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2014-03-07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00174"/>
            <a:ext cx="9144000" cy="1500198"/>
          </a:xfrm>
        </p:spPr>
        <p:txBody>
          <a:bodyPr/>
          <a:lstStyle/>
          <a:p>
            <a:r>
              <a:rPr lang="en-US" altLang="zh-CN" sz="4800" dirty="0" err="1" smtClean="0">
                <a:latin typeface="黑体" pitchFamily="2" charset="-122"/>
                <a:ea typeface="黑体" pitchFamily="2" charset="-122"/>
              </a:rPr>
              <a:t>ResOver</a:t>
            </a:r>
            <a:r>
              <a:rPr lang="zh-CN" altLang="en-US" sz="4800" dirty="0" smtClean="0">
                <a:latin typeface="黑体" pitchFamily="2" charset="-122"/>
                <a:ea typeface="黑体" pitchFamily="2" charset="-122"/>
              </a:rPr>
              <a:t>支持</a:t>
            </a:r>
            <a:r>
              <a:rPr lang="en-US" altLang="zh-CN" sz="4800" dirty="0" err="1" smtClean="0">
                <a:latin typeface="黑体" pitchFamily="2" charset="-122"/>
                <a:ea typeface="黑体" pitchFamily="2" charset="-122"/>
              </a:rPr>
              <a:t>MultiBin</a:t>
            </a:r>
            <a:r>
              <a:rPr lang="zh-CN" altLang="en-US" sz="4800" dirty="0" smtClean="0"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4800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4800" dirty="0" smtClean="0">
                <a:latin typeface="黑体" pitchFamily="2" charset="-122"/>
                <a:ea typeface="黑体" pitchFamily="2" charset="-122"/>
              </a:rPr>
            </a:br>
            <a:endParaRPr lang="en-US" sz="32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2050" name="Picture 2" descr="http://pic004.cnblogs.com/news/201203/20120327_085220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62"/>
            <a:ext cx="4656021" cy="3643338"/>
          </a:xfrm>
          <a:prstGeom prst="rect">
            <a:avLst/>
          </a:prstGeom>
          <a:noFill/>
        </p:spPr>
      </p:pic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357158" y="1142984"/>
            <a:ext cx="8786842" cy="242889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问题提出：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SC6530_sc6500 </a:t>
            </a:r>
            <a:r>
              <a:rPr lang="zh-CN" altLang="en-US" sz="1600" dirty="0" smtClean="0"/>
              <a:t>开启</a:t>
            </a:r>
            <a:r>
              <a:rPr lang="en-US" altLang="zh-CN" sz="1600" dirty="0" smtClean="0"/>
              <a:t>MULTI_BIN_SUPPORT</a:t>
            </a:r>
            <a:r>
              <a:rPr lang="zh-CN" altLang="en-US" sz="1600" dirty="0" smtClean="0"/>
              <a:t>功能后生成的</a:t>
            </a:r>
            <a:r>
              <a:rPr lang="en-US" altLang="zh-CN" sz="1600" dirty="0" smtClean="0"/>
              <a:t>Stone.bin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通过</a:t>
            </a:r>
            <a:r>
              <a:rPr lang="zh-CN" altLang="en-US" sz="1600" dirty="0" smtClean="0"/>
              <a:t>原</a:t>
            </a:r>
            <a:r>
              <a:rPr lang="en-US" altLang="zh-CN" sz="1600" dirty="0" err="1" smtClean="0"/>
              <a:t>ResOver</a:t>
            </a:r>
            <a:r>
              <a:rPr lang="zh-CN" altLang="en-US" sz="1600" dirty="0" smtClean="0"/>
              <a:t>工具替换资源并重新生成的</a:t>
            </a:r>
            <a:r>
              <a:rPr lang="en-US" altLang="zh-CN" sz="1600" dirty="0" smtClean="0"/>
              <a:t>stone.bin</a:t>
            </a:r>
            <a:r>
              <a:rPr lang="zh-CN" altLang="en-US" sz="1600" dirty="0" smtClean="0"/>
              <a:t>，下载至手机后导致手机无法开机</a:t>
            </a:r>
            <a:endParaRPr lang="en-US" altLang="zh-CN" sz="16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代码中</a:t>
            </a:r>
            <a:r>
              <a:rPr lang="en-US" altLang="zh-CN" dirty="0" smtClean="0"/>
              <a:t>Ps</a:t>
            </a:r>
            <a:r>
              <a:rPr lang="zh-CN" altLang="en-US" dirty="0" smtClean="0"/>
              <a:t>结构定义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500438"/>
            <a:ext cx="43577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147756"/>
            <a:ext cx="3876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14282" y="5214950"/>
            <a:ext cx="457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代码结构体中定义理论上原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分区表中的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offset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值从第一至第五（第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29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，扩展后的结构）是依次递增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式</a:t>
            </a:r>
            <a:endParaRPr lang="zh-CN" altLang="en-US" sz="16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1214422"/>
            <a:ext cx="3357586" cy="41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 rot="10800000" flipV="1">
            <a:off x="3071802" y="1785926"/>
            <a:ext cx="2714644" cy="16430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实际的</a:t>
            </a:r>
            <a:r>
              <a:rPr lang="en-US" altLang="zh-CN" dirty="0" smtClean="0"/>
              <a:t>Ps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643050"/>
            <a:ext cx="43577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285859"/>
            <a:ext cx="3714776" cy="462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中分区表信息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55976" y="2348880"/>
            <a:ext cx="4357718" cy="2428892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8" name="图片 1" descr="84"/>
          <p:cNvPicPr>
            <a:picLocks noGrp="1" noChangeAspect="1"/>
          </p:cNvPicPr>
          <p:nvPr isPhoto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1889878" cy="208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571876"/>
            <a:ext cx="85439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5984" y="1214422"/>
            <a:ext cx="6215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理论上原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分区表中的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offset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值从第一至第五（第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29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，扩展后的结构）是依次递增式，而实际上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Merge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生成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bzp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时将第一个分区的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offset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设置成了相对第四个分区的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offset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值。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故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Resover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在处理这部分信息时丢掉了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kernel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部分，造成了无法开机。</a:t>
            </a:r>
            <a:endParaRPr lang="zh-CN" altLang="en-US" sz="16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修正后的处理方式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357298"/>
            <a:ext cx="3571900" cy="90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786314" y="2571744"/>
          <a:ext cx="3571900" cy="714381"/>
        </p:xfrm>
        <a:graphic>
          <a:graphicData uri="http://schemas.openxmlformats.org/presentationml/2006/ole">
            <p:oleObj spid="_x0000_s6148" name="Visio" r:id="rId5" imgW="2191512" imgH="355473" progId="Visio.Drawing.11">
              <p:link updateAutomatic="1"/>
            </p:oleObj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3461586"/>
            <a:ext cx="3571900" cy="30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>
            <a:off x="142844" y="2500306"/>
            <a:ext cx="8643998" cy="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4282" y="3357562"/>
            <a:ext cx="8501122" cy="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34" y="1357298"/>
            <a:ext cx="3571900" cy="99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00034" y="2571749"/>
          <a:ext cx="3571875" cy="714375"/>
        </p:xfrm>
        <a:graphic>
          <a:graphicData uri="http://schemas.openxmlformats.org/presentationml/2006/ole">
            <p:oleObj spid="_x0000_s6151" name="Visio" r:id="rId5" imgW="2191512" imgH="355473" progId="Visio.Drawing.11">
              <p:link updateAutomatic="1"/>
            </p:oleObj>
          </a:graphicData>
        </a:graphic>
      </p:graphicFrame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3643314"/>
            <a:ext cx="35719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itle 1"/>
          <p:cNvSpPr txBox="1">
            <a:spLocks/>
          </p:cNvSpPr>
          <p:nvPr/>
        </p:nvSpPr>
        <p:spPr bwMode="auto">
          <a:xfrm>
            <a:off x="714348" y="857232"/>
            <a:ext cx="2857520" cy="55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18449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+mj-cs"/>
              </a:rPr>
              <a:t>old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214942" y="802417"/>
            <a:ext cx="2857520" cy="55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new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A18449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 descr="白板5"/>
          <p:cNvPicPr>
            <a:picLocks noGrp="1" noChangeAspect="1"/>
          </p:cNvPicPr>
          <p:nvPr isPhoto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64" y="1008112"/>
            <a:ext cx="6876256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修改方案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3419872" y="1994592"/>
            <a:ext cx="3866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1.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解包时依次按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3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块分隔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。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2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. 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打包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时先合成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ps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与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res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部分 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，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  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然后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修改分区表的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offset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值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24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CN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157265708</TotalTime>
  <Pages>0</Pages>
  <Words>211</Words>
  <Characters>0</Characters>
  <Application>Microsoft Office PowerPoint</Application>
  <DocSecurity>0</DocSecurity>
  <PresentationFormat>全屏显示(4:3)</PresentationFormat>
  <Lines>0</Lines>
  <Paragraphs>46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TITLE SLIDE ONLY</vt:lpstr>
      <vt:lpstr>PPT Body Slides -CN</vt:lpstr>
      <vt:lpstr>PPT Body Slides - ENG</vt:lpstr>
      <vt:lpstr>bzp_Struct.vsd\绘图\~页-4\矩形.6</vt:lpstr>
      <vt:lpstr>bzp_Struct.vsd\绘图\~页-4\矩形.6</vt:lpstr>
      <vt:lpstr>ResOver支持MultiBin结构 </vt:lpstr>
      <vt:lpstr>bug</vt:lpstr>
      <vt:lpstr>代码中Ps结构定义</vt:lpstr>
      <vt:lpstr>实际的Ps结构</vt:lpstr>
      <vt:lpstr>PS中分区表信息</vt:lpstr>
      <vt:lpstr>修正后的处理方式</vt:lpstr>
      <vt:lpstr>修改方案</vt:lpstr>
      <vt:lpstr>幻灯片 8</vt:lpstr>
    </vt:vector>
  </TitlesOfParts>
  <Company>njut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无线中间件助力移动互联网发展</dc:title>
  <dc:creator>stefancn</dc:creator>
  <cp:lastModifiedBy>polo.jiang</cp:lastModifiedBy>
  <cp:revision>723</cp:revision>
  <cp:lastPrinted>1899-12-30T00:00:00Z</cp:lastPrinted>
  <dcterms:created xsi:type="dcterms:W3CDTF">2010-08-21T18:40:49Z</dcterms:created>
  <dcterms:modified xsi:type="dcterms:W3CDTF">2014-03-07T10:36:54Z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