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600"/>
    <a:srgbClr val="F7B500"/>
    <a:srgbClr val="F5B400"/>
    <a:srgbClr val="D6B018"/>
    <a:srgbClr val="D6BA18"/>
    <a:srgbClr val="C9AC2A"/>
    <a:srgbClr val="F5C431"/>
    <a:srgbClr val="F5AD31"/>
    <a:srgbClr val="EBD13F"/>
    <a:srgbClr val="CF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DBD8A-DE3A-4E29-9B11-B8B3E9D288EE}" v="17" dt="2021-10-09T03:34:17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11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McBride" userId="62c27522-b273-4cfb-ae59-1d5203fc5c02" providerId="ADAL" clId="{C31DBD8A-DE3A-4E29-9B11-B8B3E9D288EE}"/>
    <pc:docChg chg="undo redo custSel modSld">
      <pc:chgData name="Jake McBride" userId="62c27522-b273-4cfb-ae59-1d5203fc5c02" providerId="ADAL" clId="{C31DBD8A-DE3A-4E29-9B11-B8B3E9D288EE}" dt="2021-10-09T03:45:22.610" v="540" actId="20577"/>
      <pc:docMkLst>
        <pc:docMk/>
      </pc:docMkLst>
      <pc:sldChg chg="addSp delSp modSp mod">
        <pc:chgData name="Jake McBride" userId="62c27522-b273-4cfb-ae59-1d5203fc5c02" providerId="ADAL" clId="{C31DBD8A-DE3A-4E29-9B11-B8B3E9D288EE}" dt="2021-10-09T03:45:22.610" v="540" actId="20577"/>
        <pc:sldMkLst>
          <pc:docMk/>
          <pc:sldMk cId="109857222" sldId="256"/>
        </pc:sldMkLst>
        <pc:spChg chg="mod">
          <ac:chgData name="Jake McBride" userId="62c27522-b273-4cfb-ae59-1d5203fc5c02" providerId="ADAL" clId="{C31DBD8A-DE3A-4E29-9B11-B8B3E9D288EE}" dt="2021-10-09T03:00:56.388" v="2" actId="1076"/>
          <ac:spMkLst>
            <pc:docMk/>
            <pc:sldMk cId="109857222" sldId="256"/>
            <ac:spMk id="4" creationId="{371CB517-B38F-44A7-9546-BD2DA01E4048}"/>
          </ac:spMkLst>
        </pc:spChg>
        <pc:spChg chg="add mod ord">
          <ac:chgData name="Jake McBride" userId="62c27522-b273-4cfb-ae59-1d5203fc5c02" providerId="ADAL" clId="{C31DBD8A-DE3A-4E29-9B11-B8B3E9D288EE}" dt="2021-10-09T03:42:21.444" v="447" actId="1076"/>
          <ac:spMkLst>
            <pc:docMk/>
            <pc:sldMk cId="109857222" sldId="256"/>
            <ac:spMk id="9" creationId="{D03E40E3-0D4A-4F1A-B13B-2BA77FEC70E1}"/>
          </ac:spMkLst>
        </pc:spChg>
        <pc:spChg chg="add mod ord">
          <ac:chgData name="Jake McBride" userId="62c27522-b273-4cfb-ae59-1d5203fc5c02" providerId="ADAL" clId="{C31DBD8A-DE3A-4E29-9B11-B8B3E9D288EE}" dt="2021-10-09T03:45:22.610" v="540" actId="20577"/>
          <ac:spMkLst>
            <pc:docMk/>
            <pc:sldMk cId="109857222" sldId="256"/>
            <ac:spMk id="16" creationId="{4D11971E-7A59-4E6D-8D8A-35C809A1C24C}"/>
          </ac:spMkLst>
        </pc:spChg>
        <pc:spChg chg="add mod">
          <ac:chgData name="Jake McBride" userId="62c27522-b273-4cfb-ae59-1d5203fc5c02" providerId="ADAL" clId="{C31DBD8A-DE3A-4E29-9B11-B8B3E9D288EE}" dt="2021-10-09T03:19:13.976" v="134" actId="1076"/>
          <ac:spMkLst>
            <pc:docMk/>
            <pc:sldMk cId="109857222" sldId="256"/>
            <ac:spMk id="21" creationId="{FA9500A2-1680-4B00-8D76-AACB2C535219}"/>
          </ac:spMkLst>
        </pc:spChg>
        <pc:spChg chg="add mod">
          <ac:chgData name="Jake McBride" userId="62c27522-b273-4cfb-ae59-1d5203fc5c02" providerId="ADAL" clId="{C31DBD8A-DE3A-4E29-9B11-B8B3E9D288EE}" dt="2021-10-09T03:19:00.847" v="130" actId="1076"/>
          <ac:spMkLst>
            <pc:docMk/>
            <pc:sldMk cId="109857222" sldId="256"/>
            <ac:spMk id="22" creationId="{08B3D92B-6581-498B-922C-977385BF409D}"/>
          </ac:spMkLst>
        </pc:spChg>
        <pc:spChg chg="mod ord">
          <ac:chgData name="Jake McBride" userId="62c27522-b273-4cfb-ae59-1d5203fc5c02" providerId="ADAL" clId="{C31DBD8A-DE3A-4E29-9B11-B8B3E9D288EE}" dt="2021-10-09T03:15:55.421" v="97" actId="166"/>
          <ac:spMkLst>
            <pc:docMk/>
            <pc:sldMk cId="109857222" sldId="256"/>
            <ac:spMk id="26" creationId="{4EB5F533-08B5-44CF-A7C7-3D297A94D7F9}"/>
          </ac:spMkLst>
        </pc:spChg>
        <pc:spChg chg="add mod">
          <ac:chgData name="Jake McBride" userId="62c27522-b273-4cfb-ae59-1d5203fc5c02" providerId="ADAL" clId="{C31DBD8A-DE3A-4E29-9B11-B8B3E9D288EE}" dt="2021-10-09T03:21:46.336" v="182" actId="1076"/>
          <ac:spMkLst>
            <pc:docMk/>
            <pc:sldMk cId="109857222" sldId="256"/>
            <ac:spMk id="35" creationId="{CA9737C6-A9E3-4F59-858A-C9F738B3452F}"/>
          </ac:spMkLst>
        </pc:spChg>
        <pc:spChg chg="add mod">
          <ac:chgData name="Jake McBride" userId="62c27522-b273-4cfb-ae59-1d5203fc5c02" providerId="ADAL" clId="{C31DBD8A-DE3A-4E29-9B11-B8B3E9D288EE}" dt="2021-10-09T03:24:25.117" v="198" actId="20577"/>
          <ac:spMkLst>
            <pc:docMk/>
            <pc:sldMk cId="109857222" sldId="256"/>
            <ac:spMk id="44" creationId="{35E7FE74-3CB8-401A-85CA-D47794CC4652}"/>
          </ac:spMkLst>
        </pc:spChg>
        <pc:spChg chg="add mod">
          <ac:chgData name="Jake McBride" userId="62c27522-b273-4cfb-ae59-1d5203fc5c02" providerId="ADAL" clId="{C31DBD8A-DE3A-4E29-9B11-B8B3E9D288EE}" dt="2021-10-09T03:33:54.581" v="315" actId="20577"/>
          <ac:spMkLst>
            <pc:docMk/>
            <pc:sldMk cId="109857222" sldId="256"/>
            <ac:spMk id="50" creationId="{79364B05-E2A7-4F58-8422-1CB7A790E6A2}"/>
          </ac:spMkLst>
        </pc:spChg>
        <pc:spChg chg="add mod">
          <ac:chgData name="Jake McBride" userId="62c27522-b273-4cfb-ae59-1d5203fc5c02" providerId="ADAL" clId="{C31DBD8A-DE3A-4E29-9B11-B8B3E9D288EE}" dt="2021-10-09T03:34:00.590" v="320" actId="20577"/>
          <ac:spMkLst>
            <pc:docMk/>
            <pc:sldMk cId="109857222" sldId="256"/>
            <ac:spMk id="51" creationId="{255312D7-C159-4D00-9C1C-39807F17F195}"/>
          </ac:spMkLst>
        </pc:spChg>
        <pc:spChg chg="add mod">
          <ac:chgData name="Jake McBride" userId="62c27522-b273-4cfb-ae59-1d5203fc5c02" providerId="ADAL" clId="{C31DBD8A-DE3A-4E29-9B11-B8B3E9D288EE}" dt="2021-10-09T03:34:05.265" v="321"/>
          <ac:spMkLst>
            <pc:docMk/>
            <pc:sldMk cId="109857222" sldId="256"/>
            <ac:spMk id="52" creationId="{9EDA662D-D7BA-4BE5-8AF7-9E98A6985764}"/>
          </ac:spMkLst>
        </pc:spChg>
        <pc:spChg chg="add mod">
          <ac:chgData name="Jake McBride" userId="62c27522-b273-4cfb-ae59-1d5203fc5c02" providerId="ADAL" clId="{C31DBD8A-DE3A-4E29-9B11-B8B3E9D288EE}" dt="2021-10-09T03:33:26.893" v="310" actId="20577"/>
          <ac:spMkLst>
            <pc:docMk/>
            <pc:sldMk cId="109857222" sldId="256"/>
            <ac:spMk id="53" creationId="{91D939D8-EA9F-4294-8750-FD0AB410EF54}"/>
          </ac:spMkLst>
        </pc:spChg>
        <pc:spChg chg="add mod">
          <ac:chgData name="Jake McBride" userId="62c27522-b273-4cfb-ae59-1d5203fc5c02" providerId="ADAL" clId="{C31DBD8A-DE3A-4E29-9B11-B8B3E9D288EE}" dt="2021-10-09T03:42:00.759" v="444" actId="20577"/>
          <ac:spMkLst>
            <pc:docMk/>
            <pc:sldMk cId="109857222" sldId="256"/>
            <ac:spMk id="54" creationId="{21D6AB25-194B-4222-A0B9-1BED53DD69EE}"/>
          </ac:spMkLst>
        </pc:spChg>
        <pc:grpChg chg="add del mod">
          <ac:chgData name="Jake McBride" userId="62c27522-b273-4cfb-ae59-1d5203fc5c02" providerId="ADAL" clId="{C31DBD8A-DE3A-4E29-9B11-B8B3E9D288EE}" dt="2021-10-09T03:24:12.119" v="193"/>
          <ac:grpSpMkLst>
            <pc:docMk/>
            <pc:sldMk cId="109857222" sldId="256"/>
            <ac:grpSpMk id="41" creationId="{E72DE00F-7F32-40BB-8AEE-0ACDDFA638A2}"/>
          </ac:grpSpMkLst>
        </pc:grpChg>
        <pc:grpChg chg="mod">
          <ac:chgData name="Jake McBride" userId="62c27522-b273-4cfb-ae59-1d5203fc5c02" providerId="ADAL" clId="{C31DBD8A-DE3A-4E29-9B11-B8B3E9D288EE}" dt="2021-10-09T03:24:12.119" v="193"/>
          <ac:grpSpMkLst>
            <pc:docMk/>
            <pc:sldMk cId="109857222" sldId="256"/>
            <ac:grpSpMk id="43" creationId="{03A3E893-9A72-437D-A48B-0CADAF13C8AF}"/>
          </ac:grpSpMkLst>
        </pc:grpChg>
        <pc:graphicFrameChg chg="del modGraphic">
          <ac:chgData name="Jake McBride" userId="62c27522-b273-4cfb-ae59-1d5203fc5c02" providerId="ADAL" clId="{C31DBD8A-DE3A-4E29-9B11-B8B3E9D288EE}" dt="2021-10-09T03:00:56.721" v="4" actId="478"/>
          <ac:graphicFrameMkLst>
            <pc:docMk/>
            <pc:sldMk cId="109857222" sldId="256"/>
            <ac:graphicFrameMk id="32" creationId="{52CE5ABB-0A8B-4E53-95D9-E4083387C76D}"/>
          </ac:graphicFrameMkLst>
        </pc:graphicFrameChg>
        <pc:picChg chg="add mod ord">
          <ac:chgData name="Jake McBride" userId="62c27522-b273-4cfb-ae59-1d5203fc5c02" providerId="ADAL" clId="{C31DBD8A-DE3A-4E29-9B11-B8B3E9D288EE}" dt="2021-10-09T03:44:26.053" v="531" actId="1076"/>
          <ac:picMkLst>
            <pc:docMk/>
            <pc:sldMk cId="109857222" sldId="256"/>
            <ac:picMk id="7" creationId="{D497AB8E-7F62-4C96-932E-71881869D3C3}"/>
          </ac:picMkLst>
        </pc:picChg>
        <pc:picChg chg="add mod ord">
          <ac:chgData name="Jake McBride" userId="62c27522-b273-4cfb-ae59-1d5203fc5c02" providerId="ADAL" clId="{C31DBD8A-DE3A-4E29-9B11-B8B3E9D288EE}" dt="2021-10-09T03:15:47.990" v="96" actId="166"/>
          <ac:picMkLst>
            <pc:docMk/>
            <pc:sldMk cId="109857222" sldId="256"/>
            <ac:picMk id="11" creationId="{2C690478-8D4D-43A2-B1F7-14F875AC9983}"/>
          </ac:picMkLst>
        </pc:picChg>
        <pc:picChg chg="add mod ord">
          <ac:chgData name="Jake McBride" userId="62c27522-b273-4cfb-ae59-1d5203fc5c02" providerId="ADAL" clId="{C31DBD8A-DE3A-4E29-9B11-B8B3E9D288EE}" dt="2021-10-09T03:17:31.375" v="104" actId="1076"/>
          <ac:picMkLst>
            <pc:docMk/>
            <pc:sldMk cId="109857222" sldId="256"/>
            <ac:picMk id="13" creationId="{58C3D54F-00D8-4722-A26A-D7F9CF8C4E1E}"/>
          </ac:picMkLst>
        </pc:picChg>
        <pc:picChg chg="add mod">
          <ac:chgData name="Jake McBride" userId="62c27522-b273-4cfb-ae59-1d5203fc5c02" providerId="ADAL" clId="{C31DBD8A-DE3A-4E29-9B11-B8B3E9D288EE}" dt="2021-10-09T03:25:38.338" v="203" actId="1076"/>
          <ac:picMkLst>
            <pc:docMk/>
            <pc:sldMk cId="109857222" sldId="256"/>
            <ac:picMk id="46" creationId="{658BF523-F602-452A-A25D-DD19CBC1E56C}"/>
          </ac:picMkLst>
        </pc:picChg>
        <pc:inkChg chg="add del">
          <ac:chgData name="Jake McBride" userId="62c27522-b273-4cfb-ae59-1d5203fc5c02" providerId="ADAL" clId="{C31DBD8A-DE3A-4E29-9B11-B8B3E9D288EE}" dt="2021-10-09T03:19:30.492" v="136" actId="9405"/>
          <ac:inkMkLst>
            <pc:docMk/>
            <pc:sldMk cId="109857222" sldId="256"/>
            <ac:inkMk id="14" creationId="{7160C410-705F-498A-8844-EDB2A394CA67}"/>
          </ac:inkMkLst>
        </pc:inkChg>
        <pc:inkChg chg="add del">
          <ac:chgData name="Jake McBride" userId="62c27522-b273-4cfb-ae59-1d5203fc5c02" providerId="ADAL" clId="{C31DBD8A-DE3A-4E29-9B11-B8B3E9D288EE}" dt="2021-10-09T03:19:46.056" v="138" actId="9405"/>
          <ac:inkMkLst>
            <pc:docMk/>
            <pc:sldMk cId="109857222" sldId="256"/>
            <ac:inkMk id="15" creationId="{F1267359-395F-492A-9CBE-93FA0150F57A}"/>
          </ac:inkMkLst>
        </pc:inkChg>
        <pc:inkChg chg="add del">
          <ac:chgData name="Jake McBride" userId="62c27522-b273-4cfb-ae59-1d5203fc5c02" providerId="ADAL" clId="{C31DBD8A-DE3A-4E29-9B11-B8B3E9D288EE}" dt="2021-10-09T03:19:56.083" v="140" actId="9405"/>
          <ac:inkMkLst>
            <pc:docMk/>
            <pc:sldMk cId="109857222" sldId="256"/>
            <ac:inkMk id="17" creationId="{AF46E8C4-C3D5-4167-86A7-E703CA2CB2B6}"/>
          </ac:inkMkLst>
        </pc:inkChg>
        <pc:inkChg chg="add">
          <ac:chgData name="Jake McBride" userId="62c27522-b273-4cfb-ae59-1d5203fc5c02" providerId="ADAL" clId="{C31DBD8A-DE3A-4E29-9B11-B8B3E9D288EE}" dt="2021-10-09T03:19:59.002" v="141" actId="9405"/>
          <ac:inkMkLst>
            <pc:docMk/>
            <pc:sldMk cId="109857222" sldId="256"/>
            <ac:inkMk id="18" creationId="{E9D72688-7C0A-4B9A-943C-3A2D95F07012}"/>
          </ac:inkMkLst>
        </pc:inkChg>
        <pc:inkChg chg="add del">
          <ac:chgData name="Jake McBride" userId="62c27522-b273-4cfb-ae59-1d5203fc5c02" providerId="ADAL" clId="{C31DBD8A-DE3A-4E29-9B11-B8B3E9D288EE}" dt="2021-10-09T03:20:06.494" v="143" actId="9405"/>
          <ac:inkMkLst>
            <pc:docMk/>
            <pc:sldMk cId="109857222" sldId="256"/>
            <ac:inkMk id="19" creationId="{4CA5A453-7FDA-4ED5-AC55-93FCC8B59CD7}"/>
          </ac:inkMkLst>
        </pc:inkChg>
        <pc:inkChg chg="add del">
          <ac:chgData name="Jake McBride" userId="62c27522-b273-4cfb-ae59-1d5203fc5c02" providerId="ADAL" clId="{C31DBD8A-DE3A-4E29-9B11-B8B3E9D288EE}" dt="2021-10-09T03:20:51.556" v="153" actId="9405"/>
          <ac:inkMkLst>
            <pc:docMk/>
            <pc:sldMk cId="109857222" sldId="256"/>
            <ac:inkMk id="20" creationId="{23E5740F-E159-46B4-8931-EA23DBA4C4D6}"/>
          </ac:inkMkLst>
        </pc:inkChg>
        <pc:inkChg chg="add del">
          <ac:chgData name="Jake McBride" userId="62c27522-b273-4cfb-ae59-1d5203fc5c02" providerId="ADAL" clId="{C31DBD8A-DE3A-4E29-9B11-B8B3E9D288EE}" dt="2021-10-09T03:20:17.634" v="146" actId="9405"/>
          <ac:inkMkLst>
            <pc:docMk/>
            <pc:sldMk cId="109857222" sldId="256"/>
            <ac:inkMk id="23" creationId="{7EF94837-4159-46B3-9C04-D8D0E3EC786D}"/>
          </ac:inkMkLst>
        </pc:inkChg>
        <pc:inkChg chg="add del">
          <ac:chgData name="Jake McBride" userId="62c27522-b273-4cfb-ae59-1d5203fc5c02" providerId="ADAL" clId="{C31DBD8A-DE3A-4E29-9B11-B8B3E9D288EE}" dt="2021-10-09T03:20:50.740" v="152" actId="9405"/>
          <ac:inkMkLst>
            <pc:docMk/>
            <pc:sldMk cId="109857222" sldId="256"/>
            <ac:inkMk id="24" creationId="{7271567D-1F21-4FC8-924F-D26D06F8B24E}"/>
          </ac:inkMkLst>
        </pc:inkChg>
        <pc:inkChg chg="add del">
          <ac:chgData name="Jake McBride" userId="62c27522-b273-4cfb-ae59-1d5203fc5c02" providerId="ADAL" clId="{C31DBD8A-DE3A-4E29-9B11-B8B3E9D288EE}" dt="2021-10-09T03:20:23.913" v="149" actId="9405"/>
          <ac:inkMkLst>
            <pc:docMk/>
            <pc:sldMk cId="109857222" sldId="256"/>
            <ac:inkMk id="25" creationId="{2FD98915-A0F5-4E5A-A01F-507BB55DED9B}"/>
          </ac:inkMkLst>
        </pc:inkChg>
        <pc:inkChg chg="add del">
          <ac:chgData name="Jake McBride" userId="62c27522-b273-4cfb-ae59-1d5203fc5c02" providerId="ADAL" clId="{C31DBD8A-DE3A-4E29-9B11-B8B3E9D288EE}" dt="2021-10-09T03:20:50.324" v="151" actId="9405"/>
          <ac:inkMkLst>
            <pc:docMk/>
            <pc:sldMk cId="109857222" sldId="256"/>
            <ac:inkMk id="27" creationId="{DBA4329D-7560-462A-BFD1-699254946018}"/>
          </ac:inkMkLst>
        </pc:inkChg>
        <pc:inkChg chg="add">
          <ac:chgData name="Jake McBride" userId="62c27522-b273-4cfb-ae59-1d5203fc5c02" providerId="ADAL" clId="{C31DBD8A-DE3A-4E29-9B11-B8B3E9D288EE}" dt="2021-10-09T03:20:53.421" v="154" actId="9405"/>
          <ac:inkMkLst>
            <pc:docMk/>
            <pc:sldMk cId="109857222" sldId="256"/>
            <ac:inkMk id="28" creationId="{31DF8C73-BB6E-4CDA-8F4E-ECB770CF0ADA}"/>
          </ac:inkMkLst>
        </pc:inkChg>
        <pc:inkChg chg="add del">
          <ac:chgData name="Jake McBride" userId="62c27522-b273-4cfb-ae59-1d5203fc5c02" providerId="ADAL" clId="{C31DBD8A-DE3A-4E29-9B11-B8B3E9D288EE}" dt="2021-10-09T03:21:16.932" v="156" actId="9405"/>
          <ac:inkMkLst>
            <pc:docMk/>
            <pc:sldMk cId="109857222" sldId="256"/>
            <ac:inkMk id="33" creationId="{9D724A52-9B4A-4049-83A8-65F97EFC3C5B}"/>
          </ac:inkMkLst>
        </pc:inkChg>
        <pc:inkChg chg="add del">
          <ac:chgData name="Jake McBride" userId="62c27522-b273-4cfb-ae59-1d5203fc5c02" providerId="ADAL" clId="{C31DBD8A-DE3A-4E29-9B11-B8B3E9D288EE}" dt="2021-10-09T03:21:59.263" v="184" actId="9405"/>
          <ac:inkMkLst>
            <pc:docMk/>
            <pc:sldMk cId="109857222" sldId="256"/>
            <ac:inkMk id="36" creationId="{209F42E9-4DDD-41E3-9104-8B19D4C2905C}"/>
          </ac:inkMkLst>
        </pc:inkChg>
        <pc:inkChg chg="add">
          <ac:chgData name="Jake McBride" userId="62c27522-b273-4cfb-ae59-1d5203fc5c02" providerId="ADAL" clId="{C31DBD8A-DE3A-4E29-9B11-B8B3E9D288EE}" dt="2021-10-09T03:22:01.216" v="185" actId="9405"/>
          <ac:inkMkLst>
            <pc:docMk/>
            <pc:sldMk cId="109857222" sldId="256"/>
            <ac:inkMk id="37" creationId="{D5B7F27D-6999-4CC1-BCC6-84F936060685}"/>
          </ac:inkMkLst>
        </pc:inkChg>
        <pc:inkChg chg="add">
          <ac:chgData name="Jake McBride" userId="62c27522-b273-4cfb-ae59-1d5203fc5c02" providerId="ADAL" clId="{C31DBD8A-DE3A-4E29-9B11-B8B3E9D288EE}" dt="2021-10-09T03:22:04.928" v="186" actId="9405"/>
          <ac:inkMkLst>
            <pc:docMk/>
            <pc:sldMk cId="109857222" sldId="256"/>
            <ac:inkMk id="38" creationId="{EB0C7117-39EC-4F8E-9143-C5FCFC3918A6}"/>
          </ac:inkMkLst>
        </pc:inkChg>
        <pc:inkChg chg="add mod">
          <ac:chgData name="Jake McBride" userId="62c27522-b273-4cfb-ae59-1d5203fc5c02" providerId="ADAL" clId="{C31DBD8A-DE3A-4E29-9B11-B8B3E9D288EE}" dt="2021-10-09T03:24:12.119" v="193"/>
          <ac:inkMkLst>
            <pc:docMk/>
            <pc:sldMk cId="109857222" sldId="256"/>
            <ac:inkMk id="39" creationId="{023B9231-3F10-496C-99AA-F2D93AFBA4A7}"/>
          </ac:inkMkLst>
        </pc:inkChg>
        <pc:inkChg chg="add mod">
          <ac:chgData name="Jake McBride" userId="62c27522-b273-4cfb-ae59-1d5203fc5c02" providerId="ADAL" clId="{C31DBD8A-DE3A-4E29-9B11-B8B3E9D288EE}" dt="2021-10-09T03:24:12.119" v="193"/>
          <ac:inkMkLst>
            <pc:docMk/>
            <pc:sldMk cId="109857222" sldId="256"/>
            <ac:inkMk id="40" creationId="{C79EC565-953E-41FF-B92A-3C8B893713C5}"/>
          </ac:inkMkLst>
        </pc:inkChg>
        <pc:inkChg chg="add del mod">
          <ac:chgData name="Jake McBride" userId="62c27522-b273-4cfb-ae59-1d5203fc5c02" providerId="ADAL" clId="{C31DBD8A-DE3A-4E29-9B11-B8B3E9D288EE}" dt="2021-10-09T03:24:12.119" v="193"/>
          <ac:inkMkLst>
            <pc:docMk/>
            <pc:sldMk cId="109857222" sldId="256"/>
            <ac:inkMk id="42" creationId="{0FD4C2EF-C901-442F-9958-9BCB2F81CB2F}"/>
          </ac:inkMkLst>
        </pc:inkChg>
        <pc:inkChg chg="add">
          <ac:chgData name="Jake McBride" userId="62c27522-b273-4cfb-ae59-1d5203fc5c02" providerId="ADAL" clId="{C31DBD8A-DE3A-4E29-9B11-B8B3E9D288EE}" dt="2021-10-09T03:25:49.392" v="204" actId="9405"/>
          <ac:inkMkLst>
            <pc:docMk/>
            <pc:sldMk cId="109857222" sldId="256"/>
            <ac:inkMk id="47" creationId="{48EB263A-4E99-4E8D-8E5F-838F6C98EE29}"/>
          </ac:inkMkLst>
        </pc:inkChg>
        <pc:inkChg chg="add">
          <ac:chgData name="Jake McBride" userId="62c27522-b273-4cfb-ae59-1d5203fc5c02" providerId="ADAL" clId="{C31DBD8A-DE3A-4E29-9B11-B8B3E9D288EE}" dt="2021-10-09T03:25:57.258" v="205" actId="9405"/>
          <ac:inkMkLst>
            <pc:docMk/>
            <pc:sldMk cId="109857222" sldId="256"/>
            <ac:inkMk id="48" creationId="{2B49CD10-1232-417A-B53B-5FDB1BD34BAE}"/>
          </ac:inkMkLst>
        </pc:inkChg>
        <pc:inkChg chg="add del">
          <ac:chgData name="Jake McBride" userId="62c27522-b273-4cfb-ae59-1d5203fc5c02" providerId="ADAL" clId="{C31DBD8A-DE3A-4E29-9B11-B8B3E9D288EE}" dt="2021-10-09T03:26:07.227" v="207" actId="9405"/>
          <ac:inkMkLst>
            <pc:docMk/>
            <pc:sldMk cId="109857222" sldId="256"/>
            <ac:inkMk id="49" creationId="{880B1ABA-2809-4E22-8B15-FDE787F255A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19:5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1865 0 24575,'-2'1'0,"1"-1"0,-1 1 0,1-1 0,0 1 0,-1 0 0,1-1 0,0 1 0,-1 0 0,1 0 0,0 0 0,0 0 0,0 0 0,0 0 0,0 0 0,0 0 0,0 1 0,0-1 0,0 0 0,0 1 0,1-1 0,-2 2 0,-14 37 0,12-28 0,-18 43 0,14-31 0,-1 0 0,-1 0 0,-1-1 0,-2 0 0,0-1 0,-1-1 0,-21 25 0,-106 92 0,-70 75 0,194-195 0,-1-1 0,-38 26 0,-20 19 0,-165 183 0,149-172 0,2 12 0,30-31 0,-53 64 0,-15 24 0,100-114 0,0-1 0,-64 44 0,54-44 0,1 3 0,-47 45 0,66-59 1,-1-1-1,-24 15 0,11-7-1366,11-8-5460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0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0 24575,'-2'1'0,"0"-1"0,1 1 0,-1-1 0,0 1 0,1-1 0,-1 1 0,1 0 0,-1 0 0,1 0 0,-1 0 0,1 0 0,0 0 0,-1 0 0,1 0 0,0 0 0,0 1 0,0-1 0,0 0 0,0 1 0,0-1 0,-1 2 0,-17 39 0,15-30 0,-66 165 0,52-135 0,2 1 0,2 0 0,-14 80 0,24-88 0,1-1 0,3 38 0,1-50 0,0 0 0,-2 0 0,0 0 0,-2 0 0,0 0 0,-1-1 0,-13 37 0,-4-6 0,14-31 0,-1 0 0,-1-1 0,-1 0 0,-22 32 0,-17 14 0,-68 84 0,15-21 0,-144 99 0,192-178-1365,36-36-5461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2:0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24575,'0'1'0,"1"1"0,0-1 0,-1 1 0,1-1 0,0 1 0,0-1 0,-1 1 0,1-1 0,0 0 0,1 1 0,-1-1 0,0 0 0,0 0 0,0 0 0,1 0 0,-1 0 0,0 0 0,1 0 0,-1 0 0,1-1 0,2 2 0,40 14 0,-38-14 0,81 24 0,2-3 0,0-4 0,1-4 0,1-4 0,132-1 0,-156-11 0,160 3 0,-183 1 0,-1 1 0,0 3 0,52 15 0,-30-4 0,-32-10 0,0 1 0,-1 2 0,42 21 0,-24-7 0,-24-13 0,0 2 0,0 1 0,-2 1 0,28 22 0,-32-21-94,2-2 0,39 23 0,-36-23-989,-6-4-5743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2:0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24575,'6'2'0,"0"1"0,0-1 0,-1 1 0,1 0 0,-1 1 0,1-1 0,-1 1 0,0 0 0,0 0 0,-1 1 0,1-1 0,4 7 0,-1-2 0,168 170 0,-24-50 0,-135-113 0,30 28 0,62 47 0,14 7 0,-83-63 0,1-2 0,84 50 0,157 56 0,-102-76 0,-52-28 0,-98-28 0,-7-3 0,1-2 0,-1 0 0,34-2 0,-28 0 0,48 5 0,-68-4 0,0 1 0,0 0 0,-1 1 0,1-1 0,-1 2 0,1-1 0,-1 1 0,0 0 0,11 9 0,4 2 0,-1-2 0,1-1 0,1 0 0,0-2 0,28 8 0,-24-9 0,-1 1 0,-1 2 0,49 28 0,-58-30-273,1 0 0,0-1 0,1-1 0,32 9 0,-27-9-6553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2:1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24575,'39'-1'0,"1"2"0,0 2 0,57 11 0,-61-7 0,64 3 0,-71-9 0,1 2 0,-1 1 0,53 14 0,-27 3 0,-40-14 0,0-1 0,1-1 0,0 0 0,31 5 0,56 3 0,-42-4 0,84 1 0,438-12 0,-572 3 0,-1-1 0,0 1 0,0 1 0,1 0 0,-1 0 0,0 1 0,-1 1 0,1-1 0,12 8 0,2 3 0,0 2 0,23 19 0,-25-18 0,36 22 0,-41-29 0,0 1 0,-1 0 0,18 18 0,14 19 0,-23-21 0,1-2 0,1 0 0,34 22 0,-3-3 85,14 8-1535,-56-43-5376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2:1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24575,'20'3'0,"-1"0"0,0 1 0,0 1 0,0 1 0,-1 1 0,0 0 0,0 2 0,18 10 0,21 9 0,80 25 0,-86-35 0,0 2 0,91 52 0,-92-43 0,1-2 0,1-2 0,81 27 0,171 32 0,-286-79 0,70 15 0,116 12 0,-169-28 0,-1 2 0,1 2 0,-2 1 0,50 20 0,17 6 0,-68-26 0,0 2 0,-1 2 0,0 0 0,35 22 0,-55-27 0,0 0 0,0 1 0,-1 0 0,0 0 0,0 1 0,-1 1 0,-1-1 0,0 1 0,0 1 0,-1 0 0,0 0 0,-1 0 0,0 1 0,-2-1 0,1 2 0,4 19 0,7 23-67,-9-34-192,0 0-1,-2 0 0,0 1 1,2 38-1,-7-37-6566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5:4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24575,'48'-11'0,"-6"0"0,92 1 0,170 10 0,-125 3 0,984-3 0,-1137 2 0,1 1 0,-1 1 0,-1 2 0,1 0 0,42 17 0,-41-13 0,0-1 0,1-1 0,1-1 0,41 3 0,-24-5 0,0 1 0,62 17 0,-48-12 0,1-3 0,119 1 0,-111-8 0,0 3 0,71 14 0,-71-6 0,0-2 0,128 0 0,-146-8 0,0 2 0,83 19 0,-81-12 0,2-2 0,58 1 0,271-11-1365,-359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5:5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24575,'2'-5'0,"1"0"0,0-1 0,0 1 0,0 1 0,0-1 0,1 0 0,0 1 0,8-8 0,-3 3 0,7-10 0,2 1 0,0 1 0,1 0 0,0 1 0,2 2 0,0 0 0,0 1 0,1 1 0,1 1 0,0 1 0,0 0 0,1 2 0,0 1 0,1 2 0,-1 0 0,1 1 0,0 1 0,35 1 0,-12 1 0,64-12 0,38 0 0,-103 14 0,88 16 0,-100-12 0,51 5 0,-47-6 0,-1 1 0,40 11 0,13 8 0,-46-14 0,-1 2 0,0 2 0,81 37 0,-94-36 0,41 13 0,-8-3 0,-36-14 0,0-1 0,0-1 0,0-1 0,1-2 0,1-1 0,-1-1 0,1-1 0,31-2 0,66-2 0,305-17 0,-240 10 0,-34 3 0,-60-9 0,-62 8 0,61-3 0,-52 10 0,-1 2 0,0 1 0,0 3 0,71 19 0,-26-8 0,-64-14 0,1 1 0,45 15 0,27 10 0,-66-22 0,57 24 0,-63-22 0,0-2 0,37 8 0,-44-12 0,2 1-85,-1-2 0,1 0-1,0-2 1,0 0 0,0-1-1,0-1 1,0-1 0,0-1-1,-1-1 1,1-1 0,-1-1-1,0 0 1,-1-2 0,1 0-1,31-19 1,-33 17-6741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2619023"/>
            <a:ext cx="4285671" cy="3228619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5847645"/>
            <a:ext cx="4285671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7827435"/>
            <a:ext cx="909130" cy="503767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7827435"/>
            <a:ext cx="2949103" cy="5037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7827435"/>
            <a:ext cx="313137" cy="5037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310487"/>
            <a:ext cx="5829300" cy="75565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1242816"/>
            <a:ext cx="5143500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066137"/>
            <a:ext cx="5829300" cy="65828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812803"/>
            <a:ext cx="5829299" cy="41655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5791200"/>
            <a:ext cx="582929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4470400"/>
            <a:ext cx="5157100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5791200"/>
            <a:ext cx="58293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388864"/>
            <a:ext cx="5829301" cy="19584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47264"/>
            <a:ext cx="5829302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5181600"/>
            <a:ext cx="5829301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66933"/>
            <a:ext cx="5829301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812803"/>
            <a:ext cx="5829301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4673600"/>
            <a:ext cx="582930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5791200"/>
            <a:ext cx="582930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812801"/>
            <a:ext cx="1257466" cy="6908801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492638" cy="6908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411441"/>
            <a:ext cx="5829300" cy="19584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6369841"/>
            <a:ext cx="5829300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56091"/>
            <a:ext cx="2859786" cy="48655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2856091"/>
            <a:ext cx="2859786" cy="48655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2957690"/>
            <a:ext cx="2655452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2957690"/>
            <a:ext cx="263886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12802"/>
            <a:ext cx="5829300" cy="19416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2077158"/>
            <a:ext cx="2147183" cy="191910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812801"/>
            <a:ext cx="3470981" cy="6908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3996267"/>
            <a:ext cx="2147183" cy="24609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2314229"/>
            <a:ext cx="3072903" cy="18288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1219200"/>
            <a:ext cx="2400300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4143029"/>
            <a:ext cx="3072903" cy="24384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856091"/>
            <a:ext cx="5829300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7827435"/>
            <a:ext cx="90913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7827435"/>
            <a:ext cx="4492733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7827435"/>
            <a:ext cx="313137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  <p:sldLayoutId id="21474843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image" Target="../media/image14.jpg"/><Relationship Id="rId3" Type="http://schemas.openxmlformats.org/officeDocument/2006/relationships/image" Target="../media/image5.jpeg"/><Relationship Id="rId21" Type="http://schemas.openxmlformats.org/officeDocument/2006/relationships/customXml" Target="../ink/ink8.xml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" Type="http://schemas.openxmlformats.org/officeDocument/2006/relationships/image" Target="../media/image4.jpg"/><Relationship Id="rId16" Type="http://schemas.openxmlformats.org/officeDocument/2006/relationships/customXml" Target="../ink/ink6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jpg"/><Relationship Id="rId15" Type="http://schemas.openxmlformats.org/officeDocument/2006/relationships/image" Target="../media/image12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6.jp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eapon, fan&#10;&#10;Description automatically generated">
            <a:extLst>
              <a:ext uri="{FF2B5EF4-FFF2-40B4-BE49-F238E27FC236}">
                <a16:creationId xmlns:a16="http://schemas.microsoft.com/office/drawing/2014/main" id="{58C3D54F-00D8-4722-A26A-D7F9CF8C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23" y="7123761"/>
            <a:ext cx="962765" cy="962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247" y="7315388"/>
            <a:ext cx="4078033" cy="1839852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cs typeface="Calibri Light"/>
              </a:rPr>
              <a:t>Jeep Cherokee XJ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4596" y="7315389"/>
            <a:ext cx="1806350" cy="1840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cs typeface="Calibri"/>
              </a:rPr>
              <a:t>A Mechatronic System</a:t>
            </a:r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2B12732-EE7A-4ED5-89D6-2A82A1764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 r="-2" b="-2"/>
          <a:stretch/>
        </p:blipFill>
        <p:spPr>
          <a:xfrm>
            <a:off x="660980" y="-491310"/>
            <a:ext cx="6551862" cy="4551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0B87B38E-4D99-496A-81A8-A59464BC0F96}"/>
              </a:ext>
            </a:extLst>
          </p:cNvPr>
          <p:cNvSpPr/>
          <p:nvPr/>
        </p:nvSpPr>
        <p:spPr>
          <a:xfrm>
            <a:off x="433085" y="5749808"/>
            <a:ext cx="1450730" cy="1439739"/>
          </a:xfrm>
          <a:prstGeom prst="ellipse">
            <a:avLst/>
          </a:prstGeom>
          <a:solidFill>
            <a:srgbClr val="68A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cs typeface="Calibri"/>
              </a:rPr>
              <a:t>Control Systems:</a:t>
            </a: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2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36843B-EA84-40DE-90AA-ACABA3296BDA}"/>
              </a:ext>
            </a:extLst>
          </p:cNvPr>
          <p:cNvSpPr/>
          <p:nvPr/>
        </p:nvSpPr>
        <p:spPr>
          <a:xfrm>
            <a:off x="4301865" y="3943383"/>
            <a:ext cx="2340951" cy="2340951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Mechanical</a:t>
            </a:r>
            <a:r>
              <a:rPr lang="en-US" sz="1600" b="1" dirty="0">
                <a:ea typeface="+mn-lt"/>
                <a:cs typeface="+mn-lt"/>
              </a:rPr>
              <a:t> Systems:</a:t>
            </a: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1400" b="1">
              <a:cs typeface="Calibri"/>
            </a:endParaRP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C84CF29-EBA5-48CB-81C3-C389B69A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1702"/>
              </p:ext>
            </p:extLst>
          </p:nvPr>
        </p:nvGraphicFramePr>
        <p:xfrm>
          <a:off x="4389560" y="4682167"/>
          <a:ext cx="214226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476">
                  <a:extLst>
                    <a:ext uri="{9D8B030D-6E8A-4147-A177-3AD203B41FA5}">
                      <a16:colId xmlns:a16="http://schemas.microsoft.com/office/drawing/2014/main" val="3543959404"/>
                    </a:ext>
                  </a:extLst>
                </a:gridCol>
                <a:gridCol w="936787">
                  <a:extLst>
                    <a:ext uri="{9D8B030D-6E8A-4147-A177-3AD203B41FA5}">
                      <a16:colId xmlns:a16="http://schemas.microsoft.com/office/drawing/2014/main" val="4031290832"/>
                    </a:ext>
                  </a:extLst>
                </a:gridCol>
              </a:tblGrid>
              <a:tr h="103364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Engine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Steering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Brakes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Gears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/>
                        <a:t>Transmission</a:t>
                      </a: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Pumps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Barings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Fluids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Hoses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/>
                        <a:t>Belts</a:t>
                      </a: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08499"/>
                  </a:ext>
                </a:extLst>
              </a:tr>
              <a:tr h="383894">
                <a:tc gridSpan="2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A/C Compressor</a:t>
                      </a:r>
                    </a:p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795167"/>
                  </a:ext>
                </a:extLst>
              </a:tr>
            </a:tbl>
          </a:graphicData>
        </a:graphic>
      </p:graphicFrame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6C5A449-6F97-4B97-A9F2-7B5D8311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42556"/>
              </p:ext>
            </p:extLst>
          </p:nvPr>
        </p:nvGraphicFramePr>
        <p:xfrm>
          <a:off x="428691" y="6239978"/>
          <a:ext cx="1449842" cy="83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2">
                  <a:extLst>
                    <a:ext uri="{9D8B030D-6E8A-4147-A177-3AD203B41FA5}">
                      <a16:colId xmlns:a16="http://schemas.microsoft.com/office/drawing/2014/main" val="3570662308"/>
                    </a:ext>
                  </a:extLst>
                </a:gridCol>
              </a:tblGrid>
              <a:tr h="8351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Fuel Injector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Anti-lock Brakes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Cruise Control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5135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156195-DD29-4E5E-A6F7-134BDF50CA95}"/>
              </a:ext>
            </a:extLst>
          </p:cNvPr>
          <p:cNvSpPr/>
          <p:nvPr/>
        </p:nvSpPr>
        <p:spPr>
          <a:xfrm>
            <a:off x="5178877" y="7766757"/>
            <a:ext cx="27603" cy="94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CB517-B38F-44A7-9546-BD2DA01E4048}"/>
              </a:ext>
            </a:extLst>
          </p:cNvPr>
          <p:cNvSpPr txBox="1"/>
          <p:nvPr/>
        </p:nvSpPr>
        <p:spPr>
          <a:xfrm>
            <a:off x="70538" y="3606013"/>
            <a:ext cx="395785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Description of system:</a:t>
            </a:r>
          </a:p>
          <a:p>
            <a:r>
              <a:rPr lang="en-US" sz="1200" dirty="0">
                <a:ea typeface="+mn-lt"/>
                <a:cs typeface="+mn-lt"/>
              </a:rPr>
              <a:t>The Jeep Cherokee XJ is a "sport utility vehicle" with many mechanical, electrical, computer controlled systems. The XJ is designed for general transportation of people and cargo as well as adventures of off-roading and overlanding.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picture containing engine&#10;&#10;Description automatically generated">
            <a:extLst>
              <a:ext uri="{FF2B5EF4-FFF2-40B4-BE49-F238E27FC236}">
                <a16:creationId xmlns:a16="http://schemas.microsoft.com/office/drawing/2014/main" id="{D497AB8E-7F62-4C96-932E-71881869D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41" y="4964500"/>
            <a:ext cx="1015247" cy="10152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3E40E3-0D4A-4F1A-B13B-2BA77FEC70E1}"/>
              </a:ext>
            </a:extLst>
          </p:cNvPr>
          <p:cNvSpPr/>
          <p:nvPr/>
        </p:nvSpPr>
        <p:spPr>
          <a:xfrm>
            <a:off x="1617225" y="4871379"/>
            <a:ext cx="864476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Alternator</a:t>
            </a:r>
          </a:p>
        </p:txBody>
      </p:sp>
      <p:pic>
        <p:nvPicPr>
          <p:cNvPr id="11" name="Picture 10" descr="A picture containing indoor, battery, electronics, set&#10;&#10;Description automatically generated">
            <a:extLst>
              <a:ext uri="{FF2B5EF4-FFF2-40B4-BE49-F238E27FC236}">
                <a16:creationId xmlns:a16="http://schemas.microsoft.com/office/drawing/2014/main" id="{2C690478-8D4D-43A2-B1F7-14F875AC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44" y="6990845"/>
            <a:ext cx="1320749" cy="111534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EB5F533-08B5-44CF-A7C7-3D297A94D7F9}"/>
              </a:ext>
            </a:extLst>
          </p:cNvPr>
          <p:cNvSpPr/>
          <p:nvPr/>
        </p:nvSpPr>
        <p:spPr>
          <a:xfrm>
            <a:off x="2386585" y="5716705"/>
            <a:ext cx="1901335" cy="1890345"/>
          </a:xfrm>
          <a:prstGeom prst="ellipse">
            <a:avLst/>
          </a:prstGeom>
          <a:solidFill>
            <a:srgbClr val="E3A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cs typeface="Calibri"/>
              </a:rPr>
              <a:t>Electrical System:</a:t>
            </a: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1971E-7A59-4E6D-8D8A-35C809A1C24C}"/>
              </a:ext>
            </a:extLst>
          </p:cNvPr>
          <p:cNvSpPr/>
          <p:nvPr/>
        </p:nvSpPr>
        <p:spPr>
          <a:xfrm>
            <a:off x="1268760" y="5743295"/>
            <a:ext cx="1600920" cy="972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Diodes and voltage regulator</a:t>
            </a:r>
          </a:p>
          <a:p>
            <a:pPr algn="ctr"/>
            <a:r>
              <a:rPr lang="en-US" sz="1000" dirty="0"/>
              <a:t>Converts it to 12Vdc</a:t>
            </a:r>
          </a:p>
          <a:p>
            <a:pPr algn="ctr"/>
            <a:r>
              <a:rPr lang="en-US" sz="1000" dirty="0"/>
              <a:t>150Amps – 1800W</a:t>
            </a:r>
          </a:p>
          <a:p>
            <a:pPr algn="ctr"/>
            <a:r>
              <a:rPr lang="en-US" sz="1000"/>
              <a:t>2.4HP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9500A2-1680-4B00-8D76-AACB2C535219}"/>
              </a:ext>
            </a:extLst>
          </p:cNvPr>
          <p:cNvSpPr/>
          <p:nvPr/>
        </p:nvSpPr>
        <p:spPr>
          <a:xfrm>
            <a:off x="2049463" y="6579823"/>
            <a:ext cx="1102709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Wires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B3D92B-6581-498B-922C-977385BF409D}"/>
              </a:ext>
            </a:extLst>
          </p:cNvPr>
          <p:cNvSpPr/>
          <p:nvPr/>
        </p:nvSpPr>
        <p:spPr>
          <a:xfrm>
            <a:off x="1684528" y="6894725"/>
            <a:ext cx="864476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Battery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D72688-7C0A-4B9A-943C-3A2D95F07012}"/>
                  </a:ext>
                </a:extLst>
              </p14:cNvPr>
              <p14:cNvContentPartPr/>
              <p14:nvPr/>
            </p14:nvContentPartPr>
            <p14:xfrm>
              <a:off x="1976768" y="6800135"/>
              <a:ext cx="671400" cy="68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D72688-7C0A-4B9A-943C-3A2D95F070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128" y="6791135"/>
                <a:ext cx="68904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DF8C73-BB6E-4CDA-8F4E-ECB770CF0ADA}"/>
                  </a:ext>
                </a:extLst>
              </p14:cNvPr>
              <p14:cNvContentPartPr/>
              <p14:nvPr/>
            </p14:nvContentPartPr>
            <p14:xfrm>
              <a:off x="2384648" y="6788975"/>
              <a:ext cx="326880" cy="60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DF8C73-BB6E-4CDA-8F4E-ECB770CF0A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6008" y="6779975"/>
                <a:ext cx="344520" cy="622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A9737C6-A9E3-4F59-858A-C9F738B3452F}"/>
              </a:ext>
            </a:extLst>
          </p:cNvPr>
          <p:cNvSpPr/>
          <p:nvPr/>
        </p:nvSpPr>
        <p:spPr>
          <a:xfrm>
            <a:off x="3077214" y="6851497"/>
            <a:ext cx="1102709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Temp sensor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B7F27D-6999-4CC1-BCC6-84F936060685}"/>
                  </a:ext>
                </a:extLst>
              </p14:cNvPr>
              <p14:cNvContentPartPr/>
              <p14:nvPr/>
            </p14:nvContentPartPr>
            <p14:xfrm>
              <a:off x="2827448" y="6757655"/>
              <a:ext cx="667080" cy="173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B7F27D-6999-4CC1-BCC6-84F9360606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48" y="6749015"/>
                <a:ext cx="6847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0C7117-39EC-4F8E-9143-C5FCFC3918A6}"/>
                  </a:ext>
                </a:extLst>
              </p14:cNvPr>
              <p14:cNvContentPartPr/>
              <p14:nvPr/>
            </p14:nvContentPartPr>
            <p14:xfrm>
              <a:off x="3625928" y="7073375"/>
              <a:ext cx="839520" cy="459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0C7117-39EC-4F8E-9143-C5FCFC391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7288" y="7064375"/>
                <a:ext cx="857160" cy="47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72DE00F-7F32-40BB-8AEE-0ACDDFA638A2}"/>
              </a:ext>
            </a:extLst>
          </p:cNvPr>
          <p:cNvGrpSpPr/>
          <p:nvPr/>
        </p:nvGrpSpPr>
        <p:grpSpPr>
          <a:xfrm>
            <a:off x="2868848" y="6736415"/>
            <a:ext cx="1725480" cy="724320"/>
            <a:chOff x="2868848" y="6736415"/>
            <a:chExt cx="172548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3B9231-3F10-496C-99AA-F2D93AFBA4A7}"/>
                    </a:ext>
                  </a:extLst>
                </p14:cNvPr>
                <p14:cNvContentPartPr/>
                <p14:nvPr/>
              </p14:nvContentPartPr>
              <p14:xfrm>
                <a:off x="2868848" y="6736415"/>
                <a:ext cx="822240" cy="22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3B9231-3F10-496C-99AA-F2D93AFBA4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0208" y="6727775"/>
                  <a:ext cx="839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9EC565-953E-41FF-B92A-3C8B893713C5}"/>
                    </a:ext>
                  </a:extLst>
                </p14:cNvPr>
                <p14:cNvContentPartPr/>
                <p14:nvPr/>
              </p14:nvContentPartPr>
              <p14:xfrm>
                <a:off x="3793688" y="7051775"/>
                <a:ext cx="800640" cy="408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9EC565-953E-41FF-B92A-3C8B893713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4688" y="7042775"/>
                  <a:ext cx="818280" cy="42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35E7FE74-3CB8-401A-85CA-D47794CC4652}"/>
              </a:ext>
            </a:extLst>
          </p:cNvPr>
          <p:cNvSpPr/>
          <p:nvPr/>
        </p:nvSpPr>
        <p:spPr>
          <a:xfrm>
            <a:off x="3792062" y="6022058"/>
            <a:ext cx="1102709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ECM</a:t>
            </a:r>
          </a:p>
        </p:txBody>
      </p:sp>
      <p:pic>
        <p:nvPicPr>
          <p:cNvPr id="46" name="Picture 4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58BF523-F602-452A-A25D-DD19CBC1E5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0" y="6331749"/>
            <a:ext cx="1093076" cy="6148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EB263A-4E99-4E8D-8E5F-838F6C98EE29}"/>
                  </a:ext>
                </a:extLst>
              </p14:cNvPr>
              <p14:cNvContentPartPr/>
              <p14:nvPr/>
            </p14:nvContentPartPr>
            <p14:xfrm>
              <a:off x="2963528" y="6630575"/>
              <a:ext cx="1523160" cy="96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EB263A-4E99-4E8D-8E5F-838F6C98EE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54888" y="6621935"/>
                <a:ext cx="1540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49CD10-1232-417A-B53B-5FDB1BD34BAE}"/>
                  </a:ext>
                </a:extLst>
              </p14:cNvPr>
              <p14:cNvContentPartPr/>
              <p14:nvPr/>
            </p14:nvContentPartPr>
            <p14:xfrm>
              <a:off x="2932208" y="6494495"/>
              <a:ext cx="1600920" cy="159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49CD10-1232-417A-B53B-5FDB1BD34B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3568" y="6485855"/>
                <a:ext cx="161856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79364B05-E2A7-4F58-8422-1CB7A790E6A2}"/>
              </a:ext>
            </a:extLst>
          </p:cNvPr>
          <p:cNvSpPr/>
          <p:nvPr/>
        </p:nvSpPr>
        <p:spPr>
          <a:xfrm>
            <a:off x="5540107" y="6342484"/>
            <a:ext cx="1102709" cy="648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ECM</a:t>
            </a:r>
          </a:p>
          <a:p>
            <a:pPr algn="ctr"/>
            <a:r>
              <a:rPr lang="en-US" sz="1100" dirty="0"/>
              <a:t>12Vdc</a:t>
            </a:r>
          </a:p>
          <a:p>
            <a:pPr algn="ctr"/>
            <a:r>
              <a:rPr lang="en-US" sz="1100" dirty="0"/>
              <a:t>~16Amps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5312D7-C159-4D00-9C1C-39807F17F195}"/>
              </a:ext>
            </a:extLst>
          </p:cNvPr>
          <p:cNvSpPr/>
          <p:nvPr/>
        </p:nvSpPr>
        <p:spPr>
          <a:xfrm>
            <a:off x="5015195" y="7167302"/>
            <a:ext cx="1102709" cy="8545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Radiator Fan</a:t>
            </a:r>
          </a:p>
          <a:p>
            <a:pPr algn="ctr"/>
            <a:r>
              <a:rPr lang="en-US" sz="1100" dirty="0"/>
              <a:t>12Vdc</a:t>
            </a:r>
          </a:p>
          <a:p>
            <a:pPr algn="ctr"/>
            <a:r>
              <a:rPr lang="en-US" sz="1100" dirty="0"/>
              <a:t>~60Amps</a:t>
            </a:r>
          </a:p>
          <a:p>
            <a:pPr algn="ctr"/>
            <a:r>
              <a:rPr lang="en-US" sz="1100" dirty="0"/>
              <a:t>~3500RPM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DA662D-D7BA-4BE5-8AF7-9E98A6985764}"/>
              </a:ext>
            </a:extLst>
          </p:cNvPr>
          <p:cNvSpPr/>
          <p:nvPr/>
        </p:nvSpPr>
        <p:spPr>
          <a:xfrm>
            <a:off x="513140" y="7253683"/>
            <a:ext cx="1102709" cy="648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Battery</a:t>
            </a:r>
          </a:p>
          <a:p>
            <a:pPr algn="ctr"/>
            <a:r>
              <a:rPr lang="en-US" sz="1100" dirty="0"/>
              <a:t>12Vdc</a:t>
            </a:r>
          </a:p>
          <a:p>
            <a:pPr algn="ctr"/>
            <a:r>
              <a:rPr lang="en-US" sz="1100" dirty="0"/>
              <a:t>~150Amps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D939D8-EA9F-4294-8750-FD0AB410EF54}"/>
              </a:ext>
            </a:extLst>
          </p:cNvPr>
          <p:cNvSpPr/>
          <p:nvPr/>
        </p:nvSpPr>
        <p:spPr>
          <a:xfrm>
            <a:off x="4289797" y="6943723"/>
            <a:ext cx="1102709" cy="288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Radiator Fan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D6AB25-194B-4222-A0B9-1BED53DD69EE}"/>
              </a:ext>
            </a:extLst>
          </p:cNvPr>
          <p:cNvSpPr/>
          <p:nvPr/>
        </p:nvSpPr>
        <p:spPr>
          <a:xfrm>
            <a:off x="2530032" y="4739471"/>
            <a:ext cx="1696446" cy="10610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Alternator</a:t>
            </a:r>
          </a:p>
          <a:p>
            <a:pPr algn="ctr"/>
            <a:r>
              <a:rPr lang="en-US" sz="1100" dirty="0"/>
              <a:t>Power source:</a:t>
            </a:r>
          </a:p>
          <a:p>
            <a:pPr algn="ctr"/>
            <a:r>
              <a:rPr lang="en-US" sz="1100" dirty="0"/>
              <a:t>Chemical energy</a:t>
            </a:r>
          </a:p>
          <a:p>
            <a:pPr algn="ctr"/>
            <a:r>
              <a:rPr lang="en-US" sz="1100" dirty="0"/>
              <a:t>Output power:</a:t>
            </a:r>
          </a:p>
          <a:p>
            <a:pPr algn="ctr"/>
            <a:r>
              <a:rPr lang="en-US" sz="1100" dirty="0"/>
              <a:t>3Ph AC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127</Words>
  <Application>Microsoft Office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Jeep Cherokee XJ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Jake McBride</cp:lastModifiedBy>
  <cp:revision>136</cp:revision>
  <dcterms:created xsi:type="dcterms:W3CDTF">2021-09-03T03:53:09Z</dcterms:created>
  <dcterms:modified xsi:type="dcterms:W3CDTF">2021-10-09T03:45:28Z</dcterms:modified>
</cp:coreProperties>
</file>